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2.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5"/>
    <p:sldMasterId id="2147483687" r:id="rId6"/>
    <p:sldMasterId id="2147483700" r:id="rId7"/>
  </p:sldMasterIdLst>
  <p:notesMasterIdLst>
    <p:notesMasterId r:id="rId33"/>
  </p:notesMasterIdLst>
  <p:handoutMasterIdLst>
    <p:handoutMasterId r:id="rId34"/>
  </p:handoutMasterIdLst>
  <p:sldIdLst>
    <p:sldId id="256" r:id="rId8"/>
    <p:sldId id="260" r:id="rId9"/>
    <p:sldId id="294" r:id="rId10"/>
    <p:sldId id="263" r:id="rId11"/>
    <p:sldId id="322" r:id="rId12"/>
    <p:sldId id="323" r:id="rId13"/>
    <p:sldId id="324" r:id="rId14"/>
    <p:sldId id="290" r:id="rId15"/>
    <p:sldId id="299" r:id="rId16"/>
    <p:sldId id="300" r:id="rId17"/>
    <p:sldId id="262" r:id="rId18"/>
    <p:sldId id="325" r:id="rId19"/>
    <p:sldId id="326" r:id="rId20"/>
    <p:sldId id="288" r:id="rId21"/>
    <p:sldId id="328" r:id="rId22"/>
    <p:sldId id="329" r:id="rId23"/>
    <p:sldId id="296" r:id="rId24"/>
    <p:sldId id="330" r:id="rId25"/>
    <p:sldId id="292" r:id="rId26"/>
    <p:sldId id="331" r:id="rId27"/>
    <p:sldId id="332" r:id="rId28"/>
    <p:sldId id="264" r:id="rId29"/>
    <p:sldId id="283" r:id="rId30"/>
    <p:sldId id="334"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00A4E4"/>
    <a:srgbClr val="CFAFFF"/>
    <a:srgbClr val="F0E7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58" autoAdjust="0"/>
    <p:restoredTop sz="87366" autoAdjust="0"/>
  </p:normalViewPr>
  <p:slideViewPr>
    <p:cSldViewPr snapToGrid="0">
      <p:cViewPr varScale="1">
        <p:scale>
          <a:sx n="86" d="100"/>
          <a:sy n="86" d="100"/>
        </p:scale>
        <p:origin x="1092" y="72"/>
      </p:cViewPr>
      <p:guideLst/>
    </p:cSldViewPr>
  </p:slideViewPr>
  <p:outlineViewPr>
    <p:cViewPr>
      <p:scale>
        <a:sx n="33" d="100"/>
        <a:sy n="33" d="100"/>
      </p:scale>
      <p:origin x="0" y="-2774"/>
    </p:cViewPr>
  </p:outlin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6/11/relationships/changesInfo" Target="changesInfos/changesInfo1.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4B401491-B326-4B6E-A823-F4C88A2EBDC0}"/>
    <pc:docChg chg="modSld">
      <pc:chgData name="Balian, Sarah (CNTR)" userId="b3b060d9-4d34-479b-ad68-688eaebf93c5" providerId="ADAL" clId="{4B401491-B326-4B6E-A823-F4C88A2EBDC0}" dt="2023-09-08T16:57:33.095" v="15" actId="207"/>
      <pc:docMkLst>
        <pc:docMk/>
      </pc:docMkLst>
      <pc:sldChg chg="addSp modSp mod">
        <pc:chgData name="Balian, Sarah (CNTR)" userId="b3b060d9-4d34-479b-ad68-688eaebf93c5" providerId="ADAL" clId="{4B401491-B326-4B6E-A823-F4C88A2EBDC0}" dt="2023-09-08T16:57:33.095" v="15" actId="207"/>
        <pc:sldMkLst>
          <pc:docMk/>
          <pc:sldMk cId="327494629" sldId="323"/>
        </pc:sldMkLst>
        <pc:spChg chg="add mod">
          <ac:chgData name="Balian, Sarah (CNTR)" userId="b3b060d9-4d34-479b-ad68-688eaebf93c5" providerId="ADAL" clId="{4B401491-B326-4B6E-A823-F4C88A2EBDC0}" dt="2023-09-08T16:57:33.095" v="15" actId="207"/>
          <ac:spMkLst>
            <pc:docMk/>
            <pc:sldMk cId="327494629" sldId="323"/>
            <ac:spMk id="4" creationId="{E7F7B715-EBD4-0CA8-1F8B-E13EDDF5CF42}"/>
          </ac:spMkLst>
        </pc:spChg>
      </pc:sldChg>
    </pc:docChg>
  </pc:docChgLst>
  <pc:docChgLst>
    <pc:chgData name="Twesigye, Gloria" userId="6464a502-8a44-4d67-8fab-8f3aa9495827" providerId="ADAL" clId="{D88C7C54-2A86-4856-A300-C452D32C93C0}"/>
    <pc:docChg chg="undo custSel addSld delSld modSld">
      <pc:chgData name="Twesigye, Gloria" userId="6464a502-8a44-4d67-8fab-8f3aa9495827" providerId="ADAL" clId="{D88C7C54-2A86-4856-A300-C452D32C93C0}" dt="2023-01-25T19:15:08.653" v="88" actId="1076"/>
      <pc:docMkLst>
        <pc:docMk/>
      </pc:docMkLst>
      <pc:sldChg chg="modSp">
        <pc:chgData name="Twesigye, Gloria" userId="6464a502-8a44-4d67-8fab-8f3aa9495827" providerId="ADAL" clId="{D88C7C54-2A86-4856-A300-C452D32C93C0}" dt="2023-01-25T18:49:32.710" v="0" actId="339"/>
        <pc:sldMkLst>
          <pc:docMk/>
          <pc:sldMk cId="2163988523" sldId="260"/>
        </pc:sldMkLst>
        <pc:spChg chg="mod">
          <ac:chgData name="Twesigye, Gloria" userId="6464a502-8a44-4d67-8fab-8f3aa9495827" providerId="ADAL" clId="{D88C7C54-2A86-4856-A300-C452D32C93C0}" dt="2023-01-25T18:49:32.710" v="0" actId="339"/>
          <ac:spMkLst>
            <pc:docMk/>
            <pc:sldMk cId="2163988523" sldId="260"/>
            <ac:spMk id="6" creationId="{5D0F14F3-1A09-3E96-BCB2-D8B940E469DA}"/>
          </ac:spMkLst>
        </pc:spChg>
      </pc:sldChg>
      <pc:sldChg chg="modSp mod">
        <pc:chgData name="Twesigye, Gloria" userId="6464a502-8a44-4d67-8fab-8f3aa9495827" providerId="ADAL" clId="{D88C7C54-2A86-4856-A300-C452D32C93C0}" dt="2023-01-25T18:53:52.501" v="15" actId="207"/>
        <pc:sldMkLst>
          <pc:docMk/>
          <pc:sldMk cId="1428788921" sldId="262"/>
        </pc:sldMkLst>
        <pc:spChg chg="mod">
          <ac:chgData name="Twesigye, Gloria" userId="6464a502-8a44-4d67-8fab-8f3aa9495827" providerId="ADAL" clId="{D88C7C54-2A86-4856-A300-C452D32C93C0}" dt="2023-01-25T18:53:52.501" v="15" actId="207"/>
          <ac:spMkLst>
            <pc:docMk/>
            <pc:sldMk cId="1428788921" sldId="262"/>
            <ac:spMk id="6" creationId="{C0AC7469-F2E6-B180-F104-7B8F4B3CE3CD}"/>
          </ac:spMkLst>
        </pc:spChg>
      </pc:sldChg>
      <pc:sldChg chg="modSp mod">
        <pc:chgData name="Twesigye, Gloria" userId="6464a502-8a44-4d67-8fab-8f3aa9495827" providerId="ADAL" clId="{D88C7C54-2A86-4856-A300-C452D32C93C0}" dt="2023-01-25T19:05:08.276" v="83" actId="14100"/>
        <pc:sldMkLst>
          <pc:docMk/>
          <pc:sldMk cId="2479953464" sldId="264"/>
        </pc:sldMkLst>
        <pc:spChg chg="mod">
          <ac:chgData name="Twesigye, Gloria" userId="6464a502-8a44-4d67-8fab-8f3aa9495827" providerId="ADAL" clId="{D88C7C54-2A86-4856-A300-C452D32C93C0}" dt="2023-01-25T19:05:08.276" v="83" actId="14100"/>
          <ac:spMkLst>
            <pc:docMk/>
            <pc:sldMk cId="2479953464" sldId="264"/>
            <ac:spMk id="3" creationId="{F2B86E52-D090-D345-73DB-653C63F8ABBF}"/>
          </ac:spMkLst>
        </pc:spChg>
      </pc:sldChg>
      <pc:sldChg chg="modSp mod">
        <pc:chgData name="Twesigye, Gloria" userId="6464a502-8a44-4d67-8fab-8f3aa9495827" providerId="ADAL" clId="{D88C7C54-2A86-4856-A300-C452D32C93C0}" dt="2023-01-25T19:05:19.174" v="86" actId="14100"/>
        <pc:sldMkLst>
          <pc:docMk/>
          <pc:sldMk cId="3502258445" sldId="283"/>
        </pc:sldMkLst>
        <pc:spChg chg="mod">
          <ac:chgData name="Twesigye, Gloria" userId="6464a502-8a44-4d67-8fab-8f3aa9495827" providerId="ADAL" clId="{D88C7C54-2A86-4856-A300-C452D32C93C0}" dt="2023-01-25T19:05:19.174" v="86" actId="14100"/>
          <ac:spMkLst>
            <pc:docMk/>
            <pc:sldMk cId="3502258445" sldId="283"/>
            <ac:spMk id="3" creationId="{0EAE487D-14E8-44AC-D455-321DD293F024}"/>
          </ac:spMkLst>
        </pc:spChg>
      </pc:sldChg>
      <pc:sldChg chg="modSp mod">
        <pc:chgData name="Twesigye, Gloria" userId="6464a502-8a44-4d67-8fab-8f3aa9495827" providerId="ADAL" clId="{D88C7C54-2A86-4856-A300-C452D32C93C0}" dt="2023-01-25T18:52:27.875" v="3" actId="207"/>
        <pc:sldMkLst>
          <pc:docMk/>
          <pc:sldMk cId="61370533" sldId="290"/>
        </pc:sldMkLst>
        <pc:spChg chg="mod">
          <ac:chgData name="Twesigye, Gloria" userId="6464a502-8a44-4d67-8fab-8f3aa9495827" providerId="ADAL" clId="{D88C7C54-2A86-4856-A300-C452D32C93C0}" dt="2023-01-25T18:52:27.875" v="3" actId="207"/>
          <ac:spMkLst>
            <pc:docMk/>
            <pc:sldMk cId="61370533" sldId="290"/>
            <ac:spMk id="6" creationId="{3F5245B0-379C-596F-2E16-6C83A071FCFA}"/>
          </ac:spMkLst>
        </pc:spChg>
      </pc:sldChg>
      <pc:sldChg chg="addSp modSp mod">
        <pc:chgData name="Twesigye, Gloria" userId="6464a502-8a44-4d67-8fab-8f3aa9495827" providerId="ADAL" clId="{D88C7C54-2A86-4856-A300-C452D32C93C0}" dt="2023-01-25T18:53:19.275" v="8" actId="1076"/>
        <pc:sldMkLst>
          <pc:docMk/>
          <pc:sldMk cId="317324267" sldId="299"/>
        </pc:sldMkLst>
        <pc:spChg chg="mod">
          <ac:chgData name="Twesigye, Gloria" userId="6464a502-8a44-4d67-8fab-8f3aa9495827" providerId="ADAL" clId="{D88C7C54-2A86-4856-A300-C452D32C93C0}" dt="2023-01-25T18:53:14.006" v="7" actId="164"/>
          <ac:spMkLst>
            <pc:docMk/>
            <pc:sldMk cId="317324267" sldId="299"/>
            <ac:spMk id="4" creationId="{730A1950-054C-230F-726F-CE6C981556EE}"/>
          </ac:spMkLst>
        </pc:spChg>
        <pc:grpChg chg="add mod">
          <ac:chgData name="Twesigye, Gloria" userId="6464a502-8a44-4d67-8fab-8f3aa9495827" providerId="ADAL" clId="{D88C7C54-2A86-4856-A300-C452D32C93C0}" dt="2023-01-25T18:53:19.275" v="8" actId="1076"/>
          <ac:grpSpMkLst>
            <pc:docMk/>
            <pc:sldMk cId="317324267" sldId="299"/>
            <ac:grpSpMk id="5" creationId="{C423462E-2439-2933-4698-FAA96914D901}"/>
          </ac:grpSpMkLst>
        </pc:grpChg>
        <pc:picChg chg="mod">
          <ac:chgData name="Twesigye, Gloria" userId="6464a502-8a44-4d67-8fab-8f3aa9495827" providerId="ADAL" clId="{D88C7C54-2A86-4856-A300-C452D32C93C0}" dt="2023-01-25T18:53:14.006" v="7" actId="164"/>
          <ac:picMkLst>
            <pc:docMk/>
            <pc:sldMk cId="317324267" sldId="299"/>
            <ac:picMk id="2" creationId="{40E1F420-FC49-00CA-77C2-725064956A84}"/>
          </ac:picMkLst>
        </pc:picChg>
      </pc:sldChg>
      <pc:sldChg chg="addSp modSp mod">
        <pc:chgData name="Twesigye, Gloria" userId="6464a502-8a44-4d67-8fab-8f3aa9495827" providerId="ADAL" clId="{D88C7C54-2A86-4856-A300-C452D32C93C0}" dt="2023-01-25T18:53:42.653" v="13" actId="1076"/>
        <pc:sldMkLst>
          <pc:docMk/>
          <pc:sldMk cId="3076330452" sldId="300"/>
        </pc:sldMkLst>
        <pc:spChg chg="mod">
          <ac:chgData name="Twesigye, Gloria" userId="6464a502-8a44-4d67-8fab-8f3aa9495827" providerId="ADAL" clId="{D88C7C54-2A86-4856-A300-C452D32C93C0}" dt="2023-01-25T18:53:39.753" v="12" actId="164"/>
          <ac:spMkLst>
            <pc:docMk/>
            <pc:sldMk cId="3076330452" sldId="300"/>
            <ac:spMk id="3" creationId="{4F5A2EDC-6A53-C745-248F-E9FE46E20704}"/>
          </ac:spMkLst>
        </pc:spChg>
        <pc:grpChg chg="add mod">
          <ac:chgData name="Twesigye, Gloria" userId="6464a502-8a44-4d67-8fab-8f3aa9495827" providerId="ADAL" clId="{D88C7C54-2A86-4856-A300-C452D32C93C0}" dt="2023-01-25T18:53:42.653" v="13" actId="1076"/>
          <ac:grpSpMkLst>
            <pc:docMk/>
            <pc:sldMk cId="3076330452" sldId="300"/>
            <ac:grpSpMk id="5" creationId="{E12440C7-29A8-0020-A742-4EAAEE602690}"/>
          </ac:grpSpMkLst>
        </pc:grpChg>
        <pc:picChg chg="mod">
          <ac:chgData name="Twesigye, Gloria" userId="6464a502-8a44-4d67-8fab-8f3aa9495827" providerId="ADAL" clId="{D88C7C54-2A86-4856-A300-C452D32C93C0}" dt="2023-01-25T18:53:39.753" v="12" actId="164"/>
          <ac:picMkLst>
            <pc:docMk/>
            <pc:sldMk cId="3076330452" sldId="300"/>
            <ac:picMk id="2" creationId="{860F4ADD-1288-E963-6BFD-4D6B6C25282F}"/>
          </ac:picMkLst>
        </pc:picChg>
      </pc:sldChg>
      <pc:sldChg chg="addSp modSp mod">
        <pc:chgData name="Twesigye, Gloria" userId="6464a502-8a44-4d67-8fab-8f3aa9495827" providerId="ADAL" clId="{D88C7C54-2A86-4856-A300-C452D32C93C0}" dt="2023-01-25T19:15:08.653" v="88" actId="1076"/>
        <pc:sldMkLst>
          <pc:docMk/>
          <pc:sldMk cId="3332005300" sldId="322"/>
        </pc:sldMkLst>
        <pc:graphicFrameChg chg="mod">
          <ac:chgData name="Twesigye, Gloria" userId="6464a502-8a44-4d67-8fab-8f3aa9495827" providerId="ADAL" clId="{D88C7C54-2A86-4856-A300-C452D32C93C0}" dt="2023-01-25T18:50:48.674" v="1"/>
          <ac:graphicFrameMkLst>
            <pc:docMk/>
            <pc:sldMk cId="3332005300" sldId="322"/>
            <ac:graphicFrameMk id="6" creationId="{A9A8CC69-E7C7-8BF8-2D2D-ABB1A61EC758}"/>
          </ac:graphicFrameMkLst>
        </pc:graphicFrameChg>
        <pc:picChg chg="add mod">
          <ac:chgData name="Twesigye, Gloria" userId="6464a502-8a44-4d67-8fab-8f3aa9495827" providerId="ADAL" clId="{D88C7C54-2A86-4856-A300-C452D32C93C0}" dt="2023-01-25T19:15:08.653" v="88" actId="1076"/>
          <ac:picMkLst>
            <pc:docMk/>
            <pc:sldMk cId="3332005300" sldId="322"/>
            <ac:picMk id="8" creationId="{9048B3A0-9FDC-33FD-7900-2518F4D78512}"/>
          </ac:picMkLst>
        </pc:picChg>
      </pc:sldChg>
      <pc:sldChg chg="modSp mod">
        <pc:chgData name="Twesigye, Gloria" userId="6464a502-8a44-4d67-8fab-8f3aa9495827" providerId="ADAL" clId="{D88C7C54-2A86-4856-A300-C452D32C93C0}" dt="2023-01-25T18:54:13.106" v="17" actId="113"/>
        <pc:sldMkLst>
          <pc:docMk/>
          <pc:sldMk cId="661188151" sldId="325"/>
        </pc:sldMkLst>
        <pc:spChg chg="mod">
          <ac:chgData name="Twesigye, Gloria" userId="6464a502-8a44-4d67-8fab-8f3aa9495827" providerId="ADAL" clId="{D88C7C54-2A86-4856-A300-C452D32C93C0}" dt="2023-01-25T18:54:13.106" v="17" actId="113"/>
          <ac:spMkLst>
            <pc:docMk/>
            <pc:sldMk cId="661188151" sldId="325"/>
            <ac:spMk id="6" creationId="{D0D26DD4-E010-C98C-42A7-DAC48A2E29C9}"/>
          </ac:spMkLst>
        </pc:spChg>
      </pc:sldChg>
      <pc:sldChg chg="modSp mod">
        <pc:chgData name="Twesigye, Gloria" userId="6464a502-8a44-4d67-8fab-8f3aa9495827" providerId="ADAL" clId="{D88C7C54-2A86-4856-A300-C452D32C93C0}" dt="2023-01-25T19:04:58.084" v="80" actId="14100"/>
        <pc:sldMkLst>
          <pc:docMk/>
          <pc:sldMk cId="1825204444" sldId="332"/>
        </pc:sldMkLst>
        <pc:spChg chg="mod">
          <ac:chgData name="Twesigye, Gloria" userId="6464a502-8a44-4d67-8fab-8f3aa9495827" providerId="ADAL" clId="{D88C7C54-2A86-4856-A300-C452D32C93C0}" dt="2023-01-25T19:04:58.084" v="80" actId="14100"/>
          <ac:spMkLst>
            <pc:docMk/>
            <pc:sldMk cId="1825204444" sldId="332"/>
            <ac:spMk id="6" creationId="{EE415153-3349-8ABD-BC18-EF7CBEAE61E2}"/>
          </ac:spMkLst>
        </pc:spChg>
      </pc:sldChg>
      <pc:sldChg chg="modSp del mod">
        <pc:chgData name="Twesigye, Gloria" userId="6464a502-8a44-4d67-8fab-8f3aa9495827" providerId="ADAL" clId="{D88C7C54-2A86-4856-A300-C452D32C93C0}" dt="2023-01-25T19:03:08.039" v="77" actId="47"/>
        <pc:sldMkLst>
          <pc:docMk/>
          <pc:sldMk cId="3558224958" sldId="333"/>
        </pc:sldMkLst>
        <pc:spChg chg="mod">
          <ac:chgData name="Twesigye, Gloria" userId="6464a502-8a44-4d67-8fab-8f3aa9495827" providerId="ADAL" clId="{D88C7C54-2A86-4856-A300-C452D32C93C0}" dt="2023-01-25T18:59:36.989" v="20" actId="14100"/>
          <ac:spMkLst>
            <pc:docMk/>
            <pc:sldMk cId="3558224958" sldId="333"/>
            <ac:spMk id="3" creationId="{0DD7EC22-FAAC-44ED-A889-47204EEB5081}"/>
          </ac:spMkLst>
        </pc:spChg>
        <pc:grpChg chg="mod">
          <ac:chgData name="Twesigye, Gloria" userId="6464a502-8a44-4d67-8fab-8f3aa9495827" providerId="ADAL" clId="{D88C7C54-2A86-4856-A300-C452D32C93C0}" dt="2023-01-25T18:59:40.517" v="21" actId="1076"/>
          <ac:grpSpMkLst>
            <pc:docMk/>
            <pc:sldMk cId="3558224958" sldId="333"/>
            <ac:grpSpMk id="12" creationId="{5E9238D3-4F99-E415-7A54-9FE1BC3F8A71}"/>
          </ac:grpSpMkLst>
        </pc:grpChg>
      </pc:sldChg>
      <pc:sldChg chg="addSp modSp add mod">
        <pc:chgData name="Twesigye, Gloria" userId="6464a502-8a44-4d67-8fab-8f3aa9495827" providerId="ADAL" clId="{D88C7C54-2A86-4856-A300-C452D32C93C0}" dt="2023-01-25T19:02:20.502" v="76" actId="1076"/>
        <pc:sldMkLst>
          <pc:docMk/>
          <pc:sldMk cId="1283892089" sldId="334"/>
        </pc:sldMkLst>
        <pc:spChg chg="mod">
          <ac:chgData name="Twesigye, Gloria" userId="6464a502-8a44-4d67-8fab-8f3aa9495827" providerId="ADAL" clId="{D88C7C54-2A86-4856-A300-C452D32C93C0}" dt="2023-01-25T19:01:22.170" v="56" actId="14100"/>
          <ac:spMkLst>
            <pc:docMk/>
            <pc:sldMk cId="1283892089" sldId="334"/>
            <ac:spMk id="6" creationId="{356E46E2-C2D0-14CF-A944-2AEE69ECEE82}"/>
          </ac:spMkLst>
        </pc:spChg>
        <pc:spChg chg="mod">
          <ac:chgData name="Twesigye, Gloria" userId="6464a502-8a44-4d67-8fab-8f3aa9495827" providerId="ADAL" clId="{D88C7C54-2A86-4856-A300-C452D32C93C0}" dt="2023-01-25T19:02:07.621" v="71" actId="14100"/>
          <ac:spMkLst>
            <pc:docMk/>
            <pc:sldMk cId="1283892089" sldId="334"/>
            <ac:spMk id="8" creationId="{1A5D5D1F-6AE8-32C3-0DF9-D2F8A96FD892}"/>
          </ac:spMkLst>
        </pc:spChg>
        <pc:spChg chg="mod">
          <ac:chgData name="Twesigye, Gloria" userId="6464a502-8a44-4d67-8fab-8f3aa9495827" providerId="ADAL" clId="{D88C7C54-2A86-4856-A300-C452D32C93C0}" dt="2023-01-25T19:02:07.621" v="71" actId="14100"/>
          <ac:spMkLst>
            <pc:docMk/>
            <pc:sldMk cId="1283892089" sldId="334"/>
            <ac:spMk id="13" creationId="{618E7B23-19E2-47DA-9766-356BD49EC512}"/>
          </ac:spMkLst>
        </pc:spChg>
        <pc:spChg chg="mod">
          <ac:chgData name="Twesigye, Gloria" userId="6464a502-8a44-4d67-8fab-8f3aa9495827" providerId="ADAL" clId="{D88C7C54-2A86-4856-A300-C452D32C93C0}" dt="2023-01-25T19:02:07.621" v="71" actId="14100"/>
          <ac:spMkLst>
            <pc:docMk/>
            <pc:sldMk cId="1283892089" sldId="334"/>
            <ac:spMk id="15" creationId="{D0F2CC26-5BB6-0FF2-59FF-823E56C7B7BC}"/>
          </ac:spMkLst>
        </pc:spChg>
        <pc:spChg chg="mod">
          <ac:chgData name="Twesigye, Gloria" userId="6464a502-8a44-4d67-8fab-8f3aa9495827" providerId="ADAL" clId="{D88C7C54-2A86-4856-A300-C452D32C93C0}" dt="2023-01-25T19:02:07.621" v="71" actId="14100"/>
          <ac:spMkLst>
            <pc:docMk/>
            <pc:sldMk cId="1283892089" sldId="334"/>
            <ac:spMk id="16" creationId="{B48AF8D6-3B53-9F74-94D2-3B25DE3DD83B}"/>
          </ac:spMkLst>
        </pc:spChg>
        <pc:spChg chg="mod">
          <ac:chgData name="Twesigye, Gloria" userId="6464a502-8a44-4d67-8fab-8f3aa9495827" providerId="ADAL" clId="{D88C7C54-2A86-4856-A300-C452D32C93C0}" dt="2023-01-25T19:02:07.621" v="71" actId="14100"/>
          <ac:spMkLst>
            <pc:docMk/>
            <pc:sldMk cId="1283892089" sldId="334"/>
            <ac:spMk id="17" creationId="{A26086BA-EB13-AEAF-5740-8696C7A3D23D}"/>
          </ac:spMkLst>
        </pc:spChg>
        <pc:spChg chg="mod">
          <ac:chgData name="Twesigye, Gloria" userId="6464a502-8a44-4d67-8fab-8f3aa9495827" providerId="ADAL" clId="{D88C7C54-2A86-4856-A300-C452D32C93C0}" dt="2023-01-25T19:02:07.621" v="71" actId="14100"/>
          <ac:spMkLst>
            <pc:docMk/>
            <pc:sldMk cId="1283892089" sldId="334"/>
            <ac:spMk id="18" creationId="{6EB730F7-D11E-13E3-D394-591543F6F3F4}"/>
          </ac:spMkLst>
        </pc:spChg>
        <pc:spChg chg="mod">
          <ac:chgData name="Twesigye, Gloria" userId="6464a502-8a44-4d67-8fab-8f3aa9495827" providerId="ADAL" clId="{D88C7C54-2A86-4856-A300-C452D32C93C0}" dt="2023-01-25T19:02:07.621" v="71" actId="14100"/>
          <ac:spMkLst>
            <pc:docMk/>
            <pc:sldMk cId="1283892089" sldId="334"/>
            <ac:spMk id="19" creationId="{82B27EF9-3FBD-309B-79E6-6DD1B396B7F2}"/>
          </ac:spMkLst>
        </pc:spChg>
        <pc:spChg chg="mod">
          <ac:chgData name="Twesigye, Gloria" userId="6464a502-8a44-4d67-8fab-8f3aa9495827" providerId="ADAL" clId="{D88C7C54-2A86-4856-A300-C452D32C93C0}" dt="2023-01-25T19:02:07.621" v="71" actId="14100"/>
          <ac:spMkLst>
            <pc:docMk/>
            <pc:sldMk cId="1283892089" sldId="334"/>
            <ac:spMk id="20" creationId="{DFF4D7D1-5531-9052-3A86-E631897C3FF1}"/>
          </ac:spMkLst>
        </pc:spChg>
        <pc:spChg chg="mod">
          <ac:chgData name="Twesigye, Gloria" userId="6464a502-8a44-4d67-8fab-8f3aa9495827" providerId="ADAL" clId="{D88C7C54-2A86-4856-A300-C452D32C93C0}" dt="2023-01-25T19:02:07.621" v="71" actId="14100"/>
          <ac:spMkLst>
            <pc:docMk/>
            <pc:sldMk cId="1283892089" sldId="334"/>
            <ac:spMk id="21" creationId="{AECBB6B8-6EEE-D215-E1C3-2FF2633D3578}"/>
          </ac:spMkLst>
        </pc:spChg>
        <pc:spChg chg="mod">
          <ac:chgData name="Twesigye, Gloria" userId="6464a502-8a44-4d67-8fab-8f3aa9495827" providerId="ADAL" clId="{D88C7C54-2A86-4856-A300-C452D32C93C0}" dt="2023-01-25T19:02:07.621" v="71" actId="14100"/>
          <ac:spMkLst>
            <pc:docMk/>
            <pc:sldMk cId="1283892089" sldId="334"/>
            <ac:spMk id="22" creationId="{79F7DE7F-B6FC-67E3-1062-6A6FF705070C}"/>
          </ac:spMkLst>
        </pc:spChg>
        <pc:spChg chg="mod">
          <ac:chgData name="Twesigye, Gloria" userId="6464a502-8a44-4d67-8fab-8f3aa9495827" providerId="ADAL" clId="{D88C7C54-2A86-4856-A300-C452D32C93C0}" dt="2023-01-25T19:02:07.621" v="71" actId="14100"/>
          <ac:spMkLst>
            <pc:docMk/>
            <pc:sldMk cId="1283892089" sldId="334"/>
            <ac:spMk id="23" creationId="{FB08A05E-566E-4B8C-CEE8-9AB1A3EC8EFD}"/>
          </ac:spMkLst>
        </pc:spChg>
        <pc:spChg chg="mod">
          <ac:chgData name="Twesigye, Gloria" userId="6464a502-8a44-4d67-8fab-8f3aa9495827" providerId="ADAL" clId="{D88C7C54-2A86-4856-A300-C452D32C93C0}" dt="2023-01-25T19:02:07.621" v="71" actId="14100"/>
          <ac:spMkLst>
            <pc:docMk/>
            <pc:sldMk cId="1283892089" sldId="334"/>
            <ac:spMk id="24" creationId="{C50532D2-86D1-EE8B-6A3E-06DE59632923}"/>
          </ac:spMkLst>
        </pc:spChg>
        <pc:spChg chg="mod">
          <ac:chgData name="Twesigye, Gloria" userId="6464a502-8a44-4d67-8fab-8f3aa9495827" providerId="ADAL" clId="{D88C7C54-2A86-4856-A300-C452D32C93C0}" dt="2023-01-25T19:02:07.621" v="71" actId="14100"/>
          <ac:spMkLst>
            <pc:docMk/>
            <pc:sldMk cId="1283892089" sldId="334"/>
            <ac:spMk id="25" creationId="{9286E2F4-7211-1053-F8E4-62BDD171BC13}"/>
          </ac:spMkLst>
        </pc:spChg>
        <pc:spChg chg="mod">
          <ac:chgData name="Twesigye, Gloria" userId="6464a502-8a44-4d67-8fab-8f3aa9495827" providerId="ADAL" clId="{D88C7C54-2A86-4856-A300-C452D32C93C0}" dt="2023-01-25T19:02:07.621" v="71" actId="14100"/>
          <ac:spMkLst>
            <pc:docMk/>
            <pc:sldMk cId="1283892089" sldId="334"/>
            <ac:spMk id="26" creationId="{0CE7C57C-079C-43BE-38DE-8556061A61F0}"/>
          </ac:spMkLst>
        </pc:spChg>
        <pc:spChg chg="mod">
          <ac:chgData name="Twesigye, Gloria" userId="6464a502-8a44-4d67-8fab-8f3aa9495827" providerId="ADAL" clId="{D88C7C54-2A86-4856-A300-C452D32C93C0}" dt="2023-01-25T19:02:07.621" v="71" actId="14100"/>
          <ac:spMkLst>
            <pc:docMk/>
            <pc:sldMk cId="1283892089" sldId="334"/>
            <ac:spMk id="27" creationId="{3B2484F9-7DA9-3B58-5691-5C05CBB4911C}"/>
          </ac:spMkLst>
        </pc:spChg>
        <pc:spChg chg="mod">
          <ac:chgData name="Twesigye, Gloria" userId="6464a502-8a44-4d67-8fab-8f3aa9495827" providerId="ADAL" clId="{D88C7C54-2A86-4856-A300-C452D32C93C0}" dt="2023-01-25T19:02:07.621" v="71" actId="14100"/>
          <ac:spMkLst>
            <pc:docMk/>
            <pc:sldMk cId="1283892089" sldId="334"/>
            <ac:spMk id="28" creationId="{086B88E6-B36D-DA23-F13A-221477F30255}"/>
          </ac:spMkLst>
        </pc:spChg>
        <pc:spChg chg="mod">
          <ac:chgData name="Twesigye, Gloria" userId="6464a502-8a44-4d67-8fab-8f3aa9495827" providerId="ADAL" clId="{D88C7C54-2A86-4856-A300-C452D32C93C0}" dt="2023-01-25T19:02:07.621" v="71" actId="14100"/>
          <ac:spMkLst>
            <pc:docMk/>
            <pc:sldMk cId="1283892089" sldId="334"/>
            <ac:spMk id="29" creationId="{1BF5DB5A-462C-81A6-1C76-D1666FA63B95}"/>
          </ac:spMkLst>
        </pc:spChg>
        <pc:spChg chg="mod">
          <ac:chgData name="Twesigye, Gloria" userId="6464a502-8a44-4d67-8fab-8f3aa9495827" providerId="ADAL" clId="{D88C7C54-2A86-4856-A300-C452D32C93C0}" dt="2023-01-25T19:02:07.621" v="71" actId="14100"/>
          <ac:spMkLst>
            <pc:docMk/>
            <pc:sldMk cId="1283892089" sldId="334"/>
            <ac:spMk id="30" creationId="{70AA0F01-213A-E2F6-7512-A7938C78CB69}"/>
          </ac:spMkLst>
        </pc:spChg>
        <pc:spChg chg="mod">
          <ac:chgData name="Twesigye, Gloria" userId="6464a502-8a44-4d67-8fab-8f3aa9495827" providerId="ADAL" clId="{D88C7C54-2A86-4856-A300-C452D32C93C0}" dt="2023-01-25T19:02:07.621" v="71" actId="14100"/>
          <ac:spMkLst>
            <pc:docMk/>
            <pc:sldMk cId="1283892089" sldId="334"/>
            <ac:spMk id="31" creationId="{A67A114E-0910-BD77-04C3-779B7C7BED6A}"/>
          </ac:spMkLst>
        </pc:spChg>
        <pc:spChg chg="mod">
          <ac:chgData name="Twesigye, Gloria" userId="6464a502-8a44-4d67-8fab-8f3aa9495827" providerId="ADAL" clId="{D88C7C54-2A86-4856-A300-C452D32C93C0}" dt="2023-01-25T19:02:07.621" v="71" actId="14100"/>
          <ac:spMkLst>
            <pc:docMk/>
            <pc:sldMk cId="1283892089" sldId="334"/>
            <ac:spMk id="32" creationId="{E978B757-63B9-7169-1890-A30CE86C7447}"/>
          </ac:spMkLst>
        </pc:spChg>
        <pc:spChg chg="mod">
          <ac:chgData name="Twesigye, Gloria" userId="6464a502-8a44-4d67-8fab-8f3aa9495827" providerId="ADAL" clId="{D88C7C54-2A86-4856-A300-C452D32C93C0}" dt="2023-01-25T19:02:07.621" v="71" actId="14100"/>
          <ac:spMkLst>
            <pc:docMk/>
            <pc:sldMk cId="1283892089" sldId="334"/>
            <ac:spMk id="33" creationId="{BA2C492C-960A-8864-6C7D-64EA5A3A0782}"/>
          </ac:spMkLst>
        </pc:spChg>
        <pc:spChg chg="mod">
          <ac:chgData name="Twesigye, Gloria" userId="6464a502-8a44-4d67-8fab-8f3aa9495827" providerId="ADAL" clId="{D88C7C54-2A86-4856-A300-C452D32C93C0}" dt="2023-01-25T19:02:07.621" v="71" actId="14100"/>
          <ac:spMkLst>
            <pc:docMk/>
            <pc:sldMk cId="1283892089" sldId="334"/>
            <ac:spMk id="34" creationId="{DF95CE22-E860-1A14-1666-1A99D7D42037}"/>
          </ac:spMkLst>
        </pc:spChg>
        <pc:spChg chg="mod">
          <ac:chgData name="Twesigye, Gloria" userId="6464a502-8a44-4d67-8fab-8f3aa9495827" providerId="ADAL" clId="{D88C7C54-2A86-4856-A300-C452D32C93C0}" dt="2023-01-25T19:02:07.621" v="71" actId="14100"/>
          <ac:spMkLst>
            <pc:docMk/>
            <pc:sldMk cId="1283892089" sldId="334"/>
            <ac:spMk id="35" creationId="{F8F9B46C-36E3-0EA5-56DA-E653E271E8D5}"/>
          </ac:spMkLst>
        </pc:spChg>
        <pc:spChg chg="mod">
          <ac:chgData name="Twesigye, Gloria" userId="6464a502-8a44-4d67-8fab-8f3aa9495827" providerId="ADAL" clId="{D88C7C54-2A86-4856-A300-C452D32C93C0}" dt="2023-01-25T19:02:07.621" v="71" actId="14100"/>
          <ac:spMkLst>
            <pc:docMk/>
            <pc:sldMk cId="1283892089" sldId="334"/>
            <ac:spMk id="36" creationId="{3A6045E7-8748-CF8A-A9B5-1479A6021893}"/>
          </ac:spMkLst>
        </pc:spChg>
        <pc:spChg chg="mod">
          <ac:chgData name="Twesigye, Gloria" userId="6464a502-8a44-4d67-8fab-8f3aa9495827" providerId="ADAL" clId="{D88C7C54-2A86-4856-A300-C452D32C93C0}" dt="2023-01-25T19:02:07.621" v="71" actId="14100"/>
          <ac:spMkLst>
            <pc:docMk/>
            <pc:sldMk cId="1283892089" sldId="334"/>
            <ac:spMk id="37" creationId="{24E116F7-2E45-096C-5484-C30AA3622009}"/>
          </ac:spMkLst>
        </pc:spChg>
        <pc:spChg chg="mod">
          <ac:chgData name="Twesigye, Gloria" userId="6464a502-8a44-4d67-8fab-8f3aa9495827" providerId="ADAL" clId="{D88C7C54-2A86-4856-A300-C452D32C93C0}" dt="2023-01-25T19:02:07.621" v="71" actId="14100"/>
          <ac:spMkLst>
            <pc:docMk/>
            <pc:sldMk cId="1283892089" sldId="334"/>
            <ac:spMk id="38" creationId="{AD04D305-2F1B-09A1-7316-2CA8AE0B75EB}"/>
          </ac:spMkLst>
        </pc:spChg>
        <pc:spChg chg="mod">
          <ac:chgData name="Twesigye, Gloria" userId="6464a502-8a44-4d67-8fab-8f3aa9495827" providerId="ADAL" clId="{D88C7C54-2A86-4856-A300-C452D32C93C0}" dt="2023-01-25T19:02:07.621" v="71" actId="14100"/>
          <ac:spMkLst>
            <pc:docMk/>
            <pc:sldMk cId="1283892089" sldId="334"/>
            <ac:spMk id="39" creationId="{E8EB246B-21B0-3706-9009-9F756AA23DB1}"/>
          </ac:spMkLst>
        </pc:spChg>
        <pc:spChg chg="mod">
          <ac:chgData name="Twesigye, Gloria" userId="6464a502-8a44-4d67-8fab-8f3aa9495827" providerId="ADAL" clId="{D88C7C54-2A86-4856-A300-C452D32C93C0}" dt="2023-01-25T19:02:07.621" v="71" actId="14100"/>
          <ac:spMkLst>
            <pc:docMk/>
            <pc:sldMk cId="1283892089" sldId="334"/>
            <ac:spMk id="40" creationId="{6A2D8D17-55A6-5F49-0564-5524CA389360}"/>
          </ac:spMkLst>
        </pc:spChg>
        <pc:spChg chg="mod">
          <ac:chgData name="Twesigye, Gloria" userId="6464a502-8a44-4d67-8fab-8f3aa9495827" providerId="ADAL" clId="{D88C7C54-2A86-4856-A300-C452D32C93C0}" dt="2023-01-25T19:02:07.621" v="71" actId="14100"/>
          <ac:spMkLst>
            <pc:docMk/>
            <pc:sldMk cId="1283892089" sldId="334"/>
            <ac:spMk id="41" creationId="{D668D04A-DECC-8646-63D2-86090C0B6EC2}"/>
          </ac:spMkLst>
        </pc:spChg>
        <pc:spChg chg="mod">
          <ac:chgData name="Twesigye, Gloria" userId="6464a502-8a44-4d67-8fab-8f3aa9495827" providerId="ADAL" clId="{D88C7C54-2A86-4856-A300-C452D32C93C0}" dt="2023-01-25T19:02:07.621" v="71" actId="14100"/>
          <ac:spMkLst>
            <pc:docMk/>
            <pc:sldMk cId="1283892089" sldId="334"/>
            <ac:spMk id="42" creationId="{CF8A5421-9323-A745-9033-6B0858E056E5}"/>
          </ac:spMkLst>
        </pc:spChg>
        <pc:spChg chg="mod">
          <ac:chgData name="Twesigye, Gloria" userId="6464a502-8a44-4d67-8fab-8f3aa9495827" providerId="ADAL" clId="{D88C7C54-2A86-4856-A300-C452D32C93C0}" dt="2023-01-25T19:02:07.621" v="71" actId="14100"/>
          <ac:spMkLst>
            <pc:docMk/>
            <pc:sldMk cId="1283892089" sldId="334"/>
            <ac:spMk id="43" creationId="{B7FC13D1-752F-56B6-5609-2A21E3445535}"/>
          </ac:spMkLst>
        </pc:spChg>
        <pc:spChg chg="mod">
          <ac:chgData name="Twesigye, Gloria" userId="6464a502-8a44-4d67-8fab-8f3aa9495827" providerId="ADAL" clId="{D88C7C54-2A86-4856-A300-C452D32C93C0}" dt="2023-01-25T19:02:07.621" v="71" actId="14100"/>
          <ac:spMkLst>
            <pc:docMk/>
            <pc:sldMk cId="1283892089" sldId="334"/>
            <ac:spMk id="44" creationId="{4BC63EFC-51D8-5205-E29F-01514C838175}"/>
          </ac:spMkLst>
        </pc:spChg>
        <pc:spChg chg="mod">
          <ac:chgData name="Twesigye, Gloria" userId="6464a502-8a44-4d67-8fab-8f3aa9495827" providerId="ADAL" clId="{D88C7C54-2A86-4856-A300-C452D32C93C0}" dt="2023-01-25T19:02:07.621" v="71" actId="14100"/>
          <ac:spMkLst>
            <pc:docMk/>
            <pc:sldMk cId="1283892089" sldId="334"/>
            <ac:spMk id="45" creationId="{BBE6A571-B611-7C03-DEE0-82AB9841B25B}"/>
          </ac:spMkLst>
        </pc:spChg>
        <pc:spChg chg="mod">
          <ac:chgData name="Twesigye, Gloria" userId="6464a502-8a44-4d67-8fab-8f3aa9495827" providerId="ADAL" clId="{D88C7C54-2A86-4856-A300-C452D32C93C0}" dt="2023-01-25T19:02:07.621" v="71" actId="14100"/>
          <ac:spMkLst>
            <pc:docMk/>
            <pc:sldMk cId="1283892089" sldId="334"/>
            <ac:spMk id="46" creationId="{42DF423A-99C8-4EB4-85E6-B227F5AC86CF}"/>
          </ac:spMkLst>
        </pc:spChg>
        <pc:spChg chg="mod">
          <ac:chgData name="Twesigye, Gloria" userId="6464a502-8a44-4d67-8fab-8f3aa9495827" providerId="ADAL" clId="{D88C7C54-2A86-4856-A300-C452D32C93C0}" dt="2023-01-25T19:02:07.621" v="71" actId="14100"/>
          <ac:spMkLst>
            <pc:docMk/>
            <pc:sldMk cId="1283892089" sldId="334"/>
            <ac:spMk id="47" creationId="{1A54FE55-9EA8-7040-3CAE-58A0BC0B5A7A}"/>
          </ac:spMkLst>
        </pc:spChg>
        <pc:spChg chg="mod">
          <ac:chgData name="Twesigye, Gloria" userId="6464a502-8a44-4d67-8fab-8f3aa9495827" providerId="ADAL" clId="{D88C7C54-2A86-4856-A300-C452D32C93C0}" dt="2023-01-25T19:02:07.621" v="71" actId="14100"/>
          <ac:spMkLst>
            <pc:docMk/>
            <pc:sldMk cId="1283892089" sldId="334"/>
            <ac:spMk id="48" creationId="{C745E97A-7FD6-1663-C9EC-826AD8D437D1}"/>
          </ac:spMkLst>
        </pc:spChg>
        <pc:spChg chg="mod">
          <ac:chgData name="Twesigye, Gloria" userId="6464a502-8a44-4d67-8fab-8f3aa9495827" providerId="ADAL" clId="{D88C7C54-2A86-4856-A300-C452D32C93C0}" dt="2023-01-25T19:02:07.621" v="71" actId="14100"/>
          <ac:spMkLst>
            <pc:docMk/>
            <pc:sldMk cId="1283892089" sldId="334"/>
            <ac:spMk id="49" creationId="{5A089B96-6EB7-40E6-B695-CA14F03E510E}"/>
          </ac:spMkLst>
        </pc:spChg>
        <pc:spChg chg="mod">
          <ac:chgData name="Twesigye, Gloria" userId="6464a502-8a44-4d67-8fab-8f3aa9495827" providerId="ADAL" clId="{D88C7C54-2A86-4856-A300-C452D32C93C0}" dt="2023-01-25T19:02:07.621" v="71" actId="14100"/>
          <ac:spMkLst>
            <pc:docMk/>
            <pc:sldMk cId="1283892089" sldId="334"/>
            <ac:spMk id="50" creationId="{B4A38A1D-ED77-E4A3-DF60-1B2D80DD4252}"/>
          </ac:spMkLst>
        </pc:spChg>
        <pc:spChg chg="mod">
          <ac:chgData name="Twesigye, Gloria" userId="6464a502-8a44-4d67-8fab-8f3aa9495827" providerId="ADAL" clId="{D88C7C54-2A86-4856-A300-C452D32C93C0}" dt="2023-01-25T19:02:07.621" v="71" actId="14100"/>
          <ac:spMkLst>
            <pc:docMk/>
            <pc:sldMk cId="1283892089" sldId="334"/>
            <ac:spMk id="51" creationId="{3D949BF7-3246-03FC-D71D-FF2B194A5867}"/>
          </ac:spMkLst>
        </pc:spChg>
        <pc:spChg chg="mod">
          <ac:chgData name="Twesigye, Gloria" userId="6464a502-8a44-4d67-8fab-8f3aa9495827" providerId="ADAL" clId="{D88C7C54-2A86-4856-A300-C452D32C93C0}" dt="2023-01-25T19:02:07.621" v="71" actId="14100"/>
          <ac:spMkLst>
            <pc:docMk/>
            <pc:sldMk cId="1283892089" sldId="334"/>
            <ac:spMk id="52" creationId="{D73A6417-5A8E-992C-44F0-86E234C17E10}"/>
          </ac:spMkLst>
        </pc:spChg>
        <pc:spChg chg="mod">
          <ac:chgData name="Twesigye, Gloria" userId="6464a502-8a44-4d67-8fab-8f3aa9495827" providerId="ADAL" clId="{D88C7C54-2A86-4856-A300-C452D32C93C0}" dt="2023-01-25T19:02:07.621" v="71" actId="14100"/>
          <ac:spMkLst>
            <pc:docMk/>
            <pc:sldMk cId="1283892089" sldId="334"/>
            <ac:spMk id="53" creationId="{34E58A3B-6C41-24E5-AFB9-0CC8E52DFFBF}"/>
          </ac:spMkLst>
        </pc:spChg>
        <pc:spChg chg="mod">
          <ac:chgData name="Twesigye, Gloria" userId="6464a502-8a44-4d67-8fab-8f3aa9495827" providerId="ADAL" clId="{D88C7C54-2A86-4856-A300-C452D32C93C0}" dt="2023-01-25T19:02:07.621" v="71" actId="14100"/>
          <ac:spMkLst>
            <pc:docMk/>
            <pc:sldMk cId="1283892089" sldId="334"/>
            <ac:spMk id="54" creationId="{3C62B939-790C-DB0F-0CF6-1E2C6F585ED4}"/>
          </ac:spMkLst>
        </pc:spChg>
        <pc:spChg chg="mod">
          <ac:chgData name="Twesigye, Gloria" userId="6464a502-8a44-4d67-8fab-8f3aa9495827" providerId="ADAL" clId="{D88C7C54-2A86-4856-A300-C452D32C93C0}" dt="2023-01-25T19:02:07.621" v="71" actId="14100"/>
          <ac:spMkLst>
            <pc:docMk/>
            <pc:sldMk cId="1283892089" sldId="334"/>
            <ac:spMk id="55" creationId="{16C6B6BA-7222-2A46-CA43-30A3DC2F40E5}"/>
          </ac:spMkLst>
        </pc:spChg>
        <pc:spChg chg="mod">
          <ac:chgData name="Twesigye, Gloria" userId="6464a502-8a44-4d67-8fab-8f3aa9495827" providerId="ADAL" clId="{D88C7C54-2A86-4856-A300-C452D32C93C0}" dt="2023-01-25T19:02:07.621" v="71" actId="14100"/>
          <ac:spMkLst>
            <pc:docMk/>
            <pc:sldMk cId="1283892089" sldId="334"/>
            <ac:spMk id="59" creationId="{4D135624-874F-7303-6186-F1323F30C5AA}"/>
          </ac:spMkLst>
        </pc:spChg>
        <pc:spChg chg="mod">
          <ac:chgData name="Twesigye, Gloria" userId="6464a502-8a44-4d67-8fab-8f3aa9495827" providerId="ADAL" clId="{D88C7C54-2A86-4856-A300-C452D32C93C0}" dt="2023-01-25T19:02:07.621" v="71" actId="14100"/>
          <ac:spMkLst>
            <pc:docMk/>
            <pc:sldMk cId="1283892089" sldId="334"/>
            <ac:spMk id="60" creationId="{283A431F-66DE-56D0-6F8C-E197CA434994}"/>
          </ac:spMkLst>
        </pc:spChg>
        <pc:spChg chg="mod">
          <ac:chgData name="Twesigye, Gloria" userId="6464a502-8a44-4d67-8fab-8f3aa9495827" providerId="ADAL" clId="{D88C7C54-2A86-4856-A300-C452D32C93C0}" dt="2023-01-25T19:02:07.621" v="71" actId="14100"/>
          <ac:spMkLst>
            <pc:docMk/>
            <pc:sldMk cId="1283892089" sldId="334"/>
            <ac:spMk id="61" creationId="{13D1EBF7-3808-CC4B-C914-B34A82C02B00}"/>
          </ac:spMkLst>
        </pc:spChg>
        <pc:spChg chg="mod">
          <ac:chgData name="Twesigye, Gloria" userId="6464a502-8a44-4d67-8fab-8f3aa9495827" providerId="ADAL" clId="{D88C7C54-2A86-4856-A300-C452D32C93C0}" dt="2023-01-25T19:02:07.621" v="71" actId="14100"/>
          <ac:spMkLst>
            <pc:docMk/>
            <pc:sldMk cId="1283892089" sldId="334"/>
            <ac:spMk id="1033" creationId="{3CD9B410-05B2-6138-6911-D2332C745AC9}"/>
          </ac:spMkLst>
        </pc:spChg>
        <pc:spChg chg="mod">
          <ac:chgData name="Twesigye, Gloria" userId="6464a502-8a44-4d67-8fab-8f3aa9495827" providerId="ADAL" clId="{D88C7C54-2A86-4856-A300-C452D32C93C0}" dt="2023-01-25T19:02:20.502" v="76" actId="1076"/>
          <ac:spMkLst>
            <pc:docMk/>
            <pc:sldMk cId="1283892089" sldId="334"/>
            <ac:spMk id="1034" creationId="{7DB997D1-C003-D6C6-1F18-F0F31FEDDA4D}"/>
          </ac:spMkLst>
        </pc:spChg>
        <pc:spChg chg="mod">
          <ac:chgData name="Twesigye, Gloria" userId="6464a502-8a44-4d67-8fab-8f3aa9495827" providerId="ADAL" clId="{D88C7C54-2A86-4856-A300-C452D32C93C0}" dt="2023-01-25T19:02:07.621" v="71" actId="14100"/>
          <ac:spMkLst>
            <pc:docMk/>
            <pc:sldMk cId="1283892089" sldId="334"/>
            <ac:spMk id="1035" creationId="{505D2889-80F3-69CB-1B35-181142E76EFB}"/>
          </ac:spMkLst>
        </pc:spChg>
        <pc:spChg chg="mod">
          <ac:chgData name="Twesigye, Gloria" userId="6464a502-8a44-4d67-8fab-8f3aa9495827" providerId="ADAL" clId="{D88C7C54-2A86-4856-A300-C452D32C93C0}" dt="2023-01-25T19:02:07.621" v="71" actId="14100"/>
          <ac:spMkLst>
            <pc:docMk/>
            <pc:sldMk cId="1283892089" sldId="334"/>
            <ac:spMk id="1036" creationId="{857DBFB8-A839-2B3D-F992-3D5B522A6EDA}"/>
          </ac:spMkLst>
        </pc:spChg>
        <pc:spChg chg="mod">
          <ac:chgData name="Twesigye, Gloria" userId="6464a502-8a44-4d67-8fab-8f3aa9495827" providerId="ADAL" clId="{D88C7C54-2A86-4856-A300-C452D32C93C0}" dt="2023-01-25T19:02:17.258" v="75" actId="1076"/>
          <ac:spMkLst>
            <pc:docMk/>
            <pc:sldMk cId="1283892089" sldId="334"/>
            <ac:spMk id="1037" creationId="{A619D19B-59AC-7D09-4061-FA84E7FB471A}"/>
          </ac:spMkLst>
        </pc:spChg>
        <pc:spChg chg="mod">
          <ac:chgData name="Twesigye, Gloria" userId="6464a502-8a44-4d67-8fab-8f3aa9495827" providerId="ADAL" clId="{D88C7C54-2A86-4856-A300-C452D32C93C0}" dt="2023-01-25T19:02:07.621" v="71" actId="14100"/>
          <ac:spMkLst>
            <pc:docMk/>
            <pc:sldMk cId="1283892089" sldId="334"/>
            <ac:spMk id="1038" creationId="{5909F8BF-9101-628B-51F4-11674CFA84EF}"/>
          </ac:spMkLst>
        </pc:spChg>
        <pc:spChg chg="mod">
          <ac:chgData name="Twesigye, Gloria" userId="6464a502-8a44-4d67-8fab-8f3aa9495827" providerId="ADAL" clId="{D88C7C54-2A86-4856-A300-C452D32C93C0}" dt="2023-01-25T19:02:07.621" v="71" actId="14100"/>
          <ac:spMkLst>
            <pc:docMk/>
            <pc:sldMk cId="1283892089" sldId="334"/>
            <ac:spMk id="1041" creationId="{EDDDA1C2-40F2-C465-D3BB-2E406CC881AB}"/>
          </ac:spMkLst>
        </pc:spChg>
        <pc:spChg chg="mod">
          <ac:chgData name="Twesigye, Gloria" userId="6464a502-8a44-4d67-8fab-8f3aa9495827" providerId="ADAL" clId="{D88C7C54-2A86-4856-A300-C452D32C93C0}" dt="2023-01-25T19:02:07.621" v="71" actId="14100"/>
          <ac:spMkLst>
            <pc:docMk/>
            <pc:sldMk cId="1283892089" sldId="334"/>
            <ac:spMk id="1046" creationId="{8A57591F-F75D-FBB3-BD7E-757A1AFC2F44}"/>
          </ac:spMkLst>
        </pc:spChg>
        <pc:grpChg chg="add mod">
          <ac:chgData name="Twesigye, Gloria" userId="6464a502-8a44-4d67-8fab-8f3aa9495827" providerId="ADAL" clId="{D88C7C54-2A86-4856-A300-C452D32C93C0}" dt="2023-01-25T19:02:07.759" v="74" actId="27636"/>
          <ac:grpSpMkLst>
            <pc:docMk/>
            <pc:sldMk cId="1283892089" sldId="334"/>
            <ac:grpSpMk id="4" creationId="{0DD0D150-7BFB-3504-14A1-9EA0D2B3F991}"/>
          </ac:grpSpMkLst>
        </pc:grpChg>
        <pc:grpChg chg="mod">
          <ac:chgData name="Twesigye, Gloria" userId="6464a502-8a44-4d67-8fab-8f3aa9495827" providerId="ADAL" clId="{D88C7C54-2A86-4856-A300-C452D32C93C0}" dt="2023-01-25T19:02:07.621" v="71" actId="14100"/>
          <ac:grpSpMkLst>
            <pc:docMk/>
            <pc:sldMk cId="1283892089" sldId="334"/>
            <ac:grpSpMk id="12" creationId="{5E9238D3-4F99-E415-7A54-9FE1BC3F8A71}"/>
          </ac:grpSpMkLst>
        </pc:grpChg>
        <pc:grpChg chg="mod">
          <ac:chgData name="Twesigye, Gloria" userId="6464a502-8a44-4d67-8fab-8f3aa9495827" providerId="ADAL" clId="{D88C7C54-2A86-4856-A300-C452D32C93C0}" dt="2023-01-25T19:02:07.621" v="71" actId="14100"/>
          <ac:grpSpMkLst>
            <pc:docMk/>
            <pc:sldMk cId="1283892089" sldId="334"/>
            <ac:grpSpMk id="14" creationId="{BC42B063-9625-A786-D121-49378D2AC485}"/>
          </ac:grpSpMkLst>
        </pc:grpChg>
        <pc:cxnChg chg="mod">
          <ac:chgData name="Twesigye, Gloria" userId="6464a502-8a44-4d67-8fab-8f3aa9495827" providerId="ADAL" clId="{D88C7C54-2A86-4856-A300-C452D32C93C0}" dt="2023-01-25T19:02:07.621" v="71" actId="14100"/>
          <ac:cxnSpMkLst>
            <pc:docMk/>
            <pc:sldMk cId="1283892089" sldId="334"/>
            <ac:cxnSpMk id="1028" creationId="{251E71C6-C5DE-756D-28C9-B37F00509337}"/>
          </ac:cxnSpMkLst>
        </pc:cxnChg>
        <pc:cxnChg chg="mod">
          <ac:chgData name="Twesigye, Gloria" userId="6464a502-8a44-4d67-8fab-8f3aa9495827" providerId="ADAL" clId="{D88C7C54-2A86-4856-A300-C452D32C93C0}" dt="2023-01-25T19:02:07.621" v="71" actId="14100"/>
          <ac:cxnSpMkLst>
            <pc:docMk/>
            <pc:sldMk cId="1283892089" sldId="334"/>
            <ac:cxnSpMk id="1039" creationId="{27A9561D-6FFC-F4BF-D6C2-12FEB0D3D959}"/>
          </ac:cxnSpMkLst>
        </pc:cxnChg>
        <pc:cxnChg chg="mod">
          <ac:chgData name="Twesigye, Gloria" userId="6464a502-8a44-4d67-8fab-8f3aa9495827" providerId="ADAL" clId="{D88C7C54-2A86-4856-A300-C452D32C93C0}" dt="2023-01-25T19:02:07.621" v="71" actId="14100"/>
          <ac:cxnSpMkLst>
            <pc:docMk/>
            <pc:sldMk cId="1283892089" sldId="334"/>
            <ac:cxnSpMk id="1044" creationId="{449259B2-AC01-86E5-AAE4-014A1E3AD19E}"/>
          </ac:cxnSpMkLst>
        </pc:cxnChg>
      </pc:sldChg>
    </pc:docChg>
  </pc:docChgLst>
  <pc:docChgLst>
    <pc:chgData name="Gloria Twesigye" userId="6464a502-8a44-4d67-8fab-8f3aa9495827" providerId="ADAL" clId="{D88C7C54-2A86-4856-A300-C452D32C93C0}"/>
    <pc:docChg chg="modSld">
      <pc:chgData name="Gloria Twesigye" userId="6464a502-8a44-4d67-8fab-8f3aa9495827" providerId="ADAL" clId="{D88C7C54-2A86-4856-A300-C452D32C93C0}" dt="2023-02-01T20:29:53.812" v="3" actId="2711"/>
      <pc:docMkLst>
        <pc:docMk/>
      </pc:docMkLst>
      <pc:sldChg chg="modSp mod">
        <pc:chgData name="Gloria Twesigye" userId="6464a502-8a44-4d67-8fab-8f3aa9495827" providerId="ADAL" clId="{D88C7C54-2A86-4856-A300-C452D32C93C0}" dt="2023-02-01T20:22:21.753" v="2" actId="2711"/>
        <pc:sldMkLst>
          <pc:docMk/>
          <pc:sldMk cId="3332005300" sldId="322"/>
        </pc:sldMkLst>
        <pc:spChg chg="mod">
          <ac:chgData name="Gloria Twesigye" userId="6464a502-8a44-4d67-8fab-8f3aa9495827" providerId="ADAL" clId="{D88C7C54-2A86-4856-A300-C452D32C93C0}" dt="2023-02-01T20:22:11.361" v="1" actId="2711"/>
          <ac:spMkLst>
            <pc:docMk/>
            <pc:sldMk cId="3332005300" sldId="322"/>
            <ac:spMk id="4" creationId="{FAA73026-B2B6-F53B-C335-B129531E9269}"/>
          </ac:spMkLst>
        </pc:spChg>
        <pc:graphicFrameChg chg="mod">
          <ac:chgData name="Gloria Twesigye" userId="6464a502-8a44-4d67-8fab-8f3aa9495827" providerId="ADAL" clId="{D88C7C54-2A86-4856-A300-C452D32C93C0}" dt="2023-02-01T20:22:21.753" v="2" actId="2711"/>
          <ac:graphicFrameMkLst>
            <pc:docMk/>
            <pc:sldMk cId="3332005300" sldId="322"/>
            <ac:graphicFrameMk id="6" creationId="{A9A8CC69-E7C7-8BF8-2D2D-ABB1A61EC758}"/>
          </ac:graphicFrameMkLst>
        </pc:graphicFrameChg>
      </pc:sldChg>
      <pc:sldChg chg="modSp">
        <pc:chgData name="Gloria Twesigye" userId="6464a502-8a44-4d67-8fab-8f3aa9495827" providerId="ADAL" clId="{D88C7C54-2A86-4856-A300-C452D32C93C0}" dt="2023-02-01T20:29:53.812" v="3" actId="2711"/>
        <pc:sldMkLst>
          <pc:docMk/>
          <pc:sldMk cId="327494629" sldId="323"/>
        </pc:sldMkLst>
        <pc:graphicFrameChg chg="mod">
          <ac:chgData name="Gloria Twesigye" userId="6464a502-8a44-4d67-8fab-8f3aa9495827" providerId="ADAL" clId="{D88C7C54-2A86-4856-A300-C452D32C93C0}" dt="2023-02-01T20:29:53.812" v="3" actId="2711"/>
          <ac:graphicFrameMkLst>
            <pc:docMk/>
            <pc:sldMk cId="327494629" sldId="323"/>
            <ac:graphicFrameMk id="6" creationId="{A9A8CC69-E7C7-8BF8-2D2D-ABB1A61EC758}"/>
          </ac:graphicFrameMkLst>
        </pc:graphicFrameChg>
      </pc:sldChg>
    </pc:docChg>
  </pc:docChgLst>
  <pc:docChgLst>
    <pc:chgData name="Sarah Balian" userId="b3b060d9-4d34-479b-ad68-688eaebf93c5" providerId="ADAL" clId="{4B401491-B326-4B6E-A823-F4C88A2EBDC0}"/>
    <pc:docChg chg="modSld modMainMaster">
      <pc:chgData name="Sarah Balian" userId="b3b060d9-4d34-479b-ad68-688eaebf93c5" providerId="ADAL" clId="{4B401491-B326-4B6E-A823-F4C88A2EBDC0}" dt="2023-09-08T11:30:16.613" v="6" actId="790"/>
      <pc:docMkLst>
        <pc:docMk/>
      </pc:docMkLst>
      <pc:sldChg chg="modSp mod">
        <pc:chgData name="Sarah Balian" userId="b3b060d9-4d34-479b-ad68-688eaebf93c5" providerId="ADAL" clId="{4B401491-B326-4B6E-A823-F4C88A2EBDC0}" dt="2023-09-08T11:30:16.613" v="6" actId="790"/>
        <pc:sldMkLst>
          <pc:docMk/>
          <pc:sldMk cId="109857222" sldId="256"/>
        </pc:sldMkLst>
        <pc:spChg chg="mod">
          <ac:chgData name="Sarah Balian" userId="b3b060d9-4d34-479b-ad68-688eaebf93c5" providerId="ADAL" clId="{4B401491-B326-4B6E-A823-F4C88A2EBDC0}" dt="2023-09-08T11:30:16.613" v="6" actId="790"/>
          <ac:spMkLst>
            <pc:docMk/>
            <pc:sldMk cId="109857222" sldId="256"/>
            <ac:spMk id="3" creationId="{00000000-0000-0000-0000-000000000000}"/>
          </ac:spMkLst>
        </pc:spChg>
      </pc:sldChg>
      <pc:sldMasterChg chg="modSp mod modSldLayout">
        <pc:chgData name="Sarah Balian" userId="b3b060d9-4d34-479b-ad68-688eaebf93c5" providerId="ADAL" clId="{4B401491-B326-4B6E-A823-F4C88A2EBDC0}" dt="2023-09-08T11:30:08.646" v="5"/>
        <pc:sldMasterMkLst>
          <pc:docMk/>
          <pc:sldMasterMk cId="2870484527" sldId="2147483698"/>
        </pc:sldMasterMkLst>
        <pc:spChg chg="mod">
          <ac:chgData name="Sarah Balian" userId="b3b060d9-4d34-479b-ad68-688eaebf93c5" providerId="ADAL" clId="{4B401491-B326-4B6E-A823-F4C88A2EBDC0}" dt="2023-09-08T11:29:59.621" v="1"/>
          <ac:spMkLst>
            <pc:docMk/>
            <pc:sldMasterMk cId="2870484527" sldId="2147483698"/>
            <ac:spMk id="2" creationId="{A1AF6A25-C05E-275F-43E1-F8E93E3EEC0C}"/>
          </ac:spMkLst>
        </pc:spChg>
        <pc:spChg chg="mod">
          <ac:chgData name="Sarah Balian" userId="b3b060d9-4d34-479b-ad68-688eaebf93c5" providerId="ADAL" clId="{4B401491-B326-4B6E-A823-F4C88A2EBDC0}" dt="2023-09-08T11:30:02.069" v="3" actId="6549"/>
          <ac:spMkLst>
            <pc:docMk/>
            <pc:sldMasterMk cId="2870484527" sldId="2147483698"/>
            <ac:spMk id="4" creationId="{EF1B5812-A233-6083-8BE7-6465D675F0CA}"/>
          </ac:spMkLst>
        </pc:spChg>
        <pc:sldLayoutChg chg="modSp mod">
          <pc:chgData name="Sarah Balian" userId="b3b060d9-4d34-479b-ad68-688eaebf93c5" providerId="ADAL" clId="{4B401491-B326-4B6E-A823-F4C88A2EBDC0}" dt="2023-09-08T11:30:08.646" v="5"/>
          <pc:sldLayoutMkLst>
            <pc:docMk/>
            <pc:sldMasterMk cId="2870484527" sldId="2147483698"/>
            <pc:sldLayoutMk cId="1663975366" sldId="2147483699"/>
          </pc:sldLayoutMkLst>
          <pc:spChg chg="mod">
            <ac:chgData name="Sarah Balian" userId="b3b060d9-4d34-479b-ad68-688eaebf93c5" providerId="ADAL" clId="{4B401491-B326-4B6E-A823-F4C88A2EBDC0}" dt="2023-09-08T11:30:08.646" v="5"/>
            <ac:spMkLst>
              <pc:docMk/>
              <pc:sldMasterMk cId="2870484527" sldId="2147483698"/>
              <pc:sldLayoutMk cId="1663975366" sldId="2147483699"/>
              <ac:spMk id="4" creationId="{EC71831F-1B8F-EA98-3184-E4EB3C6D8FB1}"/>
            </ac:spMkLst>
          </pc:spChg>
        </pc:sldLayoutChg>
      </pc:sldMasterChg>
    </pc:docChg>
  </pc:docChgLst>
  <pc:docChgLst>
    <pc:chgData name="Sarah Balian" userId="b3b060d9-4d34-479b-ad68-688eaebf93c5" providerId="ADAL" clId="{6352B47F-381F-49EE-92C9-525E047F1F48}"/>
    <pc:docChg chg="custSel modSld">
      <pc:chgData name="Sarah Balian" userId="b3b060d9-4d34-479b-ad68-688eaebf93c5" providerId="ADAL" clId="{6352B47F-381F-49EE-92C9-525E047F1F48}" dt="2023-02-15T15:26:26.497" v="527" actId="1076"/>
      <pc:docMkLst>
        <pc:docMk/>
      </pc:docMkLst>
      <pc:sldChg chg="modSp mod">
        <pc:chgData name="Sarah Balian" userId="b3b060d9-4d34-479b-ad68-688eaebf93c5" providerId="ADAL" clId="{6352B47F-381F-49EE-92C9-525E047F1F48}" dt="2023-02-15T15:26:04.194" v="510" actId="20577"/>
        <pc:sldMkLst>
          <pc:docMk/>
          <pc:sldMk cId="1428788921" sldId="262"/>
        </pc:sldMkLst>
        <pc:spChg chg="mod">
          <ac:chgData name="Sarah Balian" userId="b3b060d9-4d34-479b-ad68-688eaebf93c5" providerId="ADAL" clId="{6352B47F-381F-49EE-92C9-525E047F1F48}" dt="2023-02-15T15:26:04.194" v="510" actId="20577"/>
          <ac:spMkLst>
            <pc:docMk/>
            <pc:sldMk cId="1428788921" sldId="262"/>
            <ac:spMk id="2" creationId="{F6245169-1799-41CD-B28E-D2D20D16AD73}"/>
          </ac:spMkLst>
        </pc:spChg>
        <pc:spChg chg="mod">
          <ac:chgData name="Sarah Balian" userId="b3b060d9-4d34-479b-ad68-688eaebf93c5" providerId="ADAL" clId="{6352B47F-381F-49EE-92C9-525E047F1F48}" dt="2023-02-14T22:33:17.831" v="157" actId="1076"/>
          <ac:spMkLst>
            <pc:docMk/>
            <pc:sldMk cId="1428788921" sldId="262"/>
            <ac:spMk id="3" creationId="{E4FD1E92-5DBC-B105-F246-2355E4FF9A74}"/>
          </ac:spMkLst>
        </pc:spChg>
        <pc:graphicFrameChg chg="mod">
          <ac:chgData name="Sarah Balian" userId="b3b060d9-4d34-479b-ad68-688eaebf93c5" providerId="ADAL" clId="{6352B47F-381F-49EE-92C9-525E047F1F48}" dt="2023-02-14T22:34:01.964" v="158"/>
          <ac:graphicFrameMkLst>
            <pc:docMk/>
            <pc:sldMk cId="1428788921" sldId="262"/>
            <ac:graphicFrameMk id="9" creationId="{16BB2B36-D329-083C-5198-BEEC5AC12CFA}"/>
          </ac:graphicFrameMkLst>
        </pc:graphicFrameChg>
      </pc:sldChg>
      <pc:sldChg chg="modSp mod">
        <pc:chgData name="Sarah Balian" userId="b3b060d9-4d34-479b-ad68-688eaebf93c5" providerId="ADAL" clId="{6352B47F-381F-49EE-92C9-525E047F1F48}" dt="2023-02-15T14:46:52.827" v="381" actId="20577"/>
        <pc:sldMkLst>
          <pc:docMk/>
          <pc:sldMk cId="1887431401" sldId="263"/>
        </pc:sldMkLst>
        <pc:spChg chg="mod">
          <ac:chgData name="Sarah Balian" userId="b3b060d9-4d34-479b-ad68-688eaebf93c5" providerId="ADAL" clId="{6352B47F-381F-49EE-92C9-525E047F1F48}" dt="2023-02-15T14:46:52.827" v="381" actId="20577"/>
          <ac:spMkLst>
            <pc:docMk/>
            <pc:sldMk cId="1887431401" sldId="263"/>
            <ac:spMk id="2" creationId="{F6245169-1799-41CD-B28E-D2D20D16AD73}"/>
          </ac:spMkLst>
        </pc:spChg>
        <pc:spChg chg="mod">
          <ac:chgData name="Sarah Balian" userId="b3b060d9-4d34-479b-ad68-688eaebf93c5" providerId="ADAL" clId="{6352B47F-381F-49EE-92C9-525E047F1F48}" dt="2023-02-14T22:15:29.794" v="21" actId="20577"/>
          <ac:spMkLst>
            <pc:docMk/>
            <pc:sldMk cId="1887431401" sldId="263"/>
            <ac:spMk id="3" creationId="{E4FD1E92-5DBC-B105-F246-2355E4FF9A74}"/>
          </ac:spMkLst>
        </pc:spChg>
      </pc:sldChg>
      <pc:sldChg chg="modSp mod delCm modCm">
        <pc:chgData name="Sarah Balian" userId="b3b060d9-4d34-479b-ad68-688eaebf93c5" providerId="ADAL" clId="{6352B47F-381F-49EE-92C9-525E047F1F48}" dt="2023-02-15T14:48:32.636" v="479" actId="14100"/>
        <pc:sldMkLst>
          <pc:docMk/>
          <pc:sldMk cId="2479953464" sldId="264"/>
        </pc:sldMkLst>
        <pc:spChg chg="mod">
          <ac:chgData name="Sarah Balian" userId="b3b060d9-4d34-479b-ad68-688eaebf93c5" providerId="ADAL" clId="{6352B47F-381F-49EE-92C9-525E047F1F48}" dt="2023-02-15T14:48:32.636" v="479" actId="14100"/>
          <ac:spMkLst>
            <pc:docMk/>
            <pc:sldMk cId="2479953464" sldId="264"/>
            <ac:spMk id="7" creationId="{5C4488A9-3E50-8D1E-BEEA-C6DAA1DB5FF6}"/>
          </ac:spMkLst>
        </pc:spChg>
        <pc:spChg chg="mod">
          <ac:chgData name="Sarah Balian" userId="b3b060d9-4d34-479b-ad68-688eaebf93c5" providerId="ADAL" clId="{6352B47F-381F-49EE-92C9-525E047F1F48}" dt="2023-02-14T22:46:02.292" v="294" actId="20577"/>
          <ac:spMkLst>
            <pc:docMk/>
            <pc:sldMk cId="2479953464" sldId="264"/>
            <ac:spMk id="8" creationId="{F5E4BF04-30F0-80D8-4650-4F218AF2E66A}"/>
          </ac:spMkLst>
        </pc:spChg>
        <pc:graphicFrameChg chg="mod">
          <ac:chgData name="Sarah Balian" userId="b3b060d9-4d34-479b-ad68-688eaebf93c5" providerId="ADAL" clId="{6352B47F-381F-49EE-92C9-525E047F1F48}" dt="2023-02-14T22:45:21.958" v="279" actId="207"/>
          <ac:graphicFrameMkLst>
            <pc:docMk/>
            <pc:sldMk cId="2479953464" sldId="264"/>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6352B47F-381F-49EE-92C9-525E047F1F48}" dt="2023-02-14T22:45:53.590" v="282"/>
              <pc2:cmMkLst xmlns:pc2="http://schemas.microsoft.com/office/powerpoint/2019/9/main/command">
                <pc:docMk/>
                <pc:sldMk cId="2479953464" sldId="264"/>
                <pc2:cmMk id="{C6C7D5C1-2F0F-4EC7-B2C1-6C17B658D9DE}"/>
              </pc2:cmMkLst>
            </pc226:cmChg>
            <pc226:cmChg xmlns:pc226="http://schemas.microsoft.com/office/powerpoint/2022/06/main/command" chg="mod">
              <pc226:chgData name="Sarah Balian" userId="b3b060d9-4d34-479b-ad68-688eaebf93c5" providerId="ADAL" clId="{6352B47F-381F-49EE-92C9-525E047F1F48}" dt="2023-02-14T22:45:51.190" v="281"/>
              <pc2:cmMkLst xmlns:pc2="http://schemas.microsoft.com/office/powerpoint/2019/9/main/command">
                <pc:docMk/>
                <pc:sldMk cId="2479953464" sldId="264"/>
                <pc2:cmMk id="{F3BA85D5-25B6-451F-BBC5-182A14CF6194}"/>
              </pc2:cmMkLst>
              <pc226:cmRplyChg chg="add">
                <pc226:chgData name="Sarah Balian" userId="b3b060d9-4d34-479b-ad68-688eaebf93c5" providerId="ADAL" clId="{6352B47F-381F-49EE-92C9-525E047F1F48}" dt="2023-02-14T22:45:48.132" v="280"/>
                <pc2:cmRplyMkLst xmlns:pc2="http://schemas.microsoft.com/office/powerpoint/2019/9/main/command">
                  <pc:docMk/>
                  <pc:sldMk cId="2479953464" sldId="264"/>
                  <pc2:cmMk id="{F3BA85D5-25B6-451F-BBC5-182A14CF6194}"/>
                  <pc2:cmRplyMk id="{0446D8B5-DBF8-43A7-8097-85FED33674BE}"/>
                </pc2:cmRplyMkLst>
              </pc226:cmRplyChg>
            </pc226:cmChg>
          </p:ext>
        </pc:extLst>
      </pc:sldChg>
      <pc:sldChg chg="modSp mod delCm">
        <pc:chgData name="Sarah Balian" userId="b3b060d9-4d34-479b-ad68-688eaebf93c5" providerId="ADAL" clId="{6352B47F-381F-49EE-92C9-525E047F1F48}" dt="2023-02-15T14:49:07.340" v="491" actId="1076"/>
        <pc:sldMkLst>
          <pc:docMk/>
          <pc:sldMk cId="3502258445" sldId="283"/>
        </pc:sldMkLst>
        <pc:spChg chg="mod">
          <ac:chgData name="Sarah Balian" userId="b3b060d9-4d34-479b-ad68-688eaebf93c5" providerId="ADAL" clId="{6352B47F-381F-49EE-92C9-525E047F1F48}" dt="2023-02-15T14:49:00.657" v="490" actId="207"/>
          <ac:spMkLst>
            <pc:docMk/>
            <pc:sldMk cId="3502258445" sldId="283"/>
            <ac:spMk id="3" creationId="{0EAE487D-14E8-44AC-D455-321DD293F024}"/>
          </ac:spMkLst>
        </pc:spChg>
        <pc:spChg chg="mod">
          <ac:chgData name="Sarah Balian" userId="b3b060d9-4d34-479b-ad68-688eaebf93c5" providerId="ADAL" clId="{6352B47F-381F-49EE-92C9-525E047F1F48}" dt="2023-02-15T14:49:07.340" v="491" actId="1076"/>
          <ac:spMkLst>
            <pc:docMk/>
            <pc:sldMk cId="3502258445" sldId="283"/>
            <ac:spMk id="11" creationId="{F1BBE4AF-2799-DB2C-D11F-B0A6D4DF73A7}"/>
          </ac:spMkLst>
        </pc:spChg>
        <pc:spChg chg="mod">
          <ac:chgData name="Sarah Balian" userId="b3b060d9-4d34-479b-ad68-688eaebf93c5" providerId="ADAL" clId="{6352B47F-381F-49EE-92C9-525E047F1F48}" dt="2023-02-14T22:46:35.474" v="313" actId="20577"/>
          <ac:spMkLst>
            <pc:docMk/>
            <pc:sldMk cId="3502258445" sldId="283"/>
            <ac:spMk id="12" creationId="{24FC0F76-3FB7-49BA-E762-C8013CD4ADEA}"/>
          </ac:spMkLst>
        </pc:spChg>
        <pc:graphicFrameChg chg="mod">
          <ac:chgData name="Sarah Balian" userId="b3b060d9-4d34-479b-ad68-688eaebf93c5" providerId="ADAL" clId="{6352B47F-381F-49EE-92C9-525E047F1F48}" dt="2023-02-14T22:47:04.112" v="315" actId="1076"/>
          <ac:graphicFrameMkLst>
            <pc:docMk/>
            <pc:sldMk cId="3502258445" sldId="283"/>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6352B47F-381F-49EE-92C9-525E047F1F48}" dt="2023-02-14T22:46:10.851" v="295"/>
              <pc2:cmMkLst xmlns:pc2="http://schemas.microsoft.com/office/powerpoint/2019/9/main/command">
                <pc:docMk/>
                <pc:sldMk cId="3502258445" sldId="283"/>
                <pc2:cmMk id="{A92ADD0A-523A-48C0-B998-245F70DB4850}"/>
              </pc2:cmMkLst>
            </pc226:cmChg>
          </p:ext>
        </pc:extLst>
      </pc:sldChg>
      <pc:sldChg chg="modSp mod">
        <pc:chgData name="Sarah Balian" userId="b3b060d9-4d34-479b-ad68-688eaebf93c5" providerId="ADAL" clId="{6352B47F-381F-49EE-92C9-525E047F1F48}" dt="2023-02-14T22:35:16.572" v="171" actId="6549"/>
        <pc:sldMkLst>
          <pc:docMk/>
          <pc:sldMk cId="2004344858" sldId="288"/>
        </pc:sldMkLst>
        <pc:spChg chg="mod">
          <ac:chgData name="Sarah Balian" userId="b3b060d9-4d34-479b-ad68-688eaebf93c5" providerId="ADAL" clId="{6352B47F-381F-49EE-92C9-525E047F1F48}" dt="2023-02-14T22:35:16.572" v="171" actId="6549"/>
          <ac:spMkLst>
            <pc:docMk/>
            <pc:sldMk cId="2004344858" sldId="288"/>
            <ac:spMk id="11" creationId="{8E4E40E9-D792-25A1-4B37-23D4780B1318}"/>
          </ac:spMkLst>
        </pc:spChg>
      </pc:sldChg>
      <pc:sldChg chg="modSp mod">
        <pc:chgData name="Sarah Balian" userId="b3b060d9-4d34-479b-ad68-688eaebf93c5" providerId="ADAL" clId="{6352B47F-381F-49EE-92C9-525E047F1F48}" dt="2023-02-14T22:48:19.370" v="359" actId="20577"/>
        <pc:sldMkLst>
          <pc:docMk/>
          <pc:sldMk cId="3475639167" sldId="289"/>
        </pc:sldMkLst>
        <pc:spChg chg="mod">
          <ac:chgData name="Sarah Balian" userId="b3b060d9-4d34-479b-ad68-688eaebf93c5" providerId="ADAL" clId="{6352B47F-381F-49EE-92C9-525E047F1F48}" dt="2023-02-14T22:48:19.370" v="359" actId="20577"/>
          <ac:spMkLst>
            <pc:docMk/>
            <pc:sldMk cId="3475639167" sldId="289"/>
            <ac:spMk id="3" creationId="{F2A31AE5-F919-CA50-BF07-AF012D87D146}"/>
          </ac:spMkLst>
        </pc:spChg>
      </pc:sldChg>
      <pc:sldChg chg="modSp mod">
        <pc:chgData name="Sarah Balian" userId="b3b060d9-4d34-479b-ad68-688eaebf93c5" providerId="ADAL" clId="{6352B47F-381F-49EE-92C9-525E047F1F48}" dt="2023-02-15T14:47:13.589" v="398" actId="1076"/>
        <pc:sldMkLst>
          <pc:docMk/>
          <pc:sldMk cId="61370533" sldId="290"/>
        </pc:sldMkLst>
        <pc:spChg chg="mod">
          <ac:chgData name="Sarah Balian" userId="b3b060d9-4d34-479b-ad68-688eaebf93c5" providerId="ADAL" clId="{6352B47F-381F-49EE-92C9-525E047F1F48}" dt="2023-02-15T14:47:05.288" v="396" actId="404"/>
          <ac:spMkLst>
            <pc:docMk/>
            <pc:sldMk cId="61370533" sldId="290"/>
            <ac:spMk id="2" creationId="{F6245169-1799-41CD-B28E-D2D20D16AD73}"/>
          </ac:spMkLst>
        </pc:spChg>
        <pc:spChg chg="mod">
          <ac:chgData name="Sarah Balian" userId="b3b060d9-4d34-479b-ad68-688eaebf93c5" providerId="ADAL" clId="{6352B47F-381F-49EE-92C9-525E047F1F48}" dt="2023-02-15T14:47:13.589" v="398" actId="1076"/>
          <ac:spMkLst>
            <pc:docMk/>
            <pc:sldMk cId="61370533" sldId="290"/>
            <ac:spMk id="3" creationId="{E4FD1E92-5DBC-B105-F246-2355E4FF9A74}"/>
          </ac:spMkLst>
        </pc:spChg>
        <pc:spChg chg="mod">
          <ac:chgData name="Sarah Balian" userId="b3b060d9-4d34-479b-ad68-688eaebf93c5" providerId="ADAL" clId="{6352B47F-381F-49EE-92C9-525E047F1F48}" dt="2023-02-14T22:31:46.669" v="151" actId="1076"/>
          <ac:spMkLst>
            <pc:docMk/>
            <pc:sldMk cId="61370533" sldId="290"/>
            <ac:spMk id="6" creationId="{3F5245B0-379C-596F-2E16-6C83A071FCFA}"/>
          </ac:spMkLst>
        </pc:spChg>
        <pc:graphicFrameChg chg="mod">
          <ac:chgData name="Sarah Balian" userId="b3b060d9-4d34-479b-ad68-688eaebf93c5" providerId="ADAL" clId="{6352B47F-381F-49EE-92C9-525E047F1F48}" dt="2023-02-14T22:41:07.174" v="188" actId="14100"/>
          <ac:graphicFrameMkLst>
            <pc:docMk/>
            <pc:sldMk cId="61370533" sldId="290"/>
            <ac:graphicFrameMk id="9" creationId="{16BB2B36-D329-083C-5198-BEEC5AC12CFA}"/>
          </ac:graphicFrameMkLst>
        </pc:graphicFrameChg>
      </pc:sldChg>
      <pc:sldChg chg="modSp mod">
        <pc:chgData name="Sarah Balian" userId="b3b060d9-4d34-479b-ad68-688eaebf93c5" providerId="ADAL" clId="{6352B47F-381F-49EE-92C9-525E047F1F48}" dt="2023-02-15T14:48:15.626" v="470" actId="20577"/>
        <pc:sldMkLst>
          <pc:docMk/>
          <pc:sldMk cId="4205298638" sldId="292"/>
        </pc:sldMkLst>
        <pc:spChg chg="mod">
          <ac:chgData name="Sarah Balian" userId="b3b060d9-4d34-479b-ad68-688eaebf93c5" providerId="ADAL" clId="{6352B47F-381F-49EE-92C9-525E047F1F48}" dt="2023-02-15T14:48:15.626" v="470" actId="20577"/>
          <ac:spMkLst>
            <pc:docMk/>
            <pc:sldMk cId="4205298638" sldId="292"/>
            <ac:spMk id="2" creationId="{F6245169-1799-41CD-B28E-D2D20D16AD73}"/>
          </ac:spMkLst>
        </pc:spChg>
        <pc:graphicFrameChg chg="mod">
          <ac:chgData name="Sarah Balian" userId="b3b060d9-4d34-479b-ad68-688eaebf93c5" providerId="ADAL" clId="{6352B47F-381F-49EE-92C9-525E047F1F48}" dt="2023-02-14T22:40:54.844" v="187"/>
          <ac:graphicFrameMkLst>
            <pc:docMk/>
            <pc:sldMk cId="4205298638" sldId="292"/>
            <ac:graphicFrameMk id="9" creationId="{16BB2B36-D329-083C-5198-BEEC5AC12CFA}"/>
          </ac:graphicFrameMkLst>
        </pc:graphicFrameChg>
      </pc:sldChg>
      <pc:sldChg chg="modSp mod">
        <pc:chgData name="Sarah Balian" userId="b3b060d9-4d34-479b-ad68-688eaebf93c5" providerId="ADAL" clId="{6352B47F-381F-49EE-92C9-525E047F1F48}" dt="2023-02-15T14:46:43.744" v="367" actId="313"/>
        <pc:sldMkLst>
          <pc:docMk/>
          <pc:sldMk cId="1925132525" sldId="294"/>
        </pc:sldMkLst>
        <pc:spChg chg="mod">
          <ac:chgData name="Sarah Balian" userId="b3b060d9-4d34-479b-ad68-688eaebf93c5" providerId="ADAL" clId="{6352B47F-381F-49EE-92C9-525E047F1F48}" dt="2023-02-15T14:46:43.744" v="367" actId="313"/>
          <ac:spMkLst>
            <pc:docMk/>
            <pc:sldMk cId="1925132525" sldId="294"/>
            <ac:spMk id="2" creationId="{F6245169-1799-41CD-B28E-D2D20D16AD73}"/>
          </ac:spMkLst>
        </pc:spChg>
        <pc:spChg chg="mod">
          <ac:chgData name="Sarah Balian" userId="b3b060d9-4d34-479b-ad68-688eaebf93c5" providerId="ADAL" clId="{6352B47F-381F-49EE-92C9-525E047F1F48}" dt="2023-02-14T22:14:05.635" v="2" actId="20577"/>
          <ac:spMkLst>
            <pc:docMk/>
            <pc:sldMk cId="1925132525" sldId="294"/>
            <ac:spMk id="3" creationId="{E4FD1E92-5DBC-B105-F246-2355E4FF9A74}"/>
          </ac:spMkLst>
        </pc:spChg>
        <pc:graphicFrameChg chg="mod">
          <ac:chgData name="Sarah Balian" userId="b3b060d9-4d34-479b-ad68-688eaebf93c5" providerId="ADAL" clId="{6352B47F-381F-49EE-92C9-525E047F1F48}" dt="2023-02-14T22:14:24.095" v="3"/>
          <ac:graphicFrameMkLst>
            <pc:docMk/>
            <pc:sldMk cId="1925132525" sldId="294"/>
            <ac:graphicFrameMk id="9" creationId="{16BB2B36-D329-083C-5198-BEEC5AC12CFA}"/>
          </ac:graphicFrameMkLst>
        </pc:graphicFrameChg>
      </pc:sldChg>
      <pc:sldChg chg="modSp mod">
        <pc:chgData name="Sarah Balian" userId="b3b060d9-4d34-479b-ad68-688eaebf93c5" providerId="ADAL" clId="{6352B47F-381F-49EE-92C9-525E047F1F48}" dt="2023-02-15T14:48:05.141" v="456" actId="20577"/>
        <pc:sldMkLst>
          <pc:docMk/>
          <pc:sldMk cId="476875324" sldId="296"/>
        </pc:sldMkLst>
        <pc:spChg chg="mod">
          <ac:chgData name="Sarah Balian" userId="b3b060d9-4d34-479b-ad68-688eaebf93c5" providerId="ADAL" clId="{6352B47F-381F-49EE-92C9-525E047F1F48}" dt="2023-02-15T14:48:05.141" v="456" actId="20577"/>
          <ac:spMkLst>
            <pc:docMk/>
            <pc:sldMk cId="476875324" sldId="296"/>
            <ac:spMk id="2" creationId="{F6245169-1799-41CD-B28E-D2D20D16AD73}"/>
          </ac:spMkLst>
        </pc:spChg>
        <pc:spChg chg="mod">
          <ac:chgData name="Sarah Balian" userId="b3b060d9-4d34-479b-ad68-688eaebf93c5" providerId="ADAL" clId="{6352B47F-381F-49EE-92C9-525E047F1F48}" dt="2023-02-14T22:38:54.849" v="183" actId="20577"/>
          <ac:spMkLst>
            <pc:docMk/>
            <pc:sldMk cId="476875324" sldId="296"/>
            <ac:spMk id="3" creationId="{E4FD1E92-5DBC-B105-F246-2355E4FF9A74}"/>
          </ac:spMkLst>
        </pc:spChg>
      </pc:sldChg>
      <pc:sldChg chg="modSp mod">
        <pc:chgData name="Sarah Balian" userId="b3b060d9-4d34-479b-ad68-688eaebf93c5" providerId="ADAL" clId="{6352B47F-381F-49EE-92C9-525E047F1F48}" dt="2023-02-15T14:47:23.452" v="407" actId="14100"/>
        <pc:sldMkLst>
          <pc:docMk/>
          <pc:sldMk cId="317324267" sldId="299"/>
        </pc:sldMkLst>
        <pc:spChg chg="mod">
          <ac:chgData name="Sarah Balian" userId="b3b060d9-4d34-479b-ad68-688eaebf93c5" providerId="ADAL" clId="{6352B47F-381F-49EE-92C9-525E047F1F48}" dt="2023-02-15T14:47:23.452" v="407" actId="14100"/>
          <ac:spMkLst>
            <pc:docMk/>
            <pc:sldMk cId="317324267" sldId="299"/>
            <ac:spMk id="58" creationId="{DB0E9556-57C4-FB9F-F4ED-4A86F430775C}"/>
          </ac:spMkLst>
        </pc:spChg>
      </pc:sldChg>
      <pc:sldChg chg="modSp mod">
        <pc:chgData name="Sarah Balian" userId="b3b060d9-4d34-479b-ad68-688eaebf93c5" providerId="ADAL" clId="{6352B47F-381F-49EE-92C9-525E047F1F48}" dt="2023-02-15T14:47:28.029" v="415" actId="20577"/>
        <pc:sldMkLst>
          <pc:docMk/>
          <pc:sldMk cId="3076330452" sldId="300"/>
        </pc:sldMkLst>
        <pc:spChg chg="mod">
          <ac:chgData name="Sarah Balian" userId="b3b060d9-4d34-479b-ad68-688eaebf93c5" providerId="ADAL" clId="{6352B47F-381F-49EE-92C9-525E047F1F48}" dt="2023-02-15T14:47:28.029" v="415" actId="20577"/>
          <ac:spMkLst>
            <pc:docMk/>
            <pc:sldMk cId="3076330452" sldId="300"/>
            <ac:spMk id="7" creationId="{4B2523A5-6730-B568-B91F-E3E845AB3BCC}"/>
          </ac:spMkLst>
        </pc:spChg>
      </pc:sldChg>
      <pc:sldChg chg="modSp mod delCm modCm">
        <pc:chgData name="Sarah Balian" userId="b3b060d9-4d34-479b-ad68-688eaebf93c5" providerId="ADAL" clId="{6352B47F-381F-49EE-92C9-525E047F1F48}" dt="2023-02-14T22:25:14.842" v="121"/>
        <pc:sldMkLst>
          <pc:docMk/>
          <pc:sldMk cId="3332005300" sldId="322"/>
        </pc:sldMkLst>
        <pc:spChg chg="mod">
          <ac:chgData name="Sarah Balian" userId="b3b060d9-4d34-479b-ad68-688eaebf93c5" providerId="ADAL" clId="{6352B47F-381F-49EE-92C9-525E047F1F48}" dt="2023-02-14T22:23:57.340" v="76" actId="404"/>
          <ac:spMkLst>
            <pc:docMk/>
            <pc:sldMk cId="3332005300" sldId="322"/>
            <ac:spMk id="2" creationId="{F6245169-1799-41CD-B28E-D2D20D16AD73}"/>
          </ac:spMkLst>
        </pc:spChg>
        <pc:spChg chg="mod">
          <ac:chgData name="Sarah Balian" userId="b3b060d9-4d34-479b-ad68-688eaebf93c5" providerId="ADAL" clId="{6352B47F-381F-49EE-92C9-525E047F1F48}" dt="2023-02-14T22:24:00.049" v="77" actId="1076"/>
          <ac:spMkLst>
            <pc:docMk/>
            <pc:sldMk cId="3332005300" sldId="322"/>
            <ac:spMk id="3" creationId="{E4FD1E92-5DBC-B105-F246-2355E4FF9A74}"/>
          </ac:spMkLst>
        </pc:spChg>
        <pc:spChg chg="mod">
          <ac:chgData name="Sarah Balian" userId="b3b060d9-4d34-479b-ad68-688eaebf93c5" providerId="ADAL" clId="{6352B47F-381F-49EE-92C9-525E047F1F48}" dt="2023-02-14T22:24:38.514" v="84" actId="1076"/>
          <ac:spMkLst>
            <pc:docMk/>
            <pc:sldMk cId="3332005300" sldId="322"/>
            <ac:spMk id="4" creationId="{FAA73026-B2B6-F53B-C335-B129531E9269}"/>
          </ac:spMkLst>
        </pc:spChg>
        <pc:spChg chg="mod">
          <ac:chgData name="Sarah Balian" userId="b3b060d9-4d34-479b-ad68-688eaebf93c5" providerId="ADAL" clId="{6352B47F-381F-49EE-92C9-525E047F1F48}" dt="2023-02-14T22:25:03.995" v="120" actId="20577"/>
          <ac:spMkLst>
            <pc:docMk/>
            <pc:sldMk cId="3332005300" sldId="322"/>
            <ac:spMk id="5" creationId="{2DB53C78-DA00-2BC5-996C-8D5C0A276C42}"/>
          </ac:spMkLst>
        </pc:spChg>
        <pc:graphicFrameChg chg="mod">
          <ac:chgData name="Sarah Balian" userId="b3b060d9-4d34-479b-ad68-688eaebf93c5" providerId="ADAL" clId="{6352B47F-381F-49EE-92C9-525E047F1F48}" dt="2023-02-14T22:24:31.091" v="82" actId="1076"/>
          <ac:graphicFrameMkLst>
            <pc:docMk/>
            <pc:sldMk cId="3332005300" sldId="322"/>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del mod">
              <pc226:chgData name="Sarah Balian" userId="b3b060d9-4d34-479b-ad68-688eaebf93c5" providerId="ADAL" clId="{6352B47F-381F-49EE-92C9-525E047F1F48}" dt="2023-02-14T22:25:14.842" v="121"/>
              <pc2:cmMkLst xmlns:pc2="http://schemas.microsoft.com/office/powerpoint/2019/9/main/command">
                <pc:docMk/>
                <pc:sldMk cId="3332005300" sldId="322"/>
                <pc2:cmMk id="{0815106A-CAB8-467C-BC97-8DD83DF9B8C0}"/>
              </pc2:cmMkLst>
            </pc226:cmChg>
          </p:ext>
        </pc:extLst>
      </pc:sldChg>
      <pc:sldChg chg="modSp mod">
        <pc:chgData name="Sarah Balian" userId="b3b060d9-4d34-479b-ad68-688eaebf93c5" providerId="ADAL" clId="{6352B47F-381F-49EE-92C9-525E047F1F48}" dt="2023-02-14T22:26:09.460" v="128" actId="20577"/>
        <pc:sldMkLst>
          <pc:docMk/>
          <pc:sldMk cId="327494629" sldId="323"/>
        </pc:sldMkLst>
        <pc:spChg chg="mod">
          <ac:chgData name="Sarah Balian" userId="b3b060d9-4d34-479b-ad68-688eaebf93c5" providerId="ADAL" clId="{6352B47F-381F-49EE-92C9-525E047F1F48}" dt="2023-02-14T22:26:09.460" v="128" actId="20577"/>
          <ac:spMkLst>
            <pc:docMk/>
            <pc:sldMk cId="327494629" sldId="323"/>
            <ac:spMk id="3" creationId="{E4FD1E92-5DBC-B105-F246-2355E4FF9A74}"/>
          </ac:spMkLst>
        </pc:spChg>
      </pc:sldChg>
      <pc:sldChg chg="modSp mod">
        <pc:chgData name="Sarah Balian" userId="b3b060d9-4d34-479b-ad68-688eaebf93c5" providerId="ADAL" clId="{6352B47F-381F-49EE-92C9-525E047F1F48}" dt="2023-02-15T15:26:26.497" v="527" actId="1076"/>
        <pc:sldMkLst>
          <pc:docMk/>
          <pc:sldMk cId="661188151" sldId="325"/>
        </pc:sldMkLst>
        <pc:spChg chg="mod">
          <ac:chgData name="Sarah Balian" userId="b3b060d9-4d34-479b-ad68-688eaebf93c5" providerId="ADAL" clId="{6352B47F-381F-49EE-92C9-525E047F1F48}" dt="2023-02-15T15:26:24.417" v="526" actId="1076"/>
          <ac:spMkLst>
            <pc:docMk/>
            <pc:sldMk cId="661188151" sldId="325"/>
            <ac:spMk id="2" creationId="{F6245169-1799-41CD-B28E-D2D20D16AD73}"/>
          </ac:spMkLst>
        </pc:spChg>
        <pc:spChg chg="mod">
          <ac:chgData name="Sarah Balian" userId="b3b060d9-4d34-479b-ad68-688eaebf93c5" providerId="ADAL" clId="{6352B47F-381F-49EE-92C9-525E047F1F48}" dt="2023-02-15T15:26:26.497" v="527" actId="1076"/>
          <ac:spMkLst>
            <pc:docMk/>
            <pc:sldMk cId="661188151" sldId="325"/>
            <ac:spMk id="3" creationId="{E4FD1E92-5DBC-B105-F246-2355E4FF9A74}"/>
          </ac:spMkLst>
        </pc:spChg>
        <pc:graphicFrameChg chg="mod">
          <ac:chgData name="Sarah Balian" userId="b3b060d9-4d34-479b-ad68-688eaebf93c5" providerId="ADAL" clId="{6352B47F-381F-49EE-92C9-525E047F1F48}" dt="2023-02-14T22:34:38.846" v="164"/>
          <ac:graphicFrameMkLst>
            <pc:docMk/>
            <pc:sldMk cId="661188151" sldId="325"/>
            <ac:graphicFrameMk id="9" creationId="{16BB2B36-D329-083C-5198-BEEC5AC12CFA}"/>
          </ac:graphicFrameMkLst>
        </pc:graphicFrameChg>
      </pc:sldChg>
      <pc:sldChg chg="addSp delSp modSp mod">
        <pc:chgData name="Sarah Balian" userId="b3b060d9-4d34-479b-ad68-688eaebf93c5" providerId="ADAL" clId="{6352B47F-381F-49EE-92C9-525E047F1F48}" dt="2023-02-14T22:36:34.668" v="179"/>
        <pc:sldMkLst>
          <pc:docMk/>
          <pc:sldMk cId="2410084660" sldId="327"/>
        </pc:sldMkLst>
        <pc:spChg chg="mod">
          <ac:chgData name="Sarah Balian" userId="b3b060d9-4d34-479b-ad68-688eaebf93c5" providerId="ADAL" clId="{6352B47F-381F-49EE-92C9-525E047F1F48}" dt="2023-02-14T22:36:01.038" v="176" actId="20577"/>
          <ac:spMkLst>
            <pc:docMk/>
            <pc:sldMk cId="2410084660" sldId="327"/>
            <ac:spMk id="3" creationId="{E4FD1E92-5DBC-B105-F246-2355E4FF9A74}"/>
          </ac:spMkLst>
        </pc:spChg>
        <pc:spChg chg="add del">
          <ac:chgData name="Sarah Balian" userId="b3b060d9-4d34-479b-ad68-688eaebf93c5" providerId="ADAL" clId="{6352B47F-381F-49EE-92C9-525E047F1F48}" dt="2023-02-14T22:36:29.747" v="178" actId="478"/>
          <ac:spMkLst>
            <pc:docMk/>
            <pc:sldMk cId="2410084660" sldId="327"/>
            <ac:spMk id="5" creationId="{0E2877D6-7800-CAD0-48CC-926F3CEC3A9C}"/>
          </ac:spMkLst>
        </pc:spChg>
        <pc:graphicFrameChg chg="add mod">
          <ac:chgData name="Sarah Balian" userId="b3b060d9-4d34-479b-ad68-688eaebf93c5" providerId="ADAL" clId="{6352B47F-381F-49EE-92C9-525E047F1F48}" dt="2023-02-14T22:36:34.668" v="179"/>
          <ac:graphicFrameMkLst>
            <pc:docMk/>
            <pc:sldMk cId="2410084660" sldId="327"/>
            <ac:graphicFrameMk id="6" creationId="{12AD62CC-58D1-73D0-6611-C2E1C496C325}"/>
          </ac:graphicFrameMkLst>
        </pc:graphicFrameChg>
      </pc:sldChg>
      <pc:sldChg chg="modSp mod">
        <pc:chgData name="Sarah Balian" userId="b3b060d9-4d34-479b-ad68-688eaebf93c5" providerId="ADAL" clId="{6352B47F-381F-49EE-92C9-525E047F1F48}" dt="2023-02-14T22:43:00.647" v="238" actId="6549"/>
        <pc:sldMkLst>
          <pc:docMk/>
          <pc:sldMk cId="1612805360" sldId="331"/>
        </pc:sldMkLst>
        <pc:spChg chg="mod">
          <ac:chgData name="Sarah Balian" userId="b3b060d9-4d34-479b-ad68-688eaebf93c5" providerId="ADAL" clId="{6352B47F-381F-49EE-92C9-525E047F1F48}" dt="2023-02-14T22:43:00.647" v="238" actId="6549"/>
          <ac:spMkLst>
            <pc:docMk/>
            <pc:sldMk cId="1612805360" sldId="331"/>
            <ac:spMk id="3" creationId="{E4FD1E92-5DBC-B105-F246-2355E4FF9A74}"/>
          </ac:spMkLst>
        </pc:spChg>
      </pc:sldChg>
      <pc:sldChg chg="addSp delSp modSp mod delCm">
        <pc:chgData name="Sarah Balian" userId="b3b060d9-4d34-479b-ad68-688eaebf93c5" providerId="ADAL" clId="{6352B47F-381F-49EE-92C9-525E047F1F48}" dt="2023-02-14T22:44:17.167" v="269"/>
        <pc:sldMkLst>
          <pc:docMk/>
          <pc:sldMk cId="1825204444" sldId="332"/>
        </pc:sldMkLst>
        <pc:spChg chg="mod">
          <ac:chgData name="Sarah Balian" userId="b3b060d9-4d34-479b-ad68-688eaebf93c5" providerId="ADAL" clId="{6352B47F-381F-49EE-92C9-525E047F1F48}" dt="2023-02-14T22:42:36.504" v="209" actId="20577"/>
          <ac:spMkLst>
            <pc:docMk/>
            <pc:sldMk cId="1825204444" sldId="332"/>
            <ac:spMk id="2" creationId="{F6245169-1799-41CD-B28E-D2D20D16AD73}"/>
          </ac:spMkLst>
        </pc:spChg>
        <pc:spChg chg="mod">
          <ac:chgData name="Sarah Balian" userId="b3b060d9-4d34-479b-ad68-688eaebf93c5" providerId="ADAL" clId="{6352B47F-381F-49EE-92C9-525E047F1F48}" dt="2023-02-14T22:44:15.185" v="268" actId="14100"/>
          <ac:spMkLst>
            <pc:docMk/>
            <pc:sldMk cId="1825204444" sldId="332"/>
            <ac:spMk id="3" creationId="{E4FD1E92-5DBC-B105-F246-2355E4FF9A74}"/>
          </ac:spMkLst>
        </pc:spChg>
        <pc:spChg chg="del">
          <ac:chgData name="Sarah Balian" userId="b3b060d9-4d34-479b-ad68-688eaebf93c5" providerId="ADAL" clId="{6352B47F-381F-49EE-92C9-525E047F1F48}" dt="2023-02-14T22:41:44.310" v="189" actId="478"/>
          <ac:spMkLst>
            <pc:docMk/>
            <pc:sldMk cId="1825204444" sldId="332"/>
            <ac:spMk id="4" creationId="{87E0FD17-000E-F917-D7E1-AFF7CACBF13D}"/>
          </ac:spMkLst>
        </pc:spChg>
        <pc:spChg chg="add mod">
          <ac:chgData name="Sarah Balian" userId="b3b060d9-4d34-479b-ad68-688eaebf93c5" providerId="ADAL" clId="{6352B47F-381F-49EE-92C9-525E047F1F48}" dt="2023-02-14T22:42:06.096" v="191" actId="1076"/>
          <ac:spMkLst>
            <pc:docMk/>
            <pc:sldMk cId="1825204444" sldId="332"/>
            <ac:spMk id="5" creationId="{A6FFD0D4-012E-A2FC-9931-AE6CCDA7B3EC}"/>
          </ac:spMkLst>
        </pc:sp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6352B47F-381F-49EE-92C9-525E047F1F48}" dt="2023-02-14T22:44:17.167" v="269"/>
              <pc2:cmMkLst xmlns:pc2="http://schemas.microsoft.com/office/powerpoint/2019/9/main/command">
                <pc:docMk/>
                <pc:sldMk cId="1825204444" sldId="332"/>
                <pc2:cmMk id="{D96B10CB-16BA-42BC-9202-830DB3496D83}"/>
              </pc2:cmMkLst>
            </pc226:cmChg>
          </p:ext>
        </pc:extLst>
      </pc:sldChg>
      <pc:sldChg chg="modSp mod">
        <pc:chgData name="Sarah Balian" userId="b3b060d9-4d34-479b-ad68-688eaebf93c5" providerId="ADAL" clId="{6352B47F-381F-49EE-92C9-525E047F1F48}" dt="2023-02-15T14:49:13.444" v="499" actId="20577"/>
        <pc:sldMkLst>
          <pc:docMk/>
          <pc:sldMk cId="1283892089" sldId="334"/>
        </pc:sldMkLst>
        <pc:spChg chg="mod">
          <ac:chgData name="Sarah Balian" userId="b3b060d9-4d34-479b-ad68-688eaebf93c5" providerId="ADAL" clId="{6352B47F-381F-49EE-92C9-525E047F1F48}" dt="2023-02-15T14:49:13.444" v="499" actId="20577"/>
          <ac:spMkLst>
            <pc:docMk/>
            <pc:sldMk cId="1283892089" sldId="334"/>
            <ac:spMk id="5" creationId="{C5DF0382-C2EE-8050-EC32-C95DE214D571}"/>
          </ac:spMkLst>
        </pc:spChg>
        <pc:spChg chg="mod">
          <ac:chgData name="Sarah Balian" userId="b3b060d9-4d34-479b-ad68-688eaebf93c5" providerId="ADAL" clId="{6352B47F-381F-49EE-92C9-525E047F1F48}" dt="2023-02-14T22:47:41.865" v="336" actId="14100"/>
          <ac:spMkLst>
            <pc:docMk/>
            <pc:sldMk cId="1283892089" sldId="334"/>
            <ac:spMk id="6" creationId="{356E46E2-C2D0-14CF-A944-2AEE69ECEE82}"/>
          </ac:spMkLst>
        </pc:spChg>
      </pc:sldChg>
    </pc:docChg>
  </pc:docChgLst>
  <pc:docChgLst>
    <pc:chgData name="Twesigye, Gloria" userId="6464a502-8a44-4d67-8fab-8f3aa9495827" providerId="ADAL" clId="{0C70CEF5-7B28-4293-B4A7-8E8559320435}"/>
    <pc:docChg chg="undo redo custSel addSld delSld modSld addMainMaster modMainMaster">
      <pc:chgData name="Twesigye, Gloria" userId="6464a502-8a44-4d67-8fab-8f3aa9495827" providerId="ADAL" clId="{0C70CEF5-7B28-4293-B4A7-8E8559320435}" dt="2023-03-20T20:40:32.228" v="628"/>
      <pc:docMkLst>
        <pc:docMk/>
      </pc:docMkLst>
      <pc:sldChg chg="modSp">
        <pc:chgData name="Twesigye, Gloria" userId="6464a502-8a44-4d67-8fab-8f3aa9495827" providerId="ADAL" clId="{0C70CEF5-7B28-4293-B4A7-8E8559320435}" dt="2023-03-20T14:22:27.850" v="0"/>
        <pc:sldMkLst>
          <pc:docMk/>
          <pc:sldMk cId="109857222" sldId="256"/>
        </pc:sldMkLst>
        <pc:spChg chg="mod">
          <ac:chgData name="Twesigye, Gloria" userId="6464a502-8a44-4d67-8fab-8f3aa9495827" providerId="ADAL" clId="{0C70CEF5-7B28-4293-B4A7-8E8559320435}" dt="2023-03-20T14:22:27.850" v="0"/>
          <ac:spMkLst>
            <pc:docMk/>
            <pc:sldMk cId="109857222" sldId="256"/>
            <ac:spMk id="3" creationId="{00000000-0000-0000-0000-000000000000}"/>
          </ac:spMkLst>
        </pc:spChg>
      </pc:sldChg>
      <pc:sldChg chg="addSp delSp modSp mod">
        <pc:chgData name="Twesigye, Gloria" userId="6464a502-8a44-4d67-8fab-8f3aa9495827" providerId="ADAL" clId="{0C70CEF5-7B28-4293-B4A7-8E8559320435}" dt="2023-03-20T20:40:01.900" v="619"/>
        <pc:sldMkLst>
          <pc:docMk/>
          <pc:sldMk cId="2163988523" sldId="260"/>
        </pc:sldMkLst>
        <pc:spChg chg="add del">
          <ac:chgData name="Twesigye, Gloria" userId="6464a502-8a44-4d67-8fab-8f3aa9495827" providerId="ADAL" clId="{0C70CEF5-7B28-4293-B4A7-8E8559320435}" dt="2023-03-20T20:34:08.498" v="611" actId="478"/>
          <ac:spMkLst>
            <pc:docMk/>
            <pc:sldMk cId="2163988523" sldId="260"/>
            <ac:spMk id="2" creationId="{8EF24FFB-8A0A-89E1-C4F2-8BDA15C6CC84}"/>
          </ac:spMkLst>
        </pc:spChg>
        <pc:spChg chg="del">
          <ac:chgData name="Twesigye, Gloria" userId="6464a502-8a44-4d67-8fab-8f3aa9495827" providerId="ADAL" clId="{0C70CEF5-7B28-4293-B4A7-8E8559320435}" dt="2023-03-20T20:39:58.264" v="617" actId="478"/>
          <ac:spMkLst>
            <pc:docMk/>
            <pc:sldMk cId="2163988523" sldId="260"/>
            <ac:spMk id="6" creationId="{5D0F14F3-1A09-3E96-BCB2-D8B940E469DA}"/>
          </ac:spMkLst>
        </pc:spChg>
        <pc:spChg chg="del">
          <ac:chgData name="Twesigye, Gloria" userId="6464a502-8a44-4d67-8fab-8f3aa9495827" providerId="ADAL" clId="{0C70CEF5-7B28-4293-B4A7-8E8559320435}" dt="2023-03-20T20:40:01.361" v="618" actId="478"/>
          <ac:spMkLst>
            <pc:docMk/>
            <pc:sldMk cId="2163988523" sldId="260"/>
            <ac:spMk id="7" creationId="{CE64F085-394F-89FE-55C1-94E5F28AFADD}"/>
          </ac:spMkLst>
        </pc:spChg>
        <pc:spChg chg="del">
          <ac:chgData name="Twesigye, Gloria" userId="6464a502-8a44-4d67-8fab-8f3aa9495827" providerId="ADAL" clId="{0C70CEF5-7B28-4293-B4A7-8E8559320435}" dt="2023-03-20T20:40:01.361" v="618" actId="478"/>
          <ac:spMkLst>
            <pc:docMk/>
            <pc:sldMk cId="2163988523" sldId="260"/>
            <ac:spMk id="8" creationId="{E39DAA33-FEFE-A8BD-BBEA-A8F3D8B80ECE}"/>
          </ac:spMkLst>
        </pc:spChg>
        <pc:picChg chg="add mod">
          <ac:chgData name="Twesigye, Gloria" userId="6464a502-8a44-4d67-8fab-8f3aa9495827" providerId="ADAL" clId="{0C70CEF5-7B28-4293-B4A7-8E8559320435}" dt="2023-03-20T20:40:01.900" v="619"/>
          <ac:picMkLst>
            <pc:docMk/>
            <pc:sldMk cId="2163988523" sldId="260"/>
            <ac:picMk id="4" creationId="{BE9A92DD-98D8-81FE-1765-7C28CF0A418C}"/>
          </ac:picMkLst>
        </pc:picChg>
      </pc:sldChg>
      <pc:sldChg chg="addSp delSp modSp mod">
        <pc:chgData name="Twesigye, Gloria" userId="6464a502-8a44-4d67-8fab-8f3aa9495827" providerId="ADAL" clId="{0C70CEF5-7B28-4293-B4A7-8E8559320435}" dt="2023-03-20T20:30:58.921" v="598" actId="1076"/>
        <pc:sldMkLst>
          <pc:docMk/>
          <pc:sldMk cId="1428788921" sldId="262"/>
        </pc:sldMkLst>
        <pc:spChg chg="mod">
          <ac:chgData name="Twesigye, Gloria" userId="6464a502-8a44-4d67-8fab-8f3aa9495827" providerId="ADAL" clId="{0C70CEF5-7B28-4293-B4A7-8E8559320435}" dt="2023-03-20T20:30:58.921" v="598" actId="1076"/>
          <ac:spMkLst>
            <pc:docMk/>
            <pc:sldMk cId="1428788921" sldId="262"/>
            <ac:spMk id="3" creationId="{E4FD1E92-5DBC-B105-F246-2355E4FF9A74}"/>
          </ac:spMkLst>
        </pc:spChg>
        <pc:spChg chg="add del mod">
          <ac:chgData name="Twesigye, Gloria" userId="6464a502-8a44-4d67-8fab-8f3aa9495827" providerId="ADAL" clId="{0C70CEF5-7B28-4293-B4A7-8E8559320435}" dt="2023-03-20T17:37:05.211" v="385" actId="478"/>
          <ac:spMkLst>
            <pc:docMk/>
            <pc:sldMk cId="1428788921" sldId="262"/>
            <ac:spMk id="5" creationId="{B25F76AD-E24E-8FC1-D602-82CF9ACEBFF5}"/>
          </ac:spMkLst>
        </pc:spChg>
      </pc:sldChg>
      <pc:sldChg chg="addSp delSp modSp mod chgLayout">
        <pc:chgData name="Twesigye, Gloria" userId="6464a502-8a44-4d67-8fab-8f3aa9495827" providerId="ADAL" clId="{0C70CEF5-7B28-4293-B4A7-8E8559320435}" dt="2023-03-20T15:01:43.922" v="119" actId="478"/>
        <pc:sldMkLst>
          <pc:docMk/>
          <pc:sldMk cId="1887431401" sldId="263"/>
        </pc:sldMkLst>
        <pc:spChg chg="mod ord">
          <ac:chgData name="Twesigye, Gloria" userId="6464a502-8a44-4d67-8fab-8f3aa9495827" providerId="ADAL" clId="{0C70CEF5-7B28-4293-B4A7-8E8559320435}" dt="2023-03-20T15:01:35.871" v="118" actId="700"/>
          <ac:spMkLst>
            <pc:docMk/>
            <pc:sldMk cId="1887431401" sldId="263"/>
            <ac:spMk id="2" creationId="{F6245169-1799-41CD-B28E-D2D20D16AD73}"/>
          </ac:spMkLst>
        </pc:spChg>
        <pc:spChg chg="mod ord">
          <ac:chgData name="Twesigye, Gloria" userId="6464a502-8a44-4d67-8fab-8f3aa9495827" providerId="ADAL" clId="{0C70CEF5-7B28-4293-B4A7-8E8559320435}" dt="2023-03-20T15:01:35.871" v="118" actId="700"/>
          <ac:spMkLst>
            <pc:docMk/>
            <pc:sldMk cId="1887431401" sldId="263"/>
            <ac:spMk id="3" creationId="{E4FD1E92-5DBC-B105-F246-2355E4FF9A74}"/>
          </ac:spMkLst>
        </pc:spChg>
        <pc:spChg chg="add del mod">
          <ac:chgData name="Twesigye, Gloria" userId="6464a502-8a44-4d67-8fab-8f3aa9495827" providerId="ADAL" clId="{0C70CEF5-7B28-4293-B4A7-8E8559320435}" dt="2023-03-20T15:01:43.922" v="119" actId="478"/>
          <ac:spMkLst>
            <pc:docMk/>
            <pc:sldMk cId="1887431401" sldId="263"/>
            <ac:spMk id="4" creationId="{01BB6829-85FA-739C-9505-DD119B9D92CF}"/>
          </ac:spMkLst>
        </pc:spChg>
      </pc:sldChg>
      <pc:sldChg chg="addSp delSp modSp mod">
        <pc:chgData name="Twesigye, Gloria" userId="6464a502-8a44-4d67-8fab-8f3aa9495827" providerId="ADAL" clId="{0C70CEF5-7B28-4293-B4A7-8E8559320435}" dt="2023-03-20T18:38:27.986" v="593" actId="478"/>
        <pc:sldMkLst>
          <pc:docMk/>
          <pc:sldMk cId="2479953464" sldId="264"/>
        </pc:sldMkLst>
        <pc:spChg chg="add del mod">
          <ac:chgData name="Twesigye, Gloria" userId="6464a502-8a44-4d67-8fab-8f3aa9495827" providerId="ADAL" clId="{0C70CEF5-7B28-4293-B4A7-8E8559320435}" dt="2023-03-20T18:38:27.986" v="593" actId="478"/>
          <ac:spMkLst>
            <pc:docMk/>
            <pc:sldMk cId="2479953464" sldId="264"/>
            <ac:spMk id="2" creationId="{AADD71DB-957C-90EA-E957-79369D58AAB0}"/>
          </ac:spMkLst>
        </pc:spChg>
        <pc:graphicFrameChg chg="mod">
          <ac:chgData name="Twesigye, Gloria" userId="6464a502-8a44-4d67-8fab-8f3aa9495827" providerId="ADAL" clId="{0C70CEF5-7B28-4293-B4A7-8E8559320435}" dt="2023-03-20T18:23:33.648" v="471" actId="207"/>
          <ac:graphicFrameMkLst>
            <pc:docMk/>
            <pc:sldMk cId="2479953464" sldId="264"/>
            <ac:graphicFrameMk id="9" creationId="{16BB2B36-D329-083C-5198-BEEC5AC12CFA}"/>
          </ac:graphicFrameMkLst>
        </pc:graphicFrameChg>
      </pc:sldChg>
      <pc:sldChg chg="addSp delSp modSp mod modClrScheme chgLayout">
        <pc:chgData name="Twesigye, Gloria" userId="6464a502-8a44-4d67-8fab-8f3aa9495827" providerId="ADAL" clId="{0C70CEF5-7B28-4293-B4A7-8E8559320435}" dt="2023-03-20T18:26:27.008" v="506" actId="478"/>
        <pc:sldMkLst>
          <pc:docMk/>
          <pc:sldMk cId="3502258445" sldId="283"/>
        </pc:sldMkLst>
        <pc:spChg chg="add del mod">
          <ac:chgData name="Twesigye, Gloria" userId="6464a502-8a44-4d67-8fab-8f3aa9495827" providerId="ADAL" clId="{0C70CEF5-7B28-4293-B4A7-8E8559320435}" dt="2023-03-20T18:26:27.008" v="506" actId="478"/>
          <ac:spMkLst>
            <pc:docMk/>
            <pc:sldMk cId="3502258445" sldId="283"/>
            <ac:spMk id="2" creationId="{385303B7-393D-3349-0727-7B9194E99CBA}"/>
          </ac:spMkLst>
        </pc:spChg>
        <pc:spChg chg="mod">
          <ac:chgData name="Twesigye, Gloria" userId="6464a502-8a44-4d67-8fab-8f3aa9495827" providerId="ADAL" clId="{0C70CEF5-7B28-4293-B4A7-8E8559320435}" dt="2023-03-20T18:25:47.728" v="497" actId="207"/>
          <ac:spMkLst>
            <pc:docMk/>
            <pc:sldMk cId="3502258445" sldId="283"/>
            <ac:spMk id="5" creationId="{07E7D4A9-A2D8-FCFA-930A-28EF4D10D77F}"/>
          </ac:spMkLst>
        </pc:spChg>
        <pc:spChg chg="add del mod">
          <ac:chgData name="Twesigye, Gloria" userId="6464a502-8a44-4d67-8fab-8f3aa9495827" providerId="ADAL" clId="{0C70CEF5-7B28-4293-B4A7-8E8559320435}" dt="2023-03-20T18:24:37.506" v="482" actId="478"/>
          <ac:spMkLst>
            <pc:docMk/>
            <pc:sldMk cId="3502258445" sldId="283"/>
            <ac:spMk id="10" creationId="{FEB5B8DD-B558-38E9-E652-F920ACA22F94}"/>
          </ac:spMkLst>
        </pc:spChg>
        <pc:spChg chg="add del mod ord">
          <ac:chgData name="Twesigye, Gloria" userId="6464a502-8a44-4d67-8fab-8f3aa9495827" providerId="ADAL" clId="{0C70CEF5-7B28-4293-B4A7-8E8559320435}" dt="2023-03-20T18:25:33.501" v="494" actId="14100"/>
          <ac:spMkLst>
            <pc:docMk/>
            <pc:sldMk cId="3502258445" sldId="283"/>
            <ac:spMk id="11" creationId="{F1BBE4AF-2799-DB2C-D11F-B0A6D4DF73A7}"/>
          </ac:spMkLst>
        </pc:spChg>
        <pc:spChg chg="mod ord">
          <ac:chgData name="Twesigye, Gloria" userId="6464a502-8a44-4d67-8fab-8f3aa9495827" providerId="ADAL" clId="{0C70CEF5-7B28-4293-B4A7-8E8559320435}" dt="2023-03-20T18:25:37.348" v="495" actId="1076"/>
          <ac:spMkLst>
            <pc:docMk/>
            <pc:sldMk cId="3502258445" sldId="283"/>
            <ac:spMk id="12" creationId="{24FC0F76-3FB7-49BA-E762-C8013CD4ADEA}"/>
          </ac:spMkLst>
        </pc:spChg>
        <pc:graphicFrameChg chg="mod">
          <ac:chgData name="Twesigye, Gloria" userId="6464a502-8a44-4d67-8fab-8f3aa9495827" providerId="ADAL" clId="{0C70CEF5-7B28-4293-B4A7-8E8559320435}" dt="2023-03-20T18:25:42.748" v="496" actId="207"/>
          <ac:graphicFrameMkLst>
            <pc:docMk/>
            <pc:sldMk cId="3502258445" sldId="283"/>
            <ac:graphicFrameMk id="9" creationId="{16BB2B36-D329-083C-5198-BEEC5AC12CFA}"/>
          </ac:graphicFrameMkLst>
        </pc:graphicFrameChg>
      </pc:sldChg>
      <pc:sldChg chg="addSp delSp modSp mod modNotesTx">
        <pc:chgData name="Twesigye, Gloria" userId="6464a502-8a44-4d67-8fab-8f3aa9495827" providerId="ADAL" clId="{0C70CEF5-7B28-4293-B4A7-8E8559320435}" dt="2023-03-20T17:48:53.810" v="410"/>
        <pc:sldMkLst>
          <pc:docMk/>
          <pc:sldMk cId="2004344858" sldId="288"/>
        </pc:sldMkLst>
        <pc:spChg chg="add del mod">
          <ac:chgData name="Twesigye, Gloria" userId="6464a502-8a44-4d67-8fab-8f3aa9495827" providerId="ADAL" clId="{0C70CEF5-7B28-4293-B4A7-8E8559320435}" dt="2023-03-20T17:48:40.354" v="409" actId="478"/>
          <ac:spMkLst>
            <pc:docMk/>
            <pc:sldMk cId="2004344858" sldId="288"/>
            <ac:spMk id="3" creationId="{29985775-07C7-A800-9A63-CEE33AAAE26B}"/>
          </ac:spMkLst>
        </pc:spChg>
      </pc:sldChg>
      <pc:sldChg chg="addSp delSp modSp mod">
        <pc:chgData name="Twesigye, Gloria" userId="6464a502-8a44-4d67-8fab-8f3aa9495827" providerId="ADAL" clId="{0C70CEF5-7B28-4293-B4A7-8E8559320435}" dt="2023-03-20T20:34:47.161" v="616" actId="478"/>
        <pc:sldMkLst>
          <pc:docMk/>
          <pc:sldMk cId="3475639167" sldId="289"/>
        </pc:sldMkLst>
        <pc:spChg chg="mod">
          <ac:chgData name="Twesigye, Gloria" userId="6464a502-8a44-4d67-8fab-8f3aa9495827" providerId="ADAL" clId="{0C70CEF5-7B28-4293-B4A7-8E8559320435}" dt="2023-03-20T20:27:05.500" v="597" actId="207"/>
          <ac:spMkLst>
            <pc:docMk/>
            <pc:sldMk cId="3475639167" sldId="289"/>
            <ac:spMk id="3" creationId="{F2A31AE5-F919-CA50-BF07-AF012D87D146}"/>
          </ac:spMkLst>
        </pc:spChg>
        <pc:spChg chg="add del mod">
          <ac:chgData name="Twesigye, Gloria" userId="6464a502-8a44-4d67-8fab-8f3aa9495827" providerId="ADAL" clId="{0C70CEF5-7B28-4293-B4A7-8E8559320435}" dt="2023-03-20T20:34:47.161" v="616" actId="478"/>
          <ac:spMkLst>
            <pc:docMk/>
            <pc:sldMk cId="3475639167" sldId="289"/>
            <ac:spMk id="4" creationId="{AA669797-89C7-BD4C-1286-582997706B72}"/>
          </ac:spMkLst>
        </pc:spChg>
      </pc:sldChg>
      <pc:sldChg chg="addSp delSp modSp mod">
        <pc:chgData name="Twesigye, Gloria" userId="6464a502-8a44-4d67-8fab-8f3aa9495827" providerId="ADAL" clId="{0C70CEF5-7B28-4293-B4A7-8E8559320435}" dt="2023-03-20T16:50:43.279" v="248" actId="478"/>
        <pc:sldMkLst>
          <pc:docMk/>
          <pc:sldMk cId="61370533" sldId="290"/>
        </pc:sldMkLst>
        <pc:spChg chg="add del mod">
          <ac:chgData name="Twesigye, Gloria" userId="6464a502-8a44-4d67-8fab-8f3aa9495827" providerId="ADAL" clId="{0C70CEF5-7B28-4293-B4A7-8E8559320435}" dt="2023-03-20T16:50:43.279" v="248" actId="478"/>
          <ac:spMkLst>
            <pc:docMk/>
            <pc:sldMk cId="61370533" sldId="290"/>
            <ac:spMk id="4" creationId="{D177FD4A-E5BB-9DA3-B251-86867FCD9053}"/>
          </ac:spMkLst>
        </pc:spChg>
      </pc:sldChg>
      <pc:sldChg chg="addSp delSp modSp mod">
        <pc:chgData name="Twesigye, Gloria" userId="6464a502-8a44-4d67-8fab-8f3aa9495827" providerId="ADAL" clId="{0C70CEF5-7B28-4293-B4A7-8E8559320435}" dt="2023-03-20T18:16:16.263" v="446" actId="478"/>
        <pc:sldMkLst>
          <pc:docMk/>
          <pc:sldMk cId="4205298638" sldId="292"/>
        </pc:sldMkLst>
        <pc:spChg chg="add del mod">
          <ac:chgData name="Twesigye, Gloria" userId="6464a502-8a44-4d67-8fab-8f3aa9495827" providerId="ADAL" clId="{0C70CEF5-7B28-4293-B4A7-8E8559320435}" dt="2023-03-20T18:16:16.263" v="446" actId="478"/>
          <ac:spMkLst>
            <pc:docMk/>
            <pc:sldMk cId="4205298638" sldId="292"/>
            <ac:spMk id="4" creationId="{55EEDEBA-3220-B2ED-B72C-4677C603AA84}"/>
          </ac:spMkLst>
        </pc:spChg>
      </pc:sldChg>
      <pc:sldChg chg="addSp delSp modSp mod modNotesTx">
        <pc:chgData name="Twesigye, Gloria" userId="6464a502-8a44-4d67-8fab-8f3aa9495827" providerId="ADAL" clId="{0C70CEF5-7B28-4293-B4A7-8E8559320435}" dt="2023-03-20T14:57:09.687" v="100" actId="478"/>
        <pc:sldMkLst>
          <pc:docMk/>
          <pc:sldMk cId="1925132525" sldId="294"/>
        </pc:sldMkLst>
        <pc:spChg chg="mod">
          <ac:chgData name="Twesigye, Gloria" userId="6464a502-8a44-4d67-8fab-8f3aa9495827" providerId="ADAL" clId="{0C70CEF5-7B28-4293-B4A7-8E8559320435}" dt="2023-03-20T14:56:19.160" v="89" actId="1076"/>
          <ac:spMkLst>
            <pc:docMk/>
            <pc:sldMk cId="1925132525" sldId="294"/>
            <ac:spMk id="4" creationId="{87E0FD17-000E-F917-D7E1-AFF7CACBF13D}"/>
          </ac:spMkLst>
        </pc:spChg>
        <pc:spChg chg="del">
          <ac:chgData name="Twesigye, Gloria" userId="6464a502-8a44-4d67-8fab-8f3aa9495827" providerId="ADAL" clId="{0C70CEF5-7B28-4293-B4A7-8E8559320435}" dt="2023-03-20T14:32:47.964" v="63" actId="478"/>
          <ac:spMkLst>
            <pc:docMk/>
            <pc:sldMk cId="1925132525" sldId="294"/>
            <ac:spMk id="5" creationId="{B3616B7D-A375-398C-0366-AC966A1A5F0A}"/>
          </ac:spMkLst>
        </pc:spChg>
        <pc:spChg chg="del">
          <ac:chgData name="Twesigye, Gloria" userId="6464a502-8a44-4d67-8fab-8f3aa9495827" providerId="ADAL" clId="{0C70CEF5-7B28-4293-B4A7-8E8559320435}" dt="2023-03-20T14:32:43.850" v="62" actId="478"/>
          <ac:spMkLst>
            <pc:docMk/>
            <pc:sldMk cId="1925132525" sldId="294"/>
            <ac:spMk id="6" creationId="{D8D5586F-4021-71BF-8F32-913C906417B3}"/>
          </ac:spMkLst>
        </pc:spChg>
        <pc:spChg chg="del">
          <ac:chgData name="Twesigye, Gloria" userId="6464a502-8a44-4d67-8fab-8f3aa9495827" providerId="ADAL" clId="{0C70CEF5-7B28-4293-B4A7-8E8559320435}" dt="2023-03-20T14:32:49.749" v="64" actId="478"/>
          <ac:spMkLst>
            <pc:docMk/>
            <pc:sldMk cId="1925132525" sldId="294"/>
            <ac:spMk id="7" creationId="{70FEFE14-1C6A-1168-F512-D6AD8C8C65F7}"/>
          </ac:spMkLst>
        </pc:spChg>
        <pc:spChg chg="del">
          <ac:chgData name="Twesigye, Gloria" userId="6464a502-8a44-4d67-8fab-8f3aa9495827" providerId="ADAL" clId="{0C70CEF5-7B28-4293-B4A7-8E8559320435}" dt="2023-03-20T14:32:51.830" v="65" actId="478"/>
          <ac:spMkLst>
            <pc:docMk/>
            <pc:sldMk cId="1925132525" sldId="294"/>
            <ac:spMk id="8" creationId="{ED718153-B8F8-D0AB-8876-5757C1746209}"/>
          </ac:spMkLst>
        </pc:spChg>
        <pc:spChg chg="add del mod">
          <ac:chgData name="Twesigye, Gloria" userId="6464a502-8a44-4d67-8fab-8f3aa9495827" providerId="ADAL" clId="{0C70CEF5-7B28-4293-B4A7-8E8559320435}" dt="2023-03-20T14:57:09.687" v="100" actId="478"/>
          <ac:spMkLst>
            <pc:docMk/>
            <pc:sldMk cId="1925132525" sldId="294"/>
            <ac:spMk id="10" creationId="{01852E3A-45B2-5B9F-9F53-D39EAA4C0CF1}"/>
          </ac:spMkLst>
        </pc:spChg>
        <pc:spChg chg="add mod">
          <ac:chgData name="Twesigye, Gloria" userId="6464a502-8a44-4d67-8fab-8f3aa9495827" providerId="ADAL" clId="{0C70CEF5-7B28-4293-B4A7-8E8559320435}" dt="2023-03-20T14:56:44.286" v="99" actId="404"/>
          <ac:spMkLst>
            <pc:docMk/>
            <pc:sldMk cId="1925132525" sldId="294"/>
            <ac:spMk id="11" creationId="{CA9CE673-563E-FCC5-75AA-ECDE9DFDCDEE}"/>
          </ac:spMkLst>
        </pc:spChg>
        <pc:graphicFrameChg chg="add del mod">
          <ac:chgData name="Twesigye, Gloria" userId="6464a502-8a44-4d67-8fab-8f3aa9495827" providerId="ADAL" clId="{0C70CEF5-7B28-4293-B4A7-8E8559320435}" dt="2023-03-20T14:41:07.800" v="88" actId="1076"/>
          <ac:graphicFrameMkLst>
            <pc:docMk/>
            <pc:sldMk cId="1925132525" sldId="294"/>
            <ac:graphicFrameMk id="9" creationId="{16BB2B36-D329-083C-5198-BEEC5AC12CFA}"/>
          </ac:graphicFrameMkLst>
        </pc:graphicFrameChg>
      </pc:sldChg>
      <pc:sldChg chg="addSp delSp modSp mod">
        <pc:chgData name="Twesigye, Gloria" userId="6464a502-8a44-4d67-8fab-8f3aa9495827" providerId="ADAL" clId="{0C70CEF5-7B28-4293-B4A7-8E8559320435}" dt="2023-03-20T18:38:40.198" v="594" actId="478"/>
        <pc:sldMkLst>
          <pc:docMk/>
          <pc:sldMk cId="476875324" sldId="296"/>
        </pc:sldMkLst>
        <pc:spChg chg="add del mod">
          <ac:chgData name="Twesigye, Gloria" userId="6464a502-8a44-4d67-8fab-8f3aa9495827" providerId="ADAL" clId="{0C70CEF5-7B28-4293-B4A7-8E8559320435}" dt="2023-03-20T18:38:40.198" v="594" actId="478"/>
          <ac:spMkLst>
            <pc:docMk/>
            <pc:sldMk cId="476875324" sldId="296"/>
            <ac:spMk id="4" creationId="{CEE395FB-513B-01F8-562C-BA9D07FD6B64}"/>
          </ac:spMkLst>
        </pc:spChg>
      </pc:sldChg>
      <pc:sldChg chg="addSp delSp modSp mod modClrScheme chgLayout">
        <pc:chgData name="Twesigye, Gloria" userId="6464a502-8a44-4d67-8fab-8f3aa9495827" providerId="ADAL" clId="{0C70CEF5-7B28-4293-B4A7-8E8559320435}" dt="2023-03-20T18:27:27.398" v="517" actId="27636"/>
        <pc:sldMkLst>
          <pc:docMk/>
          <pc:sldMk cId="317324267" sldId="299"/>
        </pc:sldMkLst>
        <pc:spChg chg="add del mod">
          <ac:chgData name="Twesigye, Gloria" userId="6464a502-8a44-4d67-8fab-8f3aa9495827" providerId="ADAL" clId="{0C70CEF5-7B28-4293-B4A7-8E8559320435}" dt="2023-03-20T17:24:05.128" v="309" actId="478"/>
          <ac:spMkLst>
            <pc:docMk/>
            <pc:sldMk cId="317324267" sldId="299"/>
            <ac:spMk id="2" creationId="{071F5A02-E097-44D6-9F87-B0F0487A7896}"/>
          </ac:spMkLst>
        </pc:spChg>
        <pc:spChg chg="mod ord">
          <ac:chgData name="Twesigye, Gloria" userId="6464a502-8a44-4d67-8fab-8f3aa9495827" providerId="ADAL" clId="{0C70CEF5-7B28-4293-B4A7-8E8559320435}" dt="2023-03-20T18:27:27.398" v="517" actId="27636"/>
          <ac:spMkLst>
            <pc:docMk/>
            <pc:sldMk cId="317324267" sldId="299"/>
            <ac:spMk id="3" creationId="{E4FD1E92-5DBC-B105-F246-2355E4FF9A74}"/>
          </ac:spMkLst>
        </pc:spChg>
        <pc:spChg chg="mod">
          <ac:chgData name="Twesigye, Gloria" userId="6464a502-8a44-4d67-8fab-8f3aa9495827" providerId="ADAL" clId="{0C70CEF5-7B28-4293-B4A7-8E8559320435}" dt="2023-03-20T17:22:16.302" v="306" actId="571"/>
          <ac:spMkLst>
            <pc:docMk/>
            <pc:sldMk cId="317324267" sldId="299"/>
            <ac:spMk id="11" creationId="{E63B492E-9C1B-BB36-A913-D2156B566C99}"/>
          </ac:spMkLst>
        </pc:spChg>
        <pc:spChg chg="mod">
          <ac:chgData name="Twesigye, Gloria" userId="6464a502-8a44-4d67-8fab-8f3aa9495827" providerId="ADAL" clId="{0C70CEF5-7B28-4293-B4A7-8E8559320435}" dt="2023-03-20T17:22:23.422" v="307" actId="207"/>
          <ac:spMkLst>
            <pc:docMk/>
            <pc:sldMk cId="317324267" sldId="299"/>
            <ac:spMk id="12" creationId="{7E3D1572-B97F-3E21-EC39-5CC4F1A0CD58}"/>
          </ac:spMkLst>
        </pc:spChg>
        <pc:spChg chg="mod">
          <ac:chgData name="Twesigye, Gloria" userId="6464a502-8a44-4d67-8fab-8f3aa9495827" providerId="ADAL" clId="{0C70CEF5-7B28-4293-B4A7-8E8559320435}" dt="2023-03-20T17:22:16.302" v="306" actId="571"/>
          <ac:spMkLst>
            <pc:docMk/>
            <pc:sldMk cId="317324267" sldId="299"/>
            <ac:spMk id="13" creationId="{0A7AAE50-65DF-9D20-7B8E-DAC18DDCEF80}"/>
          </ac:spMkLst>
        </pc:spChg>
        <pc:spChg chg="mod">
          <ac:chgData name="Twesigye, Gloria" userId="6464a502-8a44-4d67-8fab-8f3aa9495827" providerId="ADAL" clId="{0C70CEF5-7B28-4293-B4A7-8E8559320435}" dt="2023-03-20T17:22:16.302" v="306" actId="571"/>
          <ac:spMkLst>
            <pc:docMk/>
            <pc:sldMk cId="317324267" sldId="299"/>
            <ac:spMk id="14" creationId="{56A21476-D13A-BB60-0B4C-23305116680D}"/>
          </ac:spMkLst>
        </pc:spChg>
        <pc:spChg chg="mod">
          <ac:chgData name="Twesigye, Gloria" userId="6464a502-8a44-4d67-8fab-8f3aa9495827" providerId="ADAL" clId="{0C70CEF5-7B28-4293-B4A7-8E8559320435}" dt="2023-03-20T17:22:23.422" v="307" actId="207"/>
          <ac:spMkLst>
            <pc:docMk/>
            <pc:sldMk cId="317324267" sldId="299"/>
            <ac:spMk id="15" creationId="{D80F7731-8C2C-73F4-1C9E-21261D5CE0EB}"/>
          </ac:spMkLst>
        </pc:spChg>
        <pc:spChg chg="mod">
          <ac:chgData name="Twesigye, Gloria" userId="6464a502-8a44-4d67-8fab-8f3aa9495827" providerId="ADAL" clId="{0C70CEF5-7B28-4293-B4A7-8E8559320435}" dt="2023-03-20T17:22:23.422" v="307" actId="207"/>
          <ac:spMkLst>
            <pc:docMk/>
            <pc:sldMk cId="317324267" sldId="299"/>
            <ac:spMk id="16" creationId="{0AED0B01-4B28-AD83-5CDE-17F7FC54AEEA}"/>
          </ac:spMkLst>
        </pc:spChg>
        <pc:spChg chg="mod">
          <ac:chgData name="Twesigye, Gloria" userId="6464a502-8a44-4d67-8fab-8f3aa9495827" providerId="ADAL" clId="{0C70CEF5-7B28-4293-B4A7-8E8559320435}" dt="2023-03-20T17:22:16.302" v="306" actId="571"/>
          <ac:spMkLst>
            <pc:docMk/>
            <pc:sldMk cId="317324267" sldId="299"/>
            <ac:spMk id="17" creationId="{6A6CE883-0906-7DCB-CC6B-F92C37D40B11}"/>
          </ac:spMkLst>
        </pc:spChg>
        <pc:spChg chg="mod">
          <ac:chgData name="Twesigye, Gloria" userId="6464a502-8a44-4d67-8fab-8f3aa9495827" providerId="ADAL" clId="{0C70CEF5-7B28-4293-B4A7-8E8559320435}" dt="2023-03-20T17:22:16.302" v="306" actId="571"/>
          <ac:spMkLst>
            <pc:docMk/>
            <pc:sldMk cId="317324267" sldId="299"/>
            <ac:spMk id="18" creationId="{11F8031A-FA33-EF49-4C01-2C9D44FE137D}"/>
          </ac:spMkLst>
        </pc:spChg>
        <pc:spChg chg="mod">
          <ac:chgData name="Twesigye, Gloria" userId="6464a502-8a44-4d67-8fab-8f3aa9495827" providerId="ADAL" clId="{0C70CEF5-7B28-4293-B4A7-8E8559320435}" dt="2023-03-20T17:22:34.983" v="308" actId="207"/>
          <ac:spMkLst>
            <pc:docMk/>
            <pc:sldMk cId="317324267" sldId="299"/>
            <ac:spMk id="19" creationId="{50B48441-A93D-453B-870D-6AD8353480C2}"/>
          </ac:spMkLst>
        </pc:spChg>
        <pc:spChg chg="mod">
          <ac:chgData name="Twesigye, Gloria" userId="6464a502-8a44-4d67-8fab-8f3aa9495827" providerId="ADAL" clId="{0C70CEF5-7B28-4293-B4A7-8E8559320435}" dt="2023-03-20T17:22:16.302" v="306" actId="571"/>
          <ac:spMkLst>
            <pc:docMk/>
            <pc:sldMk cId="317324267" sldId="299"/>
            <ac:spMk id="20" creationId="{819606AD-3107-1765-76F8-6BDC6675EE3C}"/>
          </ac:spMkLst>
        </pc:spChg>
        <pc:spChg chg="mod">
          <ac:chgData name="Twesigye, Gloria" userId="6464a502-8a44-4d67-8fab-8f3aa9495827" providerId="ADAL" clId="{0C70CEF5-7B28-4293-B4A7-8E8559320435}" dt="2023-03-20T17:22:16.302" v="306" actId="571"/>
          <ac:spMkLst>
            <pc:docMk/>
            <pc:sldMk cId="317324267" sldId="299"/>
            <ac:spMk id="21" creationId="{57F66DD0-D800-BD1C-21D7-DA56F52BE2C5}"/>
          </ac:spMkLst>
        </pc:spChg>
        <pc:spChg chg="mod">
          <ac:chgData name="Twesigye, Gloria" userId="6464a502-8a44-4d67-8fab-8f3aa9495827" providerId="ADAL" clId="{0C70CEF5-7B28-4293-B4A7-8E8559320435}" dt="2023-03-20T17:22:16.302" v="306" actId="571"/>
          <ac:spMkLst>
            <pc:docMk/>
            <pc:sldMk cId="317324267" sldId="299"/>
            <ac:spMk id="22" creationId="{A4E74495-5058-5BDB-C015-20CF55D32C75}"/>
          </ac:spMkLst>
        </pc:spChg>
        <pc:spChg chg="mod">
          <ac:chgData name="Twesigye, Gloria" userId="6464a502-8a44-4d67-8fab-8f3aa9495827" providerId="ADAL" clId="{0C70CEF5-7B28-4293-B4A7-8E8559320435}" dt="2023-03-20T17:22:34.983" v="308" actId="207"/>
          <ac:spMkLst>
            <pc:docMk/>
            <pc:sldMk cId="317324267" sldId="299"/>
            <ac:spMk id="23" creationId="{A1F8F60A-93C2-A73D-5FAF-D1BE8D08B887}"/>
          </ac:spMkLst>
        </pc:spChg>
        <pc:spChg chg="mod">
          <ac:chgData name="Twesigye, Gloria" userId="6464a502-8a44-4d67-8fab-8f3aa9495827" providerId="ADAL" clId="{0C70CEF5-7B28-4293-B4A7-8E8559320435}" dt="2023-03-20T17:22:16.302" v="306" actId="571"/>
          <ac:spMkLst>
            <pc:docMk/>
            <pc:sldMk cId="317324267" sldId="299"/>
            <ac:spMk id="24" creationId="{93B8A771-0F17-08B5-F63C-385D62219468}"/>
          </ac:spMkLst>
        </pc:spChg>
        <pc:spChg chg="mod">
          <ac:chgData name="Twesigye, Gloria" userId="6464a502-8a44-4d67-8fab-8f3aa9495827" providerId="ADAL" clId="{0C70CEF5-7B28-4293-B4A7-8E8559320435}" dt="2023-03-20T17:22:16.302" v="306" actId="571"/>
          <ac:spMkLst>
            <pc:docMk/>
            <pc:sldMk cId="317324267" sldId="299"/>
            <ac:spMk id="25" creationId="{7A65BFD1-9BCF-394B-CAEE-97C0FF4D1F9E}"/>
          </ac:spMkLst>
        </pc:spChg>
        <pc:spChg chg="mod">
          <ac:chgData name="Twesigye, Gloria" userId="6464a502-8a44-4d67-8fab-8f3aa9495827" providerId="ADAL" clId="{0C70CEF5-7B28-4293-B4A7-8E8559320435}" dt="2023-03-20T17:22:16.302" v="306" actId="571"/>
          <ac:spMkLst>
            <pc:docMk/>
            <pc:sldMk cId="317324267" sldId="299"/>
            <ac:spMk id="26" creationId="{EDC5AC6E-6EE0-2373-A3D6-B96267CBC65C}"/>
          </ac:spMkLst>
        </pc:spChg>
        <pc:spChg chg="mod">
          <ac:chgData name="Twesigye, Gloria" userId="6464a502-8a44-4d67-8fab-8f3aa9495827" providerId="ADAL" clId="{0C70CEF5-7B28-4293-B4A7-8E8559320435}" dt="2023-03-20T17:22:16.302" v="306" actId="571"/>
          <ac:spMkLst>
            <pc:docMk/>
            <pc:sldMk cId="317324267" sldId="299"/>
            <ac:spMk id="27" creationId="{2783AC22-CF16-9111-FBE1-DC7199A1ED7D}"/>
          </ac:spMkLst>
        </pc:spChg>
        <pc:spChg chg="mod">
          <ac:chgData name="Twesigye, Gloria" userId="6464a502-8a44-4d67-8fab-8f3aa9495827" providerId="ADAL" clId="{0C70CEF5-7B28-4293-B4A7-8E8559320435}" dt="2023-03-20T17:22:16.302" v="306" actId="571"/>
          <ac:spMkLst>
            <pc:docMk/>
            <pc:sldMk cId="317324267" sldId="299"/>
            <ac:spMk id="28" creationId="{8E8ED9CE-2F9F-92F0-6283-308674468FB7}"/>
          </ac:spMkLst>
        </pc:spChg>
        <pc:spChg chg="mod">
          <ac:chgData name="Twesigye, Gloria" userId="6464a502-8a44-4d67-8fab-8f3aa9495827" providerId="ADAL" clId="{0C70CEF5-7B28-4293-B4A7-8E8559320435}" dt="2023-03-20T17:22:16.302" v="306" actId="571"/>
          <ac:spMkLst>
            <pc:docMk/>
            <pc:sldMk cId="317324267" sldId="299"/>
            <ac:spMk id="29" creationId="{C18F6597-E9E8-ED22-374D-A62DD9306CA7}"/>
          </ac:spMkLst>
        </pc:spChg>
        <pc:spChg chg="mod">
          <ac:chgData name="Twesigye, Gloria" userId="6464a502-8a44-4d67-8fab-8f3aa9495827" providerId="ADAL" clId="{0C70CEF5-7B28-4293-B4A7-8E8559320435}" dt="2023-03-20T17:22:16.302" v="306" actId="571"/>
          <ac:spMkLst>
            <pc:docMk/>
            <pc:sldMk cId="317324267" sldId="299"/>
            <ac:spMk id="30" creationId="{146CC15C-5507-FDDF-C246-21F46D9A0A63}"/>
          </ac:spMkLst>
        </pc:spChg>
        <pc:spChg chg="mod">
          <ac:chgData name="Twesigye, Gloria" userId="6464a502-8a44-4d67-8fab-8f3aa9495827" providerId="ADAL" clId="{0C70CEF5-7B28-4293-B4A7-8E8559320435}" dt="2023-03-20T17:22:16.302" v="306" actId="571"/>
          <ac:spMkLst>
            <pc:docMk/>
            <pc:sldMk cId="317324267" sldId="299"/>
            <ac:spMk id="31" creationId="{87AC8E8A-F35A-32DA-57AF-46ED1D74991D}"/>
          </ac:spMkLst>
        </pc:spChg>
        <pc:spChg chg="mod">
          <ac:chgData name="Twesigye, Gloria" userId="6464a502-8a44-4d67-8fab-8f3aa9495827" providerId="ADAL" clId="{0C70CEF5-7B28-4293-B4A7-8E8559320435}" dt="2023-03-20T17:22:16.302" v="306" actId="571"/>
          <ac:spMkLst>
            <pc:docMk/>
            <pc:sldMk cId="317324267" sldId="299"/>
            <ac:spMk id="32" creationId="{FB5E3F11-CA0B-0F17-CC96-96E0E10D884F}"/>
          </ac:spMkLst>
        </pc:spChg>
        <pc:spChg chg="mod">
          <ac:chgData name="Twesigye, Gloria" userId="6464a502-8a44-4d67-8fab-8f3aa9495827" providerId="ADAL" clId="{0C70CEF5-7B28-4293-B4A7-8E8559320435}" dt="2023-03-20T17:22:16.302" v="306" actId="571"/>
          <ac:spMkLst>
            <pc:docMk/>
            <pc:sldMk cId="317324267" sldId="299"/>
            <ac:spMk id="33" creationId="{3CC19417-10A3-5A6C-71D9-7142B16CC030}"/>
          </ac:spMkLst>
        </pc:spChg>
        <pc:spChg chg="mod">
          <ac:chgData name="Twesigye, Gloria" userId="6464a502-8a44-4d67-8fab-8f3aa9495827" providerId="ADAL" clId="{0C70CEF5-7B28-4293-B4A7-8E8559320435}" dt="2023-03-20T17:22:16.302" v="306" actId="571"/>
          <ac:spMkLst>
            <pc:docMk/>
            <pc:sldMk cId="317324267" sldId="299"/>
            <ac:spMk id="34" creationId="{F042891F-DD08-60DE-4B0C-F3C4EB0A87F7}"/>
          </ac:spMkLst>
        </pc:spChg>
        <pc:spChg chg="mod">
          <ac:chgData name="Twesigye, Gloria" userId="6464a502-8a44-4d67-8fab-8f3aa9495827" providerId="ADAL" clId="{0C70CEF5-7B28-4293-B4A7-8E8559320435}" dt="2023-03-20T17:22:16.302" v="306" actId="571"/>
          <ac:spMkLst>
            <pc:docMk/>
            <pc:sldMk cId="317324267" sldId="299"/>
            <ac:spMk id="35" creationId="{E6CA114A-3F4D-A410-2E0B-A9FDC8DA9EF7}"/>
          </ac:spMkLst>
        </pc:spChg>
        <pc:spChg chg="mod">
          <ac:chgData name="Twesigye, Gloria" userId="6464a502-8a44-4d67-8fab-8f3aa9495827" providerId="ADAL" clId="{0C70CEF5-7B28-4293-B4A7-8E8559320435}" dt="2023-03-20T17:22:16.302" v="306" actId="571"/>
          <ac:spMkLst>
            <pc:docMk/>
            <pc:sldMk cId="317324267" sldId="299"/>
            <ac:spMk id="36" creationId="{C37DBD6E-6EA0-A7CE-D88E-2991109ABC67}"/>
          </ac:spMkLst>
        </pc:spChg>
        <pc:spChg chg="mod">
          <ac:chgData name="Twesigye, Gloria" userId="6464a502-8a44-4d67-8fab-8f3aa9495827" providerId="ADAL" clId="{0C70CEF5-7B28-4293-B4A7-8E8559320435}" dt="2023-03-20T17:22:16.302" v="306" actId="571"/>
          <ac:spMkLst>
            <pc:docMk/>
            <pc:sldMk cId="317324267" sldId="299"/>
            <ac:spMk id="37" creationId="{9A22B6C9-B0E8-52C3-129C-C22116DA372A}"/>
          </ac:spMkLst>
        </pc:spChg>
        <pc:spChg chg="mod">
          <ac:chgData name="Twesigye, Gloria" userId="6464a502-8a44-4d67-8fab-8f3aa9495827" providerId="ADAL" clId="{0C70CEF5-7B28-4293-B4A7-8E8559320435}" dt="2023-03-20T17:22:16.302" v="306" actId="571"/>
          <ac:spMkLst>
            <pc:docMk/>
            <pc:sldMk cId="317324267" sldId="299"/>
            <ac:spMk id="38" creationId="{5646024A-29FA-18DD-2F74-DC2338A569E5}"/>
          </ac:spMkLst>
        </pc:spChg>
        <pc:spChg chg="add del mod ord">
          <ac:chgData name="Twesigye, Gloria" userId="6464a502-8a44-4d67-8fab-8f3aa9495827" providerId="ADAL" clId="{0C70CEF5-7B28-4293-B4A7-8E8559320435}" dt="2023-03-20T17:17:07.724" v="294" actId="478"/>
          <ac:spMkLst>
            <pc:docMk/>
            <pc:sldMk cId="317324267" sldId="299"/>
            <ac:spMk id="39" creationId="{C02EB187-DC82-B935-3F69-06A3C0E9092C}"/>
          </ac:spMkLst>
        </pc:spChg>
        <pc:spChg chg="add mod">
          <ac:chgData name="Twesigye, Gloria" userId="6464a502-8a44-4d67-8fab-8f3aa9495827" providerId="ADAL" clId="{0C70CEF5-7B28-4293-B4A7-8E8559320435}" dt="2023-03-20T17:22:16.302" v="306" actId="571"/>
          <ac:spMkLst>
            <pc:docMk/>
            <pc:sldMk cId="317324267" sldId="299"/>
            <ac:spMk id="40" creationId="{786E6856-7A9E-C88A-631E-FE6CFC6B4F1A}"/>
          </ac:spMkLst>
        </pc:spChg>
        <pc:spChg chg="add mod">
          <ac:chgData name="Twesigye, Gloria" userId="6464a502-8a44-4d67-8fab-8f3aa9495827" providerId="ADAL" clId="{0C70CEF5-7B28-4293-B4A7-8E8559320435}" dt="2023-03-20T17:22:16.302" v="306" actId="571"/>
          <ac:spMkLst>
            <pc:docMk/>
            <pc:sldMk cId="317324267" sldId="299"/>
            <ac:spMk id="41" creationId="{F88AE6DE-A2F7-4EFB-4349-4DF0438AB2EB}"/>
          </ac:spMkLst>
        </pc:spChg>
        <pc:spChg chg="mod">
          <ac:chgData name="Twesigye, Gloria" userId="6464a502-8a44-4d67-8fab-8f3aa9495827" providerId="ADAL" clId="{0C70CEF5-7B28-4293-B4A7-8E8559320435}" dt="2023-03-20T16:51:17.696" v="263" actId="20577"/>
          <ac:spMkLst>
            <pc:docMk/>
            <pc:sldMk cId="317324267" sldId="299"/>
            <ac:spMk id="1046" creationId="{8A57591F-F75D-FBB3-BD7E-757A1AFC2F44}"/>
          </ac:spMkLst>
        </pc:spChg>
        <pc:grpChg chg="add mod">
          <ac:chgData name="Twesigye, Gloria" userId="6464a502-8a44-4d67-8fab-8f3aa9495827" providerId="ADAL" clId="{0C70CEF5-7B28-4293-B4A7-8E8559320435}" dt="2023-03-20T17:22:16.302" v="306" actId="571"/>
          <ac:grpSpMkLst>
            <pc:docMk/>
            <pc:sldMk cId="317324267" sldId="299"/>
            <ac:grpSpMk id="5" creationId="{26F590E2-14D6-1815-70D1-16E40700266B}"/>
          </ac:grpSpMkLst>
        </pc:grpChg>
        <pc:grpChg chg="mod">
          <ac:chgData name="Twesigye, Gloria" userId="6464a502-8a44-4d67-8fab-8f3aa9495827" providerId="ADAL" clId="{0C70CEF5-7B28-4293-B4A7-8E8559320435}" dt="2023-03-20T17:22:16.302" v="306" actId="571"/>
          <ac:grpSpMkLst>
            <pc:docMk/>
            <pc:sldMk cId="317324267" sldId="299"/>
            <ac:grpSpMk id="7" creationId="{B52120CF-6E1C-071C-2709-9FDF1BE171C7}"/>
          </ac:grpSpMkLst>
        </pc:grpChg>
        <pc:grpChg chg="mod">
          <ac:chgData name="Twesigye, Gloria" userId="6464a502-8a44-4d67-8fab-8f3aa9495827" providerId="ADAL" clId="{0C70CEF5-7B28-4293-B4A7-8E8559320435}" dt="2023-03-20T17:22:16.302" v="306" actId="571"/>
          <ac:grpSpMkLst>
            <pc:docMk/>
            <pc:sldMk cId="317324267" sldId="299"/>
            <ac:grpSpMk id="10" creationId="{1D9228FC-4DC8-7209-15B7-B4238EA0FB92}"/>
          </ac:grpSpMkLst>
        </pc:grpChg>
        <pc:cxnChg chg="mod">
          <ac:chgData name="Twesigye, Gloria" userId="6464a502-8a44-4d67-8fab-8f3aa9495827" providerId="ADAL" clId="{0C70CEF5-7B28-4293-B4A7-8E8559320435}" dt="2023-03-20T17:22:16.302" v="306" actId="571"/>
          <ac:cxnSpMkLst>
            <pc:docMk/>
            <pc:sldMk cId="317324267" sldId="299"/>
            <ac:cxnSpMk id="8" creationId="{B24BACFB-ED68-1650-397D-625902BB6965}"/>
          </ac:cxnSpMkLst>
        </pc:cxnChg>
        <pc:cxnChg chg="mod">
          <ac:chgData name="Twesigye, Gloria" userId="6464a502-8a44-4d67-8fab-8f3aa9495827" providerId="ADAL" clId="{0C70CEF5-7B28-4293-B4A7-8E8559320435}" dt="2023-03-20T17:22:16.302" v="306" actId="571"/>
          <ac:cxnSpMkLst>
            <pc:docMk/>
            <pc:sldMk cId="317324267" sldId="299"/>
            <ac:cxnSpMk id="9" creationId="{EE8DFCA1-6AC2-68BB-2DEC-20A6D7F03A27}"/>
          </ac:cxnSpMkLst>
        </pc:cxnChg>
      </pc:sldChg>
      <pc:sldChg chg="addSp delSp modSp mod modClrScheme chgLayout">
        <pc:chgData name="Twesigye, Gloria" userId="6464a502-8a44-4d67-8fab-8f3aa9495827" providerId="ADAL" clId="{0C70CEF5-7B28-4293-B4A7-8E8559320435}" dt="2023-03-20T18:27:27.406" v="518" actId="27636"/>
        <pc:sldMkLst>
          <pc:docMk/>
          <pc:sldMk cId="3076330452" sldId="300"/>
        </pc:sldMkLst>
        <pc:spChg chg="add del mod">
          <ac:chgData name="Twesigye, Gloria" userId="6464a502-8a44-4d67-8fab-8f3aa9495827" providerId="ADAL" clId="{0C70CEF5-7B28-4293-B4A7-8E8559320435}" dt="2023-03-20T17:33:45.221" v="372" actId="478"/>
          <ac:spMkLst>
            <pc:docMk/>
            <pc:sldMk cId="3076330452" sldId="300"/>
            <ac:spMk id="2" creationId="{1A887CA4-A3F9-3D14-DA84-0DD4E7126787}"/>
          </ac:spMkLst>
        </pc:spChg>
        <pc:spChg chg="mod ord">
          <ac:chgData name="Twesigye, Gloria" userId="6464a502-8a44-4d67-8fab-8f3aa9495827" providerId="ADAL" clId="{0C70CEF5-7B28-4293-B4A7-8E8559320435}" dt="2023-03-20T18:27:27.406" v="518" actId="27636"/>
          <ac:spMkLst>
            <pc:docMk/>
            <pc:sldMk cId="3076330452" sldId="300"/>
            <ac:spMk id="4" creationId="{740BF983-A84E-FC3A-3383-00EF6BAB949B}"/>
          </ac:spMkLst>
        </pc:spChg>
        <pc:spChg chg="mod">
          <ac:chgData name="Twesigye, Gloria" userId="6464a502-8a44-4d67-8fab-8f3aa9495827" providerId="ADAL" clId="{0C70CEF5-7B28-4293-B4A7-8E8559320435}" dt="2023-03-20T17:24:26.094" v="310"/>
          <ac:spMkLst>
            <pc:docMk/>
            <pc:sldMk cId="3076330452" sldId="300"/>
            <ac:spMk id="12" creationId="{12BA5C17-5103-4C8F-27D0-D1531C7C3FB2}"/>
          </ac:spMkLst>
        </pc:spChg>
        <pc:spChg chg="mod">
          <ac:chgData name="Twesigye, Gloria" userId="6464a502-8a44-4d67-8fab-8f3aa9495827" providerId="ADAL" clId="{0C70CEF5-7B28-4293-B4A7-8E8559320435}" dt="2023-03-20T17:24:26.094" v="310"/>
          <ac:spMkLst>
            <pc:docMk/>
            <pc:sldMk cId="3076330452" sldId="300"/>
            <ac:spMk id="13" creationId="{6824EF9E-EC39-06B0-7C2D-0B14D5A7FA9E}"/>
          </ac:spMkLst>
        </pc:spChg>
        <pc:spChg chg="mod">
          <ac:chgData name="Twesigye, Gloria" userId="6464a502-8a44-4d67-8fab-8f3aa9495827" providerId="ADAL" clId="{0C70CEF5-7B28-4293-B4A7-8E8559320435}" dt="2023-03-20T17:24:26.094" v="310"/>
          <ac:spMkLst>
            <pc:docMk/>
            <pc:sldMk cId="3076330452" sldId="300"/>
            <ac:spMk id="14" creationId="{4A3E9273-C7B8-E0EA-AE30-A6C1347D107D}"/>
          </ac:spMkLst>
        </pc:spChg>
        <pc:spChg chg="mod">
          <ac:chgData name="Twesigye, Gloria" userId="6464a502-8a44-4d67-8fab-8f3aa9495827" providerId="ADAL" clId="{0C70CEF5-7B28-4293-B4A7-8E8559320435}" dt="2023-03-20T17:24:26.094" v="310"/>
          <ac:spMkLst>
            <pc:docMk/>
            <pc:sldMk cId="3076330452" sldId="300"/>
            <ac:spMk id="15" creationId="{0C62F95D-3184-BB46-5007-3BB2A75AB727}"/>
          </ac:spMkLst>
        </pc:spChg>
        <pc:spChg chg="mod">
          <ac:chgData name="Twesigye, Gloria" userId="6464a502-8a44-4d67-8fab-8f3aa9495827" providerId="ADAL" clId="{0C70CEF5-7B28-4293-B4A7-8E8559320435}" dt="2023-03-20T17:24:26.094" v="310"/>
          <ac:spMkLst>
            <pc:docMk/>
            <pc:sldMk cId="3076330452" sldId="300"/>
            <ac:spMk id="16" creationId="{388AFDC6-3536-A086-F9CF-05AE112D7290}"/>
          </ac:spMkLst>
        </pc:spChg>
        <pc:spChg chg="mod">
          <ac:chgData name="Twesigye, Gloria" userId="6464a502-8a44-4d67-8fab-8f3aa9495827" providerId="ADAL" clId="{0C70CEF5-7B28-4293-B4A7-8E8559320435}" dt="2023-03-20T17:24:26.094" v="310"/>
          <ac:spMkLst>
            <pc:docMk/>
            <pc:sldMk cId="3076330452" sldId="300"/>
            <ac:spMk id="17" creationId="{8C3721F0-FACF-E525-D2C3-02CF3C0B85E0}"/>
          </ac:spMkLst>
        </pc:spChg>
        <pc:spChg chg="mod">
          <ac:chgData name="Twesigye, Gloria" userId="6464a502-8a44-4d67-8fab-8f3aa9495827" providerId="ADAL" clId="{0C70CEF5-7B28-4293-B4A7-8E8559320435}" dt="2023-03-20T17:24:26.094" v="310"/>
          <ac:spMkLst>
            <pc:docMk/>
            <pc:sldMk cId="3076330452" sldId="300"/>
            <ac:spMk id="18" creationId="{324BEEA2-9E07-0499-990E-951B319739F5}"/>
          </ac:spMkLst>
        </pc:spChg>
        <pc:spChg chg="mod">
          <ac:chgData name="Twesigye, Gloria" userId="6464a502-8a44-4d67-8fab-8f3aa9495827" providerId="ADAL" clId="{0C70CEF5-7B28-4293-B4A7-8E8559320435}" dt="2023-03-20T17:24:26.094" v="310"/>
          <ac:spMkLst>
            <pc:docMk/>
            <pc:sldMk cId="3076330452" sldId="300"/>
            <ac:spMk id="19" creationId="{627FA8E7-41E5-50D0-BABB-AAAEF7FA93FD}"/>
          </ac:spMkLst>
        </pc:spChg>
        <pc:spChg chg="mod">
          <ac:chgData name="Twesigye, Gloria" userId="6464a502-8a44-4d67-8fab-8f3aa9495827" providerId="ADAL" clId="{0C70CEF5-7B28-4293-B4A7-8E8559320435}" dt="2023-03-20T17:24:26.094" v="310"/>
          <ac:spMkLst>
            <pc:docMk/>
            <pc:sldMk cId="3076330452" sldId="300"/>
            <ac:spMk id="20" creationId="{6AC9F0D0-9227-8F0A-8126-03EF13DB800B}"/>
          </ac:spMkLst>
        </pc:spChg>
        <pc:spChg chg="mod">
          <ac:chgData name="Twesigye, Gloria" userId="6464a502-8a44-4d67-8fab-8f3aa9495827" providerId="ADAL" clId="{0C70CEF5-7B28-4293-B4A7-8E8559320435}" dt="2023-03-20T17:24:26.094" v="310"/>
          <ac:spMkLst>
            <pc:docMk/>
            <pc:sldMk cId="3076330452" sldId="300"/>
            <ac:spMk id="21" creationId="{001EA349-8C30-61B3-3813-06527185125D}"/>
          </ac:spMkLst>
        </pc:spChg>
        <pc:spChg chg="mod">
          <ac:chgData name="Twesigye, Gloria" userId="6464a502-8a44-4d67-8fab-8f3aa9495827" providerId="ADAL" clId="{0C70CEF5-7B28-4293-B4A7-8E8559320435}" dt="2023-03-20T17:24:26.094" v="310"/>
          <ac:spMkLst>
            <pc:docMk/>
            <pc:sldMk cId="3076330452" sldId="300"/>
            <ac:spMk id="22" creationId="{18F034FA-2F99-9F34-1C8C-B7D572E20338}"/>
          </ac:spMkLst>
        </pc:spChg>
        <pc:spChg chg="mod">
          <ac:chgData name="Twesigye, Gloria" userId="6464a502-8a44-4d67-8fab-8f3aa9495827" providerId="ADAL" clId="{0C70CEF5-7B28-4293-B4A7-8E8559320435}" dt="2023-03-20T17:24:26.094" v="310"/>
          <ac:spMkLst>
            <pc:docMk/>
            <pc:sldMk cId="3076330452" sldId="300"/>
            <ac:spMk id="23" creationId="{CD6C37DF-C73D-659B-A70F-3E0F1E9DCAE3}"/>
          </ac:spMkLst>
        </pc:spChg>
        <pc:spChg chg="mod">
          <ac:chgData name="Twesigye, Gloria" userId="6464a502-8a44-4d67-8fab-8f3aa9495827" providerId="ADAL" clId="{0C70CEF5-7B28-4293-B4A7-8E8559320435}" dt="2023-03-20T17:24:26.094" v="310"/>
          <ac:spMkLst>
            <pc:docMk/>
            <pc:sldMk cId="3076330452" sldId="300"/>
            <ac:spMk id="24" creationId="{DCF2670C-5EE3-9C18-F82D-0689C9504A9B}"/>
          </ac:spMkLst>
        </pc:spChg>
        <pc:spChg chg="mod">
          <ac:chgData name="Twesigye, Gloria" userId="6464a502-8a44-4d67-8fab-8f3aa9495827" providerId="ADAL" clId="{0C70CEF5-7B28-4293-B4A7-8E8559320435}" dt="2023-03-20T17:24:26.094" v="310"/>
          <ac:spMkLst>
            <pc:docMk/>
            <pc:sldMk cId="3076330452" sldId="300"/>
            <ac:spMk id="25" creationId="{00250B66-22DC-A46D-6F64-B4E0BF78DBFF}"/>
          </ac:spMkLst>
        </pc:spChg>
        <pc:spChg chg="mod">
          <ac:chgData name="Twesigye, Gloria" userId="6464a502-8a44-4d67-8fab-8f3aa9495827" providerId="ADAL" clId="{0C70CEF5-7B28-4293-B4A7-8E8559320435}" dt="2023-03-20T17:24:26.094" v="310"/>
          <ac:spMkLst>
            <pc:docMk/>
            <pc:sldMk cId="3076330452" sldId="300"/>
            <ac:spMk id="26" creationId="{A3F2E4D7-049B-B2EE-85DC-E7AEFCA2D346}"/>
          </ac:spMkLst>
        </pc:spChg>
        <pc:spChg chg="mod">
          <ac:chgData name="Twesigye, Gloria" userId="6464a502-8a44-4d67-8fab-8f3aa9495827" providerId="ADAL" clId="{0C70CEF5-7B28-4293-B4A7-8E8559320435}" dt="2023-03-20T17:24:26.094" v="310"/>
          <ac:spMkLst>
            <pc:docMk/>
            <pc:sldMk cId="3076330452" sldId="300"/>
            <ac:spMk id="27" creationId="{B618654D-7DCA-2B8C-1CD4-2B967120B6FA}"/>
          </ac:spMkLst>
        </pc:spChg>
        <pc:spChg chg="mod">
          <ac:chgData name="Twesigye, Gloria" userId="6464a502-8a44-4d67-8fab-8f3aa9495827" providerId="ADAL" clId="{0C70CEF5-7B28-4293-B4A7-8E8559320435}" dt="2023-03-20T17:24:26.094" v="310"/>
          <ac:spMkLst>
            <pc:docMk/>
            <pc:sldMk cId="3076330452" sldId="300"/>
            <ac:spMk id="28" creationId="{F23EAF1C-8D7D-354B-030D-250E1FE4A1A8}"/>
          </ac:spMkLst>
        </pc:spChg>
        <pc:spChg chg="mod">
          <ac:chgData name="Twesigye, Gloria" userId="6464a502-8a44-4d67-8fab-8f3aa9495827" providerId="ADAL" clId="{0C70CEF5-7B28-4293-B4A7-8E8559320435}" dt="2023-03-20T17:24:26.094" v="310"/>
          <ac:spMkLst>
            <pc:docMk/>
            <pc:sldMk cId="3076330452" sldId="300"/>
            <ac:spMk id="29" creationId="{F4C00E7B-ABB1-1FF1-B8DA-ABC7936CB868}"/>
          </ac:spMkLst>
        </pc:spChg>
        <pc:spChg chg="mod">
          <ac:chgData name="Twesigye, Gloria" userId="6464a502-8a44-4d67-8fab-8f3aa9495827" providerId="ADAL" clId="{0C70CEF5-7B28-4293-B4A7-8E8559320435}" dt="2023-03-20T17:24:26.094" v="310"/>
          <ac:spMkLst>
            <pc:docMk/>
            <pc:sldMk cId="3076330452" sldId="300"/>
            <ac:spMk id="30" creationId="{4AA8F125-6690-9B74-2527-8042CF6A015B}"/>
          </ac:spMkLst>
        </pc:spChg>
        <pc:spChg chg="mod">
          <ac:chgData name="Twesigye, Gloria" userId="6464a502-8a44-4d67-8fab-8f3aa9495827" providerId="ADAL" clId="{0C70CEF5-7B28-4293-B4A7-8E8559320435}" dt="2023-03-20T17:24:26.094" v="310"/>
          <ac:spMkLst>
            <pc:docMk/>
            <pc:sldMk cId="3076330452" sldId="300"/>
            <ac:spMk id="31" creationId="{49D3E3DF-B5F0-7A90-F4D1-F80FBC5CCA21}"/>
          </ac:spMkLst>
        </pc:spChg>
        <pc:spChg chg="mod">
          <ac:chgData name="Twesigye, Gloria" userId="6464a502-8a44-4d67-8fab-8f3aa9495827" providerId="ADAL" clId="{0C70CEF5-7B28-4293-B4A7-8E8559320435}" dt="2023-03-20T17:24:26.094" v="310"/>
          <ac:spMkLst>
            <pc:docMk/>
            <pc:sldMk cId="3076330452" sldId="300"/>
            <ac:spMk id="32" creationId="{30999D5F-5AE9-A235-A977-7CB4EE84623C}"/>
          </ac:spMkLst>
        </pc:spChg>
        <pc:spChg chg="mod">
          <ac:chgData name="Twesigye, Gloria" userId="6464a502-8a44-4d67-8fab-8f3aa9495827" providerId="ADAL" clId="{0C70CEF5-7B28-4293-B4A7-8E8559320435}" dt="2023-03-20T17:24:26.094" v="310"/>
          <ac:spMkLst>
            <pc:docMk/>
            <pc:sldMk cId="3076330452" sldId="300"/>
            <ac:spMk id="33" creationId="{C64F7BEB-0B29-DEBD-E1D1-ECF9B20EF0A0}"/>
          </ac:spMkLst>
        </pc:spChg>
        <pc:spChg chg="mod">
          <ac:chgData name="Twesigye, Gloria" userId="6464a502-8a44-4d67-8fab-8f3aa9495827" providerId="ADAL" clId="{0C70CEF5-7B28-4293-B4A7-8E8559320435}" dt="2023-03-20T17:24:26.094" v="310"/>
          <ac:spMkLst>
            <pc:docMk/>
            <pc:sldMk cId="3076330452" sldId="300"/>
            <ac:spMk id="34" creationId="{64615BFE-8AB6-3E1A-A0A6-9AC192A91B49}"/>
          </ac:spMkLst>
        </pc:spChg>
        <pc:spChg chg="mod">
          <ac:chgData name="Twesigye, Gloria" userId="6464a502-8a44-4d67-8fab-8f3aa9495827" providerId="ADAL" clId="{0C70CEF5-7B28-4293-B4A7-8E8559320435}" dt="2023-03-20T17:24:26.094" v="310"/>
          <ac:spMkLst>
            <pc:docMk/>
            <pc:sldMk cId="3076330452" sldId="300"/>
            <ac:spMk id="35" creationId="{86247262-1A03-A912-AD5F-7517D1521263}"/>
          </ac:spMkLst>
        </pc:spChg>
        <pc:spChg chg="mod">
          <ac:chgData name="Twesigye, Gloria" userId="6464a502-8a44-4d67-8fab-8f3aa9495827" providerId="ADAL" clId="{0C70CEF5-7B28-4293-B4A7-8E8559320435}" dt="2023-03-20T17:24:26.094" v="310"/>
          <ac:spMkLst>
            <pc:docMk/>
            <pc:sldMk cId="3076330452" sldId="300"/>
            <ac:spMk id="36" creationId="{46D9E366-1DDF-A6E4-9457-281C0E027D87}"/>
          </ac:spMkLst>
        </pc:spChg>
        <pc:spChg chg="mod">
          <ac:chgData name="Twesigye, Gloria" userId="6464a502-8a44-4d67-8fab-8f3aa9495827" providerId="ADAL" clId="{0C70CEF5-7B28-4293-B4A7-8E8559320435}" dt="2023-03-20T17:24:26.094" v="310"/>
          <ac:spMkLst>
            <pc:docMk/>
            <pc:sldMk cId="3076330452" sldId="300"/>
            <ac:spMk id="37" creationId="{51A72EB3-D8AE-38D3-3422-EE4098E1A877}"/>
          </ac:spMkLst>
        </pc:spChg>
        <pc:spChg chg="mod">
          <ac:chgData name="Twesigye, Gloria" userId="6464a502-8a44-4d67-8fab-8f3aa9495827" providerId="ADAL" clId="{0C70CEF5-7B28-4293-B4A7-8E8559320435}" dt="2023-03-20T17:24:26.094" v="310"/>
          <ac:spMkLst>
            <pc:docMk/>
            <pc:sldMk cId="3076330452" sldId="300"/>
            <ac:spMk id="38" creationId="{311FD37B-46D8-3E3E-B3F6-4444F0E5E281}"/>
          </ac:spMkLst>
        </pc:spChg>
        <pc:spChg chg="mod">
          <ac:chgData name="Twesigye, Gloria" userId="6464a502-8a44-4d67-8fab-8f3aa9495827" providerId="ADAL" clId="{0C70CEF5-7B28-4293-B4A7-8E8559320435}" dt="2023-03-20T17:24:26.094" v="310"/>
          <ac:spMkLst>
            <pc:docMk/>
            <pc:sldMk cId="3076330452" sldId="300"/>
            <ac:spMk id="39" creationId="{2776D2A4-7BA6-2238-FA11-CB246951CB68}"/>
          </ac:spMkLst>
        </pc:spChg>
        <pc:spChg chg="mod">
          <ac:chgData name="Twesigye, Gloria" userId="6464a502-8a44-4d67-8fab-8f3aa9495827" providerId="ADAL" clId="{0C70CEF5-7B28-4293-B4A7-8E8559320435}" dt="2023-03-20T17:27:07.590" v="349" actId="20577"/>
          <ac:spMkLst>
            <pc:docMk/>
            <pc:sldMk cId="3076330452" sldId="300"/>
            <ac:spMk id="45" creationId="{E4688715-489B-EF7B-FE22-6011F1D115E8}"/>
          </ac:spMkLst>
        </pc:spChg>
        <pc:spChg chg="mod">
          <ac:chgData name="Twesigye, Gloria" userId="6464a502-8a44-4d67-8fab-8f3aa9495827" providerId="ADAL" clId="{0C70CEF5-7B28-4293-B4A7-8E8559320435}" dt="2023-03-20T17:26:41.830" v="339" actId="20577"/>
          <ac:spMkLst>
            <pc:docMk/>
            <pc:sldMk cId="3076330452" sldId="300"/>
            <ac:spMk id="46" creationId="{21720AE3-0D76-DB65-3BB1-8347C00D068F}"/>
          </ac:spMkLst>
        </pc:spChg>
        <pc:spChg chg="mod">
          <ac:chgData name="Twesigye, Gloria" userId="6464a502-8a44-4d67-8fab-8f3aa9495827" providerId="ADAL" clId="{0C70CEF5-7B28-4293-B4A7-8E8559320435}" dt="2023-03-20T17:32:54.064" v="370" actId="207"/>
          <ac:spMkLst>
            <pc:docMk/>
            <pc:sldMk cId="3076330452" sldId="300"/>
            <ac:spMk id="47" creationId="{FD9AEE6A-2AD7-52EC-079C-CCD90B1A90B8}"/>
          </ac:spMkLst>
        </pc:spChg>
        <pc:spChg chg="mod">
          <ac:chgData name="Twesigye, Gloria" userId="6464a502-8a44-4d67-8fab-8f3aa9495827" providerId="ADAL" clId="{0C70CEF5-7B28-4293-B4A7-8E8559320435}" dt="2023-03-20T17:27:29.491" v="357" actId="20577"/>
          <ac:spMkLst>
            <pc:docMk/>
            <pc:sldMk cId="3076330452" sldId="300"/>
            <ac:spMk id="48" creationId="{AE867744-9D02-1432-A6C0-4AAE40E4B066}"/>
          </ac:spMkLst>
        </pc:spChg>
        <pc:spChg chg="mod">
          <ac:chgData name="Twesigye, Gloria" userId="6464a502-8a44-4d67-8fab-8f3aa9495827" providerId="ADAL" clId="{0C70CEF5-7B28-4293-B4A7-8E8559320435}" dt="2023-03-20T17:32:47.320" v="369" actId="207"/>
          <ac:spMkLst>
            <pc:docMk/>
            <pc:sldMk cId="3076330452" sldId="300"/>
            <ac:spMk id="49" creationId="{2F85322F-F460-27C4-ADDF-F16FCD4037DA}"/>
          </ac:spMkLst>
        </pc:spChg>
        <pc:spChg chg="mod">
          <ac:chgData name="Twesigye, Gloria" userId="6464a502-8a44-4d67-8fab-8f3aa9495827" providerId="ADAL" clId="{0C70CEF5-7B28-4293-B4A7-8E8559320435}" dt="2023-03-20T17:27:19.408" v="353" actId="20577"/>
          <ac:spMkLst>
            <pc:docMk/>
            <pc:sldMk cId="3076330452" sldId="300"/>
            <ac:spMk id="50" creationId="{416E2CC8-B0D8-1B43-3B9C-007E0E2656D1}"/>
          </ac:spMkLst>
        </pc:spChg>
        <pc:spChg chg="mod">
          <ac:chgData name="Twesigye, Gloria" userId="6464a502-8a44-4d67-8fab-8f3aa9495827" providerId="ADAL" clId="{0C70CEF5-7B28-4293-B4A7-8E8559320435}" dt="2023-03-20T17:27:25.228" v="355" actId="20577"/>
          <ac:spMkLst>
            <pc:docMk/>
            <pc:sldMk cId="3076330452" sldId="300"/>
            <ac:spMk id="51" creationId="{9FB9F988-8053-D258-846B-8EB5C8E4D627}"/>
          </ac:spMkLst>
        </pc:spChg>
        <pc:spChg chg="mod">
          <ac:chgData name="Twesigye, Gloria" userId="6464a502-8a44-4d67-8fab-8f3aa9495827" providerId="ADAL" clId="{0C70CEF5-7B28-4293-B4A7-8E8559320435}" dt="2023-03-20T17:26:24.663" v="335" actId="20577"/>
          <ac:spMkLst>
            <pc:docMk/>
            <pc:sldMk cId="3076330452" sldId="300"/>
            <ac:spMk id="52" creationId="{CE5E9E32-3D9C-36BA-956F-565D60D8546F}"/>
          </ac:spMkLst>
        </pc:spChg>
        <pc:spChg chg="mod">
          <ac:chgData name="Twesigye, Gloria" userId="6464a502-8a44-4d67-8fab-8f3aa9495827" providerId="ADAL" clId="{0C70CEF5-7B28-4293-B4A7-8E8559320435}" dt="2023-03-20T17:26:53.963" v="343" actId="20577"/>
          <ac:spMkLst>
            <pc:docMk/>
            <pc:sldMk cId="3076330452" sldId="300"/>
            <ac:spMk id="53" creationId="{6A8241E6-D8B0-9CFE-997C-307D620B87DA}"/>
          </ac:spMkLst>
        </pc:spChg>
        <pc:spChg chg="mod">
          <ac:chgData name="Twesigye, Gloria" userId="6464a502-8a44-4d67-8fab-8f3aa9495827" providerId="ADAL" clId="{0C70CEF5-7B28-4293-B4A7-8E8559320435}" dt="2023-03-20T17:31:46.133" v="365" actId="20577"/>
          <ac:spMkLst>
            <pc:docMk/>
            <pc:sldMk cId="3076330452" sldId="300"/>
            <ac:spMk id="54" creationId="{2C4D6644-D06B-6221-C3BF-E44FC6AB7820}"/>
          </ac:spMkLst>
        </pc:spChg>
        <pc:spChg chg="mod">
          <ac:chgData name="Twesigye, Gloria" userId="6464a502-8a44-4d67-8fab-8f3aa9495827" providerId="ADAL" clId="{0C70CEF5-7B28-4293-B4A7-8E8559320435}" dt="2023-03-20T17:27:13.646" v="351" actId="20577"/>
          <ac:spMkLst>
            <pc:docMk/>
            <pc:sldMk cId="3076330452" sldId="300"/>
            <ac:spMk id="55" creationId="{98980107-FA48-8CBF-F2A2-DBD7002C70AD}"/>
          </ac:spMkLst>
        </pc:spChg>
        <pc:spChg chg="mod">
          <ac:chgData name="Twesigye, Gloria" userId="6464a502-8a44-4d67-8fab-8f3aa9495827" providerId="ADAL" clId="{0C70CEF5-7B28-4293-B4A7-8E8559320435}" dt="2023-03-20T17:26:20.115" v="333" actId="20577"/>
          <ac:spMkLst>
            <pc:docMk/>
            <pc:sldMk cId="3076330452" sldId="300"/>
            <ac:spMk id="56" creationId="{271E9F93-CC47-E8C4-FB91-657B232829AE}"/>
          </ac:spMkLst>
        </pc:spChg>
        <pc:spChg chg="mod">
          <ac:chgData name="Twesigye, Gloria" userId="6464a502-8a44-4d67-8fab-8f3aa9495827" providerId="ADAL" clId="{0C70CEF5-7B28-4293-B4A7-8E8559320435}" dt="2023-03-20T17:27:34.967" v="359" actId="20577"/>
          <ac:spMkLst>
            <pc:docMk/>
            <pc:sldMk cId="3076330452" sldId="300"/>
            <ac:spMk id="57" creationId="{C79FA68D-0AEB-6D6A-46C4-5B5B57A76780}"/>
          </ac:spMkLst>
        </pc:spChg>
        <pc:spChg chg="mod">
          <ac:chgData name="Twesigye, Gloria" userId="6464a502-8a44-4d67-8fab-8f3aa9495827" providerId="ADAL" clId="{0C70CEF5-7B28-4293-B4A7-8E8559320435}" dt="2023-03-20T17:24:32.475" v="314"/>
          <ac:spMkLst>
            <pc:docMk/>
            <pc:sldMk cId="3076330452" sldId="300"/>
            <ac:spMk id="58" creationId="{DCBD270E-33EA-5019-9651-E7C9CAA6FDE3}"/>
          </ac:spMkLst>
        </pc:spChg>
        <pc:spChg chg="mod">
          <ac:chgData name="Twesigye, Gloria" userId="6464a502-8a44-4d67-8fab-8f3aa9495827" providerId="ADAL" clId="{0C70CEF5-7B28-4293-B4A7-8E8559320435}" dt="2023-03-20T17:24:32.475" v="314"/>
          <ac:spMkLst>
            <pc:docMk/>
            <pc:sldMk cId="3076330452" sldId="300"/>
            <ac:spMk id="59" creationId="{3D73C7D6-FF96-B07A-F3DA-5BE1B4DCAA01}"/>
          </ac:spMkLst>
        </pc:spChg>
        <pc:spChg chg="mod">
          <ac:chgData name="Twesigye, Gloria" userId="6464a502-8a44-4d67-8fab-8f3aa9495827" providerId="ADAL" clId="{0C70CEF5-7B28-4293-B4A7-8E8559320435}" dt="2023-03-20T17:24:32.475" v="314"/>
          <ac:spMkLst>
            <pc:docMk/>
            <pc:sldMk cId="3076330452" sldId="300"/>
            <ac:spMk id="60" creationId="{6CFBE8E1-C32F-8158-4446-6AC05B706403}"/>
          </ac:spMkLst>
        </pc:spChg>
        <pc:spChg chg="mod">
          <ac:chgData name="Twesigye, Gloria" userId="6464a502-8a44-4d67-8fab-8f3aa9495827" providerId="ADAL" clId="{0C70CEF5-7B28-4293-B4A7-8E8559320435}" dt="2023-03-20T17:33:16.672" v="371" actId="207"/>
          <ac:spMkLst>
            <pc:docMk/>
            <pc:sldMk cId="3076330452" sldId="300"/>
            <ac:spMk id="61" creationId="{63FC9B4D-6B4E-5F6D-3A01-A885E1854C11}"/>
          </ac:spMkLst>
        </pc:spChg>
        <pc:spChg chg="mod">
          <ac:chgData name="Twesigye, Gloria" userId="6464a502-8a44-4d67-8fab-8f3aa9495827" providerId="ADAL" clId="{0C70CEF5-7B28-4293-B4A7-8E8559320435}" dt="2023-03-20T17:33:16.672" v="371" actId="207"/>
          <ac:spMkLst>
            <pc:docMk/>
            <pc:sldMk cId="3076330452" sldId="300"/>
            <ac:spMk id="62" creationId="{A9031FB6-E12F-99F0-5FE1-1139D66B0EB0}"/>
          </ac:spMkLst>
        </pc:spChg>
        <pc:spChg chg="mod">
          <ac:chgData name="Twesigye, Gloria" userId="6464a502-8a44-4d67-8fab-8f3aa9495827" providerId="ADAL" clId="{0C70CEF5-7B28-4293-B4A7-8E8559320435}" dt="2023-03-20T17:24:32.475" v="314"/>
          <ac:spMkLst>
            <pc:docMk/>
            <pc:sldMk cId="3076330452" sldId="300"/>
            <ac:spMk id="63" creationId="{B9614043-1F28-E763-5C09-5983E20CBB35}"/>
          </ac:spMkLst>
        </pc:spChg>
        <pc:spChg chg="mod">
          <ac:chgData name="Twesigye, Gloria" userId="6464a502-8a44-4d67-8fab-8f3aa9495827" providerId="ADAL" clId="{0C70CEF5-7B28-4293-B4A7-8E8559320435}" dt="2023-03-20T17:32:25.926" v="366" actId="207"/>
          <ac:spMkLst>
            <pc:docMk/>
            <pc:sldMk cId="3076330452" sldId="300"/>
            <ac:spMk id="1024" creationId="{3DB23B19-C2AD-8FAA-5083-F84B969FC8F4}"/>
          </ac:spMkLst>
        </pc:spChg>
        <pc:spChg chg="mod">
          <ac:chgData name="Twesigye, Gloria" userId="6464a502-8a44-4d67-8fab-8f3aa9495827" providerId="ADAL" clId="{0C70CEF5-7B28-4293-B4A7-8E8559320435}" dt="2023-03-20T17:24:32.475" v="314"/>
          <ac:spMkLst>
            <pc:docMk/>
            <pc:sldMk cId="3076330452" sldId="300"/>
            <ac:spMk id="1025" creationId="{F7443CF8-78DB-449C-8D8D-AC422A9400C8}"/>
          </ac:spMkLst>
        </pc:spChg>
        <pc:spChg chg="mod">
          <ac:chgData name="Twesigye, Gloria" userId="6464a502-8a44-4d67-8fab-8f3aa9495827" providerId="ADAL" clId="{0C70CEF5-7B28-4293-B4A7-8E8559320435}" dt="2023-03-20T17:32:38.388" v="367" actId="207"/>
          <ac:spMkLst>
            <pc:docMk/>
            <pc:sldMk cId="3076330452" sldId="300"/>
            <ac:spMk id="1026" creationId="{50D4882B-7BCF-D01E-5034-D4583DDED428}"/>
          </ac:spMkLst>
        </pc:spChg>
        <pc:spChg chg="mod">
          <ac:chgData name="Twesigye, Gloria" userId="6464a502-8a44-4d67-8fab-8f3aa9495827" providerId="ADAL" clId="{0C70CEF5-7B28-4293-B4A7-8E8559320435}" dt="2023-03-20T17:29:38.820" v="362" actId="207"/>
          <ac:spMkLst>
            <pc:docMk/>
            <pc:sldMk cId="3076330452" sldId="300"/>
            <ac:spMk id="1027" creationId="{320EBBF9-48E7-5FE8-EE9A-605E50AF5AAF}"/>
          </ac:spMkLst>
        </pc:spChg>
        <pc:spChg chg="mod">
          <ac:chgData name="Twesigye, Gloria" userId="6464a502-8a44-4d67-8fab-8f3aa9495827" providerId="ADAL" clId="{0C70CEF5-7B28-4293-B4A7-8E8559320435}" dt="2023-03-20T17:33:16.672" v="371" actId="207"/>
          <ac:spMkLst>
            <pc:docMk/>
            <pc:sldMk cId="3076330452" sldId="300"/>
            <ac:spMk id="1028" creationId="{38EF889D-258E-E22C-3D8F-07109538D58C}"/>
          </ac:spMkLst>
        </pc:spChg>
        <pc:spChg chg="mod">
          <ac:chgData name="Twesigye, Gloria" userId="6464a502-8a44-4d67-8fab-8f3aa9495827" providerId="ADAL" clId="{0C70CEF5-7B28-4293-B4A7-8E8559320435}" dt="2023-03-20T17:24:32.475" v="314"/>
          <ac:spMkLst>
            <pc:docMk/>
            <pc:sldMk cId="3076330452" sldId="300"/>
            <ac:spMk id="1029" creationId="{318C2E10-B887-91CD-ED35-E7E093C1EB9F}"/>
          </ac:spMkLst>
        </pc:spChg>
        <pc:spChg chg="mod">
          <ac:chgData name="Twesigye, Gloria" userId="6464a502-8a44-4d67-8fab-8f3aa9495827" providerId="ADAL" clId="{0C70CEF5-7B28-4293-B4A7-8E8559320435}" dt="2023-03-20T17:33:16.672" v="371" actId="207"/>
          <ac:spMkLst>
            <pc:docMk/>
            <pc:sldMk cId="3076330452" sldId="300"/>
            <ac:spMk id="1030" creationId="{58306C29-7CC6-EA44-726D-382845063A10}"/>
          </ac:spMkLst>
        </pc:spChg>
        <pc:spChg chg="mod">
          <ac:chgData name="Twesigye, Gloria" userId="6464a502-8a44-4d67-8fab-8f3aa9495827" providerId="ADAL" clId="{0C70CEF5-7B28-4293-B4A7-8E8559320435}" dt="2023-03-20T17:24:32.475" v="314"/>
          <ac:spMkLst>
            <pc:docMk/>
            <pc:sldMk cId="3076330452" sldId="300"/>
            <ac:spMk id="1031" creationId="{34E34B75-C4F8-225D-913B-B715766D040C}"/>
          </ac:spMkLst>
        </pc:spChg>
        <pc:spChg chg="mod">
          <ac:chgData name="Twesigye, Gloria" userId="6464a502-8a44-4d67-8fab-8f3aa9495827" providerId="ADAL" clId="{0C70CEF5-7B28-4293-B4A7-8E8559320435}" dt="2023-03-20T17:29:38.820" v="362" actId="207"/>
          <ac:spMkLst>
            <pc:docMk/>
            <pc:sldMk cId="3076330452" sldId="300"/>
            <ac:spMk id="1032" creationId="{527C71A4-E2DF-612A-A197-92220ACAD188}"/>
          </ac:spMkLst>
        </pc:spChg>
        <pc:spChg chg="add del mod ord">
          <ac:chgData name="Twesigye, Gloria" userId="6464a502-8a44-4d67-8fab-8f3aa9495827" providerId="ADAL" clId="{0C70CEF5-7B28-4293-B4A7-8E8559320435}" dt="2023-03-20T17:30:59.224" v="363" actId="478"/>
          <ac:spMkLst>
            <pc:docMk/>
            <pc:sldMk cId="3076330452" sldId="300"/>
            <ac:spMk id="1033" creationId="{9523F6B1-A537-A987-C44B-AAA403DA9DFF}"/>
          </ac:spMkLst>
        </pc:spChg>
        <pc:spChg chg="mod">
          <ac:chgData name="Twesigye, Gloria" userId="6464a502-8a44-4d67-8fab-8f3aa9495827" providerId="ADAL" clId="{0C70CEF5-7B28-4293-B4A7-8E8559320435}" dt="2023-03-20T17:24:48.641" v="329" actId="20577"/>
          <ac:spMkLst>
            <pc:docMk/>
            <pc:sldMk cId="3076330452" sldId="300"/>
            <ac:spMk id="1046" creationId="{8A57591F-F75D-FBB3-BD7E-757A1AFC2F44}"/>
          </ac:spMkLst>
        </pc:spChg>
        <pc:grpChg chg="add del mod">
          <ac:chgData name="Twesigye, Gloria" userId="6464a502-8a44-4d67-8fab-8f3aa9495827" providerId="ADAL" clId="{0C70CEF5-7B28-4293-B4A7-8E8559320435}" dt="2023-03-20T17:24:32.450" v="313"/>
          <ac:grpSpMkLst>
            <pc:docMk/>
            <pc:sldMk cId="3076330452" sldId="300"/>
            <ac:grpSpMk id="5" creationId="{22819AB1-3434-857F-5297-00B758D1770A}"/>
          </ac:grpSpMkLst>
        </pc:grpChg>
        <pc:grpChg chg="mod">
          <ac:chgData name="Twesigye, Gloria" userId="6464a502-8a44-4d67-8fab-8f3aa9495827" providerId="ADAL" clId="{0C70CEF5-7B28-4293-B4A7-8E8559320435}" dt="2023-03-20T17:24:26.094" v="310"/>
          <ac:grpSpMkLst>
            <pc:docMk/>
            <pc:sldMk cId="3076330452" sldId="300"/>
            <ac:grpSpMk id="8" creationId="{3E678B0B-0092-1757-5597-F72C3DB0B92A}"/>
          </ac:grpSpMkLst>
        </pc:grpChg>
        <pc:grpChg chg="mod">
          <ac:chgData name="Twesigye, Gloria" userId="6464a502-8a44-4d67-8fab-8f3aa9495827" providerId="ADAL" clId="{0C70CEF5-7B28-4293-B4A7-8E8559320435}" dt="2023-03-20T17:24:26.094" v="310"/>
          <ac:grpSpMkLst>
            <pc:docMk/>
            <pc:sldMk cId="3076330452" sldId="300"/>
            <ac:grpSpMk id="11" creationId="{9CDCA061-FA69-D0AB-FB21-F9EC4C07F142}"/>
          </ac:grpSpMkLst>
        </pc:grpChg>
        <pc:grpChg chg="add mod">
          <ac:chgData name="Twesigye, Gloria" userId="6464a502-8a44-4d67-8fab-8f3aa9495827" providerId="ADAL" clId="{0C70CEF5-7B28-4293-B4A7-8E8559320435}" dt="2023-03-20T17:24:32.475" v="314"/>
          <ac:grpSpMkLst>
            <pc:docMk/>
            <pc:sldMk cId="3076330452" sldId="300"/>
            <ac:grpSpMk id="40" creationId="{BF51E123-3139-FC27-06FB-9D34F9758746}"/>
          </ac:grpSpMkLst>
        </pc:grpChg>
        <pc:grpChg chg="mod">
          <ac:chgData name="Twesigye, Gloria" userId="6464a502-8a44-4d67-8fab-8f3aa9495827" providerId="ADAL" clId="{0C70CEF5-7B28-4293-B4A7-8E8559320435}" dt="2023-03-20T17:24:32.475" v="314"/>
          <ac:grpSpMkLst>
            <pc:docMk/>
            <pc:sldMk cId="3076330452" sldId="300"/>
            <ac:grpSpMk id="41" creationId="{9A561773-7A74-4B66-8901-7A6CF44BC995}"/>
          </ac:grpSpMkLst>
        </pc:grpChg>
        <pc:grpChg chg="mod">
          <ac:chgData name="Twesigye, Gloria" userId="6464a502-8a44-4d67-8fab-8f3aa9495827" providerId="ADAL" clId="{0C70CEF5-7B28-4293-B4A7-8E8559320435}" dt="2023-03-20T17:24:32.475" v="314"/>
          <ac:grpSpMkLst>
            <pc:docMk/>
            <pc:sldMk cId="3076330452" sldId="300"/>
            <ac:grpSpMk id="44" creationId="{ECEFCB07-FFDC-1CCF-9AC5-2BE15E46792D}"/>
          </ac:grpSpMkLst>
        </pc:grpChg>
        <pc:cxnChg chg="mod">
          <ac:chgData name="Twesigye, Gloria" userId="6464a502-8a44-4d67-8fab-8f3aa9495827" providerId="ADAL" clId="{0C70CEF5-7B28-4293-B4A7-8E8559320435}" dt="2023-03-20T17:24:26.094" v="310"/>
          <ac:cxnSpMkLst>
            <pc:docMk/>
            <pc:sldMk cId="3076330452" sldId="300"/>
            <ac:cxnSpMk id="9" creationId="{BCAA77A2-ADFE-2F9A-D05B-4EFA341897ED}"/>
          </ac:cxnSpMkLst>
        </pc:cxnChg>
        <pc:cxnChg chg="mod">
          <ac:chgData name="Twesigye, Gloria" userId="6464a502-8a44-4d67-8fab-8f3aa9495827" providerId="ADAL" clId="{0C70CEF5-7B28-4293-B4A7-8E8559320435}" dt="2023-03-20T17:24:26.094" v="310"/>
          <ac:cxnSpMkLst>
            <pc:docMk/>
            <pc:sldMk cId="3076330452" sldId="300"/>
            <ac:cxnSpMk id="10" creationId="{B497FDDF-BDA3-EED4-9C38-AFB796838417}"/>
          </ac:cxnSpMkLst>
        </pc:cxnChg>
        <pc:cxnChg chg="mod">
          <ac:chgData name="Twesigye, Gloria" userId="6464a502-8a44-4d67-8fab-8f3aa9495827" providerId="ADAL" clId="{0C70CEF5-7B28-4293-B4A7-8E8559320435}" dt="2023-03-20T17:24:32.475" v="314"/>
          <ac:cxnSpMkLst>
            <pc:docMk/>
            <pc:sldMk cId="3076330452" sldId="300"/>
            <ac:cxnSpMk id="42" creationId="{F5B921DB-6C09-5607-2A9C-C77B37F63F4C}"/>
          </ac:cxnSpMkLst>
        </pc:cxnChg>
        <pc:cxnChg chg="mod">
          <ac:chgData name="Twesigye, Gloria" userId="6464a502-8a44-4d67-8fab-8f3aa9495827" providerId="ADAL" clId="{0C70CEF5-7B28-4293-B4A7-8E8559320435}" dt="2023-03-20T17:24:32.475" v="314"/>
          <ac:cxnSpMkLst>
            <pc:docMk/>
            <pc:sldMk cId="3076330452" sldId="300"/>
            <ac:cxnSpMk id="43" creationId="{2DA7F135-38BA-A29A-1BD7-4E08D7EC6846}"/>
          </ac:cxnSpMkLst>
        </pc:cxnChg>
      </pc:sldChg>
      <pc:sldChg chg="addSp delSp modSp mod">
        <pc:chgData name="Twesigye, Gloria" userId="6464a502-8a44-4d67-8fab-8f3aa9495827" providerId="ADAL" clId="{0C70CEF5-7B28-4293-B4A7-8E8559320435}" dt="2023-03-20T15:15:57.321" v="158"/>
        <pc:sldMkLst>
          <pc:docMk/>
          <pc:sldMk cId="3332005300" sldId="322"/>
        </pc:sldMkLst>
        <pc:spChg chg="del">
          <ac:chgData name="Twesigye, Gloria" userId="6464a502-8a44-4d67-8fab-8f3aa9495827" providerId="ADAL" clId="{0C70CEF5-7B28-4293-B4A7-8E8559320435}" dt="2023-03-20T15:10:07.797" v="133" actId="478"/>
          <ac:spMkLst>
            <pc:docMk/>
            <pc:sldMk cId="3332005300" sldId="322"/>
            <ac:spMk id="4" creationId="{FAA73026-B2B6-F53B-C335-B129531E9269}"/>
          </ac:spMkLst>
        </pc:spChg>
        <pc:spChg chg="mod">
          <ac:chgData name="Twesigye, Gloria" userId="6464a502-8a44-4d67-8fab-8f3aa9495827" providerId="ADAL" clId="{0C70CEF5-7B28-4293-B4A7-8E8559320435}" dt="2023-03-20T15:09:29.900" v="131" actId="20577"/>
          <ac:spMkLst>
            <pc:docMk/>
            <pc:sldMk cId="3332005300" sldId="322"/>
            <ac:spMk id="5" creationId="{2DB53C78-DA00-2BC5-996C-8D5C0A276C42}"/>
          </ac:spMkLst>
        </pc:spChg>
        <pc:spChg chg="add del mod">
          <ac:chgData name="Twesigye, Gloria" userId="6464a502-8a44-4d67-8fab-8f3aa9495827" providerId="ADAL" clId="{0C70CEF5-7B28-4293-B4A7-8E8559320435}" dt="2023-03-20T15:12:47.053" v="150" actId="478"/>
          <ac:spMkLst>
            <pc:docMk/>
            <pc:sldMk cId="3332005300" sldId="322"/>
            <ac:spMk id="7" creationId="{E18E5F2E-7AC1-FE23-E13C-417BAFFB64DF}"/>
          </ac:spMkLst>
        </pc:spChg>
        <pc:graphicFrameChg chg="mod">
          <ac:chgData name="Twesigye, Gloria" userId="6464a502-8a44-4d67-8fab-8f3aa9495827" providerId="ADAL" clId="{0C70CEF5-7B28-4293-B4A7-8E8559320435}" dt="2023-03-20T15:15:57.321" v="158"/>
          <ac:graphicFrameMkLst>
            <pc:docMk/>
            <pc:sldMk cId="3332005300" sldId="322"/>
            <ac:graphicFrameMk id="6" creationId="{A9A8CC69-E7C7-8BF8-2D2D-ABB1A61EC758}"/>
          </ac:graphicFrameMkLst>
        </pc:graphicFrameChg>
      </pc:sldChg>
      <pc:sldChg chg="addSp delSp modSp mod">
        <pc:chgData name="Twesigye, Gloria" userId="6464a502-8a44-4d67-8fab-8f3aa9495827" providerId="ADAL" clId="{0C70CEF5-7B28-4293-B4A7-8E8559320435}" dt="2023-03-20T16:40:34.329" v="230" actId="478"/>
        <pc:sldMkLst>
          <pc:docMk/>
          <pc:sldMk cId="327494629" sldId="323"/>
        </pc:sldMkLst>
        <pc:spChg chg="add del mod">
          <ac:chgData name="Twesigye, Gloria" userId="6464a502-8a44-4d67-8fab-8f3aa9495827" providerId="ADAL" clId="{0C70CEF5-7B28-4293-B4A7-8E8559320435}" dt="2023-03-20T16:40:34.329" v="230" actId="478"/>
          <ac:spMkLst>
            <pc:docMk/>
            <pc:sldMk cId="327494629" sldId="323"/>
            <ac:spMk id="4" creationId="{F7363914-7532-5A11-6892-E514DC9F9170}"/>
          </ac:spMkLst>
        </pc:spChg>
        <pc:graphicFrameChg chg="mod">
          <ac:chgData name="Twesigye, Gloria" userId="6464a502-8a44-4d67-8fab-8f3aa9495827" providerId="ADAL" clId="{0C70CEF5-7B28-4293-B4A7-8E8559320435}" dt="2023-03-20T16:40:29.399" v="229"/>
          <ac:graphicFrameMkLst>
            <pc:docMk/>
            <pc:sldMk cId="327494629" sldId="323"/>
            <ac:graphicFrameMk id="6" creationId="{A9A8CC69-E7C7-8BF8-2D2D-ABB1A61EC758}"/>
          </ac:graphicFrameMkLst>
        </pc:graphicFrameChg>
      </pc:sldChg>
      <pc:sldChg chg="addSp delSp modSp mod">
        <pc:chgData name="Twesigye, Gloria" userId="6464a502-8a44-4d67-8fab-8f3aa9495827" providerId="ADAL" clId="{0C70CEF5-7B28-4293-B4A7-8E8559320435}" dt="2023-03-20T20:40:15.334" v="622"/>
        <pc:sldMkLst>
          <pc:docMk/>
          <pc:sldMk cId="314515802" sldId="324"/>
        </pc:sldMkLst>
        <pc:spChg chg="add del mod">
          <ac:chgData name="Twesigye, Gloria" userId="6464a502-8a44-4d67-8fab-8f3aa9495827" providerId="ADAL" clId="{0C70CEF5-7B28-4293-B4A7-8E8559320435}" dt="2023-03-20T20:34:17.173" v="612" actId="478"/>
          <ac:spMkLst>
            <pc:docMk/>
            <pc:sldMk cId="314515802" sldId="324"/>
            <ac:spMk id="2" creationId="{3287072F-0C4B-FED3-54EA-24113C02EE25}"/>
          </ac:spMkLst>
        </pc:spChg>
        <pc:spChg chg="mod">
          <ac:chgData name="Twesigye, Gloria" userId="6464a502-8a44-4d67-8fab-8f3aa9495827" providerId="ADAL" clId="{0C70CEF5-7B28-4293-B4A7-8E8559320435}" dt="2023-03-20T16:40:43.391" v="231" actId="207"/>
          <ac:spMkLst>
            <pc:docMk/>
            <pc:sldMk cId="314515802" sldId="324"/>
            <ac:spMk id="3" creationId="{7F10B6DC-6AF4-BFD9-E1D5-B98AA266289F}"/>
          </ac:spMkLst>
        </pc:spChg>
        <pc:spChg chg="del">
          <ac:chgData name="Twesigye, Gloria" userId="6464a502-8a44-4d67-8fab-8f3aa9495827" providerId="ADAL" clId="{0C70CEF5-7B28-4293-B4A7-8E8559320435}" dt="2023-03-20T20:40:12.434" v="620" actId="478"/>
          <ac:spMkLst>
            <pc:docMk/>
            <pc:sldMk cId="314515802" sldId="324"/>
            <ac:spMk id="6" creationId="{5D0F14F3-1A09-3E96-BCB2-D8B940E469DA}"/>
          </ac:spMkLst>
        </pc:spChg>
        <pc:spChg chg="del">
          <ac:chgData name="Twesigye, Gloria" userId="6464a502-8a44-4d67-8fab-8f3aa9495827" providerId="ADAL" clId="{0C70CEF5-7B28-4293-B4A7-8E8559320435}" dt="2023-03-20T20:40:14.844" v="621" actId="478"/>
          <ac:spMkLst>
            <pc:docMk/>
            <pc:sldMk cId="314515802" sldId="324"/>
            <ac:spMk id="7" creationId="{CE64F085-394F-89FE-55C1-94E5F28AFADD}"/>
          </ac:spMkLst>
        </pc:spChg>
        <pc:spChg chg="del">
          <ac:chgData name="Twesigye, Gloria" userId="6464a502-8a44-4d67-8fab-8f3aa9495827" providerId="ADAL" clId="{0C70CEF5-7B28-4293-B4A7-8E8559320435}" dt="2023-03-20T20:40:14.844" v="621" actId="478"/>
          <ac:spMkLst>
            <pc:docMk/>
            <pc:sldMk cId="314515802" sldId="324"/>
            <ac:spMk id="8" creationId="{E39DAA33-FEFE-A8BD-BBEA-A8F3D8B80ECE}"/>
          </ac:spMkLst>
        </pc:spChg>
        <pc:picChg chg="add mod">
          <ac:chgData name="Twesigye, Gloria" userId="6464a502-8a44-4d67-8fab-8f3aa9495827" providerId="ADAL" clId="{0C70CEF5-7B28-4293-B4A7-8E8559320435}" dt="2023-03-20T20:40:15.334" v="622"/>
          <ac:picMkLst>
            <pc:docMk/>
            <pc:sldMk cId="314515802" sldId="324"/>
            <ac:picMk id="4" creationId="{A7498A23-21E0-75CF-FF33-2DE2AD55AABF}"/>
          </ac:picMkLst>
        </pc:picChg>
      </pc:sldChg>
      <pc:sldChg chg="addSp delSp modSp mod">
        <pc:chgData name="Twesigye, Gloria" userId="6464a502-8a44-4d67-8fab-8f3aa9495827" providerId="ADAL" clId="{0C70CEF5-7B28-4293-B4A7-8E8559320435}" dt="2023-03-20T17:43:40.742" v="396" actId="478"/>
        <pc:sldMkLst>
          <pc:docMk/>
          <pc:sldMk cId="661188151" sldId="325"/>
        </pc:sldMkLst>
        <pc:spChg chg="add del mod">
          <ac:chgData name="Twesigye, Gloria" userId="6464a502-8a44-4d67-8fab-8f3aa9495827" providerId="ADAL" clId="{0C70CEF5-7B28-4293-B4A7-8E8559320435}" dt="2023-03-20T17:43:40.742" v="396" actId="478"/>
          <ac:spMkLst>
            <pc:docMk/>
            <pc:sldMk cId="661188151" sldId="325"/>
            <ac:spMk id="5" creationId="{A7700C4D-C8D4-7826-834D-67904FC6C648}"/>
          </ac:spMkLst>
        </pc:spChg>
      </pc:sldChg>
      <pc:sldChg chg="addSp delSp modSp mod">
        <pc:chgData name="Twesigye, Gloria" userId="6464a502-8a44-4d67-8fab-8f3aa9495827" providerId="ADAL" clId="{0C70CEF5-7B28-4293-B4A7-8E8559320435}" dt="2023-03-20T20:40:21.075" v="624"/>
        <pc:sldMkLst>
          <pc:docMk/>
          <pc:sldMk cId="1504281115" sldId="326"/>
        </pc:sldMkLst>
        <pc:spChg chg="add del mod">
          <ac:chgData name="Twesigye, Gloria" userId="6464a502-8a44-4d67-8fab-8f3aa9495827" providerId="ADAL" clId="{0C70CEF5-7B28-4293-B4A7-8E8559320435}" dt="2023-03-20T20:34:29.418" v="613" actId="478"/>
          <ac:spMkLst>
            <pc:docMk/>
            <pc:sldMk cId="1504281115" sldId="326"/>
            <ac:spMk id="2" creationId="{EBEFE1C0-7C06-C3B3-FBE4-856F59927613}"/>
          </ac:spMkLst>
        </pc:spChg>
        <pc:spChg chg="mod">
          <ac:chgData name="Twesigye, Gloria" userId="6464a502-8a44-4d67-8fab-8f3aa9495827" providerId="ADAL" clId="{0C70CEF5-7B28-4293-B4A7-8E8559320435}" dt="2023-03-20T17:43:59.061" v="397" actId="207"/>
          <ac:spMkLst>
            <pc:docMk/>
            <pc:sldMk cId="1504281115" sldId="326"/>
            <ac:spMk id="3" creationId="{7F10B6DC-6AF4-BFD9-E1D5-B98AA266289F}"/>
          </ac:spMkLst>
        </pc:spChg>
        <pc:spChg chg="del">
          <ac:chgData name="Twesigye, Gloria" userId="6464a502-8a44-4d67-8fab-8f3aa9495827" providerId="ADAL" clId="{0C70CEF5-7B28-4293-B4A7-8E8559320435}" dt="2023-03-20T20:40:20.714" v="623" actId="478"/>
          <ac:spMkLst>
            <pc:docMk/>
            <pc:sldMk cId="1504281115" sldId="326"/>
            <ac:spMk id="6" creationId="{5D0F14F3-1A09-3E96-BCB2-D8B940E469DA}"/>
          </ac:spMkLst>
        </pc:spChg>
        <pc:spChg chg="del">
          <ac:chgData name="Twesigye, Gloria" userId="6464a502-8a44-4d67-8fab-8f3aa9495827" providerId="ADAL" clId="{0C70CEF5-7B28-4293-B4A7-8E8559320435}" dt="2023-03-20T20:40:20.714" v="623" actId="478"/>
          <ac:spMkLst>
            <pc:docMk/>
            <pc:sldMk cId="1504281115" sldId="326"/>
            <ac:spMk id="7" creationId="{CE64F085-394F-89FE-55C1-94E5F28AFADD}"/>
          </ac:spMkLst>
        </pc:spChg>
        <pc:spChg chg="del">
          <ac:chgData name="Twesigye, Gloria" userId="6464a502-8a44-4d67-8fab-8f3aa9495827" providerId="ADAL" clId="{0C70CEF5-7B28-4293-B4A7-8E8559320435}" dt="2023-03-20T20:40:20.714" v="623" actId="478"/>
          <ac:spMkLst>
            <pc:docMk/>
            <pc:sldMk cId="1504281115" sldId="326"/>
            <ac:spMk id="8" creationId="{E39DAA33-FEFE-A8BD-BBEA-A8F3D8B80ECE}"/>
          </ac:spMkLst>
        </pc:spChg>
        <pc:picChg chg="add mod">
          <ac:chgData name="Twesigye, Gloria" userId="6464a502-8a44-4d67-8fab-8f3aa9495827" providerId="ADAL" clId="{0C70CEF5-7B28-4293-B4A7-8E8559320435}" dt="2023-03-20T20:40:21.075" v="624"/>
          <ac:picMkLst>
            <pc:docMk/>
            <pc:sldMk cId="1504281115" sldId="326"/>
            <ac:picMk id="4" creationId="{BBC9DFFF-EE00-B363-3F29-136E94E60409}"/>
          </ac:picMkLst>
        </pc:picChg>
      </pc:sldChg>
      <pc:sldChg chg="addSp delSp modSp del mod modShow">
        <pc:chgData name="Twesigye, Gloria" userId="6464a502-8a44-4d67-8fab-8f3aa9495827" providerId="ADAL" clId="{0C70CEF5-7B28-4293-B4A7-8E8559320435}" dt="2023-03-20T20:31:31.916" v="601" actId="2696"/>
        <pc:sldMkLst>
          <pc:docMk/>
          <pc:sldMk cId="2410084660" sldId="327"/>
        </pc:sldMkLst>
        <pc:spChg chg="add del mod">
          <ac:chgData name="Twesigye, Gloria" userId="6464a502-8a44-4d67-8fab-8f3aa9495827" providerId="ADAL" clId="{0C70CEF5-7B28-4293-B4A7-8E8559320435}" dt="2023-03-20T20:31:28.048" v="600" actId="478"/>
          <ac:spMkLst>
            <pc:docMk/>
            <pc:sldMk cId="2410084660" sldId="327"/>
            <ac:spMk id="4" creationId="{E059493F-965D-AB3F-F668-9C16BC455A57}"/>
          </ac:spMkLst>
        </pc:spChg>
      </pc:sldChg>
      <pc:sldChg chg="add">
        <pc:chgData name="Twesigye, Gloria" userId="6464a502-8a44-4d67-8fab-8f3aa9495827" providerId="ADAL" clId="{0C70CEF5-7B28-4293-B4A7-8E8559320435}" dt="2023-03-20T20:31:35.650" v="602"/>
        <pc:sldMkLst>
          <pc:docMk/>
          <pc:sldMk cId="3733632093" sldId="327"/>
        </pc:sldMkLst>
      </pc:sldChg>
      <pc:sldChg chg="addSp delSp modSp mod modNotesTx">
        <pc:chgData name="Twesigye, Gloria" userId="6464a502-8a44-4d67-8fab-8f3aa9495827" providerId="ADAL" clId="{0C70CEF5-7B28-4293-B4A7-8E8559320435}" dt="2023-03-20T17:51:43.674" v="419" actId="478"/>
        <pc:sldMkLst>
          <pc:docMk/>
          <pc:sldMk cId="3632646033" sldId="328"/>
        </pc:sldMkLst>
        <pc:spChg chg="add del mod">
          <ac:chgData name="Twesigye, Gloria" userId="6464a502-8a44-4d67-8fab-8f3aa9495827" providerId="ADAL" clId="{0C70CEF5-7B28-4293-B4A7-8E8559320435}" dt="2023-03-20T17:51:43.674" v="419" actId="478"/>
          <ac:spMkLst>
            <pc:docMk/>
            <pc:sldMk cId="3632646033" sldId="328"/>
            <ac:spMk id="3" creationId="{486CAF73-4140-9E43-8492-1ED635B67769}"/>
          </ac:spMkLst>
        </pc:spChg>
      </pc:sldChg>
      <pc:sldChg chg="addSp delSp modSp mod">
        <pc:chgData name="Twesigye, Gloria" userId="6464a502-8a44-4d67-8fab-8f3aa9495827" providerId="ADAL" clId="{0C70CEF5-7B28-4293-B4A7-8E8559320435}" dt="2023-03-20T20:40:26.867" v="626"/>
        <pc:sldMkLst>
          <pc:docMk/>
          <pc:sldMk cId="3536622148" sldId="329"/>
        </pc:sldMkLst>
        <pc:spChg chg="add del mod">
          <ac:chgData name="Twesigye, Gloria" userId="6464a502-8a44-4d67-8fab-8f3aa9495827" providerId="ADAL" clId="{0C70CEF5-7B28-4293-B4A7-8E8559320435}" dt="2023-03-20T20:34:32.902" v="614" actId="478"/>
          <ac:spMkLst>
            <pc:docMk/>
            <pc:sldMk cId="3536622148" sldId="329"/>
            <ac:spMk id="2" creationId="{33DF72A1-337A-D194-FBE1-CEB4D34ABAE0}"/>
          </ac:spMkLst>
        </pc:spChg>
        <pc:spChg chg="mod">
          <ac:chgData name="Twesigye, Gloria" userId="6464a502-8a44-4d67-8fab-8f3aa9495827" providerId="ADAL" clId="{0C70CEF5-7B28-4293-B4A7-8E8559320435}" dt="2023-03-20T17:51:48.317" v="420" actId="207"/>
          <ac:spMkLst>
            <pc:docMk/>
            <pc:sldMk cId="3536622148" sldId="329"/>
            <ac:spMk id="3" creationId="{7F10B6DC-6AF4-BFD9-E1D5-B98AA266289F}"/>
          </ac:spMkLst>
        </pc:spChg>
        <pc:spChg chg="del">
          <ac:chgData name="Twesigye, Gloria" userId="6464a502-8a44-4d67-8fab-8f3aa9495827" providerId="ADAL" clId="{0C70CEF5-7B28-4293-B4A7-8E8559320435}" dt="2023-03-20T20:40:26.451" v="625" actId="478"/>
          <ac:spMkLst>
            <pc:docMk/>
            <pc:sldMk cId="3536622148" sldId="329"/>
            <ac:spMk id="6" creationId="{5D0F14F3-1A09-3E96-BCB2-D8B940E469DA}"/>
          </ac:spMkLst>
        </pc:spChg>
        <pc:spChg chg="del">
          <ac:chgData name="Twesigye, Gloria" userId="6464a502-8a44-4d67-8fab-8f3aa9495827" providerId="ADAL" clId="{0C70CEF5-7B28-4293-B4A7-8E8559320435}" dt="2023-03-20T20:40:26.451" v="625" actId="478"/>
          <ac:spMkLst>
            <pc:docMk/>
            <pc:sldMk cId="3536622148" sldId="329"/>
            <ac:spMk id="7" creationId="{CE64F085-394F-89FE-55C1-94E5F28AFADD}"/>
          </ac:spMkLst>
        </pc:spChg>
        <pc:spChg chg="del">
          <ac:chgData name="Twesigye, Gloria" userId="6464a502-8a44-4d67-8fab-8f3aa9495827" providerId="ADAL" clId="{0C70CEF5-7B28-4293-B4A7-8E8559320435}" dt="2023-03-20T20:40:26.451" v="625" actId="478"/>
          <ac:spMkLst>
            <pc:docMk/>
            <pc:sldMk cId="3536622148" sldId="329"/>
            <ac:spMk id="8" creationId="{E39DAA33-FEFE-A8BD-BBEA-A8F3D8B80ECE}"/>
          </ac:spMkLst>
        </pc:spChg>
        <pc:picChg chg="add mod">
          <ac:chgData name="Twesigye, Gloria" userId="6464a502-8a44-4d67-8fab-8f3aa9495827" providerId="ADAL" clId="{0C70CEF5-7B28-4293-B4A7-8E8559320435}" dt="2023-03-20T20:40:26.867" v="626"/>
          <ac:picMkLst>
            <pc:docMk/>
            <pc:sldMk cId="3536622148" sldId="329"/>
            <ac:picMk id="4" creationId="{5664F481-3600-DAF7-DD36-474F7D563259}"/>
          </ac:picMkLst>
        </pc:picChg>
      </pc:sldChg>
      <pc:sldChg chg="addSp delSp modSp mod">
        <pc:chgData name="Twesigye, Gloria" userId="6464a502-8a44-4d67-8fab-8f3aa9495827" providerId="ADAL" clId="{0C70CEF5-7B28-4293-B4A7-8E8559320435}" dt="2023-03-20T20:40:32.228" v="628"/>
        <pc:sldMkLst>
          <pc:docMk/>
          <pc:sldMk cId="2812464284" sldId="330"/>
        </pc:sldMkLst>
        <pc:spChg chg="add del mod">
          <ac:chgData name="Twesigye, Gloria" userId="6464a502-8a44-4d67-8fab-8f3aa9495827" providerId="ADAL" clId="{0C70CEF5-7B28-4293-B4A7-8E8559320435}" dt="2023-03-20T20:34:35.444" v="615" actId="478"/>
          <ac:spMkLst>
            <pc:docMk/>
            <pc:sldMk cId="2812464284" sldId="330"/>
            <ac:spMk id="2" creationId="{00C1A5F2-CAB3-F6B3-AD6A-9299E59A0016}"/>
          </ac:spMkLst>
        </pc:spChg>
        <pc:spChg chg="mod">
          <ac:chgData name="Twesigye, Gloria" userId="6464a502-8a44-4d67-8fab-8f3aa9495827" providerId="ADAL" clId="{0C70CEF5-7B28-4293-B4A7-8E8559320435}" dt="2023-03-20T18:05:39.776" v="439" actId="207"/>
          <ac:spMkLst>
            <pc:docMk/>
            <pc:sldMk cId="2812464284" sldId="330"/>
            <ac:spMk id="3" creationId="{7F10B6DC-6AF4-BFD9-E1D5-B98AA266289F}"/>
          </ac:spMkLst>
        </pc:spChg>
        <pc:spChg chg="del">
          <ac:chgData name="Twesigye, Gloria" userId="6464a502-8a44-4d67-8fab-8f3aa9495827" providerId="ADAL" clId="{0C70CEF5-7B28-4293-B4A7-8E8559320435}" dt="2023-03-20T20:40:31.802" v="627" actId="478"/>
          <ac:spMkLst>
            <pc:docMk/>
            <pc:sldMk cId="2812464284" sldId="330"/>
            <ac:spMk id="6" creationId="{5D0F14F3-1A09-3E96-BCB2-D8B940E469DA}"/>
          </ac:spMkLst>
        </pc:spChg>
        <pc:spChg chg="del">
          <ac:chgData name="Twesigye, Gloria" userId="6464a502-8a44-4d67-8fab-8f3aa9495827" providerId="ADAL" clId="{0C70CEF5-7B28-4293-B4A7-8E8559320435}" dt="2023-03-20T20:40:31.802" v="627" actId="478"/>
          <ac:spMkLst>
            <pc:docMk/>
            <pc:sldMk cId="2812464284" sldId="330"/>
            <ac:spMk id="7" creationId="{CE64F085-394F-89FE-55C1-94E5F28AFADD}"/>
          </ac:spMkLst>
        </pc:spChg>
        <pc:spChg chg="del">
          <ac:chgData name="Twesigye, Gloria" userId="6464a502-8a44-4d67-8fab-8f3aa9495827" providerId="ADAL" clId="{0C70CEF5-7B28-4293-B4A7-8E8559320435}" dt="2023-03-20T20:40:31.802" v="627" actId="478"/>
          <ac:spMkLst>
            <pc:docMk/>
            <pc:sldMk cId="2812464284" sldId="330"/>
            <ac:spMk id="8" creationId="{E39DAA33-FEFE-A8BD-BBEA-A8F3D8B80ECE}"/>
          </ac:spMkLst>
        </pc:spChg>
        <pc:picChg chg="add mod">
          <ac:chgData name="Twesigye, Gloria" userId="6464a502-8a44-4d67-8fab-8f3aa9495827" providerId="ADAL" clId="{0C70CEF5-7B28-4293-B4A7-8E8559320435}" dt="2023-03-20T20:40:32.228" v="628"/>
          <ac:picMkLst>
            <pc:docMk/>
            <pc:sldMk cId="2812464284" sldId="330"/>
            <ac:picMk id="4" creationId="{FBF4C9BB-9102-1546-13CF-A9C78A4EF700}"/>
          </ac:picMkLst>
        </pc:picChg>
      </pc:sldChg>
      <pc:sldChg chg="addSp delSp modSp mod modNotesTx">
        <pc:chgData name="Twesigye, Gloria" userId="6464a502-8a44-4d67-8fab-8f3aa9495827" providerId="ADAL" clId="{0C70CEF5-7B28-4293-B4A7-8E8559320435}" dt="2023-03-20T18:17:16.753" v="452" actId="478"/>
        <pc:sldMkLst>
          <pc:docMk/>
          <pc:sldMk cId="1612805360" sldId="331"/>
        </pc:sldMkLst>
        <pc:spChg chg="add del mod">
          <ac:chgData name="Twesigye, Gloria" userId="6464a502-8a44-4d67-8fab-8f3aa9495827" providerId="ADAL" clId="{0C70CEF5-7B28-4293-B4A7-8E8559320435}" dt="2023-03-20T18:17:16.753" v="452" actId="478"/>
          <ac:spMkLst>
            <pc:docMk/>
            <pc:sldMk cId="1612805360" sldId="331"/>
            <ac:spMk id="4" creationId="{2B01CAE1-4FA3-AB22-55BD-E917AD81D7D0}"/>
          </ac:spMkLst>
        </pc:spChg>
      </pc:sldChg>
      <pc:sldChg chg="addSp delSp modSp mod">
        <pc:chgData name="Twesigye, Gloria" userId="6464a502-8a44-4d67-8fab-8f3aa9495827" providerId="ADAL" clId="{0C70CEF5-7B28-4293-B4A7-8E8559320435}" dt="2023-03-20T18:21:00.100" v="464" actId="478"/>
        <pc:sldMkLst>
          <pc:docMk/>
          <pc:sldMk cId="1825204444" sldId="332"/>
        </pc:sldMkLst>
        <pc:spChg chg="add del mod">
          <ac:chgData name="Twesigye, Gloria" userId="6464a502-8a44-4d67-8fab-8f3aa9495827" providerId="ADAL" clId="{0C70CEF5-7B28-4293-B4A7-8E8559320435}" dt="2023-03-20T18:21:00.100" v="464" actId="478"/>
          <ac:spMkLst>
            <pc:docMk/>
            <pc:sldMk cId="1825204444" sldId="332"/>
            <ac:spMk id="4" creationId="{D8122140-A898-58AF-4633-F3BB1A07B396}"/>
          </ac:spMkLst>
        </pc:spChg>
      </pc:sldChg>
      <pc:sldChg chg="addSp delSp modSp mod modClrScheme chgLayout">
        <pc:chgData name="Twesigye, Gloria" userId="6464a502-8a44-4d67-8fab-8f3aa9495827" providerId="ADAL" clId="{0C70CEF5-7B28-4293-B4A7-8E8559320435}" dt="2023-03-20T20:33:58.690" v="610" actId="207"/>
        <pc:sldMkLst>
          <pc:docMk/>
          <pc:sldMk cId="1283892089" sldId="334"/>
        </pc:sldMkLst>
        <pc:spChg chg="add del mod">
          <ac:chgData name="Twesigye, Gloria" userId="6464a502-8a44-4d67-8fab-8f3aa9495827" providerId="ADAL" clId="{0C70CEF5-7B28-4293-B4A7-8E8559320435}" dt="2023-03-20T18:38:23.055" v="592" actId="478"/>
          <ac:spMkLst>
            <pc:docMk/>
            <pc:sldMk cId="1283892089" sldId="334"/>
            <ac:spMk id="2" creationId="{1CF86D3A-204C-CEC4-1C8B-AE9C480D10A3}"/>
          </ac:spMkLst>
        </pc:spChg>
        <pc:spChg chg="mod ord">
          <ac:chgData name="Twesigye, Gloria" userId="6464a502-8a44-4d67-8fab-8f3aa9495827" providerId="ADAL" clId="{0C70CEF5-7B28-4293-B4A7-8E8559320435}" dt="2023-03-20T18:37:40.960" v="570" actId="20577"/>
          <ac:spMkLst>
            <pc:docMk/>
            <pc:sldMk cId="1283892089" sldId="334"/>
            <ac:spMk id="5" creationId="{C5DF0382-C2EE-8050-EC32-C95DE214D571}"/>
          </ac:spMkLst>
        </pc:spChg>
        <pc:spChg chg="mod ord">
          <ac:chgData name="Twesigye, Gloria" userId="6464a502-8a44-4d67-8fab-8f3aa9495827" providerId="ADAL" clId="{0C70CEF5-7B28-4293-B4A7-8E8559320435}" dt="2023-03-20T18:37:46.223" v="571" actId="1076"/>
          <ac:spMkLst>
            <pc:docMk/>
            <pc:sldMk cId="1283892089" sldId="334"/>
            <ac:spMk id="6" creationId="{356E46E2-C2D0-14CF-A944-2AEE69ECEE82}"/>
          </ac:spMkLst>
        </pc:spChg>
        <pc:spChg chg="mod">
          <ac:chgData name="Twesigye, Gloria" userId="6464a502-8a44-4d67-8fab-8f3aa9495827" providerId="ADAL" clId="{0C70CEF5-7B28-4293-B4A7-8E8559320435}" dt="2023-03-20T20:33:42.060" v="607" actId="1076"/>
          <ac:spMkLst>
            <pc:docMk/>
            <pc:sldMk cId="1283892089" sldId="334"/>
            <ac:spMk id="13" creationId="{2D48F1A6-7319-799D-57BD-D520AC73B4B9}"/>
          </ac:spMkLst>
        </pc:spChg>
        <pc:spChg chg="mod">
          <ac:chgData name="Twesigye, Gloria" userId="6464a502-8a44-4d67-8fab-8f3aa9495827" providerId="ADAL" clId="{0C70CEF5-7B28-4293-B4A7-8E8559320435}" dt="2023-03-20T20:33:58.690" v="610" actId="207"/>
          <ac:spMkLst>
            <pc:docMk/>
            <pc:sldMk cId="1283892089" sldId="334"/>
            <ac:spMk id="14" creationId="{CFB8FA3F-D2D5-1083-BB1E-2A7117E5CA22}"/>
          </ac:spMkLst>
        </pc:spChg>
        <pc:spChg chg="mod">
          <ac:chgData name="Twesigye, Gloria" userId="6464a502-8a44-4d67-8fab-8f3aa9495827" providerId="ADAL" clId="{0C70CEF5-7B28-4293-B4A7-8E8559320435}" dt="2023-03-20T20:33:42.060" v="607" actId="1076"/>
          <ac:spMkLst>
            <pc:docMk/>
            <pc:sldMk cId="1283892089" sldId="334"/>
            <ac:spMk id="15" creationId="{FD67C781-82C0-5911-1242-B3D90BFCA17C}"/>
          </ac:spMkLst>
        </pc:spChg>
        <pc:spChg chg="mod">
          <ac:chgData name="Twesigye, Gloria" userId="6464a502-8a44-4d67-8fab-8f3aa9495827" providerId="ADAL" clId="{0C70CEF5-7B28-4293-B4A7-8E8559320435}" dt="2023-03-20T20:33:42.060" v="607" actId="1076"/>
          <ac:spMkLst>
            <pc:docMk/>
            <pc:sldMk cId="1283892089" sldId="334"/>
            <ac:spMk id="16" creationId="{C26793AA-E4B1-C6E0-9C82-D961603CCE4A}"/>
          </ac:spMkLst>
        </pc:spChg>
        <pc:spChg chg="mod">
          <ac:chgData name="Twesigye, Gloria" userId="6464a502-8a44-4d67-8fab-8f3aa9495827" providerId="ADAL" clId="{0C70CEF5-7B28-4293-B4A7-8E8559320435}" dt="2023-03-20T20:33:42.060" v="607" actId="1076"/>
          <ac:spMkLst>
            <pc:docMk/>
            <pc:sldMk cId="1283892089" sldId="334"/>
            <ac:spMk id="17" creationId="{5233425C-D711-26DE-6101-FEBD2E23DED2}"/>
          </ac:spMkLst>
        </pc:spChg>
        <pc:spChg chg="mod">
          <ac:chgData name="Twesigye, Gloria" userId="6464a502-8a44-4d67-8fab-8f3aa9495827" providerId="ADAL" clId="{0C70CEF5-7B28-4293-B4A7-8E8559320435}" dt="2023-03-20T20:33:53.250" v="609" actId="207"/>
          <ac:spMkLst>
            <pc:docMk/>
            <pc:sldMk cId="1283892089" sldId="334"/>
            <ac:spMk id="18" creationId="{EB288F3C-382C-9213-1780-826CF7D6313A}"/>
          </ac:spMkLst>
        </pc:spChg>
        <pc:spChg chg="mod">
          <ac:chgData name="Twesigye, Gloria" userId="6464a502-8a44-4d67-8fab-8f3aa9495827" providerId="ADAL" clId="{0C70CEF5-7B28-4293-B4A7-8E8559320435}" dt="2023-03-20T20:33:42.060" v="607" actId="1076"/>
          <ac:spMkLst>
            <pc:docMk/>
            <pc:sldMk cId="1283892089" sldId="334"/>
            <ac:spMk id="19" creationId="{C8CAD72F-7AFE-463E-8ED8-21E79568D036}"/>
          </ac:spMkLst>
        </pc:spChg>
        <pc:spChg chg="mod">
          <ac:chgData name="Twesigye, Gloria" userId="6464a502-8a44-4d67-8fab-8f3aa9495827" providerId="ADAL" clId="{0C70CEF5-7B28-4293-B4A7-8E8559320435}" dt="2023-03-20T20:33:42.060" v="607" actId="1076"/>
          <ac:spMkLst>
            <pc:docMk/>
            <pc:sldMk cId="1283892089" sldId="334"/>
            <ac:spMk id="20" creationId="{4160DF4C-9BD4-B4C1-1AF2-06B95E57E35A}"/>
          </ac:spMkLst>
        </pc:spChg>
        <pc:spChg chg="mod">
          <ac:chgData name="Twesigye, Gloria" userId="6464a502-8a44-4d67-8fab-8f3aa9495827" providerId="ADAL" clId="{0C70CEF5-7B28-4293-B4A7-8E8559320435}" dt="2023-03-20T20:33:42.060" v="607" actId="1076"/>
          <ac:spMkLst>
            <pc:docMk/>
            <pc:sldMk cId="1283892089" sldId="334"/>
            <ac:spMk id="21" creationId="{92E4CC37-D10C-92B5-936E-FD4E0F4115E7}"/>
          </ac:spMkLst>
        </pc:spChg>
        <pc:spChg chg="mod">
          <ac:chgData name="Twesigye, Gloria" userId="6464a502-8a44-4d67-8fab-8f3aa9495827" providerId="ADAL" clId="{0C70CEF5-7B28-4293-B4A7-8E8559320435}" dt="2023-03-20T20:33:42.060" v="607" actId="1076"/>
          <ac:spMkLst>
            <pc:docMk/>
            <pc:sldMk cId="1283892089" sldId="334"/>
            <ac:spMk id="22" creationId="{A8B22812-3578-9B06-C84B-8F0327B55A8B}"/>
          </ac:spMkLst>
        </pc:spChg>
        <pc:spChg chg="mod">
          <ac:chgData name="Twesigye, Gloria" userId="6464a502-8a44-4d67-8fab-8f3aa9495827" providerId="ADAL" clId="{0C70CEF5-7B28-4293-B4A7-8E8559320435}" dt="2023-03-20T20:33:53.250" v="609" actId="207"/>
          <ac:spMkLst>
            <pc:docMk/>
            <pc:sldMk cId="1283892089" sldId="334"/>
            <ac:spMk id="23" creationId="{B75FD12C-42C7-6F9D-94A1-2E69EEBDD1CA}"/>
          </ac:spMkLst>
        </pc:spChg>
        <pc:spChg chg="mod">
          <ac:chgData name="Twesigye, Gloria" userId="6464a502-8a44-4d67-8fab-8f3aa9495827" providerId="ADAL" clId="{0C70CEF5-7B28-4293-B4A7-8E8559320435}" dt="2023-03-20T20:33:42.060" v="607" actId="1076"/>
          <ac:spMkLst>
            <pc:docMk/>
            <pc:sldMk cId="1283892089" sldId="334"/>
            <ac:spMk id="24" creationId="{2DBB916A-CF1F-8C6E-BF20-F8CE188E4D90}"/>
          </ac:spMkLst>
        </pc:spChg>
        <pc:spChg chg="mod">
          <ac:chgData name="Twesigye, Gloria" userId="6464a502-8a44-4d67-8fab-8f3aa9495827" providerId="ADAL" clId="{0C70CEF5-7B28-4293-B4A7-8E8559320435}" dt="2023-03-20T20:33:42.060" v="607" actId="1076"/>
          <ac:spMkLst>
            <pc:docMk/>
            <pc:sldMk cId="1283892089" sldId="334"/>
            <ac:spMk id="25" creationId="{8970AB1C-964C-E5BC-61C4-B4D556E10379}"/>
          </ac:spMkLst>
        </pc:spChg>
        <pc:spChg chg="mod">
          <ac:chgData name="Twesigye, Gloria" userId="6464a502-8a44-4d67-8fab-8f3aa9495827" providerId="ADAL" clId="{0C70CEF5-7B28-4293-B4A7-8E8559320435}" dt="2023-03-20T20:33:42.060" v="607" actId="1076"/>
          <ac:spMkLst>
            <pc:docMk/>
            <pc:sldMk cId="1283892089" sldId="334"/>
            <ac:spMk id="26" creationId="{6BF4DA3A-3654-7F30-8A35-52391C92C337}"/>
          </ac:spMkLst>
        </pc:spChg>
        <pc:spChg chg="mod">
          <ac:chgData name="Twesigye, Gloria" userId="6464a502-8a44-4d67-8fab-8f3aa9495827" providerId="ADAL" clId="{0C70CEF5-7B28-4293-B4A7-8E8559320435}" dt="2023-03-20T20:33:42.060" v="607" actId="1076"/>
          <ac:spMkLst>
            <pc:docMk/>
            <pc:sldMk cId="1283892089" sldId="334"/>
            <ac:spMk id="27" creationId="{87DF3E3B-FA69-96A9-4E4A-F6B36FED4123}"/>
          </ac:spMkLst>
        </pc:spChg>
        <pc:spChg chg="mod">
          <ac:chgData name="Twesigye, Gloria" userId="6464a502-8a44-4d67-8fab-8f3aa9495827" providerId="ADAL" clId="{0C70CEF5-7B28-4293-B4A7-8E8559320435}" dt="2023-03-20T20:33:42.060" v="607" actId="1076"/>
          <ac:spMkLst>
            <pc:docMk/>
            <pc:sldMk cId="1283892089" sldId="334"/>
            <ac:spMk id="28" creationId="{92BFD6F7-9BBB-098C-3CB2-44EC70F5B540}"/>
          </ac:spMkLst>
        </pc:spChg>
        <pc:spChg chg="mod">
          <ac:chgData name="Twesigye, Gloria" userId="6464a502-8a44-4d67-8fab-8f3aa9495827" providerId="ADAL" clId="{0C70CEF5-7B28-4293-B4A7-8E8559320435}" dt="2023-03-20T20:33:42.060" v="607" actId="1076"/>
          <ac:spMkLst>
            <pc:docMk/>
            <pc:sldMk cId="1283892089" sldId="334"/>
            <ac:spMk id="29" creationId="{B5CDA07A-94C6-9EF4-DB76-F10B81A5A8EE}"/>
          </ac:spMkLst>
        </pc:spChg>
        <pc:spChg chg="mod">
          <ac:chgData name="Twesigye, Gloria" userId="6464a502-8a44-4d67-8fab-8f3aa9495827" providerId="ADAL" clId="{0C70CEF5-7B28-4293-B4A7-8E8559320435}" dt="2023-03-20T20:33:42.060" v="607" actId="1076"/>
          <ac:spMkLst>
            <pc:docMk/>
            <pc:sldMk cId="1283892089" sldId="334"/>
            <ac:spMk id="30" creationId="{49E04ED5-247D-E161-3C79-361D7613AB5B}"/>
          </ac:spMkLst>
        </pc:spChg>
        <pc:spChg chg="mod">
          <ac:chgData name="Twesigye, Gloria" userId="6464a502-8a44-4d67-8fab-8f3aa9495827" providerId="ADAL" clId="{0C70CEF5-7B28-4293-B4A7-8E8559320435}" dt="2023-03-20T20:33:42.060" v="607" actId="1076"/>
          <ac:spMkLst>
            <pc:docMk/>
            <pc:sldMk cId="1283892089" sldId="334"/>
            <ac:spMk id="31" creationId="{939FE958-8AFE-2729-BC2F-3AE3F267B8C7}"/>
          </ac:spMkLst>
        </pc:spChg>
        <pc:spChg chg="mod">
          <ac:chgData name="Twesigye, Gloria" userId="6464a502-8a44-4d67-8fab-8f3aa9495827" providerId="ADAL" clId="{0C70CEF5-7B28-4293-B4A7-8E8559320435}" dt="2023-03-20T20:33:42.060" v="607" actId="1076"/>
          <ac:spMkLst>
            <pc:docMk/>
            <pc:sldMk cId="1283892089" sldId="334"/>
            <ac:spMk id="32" creationId="{74F47C7B-B8EF-A611-84E5-C0F233737546}"/>
          </ac:spMkLst>
        </pc:spChg>
        <pc:spChg chg="mod">
          <ac:chgData name="Twesigye, Gloria" userId="6464a502-8a44-4d67-8fab-8f3aa9495827" providerId="ADAL" clId="{0C70CEF5-7B28-4293-B4A7-8E8559320435}" dt="2023-03-20T20:33:42.060" v="607" actId="1076"/>
          <ac:spMkLst>
            <pc:docMk/>
            <pc:sldMk cId="1283892089" sldId="334"/>
            <ac:spMk id="33" creationId="{2F0C5DEB-1116-D0BE-8DDC-742C885CF10A}"/>
          </ac:spMkLst>
        </pc:spChg>
        <pc:spChg chg="mod">
          <ac:chgData name="Twesigye, Gloria" userId="6464a502-8a44-4d67-8fab-8f3aa9495827" providerId="ADAL" clId="{0C70CEF5-7B28-4293-B4A7-8E8559320435}" dt="2023-03-20T20:33:42.060" v="607" actId="1076"/>
          <ac:spMkLst>
            <pc:docMk/>
            <pc:sldMk cId="1283892089" sldId="334"/>
            <ac:spMk id="34" creationId="{B3BABB57-4089-7DA5-1A83-E3649D21BEDC}"/>
          </ac:spMkLst>
        </pc:spChg>
        <pc:spChg chg="mod">
          <ac:chgData name="Twesigye, Gloria" userId="6464a502-8a44-4d67-8fab-8f3aa9495827" providerId="ADAL" clId="{0C70CEF5-7B28-4293-B4A7-8E8559320435}" dt="2023-03-20T20:33:42.060" v="607" actId="1076"/>
          <ac:spMkLst>
            <pc:docMk/>
            <pc:sldMk cId="1283892089" sldId="334"/>
            <ac:spMk id="35" creationId="{6F50133B-9A0C-49CD-B303-1777640D5968}"/>
          </ac:spMkLst>
        </pc:spChg>
        <pc:spChg chg="mod">
          <ac:chgData name="Twesigye, Gloria" userId="6464a502-8a44-4d67-8fab-8f3aa9495827" providerId="ADAL" clId="{0C70CEF5-7B28-4293-B4A7-8E8559320435}" dt="2023-03-20T20:33:42.060" v="607" actId="1076"/>
          <ac:spMkLst>
            <pc:docMk/>
            <pc:sldMk cId="1283892089" sldId="334"/>
            <ac:spMk id="36" creationId="{0F0D6452-28DC-B5AF-ACFA-4F023D3E16A5}"/>
          </ac:spMkLst>
        </pc:spChg>
        <pc:spChg chg="mod">
          <ac:chgData name="Twesigye, Gloria" userId="6464a502-8a44-4d67-8fab-8f3aa9495827" providerId="ADAL" clId="{0C70CEF5-7B28-4293-B4A7-8E8559320435}" dt="2023-03-20T20:33:42.060" v="607" actId="1076"/>
          <ac:spMkLst>
            <pc:docMk/>
            <pc:sldMk cId="1283892089" sldId="334"/>
            <ac:spMk id="37" creationId="{0B6865B9-B118-359D-85F4-27F0FBC5F215}"/>
          </ac:spMkLst>
        </pc:spChg>
        <pc:spChg chg="mod">
          <ac:chgData name="Twesigye, Gloria" userId="6464a502-8a44-4d67-8fab-8f3aa9495827" providerId="ADAL" clId="{0C70CEF5-7B28-4293-B4A7-8E8559320435}" dt="2023-03-20T20:33:42.060" v="607" actId="1076"/>
          <ac:spMkLst>
            <pc:docMk/>
            <pc:sldMk cId="1283892089" sldId="334"/>
            <ac:spMk id="38" creationId="{D056B8DA-BBC3-B5D7-67C8-5F7E7764D41E}"/>
          </ac:spMkLst>
        </pc:spChg>
        <pc:spChg chg="mod">
          <ac:chgData name="Twesigye, Gloria" userId="6464a502-8a44-4d67-8fab-8f3aa9495827" providerId="ADAL" clId="{0C70CEF5-7B28-4293-B4A7-8E8559320435}" dt="2023-03-20T20:33:42.060" v="607" actId="1076"/>
          <ac:spMkLst>
            <pc:docMk/>
            <pc:sldMk cId="1283892089" sldId="334"/>
            <ac:spMk id="39" creationId="{A5853F3D-667B-C875-5853-18254EC35F8C}"/>
          </ac:spMkLst>
        </pc:spChg>
        <pc:spChg chg="mod">
          <ac:chgData name="Twesigye, Gloria" userId="6464a502-8a44-4d67-8fab-8f3aa9495827" providerId="ADAL" clId="{0C70CEF5-7B28-4293-B4A7-8E8559320435}" dt="2023-03-20T20:33:42.060" v="607" actId="1076"/>
          <ac:spMkLst>
            <pc:docMk/>
            <pc:sldMk cId="1283892089" sldId="334"/>
            <ac:spMk id="40" creationId="{2BAC91F7-2F39-CE78-C5DE-9E1F2E999ABD}"/>
          </ac:spMkLst>
        </pc:spChg>
        <pc:spChg chg="add mod">
          <ac:chgData name="Twesigye, Gloria" userId="6464a502-8a44-4d67-8fab-8f3aa9495827" providerId="ADAL" clId="{0C70CEF5-7B28-4293-B4A7-8E8559320435}" dt="2023-03-20T20:33:27.115" v="604" actId="571"/>
          <ac:spMkLst>
            <pc:docMk/>
            <pc:sldMk cId="1283892089" sldId="334"/>
            <ac:spMk id="41" creationId="{067D0830-2656-E994-E117-65414C35565D}"/>
          </ac:spMkLst>
        </pc:spChg>
        <pc:spChg chg="add mod">
          <ac:chgData name="Twesigye, Gloria" userId="6464a502-8a44-4d67-8fab-8f3aa9495827" providerId="ADAL" clId="{0C70CEF5-7B28-4293-B4A7-8E8559320435}" dt="2023-03-20T20:33:27.115" v="604" actId="571"/>
          <ac:spMkLst>
            <pc:docMk/>
            <pc:sldMk cId="1283892089" sldId="334"/>
            <ac:spMk id="42" creationId="{55DDB7D1-E044-5F82-D3F6-460593F30EE2}"/>
          </ac:spMkLst>
        </pc:spChg>
        <pc:spChg chg="add mod">
          <ac:chgData name="Twesigye, Gloria" userId="6464a502-8a44-4d67-8fab-8f3aa9495827" providerId="ADAL" clId="{0C70CEF5-7B28-4293-B4A7-8E8559320435}" dt="2023-03-20T20:33:27.115" v="604" actId="571"/>
          <ac:spMkLst>
            <pc:docMk/>
            <pc:sldMk cId="1283892089" sldId="334"/>
            <ac:spMk id="43" creationId="{AC847BF8-B293-C73D-74C3-38806443A606}"/>
          </ac:spMkLst>
        </pc:spChg>
        <pc:spChg chg="add mod">
          <ac:chgData name="Twesigye, Gloria" userId="6464a502-8a44-4d67-8fab-8f3aa9495827" providerId="ADAL" clId="{0C70CEF5-7B28-4293-B4A7-8E8559320435}" dt="2023-03-20T20:33:27.115" v="604" actId="571"/>
          <ac:spMkLst>
            <pc:docMk/>
            <pc:sldMk cId="1283892089" sldId="334"/>
            <ac:spMk id="44" creationId="{81D34716-15AE-93DB-5617-3BE358AB6A04}"/>
          </ac:spMkLst>
        </pc:spChg>
        <pc:spChg chg="mod">
          <ac:chgData name="Twesigye, Gloria" userId="6464a502-8a44-4d67-8fab-8f3aa9495827" providerId="ADAL" clId="{0C70CEF5-7B28-4293-B4A7-8E8559320435}" dt="2023-03-20T18:38:07.240" v="591" actId="20577"/>
          <ac:spMkLst>
            <pc:docMk/>
            <pc:sldMk cId="1283892089" sldId="334"/>
            <ac:spMk id="1046" creationId="{8A57591F-F75D-FBB3-BD7E-757A1AFC2F44}"/>
          </ac:spMkLst>
        </pc:spChg>
        <pc:grpChg chg="add mod">
          <ac:chgData name="Twesigye, Gloria" userId="6464a502-8a44-4d67-8fab-8f3aa9495827" providerId="ADAL" clId="{0C70CEF5-7B28-4293-B4A7-8E8559320435}" dt="2023-03-20T20:33:42.060" v="607" actId="1076"/>
          <ac:grpSpMkLst>
            <pc:docMk/>
            <pc:sldMk cId="1283892089" sldId="334"/>
            <ac:grpSpMk id="7" creationId="{676B3531-4D5D-1D20-2D4B-FE50734E575C}"/>
          </ac:grpSpMkLst>
        </pc:grpChg>
        <pc:grpChg chg="mod">
          <ac:chgData name="Twesigye, Gloria" userId="6464a502-8a44-4d67-8fab-8f3aa9495827" providerId="ADAL" clId="{0C70CEF5-7B28-4293-B4A7-8E8559320435}" dt="2023-03-20T20:33:42.060" v="607" actId="1076"/>
          <ac:grpSpMkLst>
            <pc:docMk/>
            <pc:sldMk cId="1283892089" sldId="334"/>
            <ac:grpSpMk id="9" creationId="{770FA772-30EC-8B61-703E-8CF4B51691DE}"/>
          </ac:grpSpMkLst>
        </pc:grpChg>
        <pc:grpChg chg="mod">
          <ac:chgData name="Twesigye, Gloria" userId="6464a502-8a44-4d67-8fab-8f3aa9495827" providerId="ADAL" clId="{0C70CEF5-7B28-4293-B4A7-8E8559320435}" dt="2023-03-20T20:33:42.060" v="607" actId="1076"/>
          <ac:grpSpMkLst>
            <pc:docMk/>
            <pc:sldMk cId="1283892089" sldId="334"/>
            <ac:grpSpMk id="12" creationId="{B7598A75-941A-B050-9659-3A8FD00955C9}"/>
          </ac:grpSpMkLst>
        </pc:grpChg>
        <pc:cxnChg chg="mod">
          <ac:chgData name="Twesigye, Gloria" userId="6464a502-8a44-4d67-8fab-8f3aa9495827" providerId="ADAL" clId="{0C70CEF5-7B28-4293-B4A7-8E8559320435}" dt="2023-03-20T20:33:42.060" v="607" actId="1076"/>
          <ac:cxnSpMkLst>
            <pc:docMk/>
            <pc:sldMk cId="1283892089" sldId="334"/>
            <ac:cxnSpMk id="10" creationId="{7853AC3A-ADD3-C203-DFCA-FBE3AE0756EE}"/>
          </ac:cxnSpMkLst>
        </pc:cxnChg>
        <pc:cxnChg chg="mod">
          <ac:chgData name="Twesigye, Gloria" userId="6464a502-8a44-4d67-8fab-8f3aa9495827" providerId="ADAL" clId="{0C70CEF5-7B28-4293-B4A7-8E8559320435}" dt="2023-03-20T20:33:42.060" v="607" actId="1076"/>
          <ac:cxnSpMkLst>
            <pc:docMk/>
            <pc:sldMk cId="1283892089" sldId="334"/>
            <ac:cxnSpMk id="11" creationId="{3666F4BB-0AAA-7C22-0282-A64615288019}"/>
          </ac:cxnSpMkLst>
        </pc:cxnChg>
      </pc:sldChg>
      <pc:sldMasterChg chg="delSp mod setBg delSldLayout modSldLayout">
        <pc:chgData name="Twesigye, Gloria" userId="6464a502-8a44-4d67-8fab-8f3aa9495827" providerId="ADAL" clId="{0C70CEF5-7B28-4293-B4A7-8E8559320435}" dt="2023-03-20T14:26:04.222" v="30"/>
        <pc:sldMasterMkLst>
          <pc:docMk/>
          <pc:sldMasterMk cId="3984714580" sldId="2147483687"/>
        </pc:sldMasterMkLst>
        <pc:spChg chg="del">
          <ac:chgData name="Twesigye, Gloria" userId="6464a502-8a44-4d67-8fab-8f3aa9495827" providerId="ADAL" clId="{0C70CEF5-7B28-4293-B4A7-8E8559320435}" dt="2023-03-20T14:24:33.577" v="25" actId="478"/>
          <ac:spMkLst>
            <pc:docMk/>
            <pc:sldMasterMk cId="3984714580" sldId="2147483687"/>
            <ac:spMk id="6" creationId="{F3508880-2D04-8F31-445B-D96DA2BF437A}"/>
          </ac:spMkLst>
        </pc:spChg>
        <pc:sldLayoutChg chg="delSp mod">
          <pc:chgData name="Twesigye, Gloria" userId="6464a502-8a44-4d67-8fab-8f3aa9495827" providerId="ADAL" clId="{0C70CEF5-7B28-4293-B4A7-8E8559320435}" dt="2023-03-20T14:24:26.756" v="23" actId="478"/>
          <pc:sldLayoutMkLst>
            <pc:docMk/>
            <pc:sldMasterMk cId="3984714580" sldId="2147483687"/>
            <pc:sldLayoutMk cId="2029731006" sldId="2147483688"/>
          </pc:sldLayoutMkLst>
          <pc:spChg chg="del">
            <ac:chgData name="Twesigye, Gloria" userId="6464a502-8a44-4d67-8fab-8f3aa9495827" providerId="ADAL" clId="{0C70CEF5-7B28-4293-B4A7-8E8559320435}" dt="2023-03-20T14:24:26.756" v="23" actId="478"/>
            <ac:spMkLst>
              <pc:docMk/>
              <pc:sldMasterMk cId="3984714580" sldId="2147483687"/>
              <pc:sldLayoutMk cId="2029731006" sldId="2147483688"/>
              <ac:spMk id="6" creationId="{EC5FC97C-5584-8FB9-31E8-948C44C94010}"/>
            </ac:spMkLst>
          </pc:spChg>
        </pc:sldLayoutChg>
        <pc:sldLayoutChg chg="delSp modSp mod">
          <pc:chgData name="Twesigye, Gloria" userId="6464a502-8a44-4d67-8fab-8f3aa9495827" providerId="ADAL" clId="{0C70CEF5-7B28-4293-B4A7-8E8559320435}" dt="2023-03-20T14:24:30.626" v="24" actId="478"/>
          <pc:sldLayoutMkLst>
            <pc:docMk/>
            <pc:sldMasterMk cId="3984714580" sldId="2147483687"/>
            <pc:sldLayoutMk cId="746083278" sldId="2147483689"/>
          </pc:sldLayoutMkLst>
          <pc:spChg chg="mod">
            <ac:chgData name="Twesigye, Gloria" userId="6464a502-8a44-4d67-8fab-8f3aa9495827" providerId="ADAL" clId="{0C70CEF5-7B28-4293-B4A7-8E8559320435}" dt="2023-03-20T14:22:46.736" v="3" actId="1076"/>
            <ac:spMkLst>
              <pc:docMk/>
              <pc:sldMasterMk cId="3984714580" sldId="2147483687"/>
              <pc:sldLayoutMk cId="746083278" sldId="2147483689"/>
              <ac:spMk id="3" creationId="{D1377EC6-E606-BCCD-FC01-0168607C70E3}"/>
            </ac:spMkLst>
          </pc:spChg>
          <pc:spChg chg="del">
            <ac:chgData name="Twesigye, Gloria" userId="6464a502-8a44-4d67-8fab-8f3aa9495827" providerId="ADAL" clId="{0C70CEF5-7B28-4293-B4A7-8E8559320435}" dt="2023-03-20T14:24:30.626" v="24" actId="478"/>
            <ac:spMkLst>
              <pc:docMk/>
              <pc:sldMasterMk cId="3984714580" sldId="2147483687"/>
              <pc:sldLayoutMk cId="746083278" sldId="2147483689"/>
              <ac:spMk id="6" creationId="{C5F83DAB-1288-D2A6-CDF7-6DB873393035}"/>
            </ac:spMkLst>
          </pc:spChg>
        </pc:sldLayoutChg>
        <pc:sldLayoutChg chg="del">
          <pc:chgData name="Twesigye, Gloria" userId="6464a502-8a44-4d67-8fab-8f3aa9495827" providerId="ADAL" clId="{0C70CEF5-7B28-4293-B4A7-8E8559320435}" dt="2023-03-20T14:22:56.150" v="9" actId="2696"/>
          <pc:sldLayoutMkLst>
            <pc:docMk/>
            <pc:sldMasterMk cId="3984714580" sldId="2147483687"/>
            <pc:sldLayoutMk cId="1129321109" sldId="2147483690"/>
          </pc:sldLayoutMkLst>
        </pc:sldLayoutChg>
        <pc:sldLayoutChg chg="del">
          <pc:chgData name="Twesigye, Gloria" userId="6464a502-8a44-4d67-8fab-8f3aa9495827" providerId="ADAL" clId="{0C70CEF5-7B28-4293-B4A7-8E8559320435}" dt="2023-03-20T14:22:55.252" v="8" actId="2696"/>
          <pc:sldLayoutMkLst>
            <pc:docMk/>
            <pc:sldMasterMk cId="3984714580" sldId="2147483687"/>
            <pc:sldLayoutMk cId="1622710034" sldId="2147483691"/>
          </pc:sldLayoutMkLst>
        </pc:sldLayoutChg>
        <pc:sldLayoutChg chg="del">
          <pc:chgData name="Twesigye, Gloria" userId="6464a502-8a44-4d67-8fab-8f3aa9495827" providerId="ADAL" clId="{0C70CEF5-7B28-4293-B4A7-8E8559320435}" dt="2023-03-20T14:22:54.191" v="7" actId="2696"/>
          <pc:sldLayoutMkLst>
            <pc:docMk/>
            <pc:sldMasterMk cId="3984714580" sldId="2147483687"/>
            <pc:sldLayoutMk cId="159174091" sldId="2147483692"/>
          </pc:sldLayoutMkLst>
        </pc:sldLayoutChg>
        <pc:sldLayoutChg chg="del">
          <pc:chgData name="Twesigye, Gloria" userId="6464a502-8a44-4d67-8fab-8f3aa9495827" providerId="ADAL" clId="{0C70CEF5-7B28-4293-B4A7-8E8559320435}" dt="2023-03-20T14:23:02.515" v="10" actId="2696"/>
          <pc:sldLayoutMkLst>
            <pc:docMk/>
            <pc:sldMasterMk cId="3984714580" sldId="2147483687"/>
            <pc:sldLayoutMk cId="2208407366" sldId="2147483693"/>
          </pc:sldLayoutMkLst>
        </pc:sldLayoutChg>
        <pc:sldLayoutChg chg="del">
          <pc:chgData name="Twesigye, Gloria" userId="6464a502-8a44-4d67-8fab-8f3aa9495827" providerId="ADAL" clId="{0C70CEF5-7B28-4293-B4A7-8E8559320435}" dt="2023-03-20T14:22:49.959" v="4" actId="2696"/>
          <pc:sldLayoutMkLst>
            <pc:docMk/>
            <pc:sldMasterMk cId="3984714580" sldId="2147483687"/>
            <pc:sldLayoutMk cId="1400920545" sldId="2147483694"/>
          </pc:sldLayoutMkLst>
        </pc:sldLayoutChg>
        <pc:sldLayoutChg chg="del">
          <pc:chgData name="Twesigye, Gloria" userId="6464a502-8a44-4d67-8fab-8f3aa9495827" providerId="ADAL" clId="{0C70CEF5-7B28-4293-B4A7-8E8559320435}" dt="2023-03-20T14:22:50.997" v="5" actId="2696"/>
          <pc:sldLayoutMkLst>
            <pc:docMk/>
            <pc:sldMasterMk cId="3984714580" sldId="2147483687"/>
            <pc:sldLayoutMk cId="2613048141" sldId="2147483695"/>
          </pc:sldLayoutMkLst>
        </pc:sldLayoutChg>
        <pc:sldLayoutChg chg="del">
          <pc:chgData name="Twesigye, Gloria" userId="6464a502-8a44-4d67-8fab-8f3aa9495827" providerId="ADAL" clId="{0C70CEF5-7B28-4293-B4A7-8E8559320435}" dt="2023-03-20T14:22:52.285" v="6" actId="2696"/>
          <pc:sldLayoutMkLst>
            <pc:docMk/>
            <pc:sldMasterMk cId="3984714580" sldId="2147483687"/>
            <pc:sldLayoutMk cId="3093831904" sldId="2147483696"/>
          </pc:sldLayoutMkLst>
        </pc:sldLayoutChg>
      </pc:sldMasterChg>
      <pc:sldMasterChg chg="delSldLayout">
        <pc:chgData name="Twesigye, Gloria" userId="6464a502-8a44-4d67-8fab-8f3aa9495827" providerId="ADAL" clId="{0C70CEF5-7B28-4293-B4A7-8E8559320435}" dt="2023-03-20T14:22:33.714" v="2" actId="2696"/>
        <pc:sldMasterMkLst>
          <pc:docMk/>
          <pc:sldMasterMk cId="2870484527" sldId="2147483698"/>
        </pc:sldMasterMkLst>
        <pc:sldLayoutChg chg="del">
          <pc:chgData name="Twesigye, Gloria" userId="6464a502-8a44-4d67-8fab-8f3aa9495827" providerId="ADAL" clId="{0C70CEF5-7B28-4293-B4A7-8E8559320435}" dt="2023-03-20T14:22:31.039" v="1" actId="2696"/>
          <pc:sldLayoutMkLst>
            <pc:docMk/>
            <pc:sldMasterMk cId="2870484527" sldId="2147483698"/>
            <pc:sldLayoutMk cId="3824787925" sldId="2147483686"/>
          </pc:sldLayoutMkLst>
        </pc:sldLayoutChg>
        <pc:sldLayoutChg chg="del">
          <pc:chgData name="Twesigye, Gloria" userId="6464a502-8a44-4d67-8fab-8f3aa9495827" providerId="ADAL" clId="{0C70CEF5-7B28-4293-B4A7-8E8559320435}" dt="2023-03-20T14:22:33.714" v="2" actId="2696"/>
          <pc:sldLayoutMkLst>
            <pc:docMk/>
            <pc:sldMasterMk cId="2870484527" sldId="2147483698"/>
            <pc:sldLayoutMk cId="2629820678" sldId="2147483697"/>
          </pc:sldLayoutMkLst>
        </pc:sldLayoutChg>
      </pc:sldMasterChg>
      <pc:sldMasterChg chg="delSp modSp new mod setBg addSldLayout delSldLayout modSldLayout">
        <pc:chgData name="Twesigye, Gloria" userId="6464a502-8a44-4d67-8fab-8f3aa9495827" providerId="ADAL" clId="{0C70CEF5-7B28-4293-B4A7-8E8559320435}" dt="2023-03-20T18:27:32.755" v="519" actId="14100"/>
        <pc:sldMasterMkLst>
          <pc:docMk/>
          <pc:sldMasterMk cId="3232768011" sldId="2147483700"/>
        </pc:sldMasterMkLst>
        <pc:spChg chg="mod">
          <ac:chgData name="Twesigye, Gloria" userId="6464a502-8a44-4d67-8fab-8f3aa9495827" providerId="ADAL" clId="{0C70CEF5-7B28-4293-B4A7-8E8559320435}" dt="2023-03-20T18:27:06.566" v="510" actId="255"/>
          <ac:spMkLst>
            <pc:docMk/>
            <pc:sldMasterMk cId="3232768011" sldId="2147483700"/>
            <ac:spMk id="2" creationId="{A3456817-2383-3D18-750D-B3E338564AF3}"/>
          </ac:spMkLst>
        </pc:spChg>
        <pc:spChg chg="mod">
          <ac:chgData name="Twesigye, Gloria" userId="6464a502-8a44-4d67-8fab-8f3aa9495827" providerId="ADAL" clId="{0C70CEF5-7B28-4293-B4A7-8E8559320435}" dt="2023-03-20T18:27:32.755" v="519" actId="14100"/>
          <ac:spMkLst>
            <pc:docMk/>
            <pc:sldMasterMk cId="3232768011" sldId="2147483700"/>
            <ac:spMk id="3" creationId="{951E8D49-D51F-FB0B-777C-AABB24013917}"/>
          </ac:spMkLst>
        </pc:spChg>
        <pc:spChg chg="del">
          <ac:chgData name="Twesigye, Gloria" userId="6464a502-8a44-4d67-8fab-8f3aa9495827" providerId="ADAL" clId="{0C70CEF5-7B28-4293-B4A7-8E8559320435}" dt="2023-03-20T14:24:38.471" v="26" actId="478"/>
          <ac:spMkLst>
            <pc:docMk/>
            <pc:sldMasterMk cId="3232768011" sldId="2147483700"/>
            <ac:spMk id="4" creationId="{3AD8D118-72EE-0178-F042-E684F02B1C83}"/>
          </ac:spMkLst>
        </pc:spChg>
        <pc:spChg chg="del">
          <ac:chgData name="Twesigye, Gloria" userId="6464a502-8a44-4d67-8fab-8f3aa9495827" providerId="ADAL" clId="{0C70CEF5-7B28-4293-B4A7-8E8559320435}" dt="2023-03-20T14:24:39.334" v="27" actId="478"/>
          <ac:spMkLst>
            <pc:docMk/>
            <pc:sldMasterMk cId="3232768011" sldId="2147483700"/>
            <ac:spMk id="5" creationId="{A10FE95C-0673-CBED-8DAB-E5EFCC7817B0}"/>
          </ac:spMkLst>
        </pc:spChg>
        <pc:spChg chg="del">
          <ac:chgData name="Twesigye, Gloria" userId="6464a502-8a44-4d67-8fab-8f3aa9495827" providerId="ADAL" clId="{0C70CEF5-7B28-4293-B4A7-8E8559320435}" dt="2023-03-20T14:24:40.375" v="28" actId="478"/>
          <ac:spMkLst>
            <pc:docMk/>
            <pc:sldMasterMk cId="3232768011" sldId="2147483700"/>
            <ac:spMk id="6" creationId="{9EDFAA49-3297-42D6-FB75-93A626CABFC2}"/>
          </ac:spMkLst>
        </pc:spChg>
        <pc:sldLayoutChg chg="new del replId">
          <pc:chgData name="Twesigye, Gloria" userId="6464a502-8a44-4d67-8fab-8f3aa9495827" providerId="ADAL" clId="{0C70CEF5-7B28-4293-B4A7-8E8559320435}" dt="2023-03-20T14:23:26.763" v="12" actId="2696"/>
          <pc:sldLayoutMkLst>
            <pc:docMk/>
            <pc:sldMasterMk cId="3232768011" sldId="2147483700"/>
            <pc:sldLayoutMk cId="1528641033" sldId="2147483701"/>
          </pc:sldLayoutMkLst>
        </pc:sldLayoutChg>
        <pc:sldLayoutChg chg="new del replId">
          <pc:chgData name="Twesigye, Gloria" userId="6464a502-8a44-4d67-8fab-8f3aa9495827" providerId="ADAL" clId="{0C70CEF5-7B28-4293-B4A7-8E8559320435}" dt="2023-03-20T14:23:27.979" v="13" actId="2696"/>
          <pc:sldLayoutMkLst>
            <pc:docMk/>
            <pc:sldMasterMk cId="3232768011" sldId="2147483700"/>
            <pc:sldLayoutMk cId="4164695952" sldId="2147483702"/>
          </pc:sldLayoutMkLst>
        </pc:sldLayoutChg>
        <pc:sldLayoutChg chg="new del replId">
          <pc:chgData name="Twesigye, Gloria" userId="6464a502-8a44-4d67-8fab-8f3aa9495827" providerId="ADAL" clId="{0C70CEF5-7B28-4293-B4A7-8E8559320435}" dt="2023-03-20T14:23:28.972" v="14" actId="2696"/>
          <pc:sldLayoutMkLst>
            <pc:docMk/>
            <pc:sldMasterMk cId="3232768011" sldId="2147483700"/>
            <pc:sldLayoutMk cId="1749113423" sldId="2147483703"/>
          </pc:sldLayoutMkLst>
        </pc:sldLayoutChg>
        <pc:sldLayoutChg chg="new del replId">
          <pc:chgData name="Twesigye, Gloria" userId="6464a502-8a44-4d67-8fab-8f3aa9495827" providerId="ADAL" clId="{0C70CEF5-7B28-4293-B4A7-8E8559320435}" dt="2023-03-20T14:23:30.652" v="15" actId="2696"/>
          <pc:sldLayoutMkLst>
            <pc:docMk/>
            <pc:sldMasterMk cId="3232768011" sldId="2147483700"/>
            <pc:sldLayoutMk cId="1160015343" sldId="2147483704"/>
          </pc:sldLayoutMkLst>
        </pc:sldLayoutChg>
        <pc:sldLayoutChg chg="new del replId">
          <pc:chgData name="Twesigye, Gloria" userId="6464a502-8a44-4d67-8fab-8f3aa9495827" providerId="ADAL" clId="{0C70CEF5-7B28-4293-B4A7-8E8559320435}" dt="2023-03-20T14:23:32.091" v="16" actId="2696"/>
          <pc:sldLayoutMkLst>
            <pc:docMk/>
            <pc:sldMasterMk cId="3232768011" sldId="2147483700"/>
            <pc:sldLayoutMk cId="1428588014" sldId="2147483705"/>
          </pc:sldLayoutMkLst>
        </pc:sldLayoutChg>
        <pc:sldLayoutChg chg="delSp new replId">
          <pc:chgData name="Twesigye, Gloria" userId="6464a502-8a44-4d67-8fab-8f3aa9495827" providerId="ADAL" clId="{0C70CEF5-7B28-4293-B4A7-8E8559320435}" dt="2023-03-20T14:23:44.765" v="22"/>
          <pc:sldLayoutMkLst>
            <pc:docMk/>
            <pc:sldMasterMk cId="3232768011" sldId="2147483700"/>
            <pc:sldLayoutMk cId="3007651160" sldId="2147483706"/>
          </pc:sldLayoutMkLst>
          <pc:spChg chg="del">
            <ac:chgData name="Twesigye, Gloria" userId="6464a502-8a44-4d67-8fab-8f3aa9495827" providerId="ADAL" clId="{0C70CEF5-7B28-4293-B4A7-8E8559320435}" dt="2023-03-20T14:23:44.765" v="22"/>
            <ac:spMkLst>
              <pc:docMk/>
              <pc:sldMasterMk cId="3232768011" sldId="2147483700"/>
              <pc:sldLayoutMk cId="3007651160" sldId="2147483706"/>
              <ac:spMk id="3" creationId="{097D060E-8B43-BA2F-AF28-97D1D62B169C}"/>
            </ac:spMkLst>
          </pc:spChg>
          <pc:spChg chg="del">
            <ac:chgData name="Twesigye, Gloria" userId="6464a502-8a44-4d67-8fab-8f3aa9495827" providerId="ADAL" clId="{0C70CEF5-7B28-4293-B4A7-8E8559320435}" dt="2023-03-20T14:23:44.765" v="22"/>
            <ac:spMkLst>
              <pc:docMk/>
              <pc:sldMasterMk cId="3232768011" sldId="2147483700"/>
              <pc:sldLayoutMk cId="3007651160" sldId="2147483706"/>
              <ac:spMk id="4" creationId="{C8FE9FC1-0B7E-E48D-4DEF-BB9ACC177AE4}"/>
            </ac:spMkLst>
          </pc:spChg>
          <pc:spChg chg="del">
            <ac:chgData name="Twesigye, Gloria" userId="6464a502-8a44-4d67-8fab-8f3aa9495827" providerId="ADAL" clId="{0C70CEF5-7B28-4293-B4A7-8E8559320435}" dt="2023-03-20T14:23:44.765" v="22"/>
            <ac:spMkLst>
              <pc:docMk/>
              <pc:sldMasterMk cId="3232768011" sldId="2147483700"/>
              <pc:sldLayoutMk cId="3007651160" sldId="2147483706"/>
              <ac:spMk id="5" creationId="{9138EB8A-B703-5402-1794-4878F6994612}"/>
            </ac:spMkLst>
          </pc:spChg>
        </pc:sldLayoutChg>
        <pc:sldLayoutChg chg="new del replId">
          <pc:chgData name="Twesigye, Gloria" userId="6464a502-8a44-4d67-8fab-8f3aa9495827" providerId="ADAL" clId="{0C70CEF5-7B28-4293-B4A7-8E8559320435}" dt="2023-03-20T14:23:34.023" v="17" actId="2696"/>
          <pc:sldLayoutMkLst>
            <pc:docMk/>
            <pc:sldMasterMk cId="3232768011" sldId="2147483700"/>
            <pc:sldLayoutMk cId="1984058431" sldId="2147483707"/>
          </pc:sldLayoutMkLst>
        </pc:sldLayoutChg>
        <pc:sldLayoutChg chg="new del replId">
          <pc:chgData name="Twesigye, Gloria" userId="6464a502-8a44-4d67-8fab-8f3aa9495827" providerId="ADAL" clId="{0C70CEF5-7B28-4293-B4A7-8E8559320435}" dt="2023-03-20T14:23:35.504" v="18" actId="2696"/>
          <pc:sldLayoutMkLst>
            <pc:docMk/>
            <pc:sldMasterMk cId="3232768011" sldId="2147483700"/>
            <pc:sldLayoutMk cId="4017483978" sldId="2147483708"/>
          </pc:sldLayoutMkLst>
        </pc:sldLayoutChg>
        <pc:sldLayoutChg chg="new del replId">
          <pc:chgData name="Twesigye, Gloria" userId="6464a502-8a44-4d67-8fab-8f3aa9495827" providerId="ADAL" clId="{0C70CEF5-7B28-4293-B4A7-8E8559320435}" dt="2023-03-20T14:23:36.774" v="19" actId="2696"/>
          <pc:sldLayoutMkLst>
            <pc:docMk/>
            <pc:sldMasterMk cId="3232768011" sldId="2147483700"/>
            <pc:sldLayoutMk cId="1377030294" sldId="2147483709"/>
          </pc:sldLayoutMkLst>
        </pc:sldLayoutChg>
        <pc:sldLayoutChg chg="new del replId">
          <pc:chgData name="Twesigye, Gloria" userId="6464a502-8a44-4d67-8fab-8f3aa9495827" providerId="ADAL" clId="{0C70CEF5-7B28-4293-B4A7-8E8559320435}" dt="2023-03-20T14:23:38.008" v="20" actId="2696"/>
          <pc:sldLayoutMkLst>
            <pc:docMk/>
            <pc:sldMasterMk cId="3232768011" sldId="2147483700"/>
            <pc:sldLayoutMk cId="2826872527" sldId="2147483710"/>
          </pc:sldLayoutMkLst>
        </pc:sldLayoutChg>
        <pc:sldLayoutChg chg="new del replId">
          <pc:chgData name="Twesigye, Gloria" userId="6464a502-8a44-4d67-8fab-8f3aa9495827" providerId="ADAL" clId="{0C70CEF5-7B28-4293-B4A7-8E8559320435}" dt="2023-03-20T14:23:39.376" v="21" actId="2696"/>
          <pc:sldLayoutMkLst>
            <pc:docMk/>
            <pc:sldMasterMk cId="3232768011" sldId="2147483700"/>
            <pc:sldLayoutMk cId="1864079978" sldId="2147483711"/>
          </pc:sldLayoutMkLst>
        </pc:sldLayoutChg>
      </pc:sldMasterChg>
    </pc:docChg>
  </pc:docChgLst>
  <pc:docChgLst>
    <pc:chgData name="Twesigye, Gloria" userId="S::59766@icf.com::6464a502-8a44-4d67-8fab-8f3aa9495827" providerId="AD" clId="Web-{DA5EDB2F-B140-6E7E-39E8-30B6236E4C44}"/>
    <pc:docChg chg="mod">
      <pc:chgData name="Twesigye, Gloria" userId="S::59766@icf.com::6464a502-8a44-4d67-8fab-8f3aa9495827" providerId="AD" clId="Web-{DA5EDB2F-B140-6E7E-39E8-30B6236E4C44}" dt="2023-01-26T16:53:34.589" v="1"/>
      <pc:docMkLst>
        <pc:docMk/>
      </pc:docMkLst>
      <pc:sldChg chg="modCm">
        <pc:chgData name="Twesigye, Gloria" userId="S::59766@icf.com::6464a502-8a44-4d67-8fab-8f3aa9495827" providerId="AD" clId="Web-{DA5EDB2F-B140-6E7E-39E8-30B6236E4C44}" dt="2023-01-26T16:53:34.589" v="1"/>
        <pc:sldMkLst>
          <pc:docMk/>
          <pc:sldMk cId="1887431401" sldId="263"/>
        </pc:sldMkLst>
        <pc:extLst>
          <p:ext xmlns:p="http://schemas.openxmlformats.org/presentationml/2006/main" uri="{D6D511B9-2390-475A-947B-AFAB55BFBCF1}">
            <pc226:cmChg xmlns:pc226="http://schemas.microsoft.com/office/powerpoint/2022/06/main/command" chg="">
              <pc226:chgData name="Twesigye, Gloria" userId="S::59766@icf.com::6464a502-8a44-4d67-8fab-8f3aa9495827" providerId="AD" clId="Web-{DA5EDB2F-B140-6E7E-39E8-30B6236E4C44}" dt="2023-01-26T16:53:34.589" v="1"/>
              <pc2:cmMkLst xmlns:pc2="http://schemas.microsoft.com/office/powerpoint/2019/9/main/command">
                <pc:docMk/>
                <pc:sldMk cId="1887431401" sldId="263"/>
                <pc2:cmMk id="{565F3019-AAAF-4317-AEC8-A1CF5D04D1BB}"/>
              </pc2:cmMkLst>
              <pc226:cmRplyChg chg="add">
                <pc226:chgData name="Twesigye, Gloria" userId="S::59766@icf.com::6464a502-8a44-4d67-8fab-8f3aa9495827" providerId="AD" clId="Web-{DA5EDB2F-B140-6E7E-39E8-30B6236E4C44}" dt="2023-01-26T16:53:34.589" v="1"/>
                <pc2:cmRplyMkLst xmlns:pc2="http://schemas.microsoft.com/office/powerpoint/2019/9/main/command">
                  <pc:docMk/>
                  <pc:sldMk cId="1887431401" sldId="263"/>
                  <pc2:cmMk id="{565F3019-AAAF-4317-AEC8-A1CF5D04D1BB}"/>
                  <pc2:cmRplyMk id="{B8BD1F13-04F6-4E8B-8DEC-CB822462F0B4}"/>
                </pc2:cmRplyMkLst>
              </pc226:cmRplyChg>
            </pc226:cmChg>
          </p:ext>
        </pc:extLst>
      </pc:sldChg>
    </pc:docChg>
  </pc:docChgLst>
  <pc:docChgLst>
    <pc:chgData name="Behague, Sabina" userId="2f9f8379-56ce-455c-81be-d1dc66b28ae7" providerId="ADAL" clId="{CA9BC6A8-7B2F-414B-A930-DC5F711D58FB}"/>
    <pc:docChg chg="undo custSel modSld">
      <pc:chgData name="Behague, Sabina" userId="2f9f8379-56ce-455c-81be-d1dc66b28ae7" providerId="ADAL" clId="{CA9BC6A8-7B2F-414B-A930-DC5F711D58FB}" dt="2023-02-07T02:46:58.460" v="4332" actId="20577"/>
      <pc:docMkLst>
        <pc:docMk/>
      </pc:docMkLst>
      <pc:sldChg chg="modSp mod">
        <pc:chgData name="Behague, Sabina" userId="2f9f8379-56ce-455c-81be-d1dc66b28ae7" providerId="ADAL" clId="{CA9BC6A8-7B2F-414B-A930-DC5F711D58FB}" dt="2023-02-06T18:02:42.069" v="44" actId="20577"/>
        <pc:sldMkLst>
          <pc:docMk/>
          <pc:sldMk cId="109857222" sldId="256"/>
        </pc:sldMkLst>
        <pc:spChg chg="mod">
          <ac:chgData name="Behague, Sabina" userId="2f9f8379-56ce-455c-81be-d1dc66b28ae7" providerId="ADAL" clId="{CA9BC6A8-7B2F-414B-A930-DC5F711D58FB}" dt="2023-02-06T18:02:42.069" v="44" actId="20577"/>
          <ac:spMkLst>
            <pc:docMk/>
            <pc:sldMk cId="109857222" sldId="256"/>
            <ac:spMk id="3" creationId="{00000000-0000-0000-0000-000000000000}"/>
          </ac:spMkLst>
        </pc:spChg>
      </pc:sldChg>
      <pc:sldChg chg="modSp mod">
        <pc:chgData name="Behague, Sabina" userId="2f9f8379-56ce-455c-81be-d1dc66b28ae7" providerId="ADAL" clId="{CA9BC6A8-7B2F-414B-A930-DC5F711D58FB}" dt="2023-02-06T18:10:22.405" v="230" actId="20577"/>
        <pc:sldMkLst>
          <pc:docMk/>
          <pc:sldMk cId="2163988523" sldId="260"/>
        </pc:sldMkLst>
        <pc:spChg chg="mod">
          <ac:chgData name="Behague, Sabina" userId="2f9f8379-56ce-455c-81be-d1dc66b28ae7" providerId="ADAL" clId="{CA9BC6A8-7B2F-414B-A930-DC5F711D58FB}" dt="2023-02-06T18:09:54.297" v="227" actId="27636"/>
          <ac:spMkLst>
            <pc:docMk/>
            <pc:sldMk cId="2163988523" sldId="260"/>
            <ac:spMk id="3" creationId="{7F10B6DC-6AF4-BFD9-E1D5-B98AA266289F}"/>
          </ac:spMkLst>
        </pc:spChg>
        <pc:spChg chg="mod">
          <ac:chgData name="Behague, Sabina" userId="2f9f8379-56ce-455c-81be-d1dc66b28ae7" providerId="ADAL" clId="{CA9BC6A8-7B2F-414B-A930-DC5F711D58FB}" dt="2023-02-06T18:10:22.405" v="230" actId="20577"/>
          <ac:spMkLst>
            <pc:docMk/>
            <pc:sldMk cId="2163988523" sldId="260"/>
            <ac:spMk id="9" creationId="{E690F70B-E368-D7F5-795E-B5139345EF71}"/>
          </ac:spMkLst>
        </pc:spChg>
      </pc:sldChg>
      <pc:sldChg chg="addSp delSp modSp mod modNotesTx">
        <pc:chgData name="Behague, Sabina" userId="2f9f8379-56ce-455c-81be-d1dc66b28ae7" providerId="ADAL" clId="{CA9BC6A8-7B2F-414B-A930-DC5F711D58FB}" dt="2023-02-07T02:40:07.715" v="4095" actId="167"/>
        <pc:sldMkLst>
          <pc:docMk/>
          <pc:sldMk cId="1428788921" sldId="262"/>
        </pc:sldMkLst>
        <pc:spChg chg="mod">
          <ac:chgData name="Behague, Sabina" userId="2f9f8379-56ce-455c-81be-d1dc66b28ae7" providerId="ADAL" clId="{CA9BC6A8-7B2F-414B-A930-DC5F711D58FB}" dt="2023-02-06T20:19:49.783" v="2001" actId="1076"/>
          <ac:spMkLst>
            <pc:docMk/>
            <pc:sldMk cId="1428788921" sldId="262"/>
            <ac:spMk id="2" creationId="{F6245169-1799-41CD-B28E-D2D20D16AD73}"/>
          </ac:spMkLst>
        </pc:spChg>
        <pc:spChg chg="mod">
          <ac:chgData name="Behague, Sabina" userId="2f9f8379-56ce-455c-81be-d1dc66b28ae7" providerId="ADAL" clId="{CA9BC6A8-7B2F-414B-A930-DC5F711D58FB}" dt="2023-02-06T20:12:21.365" v="1989" actId="27636"/>
          <ac:spMkLst>
            <pc:docMk/>
            <pc:sldMk cId="1428788921" sldId="262"/>
            <ac:spMk id="3" creationId="{E4FD1E92-5DBC-B105-F246-2355E4FF9A74}"/>
          </ac:spMkLst>
        </pc:spChg>
        <pc:spChg chg="mod">
          <ac:chgData name="Behague, Sabina" userId="2f9f8379-56ce-455c-81be-d1dc66b28ae7" providerId="ADAL" clId="{CA9BC6A8-7B2F-414B-A930-DC5F711D58FB}" dt="2023-02-06T20:24:51.421" v="2093" actId="1076"/>
          <ac:spMkLst>
            <pc:docMk/>
            <pc:sldMk cId="1428788921" sldId="262"/>
            <ac:spMk id="6" creationId="{C0AC7469-F2E6-B180-F104-7B8F4B3CE3CD}"/>
          </ac:spMkLst>
        </pc:spChg>
        <pc:graphicFrameChg chg="mod ord">
          <ac:chgData name="Behague, Sabina" userId="2f9f8379-56ce-455c-81be-d1dc66b28ae7" providerId="ADAL" clId="{CA9BC6A8-7B2F-414B-A930-DC5F711D58FB}" dt="2023-02-07T02:40:07.715" v="4095" actId="167"/>
          <ac:graphicFrameMkLst>
            <pc:docMk/>
            <pc:sldMk cId="1428788921" sldId="262"/>
            <ac:graphicFrameMk id="9" creationId="{16BB2B36-D329-083C-5198-BEEC5AC12CFA}"/>
          </ac:graphicFrameMkLst>
        </pc:graphicFrameChg>
        <pc:picChg chg="add mod">
          <ac:chgData name="Behague, Sabina" userId="2f9f8379-56ce-455c-81be-d1dc66b28ae7" providerId="ADAL" clId="{CA9BC6A8-7B2F-414B-A930-DC5F711D58FB}" dt="2023-02-06T20:24:43.271" v="2092" actId="1076"/>
          <ac:picMkLst>
            <pc:docMk/>
            <pc:sldMk cId="1428788921" sldId="262"/>
            <ac:picMk id="4" creationId="{0089CC23-BB96-AB3B-DA2C-3F6A5D311C73}"/>
          </ac:picMkLst>
        </pc:picChg>
        <pc:picChg chg="del">
          <ac:chgData name="Behague, Sabina" userId="2f9f8379-56ce-455c-81be-d1dc66b28ae7" providerId="ADAL" clId="{CA9BC6A8-7B2F-414B-A930-DC5F711D58FB}" dt="2023-02-06T20:02:24.238" v="1437" actId="478"/>
          <ac:picMkLst>
            <pc:docMk/>
            <pc:sldMk cId="1428788921" sldId="262"/>
            <ac:picMk id="5" creationId="{7F14B783-617F-B747-C805-D8D494243156}"/>
          </ac:picMkLst>
        </pc:picChg>
      </pc:sldChg>
      <pc:sldChg chg="modSp mod">
        <pc:chgData name="Behague, Sabina" userId="2f9f8379-56ce-455c-81be-d1dc66b28ae7" providerId="ADAL" clId="{CA9BC6A8-7B2F-414B-A930-DC5F711D58FB}" dt="2023-02-06T18:50:20.461" v="679" actId="27918"/>
        <pc:sldMkLst>
          <pc:docMk/>
          <pc:sldMk cId="1887431401" sldId="263"/>
        </pc:sldMkLst>
        <pc:spChg chg="mod">
          <ac:chgData name="Behague, Sabina" userId="2f9f8379-56ce-455c-81be-d1dc66b28ae7" providerId="ADAL" clId="{CA9BC6A8-7B2F-414B-A930-DC5F711D58FB}" dt="2023-02-06T18:47:27.693" v="504" actId="20577"/>
          <ac:spMkLst>
            <pc:docMk/>
            <pc:sldMk cId="1887431401" sldId="263"/>
            <ac:spMk id="2" creationId="{F6245169-1799-41CD-B28E-D2D20D16AD73}"/>
          </ac:spMkLst>
        </pc:spChg>
        <pc:spChg chg="mod">
          <ac:chgData name="Behague, Sabina" userId="2f9f8379-56ce-455c-81be-d1dc66b28ae7" providerId="ADAL" clId="{CA9BC6A8-7B2F-414B-A930-DC5F711D58FB}" dt="2023-02-06T18:48:53.014" v="671" actId="20577"/>
          <ac:spMkLst>
            <pc:docMk/>
            <pc:sldMk cId="1887431401" sldId="263"/>
            <ac:spMk id="3" creationId="{E4FD1E92-5DBC-B105-F246-2355E4FF9A74}"/>
          </ac:spMkLst>
        </pc:spChg>
      </pc:sldChg>
      <pc:sldChg chg="addSp delSp modSp mod addCm">
        <pc:chgData name="Behague, Sabina" userId="2f9f8379-56ce-455c-81be-d1dc66b28ae7" providerId="ADAL" clId="{CA9BC6A8-7B2F-414B-A930-DC5F711D58FB}" dt="2023-02-07T02:46:47.362" v="4330" actId="20577"/>
        <pc:sldMkLst>
          <pc:docMk/>
          <pc:sldMk cId="2479953464" sldId="264"/>
        </pc:sldMkLst>
        <pc:spChg chg="mod">
          <ac:chgData name="Behague, Sabina" userId="2f9f8379-56ce-455c-81be-d1dc66b28ae7" providerId="ADAL" clId="{CA9BC6A8-7B2F-414B-A930-DC5F711D58FB}" dt="2023-02-06T23:02:49.420" v="3505" actId="14100"/>
          <ac:spMkLst>
            <pc:docMk/>
            <pc:sldMk cId="2479953464" sldId="264"/>
            <ac:spMk id="3" creationId="{F2B86E52-D090-D345-73DB-653C63F8ABBF}"/>
          </ac:spMkLst>
        </pc:spChg>
        <pc:spChg chg="mod">
          <ac:chgData name="Behague, Sabina" userId="2f9f8379-56ce-455c-81be-d1dc66b28ae7" providerId="ADAL" clId="{CA9BC6A8-7B2F-414B-A930-DC5F711D58FB}" dt="2023-02-06T23:03:09.867" v="3509" actId="20577"/>
          <ac:spMkLst>
            <pc:docMk/>
            <pc:sldMk cId="2479953464" sldId="264"/>
            <ac:spMk id="7" creationId="{5C4488A9-3E50-8D1E-BEEA-C6DAA1DB5FF6}"/>
          </ac:spMkLst>
        </pc:spChg>
        <pc:spChg chg="mod">
          <ac:chgData name="Behague, Sabina" userId="2f9f8379-56ce-455c-81be-d1dc66b28ae7" providerId="ADAL" clId="{CA9BC6A8-7B2F-414B-A930-DC5F711D58FB}" dt="2023-02-07T02:46:47.362" v="4330" actId="20577"/>
          <ac:spMkLst>
            <pc:docMk/>
            <pc:sldMk cId="2479953464" sldId="264"/>
            <ac:spMk id="8" creationId="{F5E4BF04-30F0-80D8-4650-4F218AF2E66A}"/>
          </ac:spMkLst>
        </pc:spChg>
        <pc:graphicFrameChg chg="mod">
          <ac:chgData name="Behague, Sabina" userId="2f9f8379-56ce-455c-81be-d1dc66b28ae7" providerId="ADAL" clId="{CA9BC6A8-7B2F-414B-A930-DC5F711D58FB}" dt="2023-02-06T23:04:08.848" v="3516" actId="14100"/>
          <ac:graphicFrameMkLst>
            <pc:docMk/>
            <pc:sldMk cId="2479953464" sldId="264"/>
            <ac:graphicFrameMk id="9" creationId="{16BB2B36-D329-083C-5198-BEEC5AC12CFA}"/>
          </ac:graphicFrameMkLst>
        </pc:graphicFrameChg>
        <pc:picChg chg="del">
          <ac:chgData name="Behague, Sabina" userId="2f9f8379-56ce-455c-81be-d1dc66b28ae7" providerId="ADAL" clId="{CA9BC6A8-7B2F-414B-A930-DC5F711D58FB}" dt="2023-02-06T20:02:44.651" v="1443" actId="478"/>
          <ac:picMkLst>
            <pc:docMk/>
            <pc:sldMk cId="2479953464" sldId="264"/>
            <ac:picMk id="2" creationId="{F8CE705C-733B-9A77-3FE8-4ACF3681860A}"/>
          </ac:picMkLst>
        </pc:picChg>
        <pc:picChg chg="add mod">
          <ac:chgData name="Behague, Sabina" userId="2f9f8379-56ce-455c-81be-d1dc66b28ae7" providerId="ADAL" clId="{CA9BC6A8-7B2F-414B-A930-DC5F711D58FB}" dt="2023-02-06T20:02:45.034" v="1444"/>
          <ac:picMkLst>
            <pc:docMk/>
            <pc:sldMk cId="2479953464" sldId="264"/>
            <ac:picMk id="4" creationId="{5946398D-4B8F-E9BD-AB58-44F1BE901E09}"/>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CA9BC6A8-7B2F-414B-A930-DC5F711D58FB}" dt="2023-02-06T23:14:51.462" v="3632"/>
              <pc2:cmMkLst xmlns:pc2="http://schemas.microsoft.com/office/powerpoint/2019/9/main/command">
                <pc:docMk/>
                <pc:sldMk cId="2479953464" sldId="264"/>
                <pc2:cmMk id="{C6C7D5C1-2F0F-4EC7-B2C1-6C17B658D9DE}"/>
              </pc2:cmMkLst>
            </pc226:cmChg>
            <pc226:cmChg xmlns:pc226="http://schemas.microsoft.com/office/powerpoint/2022/06/main/command" chg="add">
              <pc226:chgData name="Behague, Sabina" userId="2f9f8379-56ce-455c-81be-d1dc66b28ae7" providerId="ADAL" clId="{CA9BC6A8-7B2F-414B-A930-DC5F711D58FB}" dt="2023-02-06T23:05:39.817" v="3523"/>
              <pc2:cmMkLst xmlns:pc2="http://schemas.microsoft.com/office/powerpoint/2019/9/main/command">
                <pc:docMk/>
                <pc:sldMk cId="2479953464" sldId="264"/>
                <pc2:cmMk id="{F3BA85D5-25B6-451F-BBC5-182A14CF6194}"/>
              </pc2:cmMkLst>
            </pc226:cmChg>
          </p:ext>
        </pc:extLst>
      </pc:sldChg>
      <pc:sldChg chg="addSp delSp modSp mod addCm">
        <pc:chgData name="Behague, Sabina" userId="2f9f8379-56ce-455c-81be-d1dc66b28ae7" providerId="ADAL" clId="{CA9BC6A8-7B2F-414B-A930-DC5F711D58FB}" dt="2023-02-07T02:46:40.850" v="4328" actId="20577"/>
        <pc:sldMkLst>
          <pc:docMk/>
          <pc:sldMk cId="3502258445" sldId="283"/>
        </pc:sldMkLst>
        <pc:spChg chg="mod">
          <ac:chgData name="Behague, Sabina" userId="2f9f8379-56ce-455c-81be-d1dc66b28ae7" providerId="ADAL" clId="{CA9BC6A8-7B2F-414B-A930-DC5F711D58FB}" dt="2023-02-06T23:07:39.294" v="3551" actId="1076"/>
          <ac:spMkLst>
            <pc:docMk/>
            <pc:sldMk cId="3502258445" sldId="283"/>
            <ac:spMk id="3" creationId="{0EAE487D-14E8-44AC-D455-321DD293F024}"/>
          </ac:spMkLst>
        </pc:spChg>
        <pc:spChg chg="mod topLvl">
          <ac:chgData name="Behague, Sabina" userId="2f9f8379-56ce-455c-81be-d1dc66b28ae7" providerId="ADAL" clId="{CA9BC6A8-7B2F-414B-A930-DC5F711D58FB}" dt="2023-02-06T23:13:17.728" v="3622" actId="165"/>
          <ac:spMkLst>
            <pc:docMk/>
            <pc:sldMk cId="3502258445" sldId="283"/>
            <ac:spMk id="5" creationId="{07E7D4A9-A2D8-FCFA-930A-28EF4D10D77F}"/>
          </ac:spMkLst>
        </pc:spChg>
        <pc:spChg chg="mod topLvl">
          <ac:chgData name="Behague, Sabina" userId="2f9f8379-56ce-455c-81be-d1dc66b28ae7" providerId="ADAL" clId="{CA9BC6A8-7B2F-414B-A930-DC5F711D58FB}" dt="2023-02-06T23:13:26.181" v="3625" actId="255"/>
          <ac:spMkLst>
            <pc:docMk/>
            <pc:sldMk cId="3502258445" sldId="283"/>
            <ac:spMk id="6" creationId="{412E3515-0CCA-54BB-DEDF-C212521396F3}"/>
          </ac:spMkLst>
        </pc:spChg>
        <pc:spChg chg="mod topLvl">
          <ac:chgData name="Behague, Sabina" userId="2f9f8379-56ce-455c-81be-d1dc66b28ae7" providerId="ADAL" clId="{CA9BC6A8-7B2F-414B-A930-DC5F711D58FB}" dt="2023-02-06T23:13:47.008" v="3629" actId="1076"/>
          <ac:spMkLst>
            <pc:docMk/>
            <pc:sldMk cId="3502258445" sldId="283"/>
            <ac:spMk id="7" creationId="{6746877B-C94C-C6CA-FFCE-A784D43835B6}"/>
          </ac:spMkLst>
        </pc:spChg>
        <pc:spChg chg="mod">
          <ac:chgData name="Behague, Sabina" userId="2f9f8379-56ce-455c-81be-d1dc66b28ae7" providerId="ADAL" clId="{CA9BC6A8-7B2F-414B-A930-DC5F711D58FB}" dt="2023-02-06T23:07:29.666" v="3547" actId="14100"/>
          <ac:spMkLst>
            <pc:docMk/>
            <pc:sldMk cId="3502258445" sldId="283"/>
            <ac:spMk id="11" creationId="{F1BBE4AF-2799-DB2C-D11F-B0A6D4DF73A7}"/>
          </ac:spMkLst>
        </pc:spChg>
        <pc:spChg chg="mod">
          <ac:chgData name="Behague, Sabina" userId="2f9f8379-56ce-455c-81be-d1dc66b28ae7" providerId="ADAL" clId="{CA9BC6A8-7B2F-414B-A930-DC5F711D58FB}" dt="2023-02-07T02:46:40.850" v="4328" actId="20577"/>
          <ac:spMkLst>
            <pc:docMk/>
            <pc:sldMk cId="3502258445" sldId="283"/>
            <ac:spMk id="12" creationId="{24FC0F76-3FB7-49BA-E762-C8013CD4ADEA}"/>
          </ac:spMkLst>
        </pc:spChg>
        <pc:grpChg chg="del mod">
          <ac:chgData name="Behague, Sabina" userId="2f9f8379-56ce-455c-81be-d1dc66b28ae7" providerId="ADAL" clId="{CA9BC6A8-7B2F-414B-A930-DC5F711D58FB}" dt="2023-02-06T23:13:17.728" v="3622" actId="165"/>
          <ac:grpSpMkLst>
            <pc:docMk/>
            <pc:sldMk cId="3502258445" sldId="283"/>
            <ac:grpSpMk id="8" creationId="{9B93891F-7FE0-C8DC-6B27-0AD630270771}"/>
          </ac:grpSpMkLst>
        </pc:grpChg>
        <pc:graphicFrameChg chg="mod">
          <ac:chgData name="Behague, Sabina" userId="2f9f8379-56ce-455c-81be-d1dc66b28ae7" providerId="ADAL" clId="{CA9BC6A8-7B2F-414B-A930-DC5F711D58FB}" dt="2023-02-06T23:13:34.311" v="3626" actId="14100"/>
          <ac:graphicFrameMkLst>
            <pc:docMk/>
            <pc:sldMk cId="3502258445" sldId="283"/>
            <ac:graphicFrameMk id="9" creationId="{16BB2B36-D329-083C-5198-BEEC5AC12CFA}"/>
          </ac:graphicFrameMkLst>
        </pc:graphicFrameChg>
        <pc:picChg chg="del">
          <ac:chgData name="Behague, Sabina" userId="2f9f8379-56ce-455c-81be-d1dc66b28ae7" providerId="ADAL" clId="{CA9BC6A8-7B2F-414B-A930-DC5F711D58FB}" dt="2023-02-06T20:02:48.734" v="1445" actId="478"/>
          <ac:picMkLst>
            <pc:docMk/>
            <pc:sldMk cId="3502258445" sldId="283"/>
            <ac:picMk id="2" creationId="{2AAD9BC6-2882-C9C8-0B2C-9B9CA71E2A24}"/>
          </ac:picMkLst>
        </pc:picChg>
        <pc:picChg chg="add mod">
          <ac:chgData name="Behague, Sabina" userId="2f9f8379-56ce-455c-81be-d1dc66b28ae7" providerId="ADAL" clId="{CA9BC6A8-7B2F-414B-A930-DC5F711D58FB}" dt="2023-02-06T20:02:49.078" v="1446"/>
          <ac:picMkLst>
            <pc:docMk/>
            <pc:sldMk cId="3502258445" sldId="283"/>
            <ac:picMk id="4" creationId="{0EAA1FFA-9E14-089B-560A-9A98BFD6E5E6}"/>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CA9BC6A8-7B2F-414B-A930-DC5F711D58FB}" dt="2023-02-06T23:14:41.046" v="3631"/>
              <pc2:cmMkLst xmlns:pc2="http://schemas.microsoft.com/office/powerpoint/2019/9/main/command">
                <pc:docMk/>
                <pc:sldMk cId="3502258445" sldId="283"/>
                <pc2:cmMk id="{A92ADD0A-523A-48C0-B998-245F70DB4850}"/>
              </pc2:cmMkLst>
            </pc226:cmChg>
          </p:ext>
        </pc:extLst>
      </pc:sldChg>
      <pc:sldChg chg="modSp mod">
        <pc:chgData name="Behague, Sabina" userId="2f9f8379-56ce-455c-81be-d1dc66b28ae7" providerId="ADAL" clId="{CA9BC6A8-7B2F-414B-A930-DC5F711D58FB}" dt="2023-02-06T20:33:42.154" v="2368" actId="27918"/>
        <pc:sldMkLst>
          <pc:docMk/>
          <pc:sldMk cId="2004344858" sldId="288"/>
        </pc:sldMkLst>
        <pc:spChg chg="mod">
          <ac:chgData name="Behague, Sabina" userId="2f9f8379-56ce-455c-81be-d1dc66b28ae7" providerId="ADAL" clId="{CA9BC6A8-7B2F-414B-A930-DC5F711D58FB}" dt="2023-02-06T20:29:19.574" v="2150" actId="20577"/>
          <ac:spMkLst>
            <pc:docMk/>
            <pc:sldMk cId="2004344858" sldId="288"/>
            <ac:spMk id="10" creationId="{2D953FA9-CD59-752E-4FDA-CC41FF4B8DF2}"/>
          </ac:spMkLst>
        </pc:spChg>
        <pc:spChg chg="mod">
          <ac:chgData name="Behague, Sabina" userId="2f9f8379-56ce-455c-81be-d1dc66b28ae7" providerId="ADAL" clId="{CA9BC6A8-7B2F-414B-A930-DC5F711D58FB}" dt="2023-02-06T20:32:19.221" v="2361" actId="20577"/>
          <ac:spMkLst>
            <pc:docMk/>
            <pc:sldMk cId="2004344858" sldId="288"/>
            <ac:spMk id="11" creationId="{8E4E40E9-D792-25A1-4B37-23D4780B1318}"/>
          </ac:spMkLst>
        </pc:spChg>
      </pc:sldChg>
      <pc:sldChg chg="modSp mod">
        <pc:chgData name="Behague, Sabina" userId="2f9f8379-56ce-455c-81be-d1dc66b28ae7" providerId="ADAL" clId="{CA9BC6A8-7B2F-414B-A930-DC5F711D58FB}" dt="2023-02-07T02:46:21.588" v="4324" actId="114"/>
        <pc:sldMkLst>
          <pc:docMk/>
          <pc:sldMk cId="3475639167" sldId="289"/>
        </pc:sldMkLst>
        <pc:spChg chg="mod">
          <ac:chgData name="Behague, Sabina" userId="2f9f8379-56ce-455c-81be-d1dc66b28ae7" providerId="ADAL" clId="{CA9BC6A8-7B2F-414B-A930-DC5F711D58FB}" dt="2023-02-07T02:41:20.292" v="4112" actId="1076"/>
          <ac:spMkLst>
            <pc:docMk/>
            <pc:sldMk cId="3475639167" sldId="289"/>
            <ac:spMk id="2" creationId="{E2C1E771-73A1-701F-1EF7-0950A106EB3A}"/>
          </ac:spMkLst>
        </pc:spChg>
        <pc:spChg chg="mod">
          <ac:chgData name="Behague, Sabina" userId="2f9f8379-56ce-455c-81be-d1dc66b28ae7" providerId="ADAL" clId="{CA9BC6A8-7B2F-414B-A930-DC5F711D58FB}" dt="2023-02-07T02:46:21.588" v="4324" actId="114"/>
          <ac:spMkLst>
            <pc:docMk/>
            <pc:sldMk cId="3475639167" sldId="289"/>
            <ac:spMk id="3" creationId="{F2A31AE5-F919-CA50-BF07-AF012D87D146}"/>
          </ac:spMkLst>
        </pc:spChg>
      </pc:sldChg>
      <pc:sldChg chg="addSp delSp modSp mod">
        <pc:chgData name="Behague, Sabina" userId="2f9f8379-56ce-455c-81be-d1dc66b28ae7" providerId="ADAL" clId="{CA9BC6A8-7B2F-414B-A930-DC5F711D58FB}" dt="2023-02-07T02:18:02.312" v="3884" actId="27918"/>
        <pc:sldMkLst>
          <pc:docMk/>
          <pc:sldMk cId="61370533" sldId="290"/>
        </pc:sldMkLst>
        <pc:spChg chg="mod">
          <ac:chgData name="Behague, Sabina" userId="2f9f8379-56ce-455c-81be-d1dc66b28ae7" providerId="ADAL" clId="{CA9BC6A8-7B2F-414B-A930-DC5F711D58FB}" dt="2023-02-06T19:59:10.287" v="1369" actId="20577"/>
          <ac:spMkLst>
            <pc:docMk/>
            <pc:sldMk cId="61370533" sldId="290"/>
            <ac:spMk id="2" creationId="{F6245169-1799-41CD-B28E-D2D20D16AD73}"/>
          </ac:spMkLst>
        </pc:spChg>
        <pc:spChg chg="mod">
          <ac:chgData name="Behague, Sabina" userId="2f9f8379-56ce-455c-81be-d1dc66b28ae7" providerId="ADAL" clId="{CA9BC6A8-7B2F-414B-A930-DC5F711D58FB}" dt="2023-02-06T19:59:31.243" v="1421" actId="20577"/>
          <ac:spMkLst>
            <pc:docMk/>
            <pc:sldMk cId="61370533" sldId="290"/>
            <ac:spMk id="3" creationId="{E4FD1E92-5DBC-B105-F246-2355E4FF9A74}"/>
          </ac:spMkLst>
        </pc:spChg>
        <pc:spChg chg="mod">
          <ac:chgData name="Behague, Sabina" userId="2f9f8379-56ce-455c-81be-d1dc66b28ae7" providerId="ADAL" clId="{CA9BC6A8-7B2F-414B-A930-DC5F711D58FB}" dt="2023-02-06T19:56:46.271" v="1350" actId="20577"/>
          <ac:spMkLst>
            <pc:docMk/>
            <pc:sldMk cId="61370533" sldId="290"/>
            <ac:spMk id="6" creationId="{3F5245B0-379C-596F-2E16-6C83A071FCFA}"/>
          </ac:spMkLst>
        </pc:spChg>
        <pc:picChg chg="del">
          <ac:chgData name="Behague, Sabina" userId="2f9f8379-56ce-455c-81be-d1dc66b28ae7" providerId="ADAL" clId="{CA9BC6A8-7B2F-414B-A930-DC5F711D58FB}" dt="2023-02-06T19:46:25.825" v="1311" actId="478"/>
          <ac:picMkLst>
            <pc:docMk/>
            <pc:sldMk cId="61370533" sldId="290"/>
            <ac:picMk id="5" creationId="{92E619DD-43E9-A4C3-C529-F19787A4E77C}"/>
          </ac:picMkLst>
        </pc:picChg>
        <pc:picChg chg="add mod">
          <ac:chgData name="Behague, Sabina" userId="2f9f8379-56ce-455c-81be-d1dc66b28ae7" providerId="ADAL" clId="{CA9BC6A8-7B2F-414B-A930-DC5F711D58FB}" dt="2023-02-06T19:46:57.380" v="1317" actId="14100"/>
          <ac:picMkLst>
            <pc:docMk/>
            <pc:sldMk cId="61370533" sldId="290"/>
            <ac:picMk id="7" creationId="{557CF6D6-92A2-98A5-532B-9F3084EB59F9}"/>
          </ac:picMkLst>
        </pc:picChg>
      </pc:sldChg>
      <pc:sldChg chg="modSp mod">
        <pc:chgData name="Behague, Sabina" userId="2f9f8379-56ce-455c-81be-d1dc66b28ae7" providerId="ADAL" clId="{CA9BC6A8-7B2F-414B-A930-DC5F711D58FB}" dt="2023-02-06T22:44:38.648" v="3012" actId="20577"/>
        <pc:sldMkLst>
          <pc:docMk/>
          <pc:sldMk cId="4205298638" sldId="292"/>
        </pc:sldMkLst>
        <pc:spChg chg="mod">
          <ac:chgData name="Behague, Sabina" userId="2f9f8379-56ce-455c-81be-d1dc66b28ae7" providerId="ADAL" clId="{CA9BC6A8-7B2F-414B-A930-DC5F711D58FB}" dt="2023-02-06T22:40:43.146" v="2831" actId="1076"/>
          <ac:spMkLst>
            <pc:docMk/>
            <pc:sldMk cId="4205298638" sldId="292"/>
            <ac:spMk id="2" creationId="{F6245169-1799-41CD-B28E-D2D20D16AD73}"/>
          </ac:spMkLst>
        </pc:spChg>
        <pc:spChg chg="mod">
          <ac:chgData name="Behague, Sabina" userId="2f9f8379-56ce-455c-81be-d1dc66b28ae7" providerId="ADAL" clId="{CA9BC6A8-7B2F-414B-A930-DC5F711D58FB}" dt="2023-02-06T22:44:38.648" v="3012" actId="20577"/>
          <ac:spMkLst>
            <pc:docMk/>
            <pc:sldMk cId="4205298638" sldId="292"/>
            <ac:spMk id="3" creationId="{E4FD1E92-5DBC-B105-F246-2355E4FF9A74}"/>
          </ac:spMkLst>
        </pc:spChg>
        <pc:graphicFrameChg chg="mod">
          <ac:chgData name="Behague, Sabina" userId="2f9f8379-56ce-455c-81be-d1dc66b28ae7" providerId="ADAL" clId="{CA9BC6A8-7B2F-414B-A930-DC5F711D58FB}" dt="2023-02-06T22:44:15.370" v="3011"/>
          <ac:graphicFrameMkLst>
            <pc:docMk/>
            <pc:sldMk cId="4205298638" sldId="292"/>
            <ac:graphicFrameMk id="9" creationId="{16BB2B36-D329-083C-5198-BEEC5AC12CFA}"/>
          </ac:graphicFrameMkLst>
        </pc:graphicFrameChg>
      </pc:sldChg>
      <pc:sldChg chg="modSp mod">
        <pc:chgData name="Behague, Sabina" userId="2f9f8379-56ce-455c-81be-d1dc66b28ae7" providerId="ADAL" clId="{CA9BC6A8-7B2F-414B-A930-DC5F711D58FB}" dt="2023-02-06T18:28:08.786" v="476" actId="20577"/>
        <pc:sldMkLst>
          <pc:docMk/>
          <pc:sldMk cId="1925132525" sldId="294"/>
        </pc:sldMkLst>
        <pc:spChg chg="mod">
          <ac:chgData name="Behague, Sabina" userId="2f9f8379-56ce-455c-81be-d1dc66b28ae7" providerId="ADAL" clId="{CA9BC6A8-7B2F-414B-A930-DC5F711D58FB}" dt="2023-02-06T18:11:50.797" v="248" actId="20577"/>
          <ac:spMkLst>
            <pc:docMk/>
            <pc:sldMk cId="1925132525" sldId="294"/>
            <ac:spMk id="2" creationId="{F6245169-1799-41CD-B28E-D2D20D16AD73}"/>
          </ac:spMkLst>
        </pc:spChg>
        <pc:spChg chg="mod">
          <ac:chgData name="Behague, Sabina" userId="2f9f8379-56ce-455c-81be-d1dc66b28ae7" providerId="ADAL" clId="{CA9BC6A8-7B2F-414B-A930-DC5F711D58FB}" dt="2023-02-06T18:28:08.786" v="476" actId="20577"/>
          <ac:spMkLst>
            <pc:docMk/>
            <pc:sldMk cId="1925132525" sldId="294"/>
            <ac:spMk id="3" creationId="{E4FD1E92-5DBC-B105-F246-2355E4FF9A74}"/>
          </ac:spMkLst>
        </pc:spChg>
        <pc:spChg chg="mod">
          <ac:chgData name="Behague, Sabina" userId="2f9f8379-56ce-455c-81be-d1dc66b28ae7" providerId="ADAL" clId="{CA9BC6A8-7B2F-414B-A930-DC5F711D58FB}" dt="2023-02-06T18:26:44.334" v="417" actId="20577"/>
          <ac:spMkLst>
            <pc:docMk/>
            <pc:sldMk cId="1925132525" sldId="294"/>
            <ac:spMk id="4" creationId="{87E0FD17-000E-F917-D7E1-AFF7CACBF13D}"/>
          </ac:spMkLst>
        </pc:spChg>
      </pc:sldChg>
      <pc:sldChg chg="modSp mod">
        <pc:chgData name="Behague, Sabina" userId="2f9f8379-56ce-455c-81be-d1dc66b28ae7" providerId="ADAL" clId="{CA9BC6A8-7B2F-414B-A930-DC5F711D58FB}" dt="2023-02-06T20:49:20.032" v="2731" actId="27918"/>
        <pc:sldMkLst>
          <pc:docMk/>
          <pc:sldMk cId="476875324" sldId="296"/>
        </pc:sldMkLst>
        <pc:spChg chg="mod">
          <ac:chgData name="Behague, Sabina" userId="2f9f8379-56ce-455c-81be-d1dc66b28ae7" providerId="ADAL" clId="{CA9BC6A8-7B2F-414B-A930-DC5F711D58FB}" dt="2023-02-06T20:39:45.252" v="2548" actId="20577"/>
          <ac:spMkLst>
            <pc:docMk/>
            <pc:sldMk cId="476875324" sldId="296"/>
            <ac:spMk id="2" creationId="{F6245169-1799-41CD-B28E-D2D20D16AD73}"/>
          </ac:spMkLst>
        </pc:spChg>
        <pc:spChg chg="mod">
          <ac:chgData name="Behague, Sabina" userId="2f9f8379-56ce-455c-81be-d1dc66b28ae7" providerId="ADAL" clId="{CA9BC6A8-7B2F-414B-A930-DC5F711D58FB}" dt="2023-02-06T20:47:09.782" v="2721" actId="20577"/>
          <ac:spMkLst>
            <pc:docMk/>
            <pc:sldMk cId="476875324" sldId="296"/>
            <ac:spMk id="3" creationId="{E4FD1E92-5DBC-B105-F246-2355E4FF9A74}"/>
          </ac:spMkLst>
        </pc:spChg>
      </pc:sldChg>
      <pc:sldChg chg="addSp delSp modSp mod">
        <pc:chgData name="Behague, Sabina" userId="2f9f8379-56ce-455c-81be-d1dc66b28ae7" providerId="ADAL" clId="{CA9BC6A8-7B2F-414B-A930-DC5F711D58FB}" dt="2023-02-06T20:06:44.552" v="1613" actId="20577"/>
        <pc:sldMkLst>
          <pc:docMk/>
          <pc:sldMk cId="317324267" sldId="299"/>
        </pc:sldMkLst>
        <pc:spChg chg="mod">
          <ac:chgData name="Behague, Sabina" userId="2f9f8379-56ce-455c-81be-d1dc66b28ae7" providerId="ADAL" clId="{CA9BC6A8-7B2F-414B-A930-DC5F711D58FB}" dt="2023-02-06T20:05:52.677" v="1578" actId="20577"/>
          <ac:spMkLst>
            <pc:docMk/>
            <pc:sldMk cId="317324267" sldId="299"/>
            <ac:spMk id="3" creationId="{E4FD1E92-5DBC-B105-F246-2355E4FF9A74}"/>
          </ac:spMkLst>
        </pc:spChg>
        <pc:spChg chg="mod topLvl">
          <ac:chgData name="Behague, Sabina" userId="2f9f8379-56ce-455c-81be-d1dc66b28ae7" providerId="ADAL" clId="{CA9BC6A8-7B2F-414B-A930-DC5F711D58FB}" dt="2023-02-06T20:03:17.201" v="1450" actId="1076"/>
          <ac:spMkLst>
            <pc:docMk/>
            <pc:sldMk cId="317324267" sldId="299"/>
            <ac:spMk id="4" creationId="{730A1950-054C-230F-726F-CE6C981556EE}"/>
          </ac:spMkLst>
        </pc:spChg>
        <pc:spChg chg="mod">
          <ac:chgData name="Behague, Sabina" userId="2f9f8379-56ce-455c-81be-d1dc66b28ae7" providerId="ADAL" clId="{CA9BC6A8-7B2F-414B-A930-DC5F711D58FB}" dt="2023-02-06T20:06:44.552" v="1613" actId="20577"/>
          <ac:spMkLst>
            <pc:docMk/>
            <pc:sldMk cId="317324267" sldId="299"/>
            <ac:spMk id="58" creationId="{DB0E9556-57C4-FB9F-F4ED-4A86F430775C}"/>
          </ac:spMkLst>
        </pc:spChg>
        <pc:spChg chg="mod">
          <ac:chgData name="Behague, Sabina" userId="2f9f8379-56ce-455c-81be-d1dc66b28ae7" providerId="ADAL" clId="{CA9BC6A8-7B2F-414B-A930-DC5F711D58FB}" dt="2023-02-06T20:06:14.845" v="1600" actId="20577"/>
          <ac:spMkLst>
            <pc:docMk/>
            <pc:sldMk cId="317324267" sldId="299"/>
            <ac:spMk id="1046" creationId="{8A57591F-F75D-FBB3-BD7E-757A1AFC2F44}"/>
          </ac:spMkLst>
        </pc:spChg>
        <pc:grpChg chg="del">
          <ac:chgData name="Behague, Sabina" userId="2f9f8379-56ce-455c-81be-d1dc66b28ae7" providerId="ADAL" clId="{CA9BC6A8-7B2F-414B-A930-DC5F711D58FB}" dt="2023-02-06T20:02:04.254" v="1431" actId="165"/>
          <ac:grpSpMkLst>
            <pc:docMk/>
            <pc:sldMk cId="317324267" sldId="299"/>
            <ac:grpSpMk id="5" creationId="{C423462E-2439-2933-4698-FAA96914D901}"/>
          </ac:grpSpMkLst>
        </pc:grpChg>
        <pc:picChg chg="del mod topLvl">
          <ac:chgData name="Behague, Sabina" userId="2f9f8379-56ce-455c-81be-d1dc66b28ae7" providerId="ADAL" clId="{CA9BC6A8-7B2F-414B-A930-DC5F711D58FB}" dt="2023-02-06T20:02:06.957" v="1432" actId="478"/>
          <ac:picMkLst>
            <pc:docMk/>
            <pc:sldMk cId="317324267" sldId="299"/>
            <ac:picMk id="2" creationId="{40E1F420-FC49-00CA-77C2-725064956A84}"/>
          </ac:picMkLst>
        </pc:picChg>
        <pc:picChg chg="add mod">
          <ac:chgData name="Behague, Sabina" userId="2f9f8379-56ce-455c-81be-d1dc66b28ae7" providerId="ADAL" clId="{CA9BC6A8-7B2F-414B-A930-DC5F711D58FB}" dt="2023-02-06T20:02:07.609" v="1433"/>
          <ac:picMkLst>
            <pc:docMk/>
            <pc:sldMk cId="317324267" sldId="299"/>
            <ac:picMk id="6" creationId="{9D60F130-09C7-6BCA-BF4B-E1B3F041220A}"/>
          </ac:picMkLst>
        </pc:picChg>
      </pc:sldChg>
      <pc:sldChg chg="addSp delSp modSp mod">
        <pc:chgData name="Behague, Sabina" userId="2f9f8379-56ce-455c-81be-d1dc66b28ae7" providerId="ADAL" clId="{CA9BC6A8-7B2F-414B-A930-DC5F711D58FB}" dt="2023-02-06T20:08:02.203" v="1657" actId="20577"/>
        <pc:sldMkLst>
          <pc:docMk/>
          <pc:sldMk cId="3076330452" sldId="300"/>
        </pc:sldMkLst>
        <pc:spChg chg="mod topLvl">
          <ac:chgData name="Behague, Sabina" userId="2f9f8379-56ce-455c-81be-d1dc66b28ae7" providerId="ADAL" clId="{CA9BC6A8-7B2F-414B-A930-DC5F711D58FB}" dt="2023-02-06T20:07:23.731" v="1626" actId="1076"/>
          <ac:spMkLst>
            <pc:docMk/>
            <pc:sldMk cId="3076330452" sldId="300"/>
            <ac:spMk id="3" creationId="{4F5A2EDC-6A53-C745-248F-E9FE46E20704}"/>
          </ac:spMkLst>
        </pc:spChg>
        <pc:spChg chg="mod">
          <ac:chgData name="Behague, Sabina" userId="2f9f8379-56ce-455c-81be-d1dc66b28ae7" providerId="ADAL" clId="{CA9BC6A8-7B2F-414B-A930-DC5F711D58FB}" dt="2023-02-06T20:07:46.993" v="1641" actId="20577"/>
          <ac:spMkLst>
            <pc:docMk/>
            <pc:sldMk cId="3076330452" sldId="300"/>
            <ac:spMk id="4" creationId="{740BF983-A84E-FC3A-3383-00EF6BAB949B}"/>
          </ac:spMkLst>
        </pc:spChg>
        <pc:spChg chg="mod">
          <ac:chgData name="Behague, Sabina" userId="2f9f8379-56ce-455c-81be-d1dc66b28ae7" providerId="ADAL" clId="{CA9BC6A8-7B2F-414B-A930-DC5F711D58FB}" dt="2023-02-06T20:07:13.786" v="1622" actId="14100"/>
          <ac:spMkLst>
            <pc:docMk/>
            <pc:sldMk cId="3076330452" sldId="300"/>
            <ac:spMk id="7" creationId="{4B2523A5-6730-B568-B91F-E3E845AB3BCC}"/>
          </ac:spMkLst>
        </pc:spChg>
        <pc:spChg chg="mod">
          <ac:chgData name="Behague, Sabina" userId="2f9f8379-56ce-455c-81be-d1dc66b28ae7" providerId="ADAL" clId="{CA9BC6A8-7B2F-414B-A930-DC5F711D58FB}" dt="2023-02-06T20:08:02.203" v="1657" actId="20577"/>
          <ac:spMkLst>
            <pc:docMk/>
            <pc:sldMk cId="3076330452" sldId="300"/>
            <ac:spMk id="1046" creationId="{8A57591F-F75D-FBB3-BD7E-757A1AFC2F44}"/>
          </ac:spMkLst>
        </pc:spChg>
        <pc:grpChg chg="del">
          <ac:chgData name="Behague, Sabina" userId="2f9f8379-56ce-455c-81be-d1dc66b28ae7" providerId="ADAL" clId="{CA9BC6A8-7B2F-414B-A930-DC5F711D58FB}" dt="2023-02-06T20:02:15.050" v="1434" actId="165"/>
          <ac:grpSpMkLst>
            <pc:docMk/>
            <pc:sldMk cId="3076330452" sldId="300"/>
            <ac:grpSpMk id="5" creationId="{E12440C7-29A8-0020-A742-4EAAEE602690}"/>
          </ac:grpSpMkLst>
        </pc:grpChg>
        <pc:picChg chg="del mod topLvl">
          <ac:chgData name="Behague, Sabina" userId="2f9f8379-56ce-455c-81be-d1dc66b28ae7" providerId="ADAL" clId="{CA9BC6A8-7B2F-414B-A930-DC5F711D58FB}" dt="2023-02-06T20:02:17.308" v="1435" actId="478"/>
          <ac:picMkLst>
            <pc:docMk/>
            <pc:sldMk cId="3076330452" sldId="300"/>
            <ac:picMk id="2" creationId="{860F4ADD-1288-E963-6BFD-4D6B6C25282F}"/>
          </ac:picMkLst>
        </pc:picChg>
        <pc:picChg chg="add mod">
          <ac:chgData name="Behague, Sabina" userId="2f9f8379-56ce-455c-81be-d1dc66b28ae7" providerId="ADAL" clId="{CA9BC6A8-7B2F-414B-A930-DC5F711D58FB}" dt="2023-02-06T20:02:17.880" v="1436"/>
          <ac:picMkLst>
            <pc:docMk/>
            <pc:sldMk cId="3076330452" sldId="300"/>
            <ac:picMk id="6" creationId="{AFA3420A-44EB-7864-9DFF-1828FD53F780}"/>
          </ac:picMkLst>
        </pc:picChg>
      </pc:sldChg>
      <pc:sldChg chg="modSp mod addCm modCm">
        <pc:chgData name="Behague, Sabina" userId="2f9f8379-56ce-455c-81be-d1dc66b28ae7" providerId="ADAL" clId="{CA9BC6A8-7B2F-414B-A930-DC5F711D58FB}" dt="2023-02-07T02:36:50.593" v="3938" actId="20577"/>
        <pc:sldMkLst>
          <pc:docMk/>
          <pc:sldMk cId="3332005300" sldId="322"/>
        </pc:sldMkLst>
        <pc:spChg chg="mod">
          <ac:chgData name="Behague, Sabina" userId="2f9f8379-56ce-455c-81be-d1dc66b28ae7" providerId="ADAL" clId="{CA9BC6A8-7B2F-414B-A930-DC5F711D58FB}" dt="2023-02-06T18:51:12.005" v="751" actId="20577"/>
          <ac:spMkLst>
            <pc:docMk/>
            <pc:sldMk cId="3332005300" sldId="322"/>
            <ac:spMk id="2" creationId="{F6245169-1799-41CD-B28E-D2D20D16AD73}"/>
          </ac:spMkLst>
        </pc:spChg>
        <pc:spChg chg="mod">
          <ac:chgData name="Behague, Sabina" userId="2f9f8379-56ce-455c-81be-d1dc66b28ae7" providerId="ADAL" clId="{CA9BC6A8-7B2F-414B-A930-DC5F711D58FB}" dt="2023-02-06T18:52:37.228" v="926" actId="14100"/>
          <ac:spMkLst>
            <pc:docMk/>
            <pc:sldMk cId="3332005300" sldId="322"/>
            <ac:spMk id="3" creationId="{E4FD1E92-5DBC-B105-F246-2355E4FF9A74}"/>
          </ac:spMkLst>
        </pc:spChg>
        <pc:spChg chg="mod">
          <ac:chgData name="Behague, Sabina" userId="2f9f8379-56ce-455c-81be-d1dc66b28ae7" providerId="ADAL" clId="{CA9BC6A8-7B2F-414B-A930-DC5F711D58FB}" dt="2023-02-06T18:58:09.210" v="956" actId="20577"/>
          <ac:spMkLst>
            <pc:docMk/>
            <pc:sldMk cId="3332005300" sldId="322"/>
            <ac:spMk id="4" creationId="{FAA73026-B2B6-F53B-C335-B129531E9269}"/>
          </ac:spMkLst>
        </pc:spChg>
        <pc:spChg chg="mod">
          <ac:chgData name="Behague, Sabina" userId="2f9f8379-56ce-455c-81be-d1dc66b28ae7" providerId="ADAL" clId="{CA9BC6A8-7B2F-414B-A930-DC5F711D58FB}" dt="2023-02-07T02:36:50.593" v="3938" actId="20577"/>
          <ac:spMkLst>
            <pc:docMk/>
            <pc:sldMk cId="3332005300" sldId="322"/>
            <ac:spMk id="5" creationId="{2DB53C78-DA00-2BC5-996C-8D5C0A276C42}"/>
          </ac:spMkLst>
        </pc:spChg>
        <pc:extLst>
          <p:ext xmlns:p="http://schemas.openxmlformats.org/presentationml/2006/main" uri="{D6D511B9-2390-475A-947B-AFAB55BFBCF1}">
            <pc226:cmChg xmlns:pc226="http://schemas.microsoft.com/office/powerpoint/2022/06/main/command" chg="add mod">
              <pc226:chgData name="Behague, Sabina" userId="2f9f8379-56ce-455c-81be-d1dc66b28ae7" providerId="ADAL" clId="{CA9BC6A8-7B2F-414B-A930-DC5F711D58FB}" dt="2023-02-07T02:36:50.593" v="3938" actId="20577"/>
              <pc2:cmMkLst xmlns:pc2="http://schemas.microsoft.com/office/powerpoint/2019/9/main/command">
                <pc:docMk/>
                <pc:sldMk cId="3332005300" sldId="322"/>
                <pc2:cmMk id="{0815106A-CAB8-467C-BC97-8DD83DF9B8C0}"/>
              </pc2:cmMkLst>
            </pc226:cmChg>
          </p:ext>
        </pc:extLst>
      </pc:sldChg>
      <pc:sldChg chg="modSp mod">
        <pc:chgData name="Behague, Sabina" userId="2f9f8379-56ce-455c-81be-d1dc66b28ae7" providerId="ADAL" clId="{CA9BC6A8-7B2F-414B-A930-DC5F711D58FB}" dt="2023-02-06T19:30:09.592" v="1303" actId="27918"/>
        <pc:sldMkLst>
          <pc:docMk/>
          <pc:sldMk cId="327494629" sldId="323"/>
        </pc:sldMkLst>
        <pc:spChg chg="mod">
          <ac:chgData name="Behague, Sabina" userId="2f9f8379-56ce-455c-81be-d1dc66b28ae7" providerId="ADAL" clId="{CA9BC6A8-7B2F-414B-A930-DC5F711D58FB}" dt="2023-02-06T19:27:58.485" v="1112" actId="20577"/>
          <ac:spMkLst>
            <pc:docMk/>
            <pc:sldMk cId="327494629" sldId="323"/>
            <ac:spMk id="2" creationId="{F6245169-1799-41CD-B28E-D2D20D16AD73}"/>
          </ac:spMkLst>
        </pc:spChg>
        <pc:spChg chg="mod">
          <ac:chgData name="Behague, Sabina" userId="2f9f8379-56ce-455c-81be-d1dc66b28ae7" providerId="ADAL" clId="{CA9BC6A8-7B2F-414B-A930-DC5F711D58FB}" dt="2023-02-06T19:28:59.468" v="1297" actId="20577"/>
          <ac:spMkLst>
            <pc:docMk/>
            <pc:sldMk cId="327494629" sldId="323"/>
            <ac:spMk id="3" creationId="{E4FD1E92-5DBC-B105-F246-2355E4FF9A74}"/>
          </ac:spMkLst>
        </pc:spChg>
      </pc:sldChg>
      <pc:sldChg chg="modSp mod">
        <pc:chgData name="Behague, Sabina" userId="2f9f8379-56ce-455c-81be-d1dc66b28ae7" providerId="ADAL" clId="{CA9BC6A8-7B2F-414B-A930-DC5F711D58FB}" dt="2023-02-06T19:31:09.480" v="1310" actId="27636"/>
        <pc:sldMkLst>
          <pc:docMk/>
          <pc:sldMk cId="314515802" sldId="324"/>
        </pc:sldMkLst>
        <pc:spChg chg="mod">
          <ac:chgData name="Behague, Sabina" userId="2f9f8379-56ce-455c-81be-d1dc66b28ae7" providerId="ADAL" clId="{CA9BC6A8-7B2F-414B-A930-DC5F711D58FB}" dt="2023-02-06T19:30:52.047" v="1308" actId="113"/>
          <ac:spMkLst>
            <pc:docMk/>
            <pc:sldMk cId="314515802" sldId="324"/>
            <ac:spMk id="3" creationId="{7F10B6DC-6AF4-BFD9-E1D5-B98AA266289F}"/>
          </ac:spMkLst>
        </pc:spChg>
        <pc:spChg chg="mod">
          <ac:chgData name="Behague, Sabina" userId="2f9f8379-56ce-455c-81be-d1dc66b28ae7" providerId="ADAL" clId="{CA9BC6A8-7B2F-414B-A930-DC5F711D58FB}" dt="2023-02-06T19:31:09.480" v="1310" actId="27636"/>
          <ac:spMkLst>
            <pc:docMk/>
            <pc:sldMk cId="314515802" sldId="324"/>
            <ac:spMk id="9" creationId="{E690F70B-E368-D7F5-795E-B5139345EF71}"/>
          </ac:spMkLst>
        </pc:spChg>
      </pc:sldChg>
      <pc:sldChg chg="addSp delSp modSp mod modNotesTx">
        <pc:chgData name="Behague, Sabina" userId="2f9f8379-56ce-455c-81be-d1dc66b28ae7" providerId="ADAL" clId="{CA9BC6A8-7B2F-414B-A930-DC5F711D58FB}" dt="2023-02-06T20:24:30.641" v="2088"/>
        <pc:sldMkLst>
          <pc:docMk/>
          <pc:sldMk cId="661188151" sldId="325"/>
        </pc:sldMkLst>
        <pc:spChg chg="mod">
          <ac:chgData name="Behague, Sabina" userId="2f9f8379-56ce-455c-81be-d1dc66b28ae7" providerId="ADAL" clId="{CA9BC6A8-7B2F-414B-A930-DC5F711D58FB}" dt="2023-02-06T20:21:23.902" v="2062" actId="14100"/>
          <ac:spMkLst>
            <pc:docMk/>
            <pc:sldMk cId="661188151" sldId="325"/>
            <ac:spMk id="2" creationId="{F6245169-1799-41CD-B28E-D2D20D16AD73}"/>
          </ac:spMkLst>
        </pc:spChg>
        <pc:spChg chg="mod">
          <ac:chgData name="Behague, Sabina" userId="2f9f8379-56ce-455c-81be-d1dc66b28ae7" providerId="ADAL" clId="{CA9BC6A8-7B2F-414B-A930-DC5F711D58FB}" dt="2023-02-06T20:22:55.643" v="2077" actId="1076"/>
          <ac:spMkLst>
            <pc:docMk/>
            <pc:sldMk cId="661188151" sldId="325"/>
            <ac:spMk id="3" creationId="{E4FD1E92-5DBC-B105-F246-2355E4FF9A74}"/>
          </ac:spMkLst>
        </pc:spChg>
        <pc:spChg chg="mod">
          <ac:chgData name="Behague, Sabina" userId="2f9f8379-56ce-455c-81be-d1dc66b28ae7" providerId="ADAL" clId="{CA9BC6A8-7B2F-414B-A930-DC5F711D58FB}" dt="2023-02-06T20:21:11.081" v="2061" actId="20577"/>
          <ac:spMkLst>
            <pc:docMk/>
            <pc:sldMk cId="661188151" sldId="325"/>
            <ac:spMk id="6" creationId="{D0D26DD4-E010-C98C-42A7-DAC48A2E29C9}"/>
          </ac:spMkLst>
        </pc:spChg>
        <pc:graphicFrameChg chg="mod">
          <ac:chgData name="Behague, Sabina" userId="2f9f8379-56ce-455c-81be-d1dc66b28ae7" providerId="ADAL" clId="{CA9BC6A8-7B2F-414B-A930-DC5F711D58FB}" dt="2023-02-06T20:24:07.314" v="2087"/>
          <ac:graphicFrameMkLst>
            <pc:docMk/>
            <pc:sldMk cId="661188151" sldId="325"/>
            <ac:graphicFrameMk id="9" creationId="{16BB2B36-D329-083C-5198-BEEC5AC12CFA}"/>
          </ac:graphicFrameMkLst>
        </pc:graphicFrameChg>
        <pc:picChg chg="add mod">
          <ac:chgData name="Behague, Sabina" userId="2f9f8379-56ce-455c-81be-d1dc66b28ae7" providerId="ADAL" clId="{CA9BC6A8-7B2F-414B-A930-DC5F711D58FB}" dt="2023-02-06T20:21:01.386" v="2057" actId="1076"/>
          <ac:picMkLst>
            <pc:docMk/>
            <pc:sldMk cId="661188151" sldId="325"/>
            <ac:picMk id="4" creationId="{CDDEBC9B-7FFF-D078-B9F1-A7963F09E217}"/>
          </ac:picMkLst>
        </pc:picChg>
        <pc:picChg chg="del">
          <ac:chgData name="Behague, Sabina" userId="2f9f8379-56ce-455c-81be-d1dc66b28ae7" providerId="ADAL" clId="{CA9BC6A8-7B2F-414B-A930-DC5F711D58FB}" dt="2023-02-06T20:02:30.074" v="1439" actId="478"/>
          <ac:picMkLst>
            <pc:docMk/>
            <pc:sldMk cId="661188151" sldId="325"/>
            <ac:picMk id="5" creationId="{09886458-8FDE-A476-7D61-C79A540C1031}"/>
          </ac:picMkLst>
        </pc:picChg>
      </pc:sldChg>
      <pc:sldChg chg="modSp mod">
        <pc:chgData name="Behague, Sabina" userId="2f9f8379-56ce-455c-81be-d1dc66b28ae7" providerId="ADAL" clId="{CA9BC6A8-7B2F-414B-A930-DC5F711D58FB}" dt="2023-02-06T20:26:01.892" v="2100" actId="27636"/>
        <pc:sldMkLst>
          <pc:docMk/>
          <pc:sldMk cId="1504281115" sldId="326"/>
        </pc:sldMkLst>
        <pc:spChg chg="mod">
          <ac:chgData name="Behague, Sabina" userId="2f9f8379-56ce-455c-81be-d1dc66b28ae7" providerId="ADAL" clId="{CA9BC6A8-7B2F-414B-A930-DC5F711D58FB}" dt="2023-02-06T20:25:47.388" v="2098" actId="113"/>
          <ac:spMkLst>
            <pc:docMk/>
            <pc:sldMk cId="1504281115" sldId="326"/>
            <ac:spMk id="3" creationId="{7F10B6DC-6AF4-BFD9-E1D5-B98AA266289F}"/>
          </ac:spMkLst>
        </pc:spChg>
        <pc:spChg chg="mod">
          <ac:chgData name="Behague, Sabina" userId="2f9f8379-56ce-455c-81be-d1dc66b28ae7" providerId="ADAL" clId="{CA9BC6A8-7B2F-414B-A930-DC5F711D58FB}" dt="2023-02-06T20:26:01.892" v="2100" actId="27636"/>
          <ac:spMkLst>
            <pc:docMk/>
            <pc:sldMk cId="1504281115" sldId="326"/>
            <ac:spMk id="9" creationId="{E690F70B-E368-D7F5-795E-B5139345EF71}"/>
          </ac:spMkLst>
        </pc:spChg>
      </pc:sldChg>
      <pc:sldChg chg="delSp modSp mod">
        <pc:chgData name="Behague, Sabina" userId="2f9f8379-56ce-455c-81be-d1dc66b28ae7" providerId="ADAL" clId="{CA9BC6A8-7B2F-414B-A930-DC5F711D58FB}" dt="2023-02-06T20:35:41.814" v="2443" actId="478"/>
        <pc:sldMkLst>
          <pc:docMk/>
          <pc:sldMk cId="2410084660" sldId="327"/>
        </pc:sldMkLst>
        <pc:spChg chg="mod">
          <ac:chgData name="Behague, Sabina" userId="2f9f8379-56ce-455c-81be-d1dc66b28ae7" providerId="ADAL" clId="{CA9BC6A8-7B2F-414B-A930-DC5F711D58FB}" dt="2023-02-06T20:34:14.978" v="2436" actId="20577"/>
          <ac:spMkLst>
            <pc:docMk/>
            <pc:sldMk cId="2410084660" sldId="327"/>
            <ac:spMk id="2" creationId="{F6245169-1799-41CD-B28E-D2D20D16AD73}"/>
          </ac:spMkLst>
        </pc:spChg>
        <pc:spChg chg="mod">
          <ac:chgData name="Behague, Sabina" userId="2f9f8379-56ce-455c-81be-d1dc66b28ae7" providerId="ADAL" clId="{CA9BC6A8-7B2F-414B-A930-DC5F711D58FB}" dt="2023-02-06T20:34:57.966" v="2438" actId="120"/>
          <ac:spMkLst>
            <pc:docMk/>
            <pc:sldMk cId="2410084660" sldId="327"/>
            <ac:spMk id="3" creationId="{E4FD1E92-5DBC-B105-F246-2355E4FF9A74}"/>
          </ac:spMkLst>
        </pc:spChg>
        <pc:spChg chg="del">
          <ac:chgData name="Behague, Sabina" userId="2f9f8379-56ce-455c-81be-d1dc66b28ae7" providerId="ADAL" clId="{CA9BC6A8-7B2F-414B-A930-DC5F711D58FB}" dt="2023-02-06T20:35:41.814" v="2443" actId="478"/>
          <ac:spMkLst>
            <pc:docMk/>
            <pc:sldMk cId="2410084660" sldId="327"/>
            <ac:spMk id="11" creationId="{B854967F-8043-B86D-C735-482989D83C1E}"/>
          </ac:spMkLst>
        </pc:spChg>
        <pc:spChg chg="del">
          <ac:chgData name="Behague, Sabina" userId="2f9f8379-56ce-455c-81be-d1dc66b28ae7" providerId="ADAL" clId="{CA9BC6A8-7B2F-414B-A930-DC5F711D58FB}" dt="2023-02-06T20:35:39.652" v="2442" actId="478"/>
          <ac:spMkLst>
            <pc:docMk/>
            <pc:sldMk cId="2410084660" sldId="327"/>
            <ac:spMk id="12" creationId="{3862842A-EAC4-C115-2F36-83D77BEE1E0E}"/>
          </ac:spMkLst>
        </pc:spChg>
        <pc:graphicFrameChg chg="del">
          <ac:chgData name="Behague, Sabina" userId="2f9f8379-56ce-455c-81be-d1dc66b28ae7" providerId="ADAL" clId="{CA9BC6A8-7B2F-414B-A930-DC5F711D58FB}" dt="2023-02-06T20:35:37.059" v="2441" actId="478"/>
          <ac:graphicFrameMkLst>
            <pc:docMk/>
            <pc:sldMk cId="2410084660" sldId="327"/>
            <ac:graphicFrameMk id="8" creationId="{A25666F9-CCA3-9D59-B863-99CA3EC76DEB}"/>
          </ac:graphicFrameMkLst>
        </pc:graphicFrameChg>
      </pc:sldChg>
      <pc:sldChg chg="modSp mod">
        <pc:chgData name="Behague, Sabina" userId="2f9f8379-56ce-455c-81be-d1dc66b28ae7" providerId="ADAL" clId="{CA9BC6A8-7B2F-414B-A930-DC5F711D58FB}" dt="2023-02-06T20:38:15.905" v="2485" actId="27918"/>
        <pc:sldMkLst>
          <pc:docMk/>
          <pc:sldMk cId="3632646033" sldId="328"/>
        </pc:sldMkLst>
        <pc:spChg chg="mod">
          <ac:chgData name="Behague, Sabina" userId="2f9f8379-56ce-455c-81be-d1dc66b28ae7" providerId="ADAL" clId="{CA9BC6A8-7B2F-414B-A930-DC5F711D58FB}" dt="2023-02-06T20:36:12.010" v="2450" actId="20577"/>
          <ac:spMkLst>
            <pc:docMk/>
            <pc:sldMk cId="3632646033" sldId="328"/>
            <ac:spMk id="10" creationId="{2D953FA9-CD59-752E-4FDA-CC41FF4B8DF2}"/>
          </ac:spMkLst>
        </pc:spChg>
        <pc:spChg chg="mod">
          <ac:chgData name="Behague, Sabina" userId="2f9f8379-56ce-455c-81be-d1dc66b28ae7" providerId="ADAL" clId="{CA9BC6A8-7B2F-414B-A930-DC5F711D58FB}" dt="2023-02-06T20:37:13.180" v="2479" actId="20577"/>
          <ac:spMkLst>
            <pc:docMk/>
            <pc:sldMk cId="3632646033" sldId="328"/>
            <ac:spMk id="11" creationId="{8E4E40E9-D792-25A1-4B37-23D4780B1318}"/>
          </ac:spMkLst>
        </pc:spChg>
      </pc:sldChg>
      <pc:sldChg chg="modSp mod">
        <pc:chgData name="Behague, Sabina" userId="2f9f8379-56ce-455c-81be-d1dc66b28ae7" providerId="ADAL" clId="{CA9BC6A8-7B2F-414B-A930-DC5F711D58FB}" dt="2023-02-06T20:39:08.738" v="2492" actId="27636"/>
        <pc:sldMkLst>
          <pc:docMk/>
          <pc:sldMk cId="3536622148" sldId="329"/>
        </pc:sldMkLst>
        <pc:spChg chg="mod">
          <ac:chgData name="Behague, Sabina" userId="2f9f8379-56ce-455c-81be-d1dc66b28ae7" providerId="ADAL" clId="{CA9BC6A8-7B2F-414B-A930-DC5F711D58FB}" dt="2023-02-06T20:38:51.091" v="2490" actId="113"/>
          <ac:spMkLst>
            <pc:docMk/>
            <pc:sldMk cId="3536622148" sldId="329"/>
            <ac:spMk id="3" creationId="{7F10B6DC-6AF4-BFD9-E1D5-B98AA266289F}"/>
          </ac:spMkLst>
        </pc:spChg>
        <pc:spChg chg="mod">
          <ac:chgData name="Behague, Sabina" userId="2f9f8379-56ce-455c-81be-d1dc66b28ae7" providerId="ADAL" clId="{CA9BC6A8-7B2F-414B-A930-DC5F711D58FB}" dt="2023-02-06T20:39:08.738" v="2492" actId="27636"/>
          <ac:spMkLst>
            <pc:docMk/>
            <pc:sldMk cId="3536622148" sldId="329"/>
            <ac:spMk id="9" creationId="{E690F70B-E368-D7F5-795E-B5139345EF71}"/>
          </ac:spMkLst>
        </pc:spChg>
      </pc:sldChg>
      <pc:sldChg chg="modSp mod">
        <pc:chgData name="Behague, Sabina" userId="2f9f8379-56ce-455c-81be-d1dc66b28ae7" providerId="ADAL" clId="{CA9BC6A8-7B2F-414B-A930-DC5F711D58FB}" dt="2023-02-06T20:50:02.708" v="2739" actId="27636"/>
        <pc:sldMkLst>
          <pc:docMk/>
          <pc:sldMk cId="2812464284" sldId="330"/>
        </pc:sldMkLst>
        <pc:spChg chg="mod">
          <ac:chgData name="Behague, Sabina" userId="2f9f8379-56ce-455c-81be-d1dc66b28ae7" providerId="ADAL" clId="{CA9BC6A8-7B2F-414B-A930-DC5F711D58FB}" dt="2023-02-06T20:49:52.378" v="2737" actId="113"/>
          <ac:spMkLst>
            <pc:docMk/>
            <pc:sldMk cId="2812464284" sldId="330"/>
            <ac:spMk id="3" creationId="{7F10B6DC-6AF4-BFD9-E1D5-B98AA266289F}"/>
          </ac:spMkLst>
        </pc:spChg>
        <pc:spChg chg="mod">
          <ac:chgData name="Behague, Sabina" userId="2f9f8379-56ce-455c-81be-d1dc66b28ae7" providerId="ADAL" clId="{CA9BC6A8-7B2F-414B-A930-DC5F711D58FB}" dt="2023-02-06T20:50:02.708" v="2739" actId="27636"/>
          <ac:spMkLst>
            <pc:docMk/>
            <pc:sldMk cId="2812464284" sldId="330"/>
            <ac:spMk id="9" creationId="{E690F70B-E368-D7F5-795E-B5139345EF71}"/>
          </ac:spMkLst>
        </pc:spChg>
      </pc:sldChg>
      <pc:sldChg chg="modSp mod">
        <pc:chgData name="Behague, Sabina" userId="2f9f8379-56ce-455c-81be-d1dc66b28ae7" providerId="ADAL" clId="{CA9BC6A8-7B2F-414B-A930-DC5F711D58FB}" dt="2023-02-06T22:50:52.938" v="3165" actId="27918"/>
        <pc:sldMkLst>
          <pc:docMk/>
          <pc:sldMk cId="1612805360" sldId="331"/>
        </pc:sldMkLst>
        <pc:spChg chg="mod">
          <ac:chgData name="Behague, Sabina" userId="2f9f8379-56ce-455c-81be-d1dc66b28ae7" providerId="ADAL" clId="{CA9BC6A8-7B2F-414B-A930-DC5F711D58FB}" dt="2023-02-06T22:45:48.337" v="3090" actId="20577"/>
          <ac:spMkLst>
            <pc:docMk/>
            <pc:sldMk cId="1612805360" sldId="331"/>
            <ac:spMk id="2" creationId="{F6245169-1799-41CD-B28E-D2D20D16AD73}"/>
          </ac:spMkLst>
        </pc:spChg>
        <pc:spChg chg="mod">
          <ac:chgData name="Behague, Sabina" userId="2f9f8379-56ce-455c-81be-d1dc66b28ae7" providerId="ADAL" clId="{CA9BC6A8-7B2F-414B-A930-DC5F711D58FB}" dt="2023-02-06T22:46:18.398" v="3160" actId="20577"/>
          <ac:spMkLst>
            <pc:docMk/>
            <pc:sldMk cId="1612805360" sldId="331"/>
            <ac:spMk id="3" creationId="{E4FD1E92-5DBC-B105-F246-2355E4FF9A74}"/>
          </ac:spMkLst>
        </pc:spChg>
      </pc:sldChg>
      <pc:sldChg chg="addSp delSp modSp mod addCm">
        <pc:chgData name="Behague, Sabina" userId="2f9f8379-56ce-455c-81be-d1dc66b28ae7" providerId="ADAL" clId="{CA9BC6A8-7B2F-414B-A930-DC5F711D58FB}" dt="2023-02-07T02:46:58.460" v="4332" actId="20577"/>
        <pc:sldMkLst>
          <pc:docMk/>
          <pc:sldMk cId="1825204444" sldId="332"/>
        </pc:sldMkLst>
        <pc:spChg chg="mod">
          <ac:chgData name="Behague, Sabina" userId="2f9f8379-56ce-455c-81be-d1dc66b28ae7" providerId="ADAL" clId="{CA9BC6A8-7B2F-414B-A930-DC5F711D58FB}" dt="2023-02-06T23:01:02.042" v="3466" actId="1076"/>
          <ac:spMkLst>
            <pc:docMk/>
            <pc:sldMk cId="1825204444" sldId="332"/>
            <ac:spMk id="2" creationId="{F6245169-1799-41CD-B28E-D2D20D16AD73}"/>
          </ac:spMkLst>
        </pc:spChg>
        <pc:spChg chg="mod">
          <ac:chgData name="Behague, Sabina" userId="2f9f8379-56ce-455c-81be-d1dc66b28ae7" providerId="ADAL" clId="{CA9BC6A8-7B2F-414B-A930-DC5F711D58FB}" dt="2023-02-07T02:46:58.460" v="4332" actId="20577"/>
          <ac:spMkLst>
            <pc:docMk/>
            <pc:sldMk cId="1825204444" sldId="332"/>
            <ac:spMk id="3" creationId="{E4FD1E92-5DBC-B105-F246-2355E4FF9A74}"/>
          </ac:spMkLst>
        </pc:spChg>
        <pc:spChg chg="mod">
          <ac:chgData name="Behague, Sabina" userId="2f9f8379-56ce-455c-81be-d1dc66b28ae7" providerId="ADAL" clId="{CA9BC6A8-7B2F-414B-A930-DC5F711D58FB}" dt="2023-02-06T23:01:25.313" v="3473" actId="20577"/>
          <ac:spMkLst>
            <pc:docMk/>
            <pc:sldMk cId="1825204444" sldId="332"/>
            <ac:spMk id="4" creationId="{87E0FD17-000E-F917-D7E1-AFF7CACBF13D}"/>
          </ac:spMkLst>
        </pc:spChg>
        <pc:spChg chg="mod">
          <ac:chgData name="Behague, Sabina" userId="2f9f8379-56ce-455c-81be-d1dc66b28ae7" providerId="ADAL" clId="{CA9BC6A8-7B2F-414B-A930-DC5F711D58FB}" dt="2023-02-06T22:51:16.006" v="3170" actId="1076"/>
          <ac:spMkLst>
            <pc:docMk/>
            <pc:sldMk cId="1825204444" sldId="332"/>
            <ac:spMk id="6" creationId="{EE415153-3349-8ABD-BC18-EF7CBEAE61E2}"/>
          </ac:spMkLst>
        </pc:spChg>
        <pc:graphicFrameChg chg="mod">
          <ac:chgData name="Behague, Sabina" userId="2f9f8379-56ce-455c-81be-d1dc66b28ae7" providerId="ADAL" clId="{CA9BC6A8-7B2F-414B-A930-DC5F711D58FB}" dt="2023-02-06T23:01:10.592" v="3468" actId="1076"/>
          <ac:graphicFrameMkLst>
            <pc:docMk/>
            <pc:sldMk cId="1825204444" sldId="332"/>
            <ac:graphicFrameMk id="9" creationId="{16BB2B36-D329-083C-5198-BEEC5AC12CFA}"/>
          </ac:graphicFrameMkLst>
        </pc:graphicFrameChg>
        <pc:picChg chg="del">
          <ac:chgData name="Behague, Sabina" userId="2f9f8379-56ce-455c-81be-d1dc66b28ae7" providerId="ADAL" clId="{CA9BC6A8-7B2F-414B-A930-DC5F711D58FB}" dt="2023-02-06T20:02:38.009" v="1441" actId="478"/>
          <ac:picMkLst>
            <pc:docMk/>
            <pc:sldMk cId="1825204444" sldId="332"/>
            <ac:picMk id="5" creationId="{42D65115-6F97-CF33-269A-CF00EF6BADC0}"/>
          </ac:picMkLst>
        </pc:picChg>
        <pc:picChg chg="add mod">
          <ac:chgData name="Behague, Sabina" userId="2f9f8379-56ce-455c-81be-d1dc66b28ae7" providerId="ADAL" clId="{CA9BC6A8-7B2F-414B-A930-DC5F711D58FB}" dt="2023-02-06T20:02:38.460" v="1442"/>
          <ac:picMkLst>
            <pc:docMk/>
            <pc:sldMk cId="1825204444" sldId="332"/>
            <ac:picMk id="7" creationId="{1B8E36AD-1E99-9635-B948-1448E584B27A}"/>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CA9BC6A8-7B2F-414B-A930-DC5F711D58FB}" dt="2023-02-06T23:14:29.231" v="3630"/>
              <pc2:cmMkLst xmlns:pc2="http://schemas.microsoft.com/office/powerpoint/2019/9/main/command">
                <pc:docMk/>
                <pc:sldMk cId="1825204444" sldId="332"/>
                <pc2:cmMk id="{D96B10CB-16BA-42BC-9202-830DB3496D83}"/>
              </pc2:cmMkLst>
            </pc226:cmChg>
          </p:ext>
        </pc:extLst>
      </pc:sldChg>
      <pc:sldChg chg="addSp delSp modSp mod">
        <pc:chgData name="Behague, Sabina" userId="2f9f8379-56ce-455c-81be-d1dc66b28ae7" providerId="ADAL" clId="{CA9BC6A8-7B2F-414B-A930-DC5F711D58FB}" dt="2023-02-07T02:46:32.764" v="4326" actId="20577"/>
        <pc:sldMkLst>
          <pc:docMk/>
          <pc:sldMk cId="1283892089" sldId="334"/>
        </pc:sldMkLst>
        <pc:spChg chg="mod">
          <ac:chgData name="Behague, Sabina" userId="2f9f8379-56ce-455c-81be-d1dc66b28ae7" providerId="ADAL" clId="{CA9BC6A8-7B2F-414B-A930-DC5F711D58FB}" dt="2023-02-07T02:07:49.577" v="3653" actId="1076"/>
          <ac:spMkLst>
            <pc:docMk/>
            <pc:sldMk cId="1283892089" sldId="334"/>
            <ac:spMk id="3" creationId="{0DD7EC22-FAAC-44ED-A889-47204EEB5081}"/>
          </ac:spMkLst>
        </pc:spChg>
        <pc:spChg chg="mod">
          <ac:chgData name="Behague, Sabina" userId="2f9f8379-56ce-455c-81be-d1dc66b28ae7" providerId="ADAL" clId="{CA9BC6A8-7B2F-414B-A930-DC5F711D58FB}" dt="2023-02-07T02:08:34.096" v="3675" actId="1076"/>
          <ac:spMkLst>
            <pc:docMk/>
            <pc:sldMk cId="1283892089" sldId="334"/>
            <ac:spMk id="5" creationId="{C5DF0382-C2EE-8050-EC32-C95DE214D571}"/>
          </ac:spMkLst>
        </pc:spChg>
        <pc:spChg chg="mod">
          <ac:chgData name="Behague, Sabina" userId="2f9f8379-56ce-455c-81be-d1dc66b28ae7" providerId="ADAL" clId="{CA9BC6A8-7B2F-414B-A930-DC5F711D58FB}" dt="2023-02-07T02:46:32.764" v="4326" actId="20577"/>
          <ac:spMkLst>
            <pc:docMk/>
            <pc:sldMk cId="1283892089" sldId="334"/>
            <ac:spMk id="6" creationId="{356E46E2-C2D0-14CF-A944-2AEE69ECEE82}"/>
          </ac:spMkLst>
        </pc:spChg>
        <pc:spChg chg="mod">
          <ac:chgData name="Behague, Sabina" userId="2f9f8379-56ce-455c-81be-d1dc66b28ae7" providerId="ADAL" clId="{CA9BC6A8-7B2F-414B-A930-DC5F711D58FB}" dt="2023-02-07T02:08:17.857" v="3673" actId="20577"/>
          <ac:spMkLst>
            <pc:docMk/>
            <pc:sldMk cId="1283892089" sldId="334"/>
            <ac:spMk id="1046" creationId="{8A57591F-F75D-FBB3-BD7E-757A1AFC2F44}"/>
          </ac:spMkLst>
        </pc:spChg>
        <pc:picChg chg="del">
          <ac:chgData name="Behague, Sabina" userId="2f9f8379-56ce-455c-81be-d1dc66b28ae7" providerId="ADAL" clId="{CA9BC6A8-7B2F-414B-A930-DC5F711D58FB}" dt="2023-02-07T02:07:36.876" v="3647" actId="478"/>
          <ac:picMkLst>
            <pc:docMk/>
            <pc:sldMk cId="1283892089" sldId="334"/>
            <ac:picMk id="2" creationId="{4D06B53D-9007-0A45-B32F-9ACFB9F1A178}"/>
          </ac:picMkLst>
        </pc:picChg>
        <pc:picChg chg="add mod">
          <ac:chgData name="Behague, Sabina" userId="2f9f8379-56ce-455c-81be-d1dc66b28ae7" providerId="ADAL" clId="{CA9BC6A8-7B2F-414B-A930-DC5F711D58FB}" dt="2023-02-07T02:07:37.849" v="3648"/>
          <ac:picMkLst>
            <pc:docMk/>
            <pc:sldMk cId="1283892089" sldId="334"/>
            <ac:picMk id="4" creationId="{4FBB1D92-DF2C-E1EC-A85C-73B1B24FDB16}"/>
          </ac:picMkLst>
        </pc:picChg>
      </pc:sldChg>
    </pc:docChg>
  </pc:docChgLst>
  <pc:docChgLst>
    <pc:chgData name="Behague, Sabina" userId="2f9f8379-56ce-455c-81be-d1dc66b28ae7" providerId="ADAL" clId="{ACC2F4C9-CE38-41A4-8B04-512B68F15CC6}"/>
    <pc:docChg chg="undo custSel modSld">
      <pc:chgData name="Behague, Sabina" userId="2f9f8379-56ce-455c-81be-d1dc66b28ae7" providerId="ADAL" clId="{ACC2F4C9-CE38-41A4-8B04-512B68F15CC6}" dt="2023-01-26T17:51:23.468" v="53" actId="1076"/>
      <pc:docMkLst>
        <pc:docMk/>
      </pc:docMkLst>
      <pc:sldChg chg="modSp mod">
        <pc:chgData name="Behague, Sabina" userId="2f9f8379-56ce-455c-81be-d1dc66b28ae7" providerId="ADAL" clId="{ACC2F4C9-CE38-41A4-8B04-512B68F15CC6}" dt="2023-01-26T16:35:15.814" v="0" actId="1076"/>
        <pc:sldMkLst>
          <pc:docMk/>
          <pc:sldMk cId="2163988523" sldId="260"/>
        </pc:sldMkLst>
        <pc:spChg chg="mod">
          <ac:chgData name="Behague, Sabina" userId="2f9f8379-56ce-455c-81be-d1dc66b28ae7" providerId="ADAL" clId="{ACC2F4C9-CE38-41A4-8B04-512B68F15CC6}" dt="2023-01-26T16:35:15.814" v="0" actId="1076"/>
          <ac:spMkLst>
            <pc:docMk/>
            <pc:sldMk cId="2163988523" sldId="260"/>
            <ac:spMk id="9" creationId="{E690F70B-E368-D7F5-795E-B5139345EF71}"/>
          </ac:spMkLst>
        </pc:spChg>
      </pc:sldChg>
      <pc:sldChg chg="modSp mod">
        <pc:chgData name="Behague, Sabina" userId="2f9f8379-56ce-455c-81be-d1dc66b28ae7" providerId="ADAL" clId="{ACC2F4C9-CE38-41A4-8B04-512B68F15CC6}" dt="2023-01-26T16:48:05.928" v="29" actId="1076"/>
        <pc:sldMkLst>
          <pc:docMk/>
          <pc:sldMk cId="1428788921" sldId="262"/>
        </pc:sldMkLst>
        <pc:spChg chg="mod">
          <ac:chgData name="Behague, Sabina" userId="2f9f8379-56ce-455c-81be-d1dc66b28ae7" providerId="ADAL" clId="{ACC2F4C9-CE38-41A4-8B04-512B68F15CC6}" dt="2023-01-26T16:48:05.928" v="29" actId="1076"/>
          <ac:spMkLst>
            <pc:docMk/>
            <pc:sldMk cId="1428788921" sldId="262"/>
            <ac:spMk id="6" creationId="{C0AC7469-F2E6-B180-F104-7B8F4B3CE3CD}"/>
          </ac:spMkLst>
        </pc:spChg>
      </pc:sldChg>
      <pc:sldChg chg="addCm">
        <pc:chgData name="Behague, Sabina" userId="2f9f8379-56ce-455c-81be-d1dc66b28ae7" providerId="ADAL" clId="{ACC2F4C9-CE38-41A4-8B04-512B68F15CC6}" dt="2023-01-26T16:38:17.546" v="3"/>
        <pc:sldMkLst>
          <pc:docMk/>
          <pc:sldMk cId="1887431401" sldId="26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38:17.546" v="3"/>
              <pc2:cmMkLst xmlns:pc2="http://schemas.microsoft.com/office/powerpoint/2019/9/main/command">
                <pc:docMk/>
                <pc:sldMk cId="1887431401" sldId="263"/>
                <pc2:cmMk id="{565F3019-AAAF-4317-AEC8-A1CF5D04D1BB}"/>
              </pc2:cmMkLst>
            </pc226:cmChg>
          </p:ext>
        </pc:extLst>
      </pc:sldChg>
      <pc:sldChg chg="modSp mod">
        <pc:chgData name="Behague, Sabina" userId="2f9f8379-56ce-455c-81be-d1dc66b28ae7" providerId="ADAL" clId="{ACC2F4C9-CE38-41A4-8B04-512B68F15CC6}" dt="2023-01-26T16:52:01.810" v="42" actId="1076"/>
        <pc:sldMkLst>
          <pc:docMk/>
          <pc:sldMk cId="2479953464" sldId="264"/>
        </pc:sldMkLst>
        <pc:spChg chg="mod">
          <ac:chgData name="Behague, Sabina" userId="2f9f8379-56ce-455c-81be-d1dc66b28ae7" providerId="ADAL" clId="{ACC2F4C9-CE38-41A4-8B04-512B68F15CC6}" dt="2023-01-26T16:52:01.810" v="42" actId="1076"/>
          <ac:spMkLst>
            <pc:docMk/>
            <pc:sldMk cId="2479953464" sldId="264"/>
            <ac:spMk id="3" creationId="{F2B86E52-D090-D345-73DB-653C63F8ABBF}"/>
          </ac:spMkLst>
        </pc:spChg>
      </pc:sldChg>
      <pc:sldChg chg="modSp mod">
        <pc:chgData name="Behague, Sabina" userId="2f9f8379-56ce-455c-81be-d1dc66b28ae7" providerId="ADAL" clId="{ACC2F4C9-CE38-41A4-8B04-512B68F15CC6}" dt="2023-01-26T17:05:52.589" v="44" actId="1076"/>
        <pc:sldMkLst>
          <pc:docMk/>
          <pc:sldMk cId="3502258445" sldId="283"/>
        </pc:sldMkLst>
        <pc:spChg chg="mod">
          <ac:chgData name="Behague, Sabina" userId="2f9f8379-56ce-455c-81be-d1dc66b28ae7" providerId="ADAL" clId="{ACC2F4C9-CE38-41A4-8B04-512B68F15CC6}" dt="2023-01-26T17:05:52.589" v="44" actId="1076"/>
          <ac:spMkLst>
            <pc:docMk/>
            <pc:sldMk cId="3502258445" sldId="283"/>
            <ac:spMk id="3" creationId="{0EAE487D-14E8-44AC-D455-321DD293F024}"/>
          </ac:spMkLst>
        </pc:spChg>
      </pc:sldChg>
      <pc:sldChg chg="modSp mod addCm">
        <pc:chgData name="Behague, Sabina" userId="2f9f8379-56ce-455c-81be-d1dc66b28ae7" providerId="ADAL" clId="{ACC2F4C9-CE38-41A4-8B04-512B68F15CC6}" dt="2023-01-26T17:32:28.735" v="52"/>
        <pc:sldMkLst>
          <pc:docMk/>
          <pc:sldMk cId="3475639167" sldId="289"/>
        </pc:sldMkLst>
        <pc:spChg chg="mod">
          <ac:chgData name="Behague, Sabina" userId="2f9f8379-56ce-455c-81be-d1dc66b28ae7" providerId="ADAL" clId="{ACC2F4C9-CE38-41A4-8B04-512B68F15CC6}" dt="2023-01-26T17:32:01.643" v="51"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7:32:28.735" v="52"/>
              <pc2:cmMkLst xmlns:pc2="http://schemas.microsoft.com/office/powerpoint/2019/9/main/command">
                <pc:docMk/>
                <pc:sldMk cId="3475639167" sldId="289"/>
                <pc2:cmMk id="{D53CC8B7-BF13-44F2-8D95-4ED025E54E0D}"/>
              </pc2:cmMkLst>
            </pc226:cmChg>
          </p:ext>
        </pc:extLst>
      </pc:sldChg>
      <pc:sldChg chg="modSp mod">
        <pc:chgData name="Behague, Sabina" userId="2f9f8379-56ce-455c-81be-d1dc66b28ae7" providerId="ADAL" clId="{ACC2F4C9-CE38-41A4-8B04-512B68F15CC6}" dt="2023-01-26T16:47:20.490" v="23" actId="1076"/>
        <pc:sldMkLst>
          <pc:docMk/>
          <pc:sldMk cId="61370533" sldId="290"/>
        </pc:sldMkLst>
        <pc:spChg chg="mod">
          <ac:chgData name="Behague, Sabina" userId="2f9f8379-56ce-455c-81be-d1dc66b28ae7" providerId="ADAL" clId="{ACC2F4C9-CE38-41A4-8B04-512B68F15CC6}" dt="2023-01-26T16:47:20.490" v="23" actId="1076"/>
          <ac:spMkLst>
            <pc:docMk/>
            <pc:sldMk cId="61370533" sldId="290"/>
            <ac:spMk id="6" creationId="{3F5245B0-379C-596F-2E16-6C83A071FCFA}"/>
          </ac:spMkLst>
        </pc:spChg>
      </pc:sldChg>
      <pc:sldChg chg="modSp mod addCm">
        <pc:chgData name="Behague, Sabina" userId="2f9f8379-56ce-455c-81be-d1dc66b28ae7" providerId="ADAL" clId="{ACC2F4C9-CE38-41A4-8B04-512B68F15CC6}" dt="2023-01-26T16:36:22.513" v="2"/>
        <pc:sldMkLst>
          <pc:docMk/>
          <pc:sldMk cId="1925132525" sldId="294"/>
        </pc:sldMkLst>
        <pc:spChg chg="mod">
          <ac:chgData name="Behague, Sabina" userId="2f9f8379-56ce-455c-81be-d1dc66b28ae7" providerId="ADAL" clId="{ACC2F4C9-CE38-41A4-8B04-512B68F15CC6}" dt="2023-01-26T16:35:50.790" v="1" actId="113"/>
          <ac:spMkLst>
            <pc:docMk/>
            <pc:sldMk cId="1925132525" sldId="294"/>
            <ac:spMk id="4" creationId="{87E0FD17-000E-F917-D7E1-AFF7CACBF13D}"/>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36:22.513" v="2"/>
              <pc2:cmMkLst xmlns:pc2="http://schemas.microsoft.com/office/powerpoint/2019/9/main/command">
                <pc:docMk/>
                <pc:sldMk cId="1925132525" sldId="294"/>
                <pc2:cmMk id="{E08DA28A-6B4B-41FB-BCE0-06C8B22F2201}"/>
              </pc2:cmMkLst>
            </pc226:cmChg>
          </p:ext>
        </pc:extLst>
      </pc:sldChg>
      <pc:sldChg chg="modSp mod">
        <pc:chgData name="Behague, Sabina" userId="2f9f8379-56ce-455c-81be-d1dc66b28ae7" providerId="ADAL" clId="{ACC2F4C9-CE38-41A4-8B04-512B68F15CC6}" dt="2023-01-26T16:47:32.243" v="25" actId="1076"/>
        <pc:sldMkLst>
          <pc:docMk/>
          <pc:sldMk cId="317324267" sldId="299"/>
        </pc:sldMkLst>
        <pc:spChg chg="mod">
          <ac:chgData name="Behague, Sabina" userId="2f9f8379-56ce-455c-81be-d1dc66b28ae7" providerId="ADAL" clId="{ACC2F4C9-CE38-41A4-8B04-512B68F15CC6}" dt="2023-01-26T16:47:32.243" v="25" actId="1076"/>
          <ac:spMkLst>
            <pc:docMk/>
            <pc:sldMk cId="317324267" sldId="299"/>
            <ac:spMk id="4" creationId="{730A1950-054C-230F-726F-CE6C981556EE}"/>
          </ac:spMkLst>
        </pc:spChg>
      </pc:sldChg>
      <pc:sldChg chg="modSp mod">
        <pc:chgData name="Behague, Sabina" userId="2f9f8379-56ce-455c-81be-d1dc66b28ae7" providerId="ADAL" clId="{ACC2F4C9-CE38-41A4-8B04-512B68F15CC6}" dt="2023-01-26T16:47:52.905" v="27" actId="1076"/>
        <pc:sldMkLst>
          <pc:docMk/>
          <pc:sldMk cId="3076330452" sldId="300"/>
        </pc:sldMkLst>
        <pc:spChg chg="mod">
          <ac:chgData name="Behague, Sabina" userId="2f9f8379-56ce-455c-81be-d1dc66b28ae7" providerId="ADAL" clId="{ACC2F4C9-CE38-41A4-8B04-512B68F15CC6}" dt="2023-01-26T16:47:52.905" v="27" actId="1076"/>
          <ac:spMkLst>
            <pc:docMk/>
            <pc:sldMk cId="3076330452" sldId="300"/>
            <ac:spMk id="3" creationId="{4F5A2EDC-6A53-C745-248F-E9FE46E20704}"/>
          </ac:spMkLst>
        </pc:spChg>
      </pc:sldChg>
      <pc:sldChg chg="modSp addCm modNotesTx">
        <pc:chgData name="Behague, Sabina" userId="2f9f8379-56ce-455c-81be-d1dc66b28ae7" providerId="ADAL" clId="{ACC2F4C9-CE38-41A4-8B04-512B68F15CC6}" dt="2023-01-26T16:40:51.915" v="15"/>
        <pc:sldMkLst>
          <pc:docMk/>
          <pc:sldMk cId="3332005300" sldId="322"/>
        </pc:sldMkLst>
        <pc:graphicFrameChg chg="mod">
          <ac:chgData name="Behague, Sabina" userId="2f9f8379-56ce-455c-81be-d1dc66b28ae7" providerId="ADAL" clId="{ACC2F4C9-CE38-41A4-8B04-512B68F15CC6}" dt="2023-01-26T16:38:47.882" v="9"/>
          <ac:graphicFrameMkLst>
            <pc:docMk/>
            <pc:sldMk cId="3332005300" sldId="322"/>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39:39.530" v="10"/>
              <pc2:cmMkLst xmlns:pc2="http://schemas.microsoft.com/office/powerpoint/2019/9/main/command">
                <pc:docMk/>
                <pc:sldMk cId="3332005300" sldId="322"/>
                <pc2:cmMk id="{5ED108B3-1090-4098-8F6E-6D09DACC2144}"/>
              </pc2:cmMkLst>
            </pc226:cmChg>
            <pc226:cmChg xmlns:pc226="http://schemas.microsoft.com/office/powerpoint/2022/06/main/command" chg="add">
              <pc226:chgData name="Behague, Sabina" userId="2f9f8379-56ce-455c-81be-d1dc66b28ae7" providerId="ADAL" clId="{ACC2F4C9-CE38-41A4-8B04-512B68F15CC6}" dt="2023-01-26T16:40:51.915" v="15"/>
              <pc2:cmMkLst xmlns:pc2="http://schemas.microsoft.com/office/powerpoint/2019/9/main/command">
                <pc:docMk/>
                <pc:sldMk cId="3332005300" sldId="322"/>
                <pc2:cmMk id="{6E1A85C7-1485-4E26-9881-C0013BC64D11}"/>
              </pc2:cmMkLst>
            </pc226:cmChg>
          </p:ext>
        </pc:extLst>
      </pc:sldChg>
      <pc:sldChg chg="modSp addCm">
        <pc:chgData name="Behague, Sabina" userId="2f9f8379-56ce-455c-81be-d1dc66b28ae7" providerId="ADAL" clId="{ACC2F4C9-CE38-41A4-8B04-512B68F15CC6}" dt="2023-01-26T16:41:33.393" v="19"/>
        <pc:sldMkLst>
          <pc:docMk/>
          <pc:sldMk cId="327494629" sldId="323"/>
        </pc:sldMkLst>
        <pc:graphicFrameChg chg="mod">
          <ac:chgData name="Behague, Sabina" userId="2f9f8379-56ce-455c-81be-d1dc66b28ae7" providerId="ADAL" clId="{ACC2F4C9-CE38-41A4-8B04-512B68F15CC6}" dt="2023-01-26T16:41:13.264" v="18"/>
          <ac:graphicFrameMkLst>
            <pc:docMk/>
            <pc:sldMk cId="327494629" sldId="323"/>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41:33.393" v="19"/>
              <pc2:cmMkLst xmlns:pc2="http://schemas.microsoft.com/office/powerpoint/2019/9/main/command">
                <pc:docMk/>
                <pc:sldMk cId="327494629" sldId="323"/>
                <pc2:cmMk id="{1280D16C-F644-4E7E-8797-115032197698}"/>
              </pc2:cmMkLst>
            </pc226:cmChg>
          </p:ext>
        </pc:extLst>
      </pc:sldChg>
      <pc:sldChg chg="modSp mod">
        <pc:chgData name="Behague, Sabina" userId="2f9f8379-56ce-455c-81be-d1dc66b28ae7" providerId="ADAL" clId="{ACC2F4C9-CE38-41A4-8B04-512B68F15CC6}" dt="2023-01-26T16:41:48.626" v="20" actId="1076"/>
        <pc:sldMkLst>
          <pc:docMk/>
          <pc:sldMk cId="314515802" sldId="324"/>
        </pc:sldMkLst>
        <pc:spChg chg="mod">
          <ac:chgData name="Behague, Sabina" userId="2f9f8379-56ce-455c-81be-d1dc66b28ae7" providerId="ADAL" clId="{ACC2F4C9-CE38-41A4-8B04-512B68F15CC6}" dt="2023-01-26T16:41:48.626" v="20" actId="1076"/>
          <ac:spMkLst>
            <pc:docMk/>
            <pc:sldMk cId="314515802" sldId="324"/>
            <ac:spMk id="9" creationId="{E690F70B-E368-D7F5-795E-B5139345EF71}"/>
          </ac:spMkLst>
        </pc:spChg>
      </pc:sldChg>
      <pc:sldChg chg="modSp mod">
        <pc:chgData name="Behague, Sabina" userId="2f9f8379-56ce-455c-81be-d1dc66b28ae7" providerId="ADAL" clId="{ACC2F4C9-CE38-41A4-8B04-512B68F15CC6}" dt="2023-01-26T16:48:32.206" v="31" actId="1076"/>
        <pc:sldMkLst>
          <pc:docMk/>
          <pc:sldMk cId="661188151" sldId="325"/>
        </pc:sldMkLst>
        <pc:spChg chg="mod">
          <ac:chgData name="Behague, Sabina" userId="2f9f8379-56ce-455c-81be-d1dc66b28ae7" providerId="ADAL" clId="{ACC2F4C9-CE38-41A4-8B04-512B68F15CC6}" dt="2023-01-26T16:48:32.206" v="31" actId="1076"/>
          <ac:spMkLst>
            <pc:docMk/>
            <pc:sldMk cId="661188151" sldId="325"/>
            <ac:spMk id="6" creationId="{D0D26DD4-E010-C98C-42A7-DAC48A2E29C9}"/>
          </ac:spMkLst>
        </pc:spChg>
      </pc:sldChg>
      <pc:sldChg chg="modSp mod">
        <pc:chgData name="Behague, Sabina" userId="2f9f8379-56ce-455c-81be-d1dc66b28ae7" providerId="ADAL" clId="{ACC2F4C9-CE38-41A4-8B04-512B68F15CC6}" dt="2023-01-26T16:48:42.091" v="32" actId="1076"/>
        <pc:sldMkLst>
          <pc:docMk/>
          <pc:sldMk cId="1504281115" sldId="326"/>
        </pc:sldMkLst>
        <pc:spChg chg="mod">
          <ac:chgData name="Behague, Sabina" userId="2f9f8379-56ce-455c-81be-d1dc66b28ae7" providerId="ADAL" clId="{ACC2F4C9-CE38-41A4-8B04-512B68F15CC6}" dt="2023-01-26T16:48:42.091" v="32" actId="1076"/>
          <ac:spMkLst>
            <pc:docMk/>
            <pc:sldMk cId="1504281115" sldId="326"/>
            <ac:spMk id="9" creationId="{E690F70B-E368-D7F5-795E-B5139345EF71}"/>
          </ac:spMkLst>
        </pc:spChg>
      </pc:sldChg>
      <pc:sldChg chg="modSp mod">
        <pc:chgData name="Behague, Sabina" userId="2f9f8379-56ce-455c-81be-d1dc66b28ae7" providerId="ADAL" clId="{ACC2F4C9-CE38-41A4-8B04-512B68F15CC6}" dt="2023-01-26T17:51:23.468" v="53" actId="1076"/>
        <pc:sldMkLst>
          <pc:docMk/>
          <pc:sldMk cId="3536622148" sldId="329"/>
        </pc:sldMkLst>
        <pc:spChg chg="mod">
          <ac:chgData name="Behague, Sabina" userId="2f9f8379-56ce-455c-81be-d1dc66b28ae7" providerId="ADAL" clId="{ACC2F4C9-CE38-41A4-8B04-512B68F15CC6}" dt="2023-01-26T17:51:23.468" v="53" actId="1076"/>
          <ac:spMkLst>
            <pc:docMk/>
            <pc:sldMk cId="3536622148" sldId="329"/>
            <ac:spMk id="9" creationId="{E690F70B-E368-D7F5-795E-B5139345EF71}"/>
          </ac:spMkLst>
        </pc:spChg>
      </pc:sldChg>
      <pc:sldChg chg="modSp mod">
        <pc:chgData name="Behague, Sabina" userId="2f9f8379-56ce-455c-81be-d1dc66b28ae7" providerId="ADAL" clId="{ACC2F4C9-CE38-41A4-8B04-512B68F15CC6}" dt="2023-01-26T17:05:32.264" v="43" actId="1076"/>
        <pc:sldMkLst>
          <pc:docMk/>
          <pc:sldMk cId="2812464284" sldId="330"/>
        </pc:sldMkLst>
        <pc:spChg chg="mod">
          <ac:chgData name="Behague, Sabina" userId="2f9f8379-56ce-455c-81be-d1dc66b28ae7" providerId="ADAL" clId="{ACC2F4C9-CE38-41A4-8B04-512B68F15CC6}" dt="2023-01-26T17:05:32.264" v="43" actId="1076"/>
          <ac:spMkLst>
            <pc:docMk/>
            <pc:sldMk cId="2812464284" sldId="330"/>
            <ac:spMk id="9" creationId="{E690F70B-E368-D7F5-795E-B5139345EF71}"/>
          </ac:spMkLst>
        </pc:spChg>
      </pc:sldChg>
      <pc:sldChg chg="modSp mod addCm">
        <pc:chgData name="Behague, Sabina" userId="2f9f8379-56ce-455c-81be-d1dc66b28ae7" providerId="ADAL" clId="{ACC2F4C9-CE38-41A4-8B04-512B68F15CC6}" dt="2023-01-26T16:51:47.459" v="40"/>
        <pc:sldMkLst>
          <pc:docMk/>
          <pc:sldMk cId="1825204444" sldId="332"/>
        </pc:sldMkLst>
        <pc:spChg chg="mod">
          <ac:chgData name="Behague, Sabina" userId="2f9f8379-56ce-455c-81be-d1dc66b28ae7" providerId="ADAL" clId="{ACC2F4C9-CE38-41A4-8B04-512B68F15CC6}" dt="2023-01-26T16:51:18.715" v="38" actId="1076"/>
          <ac:spMkLst>
            <pc:docMk/>
            <pc:sldMk cId="1825204444" sldId="332"/>
            <ac:spMk id="3" creationId="{E4FD1E92-5DBC-B105-F246-2355E4FF9A74}"/>
          </ac:spMkLst>
        </pc:spChg>
        <pc:spChg chg="mod">
          <ac:chgData name="Behague, Sabina" userId="2f9f8379-56ce-455c-81be-d1dc66b28ae7" providerId="ADAL" clId="{ACC2F4C9-CE38-41A4-8B04-512B68F15CC6}" dt="2023-01-26T16:51:29.756" v="39" actId="113"/>
          <ac:spMkLst>
            <pc:docMk/>
            <pc:sldMk cId="1825204444" sldId="332"/>
            <ac:spMk id="4" creationId="{87E0FD17-000E-F917-D7E1-AFF7CACBF13D}"/>
          </ac:spMkLst>
        </pc:spChg>
        <pc:spChg chg="mod">
          <ac:chgData name="Behague, Sabina" userId="2f9f8379-56ce-455c-81be-d1dc66b28ae7" providerId="ADAL" clId="{ACC2F4C9-CE38-41A4-8B04-512B68F15CC6}" dt="2023-01-26T16:51:14.199" v="37" actId="1076"/>
          <ac:spMkLst>
            <pc:docMk/>
            <pc:sldMk cId="1825204444" sldId="332"/>
            <ac:spMk id="6" creationId="{EE415153-3349-8ABD-BC18-EF7CBEAE61E2}"/>
          </ac:spMkLst>
        </pc:spChg>
        <pc:picChg chg="mod">
          <ac:chgData name="Behague, Sabina" userId="2f9f8379-56ce-455c-81be-d1dc66b28ae7" providerId="ADAL" clId="{ACC2F4C9-CE38-41A4-8B04-512B68F15CC6}" dt="2023-01-26T16:51:08.450" v="36" actId="1076"/>
          <ac:picMkLst>
            <pc:docMk/>
            <pc:sldMk cId="1825204444" sldId="332"/>
            <ac:picMk id="5" creationId="{42D65115-6F97-CF33-269A-CF00EF6BADC0}"/>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51:47.459" v="40"/>
              <pc2:cmMkLst xmlns:pc2="http://schemas.microsoft.com/office/powerpoint/2019/9/main/command">
                <pc:docMk/>
                <pc:sldMk cId="1825204444" sldId="332"/>
                <pc2:cmMk id="{0D8A2C7D-7F58-43DA-96E9-00B04FC12C01}"/>
              </pc2:cmMkLst>
            </pc226:cmChg>
          </p:ext>
        </pc:extLst>
      </pc:sldChg>
      <pc:sldChg chg="modSp mod">
        <pc:chgData name="Behague, Sabina" userId="2f9f8379-56ce-455c-81be-d1dc66b28ae7" providerId="ADAL" clId="{ACC2F4C9-CE38-41A4-8B04-512B68F15CC6}" dt="2023-01-26T17:06:49.597" v="46" actId="1076"/>
        <pc:sldMkLst>
          <pc:docMk/>
          <pc:sldMk cId="1283892089" sldId="334"/>
        </pc:sldMkLst>
        <pc:spChg chg="mod">
          <ac:chgData name="Behague, Sabina" userId="2f9f8379-56ce-455c-81be-d1dc66b28ae7" providerId="ADAL" clId="{ACC2F4C9-CE38-41A4-8B04-512B68F15CC6}" dt="2023-01-26T17:06:49.597" v="46" actId="1076"/>
          <ac:spMkLst>
            <pc:docMk/>
            <pc:sldMk cId="1283892089" sldId="334"/>
            <ac:spMk id="3" creationId="{0DD7EC22-FAAC-44ED-A889-47204EEB5081}"/>
          </ac:spMkLst>
        </pc:spChg>
      </pc:sldChg>
    </pc:docChg>
  </pc:docChgLst>
  <pc:docChgLst>
    <pc:chgData name="Balian, Sarah (CNTR)" userId="b3b060d9-4d34-479b-ad68-688eaebf93c5" providerId="ADAL" clId="{0DA20F59-01C0-46F4-AF27-D4992C31E0D4}"/>
    <pc:docChg chg="custSel delSld modSld modMainMaster">
      <pc:chgData name="Balian, Sarah (CNTR)" userId="b3b060d9-4d34-479b-ad68-688eaebf93c5" providerId="ADAL" clId="{0DA20F59-01C0-46F4-AF27-D4992C31E0D4}" dt="2023-08-19T20:33:42.156" v="2783" actId="20577"/>
      <pc:docMkLst>
        <pc:docMk/>
      </pc:docMkLst>
      <pc:sldChg chg="modSp mod">
        <pc:chgData name="Balian, Sarah (CNTR)" userId="b3b060d9-4d34-479b-ad68-688eaebf93c5" providerId="ADAL" clId="{0DA20F59-01C0-46F4-AF27-D4992C31E0D4}" dt="2023-08-19T19:59:20.938" v="8" actId="208"/>
        <pc:sldMkLst>
          <pc:docMk/>
          <pc:sldMk cId="2163988523" sldId="260"/>
        </pc:sldMkLst>
        <pc:spChg chg="mod">
          <ac:chgData name="Balian, Sarah (CNTR)" userId="b3b060d9-4d34-479b-ad68-688eaebf93c5" providerId="ADAL" clId="{0DA20F59-01C0-46F4-AF27-D4992C31E0D4}" dt="2023-08-19T19:58:52.788" v="3" actId="27636"/>
          <ac:spMkLst>
            <pc:docMk/>
            <pc:sldMk cId="2163988523" sldId="260"/>
            <ac:spMk id="9" creationId="{E690F70B-E368-D7F5-795E-B5139345EF71}"/>
          </ac:spMkLst>
        </pc:spChg>
        <pc:picChg chg="mod">
          <ac:chgData name="Balian, Sarah (CNTR)" userId="b3b060d9-4d34-479b-ad68-688eaebf93c5" providerId="ADAL" clId="{0DA20F59-01C0-46F4-AF27-D4992C31E0D4}" dt="2023-08-19T19:59:20.938" v="8" actId="208"/>
          <ac:picMkLst>
            <pc:docMk/>
            <pc:sldMk cId="2163988523" sldId="260"/>
            <ac:picMk id="4" creationId="{BE9A92DD-98D8-81FE-1765-7C28CF0A418C}"/>
          </ac:picMkLst>
        </pc:picChg>
      </pc:sldChg>
      <pc:sldChg chg="modNotesTx">
        <pc:chgData name="Balian, Sarah (CNTR)" userId="b3b060d9-4d34-479b-ad68-688eaebf93c5" providerId="ADAL" clId="{0DA20F59-01C0-46F4-AF27-D4992C31E0D4}" dt="2023-08-19T20:18:31.187" v="1348" actId="20577"/>
        <pc:sldMkLst>
          <pc:docMk/>
          <pc:sldMk cId="1428788921" sldId="262"/>
        </pc:sldMkLst>
      </pc:sldChg>
      <pc:sldChg chg="addSp modSp mod modNotesTx">
        <pc:chgData name="Balian, Sarah (CNTR)" userId="b3b060d9-4d34-479b-ad68-688eaebf93c5" providerId="ADAL" clId="{0DA20F59-01C0-46F4-AF27-D4992C31E0D4}" dt="2023-08-19T20:04:31.925" v="403" actId="20577"/>
        <pc:sldMkLst>
          <pc:docMk/>
          <pc:sldMk cId="1887431401" sldId="263"/>
        </pc:sldMkLst>
        <pc:spChg chg="add mod">
          <ac:chgData name="Balian, Sarah (CNTR)" userId="b3b060d9-4d34-479b-ad68-688eaebf93c5" providerId="ADAL" clId="{0DA20F59-01C0-46F4-AF27-D4992C31E0D4}" dt="2023-08-19T20:03:04.366" v="173" actId="1076"/>
          <ac:spMkLst>
            <pc:docMk/>
            <pc:sldMk cId="1887431401" sldId="263"/>
            <ac:spMk id="4" creationId="{5B7D2258-619B-474F-4968-B33C0942A9B0}"/>
          </ac:spMkLst>
        </pc:spChg>
        <pc:graphicFrameChg chg="mod">
          <ac:chgData name="Balian, Sarah (CNTR)" userId="b3b060d9-4d34-479b-ad68-688eaebf93c5" providerId="ADAL" clId="{0DA20F59-01C0-46F4-AF27-D4992C31E0D4}" dt="2023-08-19T20:02:58.002" v="170"/>
          <ac:graphicFrameMkLst>
            <pc:docMk/>
            <pc:sldMk cId="1887431401" sldId="263"/>
            <ac:graphicFrameMk id="11" creationId="{77C748B8-A357-4913-EC73-5F373BAF98C1}"/>
          </ac:graphicFrameMkLst>
        </pc:graphicFrameChg>
      </pc:sldChg>
      <pc:sldChg chg="modSp delCm modNotesTx">
        <pc:chgData name="Balian, Sarah (CNTR)" userId="b3b060d9-4d34-479b-ad68-688eaebf93c5" providerId="ADAL" clId="{0DA20F59-01C0-46F4-AF27-D4992C31E0D4}" dt="2023-08-19T20:29:23.132" v="2638" actId="20577"/>
        <pc:sldMkLst>
          <pc:docMk/>
          <pc:sldMk cId="2479953464" sldId="264"/>
        </pc:sldMkLst>
        <pc:graphicFrameChg chg="mod">
          <ac:chgData name="Balian, Sarah (CNTR)" userId="b3b060d9-4d34-479b-ad68-688eaebf93c5" providerId="ADAL" clId="{0DA20F59-01C0-46F4-AF27-D4992C31E0D4}" dt="2023-08-19T20:27:23.100" v="2369" actId="207"/>
          <ac:graphicFrameMkLst>
            <pc:docMk/>
            <pc:sldMk cId="2479953464" sldId="264"/>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DA20F59-01C0-46F4-AF27-D4992C31E0D4}" dt="2023-08-19T20:27:24.207" v="2370"/>
              <pc2:cmMkLst xmlns:pc2="http://schemas.microsoft.com/office/powerpoint/2019/9/main/command">
                <pc:docMk/>
                <pc:sldMk cId="2479953464" sldId="264"/>
                <pc2:cmMk id="{F3BA85D5-25B6-451F-BBC5-182A14CF6194}"/>
              </pc2:cmMkLst>
            </pc226:cmChg>
          </p:ext>
        </pc:extLst>
      </pc:sldChg>
      <pc:sldChg chg="modNotesTx">
        <pc:chgData name="Balian, Sarah (CNTR)" userId="b3b060d9-4d34-479b-ad68-688eaebf93c5" providerId="ADAL" clId="{0DA20F59-01C0-46F4-AF27-D4992C31E0D4}" dt="2023-08-19T20:29:41.948" v="2668" actId="20577"/>
        <pc:sldMkLst>
          <pc:docMk/>
          <pc:sldMk cId="3502258445" sldId="283"/>
        </pc:sldMkLst>
      </pc:sldChg>
      <pc:sldChg chg="modNotesTx">
        <pc:chgData name="Balian, Sarah (CNTR)" userId="b3b060d9-4d34-479b-ad68-688eaebf93c5" providerId="ADAL" clId="{0DA20F59-01C0-46F4-AF27-D4992C31E0D4}" dt="2023-08-19T20:20:15.544" v="1583" actId="20577"/>
        <pc:sldMkLst>
          <pc:docMk/>
          <pc:sldMk cId="2004344858" sldId="288"/>
        </pc:sldMkLst>
      </pc:sldChg>
      <pc:sldChg chg="modSp mod">
        <pc:chgData name="Balian, Sarah (CNTR)" userId="b3b060d9-4d34-479b-ad68-688eaebf93c5" providerId="ADAL" clId="{0DA20F59-01C0-46F4-AF27-D4992C31E0D4}" dt="2023-08-19T20:33:42.156" v="2783" actId="20577"/>
        <pc:sldMkLst>
          <pc:docMk/>
          <pc:sldMk cId="3475639167" sldId="289"/>
        </pc:sldMkLst>
        <pc:spChg chg="mod">
          <ac:chgData name="Balian, Sarah (CNTR)" userId="b3b060d9-4d34-479b-ad68-688eaebf93c5" providerId="ADAL" clId="{0DA20F59-01C0-46F4-AF27-D4992C31E0D4}" dt="2023-08-19T20:33:42.156" v="2783" actId="20577"/>
          <ac:spMkLst>
            <pc:docMk/>
            <pc:sldMk cId="3475639167" sldId="289"/>
            <ac:spMk id="3" creationId="{F2A31AE5-F919-CA50-BF07-AF012D87D146}"/>
          </ac:spMkLst>
        </pc:spChg>
      </pc:sldChg>
      <pc:sldChg chg="mod modNotesTx">
        <pc:chgData name="Balian, Sarah (CNTR)" userId="b3b060d9-4d34-479b-ad68-688eaebf93c5" providerId="ADAL" clId="{0DA20F59-01C0-46F4-AF27-D4992C31E0D4}" dt="2023-08-19T20:11:17.347" v="916" actId="20577"/>
        <pc:sldMkLst>
          <pc:docMk/>
          <pc:sldMk cId="61370533" sldId="290"/>
        </pc:sldMkLst>
      </pc:sldChg>
      <pc:sldChg chg="modNotesTx">
        <pc:chgData name="Balian, Sarah (CNTR)" userId="b3b060d9-4d34-479b-ad68-688eaebf93c5" providerId="ADAL" clId="{0DA20F59-01C0-46F4-AF27-D4992C31E0D4}" dt="2023-08-19T20:25:58.977" v="2211" actId="20577"/>
        <pc:sldMkLst>
          <pc:docMk/>
          <pc:sldMk cId="4205298638" sldId="292"/>
        </pc:sldMkLst>
      </pc:sldChg>
      <pc:sldChg chg="modNotesTx">
        <pc:chgData name="Balian, Sarah (CNTR)" userId="b3b060d9-4d34-479b-ad68-688eaebf93c5" providerId="ADAL" clId="{0DA20F59-01C0-46F4-AF27-D4992C31E0D4}" dt="2023-08-19T20:01:59.595" v="162" actId="20577"/>
        <pc:sldMkLst>
          <pc:docMk/>
          <pc:sldMk cId="1925132525" sldId="294"/>
        </pc:sldMkLst>
      </pc:sldChg>
      <pc:sldChg chg="modNotesTx">
        <pc:chgData name="Balian, Sarah (CNTR)" userId="b3b060d9-4d34-479b-ad68-688eaebf93c5" providerId="ADAL" clId="{0DA20F59-01C0-46F4-AF27-D4992C31E0D4}" dt="2023-08-19T20:24:12.005" v="2021" actId="20577"/>
        <pc:sldMkLst>
          <pc:docMk/>
          <pc:sldMk cId="476875324" sldId="296"/>
        </pc:sldMkLst>
      </pc:sldChg>
      <pc:sldChg chg="modSp mod modNotesTx">
        <pc:chgData name="Balian, Sarah (CNTR)" userId="b3b060d9-4d34-479b-ad68-688eaebf93c5" providerId="ADAL" clId="{0DA20F59-01C0-46F4-AF27-D4992C31E0D4}" dt="2023-08-19T20:14:01.719" v="1081" actId="20577"/>
        <pc:sldMkLst>
          <pc:docMk/>
          <pc:sldMk cId="317324267" sldId="299"/>
        </pc:sldMkLst>
        <pc:spChg chg="mod">
          <ac:chgData name="Balian, Sarah (CNTR)" userId="b3b060d9-4d34-479b-ad68-688eaebf93c5" providerId="ADAL" clId="{0DA20F59-01C0-46F4-AF27-D4992C31E0D4}" dt="2023-08-19T20:13:08.808" v="925" actId="207"/>
          <ac:spMkLst>
            <pc:docMk/>
            <pc:sldMk cId="317324267" sldId="299"/>
            <ac:spMk id="12" creationId="{7E3D1572-B97F-3E21-EC39-5CC4F1A0CD58}"/>
          </ac:spMkLst>
        </pc:spChg>
        <pc:spChg chg="mod">
          <ac:chgData name="Balian, Sarah (CNTR)" userId="b3b060d9-4d34-479b-ad68-688eaebf93c5" providerId="ADAL" clId="{0DA20F59-01C0-46F4-AF27-D4992C31E0D4}" dt="2023-08-19T20:13:08.808" v="925" actId="207"/>
          <ac:spMkLst>
            <pc:docMk/>
            <pc:sldMk cId="317324267" sldId="299"/>
            <ac:spMk id="13" creationId="{0A7AAE50-65DF-9D20-7B8E-DAC18DDCEF80}"/>
          </ac:spMkLst>
        </pc:spChg>
        <pc:spChg chg="mod">
          <ac:chgData name="Balian, Sarah (CNTR)" userId="b3b060d9-4d34-479b-ad68-688eaebf93c5" providerId="ADAL" clId="{0DA20F59-01C0-46F4-AF27-D4992C31E0D4}" dt="2023-08-19T20:13:08.808" v="925" actId="207"/>
          <ac:spMkLst>
            <pc:docMk/>
            <pc:sldMk cId="317324267" sldId="299"/>
            <ac:spMk id="15" creationId="{D80F7731-8C2C-73F4-1C9E-21261D5CE0EB}"/>
          </ac:spMkLst>
        </pc:spChg>
        <pc:spChg chg="mod">
          <ac:chgData name="Balian, Sarah (CNTR)" userId="b3b060d9-4d34-479b-ad68-688eaebf93c5" providerId="ADAL" clId="{0DA20F59-01C0-46F4-AF27-D4992C31E0D4}" dt="2023-08-19T20:13:08.808" v="925" actId="207"/>
          <ac:spMkLst>
            <pc:docMk/>
            <pc:sldMk cId="317324267" sldId="299"/>
            <ac:spMk id="16" creationId="{0AED0B01-4B28-AD83-5CDE-17F7FC54AEEA}"/>
          </ac:spMkLst>
        </pc:spChg>
        <pc:spChg chg="mod">
          <ac:chgData name="Balian, Sarah (CNTR)" userId="b3b060d9-4d34-479b-ad68-688eaebf93c5" providerId="ADAL" clId="{0DA20F59-01C0-46F4-AF27-D4992C31E0D4}" dt="2023-08-19T20:12:36.600" v="920" actId="207"/>
          <ac:spMkLst>
            <pc:docMk/>
            <pc:sldMk cId="317324267" sldId="299"/>
            <ac:spMk id="27" creationId="{2783AC22-CF16-9111-FBE1-DC7199A1ED7D}"/>
          </ac:spMkLst>
        </pc:spChg>
        <pc:spChg chg="mod">
          <ac:chgData name="Balian, Sarah (CNTR)" userId="b3b060d9-4d34-479b-ad68-688eaebf93c5" providerId="ADAL" clId="{0DA20F59-01C0-46F4-AF27-D4992C31E0D4}" dt="2023-08-19T20:12:34.407" v="919" actId="207"/>
          <ac:spMkLst>
            <pc:docMk/>
            <pc:sldMk cId="317324267" sldId="299"/>
            <ac:spMk id="28" creationId="{8E8ED9CE-2F9F-92F0-6283-308674468FB7}"/>
          </ac:spMkLst>
        </pc:spChg>
        <pc:spChg chg="mod">
          <ac:chgData name="Balian, Sarah (CNTR)" userId="b3b060d9-4d34-479b-ad68-688eaebf93c5" providerId="ADAL" clId="{0DA20F59-01C0-46F4-AF27-D4992C31E0D4}" dt="2023-08-19T20:12:58.993" v="923" actId="207"/>
          <ac:spMkLst>
            <pc:docMk/>
            <pc:sldMk cId="317324267" sldId="299"/>
            <ac:spMk id="29" creationId="{C18F6597-E9E8-ED22-374D-A62DD9306CA7}"/>
          </ac:spMkLst>
        </pc:spChg>
        <pc:spChg chg="mod">
          <ac:chgData name="Balian, Sarah (CNTR)" userId="b3b060d9-4d34-479b-ad68-688eaebf93c5" providerId="ADAL" clId="{0DA20F59-01C0-46F4-AF27-D4992C31E0D4}" dt="2023-08-19T20:12:49.638" v="922" actId="207"/>
          <ac:spMkLst>
            <pc:docMk/>
            <pc:sldMk cId="317324267" sldId="299"/>
            <ac:spMk id="30" creationId="{146CC15C-5507-FDDF-C246-21F46D9A0A63}"/>
          </ac:spMkLst>
        </pc:spChg>
        <pc:spChg chg="mod">
          <ac:chgData name="Balian, Sarah (CNTR)" userId="b3b060d9-4d34-479b-ad68-688eaebf93c5" providerId="ADAL" clId="{0DA20F59-01C0-46F4-AF27-D4992C31E0D4}" dt="2023-08-19T20:13:01.473" v="924" actId="207"/>
          <ac:spMkLst>
            <pc:docMk/>
            <pc:sldMk cId="317324267" sldId="299"/>
            <ac:spMk id="32" creationId="{FB5E3F11-CA0B-0F17-CC96-96E0E10D884F}"/>
          </ac:spMkLst>
        </pc:spChg>
        <pc:spChg chg="mod">
          <ac:chgData name="Balian, Sarah (CNTR)" userId="b3b060d9-4d34-479b-ad68-688eaebf93c5" providerId="ADAL" clId="{0DA20F59-01C0-46F4-AF27-D4992C31E0D4}" dt="2023-08-19T20:12:29.562" v="917" actId="207"/>
          <ac:spMkLst>
            <pc:docMk/>
            <pc:sldMk cId="317324267" sldId="299"/>
            <ac:spMk id="34" creationId="{F042891F-DD08-60DE-4B0C-F3C4EB0A87F7}"/>
          </ac:spMkLst>
        </pc:spChg>
        <pc:spChg chg="mod">
          <ac:chgData name="Balian, Sarah (CNTR)" userId="b3b060d9-4d34-479b-ad68-688eaebf93c5" providerId="ADAL" clId="{0DA20F59-01C0-46F4-AF27-D4992C31E0D4}" dt="2023-08-19T20:12:47.384" v="921" actId="207"/>
          <ac:spMkLst>
            <pc:docMk/>
            <pc:sldMk cId="317324267" sldId="299"/>
            <ac:spMk id="35" creationId="{E6CA114A-3F4D-A410-2E0B-A9FDC8DA9EF7}"/>
          </ac:spMkLst>
        </pc:spChg>
        <pc:spChg chg="mod">
          <ac:chgData name="Balian, Sarah (CNTR)" userId="b3b060d9-4d34-479b-ad68-688eaebf93c5" providerId="ADAL" clId="{0DA20F59-01C0-46F4-AF27-D4992C31E0D4}" dt="2023-08-19T20:12:31.323" v="918" actId="207"/>
          <ac:spMkLst>
            <pc:docMk/>
            <pc:sldMk cId="317324267" sldId="299"/>
            <ac:spMk id="36" creationId="{C37DBD6E-6EA0-A7CE-D88E-2991109ABC67}"/>
          </ac:spMkLst>
        </pc:spChg>
      </pc:sldChg>
      <pc:sldChg chg="modSp mod modNotesTx">
        <pc:chgData name="Balian, Sarah (CNTR)" userId="b3b060d9-4d34-479b-ad68-688eaebf93c5" providerId="ADAL" clId="{0DA20F59-01C0-46F4-AF27-D4992C31E0D4}" dt="2023-08-19T20:16:15.910" v="1097" actId="20577"/>
        <pc:sldMkLst>
          <pc:docMk/>
          <pc:sldMk cId="3076330452" sldId="300"/>
        </pc:sldMkLst>
        <pc:spChg chg="mod">
          <ac:chgData name="Balian, Sarah (CNTR)" userId="b3b060d9-4d34-479b-ad68-688eaebf93c5" providerId="ADAL" clId="{0DA20F59-01C0-46F4-AF27-D4992C31E0D4}" dt="2023-08-19T20:15:43.732" v="1084" actId="207"/>
          <ac:spMkLst>
            <pc:docMk/>
            <pc:sldMk cId="3076330452" sldId="300"/>
            <ac:spMk id="61" creationId="{63FC9B4D-6B4E-5F6D-3A01-A885E1854C11}"/>
          </ac:spMkLst>
        </pc:spChg>
        <pc:spChg chg="mod">
          <ac:chgData name="Balian, Sarah (CNTR)" userId="b3b060d9-4d34-479b-ad68-688eaebf93c5" providerId="ADAL" clId="{0DA20F59-01C0-46F4-AF27-D4992C31E0D4}" dt="2023-08-19T20:15:43.732" v="1084" actId="207"/>
          <ac:spMkLst>
            <pc:docMk/>
            <pc:sldMk cId="3076330452" sldId="300"/>
            <ac:spMk id="62" creationId="{A9031FB6-E12F-99F0-5FE1-1139D66B0EB0}"/>
          </ac:spMkLst>
        </pc:spChg>
        <pc:spChg chg="mod">
          <ac:chgData name="Balian, Sarah (CNTR)" userId="b3b060d9-4d34-479b-ad68-688eaebf93c5" providerId="ADAL" clId="{0DA20F59-01C0-46F4-AF27-D4992C31E0D4}" dt="2023-08-19T20:15:49.648" v="1086" actId="207"/>
          <ac:spMkLst>
            <pc:docMk/>
            <pc:sldMk cId="3076330452" sldId="300"/>
            <ac:spMk id="63" creationId="{B9614043-1F28-E763-5C09-5983E20CBB35}"/>
          </ac:spMkLst>
        </pc:spChg>
        <pc:spChg chg="mod">
          <ac:chgData name="Balian, Sarah (CNTR)" userId="b3b060d9-4d34-479b-ad68-688eaebf93c5" providerId="ADAL" clId="{0DA20F59-01C0-46F4-AF27-D4992C31E0D4}" dt="2023-08-19T20:16:00.666" v="1088" actId="207"/>
          <ac:spMkLst>
            <pc:docMk/>
            <pc:sldMk cId="3076330452" sldId="300"/>
            <ac:spMk id="1027" creationId="{320EBBF9-48E7-5FE8-EE9A-605E50AF5AAF}"/>
          </ac:spMkLst>
        </pc:spChg>
        <pc:spChg chg="mod">
          <ac:chgData name="Balian, Sarah (CNTR)" userId="b3b060d9-4d34-479b-ad68-688eaebf93c5" providerId="ADAL" clId="{0DA20F59-01C0-46F4-AF27-D4992C31E0D4}" dt="2023-08-19T20:15:43.732" v="1084" actId="207"/>
          <ac:spMkLst>
            <pc:docMk/>
            <pc:sldMk cId="3076330452" sldId="300"/>
            <ac:spMk id="1028" creationId="{38EF889D-258E-E22C-3D8F-07109538D58C}"/>
          </ac:spMkLst>
        </pc:spChg>
        <pc:spChg chg="mod">
          <ac:chgData name="Balian, Sarah (CNTR)" userId="b3b060d9-4d34-479b-ad68-688eaebf93c5" providerId="ADAL" clId="{0DA20F59-01C0-46F4-AF27-D4992C31E0D4}" dt="2023-08-19T20:15:46.472" v="1085" actId="207"/>
          <ac:spMkLst>
            <pc:docMk/>
            <pc:sldMk cId="3076330452" sldId="300"/>
            <ac:spMk id="1029" creationId="{318C2E10-B887-91CD-ED35-E7E093C1EB9F}"/>
          </ac:spMkLst>
        </pc:spChg>
        <pc:spChg chg="mod">
          <ac:chgData name="Balian, Sarah (CNTR)" userId="b3b060d9-4d34-479b-ad68-688eaebf93c5" providerId="ADAL" clId="{0DA20F59-01C0-46F4-AF27-D4992C31E0D4}" dt="2023-08-19T20:15:52.319" v="1087" actId="207"/>
          <ac:spMkLst>
            <pc:docMk/>
            <pc:sldMk cId="3076330452" sldId="300"/>
            <ac:spMk id="1030" creationId="{58306C29-7CC6-EA44-726D-382845063A10}"/>
          </ac:spMkLst>
        </pc:spChg>
        <pc:spChg chg="mod">
          <ac:chgData name="Balian, Sarah (CNTR)" userId="b3b060d9-4d34-479b-ad68-688eaebf93c5" providerId="ADAL" clId="{0DA20F59-01C0-46F4-AF27-D4992C31E0D4}" dt="2023-08-19T20:16:00.666" v="1088" actId="207"/>
          <ac:spMkLst>
            <pc:docMk/>
            <pc:sldMk cId="3076330452" sldId="300"/>
            <ac:spMk id="1032" creationId="{527C71A4-E2DF-612A-A197-92220ACAD188}"/>
          </ac:spMkLst>
        </pc:spChg>
      </pc:sldChg>
      <pc:sldChg chg="modSp mod modNotesTx">
        <pc:chgData name="Balian, Sarah (CNTR)" userId="b3b060d9-4d34-479b-ad68-688eaebf93c5" providerId="ADAL" clId="{0DA20F59-01C0-46F4-AF27-D4992C31E0D4}" dt="2023-08-19T20:07:24.346" v="624" actId="20577"/>
        <pc:sldMkLst>
          <pc:docMk/>
          <pc:sldMk cId="3332005300" sldId="322"/>
        </pc:sldMkLst>
        <pc:spChg chg="mod">
          <ac:chgData name="Balian, Sarah (CNTR)" userId="b3b060d9-4d34-479b-ad68-688eaebf93c5" providerId="ADAL" clId="{0DA20F59-01C0-46F4-AF27-D4992C31E0D4}" dt="2023-08-19T20:06:17.403" v="440" actId="20577"/>
          <ac:spMkLst>
            <pc:docMk/>
            <pc:sldMk cId="3332005300" sldId="322"/>
            <ac:spMk id="5" creationId="{2DB53C78-DA00-2BC5-996C-8D5C0A276C42}"/>
          </ac:spMkLst>
        </pc:spChg>
        <pc:graphicFrameChg chg="mod">
          <ac:chgData name="Balian, Sarah (CNTR)" userId="b3b060d9-4d34-479b-ad68-688eaebf93c5" providerId="ADAL" clId="{0DA20F59-01C0-46F4-AF27-D4992C31E0D4}" dt="2023-08-19T20:05:34.450" v="414" actId="2711"/>
          <ac:graphicFrameMkLst>
            <pc:docMk/>
            <pc:sldMk cId="3332005300" sldId="322"/>
            <ac:graphicFrameMk id="6" creationId="{A9A8CC69-E7C7-8BF8-2D2D-ABB1A61EC758}"/>
          </ac:graphicFrameMkLst>
        </pc:graphicFrameChg>
      </pc:sldChg>
      <pc:sldChg chg="modNotesTx">
        <pc:chgData name="Balian, Sarah (CNTR)" userId="b3b060d9-4d34-479b-ad68-688eaebf93c5" providerId="ADAL" clId="{0DA20F59-01C0-46F4-AF27-D4992C31E0D4}" dt="2023-08-19T20:08:16.647" v="750" actId="20577"/>
        <pc:sldMkLst>
          <pc:docMk/>
          <pc:sldMk cId="327494629" sldId="323"/>
        </pc:sldMkLst>
      </pc:sldChg>
      <pc:sldChg chg="modSp mod">
        <pc:chgData name="Balian, Sarah (CNTR)" userId="b3b060d9-4d34-479b-ad68-688eaebf93c5" providerId="ADAL" clId="{0DA20F59-01C0-46F4-AF27-D4992C31E0D4}" dt="2023-08-19T19:59:30.744" v="9" actId="208"/>
        <pc:sldMkLst>
          <pc:docMk/>
          <pc:sldMk cId="314515802" sldId="324"/>
        </pc:sldMkLst>
        <pc:spChg chg="mod">
          <ac:chgData name="Balian, Sarah (CNTR)" userId="b3b060d9-4d34-479b-ad68-688eaebf93c5" providerId="ADAL" clId="{0DA20F59-01C0-46F4-AF27-D4992C31E0D4}" dt="2023-08-19T19:58:53.349" v="4" actId="27636"/>
          <ac:spMkLst>
            <pc:docMk/>
            <pc:sldMk cId="314515802" sldId="324"/>
            <ac:spMk id="9" creationId="{E690F70B-E368-D7F5-795E-B5139345EF71}"/>
          </ac:spMkLst>
        </pc:spChg>
        <pc:picChg chg="mod">
          <ac:chgData name="Balian, Sarah (CNTR)" userId="b3b060d9-4d34-479b-ad68-688eaebf93c5" providerId="ADAL" clId="{0DA20F59-01C0-46F4-AF27-D4992C31E0D4}" dt="2023-08-19T19:59:30.744" v="9" actId="208"/>
          <ac:picMkLst>
            <pc:docMk/>
            <pc:sldMk cId="314515802" sldId="324"/>
            <ac:picMk id="4" creationId="{A7498A23-21E0-75CF-FF33-2DE2AD55AABF}"/>
          </ac:picMkLst>
        </pc:picChg>
      </pc:sldChg>
      <pc:sldChg chg="modNotesTx">
        <pc:chgData name="Balian, Sarah (CNTR)" userId="b3b060d9-4d34-479b-ad68-688eaebf93c5" providerId="ADAL" clId="{0DA20F59-01C0-46F4-AF27-D4992C31E0D4}" dt="2023-08-19T20:19:03.748" v="1404" actId="20577"/>
        <pc:sldMkLst>
          <pc:docMk/>
          <pc:sldMk cId="661188151" sldId="325"/>
        </pc:sldMkLst>
      </pc:sldChg>
      <pc:sldChg chg="modSp mod">
        <pc:chgData name="Balian, Sarah (CNTR)" userId="b3b060d9-4d34-479b-ad68-688eaebf93c5" providerId="ADAL" clId="{0DA20F59-01C0-46F4-AF27-D4992C31E0D4}" dt="2023-08-19T19:59:38.808" v="10" actId="208"/>
        <pc:sldMkLst>
          <pc:docMk/>
          <pc:sldMk cId="1504281115" sldId="326"/>
        </pc:sldMkLst>
        <pc:spChg chg="mod">
          <ac:chgData name="Balian, Sarah (CNTR)" userId="b3b060d9-4d34-479b-ad68-688eaebf93c5" providerId="ADAL" clId="{0DA20F59-01C0-46F4-AF27-D4992C31E0D4}" dt="2023-08-19T19:58:53.749" v="5" actId="27636"/>
          <ac:spMkLst>
            <pc:docMk/>
            <pc:sldMk cId="1504281115" sldId="326"/>
            <ac:spMk id="9" creationId="{E690F70B-E368-D7F5-795E-B5139345EF71}"/>
          </ac:spMkLst>
        </pc:spChg>
        <pc:picChg chg="mod">
          <ac:chgData name="Balian, Sarah (CNTR)" userId="b3b060d9-4d34-479b-ad68-688eaebf93c5" providerId="ADAL" clId="{0DA20F59-01C0-46F4-AF27-D4992C31E0D4}" dt="2023-08-19T19:59:38.808" v="10" actId="208"/>
          <ac:picMkLst>
            <pc:docMk/>
            <pc:sldMk cId="1504281115" sldId="326"/>
            <ac:picMk id="4" creationId="{BBC9DFFF-EE00-B363-3F29-136E94E60409}"/>
          </ac:picMkLst>
        </pc:picChg>
      </pc:sldChg>
      <pc:sldChg chg="del">
        <pc:chgData name="Balian, Sarah (CNTR)" userId="b3b060d9-4d34-479b-ad68-688eaebf93c5" providerId="ADAL" clId="{0DA20F59-01C0-46F4-AF27-D4992C31E0D4}" dt="2023-08-19T20:00:03.236" v="13" actId="47"/>
        <pc:sldMkLst>
          <pc:docMk/>
          <pc:sldMk cId="3733632093" sldId="327"/>
        </pc:sldMkLst>
      </pc:sldChg>
      <pc:sldChg chg="modNotesTx">
        <pc:chgData name="Balian, Sarah (CNTR)" userId="b3b060d9-4d34-479b-ad68-688eaebf93c5" providerId="ADAL" clId="{0DA20F59-01C0-46F4-AF27-D4992C31E0D4}" dt="2023-08-19T20:21:13.084" v="1723" actId="20577"/>
        <pc:sldMkLst>
          <pc:docMk/>
          <pc:sldMk cId="3632646033" sldId="328"/>
        </pc:sldMkLst>
      </pc:sldChg>
      <pc:sldChg chg="modSp mod">
        <pc:chgData name="Balian, Sarah (CNTR)" userId="b3b060d9-4d34-479b-ad68-688eaebf93c5" providerId="ADAL" clId="{0DA20F59-01C0-46F4-AF27-D4992C31E0D4}" dt="2023-08-19T19:59:47.632" v="11" actId="208"/>
        <pc:sldMkLst>
          <pc:docMk/>
          <pc:sldMk cId="3536622148" sldId="329"/>
        </pc:sldMkLst>
        <pc:spChg chg="mod">
          <ac:chgData name="Balian, Sarah (CNTR)" userId="b3b060d9-4d34-479b-ad68-688eaebf93c5" providerId="ADAL" clId="{0DA20F59-01C0-46F4-AF27-D4992C31E0D4}" dt="2023-08-19T19:58:54.503" v="6" actId="27636"/>
          <ac:spMkLst>
            <pc:docMk/>
            <pc:sldMk cId="3536622148" sldId="329"/>
            <ac:spMk id="9" creationId="{E690F70B-E368-D7F5-795E-B5139345EF71}"/>
          </ac:spMkLst>
        </pc:spChg>
        <pc:picChg chg="mod">
          <ac:chgData name="Balian, Sarah (CNTR)" userId="b3b060d9-4d34-479b-ad68-688eaebf93c5" providerId="ADAL" clId="{0DA20F59-01C0-46F4-AF27-D4992C31E0D4}" dt="2023-08-19T19:59:47.632" v="11" actId="208"/>
          <ac:picMkLst>
            <pc:docMk/>
            <pc:sldMk cId="3536622148" sldId="329"/>
            <ac:picMk id="4" creationId="{5664F481-3600-DAF7-DD36-474F7D563259}"/>
          </ac:picMkLst>
        </pc:picChg>
      </pc:sldChg>
      <pc:sldChg chg="modSp mod">
        <pc:chgData name="Balian, Sarah (CNTR)" userId="b3b060d9-4d34-479b-ad68-688eaebf93c5" providerId="ADAL" clId="{0DA20F59-01C0-46F4-AF27-D4992C31E0D4}" dt="2023-08-19T19:59:53.456" v="12" actId="208"/>
        <pc:sldMkLst>
          <pc:docMk/>
          <pc:sldMk cId="2812464284" sldId="330"/>
        </pc:sldMkLst>
        <pc:spChg chg="mod">
          <ac:chgData name="Balian, Sarah (CNTR)" userId="b3b060d9-4d34-479b-ad68-688eaebf93c5" providerId="ADAL" clId="{0DA20F59-01C0-46F4-AF27-D4992C31E0D4}" dt="2023-08-19T19:58:55.568" v="7" actId="27636"/>
          <ac:spMkLst>
            <pc:docMk/>
            <pc:sldMk cId="2812464284" sldId="330"/>
            <ac:spMk id="9" creationId="{E690F70B-E368-D7F5-795E-B5139345EF71}"/>
          </ac:spMkLst>
        </pc:spChg>
        <pc:picChg chg="mod">
          <ac:chgData name="Balian, Sarah (CNTR)" userId="b3b060d9-4d34-479b-ad68-688eaebf93c5" providerId="ADAL" clId="{0DA20F59-01C0-46F4-AF27-D4992C31E0D4}" dt="2023-08-19T19:59:53.456" v="12" actId="208"/>
          <ac:picMkLst>
            <pc:docMk/>
            <pc:sldMk cId="2812464284" sldId="330"/>
            <ac:picMk id="4" creationId="{FBF4C9BB-9102-1546-13CF-A9C78A4EF700}"/>
          </ac:picMkLst>
        </pc:picChg>
      </pc:sldChg>
      <pc:sldChg chg="modNotesTx">
        <pc:chgData name="Balian, Sarah (CNTR)" userId="b3b060d9-4d34-479b-ad68-688eaebf93c5" providerId="ADAL" clId="{0DA20F59-01C0-46F4-AF27-D4992C31E0D4}" dt="2023-08-19T20:27:07.436" v="2368" actId="20577"/>
        <pc:sldMkLst>
          <pc:docMk/>
          <pc:sldMk cId="1612805360" sldId="331"/>
        </pc:sldMkLst>
      </pc:sldChg>
      <pc:sldChg chg="modNotesTx">
        <pc:chgData name="Balian, Sarah (CNTR)" userId="b3b060d9-4d34-479b-ad68-688eaebf93c5" providerId="ADAL" clId="{0DA20F59-01C0-46F4-AF27-D4992C31E0D4}" dt="2023-08-19T20:28:36.484" v="2490" actId="20577"/>
        <pc:sldMkLst>
          <pc:docMk/>
          <pc:sldMk cId="1825204444" sldId="332"/>
        </pc:sldMkLst>
      </pc:sldChg>
      <pc:sldChg chg="modSp mod modNotesTx">
        <pc:chgData name="Balian, Sarah (CNTR)" userId="b3b060d9-4d34-479b-ad68-688eaebf93c5" providerId="ADAL" clId="{0DA20F59-01C0-46F4-AF27-D4992C31E0D4}" dt="2023-08-19T20:31:50.907" v="2761" actId="20577"/>
        <pc:sldMkLst>
          <pc:docMk/>
          <pc:sldMk cId="1283892089" sldId="334"/>
        </pc:sldMkLst>
        <pc:spChg chg="mod">
          <ac:chgData name="Balian, Sarah (CNTR)" userId="b3b060d9-4d34-479b-ad68-688eaebf93c5" providerId="ADAL" clId="{0DA20F59-01C0-46F4-AF27-D4992C31E0D4}" dt="2023-08-19T20:30:42.895" v="2681" actId="207"/>
          <ac:spMkLst>
            <pc:docMk/>
            <pc:sldMk cId="1283892089" sldId="334"/>
            <ac:spMk id="28" creationId="{92BFD6F7-9BBB-098C-3CB2-44EC70F5B540}"/>
          </ac:spMkLst>
        </pc:spChg>
        <pc:spChg chg="mod">
          <ac:chgData name="Balian, Sarah (CNTR)" userId="b3b060d9-4d34-479b-ad68-688eaebf93c5" providerId="ADAL" clId="{0DA20F59-01C0-46F4-AF27-D4992C31E0D4}" dt="2023-08-19T20:31:06.902" v="2682" actId="207"/>
          <ac:spMkLst>
            <pc:docMk/>
            <pc:sldMk cId="1283892089" sldId="334"/>
            <ac:spMk id="29" creationId="{B5CDA07A-94C6-9EF4-DB76-F10B81A5A8EE}"/>
          </ac:spMkLst>
        </pc:spChg>
        <pc:spChg chg="mod">
          <ac:chgData name="Balian, Sarah (CNTR)" userId="b3b060d9-4d34-479b-ad68-688eaebf93c5" providerId="ADAL" clId="{0DA20F59-01C0-46F4-AF27-D4992C31E0D4}" dt="2023-08-19T20:30:39.944" v="2680" actId="207"/>
          <ac:spMkLst>
            <pc:docMk/>
            <pc:sldMk cId="1283892089" sldId="334"/>
            <ac:spMk id="30" creationId="{49E04ED5-247D-E161-3C79-361D7613AB5B}"/>
          </ac:spMkLst>
        </pc:spChg>
        <pc:spChg chg="mod">
          <ac:chgData name="Balian, Sarah (CNTR)" userId="b3b060d9-4d34-479b-ad68-688eaebf93c5" providerId="ADAL" clId="{0DA20F59-01C0-46F4-AF27-D4992C31E0D4}" dt="2023-08-19T20:31:19.811" v="2683" actId="207"/>
          <ac:spMkLst>
            <pc:docMk/>
            <pc:sldMk cId="1283892089" sldId="334"/>
            <ac:spMk id="33" creationId="{2F0C5DEB-1116-D0BE-8DDC-742C885CF10A}"/>
          </ac:spMkLst>
        </pc:spChg>
        <pc:spChg chg="mod">
          <ac:chgData name="Balian, Sarah (CNTR)" userId="b3b060d9-4d34-479b-ad68-688eaebf93c5" providerId="ADAL" clId="{0DA20F59-01C0-46F4-AF27-D4992C31E0D4}" dt="2023-08-19T20:31:06.902" v="2682" actId="207"/>
          <ac:spMkLst>
            <pc:docMk/>
            <pc:sldMk cId="1283892089" sldId="334"/>
            <ac:spMk id="35" creationId="{6F50133B-9A0C-49CD-B303-1777640D5968}"/>
          </ac:spMkLst>
        </pc:spChg>
        <pc:spChg chg="mod">
          <ac:chgData name="Balian, Sarah (CNTR)" userId="b3b060d9-4d34-479b-ad68-688eaebf93c5" providerId="ADAL" clId="{0DA20F59-01C0-46F4-AF27-D4992C31E0D4}" dt="2023-08-19T20:31:19.811" v="2683" actId="207"/>
          <ac:spMkLst>
            <pc:docMk/>
            <pc:sldMk cId="1283892089" sldId="334"/>
            <ac:spMk id="38" creationId="{D056B8DA-BBC3-B5D7-67C8-5F7E7764D41E}"/>
          </ac:spMkLst>
        </pc:spChg>
        <pc:spChg chg="mod">
          <ac:chgData name="Balian, Sarah (CNTR)" userId="b3b060d9-4d34-479b-ad68-688eaebf93c5" providerId="ADAL" clId="{0DA20F59-01C0-46F4-AF27-D4992C31E0D4}" dt="2023-08-19T20:31:06.902" v="2682" actId="207"/>
          <ac:spMkLst>
            <pc:docMk/>
            <pc:sldMk cId="1283892089" sldId="334"/>
            <ac:spMk id="39" creationId="{A5853F3D-667B-C875-5853-18254EC35F8C}"/>
          </ac:spMkLst>
        </pc:spChg>
        <pc:spChg chg="mod">
          <ac:chgData name="Balian, Sarah (CNTR)" userId="b3b060d9-4d34-479b-ad68-688eaebf93c5" providerId="ADAL" clId="{0DA20F59-01C0-46F4-AF27-D4992C31E0D4}" dt="2023-08-19T20:30:37.568" v="2679" actId="207"/>
          <ac:spMkLst>
            <pc:docMk/>
            <pc:sldMk cId="1283892089" sldId="334"/>
            <ac:spMk id="40" creationId="{2BAC91F7-2F39-CE78-C5DE-9E1F2E999ABD}"/>
          </ac:spMkLst>
        </pc:spChg>
      </pc:sldChg>
      <pc:sldMasterChg chg="addSp delSp modSp mod setBg">
        <pc:chgData name="Balian, Sarah (CNTR)" userId="b3b060d9-4d34-479b-ad68-688eaebf93c5" providerId="ADAL" clId="{0DA20F59-01C0-46F4-AF27-D4992C31E0D4}" dt="2023-08-19T19:58:40.203" v="2"/>
        <pc:sldMasterMkLst>
          <pc:docMk/>
          <pc:sldMasterMk cId="2870484527" sldId="2147483698"/>
        </pc:sldMasterMkLst>
        <pc:spChg chg="mod">
          <ac:chgData name="Balian, Sarah (CNTR)" userId="b3b060d9-4d34-479b-ad68-688eaebf93c5" providerId="ADAL" clId="{0DA20F59-01C0-46F4-AF27-D4992C31E0D4}" dt="2023-08-19T19:58:40.203" v="2"/>
          <ac:spMkLst>
            <pc:docMk/>
            <pc:sldMasterMk cId="2870484527" sldId="2147483698"/>
            <ac:spMk id="5" creationId="{F59DCD71-0A74-AABC-20DB-686A8CB819F4}"/>
          </ac:spMkLst>
        </pc:spChg>
        <pc:spChg chg="mod">
          <ac:chgData name="Balian, Sarah (CNTR)" userId="b3b060d9-4d34-479b-ad68-688eaebf93c5" providerId="ADAL" clId="{0DA20F59-01C0-46F4-AF27-D4992C31E0D4}" dt="2023-08-19T19:58:40.203" v="2"/>
          <ac:spMkLst>
            <pc:docMk/>
            <pc:sldMasterMk cId="2870484527" sldId="2147483698"/>
            <ac:spMk id="6" creationId="{27912608-6D52-24B0-09B9-00D816717FC1}"/>
          </ac:spMkLst>
        </pc:spChg>
        <pc:spChg chg="mod">
          <ac:chgData name="Balian, Sarah (CNTR)" userId="b3b060d9-4d34-479b-ad68-688eaebf93c5" providerId="ADAL" clId="{0DA20F59-01C0-46F4-AF27-D4992C31E0D4}" dt="2023-08-19T19:58:40.203" v="2"/>
          <ac:spMkLst>
            <pc:docMk/>
            <pc:sldMasterMk cId="2870484527" sldId="2147483698"/>
            <ac:spMk id="8" creationId="{D1FCF60A-0F46-99FF-4509-E37CE9DE1E70}"/>
          </ac:spMkLst>
        </pc:spChg>
        <pc:spChg chg="mod">
          <ac:chgData name="Balian, Sarah (CNTR)" userId="b3b060d9-4d34-479b-ad68-688eaebf93c5" providerId="ADAL" clId="{0DA20F59-01C0-46F4-AF27-D4992C31E0D4}" dt="2023-08-19T19:58:40.203" v="2"/>
          <ac:spMkLst>
            <pc:docMk/>
            <pc:sldMasterMk cId="2870484527" sldId="2147483698"/>
            <ac:spMk id="10" creationId="{F4076D11-773B-A3DC-E375-3025DD635899}"/>
          </ac:spMkLst>
        </pc:spChg>
        <pc:grpChg chg="add mod">
          <ac:chgData name="Balian, Sarah (CNTR)" userId="b3b060d9-4d34-479b-ad68-688eaebf93c5" providerId="ADAL" clId="{0DA20F59-01C0-46F4-AF27-D4992C31E0D4}" dt="2023-08-19T19:58:40.203" v="2"/>
          <ac:grpSpMkLst>
            <pc:docMk/>
            <pc:sldMasterMk cId="2870484527" sldId="2147483698"/>
            <ac:grpSpMk id="3" creationId="{2825714B-0344-638A-6423-5B4AA642D684}"/>
          </ac:grpSpMkLst>
        </pc:grpChg>
        <pc:picChg chg="mod">
          <ac:chgData name="Balian, Sarah (CNTR)" userId="b3b060d9-4d34-479b-ad68-688eaebf93c5" providerId="ADAL" clId="{0DA20F59-01C0-46F4-AF27-D4992C31E0D4}" dt="2023-08-19T19:58:40.203" v="2"/>
          <ac:picMkLst>
            <pc:docMk/>
            <pc:sldMasterMk cId="2870484527" sldId="2147483698"/>
            <ac:picMk id="7" creationId="{1644E3CA-B8E4-A167-0BF0-FBDE3CEB8A6A}"/>
          </ac:picMkLst>
        </pc:picChg>
        <pc:picChg chg="del">
          <ac:chgData name="Balian, Sarah (CNTR)" userId="b3b060d9-4d34-479b-ad68-688eaebf93c5" providerId="ADAL" clId="{0DA20F59-01C0-46F4-AF27-D4992C31E0D4}" dt="2023-08-19T19:58:18.092" v="0" actId="478"/>
          <ac:picMkLst>
            <pc:docMk/>
            <pc:sldMasterMk cId="2870484527" sldId="2147483698"/>
            <ac:picMk id="9" creationId="{E200056F-565B-4317-36A6-0898DCFBCE4B}"/>
          </ac:picMkLst>
        </pc:picChg>
      </pc:sldMasterChg>
    </pc:docChg>
  </pc:docChgLst>
  <pc:docChgLst>
    <pc:chgData name="McFarland, Annette" userId="e93d1f50-85ab-41a8-a34a-185a53159573" providerId="ADAL" clId="{9E298BC4-2681-4188-BFEC-03171A7549F6}"/>
    <pc:docChg chg="undo custSel modSld">
      <pc:chgData name="McFarland, Annette" userId="e93d1f50-85ab-41a8-a34a-185a53159573" providerId="ADAL" clId="{9E298BC4-2681-4188-BFEC-03171A7549F6}" dt="2023-01-20T20:26:41.345" v="722"/>
      <pc:docMkLst>
        <pc:docMk/>
      </pc:docMkLst>
      <pc:sldChg chg="addSp delSp modSp mod modNotesTx">
        <pc:chgData name="McFarland, Annette" userId="e93d1f50-85ab-41a8-a34a-185a53159573" providerId="ADAL" clId="{9E298BC4-2681-4188-BFEC-03171A7549F6}" dt="2023-01-11T02:16:37.800" v="424" actId="20577"/>
        <pc:sldMkLst>
          <pc:docMk/>
          <pc:sldMk cId="1428788921" sldId="262"/>
        </pc:sldMkLst>
        <pc:spChg chg="mod">
          <ac:chgData name="McFarland, Annette" userId="e93d1f50-85ab-41a8-a34a-185a53159573" providerId="ADAL" clId="{9E298BC4-2681-4188-BFEC-03171A7549F6}" dt="2023-01-11T02:14:05.194" v="260" actId="20577"/>
          <ac:spMkLst>
            <pc:docMk/>
            <pc:sldMk cId="1428788921" sldId="262"/>
            <ac:spMk id="2" creationId="{F6245169-1799-41CD-B28E-D2D20D16AD73}"/>
          </ac:spMkLst>
        </pc:spChg>
        <pc:spChg chg="add mod">
          <ac:chgData name="McFarland, Annette" userId="e93d1f50-85ab-41a8-a34a-185a53159573" providerId="ADAL" clId="{9E298BC4-2681-4188-BFEC-03171A7549F6}" dt="2023-01-11T02:15:31.061" v="273" actId="1076"/>
          <ac:spMkLst>
            <pc:docMk/>
            <pc:sldMk cId="1428788921" sldId="262"/>
            <ac:spMk id="6" creationId="{C0AC7469-F2E6-B180-F104-7B8F4B3CE3CD}"/>
          </ac:spMkLst>
        </pc:spChg>
        <pc:graphicFrameChg chg="mod">
          <ac:chgData name="McFarland, Annette" userId="e93d1f50-85ab-41a8-a34a-185a53159573" providerId="ADAL" clId="{9E298BC4-2681-4188-BFEC-03171A7549F6}" dt="2023-01-11T02:16:08.047" v="289"/>
          <ac:graphicFrameMkLst>
            <pc:docMk/>
            <pc:sldMk cId="1428788921" sldId="262"/>
            <ac:graphicFrameMk id="9" creationId="{16BB2B36-D329-083C-5198-BEEC5AC12CFA}"/>
          </ac:graphicFrameMkLst>
        </pc:graphicFrameChg>
        <pc:picChg chg="del">
          <ac:chgData name="McFarland, Annette" userId="e93d1f50-85ab-41a8-a34a-185a53159573" providerId="ADAL" clId="{9E298BC4-2681-4188-BFEC-03171A7549F6}" dt="2023-01-11T02:14:31.942" v="261" actId="478"/>
          <ac:picMkLst>
            <pc:docMk/>
            <pc:sldMk cId="1428788921" sldId="262"/>
            <ac:picMk id="4" creationId="{22424316-2BE6-22AA-F7AF-017AEE6DB09A}"/>
          </ac:picMkLst>
        </pc:picChg>
        <pc:picChg chg="add mod">
          <ac:chgData name="McFarland, Annette" userId="e93d1f50-85ab-41a8-a34a-185a53159573" providerId="ADAL" clId="{9E298BC4-2681-4188-BFEC-03171A7549F6}" dt="2023-01-11T02:15:31.061" v="273" actId="1076"/>
          <ac:picMkLst>
            <pc:docMk/>
            <pc:sldMk cId="1428788921" sldId="262"/>
            <ac:picMk id="5" creationId="{7F14B783-617F-B747-C805-D8D494243156}"/>
          </ac:picMkLst>
        </pc:picChg>
      </pc:sldChg>
      <pc:sldChg chg="modSp mod">
        <pc:chgData name="McFarland, Annette" userId="e93d1f50-85ab-41a8-a34a-185a53159573" providerId="ADAL" clId="{9E298BC4-2681-4188-BFEC-03171A7549F6}" dt="2023-01-11T02:01:37.317" v="25" actId="20577"/>
        <pc:sldMkLst>
          <pc:docMk/>
          <pc:sldMk cId="1887431401" sldId="263"/>
        </pc:sldMkLst>
        <pc:spChg chg="mod">
          <ac:chgData name="McFarland, Annette" userId="e93d1f50-85ab-41a8-a34a-185a53159573" providerId="ADAL" clId="{9E298BC4-2681-4188-BFEC-03171A7549F6}" dt="2023-01-11T02:01:37.317" v="25" actId="20577"/>
          <ac:spMkLst>
            <pc:docMk/>
            <pc:sldMk cId="1887431401" sldId="263"/>
            <ac:spMk id="2" creationId="{F6245169-1799-41CD-B28E-D2D20D16AD73}"/>
          </ac:spMkLst>
        </pc:spChg>
      </pc:sldChg>
      <pc:sldChg chg="addSp delSp modSp mod">
        <pc:chgData name="McFarland, Annette" userId="e93d1f50-85ab-41a8-a34a-185a53159573" providerId="ADAL" clId="{9E298BC4-2681-4188-BFEC-03171A7549F6}" dt="2023-01-11T02:26:56.336" v="642" actId="20577"/>
        <pc:sldMkLst>
          <pc:docMk/>
          <pc:sldMk cId="2479953464" sldId="264"/>
        </pc:sldMkLst>
        <pc:spChg chg="add mod">
          <ac:chgData name="McFarland, Annette" userId="e93d1f50-85ab-41a8-a34a-185a53159573" providerId="ADAL" clId="{9E298BC4-2681-4188-BFEC-03171A7549F6}" dt="2023-01-11T02:26:12.904" v="606"/>
          <ac:spMkLst>
            <pc:docMk/>
            <pc:sldMk cId="2479953464" sldId="264"/>
            <ac:spMk id="3" creationId="{F2B86E52-D090-D345-73DB-653C63F8ABBF}"/>
          </ac:spMkLst>
        </pc:spChg>
        <pc:spChg chg="mod">
          <ac:chgData name="McFarland, Annette" userId="e93d1f50-85ab-41a8-a34a-185a53159573" providerId="ADAL" clId="{9E298BC4-2681-4188-BFEC-03171A7549F6}" dt="2023-01-11T02:26:56.336" v="642" actId="20577"/>
          <ac:spMkLst>
            <pc:docMk/>
            <pc:sldMk cId="2479953464" sldId="264"/>
            <ac:spMk id="7" creationId="{5C4488A9-3E50-8D1E-BEEA-C6DAA1DB5FF6}"/>
          </ac:spMkLst>
        </pc:spChg>
        <pc:spChg chg="mod">
          <ac:chgData name="McFarland, Annette" userId="e93d1f50-85ab-41a8-a34a-185a53159573" providerId="ADAL" clId="{9E298BC4-2681-4188-BFEC-03171A7549F6}" dt="2023-01-11T02:26:26.417" v="618" actId="20577"/>
          <ac:spMkLst>
            <pc:docMk/>
            <pc:sldMk cId="2479953464" sldId="264"/>
            <ac:spMk id="8" creationId="{F5E4BF04-30F0-80D8-4650-4F218AF2E66A}"/>
          </ac:spMkLst>
        </pc:spChg>
        <pc:picChg chg="add mod">
          <ac:chgData name="McFarland, Annette" userId="e93d1f50-85ab-41a8-a34a-185a53159573" providerId="ADAL" clId="{9E298BC4-2681-4188-BFEC-03171A7549F6}" dt="2023-01-11T02:26:12.904" v="606"/>
          <ac:picMkLst>
            <pc:docMk/>
            <pc:sldMk cId="2479953464" sldId="264"/>
            <ac:picMk id="2" creationId="{F8CE705C-733B-9A77-3FE8-4ACF3681860A}"/>
          </ac:picMkLst>
        </pc:picChg>
        <pc:picChg chg="del">
          <ac:chgData name="McFarland, Annette" userId="e93d1f50-85ab-41a8-a34a-185a53159573" providerId="ADAL" clId="{9E298BC4-2681-4188-BFEC-03171A7549F6}" dt="2023-01-11T02:26:12.571" v="605" actId="478"/>
          <ac:picMkLst>
            <pc:docMk/>
            <pc:sldMk cId="2479953464" sldId="264"/>
            <ac:picMk id="14" creationId="{1F4E151D-79B0-2594-1670-74173B816B17}"/>
          </ac:picMkLst>
        </pc:picChg>
      </pc:sldChg>
      <pc:sldChg chg="addSp delSp modSp mod">
        <pc:chgData name="McFarland, Annette" userId="e93d1f50-85ab-41a8-a34a-185a53159573" providerId="ADAL" clId="{9E298BC4-2681-4188-BFEC-03171A7549F6}" dt="2023-01-11T02:27:21.354" v="657" actId="2085"/>
        <pc:sldMkLst>
          <pc:docMk/>
          <pc:sldMk cId="3502258445" sldId="283"/>
        </pc:sldMkLst>
        <pc:spChg chg="add mod">
          <ac:chgData name="McFarland, Annette" userId="e93d1f50-85ab-41a8-a34a-185a53159573" providerId="ADAL" clId="{9E298BC4-2681-4188-BFEC-03171A7549F6}" dt="2023-01-11T02:26:17.607" v="608"/>
          <ac:spMkLst>
            <pc:docMk/>
            <pc:sldMk cId="3502258445" sldId="283"/>
            <ac:spMk id="3" creationId="{0EAE487D-14E8-44AC-D455-321DD293F024}"/>
          </ac:spMkLst>
        </pc:spChg>
        <pc:spChg chg="mod">
          <ac:chgData name="McFarland, Annette" userId="e93d1f50-85ab-41a8-a34a-185a53159573" providerId="ADAL" clId="{9E298BC4-2681-4188-BFEC-03171A7549F6}" dt="2023-01-11T02:27:21.354" v="657" actId="2085"/>
          <ac:spMkLst>
            <pc:docMk/>
            <pc:sldMk cId="3502258445" sldId="283"/>
            <ac:spMk id="5" creationId="{07E7D4A9-A2D8-FCFA-930A-28EF4D10D77F}"/>
          </ac:spMkLst>
        </pc:spChg>
        <pc:spChg chg="mod">
          <ac:chgData name="McFarland, Annette" userId="e93d1f50-85ab-41a8-a34a-185a53159573" providerId="ADAL" clId="{9E298BC4-2681-4188-BFEC-03171A7549F6}" dt="2023-01-11T02:27:15.471" v="656" actId="20577"/>
          <ac:spMkLst>
            <pc:docMk/>
            <pc:sldMk cId="3502258445" sldId="283"/>
            <ac:spMk id="11" creationId="{F1BBE4AF-2799-DB2C-D11F-B0A6D4DF73A7}"/>
          </ac:spMkLst>
        </pc:spChg>
        <pc:spChg chg="mod">
          <ac:chgData name="McFarland, Annette" userId="e93d1f50-85ab-41a8-a34a-185a53159573" providerId="ADAL" clId="{9E298BC4-2681-4188-BFEC-03171A7549F6}" dt="2023-01-11T02:26:32.258" v="628" actId="20577"/>
          <ac:spMkLst>
            <pc:docMk/>
            <pc:sldMk cId="3502258445" sldId="283"/>
            <ac:spMk id="12" creationId="{24FC0F76-3FB7-49BA-E762-C8013CD4ADEA}"/>
          </ac:spMkLst>
        </pc:spChg>
        <pc:picChg chg="add mod">
          <ac:chgData name="McFarland, Annette" userId="e93d1f50-85ab-41a8-a34a-185a53159573" providerId="ADAL" clId="{9E298BC4-2681-4188-BFEC-03171A7549F6}" dt="2023-01-11T02:26:17.607" v="608"/>
          <ac:picMkLst>
            <pc:docMk/>
            <pc:sldMk cId="3502258445" sldId="283"/>
            <ac:picMk id="2" creationId="{2AAD9BC6-2882-C9C8-0B2C-9B9CA71E2A24}"/>
          </ac:picMkLst>
        </pc:picChg>
        <pc:picChg chg="del">
          <ac:chgData name="McFarland, Annette" userId="e93d1f50-85ab-41a8-a34a-185a53159573" providerId="ADAL" clId="{9E298BC4-2681-4188-BFEC-03171A7549F6}" dt="2023-01-11T02:26:17.200" v="607" actId="478"/>
          <ac:picMkLst>
            <pc:docMk/>
            <pc:sldMk cId="3502258445" sldId="283"/>
            <ac:picMk id="19" creationId="{C1C35796-9F1E-5306-E9AC-80257CC6FADB}"/>
          </ac:picMkLst>
        </pc:picChg>
      </pc:sldChg>
      <pc:sldChg chg="modSp mod">
        <pc:chgData name="McFarland, Annette" userId="e93d1f50-85ab-41a8-a34a-185a53159573" providerId="ADAL" clId="{9E298BC4-2681-4188-BFEC-03171A7549F6}" dt="2023-01-11T02:17:58.855" v="450" actId="20577"/>
        <pc:sldMkLst>
          <pc:docMk/>
          <pc:sldMk cId="2004344858" sldId="288"/>
        </pc:sldMkLst>
        <pc:spChg chg="mod">
          <ac:chgData name="McFarland, Annette" userId="e93d1f50-85ab-41a8-a34a-185a53159573" providerId="ADAL" clId="{9E298BC4-2681-4188-BFEC-03171A7549F6}" dt="2023-01-11T02:16:58.304" v="431" actId="20577"/>
          <ac:spMkLst>
            <pc:docMk/>
            <pc:sldMk cId="2004344858" sldId="288"/>
            <ac:spMk id="10" creationId="{2D953FA9-CD59-752E-4FDA-CC41FF4B8DF2}"/>
          </ac:spMkLst>
        </pc:spChg>
        <pc:spChg chg="mod">
          <ac:chgData name="McFarland, Annette" userId="e93d1f50-85ab-41a8-a34a-185a53159573" providerId="ADAL" clId="{9E298BC4-2681-4188-BFEC-03171A7549F6}" dt="2023-01-11T02:17:58.855" v="450" actId="20577"/>
          <ac:spMkLst>
            <pc:docMk/>
            <pc:sldMk cId="2004344858" sldId="288"/>
            <ac:spMk id="11" creationId="{8E4E40E9-D792-25A1-4B37-23D4780B1318}"/>
          </ac:spMkLst>
        </pc:spChg>
      </pc:sldChg>
      <pc:sldChg chg="modSp mod">
        <pc:chgData name="McFarland, Annette" userId="e93d1f50-85ab-41a8-a34a-185a53159573" providerId="ADAL" clId="{9E298BC4-2681-4188-BFEC-03171A7549F6}" dt="2023-01-11T02:28:23.724" v="704" actId="20577"/>
        <pc:sldMkLst>
          <pc:docMk/>
          <pc:sldMk cId="3475639167" sldId="289"/>
        </pc:sldMkLst>
        <pc:spChg chg="mod">
          <ac:chgData name="McFarland, Annette" userId="e93d1f50-85ab-41a8-a34a-185a53159573" providerId="ADAL" clId="{9E298BC4-2681-4188-BFEC-03171A7549F6}" dt="2023-01-11T02:28:23.724" v="704" actId="20577"/>
          <ac:spMkLst>
            <pc:docMk/>
            <pc:sldMk cId="3475639167" sldId="289"/>
            <ac:spMk id="3" creationId="{F2A31AE5-F919-CA50-BF07-AF012D87D146}"/>
          </ac:spMkLst>
        </pc:spChg>
      </pc:sldChg>
      <pc:sldChg chg="addSp delSp modSp mod addCm delCm">
        <pc:chgData name="McFarland, Annette" userId="e93d1f50-85ab-41a8-a34a-185a53159573" providerId="ADAL" clId="{9E298BC4-2681-4188-BFEC-03171A7549F6}" dt="2023-01-20T20:26:28.634" v="721"/>
        <pc:sldMkLst>
          <pc:docMk/>
          <pc:sldMk cId="61370533" sldId="290"/>
        </pc:sldMkLst>
        <pc:spChg chg="mod">
          <ac:chgData name="McFarland, Annette" userId="e93d1f50-85ab-41a8-a34a-185a53159573" providerId="ADAL" clId="{9E298BC4-2681-4188-BFEC-03171A7549F6}" dt="2023-01-11T02:07:47.937" v="195" actId="20577"/>
          <ac:spMkLst>
            <pc:docMk/>
            <pc:sldMk cId="61370533" sldId="290"/>
            <ac:spMk id="2" creationId="{F6245169-1799-41CD-B28E-D2D20D16AD73}"/>
          </ac:spMkLst>
        </pc:spChg>
        <pc:spChg chg="add mod">
          <ac:chgData name="McFarland, Annette" userId="e93d1f50-85ab-41a8-a34a-185a53159573" providerId="ADAL" clId="{9E298BC4-2681-4188-BFEC-03171A7549F6}" dt="2023-01-11T02:11:43.033" v="217" actId="20577"/>
          <ac:spMkLst>
            <pc:docMk/>
            <pc:sldMk cId="61370533" sldId="290"/>
            <ac:spMk id="6" creationId="{3F5245B0-379C-596F-2E16-6C83A071FCFA}"/>
          </ac:spMkLst>
        </pc:spChg>
        <pc:picChg chg="del">
          <ac:chgData name="McFarland, Annette" userId="e93d1f50-85ab-41a8-a34a-185a53159573" providerId="ADAL" clId="{9E298BC4-2681-4188-BFEC-03171A7549F6}" dt="2023-01-11T02:11:23.523" v="205" actId="478"/>
          <ac:picMkLst>
            <pc:docMk/>
            <pc:sldMk cId="61370533" sldId="290"/>
            <ac:picMk id="4" creationId="{DD311D63-24C3-D316-EBA0-9D669B61A8FD}"/>
          </ac:picMkLst>
        </pc:picChg>
        <pc:picChg chg="add mod">
          <ac:chgData name="McFarland, Annette" userId="e93d1f50-85ab-41a8-a34a-185a53159573" providerId="ADAL" clId="{9E298BC4-2681-4188-BFEC-03171A7549F6}" dt="2023-01-11T02:11:23.922" v="206"/>
          <ac:picMkLst>
            <pc:docMk/>
            <pc:sldMk cId="61370533" sldId="290"/>
            <ac:picMk id="5" creationId="{92E619DD-43E9-A4C3-C529-F19787A4E77C}"/>
          </ac:picMkLst>
        </pc:picChg>
      </pc:sldChg>
      <pc:sldChg chg="modSp mod addCm delCm modCm">
        <pc:chgData name="McFarland, Annette" userId="e93d1f50-85ab-41a8-a34a-185a53159573" providerId="ADAL" clId="{9E298BC4-2681-4188-BFEC-03171A7549F6}" dt="2023-01-20T20:26:07.797" v="720"/>
        <pc:sldMkLst>
          <pc:docMk/>
          <pc:sldMk cId="4205298638" sldId="292"/>
        </pc:sldMkLst>
        <pc:spChg chg="mod">
          <ac:chgData name="McFarland, Annette" userId="e93d1f50-85ab-41a8-a34a-185a53159573" providerId="ADAL" clId="{9E298BC4-2681-4188-BFEC-03171A7549F6}" dt="2023-01-11T02:22:41.696" v="547" actId="20577"/>
          <ac:spMkLst>
            <pc:docMk/>
            <pc:sldMk cId="4205298638" sldId="292"/>
            <ac:spMk id="2" creationId="{F6245169-1799-41CD-B28E-D2D20D16AD73}"/>
          </ac:spMkLst>
        </pc:spChg>
        <pc:spChg chg="mod">
          <ac:chgData name="McFarland, Annette" userId="e93d1f50-85ab-41a8-a34a-185a53159573" providerId="ADAL" clId="{9E298BC4-2681-4188-BFEC-03171A7549F6}" dt="2023-01-11T02:22:48.578" v="548" actId="1076"/>
          <ac:spMkLst>
            <pc:docMk/>
            <pc:sldMk cId="4205298638" sldId="292"/>
            <ac:spMk id="3" creationId="{E4FD1E92-5DBC-B105-F246-2355E4FF9A74}"/>
          </ac:spMkLst>
        </pc:spChg>
        <pc:graphicFrameChg chg="mod">
          <ac:chgData name="McFarland, Annette" userId="e93d1f50-85ab-41a8-a34a-185a53159573" providerId="ADAL" clId="{9E298BC4-2681-4188-BFEC-03171A7549F6}" dt="2023-01-11T02:22:51.981" v="549" actId="14100"/>
          <ac:graphicFrameMkLst>
            <pc:docMk/>
            <pc:sldMk cId="4205298638" sldId="292"/>
            <ac:graphicFrameMk id="9" creationId="{16BB2B36-D329-083C-5198-BEEC5AC12CFA}"/>
          </ac:graphicFrameMkLst>
        </pc:graphicFrameChg>
      </pc:sldChg>
      <pc:sldChg chg="modSp mod">
        <pc:chgData name="McFarland, Annette" userId="e93d1f50-85ab-41a8-a34a-185a53159573" providerId="ADAL" clId="{9E298BC4-2681-4188-BFEC-03171A7549F6}" dt="2023-01-11T02:01:28.142" v="21" actId="1076"/>
        <pc:sldMkLst>
          <pc:docMk/>
          <pc:sldMk cId="1925132525" sldId="294"/>
        </pc:sldMkLst>
        <pc:spChg chg="mod">
          <ac:chgData name="McFarland, Annette" userId="e93d1f50-85ab-41a8-a34a-185a53159573" providerId="ADAL" clId="{9E298BC4-2681-4188-BFEC-03171A7549F6}" dt="2023-01-11T02:00:54.406" v="3" actId="20577"/>
          <ac:spMkLst>
            <pc:docMk/>
            <pc:sldMk cId="1925132525" sldId="294"/>
            <ac:spMk id="2" creationId="{F6245169-1799-41CD-B28E-D2D20D16AD73}"/>
          </ac:spMkLst>
        </pc:spChg>
        <pc:spChg chg="mod">
          <ac:chgData name="McFarland, Annette" userId="e93d1f50-85ab-41a8-a34a-185a53159573" providerId="ADAL" clId="{9E298BC4-2681-4188-BFEC-03171A7549F6}" dt="2023-01-11T02:01:02.037" v="18" actId="20577"/>
          <ac:spMkLst>
            <pc:docMk/>
            <pc:sldMk cId="1925132525" sldId="294"/>
            <ac:spMk id="3" creationId="{E4FD1E92-5DBC-B105-F246-2355E4FF9A74}"/>
          </ac:spMkLst>
        </pc:spChg>
        <pc:spChg chg="mod">
          <ac:chgData name="McFarland, Annette" userId="e93d1f50-85ab-41a8-a34a-185a53159573" providerId="ADAL" clId="{9E298BC4-2681-4188-BFEC-03171A7549F6}" dt="2023-01-11T02:01:28.142" v="21" actId="1076"/>
          <ac:spMkLst>
            <pc:docMk/>
            <pc:sldMk cId="1925132525" sldId="294"/>
            <ac:spMk id="4" creationId="{87E0FD17-000E-F917-D7E1-AFF7CACBF13D}"/>
          </ac:spMkLst>
        </pc:spChg>
        <pc:graphicFrameChg chg="mod">
          <ac:chgData name="McFarland, Annette" userId="e93d1f50-85ab-41a8-a34a-185a53159573" providerId="ADAL" clId="{9E298BC4-2681-4188-BFEC-03171A7549F6}" dt="2023-01-11T02:01:24.181" v="20" actId="1076"/>
          <ac:graphicFrameMkLst>
            <pc:docMk/>
            <pc:sldMk cId="1925132525" sldId="294"/>
            <ac:graphicFrameMk id="9" creationId="{16BB2B36-D329-083C-5198-BEEC5AC12CFA}"/>
          </ac:graphicFrameMkLst>
        </pc:graphicFrameChg>
      </pc:sldChg>
      <pc:sldChg chg="modSp mod addCm delCm">
        <pc:chgData name="McFarland, Annette" userId="e93d1f50-85ab-41a8-a34a-185a53159573" providerId="ADAL" clId="{9E298BC4-2681-4188-BFEC-03171A7549F6}" dt="2023-01-20T20:26:41.345" v="722"/>
        <pc:sldMkLst>
          <pc:docMk/>
          <pc:sldMk cId="476875324" sldId="296"/>
        </pc:sldMkLst>
        <pc:spChg chg="mod">
          <ac:chgData name="McFarland, Annette" userId="e93d1f50-85ab-41a8-a34a-185a53159573" providerId="ADAL" clId="{9E298BC4-2681-4188-BFEC-03171A7549F6}" dt="2023-01-11T02:21:15.152" v="525" actId="20577"/>
          <ac:spMkLst>
            <pc:docMk/>
            <pc:sldMk cId="476875324" sldId="296"/>
            <ac:spMk id="2" creationId="{F6245169-1799-41CD-B28E-D2D20D16AD73}"/>
          </ac:spMkLst>
        </pc:spChg>
        <pc:spChg chg="mod">
          <ac:chgData name="McFarland, Annette" userId="e93d1f50-85ab-41a8-a34a-185a53159573" providerId="ADAL" clId="{9E298BC4-2681-4188-BFEC-03171A7549F6}" dt="2023-01-11T02:20:02.895" v="521" actId="20577"/>
          <ac:spMkLst>
            <pc:docMk/>
            <pc:sldMk cId="476875324" sldId="296"/>
            <ac:spMk id="3" creationId="{E4FD1E92-5DBC-B105-F246-2355E4FF9A74}"/>
          </ac:spMkLst>
        </pc:spChg>
      </pc:sldChg>
      <pc:sldChg chg="addSp delSp modSp mod addCm delCm">
        <pc:chgData name="McFarland, Annette" userId="e93d1f50-85ab-41a8-a34a-185a53159573" providerId="ADAL" clId="{9E298BC4-2681-4188-BFEC-03171A7549F6}" dt="2023-01-11T02:13:25.273" v="238"/>
        <pc:sldMkLst>
          <pc:docMk/>
          <pc:sldMk cId="317324267" sldId="299"/>
        </pc:sldMkLst>
        <pc:spChg chg="add mod">
          <ac:chgData name="McFarland, Annette" userId="e93d1f50-85ab-41a8-a34a-185a53159573" providerId="ADAL" clId="{9E298BC4-2681-4188-BFEC-03171A7549F6}" dt="2023-01-11T02:12:44.801" v="237" actId="20577"/>
          <ac:spMkLst>
            <pc:docMk/>
            <pc:sldMk cId="317324267" sldId="299"/>
            <ac:spMk id="4" creationId="{730A1950-054C-230F-726F-CE6C981556EE}"/>
          </ac:spMkLst>
        </pc:spChg>
        <pc:spChg chg="mod">
          <ac:chgData name="McFarland, Annette" userId="e93d1f50-85ab-41a8-a34a-185a53159573" providerId="ADAL" clId="{9E298BC4-2681-4188-BFEC-03171A7549F6}" dt="2023-01-11T02:12:06.033" v="225" actId="20577"/>
          <ac:spMkLst>
            <pc:docMk/>
            <pc:sldMk cId="317324267" sldId="299"/>
            <ac:spMk id="58" creationId="{DB0E9556-57C4-FB9F-F4ED-4A86F430775C}"/>
          </ac:spMkLst>
        </pc:spChg>
        <pc:picChg chg="add mod">
          <ac:chgData name="McFarland, Annette" userId="e93d1f50-85ab-41a8-a34a-185a53159573" providerId="ADAL" clId="{9E298BC4-2681-4188-BFEC-03171A7549F6}" dt="2023-01-11T02:12:31.383" v="228"/>
          <ac:picMkLst>
            <pc:docMk/>
            <pc:sldMk cId="317324267" sldId="299"/>
            <ac:picMk id="2" creationId="{40E1F420-FC49-00CA-77C2-725064956A84}"/>
          </ac:picMkLst>
        </pc:picChg>
        <pc:picChg chg="del">
          <ac:chgData name="McFarland, Annette" userId="e93d1f50-85ab-41a8-a34a-185a53159573" providerId="ADAL" clId="{9E298BC4-2681-4188-BFEC-03171A7549F6}" dt="2023-01-11T02:12:30.969" v="227" actId="478"/>
          <ac:picMkLst>
            <pc:docMk/>
            <pc:sldMk cId="317324267" sldId="299"/>
            <ac:picMk id="1047" creationId="{D7FE3863-12E1-E1C6-6EF5-9F3DE5DF3376}"/>
          </ac:picMkLst>
        </pc:picChg>
      </pc:sldChg>
      <pc:sldChg chg="addSp delSp modSp mod">
        <pc:chgData name="McFarland, Annette" userId="e93d1f50-85ab-41a8-a34a-185a53159573" providerId="ADAL" clId="{9E298BC4-2681-4188-BFEC-03171A7549F6}" dt="2023-01-11T02:13:48.045" v="248"/>
        <pc:sldMkLst>
          <pc:docMk/>
          <pc:sldMk cId="3076330452" sldId="300"/>
        </pc:sldMkLst>
        <pc:spChg chg="add mod">
          <ac:chgData name="McFarland, Annette" userId="e93d1f50-85ab-41a8-a34a-185a53159573" providerId="ADAL" clId="{9E298BC4-2681-4188-BFEC-03171A7549F6}" dt="2023-01-11T02:13:48.045" v="248"/>
          <ac:spMkLst>
            <pc:docMk/>
            <pc:sldMk cId="3076330452" sldId="300"/>
            <ac:spMk id="3" creationId="{4F5A2EDC-6A53-C745-248F-E9FE46E20704}"/>
          </ac:spMkLst>
        </pc:spChg>
        <pc:spChg chg="mod">
          <ac:chgData name="McFarland, Annette" userId="e93d1f50-85ab-41a8-a34a-185a53159573" providerId="ADAL" clId="{9E298BC4-2681-4188-BFEC-03171A7549F6}" dt="2023-01-11T02:13:38.585" v="246" actId="20577"/>
          <ac:spMkLst>
            <pc:docMk/>
            <pc:sldMk cId="3076330452" sldId="300"/>
            <ac:spMk id="7" creationId="{4B2523A5-6730-B568-B91F-E3E845AB3BCC}"/>
          </ac:spMkLst>
        </pc:spChg>
        <pc:picChg chg="add mod">
          <ac:chgData name="McFarland, Annette" userId="e93d1f50-85ab-41a8-a34a-185a53159573" providerId="ADAL" clId="{9E298BC4-2681-4188-BFEC-03171A7549F6}" dt="2023-01-11T02:13:48.045" v="248"/>
          <ac:picMkLst>
            <pc:docMk/>
            <pc:sldMk cId="3076330452" sldId="300"/>
            <ac:picMk id="2" creationId="{860F4ADD-1288-E963-6BFD-4D6B6C25282F}"/>
          </ac:picMkLst>
        </pc:picChg>
        <pc:picChg chg="del">
          <ac:chgData name="McFarland, Annette" userId="e93d1f50-85ab-41a8-a34a-185a53159573" providerId="ADAL" clId="{9E298BC4-2681-4188-BFEC-03171A7549F6}" dt="2023-01-11T02:13:47.640" v="247" actId="478"/>
          <ac:picMkLst>
            <pc:docMk/>
            <pc:sldMk cId="3076330452" sldId="300"/>
            <ac:picMk id="1047" creationId="{D7FE3863-12E1-E1C6-6EF5-9F3DE5DF3376}"/>
          </ac:picMkLst>
        </pc:picChg>
      </pc:sldChg>
      <pc:sldChg chg="modSp mod addCm delCm modCm modNotesTx">
        <pc:chgData name="McFarland, Annette" userId="e93d1f50-85ab-41a8-a34a-185a53159573" providerId="ADAL" clId="{9E298BC4-2681-4188-BFEC-03171A7549F6}" dt="2023-01-20T17:02:35.871" v="714"/>
        <pc:sldMkLst>
          <pc:docMk/>
          <pc:sldMk cId="3332005300" sldId="322"/>
        </pc:sldMkLst>
        <pc:spChg chg="mod">
          <ac:chgData name="McFarland, Annette" userId="e93d1f50-85ab-41a8-a34a-185a53159573" providerId="ADAL" clId="{9E298BC4-2681-4188-BFEC-03171A7549F6}" dt="2023-01-11T02:02:03.820" v="29" actId="20577"/>
          <ac:spMkLst>
            <pc:docMk/>
            <pc:sldMk cId="3332005300" sldId="322"/>
            <ac:spMk id="2" creationId="{F6245169-1799-41CD-B28E-D2D20D16AD73}"/>
          </ac:spMkLst>
        </pc:spChg>
        <pc:spChg chg="mod">
          <ac:chgData name="McFarland, Annette" userId="e93d1f50-85ab-41a8-a34a-185a53159573" providerId="ADAL" clId="{9E298BC4-2681-4188-BFEC-03171A7549F6}" dt="2023-01-11T02:02:21.821" v="44" actId="6549"/>
          <ac:spMkLst>
            <pc:docMk/>
            <pc:sldMk cId="3332005300" sldId="322"/>
            <ac:spMk id="3" creationId="{E4FD1E92-5DBC-B105-F246-2355E4FF9A74}"/>
          </ac:spMkLst>
        </pc:spChg>
        <pc:spChg chg="mod">
          <ac:chgData name="McFarland, Annette" userId="e93d1f50-85ab-41a8-a34a-185a53159573" providerId="ADAL" clId="{9E298BC4-2681-4188-BFEC-03171A7549F6}" dt="2023-01-11T02:06:19.281" v="178" actId="20577"/>
          <ac:spMkLst>
            <pc:docMk/>
            <pc:sldMk cId="3332005300" sldId="322"/>
            <ac:spMk id="4" creationId="{FAA73026-B2B6-F53B-C335-B129531E9269}"/>
          </ac:spMkLst>
        </pc:spChg>
        <pc:spChg chg="mod">
          <ac:chgData name="McFarland, Annette" userId="e93d1f50-85ab-41a8-a34a-185a53159573" providerId="ADAL" clId="{9E298BC4-2681-4188-BFEC-03171A7549F6}" dt="2023-01-20T17:00:56.196" v="713" actId="20577"/>
          <ac:spMkLst>
            <pc:docMk/>
            <pc:sldMk cId="3332005300" sldId="322"/>
            <ac:spMk id="5" creationId="{2DB53C78-DA00-2BC5-996C-8D5C0A276C42}"/>
          </ac:spMkLst>
        </pc:spChg>
        <pc:graphicFrameChg chg="mod">
          <ac:chgData name="McFarland, Annette" userId="e93d1f50-85ab-41a8-a34a-185a53159573" providerId="ADAL" clId="{9E298BC4-2681-4188-BFEC-03171A7549F6}" dt="2023-01-11T02:02:57.978" v="52" actId="1076"/>
          <ac:graphicFrameMkLst>
            <pc:docMk/>
            <pc:sldMk cId="3332005300" sldId="322"/>
            <ac:graphicFrameMk id="6" creationId="{A9A8CC69-E7C7-8BF8-2D2D-ABB1A61EC758}"/>
          </ac:graphicFrameMkLst>
        </pc:graphicFrameChg>
      </pc:sldChg>
      <pc:sldChg chg="modSp mod addCm delCm">
        <pc:chgData name="McFarland, Annette" userId="e93d1f50-85ab-41a8-a34a-185a53159573" providerId="ADAL" clId="{9E298BC4-2681-4188-BFEC-03171A7549F6}" dt="2023-01-20T17:04:18.118" v="719" actId="20577"/>
        <pc:sldMkLst>
          <pc:docMk/>
          <pc:sldMk cId="327494629" sldId="323"/>
        </pc:sldMkLst>
        <pc:spChg chg="mod">
          <ac:chgData name="McFarland, Annette" userId="e93d1f50-85ab-41a8-a34a-185a53159573" providerId="ADAL" clId="{9E298BC4-2681-4188-BFEC-03171A7549F6}" dt="2023-01-20T17:04:18.118" v="719" actId="20577"/>
          <ac:spMkLst>
            <pc:docMk/>
            <pc:sldMk cId="327494629" sldId="323"/>
            <ac:spMk id="2" creationId="{F6245169-1799-41CD-B28E-D2D20D16AD73}"/>
          </ac:spMkLst>
        </pc:spChg>
        <pc:spChg chg="mod">
          <ac:chgData name="McFarland, Annette" userId="e93d1f50-85ab-41a8-a34a-185a53159573" providerId="ADAL" clId="{9E298BC4-2681-4188-BFEC-03171A7549F6}" dt="2023-01-11T02:05:04.630" v="160" actId="6549"/>
          <ac:spMkLst>
            <pc:docMk/>
            <pc:sldMk cId="327494629" sldId="323"/>
            <ac:spMk id="3" creationId="{E4FD1E92-5DBC-B105-F246-2355E4FF9A74}"/>
          </ac:spMkLst>
        </pc:spChg>
        <pc:graphicFrameChg chg="mod">
          <ac:chgData name="McFarland, Annette" userId="e93d1f50-85ab-41a8-a34a-185a53159573" providerId="ADAL" clId="{9E298BC4-2681-4188-BFEC-03171A7549F6}" dt="2023-01-11T02:06:54.749" v="190"/>
          <ac:graphicFrameMkLst>
            <pc:docMk/>
            <pc:sldMk cId="327494629" sldId="323"/>
            <ac:graphicFrameMk id="6" creationId="{A9A8CC69-E7C7-8BF8-2D2D-ABB1A61EC758}"/>
          </ac:graphicFrameMkLst>
        </pc:graphicFrameChg>
      </pc:sldChg>
      <pc:sldChg chg="addSp delSp modSp mod modNotesTx">
        <pc:chgData name="McFarland, Annette" userId="e93d1f50-85ab-41a8-a34a-185a53159573" providerId="ADAL" clId="{9E298BC4-2681-4188-BFEC-03171A7549F6}" dt="2023-01-11T02:16:42.008" v="425"/>
        <pc:sldMkLst>
          <pc:docMk/>
          <pc:sldMk cId="661188151" sldId="325"/>
        </pc:sldMkLst>
        <pc:spChg chg="mod">
          <ac:chgData name="McFarland, Annette" userId="e93d1f50-85ab-41a8-a34a-185a53159573" providerId="ADAL" clId="{9E298BC4-2681-4188-BFEC-03171A7549F6}" dt="2023-01-11T02:16:00.025" v="287" actId="20577"/>
          <ac:spMkLst>
            <pc:docMk/>
            <pc:sldMk cId="661188151" sldId="325"/>
            <ac:spMk id="2" creationId="{F6245169-1799-41CD-B28E-D2D20D16AD73}"/>
          </ac:spMkLst>
        </pc:spChg>
        <pc:spChg chg="add mod">
          <ac:chgData name="McFarland, Annette" userId="e93d1f50-85ab-41a8-a34a-185a53159573" providerId="ADAL" clId="{9E298BC4-2681-4188-BFEC-03171A7549F6}" dt="2023-01-11T02:15:42.399" v="275"/>
          <ac:spMkLst>
            <pc:docMk/>
            <pc:sldMk cId="661188151" sldId="325"/>
            <ac:spMk id="6" creationId="{D0D26DD4-E010-C98C-42A7-DAC48A2E29C9}"/>
          </ac:spMkLst>
        </pc:spChg>
        <pc:graphicFrameChg chg="mod">
          <ac:chgData name="McFarland, Annette" userId="e93d1f50-85ab-41a8-a34a-185a53159573" providerId="ADAL" clId="{9E298BC4-2681-4188-BFEC-03171A7549F6}" dt="2023-01-11T02:16:03.941" v="288"/>
          <ac:graphicFrameMkLst>
            <pc:docMk/>
            <pc:sldMk cId="661188151" sldId="325"/>
            <ac:graphicFrameMk id="9" creationId="{16BB2B36-D329-083C-5198-BEEC5AC12CFA}"/>
          </ac:graphicFrameMkLst>
        </pc:graphicFrameChg>
        <pc:picChg chg="del">
          <ac:chgData name="McFarland, Annette" userId="e93d1f50-85ab-41a8-a34a-185a53159573" providerId="ADAL" clId="{9E298BC4-2681-4188-BFEC-03171A7549F6}" dt="2023-01-11T02:15:42.039" v="274" actId="478"/>
          <ac:picMkLst>
            <pc:docMk/>
            <pc:sldMk cId="661188151" sldId="325"/>
            <ac:picMk id="4" creationId="{22424316-2BE6-22AA-F7AF-017AEE6DB09A}"/>
          </ac:picMkLst>
        </pc:picChg>
        <pc:picChg chg="add mod">
          <ac:chgData name="McFarland, Annette" userId="e93d1f50-85ab-41a8-a34a-185a53159573" providerId="ADAL" clId="{9E298BC4-2681-4188-BFEC-03171A7549F6}" dt="2023-01-11T02:15:42.399" v="275"/>
          <ac:picMkLst>
            <pc:docMk/>
            <pc:sldMk cId="661188151" sldId="325"/>
            <ac:picMk id="5" creationId="{09886458-8FDE-A476-7D61-C79A540C1031}"/>
          </ac:picMkLst>
        </pc:picChg>
      </pc:sldChg>
      <pc:sldChg chg="modSp mod">
        <pc:chgData name="McFarland, Annette" userId="e93d1f50-85ab-41a8-a34a-185a53159573" providerId="ADAL" clId="{9E298BC4-2681-4188-BFEC-03171A7549F6}" dt="2023-01-11T02:18:52.897" v="471" actId="1076"/>
        <pc:sldMkLst>
          <pc:docMk/>
          <pc:sldMk cId="2410084660" sldId="327"/>
        </pc:sldMkLst>
        <pc:spChg chg="mod">
          <ac:chgData name="McFarland, Annette" userId="e93d1f50-85ab-41a8-a34a-185a53159573" providerId="ADAL" clId="{9E298BC4-2681-4188-BFEC-03171A7549F6}" dt="2023-01-11T02:18:15.800" v="458" actId="20577"/>
          <ac:spMkLst>
            <pc:docMk/>
            <pc:sldMk cId="2410084660" sldId="327"/>
            <ac:spMk id="2" creationId="{F6245169-1799-41CD-B28E-D2D20D16AD73}"/>
          </ac:spMkLst>
        </pc:spChg>
        <pc:spChg chg="mod">
          <ac:chgData name="McFarland, Annette" userId="e93d1f50-85ab-41a8-a34a-185a53159573" providerId="ADAL" clId="{9E298BC4-2681-4188-BFEC-03171A7549F6}" dt="2023-01-11T02:18:23.758" v="466" actId="20577"/>
          <ac:spMkLst>
            <pc:docMk/>
            <pc:sldMk cId="2410084660" sldId="327"/>
            <ac:spMk id="3" creationId="{E4FD1E92-5DBC-B105-F246-2355E4FF9A74}"/>
          </ac:spMkLst>
        </pc:spChg>
        <pc:spChg chg="mod">
          <ac:chgData name="McFarland, Annette" userId="e93d1f50-85ab-41a8-a34a-185a53159573" providerId="ADAL" clId="{9E298BC4-2681-4188-BFEC-03171A7549F6}" dt="2023-01-11T02:18:52.897" v="471" actId="1076"/>
          <ac:spMkLst>
            <pc:docMk/>
            <pc:sldMk cId="2410084660" sldId="327"/>
            <ac:spMk id="11" creationId="{B854967F-8043-B86D-C735-482989D83C1E}"/>
          </ac:spMkLst>
        </pc:spChg>
        <pc:spChg chg="mod">
          <ac:chgData name="McFarland, Annette" userId="e93d1f50-85ab-41a8-a34a-185a53159573" providerId="ADAL" clId="{9E298BC4-2681-4188-BFEC-03171A7549F6}" dt="2023-01-11T02:18:44.806" v="470" actId="1076"/>
          <ac:spMkLst>
            <pc:docMk/>
            <pc:sldMk cId="2410084660" sldId="327"/>
            <ac:spMk id="12" creationId="{3862842A-EAC4-C115-2F36-83D77BEE1E0E}"/>
          </ac:spMkLst>
        </pc:spChg>
        <pc:graphicFrameChg chg="mod">
          <ac:chgData name="McFarland, Annette" userId="e93d1f50-85ab-41a8-a34a-185a53159573" providerId="ADAL" clId="{9E298BC4-2681-4188-BFEC-03171A7549F6}" dt="2023-01-11T02:18:35.777" v="469" actId="14100"/>
          <ac:graphicFrameMkLst>
            <pc:docMk/>
            <pc:sldMk cId="2410084660" sldId="327"/>
            <ac:graphicFrameMk id="8" creationId="{A25666F9-CCA3-9D59-B863-99CA3EC76DEB}"/>
          </ac:graphicFrameMkLst>
        </pc:graphicFrameChg>
      </pc:sldChg>
      <pc:sldChg chg="modSp mod">
        <pc:chgData name="McFarland, Annette" userId="e93d1f50-85ab-41a8-a34a-185a53159573" providerId="ADAL" clId="{9E298BC4-2681-4188-BFEC-03171A7549F6}" dt="2023-01-11T02:19:18.351" v="496" actId="20577"/>
        <pc:sldMkLst>
          <pc:docMk/>
          <pc:sldMk cId="3632646033" sldId="328"/>
        </pc:sldMkLst>
        <pc:spChg chg="mod">
          <ac:chgData name="McFarland, Annette" userId="e93d1f50-85ab-41a8-a34a-185a53159573" providerId="ADAL" clId="{9E298BC4-2681-4188-BFEC-03171A7549F6}" dt="2023-01-11T02:19:05.847" v="477" actId="20577"/>
          <ac:spMkLst>
            <pc:docMk/>
            <pc:sldMk cId="3632646033" sldId="328"/>
            <ac:spMk id="10" creationId="{2D953FA9-CD59-752E-4FDA-CC41FF4B8DF2}"/>
          </ac:spMkLst>
        </pc:spChg>
        <pc:spChg chg="mod">
          <ac:chgData name="McFarland, Annette" userId="e93d1f50-85ab-41a8-a34a-185a53159573" providerId="ADAL" clId="{9E298BC4-2681-4188-BFEC-03171A7549F6}" dt="2023-01-11T02:19:18.351" v="496" actId="20577"/>
          <ac:spMkLst>
            <pc:docMk/>
            <pc:sldMk cId="3632646033" sldId="328"/>
            <ac:spMk id="11" creationId="{8E4E40E9-D792-25A1-4B37-23D4780B1318}"/>
          </ac:spMkLst>
        </pc:spChg>
      </pc:sldChg>
      <pc:sldChg chg="modSp mod">
        <pc:chgData name="McFarland, Annette" userId="e93d1f50-85ab-41a8-a34a-185a53159573" providerId="ADAL" clId="{9E298BC4-2681-4188-BFEC-03171A7549F6}" dt="2023-01-11T02:24:20.005" v="575"/>
        <pc:sldMkLst>
          <pc:docMk/>
          <pc:sldMk cId="1612805360" sldId="331"/>
        </pc:sldMkLst>
        <pc:spChg chg="mod">
          <ac:chgData name="McFarland, Annette" userId="e93d1f50-85ab-41a8-a34a-185a53159573" providerId="ADAL" clId="{9E298BC4-2681-4188-BFEC-03171A7549F6}" dt="2023-01-11T02:23:55.084" v="570" actId="20577"/>
          <ac:spMkLst>
            <pc:docMk/>
            <pc:sldMk cId="1612805360" sldId="331"/>
            <ac:spMk id="2" creationId="{F6245169-1799-41CD-B28E-D2D20D16AD73}"/>
          </ac:spMkLst>
        </pc:spChg>
        <pc:graphicFrameChg chg="mod">
          <ac:chgData name="McFarland, Annette" userId="e93d1f50-85ab-41a8-a34a-185a53159573" providerId="ADAL" clId="{9E298BC4-2681-4188-BFEC-03171A7549F6}" dt="2023-01-11T02:24:20.005" v="575"/>
          <ac:graphicFrameMkLst>
            <pc:docMk/>
            <pc:sldMk cId="1612805360" sldId="331"/>
            <ac:graphicFrameMk id="9" creationId="{16BB2B36-D329-083C-5198-BEEC5AC12CFA}"/>
          </ac:graphicFrameMkLst>
        </pc:graphicFrameChg>
      </pc:sldChg>
      <pc:sldChg chg="addSp delSp modSp mod">
        <pc:chgData name="McFarland, Annette" userId="e93d1f50-85ab-41a8-a34a-185a53159573" providerId="ADAL" clId="{9E298BC4-2681-4188-BFEC-03171A7549F6}" dt="2023-01-11T02:25:58.802" v="604" actId="6549"/>
        <pc:sldMkLst>
          <pc:docMk/>
          <pc:sldMk cId="1825204444" sldId="332"/>
        </pc:sldMkLst>
        <pc:spChg chg="mod">
          <ac:chgData name="McFarland, Annette" userId="e93d1f50-85ab-41a8-a34a-185a53159573" providerId="ADAL" clId="{9E298BC4-2681-4188-BFEC-03171A7549F6}" dt="2023-01-11T02:24:51.068" v="589" actId="20577"/>
          <ac:spMkLst>
            <pc:docMk/>
            <pc:sldMk cId="1825204444" sldId="332"/>
            <ac:spMk id="2" creationId="{F6245169-1799-41CD-B28E-D2D20D16AD73}"/>
          </ac:spMkLst>
        </pc:spChg>
        <pc:spChg chg="mod">
          <ac:chgData name="McFarland, Annette" userId="e93d1f50-85ab-41a8-a34a-185a53159573" providerId="ADAL" clId="{9E298BC4-2681-4188-BFEC-03171A7549F6}" dt="2023-01-11T02:25:16.115" v="600" actId="20577"/>
          <ac:spMkLst>
            <pc:docMk/>
            <pc:sldMk cId="1825204444" sldId="332"/>
            <ac:spMk id="3" creationId="{E4FD1E92-5DBC-B105-F246-2355E4FF9A74}"/>
          </ac:spMkLst>
        </pc:spChg>
        <pc:spChg chg="mod">
          <ac:chgData name="McFarland, Annette" userId="e93d1f50-85ab-41a8-a34a-185a53159573" providerId="ADAL" clId="{9E298BC4-2681-4188-BFEC-03171A7549F6}" dt="2023-01-11T02:25:02.176" v="590" actId="1076"/>
          <ac:spMkLst>
            <pc:docMk/>
            <pc:sldMk cId="1825204444" sldId="332"/>
            <ac:spMk id="4" creationId="{87E0FD17-000E-F917-D7E1-AFF7CACBF13D}"/>
          </ac:spMkLst>
        </pc:spChg>
        <pc:spChg chg="add mod">
          <ac:chgData name="McFarland, Annette" userId="e93d1f50-85ab-41a8-a34a-185a53159573" providerId="ADAL" clId="{9E298BC4-2681-4188-BFEC-03171A7549F6}" dt="2023-01-11T02:25:58.802" v="604" actId="6549"/>
          <ac:spMkLst>
            <pc:docMk/>
            <pc:sldMk cId="1825204444" sldId="332"/>
            <ac:spMk id="6" creationId="{EE415153-3349-8ABD-BC18-EF7CBEAE61E2}"/>
          </ac:spMkLst>
        </pc:spChg>
        <pc:picChg chg="add mod">
          <ac:chgData name="McFarland, Annette" userId="e93d1f50-85ab-41a8-a34a-185a53159573" providerId="ADAL" clId="{9E298BC4-2681-4188-BFEC-03171A7549F6}" dt="2023-01-11T02:25:55.588" v="602"/>
          <ac:picMkLst>
            <pc:docMk/>
            <pc:sldMk cId="1825204444" sldId="332"/>
            <ac:picMk id="5" creationId="{42D65115-6F97-CF33-269A-CF00EF6BADC0}"/>
          </ac:picMkLst>
        </pc:picChg>
        <pc:picChg chg="del">
          <ac:chgData name="McFarland, Annette" userId="e93d1f50-85ab-41a8-a34a-185a53159573" providerId="ADAL" clId="{9E298BC4-2681-4188-BFEC-03171A7549F6}" dt="2023-01-11T02:25:55.114" v="601" actId="478"/>
          <ac:picMkLst>
            <pc:docMk/>
            <pc:sldMk cId="1825204444" sldId="332"/>
            <ac:picMk id="10" creationId="{50839A5E-BA52-CD03-4967-BF1B6025EDD4}"/>
          </ac:picMkLst>
        </pc:picChg>
      </pc:sldChg>
      <pc:sldChg chg="addSp delSp modSp mod">
        <pc:chgData name="McFarland, Annette" userId="e93d1f50-85ab-41a8-a34a-185a53159573" providerId="ADAL" clId="{9E298BC4-2681-4188-BFEC-03171A7549F6}" dt="2023-01-11T02:27:53.256" v="693" actId="20577"/>
        <pc:sldMkLst>
          <pc:docMk/>
          <pc:sldMk cId="3558224958" sldId="333"/>
        </pc:sldMkLst>
        <pc:spChg chg="add mod">
          <ac:chgData name="McFarland, Annette" userId="e93d1f50-85ab-41a8-a34a-185a53159573" providerId="ADAL" clId="{9E298BC4-2681-4188-BFEC-03171A7549F6}" dt="2023-01-11T02:27:28.831" v="659"/>
          <ac:spMkLst>
            <pc:docMk/>
            <pc:sldMk cId="3558224958" sldId="333"/>
            <ac:spMk id="3" creationId="{0DD7EC22-FAAC-44ED-A889-47204EEB5081}"/>
          </ac:spMkLst>
        </pc:spChg>
        <pc:spChg chg="mod">
          <ac:chgData name="McFarland, Annette" userId="e93d1f50-85ab-41a8-a34a-185a53159573" providerId="ADAL" clId="{9E298BC4-2681-4188-BFEC-03171A7549F6}" dt="2023-01-11T02:27:49.274" v="682" actId="6549"/>
          <ac:spMkLst>
            <pc:docMk/>
            <pc:sldMk cId="3558224958" sldId="333"/>
            <ac:spMk id="5" creationId="{C5DF0382-C2EE-8050-EC32-C95DE214D571}"/>
          </ac:spMkLst>
        </pc:spChg>
        <pc:spChg chg="mod">
          <ac:chgData name="McFarland, Annette" userId="e93d1f50-85ab-41a8-a34a-185a53159573" providerId="ADAL" clId="{9E298BC4-2681-4188-BFEC-03171A7549F6}" dt="2023-01-11T02:27:53.256" v="693" actId="20577"/>
          <ac:spMkLst>
            <pc:docMk/>
            <pc:sldMk cId="3558224958" sldId="333"/>
            <ac:spMk id="6" creationId="{356E46E2-C2D0-14CF-A944-2AEE69ECEE82}"/>
          </ac:spMkLst>
        </pc:spChg>
        <pc:picChg chg="add mod">
          <ac:chgData name="McFarland, Annette" userId="e93d1f50-85ab-41a8-a34a-185a53159573" providerId="ADAL" clId="{9E298BC4-2681-4188-BFEC-03171A7549F6}" dt="2023-01-11T02:27:28.831" v="659"/>
          <ac:picMkLst>
            <pc:docMk/>
            <pc:sldMk cId="3558224958" sldId="333"/>
            <ac:picMk id="2" creationId="{4D06B53D-9007-0A45-B32F-9ACFB9F1A178}"/>
          </ac:picMkLst>
        </pc:picChg>
        <pc:picChg chg="del">
          <ac:chgData name="McFarland, Annette" userId="e93d1f50-85ab-41a8-a34a-185a53159573" providerId="ADAL" clId="{9E298BC4-2681-4188-BFEC-03171A7549F6}" dt="2023-01-11T02:27:28.432" v="658" actId="478"/>
          <ac:picMkLst>
            <pc:docMk/>
            <pc:sldMk cId="3558224958" sldId="333"/>
            <ac:picMk id="1047" creationId="{D7FE3863-12E1-E1C6-6EF5-9F3DE5DF3376}"/>
          </ac:picMkLst>
        </pc:picChg>
      </pc:sldChg>
    </pc:docChg>
  </pc:docChgLst>
  <pc:docChgLst>
    <pc:chgData name="Sarah Balian" userId="b3b060d9-4d34-479b-ad68-688eaebf93c5" providerId="ADAL" clId="{9C87DBE2-CF3F-4A2A-925A-7BAFE2C1CD80}"/>
    <pc:docChg chg="undo custSel addSld delSld modSld sldOrd">
      <pc:chgData name="Sarah Balian" userId="b3b060d9-4d34-479b-ad68-688eaebf93c5" providerId="ADAL" clId="{9C87DBE2-CF3F-4A2A-925A-7BAFE2C1CD80}" dt="2022-12-17T21:54:13.434" v="3010" actId="1035"/>
      <pc:docMkLst>
        <pc:docMk/>
      </pc:docMkLst>
      <pc:sldChg chg="modSp mod">
        <pc:chgData name="Sarah Balian" userId="b3b060d9-4d34-479b-ad68-688eaebf93c5" providerId="ADAL" clId="{9C87DBE2-CF3F-4A2A-925A-7BAFE2C1CD80}" dt="2022-12-16T14:48:22.159" v="21" actId="20577"/>
        <pc:sldMkLst>
          <pc:docMk/>
          <pc:sldMk cId="109857222" sldId="256"/>
        </pc:sldMkLst>
        <pc:spChg chg="mod">
          <ac:chgData name="Sarah Balian" userId="b3b060d9-4d34-479b-ad68-688eaebf93c5" providerId="ADAL" clId="{9C87DBE2-CF3F-4A2A-925A-7BAFE2C1CD80}" dt="2022-12-16T14:48:22.159" v="21" actId="20577"/>
          <ac:spMkLst>
            <pc:docMk/>
            <pc:sldMk cId="109857222" sldId="256"/>
            <ac:spMk id="3" creationId="{00000000-0000-0000-0000-000000000000}"/>
          </ac:spMkLst>
        </pc:spChg>
      </pc:sldChg>
      <pc:sldChg chg="modSp mod">
        <pc:chgData name="Sarah Balian" userId="b3b060d9-4d34-479b-ad68-688eaebf93c5" providerId="ADAL" clId="{9C87DBE2-CF3F-4A2A-925A-7BAFE2C1CD80}" dt="2022-12-16T14:57:15.964" v="242" actId="1076"/>
        <pc:sldMkLst>
          <pc:docMk/>
          <pc:sldMk cId="2163988523" sldId="260"/>
        </pc:sldMkLst>
        <pc:spChg chg="mod">
          <ac:chgData name="Sarah Balian" userId="b3b060d9-4d34-479b-ad68-688eaebf93c5" providerId="ADAL" clId="{9C87DBE2-CF3F-4A2A-925A-7BAFE2C1CD80}" dt="2022-12-16T14:57:15.964" v="242" actId="1076"/>
          <ac:spMkLst>
            <pc:docMk/>
            <pc:sldMk cId="2163988523" sldId="260"/>
            <ac:spMk id="3" creationId="{7F10B6DC-6AF4-BFD9-E1D5-B98AA266289F}"/>
          </ac:spMkLst>
        </pc:spChg>
        <pc:spChg chg="mod">
          <ac:chgData name="Sarah Balian" userId="b3b060d9-4d34-479b-ad68-688eaebf93c5" providerId="ADAL" clId="{9C87DBE2-CF3F-4A2A-925A-7BAFE2C1CD80}" dt="2022-12-16T14:48:59.122" v="23" actId="20577"/>
          <ac:spMkLst>
            <pc:docMk/>
            <pc:sldMk cId="2163988523" sldId="260"/>
            <ac:spMk id="9" creationId="{E690F70B-E368-D7F5-795E-B5139345EF71}"/>
          </ac:spMkLst>
        </pc:spChg>
      </pc:sldChg>
      <pc:sldChg chg="addSp modSp mod ord">
        <pc:chgData name="Sarah Balian" userId="b3b060d9-4d34-479b-ad68-688eaebf93c5" providerId="ADAL" clId="{9C87DBE2-CF3F-4A2A-925A-7BAFE2C1CD80}" dt="2022-12-17T21:03:19.194" v="1491"/>
        <pc:sldMkLst>
          <pc:docMk/>
          <pc:sldMk cId="1428788921" sldId="262"/>
        </pc:sldMkLst>
        <pc:spChg chg="mod">
          <ac:chgData name="Sarah Balian" userId="b3b060d9-4d34-479b-ad68-688eaebf93c5" providerId="ADAL" clId="{9C87DBE2-CF3F-4A2A-925A-7BAFE2C1CD80}" dt="2022-12-17T20:42:35.993" v="1029" actId="20577"/>
          <ac:spMkLst>
            <pc:docMk/>
            <pc:sldMk cId="1428788921" sldId="262"/>
            <ac:spMk id="2" creationId="{F6245169-1799-41CD-B28E-D2D20D16AD73}"/>
          </ac:spMkLst>
        </pc:spChg>
        <pc:spChg chg="mod">
          <ac:chgData name="Sarah Balian" userId="b3b060d9-4d34-479b-ad68-688eaebf93c5" providerId="ADAL" clId="{9C87DBE2-CF3F-4A2A-925A-7BAFE2C1CD80}" dt="2022-12-17T20:45:12.017" v="1152" actId="1076"/>
          <ac:spMkLst>
            <pc:docMk/>
            <pc:sldMk cId="1428788921" sldId="262"/>
            <ac:spMk id="3" creationId="{E4FD1E92-5DBC-B105-F246-2355E4FF9A74}"/>
          </ac:spMkLst>
        </pc:spChg>
        <pc:graphicFrameChg chg="mod">
          <ac:chgData name="Sarah Balian" userId="b3b060d9-4d34-479b-ad68-688eaebf93c5" providerId="ADAL" clId="{9C87DBE2-CF3F-4A2A-925A-7BAFE2C1CD80}" dt="2022-12-17T20:43:20.283" v="1141" actId="1076"/>
          <ac:graphicFrameMkLst>
            <pc:docMk/>
            <pc:sldMk cId="1428788921" sldId="262"/>
            <ac:graphicFrameMk id="9" creationId="{16BB2B36-D329-083C-5198-BEEC5AC12CFA}"/>
          </ac:graphicFrameMkLst>
        </pc:graphicFrameChg>
        <pc:picChg chg="add mod">
          <ac:chgData name="Sarah Balian" userId="b3b060d9-4d34-479b-ad68-688eaebf93c5" providerId="ADAL" clId="{9C87DBE2-CF3F-4A2A-925A-7BAFE2C1CD80}" dt="2022-12-17T20:45:05.055" v="1151"/>
          <ac:picMkLst>
            <pc:docMk/>
            <pc:sldMk cId="1428788921" sldId="262"/>
            <ac:picMk id="4" creationId="{22424316-2BE6-22AA-F7AF-017AEE6DB09A}"/>
          </ac:picMkLst>
        </pc:picChg>
      </pc:sldChg>
      <pc:sldChg chg="modSp mod">
        <pc:chgData name="Sarah Balian" userId="b3b060d9-4d34-479b-ad68-688eaebf93c5" providerId="ADAL" clId="{9C87DBE2-CF3F-4A2A-925A-7BAFE2C1CD80}" dt="2022-12-17T20:40:25.335" v="971" actId="20577"/>
        <pc:sldMkLst>
          <pc:docMk/>
          <pc:sldMk cId="1887431401" sldId="263"/>
        </pc:sldMkLst>
        <pc:spChg chg="mod">
          <ac:chgData name="Sarah Balian" userId="b3b060d9-4d34-479b-ad68-688eaebf93c5" providerId="ADAL" clId="{9C87DBE2-CF3F-4A2A-925A-7BAFE2C1CD80}" dt="2022-12-17T20:40:25.335" v="971" actId="20577"/>
          <ac:spMkLst>
            <pc:docMk/>
            <pc:sldMk cId="1887431401" sldId="263"/>
            <ac:spMk id="2" creationId="{F6245169-1799-41CD-B28E-D2D20D16AD73}"/>
          </ac:spMkLst>
        </pc:spChg>
        <pc:spChg chg="mod">
          <ac:chgData name="Sarah Balian" userId="b3b060d9-4d34-479b-ad68-688eaebf93c5" providerId="ADAL" clId="{9C87DBE2-CF3F-4A2A-925A-7BAFE2C1CD80}" dt="2022-12-16T15:17:16.089" v="385" actId="20577"/>
          <ac:spMkLst>
            <pc:docMk/>
            <pc:sldMk cId="1887431401" sldId="263"/>
            <ac:spMk id="3" creationId="{E4FD1E92-5DBC-B105-F246-2355E4FF9A74}"/>
          </ac:spMkLst>
        </pc:spChg>
      </pc:sldChg>
      <pc:sldChg chg="addSp delSp modSp del mod ord">
        <pc:chgData name="Sarah Balian" userId="b3b060d9-4d34-479b-ad68-688eaebf93c5" providerId="ADAL" clId="{9C87DBE2-CF3F-4A2A-925A-7BAFE2C1CD80}" dt="2022-12-17T21:36:05.080" v="2484" actId="1076"/>
        <pc:sldMkLst>
          <pc:docMk/>
          <pc:sldMk cId="2479953464" sldId="264"/>
        </pc:sldMkLst>
        <pc:spChg chg="del">
          <ac:chgData name="Sarah Balian" userId="b3b060d9-4d34-479b-ad68-688eaebf93c5" providerId="ADAL" clId="{9C87DBE2-CF3F-4A2A-925A-7BAFE2C1CD80}" dt="2022-12-17T21:34:59.250" v="2454" actId="478"/>
          <ac:spMkLst>
            <pc:docMk/>
            <pc:sldMk cId="2479953464" sldId="264"/>
            <ac:spMk id="2" creationId="{F6245169-1799-41CD-B28E-D2D20D16AD73}"/>
          </ac:spMkLst>
        </pc:spChg>
        <pc:spChg chg="add del mod">
          <ac:chgData name="Sarah Balian" userId="b3b060d9-4d34-479b-ad68-688eaebf93c5" providerId="ADAL" clId="{9C87DBE2-CF3F-4A2A-925A-7BAFE2C1CD80}" dt="2022-12-17T21:35:01.560" v="2455" actId="478"/>
          <ac:spMkLst>
            <pc:docMk/>
            <pc:sldMk cId="2479953464" sldId="264"/>
            <ac:spMk id="4" creationId="{FCF222B4-864A-DFF1-3668-4B7C4B9C6AC6}"/>
          </ac:spMkLst>
        </pc:spChg>
        <pc:spChg chg="add del mod">
          <ac:chgData name="Sarah Balian" userId="b3b060d9-4d34-479b-ad68-688eaebf93c5" providerId="ADAL" clId="{9C87DBE2-CF3F-4A2A-925A-7BAFE2C1CD80}" dt="2022-12-17T21:35:01.560" v="2455" actId="478"/>
          <ac:spMkLst>
            <pc:docMk/>
            <pc:sldMk cId="2479953464" sldId="264"/>
            <ac:spMk id="6" creationId="{C737B1B9-F07E-11FC-6141-2ADE016DE2C1}"/>
          </ac:spMkLst>
        </pc:spChg>
        <pc:spChg chg="add mod">
          <ac:chgData name="Sarah Balian" userId="b3b060d9-4d34-479b-ad68-688eaebf93c5" providerId="ADAL" clId="{9C87DBE2-CF3F-4A2A-925A-7BAFE2C1CD80}" dt="2022-12-17T21:35:27.751" v="2468" actId="20577"/>
          <ac:spMkLst>
            <pc:docMk/>
            <pc:sldMk cId="2479953464" sldId="264"/>
            <ac:spMk id="7" creationId="{5C4488A9-3E50-8D1E-BEEA-C6DAA1DB5FF6}"/>
          </ac:spMkLst>
        </pc:spChg>
        <pc:spChg chg="add mod">
          <ac:chgData name="Sarah Balian" userId="b3b060d9-4d34-479b-ad68-688eaebf93c5" providerId="ADAL" clId="{9C87DBE2-CF3F-4A2A-925A-7BAFE2C1CD80}" dt="2022-12-17T21:35:13.443" v="2458"/>
          <ac:spMkLst>
            <pc:docMk/>
            <pc:sldMk cId="2479953464" sldId="264"/>
            <ac:spMk id="8" creationId="{F5E4BF04-30F0-80D8-4650-4F218AF2E66A}"/>
          </ac:spMkLst>
        </pc:spChg>
        <pc:spChg chg="del">
          <ac:chgData name="Sarah Balian" userId="b3b060d9-4d34-479b-ad68-688eaebf93c5" providerId="ADAL" clId="{9C87DBE2-CF3F-4A2A-925A-7BAFE2C1CD80}" dt="2022-12-17T21:34:59.250" v="2454" actId="478"/>
          <ac:spMkLst>
            <pc:docMk/>
            <pc:sldMk cId="2479953464" sldId="264"/>
            <ac:spMk id="13" creationId="{B8005264-241D-4BC5-4C18-207DA6D099C3}"/>
          </ac:spMkLst>
        </pc:spChg>
        <pc:graphicFrameChg chg="mod">
          <ac:chgData name="Sarah Balian" userId="b3b060d9-4d34-479b-ad68-688eaebf93c5" providerId="ADAL" clId="{9C87DBE2-CF3F-4A2A-925A-7BAFE2C1CD80}" dt="2022-12-17T21:36:05.080" v="2484" actId="1076"/>
          <ac:graphicFrameMkLst>
            <pc:docMk/>
            <pc:sldMk cId="2479953464" sldId="264"/>
            <ac:graphicFrameMk id="9" creationId="{16BB2B36-D329-083C-5198-BEEC5AC12CFA}"/>
          </ac:graphicFrameMkLst>
        </pc:graphicFrameChg>
      </pc:sldChg>
      <pc:sldChg chg="del ord">
        <pc:chgData name="Sarah Balian" userId="b3b060d9-4d34-479b-ad68-688eaebf93c5" providerId="ADAL" clId="{9C87DBE2-CF3F-4A2A-925A-7BAFE2C1CD80}" dt="2022-12-17T21:34:38.600" v="2452" actId="47"/>
        <pc:sldMkLst>
          <pc:docMk/>
          <pc:sldMk cId="3201893001" sldId="265"/>
        </pc:sldMkLst>
      </pc:sldChg>
      <pc:sldChg chg="addSp delSp modSp mod">
        <pc:chgData name="Sarah Balian" userId="b3b060d9-4d34-479b-ad68-688eaebf93c5" providerId="ADAL" clId="{9C87DBE2-CF3F-4A2A-925A-7BAFE2C1CD80}" dt="2022-12-17T21:36:32.847" v="2492" actId="1076"/>
        <pc:sldMkLst>
          <pc:docMk/>
          <pc:sldMk cId="3502258445" sldId="283"/>
        </pc:sldMkLst>
        <pc:spChg chg="add del mod">
          <ac:chgData name="Sarah Balian" userId="b3b060d9-4d34-479b-ad68-688eaebf93c5" providerId="ADAL" clId="{9C87DBE2-CF3F-4A2A-925A-7BAFE2C1CD80}" dt="2022-12-17T21:35:07.952" v="2457" actId="478"/>
          <ac:spMkLst>
            <pc:docMk/>
            <pc:sldMk cId="3502258445" sldId="283"/>
            <ac:spMk id="3" creationId="{063D601A-ED24-186C-E090-9BBD9D827499}"/>
          </ac:spMkLst>
        </pc:spChg>
        <pc:spChg chg="add del mod">
          <ac:chgData name="Sarah Balian" userId="b3b060d9-4d34-479b-ad68-688eaebf93c5" providerId="ADAL" clId="{9C87DBE2-CF3F-4A2A-925A-7BAFE2C1CD80}" dt="2022-12-17T21:35:07.952" v="2457" actId="478"/>
          <ac:spMkLst>
            <pc:docMk/>
            <pc:sldMk cId="3502258445" sldId="283"/>
            <ac:spMk id="10" creationId="{C747E279-20A0-4A74-7AF6-A135D3084DF6}"/>
          </ac:spMkLst>
        </pc:spChg>
        <pc:spChg chg="add mod">
          <ac:chgData name="Sarah Balian" userId="b3b060d9-4d34-479b-ad68-688eaebf93c5" providerId="ADAL" clId="{9C87DBE2-CF3F-4A2A-925A-7BAFE2C1CD80}" dt="2022-12-17T21:35:35.221" v="2475" actId="20577"/>
          <ac:spMkLst>
            <pc:docMk/>
            <pc:sldMk cId="3502258445" sldId="283"/>
            <ac:spMk id="11" creationId="{F1BBE4AF-2799-DB2C-D11F-B0A6D4DF73A7}"/>
          </ac:spMkLst>
        </pc:spChg>
        <pc:spChg chg="add mod">
          <ac:chgData name="Sarah Balian" userId="b3b060d9-4d34-479b-ad68-688eaebf93c5" providerId="ADAL" clId="{9C87DBE2-CF3F-4A2A-925A-7BAFE2C1CD80}" dt="2022-12-17T21:36:32.847" v="2492" actId="1076"/>
          <ac:spMkLst>
            <pc:docMk/>
            <pc:sldMk cId="3502258445" sldId="283"/>
            <ac:spMk id="12" creationId="{24FC0F76-3FB7-49BA-E762-C8013CD4ADEA}"/>
          </ac:spMkLst>
        </pc:spChg>
        <pc:spChg chg="del">
          <ac:chgData name="Sarah Balian" userId="b3b060d9-4d34-479b-ad68-688eaebf93c5" providerId="ADAL" clId="{9C87DBE2-CF3F-4A2A-925A-7BAFE2C1CD80}" dt="2022-12-17T21:35:04.692" v="2456" actId="478"/>
          <ac:spMkLst>
            <pc:docMk/>
            <pc:sldMk cId="3502258445" sldId="283"/>
            <ac:spMk id="14" creationId="{472837B1-EAE8-8564-2917-A240D47892B0}"/>
          </ac:spMkLst>
        </pc:spChg>
        <pc:spChg chg="del">
          <ac:chgData name="Sarah Balian" userId="b3b060d9-4d34-479b-ad68-688eaebf93c5" providerId="ADAL" clId="{9C87DBE2-CF3F-4A2A-925A-7BAFE2C1CD80}" dt="2022-12-17T21:35:04.692" v="2456" actId="478"/>
          <ac:spMkLst>
            <pc:docMk/>
            <pc:sldMk cId="3502258445" sldId="283"/>
            <ac:spMk id="18" creationId="{FDF76921-9C9B-C9A6-4201-92D90EB20460}"/>
          </ac:spMkLst>
        </pc:spChg>
      </pc:sldChg>
      <pc:sldChg chg="modSp mod ord">
        <pc:chgData name="Sarah Balian" userId="b3b060d9-4d34-479b-ad68-688eaebf93c5" providerId="ADAL" clId="{9C87DBE2-CF3F-4A2A-925A-7BAFE2C1CD80}" dt="2022-12-17T21:03:19.194" v="1491"/>
        <pc:sldMkLst>
          <pc:docMk/>
          <pc:sldMk cId="2004344858" sldId="288"/>
        </pc:sldMkLst>
        <pc:spChg chg="mod">
          <ac:chgData name="Sarah Balian" userId="b3b060d9-4d34-479b-ad68-688eaebf93c5" providerId="ADAL" clId="{9C87DBE2-CF3F-4A2A-925A-7BAFE2C1CD80}" dt="2022-12-17T20:51:20.886" v="1229" actId="1076"/>
          <ac:spMkLst>
            <pc:docMk/>
            <pc:sldMk cId="2004344858" sldId="288"/>
            <ac:spMk id="10" creationId="{2D953FA9-CD59-752E-4FDA-CC41FF4B8DF2}"/>
          </ac:spMkLst>
        </pc:spChg>
        <pc:spChg chg="mod">
          <ac:chgData name="Sarah Balian" userId="b3b060d9-4d34-479b-ad68-688eaebf93c5" providerId="ADAL" clId="{9C87DBE2-CF3F-4A2A-925A-7BAFE2C1CD80}" dt="2022-12-17T20:56:30.082" v="1384" actId="20577"/>
          <ac:spMkLst>
            <pc:docMk/>
            <pc:sldMk cId="2004344858" sldId="288"/>
            <ac:spMk id="11" creationId="{8E4E40E9-D792-25A1-4B37-23D4780B1318}"/>
          </ac:spMkLst>
        </pc:spChg>
        <pc:graphicFrameChg chg="mod">
          <ac:chgData name="Sarah Balian" userId="b3b060d9-4d34-479b-ad68-688eaebf93c5" providerId="ADAL" clId="{9C87DBE2-CF3F-4A2A-925A-7BAFE2C1CD80}" dt="2022-12-17T20:59:51.478" v="1467" actId="207"/>
          <ac:graphicFrameMkLst>
            <pc:docMk/>
            <pc:sldMk cId="2004344858" sldId="288"/>
            <ac:graphicFrameMk id="2" creationId="{B0A68F7A-A083-4E2B-B574-D05208620F48}"/>
          </ac:graphicFrameMkLst>
        </pc:graphicFrameChg>
      </pc:sldChg>
      <pc:sldChg chg="modSp mod ord">
        <pc:chgData name="Sarah Balian" userId="b3b060d9-4d34-479b-ad68-688eaebf93c5" providerId="ADAL" clId="{9C87DBE2-CF3F-4A2A-925A-7BAFE2C1CD80}" dt="2022-12-17T21:54:13.434" v="3010" actId="1035"/>
        <pc:sldMkLst>
          <pc:docMk/>
          <pc:sldMk cId="3475639167" sldId="289"/>
        </pc:sldMkLst>
        <pc:spChg chg="mod">
          <ac:chgData name="Sarah Balian" userId="b3b060d9-4d34-479b-ad68-688eaebf93c5" providerId="ADAL" clId="{9C87DBE2-CF3F-4A2A-925A-7BAFE2C1CD80}" dt="2022-12-17T21:54:13.434" v="3010" actId="1035"/>
          <ac:spMkLst>
            <pc:docMk/>
            <pc:sldMk cId="3475639167" sldId="289"/>
            <ac:spMk id="2" creationId="{E2C1E771-73A1-701F-1EF7-0950A106EB3A}"/>
          </ac:spMkLst>
        </pc:spChg>
        <pc:spChg chg="mod">
          <ac:chgData name="Sarah Balian" userId="b3b060d9-4d34-479b-ad68-688eaebf93c5" providerId="ADAL" clId="{9C87DBE2-CF3F-4A2A-925A-7BAFE2C1CD80}" dt="2022-12-17T21:54:05.972" v="3006" actId="1076"/>
          <ac:spMkLst>
            <pc:docMk/>
            <pc:sldMk cId="3475639167" sldId="289"/>
            <ac:spMk id="3" creationId="{F2A31AE5-F919-CA50-BF07-AF012D87D146}"/>
          </ac:spMkLst>
        </pc:spChg>
      </pc:sldChg>
      <pc:sldChg chg="addSp modSp mod ord setBg">
        <pc:chgData name="Sarah Balian" userId="b3b060d9-4d34-479b-ad68-688eaebf93c5" providerId="ADAL" clId="{9C87DBE2-CF3F-4A2A-925A-7BAFE2C1CD80}" dt="2022-12-17T21:25:49.482" v="2098" actId="27918"/>
        <pc:sldMkLst>
          <pc:docMk/>
          <pc:sldMk cId="61370533" sldId="290"/>
        </pc:sldMkLst>
        <pc:spChg chg="mod">
          <ac:chgData name="Sarah Balian" userId="b3b060d9-4d34-479b-ad68-688eaebf93c5" providerId="ADAL" clId="{9C87DBE2-CF3F-4A2A-925A-7BAFE2C1CD80}" dt="2022-12-17T21:24:55.898" v="2083" actId="404"/>
          <ac:spMkLst>
            <pc:docMk/>
            <pc:sldMk cId="61370533" sldId="290"/>
            <ac:spMk id="2" creationId="{F6245169-1799-41CD-B28E-D2D20D16AD73}"/>
          </ac:spMkLst>
        </pc:spChg>
        <pc:spChg chg="mod">
          <ac:chgData name="Sarah Balian" userId="b3b060d9-4d34-479b-ad68-688eaebf93c5" providerId="ADAL" clId="{9C87DBE2-CF3F-4A2A-925A-7BAFE2C1CD80}" dt="2022-12-17T21:25:11.757" v="2090" actId="20577"/>
          <ac:spMkLst>
            <pc:docMk/>
            <pc:sldMk cId="61370533" sldId="290"/>
            <ac:spMk id="3" creationId="{E4FD1E92-5DBC-B105-F246-2355E4FF9A74}"/>
          </ac:spMkLst>
        </pc:spChg>
        <pc:graphicFrameChg chg="add mod ord">
          <ac:chgData name="Sarah Balian" userId="b3b060d9-4d34-479b-ad68-688eaebf93c5" providerId="ADAL" clId="{9C87DBE2-CF3F-4A2A-925A-7BAFE2C1CD80}" dt="2022-12-17T21:25:27.394" v="2094"/>
          <ac:graphicFrameMkLst>
            <pc:docMk/>
            <pc:sldMk cId="61370533" sldId="290"/>
            <ac:graphicFrameMk id="9" creationId="{16BB2B36-D329-083C-5198-BEEC5AC12CFA}"/>
          </ac:graphicFrameMkLst>
        </pc:graphicFrameChg>
        <pc:picChg chg="add mod">
          <ac:chgData name="Sarah Balian" userId="b3b060d9-4d34-479b-ad68-688eaebf93c5" providerId="ADAL" clId="{9C87DBE2-CF3F-4A2A-925A-7BAFE2C1CD80}" dt="2022-12-17T21:02:44.231" v="1488"/>
          <ac:picMkLst>
            <pc:docMk/>
            <pc:sldMk cId="61370533" sldId="290"/>
            <ac:picMk id="4" creationId="{DD311D63-24C3-D316-EBA0-9D669B61A8FD}"/>
          </ac:picMkLst>
        </pc:picChg>
      </pc:sldChg>
      <pc:sldChg chg="del">
        <pc:chgData name="Sarah Balian" userId="b3b060d9-4d34-479b-ad68-688eaebf93c5" providerId="ADAL" clId="{9C87DBE2-CF3F-4A2A-925A-7BAFE2C1CD80}" dt="2022-12-17T20:47:19.706" v="1178" actId="47"/>
        <pc:sldMkLst>
          <pc:docMk/>
          <pc:sldMk cId="3822647193" sldId="291"/>
        </pc:sldMkLst>
      </pc:sldChg>
      <pc:sldChg chg="delSp modSp mod ord">
        <pc:chgData name="Sarah Balian" userId="b3b060d9-4d34-479b-ad68-688eaebf93c5" providerId="ADAL" clId="{9C87DBE2-CF3F-4A2A-925A-7BAFE2C1CD80}" dt="2022-12-17T21:26:37.560" v="2101" actId="14100"/>
        <pc:sldMkLst>
          <pc:docMk/>
          <pc:sldMk cId="4205298638" sldId="292"/>
        </pc:sldMkLst>
        <pc:spChg chg="mod">
          <ac:chgData name="Sarah Balian" userId="b3b060d9-4d34-479b-ad68-688eaebf93c5" providerId="ADAL" clId="{9C87DBE2-CF3F-4A2A-925A-7BAFE2C1CD80}" dt="2022-12-17T21:24:14.707" v="2072" actId="20577"/>
          <ac:spMkLst>
            <pc:docMk/>
            <pc:sldMk cId="4205298638" sldId="292"/>
            <ac:spMk id="2" creationId="{F6245169-1799-41CD-B28E-D2D20D16AD73}"/>
          </ac:spMkLst>
        </pc:spChg>
        <pc:spChg chg="mod">
          <ac:chgData name="Sarah Balian" userId="b3b060d9-4d34-479b-ad68-688eaebf93c5" providerId="ADAL" clId="{9C87DBE2-CF3F-4A2A-925A-7BAFE2C1CD80}" dt="2022-12-17T21:24:19.094" v="2073" actId="1076"/>
          <ac:spMkLst>
            <pc:docMk/>
            <pc:sldMk cId="4205298638" sldId="292"/>
            <ac:spMk id="3" creationId="{E4FD1E92-5DBC-B105-F246-2355E4FF9A74}"/>
          </ac:spMkLst>
        </pc:spChg>
        <pc:graphicFrameChg chg="mod">
          <ac:chgData name="Sarah Balian" userId="b3b060d9-4d34-479b-ad68-688eaebf93c5" providerId="ADAL" clId="{9C87DBE2-CF3F-4A2A-925A-7BAFE2C1CD80}" dt="2022-12-17T21:26:37.560" v="2101" actId="14100"/>
          <ac:graphicFrameMkLst>
            <pc:docMk/>
            <pc:sldMk cId="4205298638" sldId="292"/>
            <ac:graphicFrameMk id="9" creationId="{16BB2B36-D329-083C-5198-BEEC5AC12CFA}"/>
          </ac:graphicFrameMkLst>
        </pc:graphicFrameChg>
        <pc:picChg chg="del">
          <ac:chgData name="Sarah Balian" userId="b3b060d9-4d34-479b-ad68-688eaebf93c5" providerId="ADAL" clId="{9C87DBE2-CF3F-4A2A-925A-7BAFE2C1CD80}" dt="2022-12-17T21:22:05.274" v="1870" actId="478"/>
          <ac:picMkLst>
            <pc:docMk/>
            <pc:sldMk cId="4205298638" sldId="292"/>
            <ac:picMk id="4" creationId="{82144BBA-50C0-ED9E-E96A-D8D38C07ECF4}"/>
          </ac:picMkLst>
        </pc:picChg>
      </pc:sldChg>
      <pc:sldChg chg="del ord">
        <pc:chgData name="Sarah Balian" userId="b3b060d9-4d34-479b-ad68-688eaebf93c5" providerId="ADAL" clId="{9C87DBE2-CF3F-4A2A-925A-7BAFE2C1CD80}" dt="2022-12-17T21:15:20.861" v="1705" actId="47"/>
        <pc:sldMkLst>
          <pc:docMk/>
          <pc:sldMk cId="3986907055" sldId="293"/>
        </pc:sldMkLst>
      </pc:sldChg>
      <pc:sldChg chg="addSp modSp mod ord">
        <pc:chgData name="Sarah Balian" userId="b3b060d9-4d34-479b-ad68-688eaebf93c5" providerId="ADAL" clId="{9C87DBE2-CF3F-4A2A-925A-7BAFE2C1CD80}" dt="2022-12-16T15:09:08.896" v="287" actId="1076"/>
        <pc:sldMkLst>
          <pc:docMk/>
          <pc:sldMk cId="1925132525" sldId="294"/>
        </pc:sldMkLst>
        <pc:spChg chg="mod">
          <ac:chgData name="Sarah Balian" userId="b3b060d9-4d34-479b-ad68-688eaebf93c5" providerId="ADAL" clId="{9C87DBE2-CF3F-4A2A-925A-7BAFE2C1CD80}" dt="2022-12-16T15:03:56.428" v="252" actId="20577"/>
          <ac:spMkLst>
            <pc:docMk/>
            <pc:sldMk cId="1925132525" sldId="294"/>
            <ac:spMk id="3" creationId="{E4FD1E92-5DBC-B105-F246-2355E4FF9A74}"/>
          </ac:spMkLst>
        </pc:spChg>
        <pc:spChg chg="add mod">
          <ac:chgData name="Sarah Balian" userId="b3b060d9-4d34-479b-ad68-688eaebf93c5" providerId="ADAL" clId="{9C87DBE2-CF3F-4A2A-925A-7BAFE2C1CD80}" dt="2022-12-16T15:08:56.959" v="283" actId="1076"/>
          <ac:spMkLst>
            <pc:docMk/>
            <pc:sldMk cId="1925132525" sldId="294"/>
            <ac:spMk id="5" creationId="{B3616B7D-A375-398C-0366-AC966A1A5F0A}"/>
          </ac:spMkLst>
        </pc:spChg>
        <pc:spChg chg="add mod">
          <ac:chgData name="Sarah Balian" userId="b3b060d9-4d34-479b-ad68-688eaebf93c5" providerId="ADAL" clId="{9C87DBE2-CF3F-4A2A-925A-7BAFE2C1CD80}" dt="2022-12-16T15:08:50.519" v="282" actId="1076"/>
          <ac:spMkLst>
            <pc:docMk/>
            <pc:sldMk cId="1925132525" sldId="294"/>
            <ac:spMk id="6" creationId="{D8D5586F-4021-71BF-8F32-913C906417B3}"/>
          </ac:spMkLst>
        </pc:spChg>
        <pc:spChg chg="add mod">
          <ac:chgData name="Sarah Balian" userId="b3b060d9-4d34-479b-ad68-688eaebf93c5" providerId="ADAL" clId="{9C87DBE2-CF3F-4A2A-925A-7BAFE2C1CD80}" dt="2022-12-16T15:09:03.853" v="285" actId="1076"/>
          <ac:spMkLst>
            <pc:docMk/>
            <pc:sldMk cId="1925132525" sldId="294"/>
            <ac:spMk id="7" creationId="{70FEFE14-1C6A-1168-F512-D6AD8C8C65F7}"/>
          </ac:spMkLst>
        </pc:spChg>
        <pc:spChg chg="add mod">
          <ac:chgData name="Sarah Balian" userId="b3b060d9-4d34-479b-ad68-688eaebf93c5" providerId="ADAL" clId="{9C87DBE2-CF3F-4A2A-925A-7BAFE2C1CD80}" dt="2022-12-16T15:09:08.896" v="287" actId="1076"/>
          <ac:spMkLst>
            <pc:docMk/>
            <pc:sldMk cId="1925132525" sldId="294"/>
            <ac:spMk id="8" creationId="{ED718153-B8F8-D0AB-8876-5757C1746209}"/>
          </ac:spMkLst>
        </pc:spChg>
      </pc:sldChg>
      <pc:sldChg chg="del">
        <pc:chgData name="Sarah Balian" userId="b3b060d9-4d34-479b-ad68-688eaebf93c5" providerId="ADAL" clId="{9C87DBE2-CF3F-4A2A-925A-7BAFE2C1CD80}" dt="2022-12-17T20:48:53.816" v="1182" actId="47"/>
        <pc:sldMkLst>
          <pc:docMk/>
          <pc:sldMk cId="1062889223" sldId="295"/>
        </pc:sldMkLst>
      </pc:sldChg>
      <pc:sldChg chg="modSp mod ord">
        <pc:chgData name="Sarah Balian" userId="b3b060d9-4d34-479b-ad68-688eaebf93c5" providerId="ADAL" clId="{9C87DBE2-CF3F-4A2A-925A-7BAFE2C1CD80}" dt="2022-12-17T21:24:23.959" v="2080" actId="20577"/>
        <pc:sldMkLst>
          <pc:docMk/>
          <pc:sldMk cId="476875324" sldId="296"/>
        </pc:sldMkLst>
        <pc:spChg chg="mod">
          <ac:chgData name="Sarah Balian" userId="b3b060d9-4d34-479b-ad68-688eaebf93c5" providerId="ADAL" clId="{9C87DBE2-CF3F-4A2A-925A-7BAFE2C1CD80}" dt="2022-12-17T21:24:23.959" v="2080" actId="20577"/>
          <ac:spMkLst>
            <pc:docMk/>
            <pc:sldMk cId="476875324" sldId="296"/>
            <ac:spMk id="2" creationId="{F6245169-1799-41CD-B28E-D2D20D16AD73}"/>
          </ac:spMkLst>
        </pc:spChg>
        <pc:spChg chg="mod">
          <ac:chgData name="Sarah Balian" userId="b3b060d9-4d34-479b-ad68-688eaebf93c5" providerId="ADAL" clId="{9C87DBE2-CF3F-4A2A-925A-7BAFE2C1CD80}" dt="2022-12-17T21:16:51.962" v="1833" actId="20577"/>
          <ac:spMkLst>
            <pc:docMk/>
            <pc:sldMk cId="476875324" sldId="296"/>
            <ac:spMk id="3" creationId="{E4FD1E92-5DBC-B105-F246-2355E4FF9A74}"/>
          </ac:spMkLst>
        </pc:spChg>
        <pc:graphicFrameChg chg="mod">
          <ac:chgData name="Sarah Balian" userId="b3b060d9-4d34-479b-ad68-688eaebf93c5" providerId="ADAL" clId="{9C87DBE2-CF3F-4A2A-925A-7BAFE2C1CD80}" dt="2022-12-17T21:19:34.002" v="1860"/>
          <ac:graphicFrameMkLst>
            <pc:docMk/>
            <pc:sldMk cId="476875324" sldId="296"/>
            <ac:graphicFrameMk id="7" creationId="{BAE287F8-D626-0727-B8AA-36BF55EA7C9D}"/>
          </ac:graphicFrameMkLst>
        </pc:graphicFrameChg>
      </pc:sldChg>
      <pc:sldChg chg="del">
        <pc:chgData name="Sarah Balian" userId="b3b060d9-4d34-479b-ad68-688eaebf93c5" providerId="ADAL" clId="{9C87DBE2-CF3F-4A2A-925A-7BAFE2C1CD80}" dt="2022-12-17T20:48:56.622" v="1183" actId="47"/>
        <pc:sldMkLst>
          <pc:docMk/>
          <pc:sldMk cId="2516764295" sldId="297"/>
        </pc:sldMkLst>
      </pc:sldChg>
      <pc:sldChg chg="del ord">
        <pc:chgData name="Sarah Balian" userId="b3b060d9-4d34-479b-ad68-688eaebf93c5" providerId="ADAL" clId="{9C87DBE2-CF3F-4A2A-925A-7BAFE2C1CD80}" dt="2022-12-17T21:34:39.800" v="2453" actId="47"/>
        <pc:sldMkLst>
          <pc:docMk/>
          <pc:sldMk cId="1182146475" sldId="298"/>
        </pc:sldMkLst>
      </pc:sldChg>
      <pc:sldChg chg="modSp mod ord">
        <pc:chgData name="Sarah Balian" userId="b3b060d9-4d34-479b-ad68-688eaebf93c5" providerId="ADAL" clId="{9C87DBE2-CF3F-4A2A-925A-7BAFE2C1CD80}" dt="2022-12-17T21:09:40.104" v="1624" actId="207"/>
        <pc:sldMkLst>
          <pc:docMk/>
          <pc:sldMk cId="317324267" sldId="299"/>
        </pc:sldMkLst>
        <pc:spChg chg="mod">
          <ac:chgData name="Sarah Balian" userId="b3b060d9-4d34-479b-ad68-688eaebf93c5" providerId="ADAL" clId="{9C87DBE2-CF3F-4A2A-925A-7BAFE2C1CD80}" dt="2022-12-17T21:06:34.221" v="1588" actId="1076"/>
          <ac:spMkLst>
            <pc:docMk/>
            <pc:sldMk cId="317324267" sldId="299"/>
            <ac:spMk id="3" creationId="{E4FD1E92-5DBC-B105-F246-2355E4FF9A74}"/>
          </ac:spMkLst>
        </pc:spChg>
        <pc:spChg chg="mod">
          <ac:chgData name="Sarah Balian" userId="b3b060d9-4d34-479b-ad68-688eaebf93c5" providerId="ADAL" clId="{9C87DBE2-CF3F-4A2A-925A-7BAFE2C1CD80}" dt="2022-12-17T21:09:26.353" v="1621" actId="207"/>
          <ac:spMkLst>
            <pc:docMk/>
            <pc:sldMk cId="317324267" sldId="299"/>
            <ac:spMk id="16" creationId="{B48AF8D6-3B53-9F74-94D2-3B25DE3DD83B}"/>
          </ac:spMkLst>
        </pc:spChg>
        <pc:spChg chg="mod">
          <ac:chgData name="Sarah Balian" userId="b3b060d9-4d34-479b-ad68-688eaebf93c5" providerId="ADAL" clId="{9C87DBE2-CF3F-4A2A-925A-7BAFE2C1CD80}" dt="2022-12-17T21:09:05.358" v="1615" actId="207"/>
          <ac:spMkLst>
            <pc:docMk/>
            <pc:sldMk cId="317324267" sldId="299"/>
            <ac:spMk id="17" creationId="{A26086BA-EB13-AEAF-5740-8696C7A3D23D}"/>
          </ac:spMkLst>
        </pc:spChg>
        <pc:spChg chg="mod">
          <ac:chgData name="Sarah Balian" userId="b3b060d9-4d34-479b-ad68-688eaebf93c5" providerId="ADAL" clId="{9C87DBE2-CF3F-4A2A-925A-7BAFE2C1CD80}" dt="2022-12-17T21:09:19.551" v="1619" actId="207"/>
          <ac:spMkLst>
            <pc:docMk/>
            <pc:sldMk cId="317324267" sldId="299"/>
            <ac:spMk id="18" creationId="{6EB730F7-D11E-13E3-D394-591543F6F3F4}"/>
          </ac:spMkLst>
        </pc:spChg>
        <pc:spChg chg="mod">
          <ac:chgData name="Sarah Balian" userId="b3b060d9-4d34-479b-ad68-688eaebf93c5" providerId="ADAL" clId="{9C87DBE2-CF3F-4A2A-925A-7BAFE2C1CD80}" dt="2022-12-17T21:09:40.104" v="1624" actId="207"/>
          <ac:spMkLst>
            <pc:docMk/>
            <pc:sldMk cId="317324267" sldId="299"/>
            <ac:spMk id="19" creationId="{82B27EF9-3FBD-309B-79E6-6DD1B396B7F2}"/>
          </ac:spMkLst>
        </pc:spChg>
        <pc:spChg chg="mod">
          <ac:chgData name="Sarah Balian" userId="b3b060d9-4d34-479b-ad68-688eaebf93c5" providerId="ADAL" clId="{9C87DBE2-CF3F-4A2A-925A-7BAFE2C1CD80}" dt="2022-12-17T21:08:57.074" v="1612" actId="207"/>
          <ac:spMkLst>
            <pc:docMk/>
            <pc:sldMk cId="317324267" sldId="299"/>
            <ac:spMk id="20" creationId="{DFF4D7D1-5531-9052-3A86-E631897C3FF1}"/>
          </ac:spMkLst>
        </pc:spChg>
        <pc:spChg chg="mod">
          <ac:chgData name="Sarah Balian" userId="b3b060d9-4d34-479b-ad68-688eaebf93c5" providerId="ADAL" clId="{9C87DBE2-CF3F-4A2A-925A-7BAFE2C1CD80}" dt="2022-12-17T21:08:59.457" v="1613" actId="207"/>
          <ac:spMkLst>
            <pc:docMk/>
            <pc:sldMk cId="317324267" sldId="299"/>
            <ac:spMk id="23" creationId="{FB08A05E-566E-4B8C-CEE8-9AB1A3EC8EFD}"/>
          </ac:spMkLst>
        </pc:spChg>
        <pc:spChg chg="mod">
          <ac:chgData name="Sarah Balian" userId="b3b060d9-4d34-479b-ad68-688eaebf93c5" providerId="ADAL" clId="{9C87DBE2-CF3F-4A2A-925A-7BAFE2C1CD80}" dt="2022-12-17T21:08:34.223" v="1610" actId="207"/>
          <ac:spMkLst>
            <pc:docMk/>
            <pc:sldMk cId="317324267" sldId="299"/>
            <ac:spMk id="26" creationId="{0CE7C57C-079C-43BE-38DE-8556061A61F0}"/>
          </ac:spMkLst>
        </pc:spChg>
        <pc:spChg chg="mod">
          <ac:chgData name="Sarah Balian" userId="b3b060d9-4d34-479b-ad68-688eaebf93c5" providerId="ADAL" clId="{9C87DBE2-CF3F-4A2A-925A-7BAFE2C1CD80}" dt="2022-12-17T21:09:32.417" v="1622" actId="207"/>
          <ac:spMkLst>
            <pc:docMk/>
            <pc:sldMk cId="317324267" sldId="299"/>
            <ac:spMk id="27" creationId="{3B2484F9-7DA9-3B58-5691-5C05CBB4911C}"/>
          </ac:spMkLst>
        </pc:spChg>
        <pc:spChg chg="mod">
          <ac:chgData name="Sarah Balian" userId="b3b060d9-4d34-479b-ad68-688eaebf93c5" providerId="ADAL" clId="{9C87DBE2-CF3F-4A2A-925A-7BAFE2C1CD80}" dt="2022-12-17T21:08:50.609" v="1611" actId="207"/>
          <ac:spMkLst>
            <pc:docMk/>
            <pc:sldMk cId="317324267" sldId="299"/>
            <ac:spMk id="29" creationId="{1BF5DB5A-462C-81A6-1C76-D1666FA63B95}"/>
          </ac:spMkLst>
        </pc:spChg>
        <pc:spChg chg="mod">
          <ac:chgData name="Sarah Balian" userId="b3b060d9-4d34-479b-ad68-688eaebf93c5" providerId="ADAL" clId="{9C87DBE2-CF3F-4A2A-925A-7BAFE2C1CD80}" dt="2022-12-17T21:09:35.551" v="1623" actId="207"/>
          <ac:spMkLst>
            <pc:docMk/>
            <pc:sldMk cId="317324267" sldId="299"/>
            <ac:spMk id="30" creationId="{70AA0F01-213A-E2F6-7512-A7938C78CB69}"/>
          </ac:spMkLst>
        </pc:spChg>
        <pc:spChg chg="mod">
          <ac:chgData name="Sarah Balian" userId="b3b060d9-4d34-479b-ad68-688eaebf93c5" providerId="ADAL" clId="{9C87DBE2-CF3F-4A2A-925A-7BAFE2C1CD80}" dt="2022-12-17T21:08:30.310" v="1609" actId="207"/>
          <ac:spMkLst>
            <pc:docMk/>
            <pc:sldMk cId="317324267" sldId="299"/>
            <ac:spMk id="32" creationId="{E978B757-63B9-7169-1890-A30CE86C7447}"/>
          </ac:spMkLst>
        </pc:spChg>
        <pc:spChg chg="mod">
          <ac:chgData name="Sarah Balian" userId="b3b060d9-4d34-479b-ad68-688eaebf93c5" providerId="ADAL" clId="{9C87DBE2-CF3F-4A2A-925A-7BAFE2C1CD80}" dt="2022-12-17T21:09:02.568" v="1614" actId="207"/>
          <ac:spMkLst>
            <pc:docMk/>
            <pc:sldMk cId="317324267" sldId="299"/>
            <ac:spMk id="36" creationId="{3A6045E7-8748-CF8A-A9B5-1479A6021893}"/>
          </ac:spMkLst>
        </pc:spChg>
        <pc:spChg chg="mod">
          <ac:chgData name="Sarah Balian" userId="b3b060d9-4d34-479b-ad68-688eaebf93c5" providerId="ADAL" clId="{9C87DBE2-CF3F-4A2A-925A-7BAFE2C1CD80}" dt="2022-12-17T21:06:57.471" v="1592" actId="20577"/>
          <ac:spMkLst>
            <pc:docMk/>
            <pc:sldMk cId="317324267" sldId="299"/>
            <ac:spMk id="41" creationId="{D668D04A-DECC-8646-63D2-86090C0B6EC2}"/>
          </ac:spMkLst>
        </pc:spChg>
        <pc:spChg chg="mod">
          <ac:chgData name="Sarah Balian" userId="b3b060d9-4d34-479b-ad68-688eaebf93c5" providerId="ADAL" clId="{9C87DBE2-CF3F-4A2A-925A-7BAFE2C1CD80}" dt="2022-12-17T21:07:17.214" v="1597" actId="20577"/>
          <ac:spMkLst>
            <pc:docMk/>
            <pc:sldMk cId="317324267" sldId="299"/>
            <ac:spMk id="42" creationId="{CF8A5421-9323-A745-9033-6B0858E056E5}"/>
          </ac:spMkLst>
        </pc:spChg>
        <pc:spChg chg="mod">
          <ac:chgData name="Sarah Balian" userId="b3b060d9-4d34-479b-ad68-688eaebf93c5" providerId="ADAL" clId="{9C87DBE2-CF3F-4A2A-925A-7BAFE2C1CD80}" dt="2022-12-17T21:06:00.070" v="1585" actId="20577"/>
          <ac:spMkLst>
            <pc:docMk/>
            <pc:sldMk cId="317324267" sldId="299"/>
            <ac:spMk id="43" creationId="{B7FC13D1-752F-56B6-5609-2A21E3445535}"/>
          </ac:spMkLst>
        </pc:spChg>
        <pc:spChg chg="mod">
          <ac:chgData name="Sarah Balian" userId="b3b060d9-4d34-479b-ad68-688eaebf93c5" providerId="ADAL" clId="{9C87DBE2-CF3F-4A2A-925A-7BAFE2C1CD80}" dt="2022-12-17T21:07:33.847" v="1603" actId="20577"/>
          <ac:spMkLst>
            <pc:docMk/>
            <pc:sldMk cId="317324267" sldId="299"/>
            <ac:spMk id="44" creationId="{4BC63EFC-51D8-5205-E29F-01514C838175}"/>
          </ac:spMkLst>
        </pc:spChg>
        <pc:spChg chg="mod">
          <ac:chgData name="Sarah Balian" userId="b3b060d9-4d34-479b-ad68-688eaebf93c5" providerId="ADAL" clId="{9C87DBE2-CF3F-4A2A-925A-7BAFE2C1CD80}" dt="2022-12-17T21:04:37.093" v="1557" actId="20577"/>
          <ac:spMkLst>
            <pc:docMk/>
            <pc:sldMk cId="317324267" sldId="299"/>
            <ac:spMk id="45" creationId="{BBE6A571-B611-7C03-DEE0-82AB9841B25B}"/>
          </ac:spMkLst>
        </pc:spChg>
        <pc:spChg chg="mod">
          <ac:chgData name="Sarah Balian" userId="b3b060d9-4d34-479b-ad68-688eaebf93c5" providerId="ADAL" clId="{9C87DBE2-CF3F-4A2A-925A-7BAFE2C1CD80}" dt="2022-12-17T21:07:03.071" v="1594" actId="20577"/>
          <ac:spMkLst>
            <pc:docMk/>
            <pc:sldMk cId="317324267" sldId="299"/>
            <ac:spMk id="46" creationId="{42DF423A-99C8-4EB4-85E6-B227F5AC86CF}"/>
          </ac:spMkLst>
        </pc:spChg>
        <pc:spChg chg="mod">
          <ac:chgData name="Sarah Balian" userId="b3b060d9-4d34-479b-ad68-688eaebf93c5" providerId="ADAL" clId="{9C87DBE2-CF3F-4A2A-925A-7BAFE2C1CD80}" dt="2022-12-17T21:05:06.366" v="1566" actId="20577"/>
          <ac:spMkLst>
            <pc:docMk/>
            <pc:sldMk cId="317324267" sldId="299"/>
            <ac:spMk id="47" creationId="{1A54FE55-9EA8-7040-3CAE-58A0BC0B5A7A}"/>
          </ac:spMkLst>
        </pc:spChg>
        <pc:spChg chg="mod">
          <ac:chgData name="Sarah Balian" userId="b3b060d9-4d34-479b-ad68-688eaebf93c5" providerId="ADAL" clId="{9C87DBE2-CF3F-4A2A-925A-7BAFE2C1CD80}" dt="2022-12-17T21:05:38.006" v="1576" actId="20577"/>
          <ac:spMkLst>
            <pc:docMk/>
            <pc:sldMk cId="317324267" sldId="299"/>
            <ac:spMk id="48" creationId="{C745E97A-7FD6-1663-C9EC-826AD8D437D1}"/>
          </ac:spMkLst>
        </pc:spChg>
        <pc:spChg chg="mod">
          <ac:chgData name="Sarah Balian" userId="b3b060d9-4d34-479b-ad68-688eaebf93c5" providerId="ADAL" clId="{9C87DBE2-CF3F-4A2A-925A-7BAFE2C1CD80}" dt="2022-12-17T21:05:41.965" v="1578" actId="20577"/>
          <ac:spMkLst>
            <pc:docMk/>
            <pc:sldMk cId="317324267" sldId="299"/>
            <ac:spMk id="49" creationId="{5A089B96-6EB7-40E6-B695-CA14F03E510E}"/>
          </ac:spMkLst>
        </pc:spChg>
        <pc:spChg chg="mod">
          <ac:chgData name="Sarah Balian" userId="b3b060d9-4d34-479b-ad68-688eaebf93c5" providerId="ADAL" clId="{9C87DBE2-CF3F-4A2A-925A-7BAFE2C1CD80}" dt="2022-12-17T21:07:58.648" v="1608" actId="20577"/>
          <ac:spMkLst>
            <pc:docMk/>
            <pc:sldMk cId="317324267" sldId="299"/>
            <ac:spMk id="50" creationId="{B4A38A1D-ED77-E4A3-DF60-1B2D80DD4252}"/>
          </ac:spMkLst>
        </pc:spChg>
        <pc:spChg chg="mod">
          <ac:chgData name="Sarah Balian" userId="b3b060d9-4d34-479b-ad68-688eaebf93c5" providerId="ADAL" clId="{9C87DBE2-CF3F-4A2A-925A-7BAFE2C1CD80}" dt="2022-12-17T21:04:46.212" v="1560" actId="20577"/>
          <ac:spMkLst>
            <pc:docMk/>
            <pc:sldMk cId="317324267" sldId="299"/>
            <ac:spMk id="51" creationId="{3D949BF7-3246-03FC-D71D-FF2B194A5867}"/>
          </ac:spMkLst>
        </pc:spChg>
        <pc:spChg chg="mod">
          <ac:chgData name="Sarah Balian" userId="b3b060d9-4d34-479b-ad68-688eaebf93c5" providerId="ADAL" clId="{9C87DBE2-CF3F-4A2A-925A-7BAFE2C1CD80}" dt="2022-12-17T21:04:51.862" v="1562" actId="20577"/>
          <ac:spMkLst>
            <pc:docMk/>
            <pc:sldMk cId="317324267" sldId="299"/>
            <ac:spMk id="52" creationId="{D73A6417-5A8E-992C-44F0-86E234C17E10}"/>
          </ac:spMkLst>
        </pc:spChg>
        <pc:spChg chg="mod">
          <ac:chgData name="Sarah Balian" userId="b3b060d9-4d34-479b-ad68-688eaebf93c5" providerId="ADAL" clId="{9C87DBE2-CF3F-4A2A-925A-7BAFE2C1CD80}" dt="2022-12-17T21:06:51.846" v="1590" actId="20577"/>
          <ac:spMkLst>
            <pc:docMk/>
            <pc:sldMk cId="317324267" sldId="299"/>
            <ac:spMk id="53" creationId="{34E58A3B-6C41-24E5-AFB9-0CC8E52DFFBF}"/>
          </ac:spMkLst>
        </pc:spChg>
        <pc:spChg chg="mod">
          <ac:chgData name="Sarah Balian" userId="b3b060d9-4d34-479b-ad68-688eaebf93c5" providerId="ADAL" clId="{9C87DBE2-CF3F-4A2A-925A-7BAFE2C1CD80}" dt="2022-12-17T21:04:40.747" v="1558" actId="20577"/>
          <ac:spMkLst>
            <pc:docMk/>
            <pc:sldMk cId="317324267" sldId="299"/>
            <ac:spMk id="54" creationId="{3C62B939-790C-DB0F-0CF6-1E2C6F585ED4}"/>
          </ac:spMkLst>
        </pc:spChg>
        <pc:spChg chg="mod">
          <ac:chgData name="Sarah Balian" userId="b3b060d9-4d34-479b-ad68-688eaebf93c5" providerId="ADAL" clId="{9C87DBE2-CF3F-4A2A-925A-7BAFE2C1CD80}" dt="2022-12-17T21:07:50.791" v="1607" actId="20577"/>
          <ac:spMkLst>
            <pc:docMk/>
            <pc:sldMk cId="317324267" sldId="299"/>
            <ac:spMk id="55" creationId="{16C6B6BA-7222-2A46-CA43-30A3DC2F40E5}"/>
          </ac:spMkLst>
        </pc:spChg>
        <pc:spChg chg="mod">
          <ac:chgData name="Sarah Balian" userId="b3b060d9-4d34-479b-ad68-688eaebf93c5" providerId="ADAL" clId="{9C87DBE2-CF3F-4A2A-925A-7BAFE2C1CD80}" dt="2022-12-17T21:04:13.487" v="1525" actId="1076"/>
          <ac:spMkLst>
            <pc:docMk/>
            <pc:sldMk cId="317324267" sldId="299"/>
            <ac:spMk id="58" creationId="{DB0E9556-57C4-FB9F-F4ED-4A86F430775C}"/>
          </ac:spMkLst>
        </pc:spChg>
        <pc:spChg chg="mod">
          <ac:chgData name="Sarah Balian" userId="b3b060d9-4d34-479b-ad68-688eaebf93c5" providerId="ADAL" clId="{9C87DBE2-CF3F-4A2A-925A-7BAFE2C1CD80}" dt="2022-12-17T21:05:27.119" v="1574" actId="20577"/>
          <ac:spMkLst>
            <pc:docMk/>
            <pc:sldMk cId="317324267" sldId="299"/>
            <ac:spMk id="59" creationId="{4D135624-874F-7303-6186-F1323F30C5AA}"/>
          </ac:spMkLst>
        </pc:spChg>
        <pc:spChg chg="mod">
          <ac:chgData name="Sarah Balian" userId="b3b060d9-4d34-479b-ad68-688eaebf93c5" providerId="ADAL" clId="{9C87DBE2-CF3F-4A2A-925A-7BAFE2C1CD80}" dt="2022-12-17T21:04:57.782" v="1564" actId="20577"/>
          <ac:spMkLst>
            <pc:docMk/>
            <pc:sldMk cId="317324267" sldId="299"/>
            <ac:spMk id="60" creationId="{283A431F-66DE-56D0-6F8C-E197CA434994}"/>
          </ac:spMkLst>
        </pc:spChg>
        <pc:spChg chg="mod">
          <ac:chgData name="Sarah Balian" userId="b3b060d9-4d34-479b-ad68-688eaebf93c5" providerId="ADAL" clId="{9C87DBE2-CF3F-4A2A-925A-7BAFE2C1CD80}" dt="2022-12-17T21:07:10.090" v="1595" actId="20577"/>
          <ac:spMkLst>
            <pc:docMk/>
            <pc:sldMk cId="317324267" sldId="299"/>
            <ac:spMk id="61" creationId="{13D1EBF7-3808-CC4B-C914-B34A82C02B00}"/>
          </ac:spMkLst>
        </pc:spChg>
        <pc:spChg chg="mod">
          <ac:chgData name="Sarah Balian" userId="b3b060d9-4d34-479b-ad68-688eaebf93c5" providerId="ADAL" clId="{9C87DBE2-CF3F-4A2A-925A-7BAFE2C1CD80}" dt="2022-12-17T21:05:12.325" v="1568" actId="20577"/>
          <ac:spMkLst>
            <pc:docMk/>
            <pc:sldMk cId="317324267" sldId="299"/>
            <ac:spMk id="1033" creationId="{3CD9B410-05B2-6138-6911-D2332C745AC9}"/>
          </ac:spMkLst>
        </pc:spChg>
        <pc:spChg chg="mod">
          <ac:chgData name="Sarah Balian" userId="b3b060d9-4d34-479b-ad68-688eaebf93c5" providerId="ADAL" clId="{9C87DBE2-CF3F-4A2A-925A-7BAFE2C1CD80}" dt="2022-12-17T21:07:39.927" v="1605" actId="20577"/>
          <ac:spMkLst>
            <pc:docMk/>
            <pc:sldMk cId="317324267" sldId="299"/>
            <ac:spMk id="1034" creationId="{7DB997D1-C003-D6C6-1F18-F0F31FEDDA4D}"/>
          </ac:spMkLst>
        </pc:spChg>
        <pc:spChg chg="mod">
          <ac:chgData name="Sarah Balian" userId="b3b060d9-4d34-479b-ad68-688eaebf93c5" providerId="ADAL" clId="{9C87DBE2-CF3F-4A2A-925A-7BAFE2C1CD80}" dt="2022-12-17T21:07:27.622" v="1601" actId="20577"/>
          <ac:spMkLst>
            <pc:docMk/>
            <pc:sldMk cId="317324267" sldId="299"/>
            <ac:spMk id="1035" creationId="{505D2889-80F3-69CB-1B35-181142E76EFB}"/>
          </ac:spMkLst>
        </pc:spChg>
        <pc:spChg chg="mod">
          <ac:chgData name="Sarah Balian" userId="b3b060d9-4d34-479b-ad68-688eaebf93c5" providerId="ADAL" clId="{9C87DBE2-CF3F-4A2A-925A-7BAFE2C1CD80}" dt="2022-12-17T21:05:18.864" v="1570" actId="20577"/>
          <ac:spMkLst>
            <pc:docMk/>
            <pc:sldMk cId="317324267" sldId="299"/>
            <ac:spMk id="1036" creationId="{857DBFB8-A839-2B3D-F992-3D5B522A6EDA}"/>
          </ac:spMkLst>
        </pc:spChg>
        <pc:spChg chg="mod">
          <ac:chgData name="Sarah Balian" userId="b3b060d9-4d34-479b-ad68-688eaebf93c5" providerId="ADAL" clId="{9C87DBE2-CF3F-4A2A-925A-7BAFE2C1CD80}" dt="2022-12-17T21:06:08.450" v="1587" actId="20577"/>
          <ac:spMkLst>
            <pc:docMk/>
            <pc:sldMk cId="317324267" sldId="299"/>
            <ac:spMk id="1037" creationId="{A619D19B-59AC-7D09-4061-FA84E7FB471A}"/>
          </ac:spMkLst>
        </pc:spChg>
        <pc:spChg chg="mod">
          <ac:chgData name="Sarah Balian" userId="b3b060d9-4d34-479b-ad68-688eaebf93c5" providerId="ADAL" clId="{9C87DBE2-CF3F-4A2A-925A-7BAFE2C1CD80}" dt="2022-12-17T21:07:21.672" v="1599" actId="20577"/>
          <ac:spMkLst>
            <pc:docMk/>
            <pc:sldMk cId="317324267" sldId="299"/>
            <ac:spMk id="1038" creationId="{5909F8BF-9101-628B-51F4-11674CFA84EF}"/>
          </ac:spMkLst>
        </pc:spChg>
        <pc:spChg chg="mod">
          <ac:chgData name="Sarah Balian" userId="b3b060d9-4d34-479b-ad68-688eaebf93c5" providerId="ADAL" clId="{9C87DBE2-CF3F-4A2A-925A-7BAFE2C1CD80}" dt="2022-12-17T21:05:49.724" v="1584" actId="20577"/>
          <ac:spMkLst>
            <pc:docMk/>
            <pc:sldMk cId="317324267" sldId="299"/>
            <ac:spMk id="1041" creationId="{EDDDA1C2-40F2-C465-D3BB-2E406CC881AB}"/>
          </ac:spMkLst>
        </pc:spChg>
        <pc:spChg chg="mod">
          <ac:chgData name="Sarah Balian" userId="b3b060d9-4d34-479b-ad68-688eaebf93c5" providerId="ADAL" clId="{9C87DBE2-CF3F-4A2A-925A-7BAFE2C1CD80}" dt="2022-12-17T21:04:09.373" v="1524" actId="20577"/>
          <ac:spMkLst>
            <pc:docMk/>
            <pc:sldMk cId="317324267" sldId="299"/>
            <ac:spMk id="1046" creationId="{8A57591F-F75D-FBB3-BD7E-757A1AFC2F44}"/>
          </ac:spMkLst>
        </pc:spChg>
        <pc:grpChg chg="mod ord">
          <ac:chgData name="Sarah Balian" userId="b3b060d9-4d34-479b-ad68-688eaebf93c5" providerId="ADAL" clId="{9C87DBE2-CF3F-4A2A-925A-7BAFE2C1CD80}" dt="2022-12-17T21:09:21.767" v="1620" actId="167"/>
          <ac:grpSpMkLst>
            <pc:docMk/>
            <pc:sldMk cId="317324267" sldId="299"/>
            <ac:grpSpMk id="12" creationId="{5E9238D3-4F99-E415-7A54-9FE1BC3F8A71}"/>
          </ac:grpSpMkLst>
        </pc:grpChg>
      </pc:sldChg>
      <pc:sldChg chg="addSp delSp modSp mod ord">
        <pc:chgData name="Sarah Balian" userId="b3b060d9-4d34-479b-ad68-688eaebf93c5" providerId="ADAL" clId="{9C87DBE2-CF3F-4A2A-925A-7BAFE2C1CD80}" dt="2022-12-17T21:14:43.829" v="1704" actId="167"/>
        <pc:sldMkLst>
          <pc:docMk/>
          <pc:sldMk cId="3076330452" sldId="300"/>
        </pc:sldMkLst>
        <pc:spChg chg="add del mod">
          <ac:chgData name="Sarah Balian" userId="b3b060d9-4d34-479b-ad68-688eaebf93c5" providerId="ADAL" clId="{9C87DBE2-CF3F-4A2A-925A-7BAFE2C1CD80}" dt="2022-12-17T21:09:57.490" v="1626" actId="478"/>
          <ac:spMkLst>
            <pc:docMk/>
            <pc:sldMk cId="3076330452" sldId="300"/>
            <ac:spMk id="3" creationId="{A41CF18D-D689-9AD6-ACE9-D5DC6ACE368E}"/>
          </ac:spMkLst>
        </pc:spChg>
        <pc:spChg chg="add mod">
          <ac:chgData name="Sarah Balian" userId="b3b060d9-4d34-479b-ad68-688eaebf93c5" providerId="ADAL" clId="{9C87DBE2-CF3F-4A2A-925A-7BAFE2C1CD80}" dt="2022-12-17T21:10:09.623" v="1633" actId="6549"/>
          <ac:spMkLst>
            <pc:docMk/>
            <pc:sldMk cId="3076330452" sldId="300"/>
            <ac:spMk id="4" creationId="{740BF983-A84E-FC3A-3383-00EF6BAB949B}"/>
          </ac:spMkLst>
        </pc:spChg>
        <pc:spChg chg="del">
          <ac:chgData name="Sarah Balian" userId="b3b060d9-4d34-479b-ad68-688eaebf93c5" providerId="ADAL" clId="{9C87DBE2-CF3F-4A2A-925A-7BAFE2C1CD80}" dt="2022-12-17T21:09:55.787" v="1625" actId="478"/>
          <ac:spMkLst>
            <pc:docMk/>
            <pc:sldMk cId="3076330452" sldId="300"/>
            <ac:spMk id="5" creationId="{E43EAB63-2153-CD6D-931F-EE5664D9009C}"/>
          </ac:spMkLst>
        </pc:spChg>
        <pc:spChg chg="del">
          <ac:chgData name="Sarah Balian" userId="b3b060d9-4d34-479b-ad68-688eaebf93c5" providerId="ADAL" clId="{9C87DBE2-CF3F-4A2A-925A-7BAFE2C1CD80}" dt="2022-12-17T21:09:55.787" v="1625" actId="478"/>
          <ac:spMkLst>
            <pc:docMk/>
            <pc:sldMk cId="3076330452" sldId="300"/>
            <ac:spMk id="6" creationId="{9BDCE6A8-2C31-F7B4-5CEC-7699505FBC63}"/>
          </ac:spMkLst>
        </pc:spChg>
        <pc:spChg chg="add mod">
          <ac:chgData name="Sarah Balian" userId="b3b060d9-4d34-479b-ad68-688eaebf93c5" providerId="ADAL" clId="{9C87DBE2-CF3F-4A2A-925A-7BAFE2C1CD80}" dt="2022-12-17T21:10:06.960" v="1631" actId="20577"/>
          <ac:spMkLst>
            <pc:docMk/>
            <pc:sldMk cId="3076330452" sldId="300"/>
            <ac:spMk id="7" creationId="{4B2523A5-6730-B568-B91F-E3E845AB3BCC}"/>
          </ac:spMkLst>
        </pc:spChg>
        <pc:spChg chg="mod">
          <ac:chgData name="Sarah Balian" userId="b3b060d9-4d34-479b-ad68-688eaebf93c5" providerId="ADAL" clId="{9C87DBE2-CF3F-4A2A-925A-7BAFE2C1CD80}" dt="2022-12-17T21:14:01.535" v="1689" actId="207"/>
          <ac:spMkLst>
            <pc:docMk/>
            <pc:sldMk cId="3076330452" sldId="300"/>
            <ac:spMk id="15" creationId="{D0F2CC26-5BB6-0FF2-59FF-823E56C7B7BC}"/>
          </ac:spMkLst>
        </pc:spChg>
        <pc:spChg chg="mod">
          <ac:chgData name="Sarah Balian" userId="b3b060d9-4d34-479b-ad68-688eaebf93c5" providerId="ADAL" clId="{9C87DBE2-CF3F-4A2A-925A-7BAFE2C1CD80}" dt="2022-12-17T21:14:32.705" v="1700" actId="207"/>
          <ac:spMkLst>
            <pc:docMk/>
            <pc:sldMk cId="3076330452" sldId="300"/>
            <ac:spMk id="17" creationId="{A26086BA-EB13-AEAF-5740-8696C7A3D23D}"/>
          </ac:spMkLst>
        </pc:spChg>
        <pc:spChg chg="mod">
          <ac:chgData name="Sarah Balian" userId="b3b060d9-4d34-479b-ad68-688eaebf93c5" providerId="ADAL" clId="{9C87DBE2-CF3F-4A2A-925A-7BAFE2C1CD80}" dt="2022-12-17T21:14:28.786" v="1698" actId="207"/>
          <ac:spMkLst>
            <pc:docMk/>
            <pc:sldMk cId="3076330452" sldId="300"/>
            <ac:spMk id="18" creationId="{6EB730F7-D11E-13E3-D394-591543F6F3F4}"/>
          </ac:spMkLst>
        </pc:spChg>
        <pc:spChg chg="mod">
          <ac:chgData name="Sarah Balian" userId="b3b060d9-4d34-479b-ad68-688eaebf93c5" providerId="ADAL" clId="{9C87DBE2-CF3F-4A2A-925A-7BAFE2C1CD80}" dt="2022-12-17T21:14:16.443" v="1692" actId="207"/>
          <ac:spMkLst>
            <pc:docMk/>
            <pc:sldMk cId="3076330452" sldId="300"/>
            <ac:spMk id="20" creationId="{DFF4D7D1-5531-9052-3A86-E631897C3FF1}"/>
          </ac:spMkLst>
        </pc:spChg>
        <pc:spChg chg="mod">
          <ac:chgData name="Sarah Balian" userId="b3b060d9-4d34-479b-ad68-688eaebf93c5" providerId="ADAL" clId="{9C87DBE2-CF3F-4A2A-925A-7BAFE2C1CD80}" dt="2022-12-17T21:14:37.331" v="1702" actId="207"/>
          <ac:spMkLst>
            <pc:docMk/>
            <pc:sldMk cId="3076330452" sldId="300"/>
            <ac:spMk id="22" creationId="{79F7DE7F-B6FC-67E3-1062-6A6FF705070C}"/>
          </ac:spMkLst>
        </pc:spChg>
        <pc:spChg chg="mod">
          <ac:chgData name="Sarah Balian" userId="b3b060d9-4d34-479b-ad68-688eaebf93c5" providerId="ADAL" clId="{9C87DBE2-CF3F-4A2A-925A-7BAFE2C1CD80}" dt="2022-12-17T21:14:39.148" v="1703" actId="207"/>
          <ac:spMkLst>
            <pc:docMk/>
            <pc:sldMk cId="3076330452" sldId="300"/>
            <ac:spMk id="23" creationId="{FB08A05E-566E-4B8C-CEE8-9AB1A3EC8EFD}"/>
          </ac:spMkLst>
        </pc:spChg>
        <pc:spChg chg="mod">
          <ac:chgData name="Sarah Balian" userId="b3b060d9-4d34-479b-ad68-688eaebf93c5" providerId="ADAL" clId="{9C87DBE2-CF3F-4A2A-925A-7BAFE2C1CD80}" dt="2022-12-17T21:13:54.003" v="1688" actId="207"/>
          <ac:spMkLst>
            <pc:docMk/>
            <pc:sldMk cId="3076330452" sldId="300"/>
            <ac:spMk id="26" creationId="{0CE7C57C-079C-43BE-38DE-8556061A61F0}"/>
          </ac:spMkLst>
        </pc:spChg>
        <pc:spChg chg="mod">
          <ac:chgData name="Sarah Balian" userId="b3b060d9-4d34-479b-ad68-688eaebf93c5" providerId="ADAL" clId="{9C87DBE2-CF3F-4A2A-925A-7BAFE2C1CD80}" dt="2022-12-17T21:14:18.226" v="1693" actId="207"/>
          <ac:spMkLst>
            <pc:docMk/>
            <pc:sldMk cId="3076330452" sldId="300"/>
            <ac:spMk id="28" creationId="{086B88E6-B36D-DA23-F13A-221477F30255}"/>
          </ac:spMkLst>
        </pc:spChg>
        <pc:spChg chg="mod">
          <ac:chgData name="Sarah Balian" userId="b3b060d9-4d34-479b-ad68-688eaebf93c5" providerId="ADAL" clId="{9C87DBE2-CF3F-4A2A-925A-7BAFE2C1CD80}" dt="2022-12-17T21:14:14.322" v="1691" actId="207"/>
          <ac:spMkLst>
            <pc:docMk/>
            <pc:sldMk cId="3076330452" sldId="300"/>
            <ac:spMk id="29" creationId="{1BF5DB5A-462C-81A6-1C76-D1666FA63B95}"/>
          </ac:spMkLst>
        </pc:spChg>
        <pc:spChg chg="mod">
          <ac:chgData name="Sarah Balian" userId="b3b060d9-4d34-479b-ad68-688eaebf93c5" providerId="ADAL" clId="{9C87DBE2-CF3F-4A2A-925A-7BAFE2C1CD80}" dt="2022-12-17T21:14:35.251" v="1701" actId="207"/>
          <ac:spMkLst>
            <pc:docMk/>
            <pc:sldMk cId="3076330452" sldId="300"/>
            <ac:spMk id="30" creationId="{70AA0F01-213A-E2F6-7512-A7938C78CB69}"/>
          </ac:spMkLst>
        </pc:spChg>
        <pc:spChg chg="mod">
          <ac:chgData name="Sarah Balian" userId="b3b060d9-4d34-479b-ad68-688eaebf93c5" providerId="ADAL" clId="{9C87DBE2-CF3F-4A2A-925A-7BAFE2C1CD80}" dt="2022-12-17T21:14:27.011" v="1697" actId="207"/>
          <ac:spMkLst>
            <pc:docMk/>
            <pc:sldMk cId="3076330452" sldId="300"/>
            <ac:spMk id="31" creationId="{A67A114E-0910-BD77-04C3-779B7C7BED6A}"/>
          </ac:spMkLst>
        </pc:spChg>
        <pc:spChg chg="mod">
          <ac:chgData name="Sarah Balian" userId="b3b060d9-4d34-479b-ad68-688eaebf93c5" providerId="ADAL" clId="{9C87DBE2-CF3F-4A2A-925A-7BAFE2C1CD80}" dt="2022-12-17T21:13:47.866" v="1686" actId="207"/>
          <ac:spMkLst>
            <pc:docMk/>
            <pc:sldMk cId="3076330452" sldId="300"/>
            <ac:spMk id="32" creationId="{E978B757-63B9-7169-1890-A30CE86C7447}"/>
          </ac:spMkLst>
        </pc:spChg>
        <pc:spChg chg="mod">
          <ac:chgData name="Sarah Balian" userId="b3b060d9-4d34-479b-ad68-688eaebf93c5" providerId="ADAL" clId="{9C87DBE2-CF3F-4A2A-925A-7BAFE2C1CD80}" dt="2022-12-17T21:13:50.434" v="1687" actId="207"/>
          <ac:spMkLst>
            <pc:docMk/>
            <pc:sldMk cId="3076330452" sldId="300"/>
            <ac:spMk id="33" creationId="{BA2C492C-960A-8864-6C7D-64EA5A3A0782}"/>
          </ac:spMkLst>
        </pc:spChg>
        <pc:spChg chg="mod">
          <ac:chgData name="Sarah Balian" userId="b3b060d9-4d34-479b-ad68-688eaebf93c5" providerId="ADAL" clId="{9C87DBE2-CF3F-4A2A-925A-7BAFE2C1CD80}" dt="2022-12-17T21:14:30.691" v="1699" actId="207"/>
          <ac:spMkLst>
            <pc:docMk/>
            <pc:sldMk cId="3076330452" sldId="300"/>
            <ac:spMk id="36" creationId="{3A6045E7-8748-CF8A-A9B5-1479A6021893}"/>
          </ac:spMkLst>
        </pc:spChg>
        <pc:spChg chg="mod">
          <ac:chgData name="Sarah Balian" userId="b3b060d9-4d34-479b-ad68-688eaebf93c5" providerId="ADAL" clId="{9C87DBE2-CF3F-4A2A-925A-7BAFE2C1CD80}" dt="2022-12-17T21:14:24.939" v="1696" actId="207"/>
          <ac:spMkLst>
            <pc:docMk/>
            <pc:sldMk cId="3076330452" sldId="300"/>
            <ac:spMk id="38" creationId="{AD04D305-2F1B-09A1-7316-2CA8AE0B75EB}"/>
          </ac:spMkLst>
        </pc:spChg>
        <pc:spChg chg="mod">
          <ac:chgData name="Sarah Balian" userId="b3b060d9-4d34-479b-ad68-688eaebf93c5" providerId="ADAL" clId="{9C87DBE2-CF3F-4A2A-925A-7BAFE2C1CD80}" dt="2022-12-17T21:14:22.954" v="1695" actId="207"/>
          <ac:spMkLst>
            <pc:docMk/>
            <pc:sldMk cId="3076330452" sldId="300"/>
            <ac:spMk id="39" creationId="{E8EB246B-21B0-3706-9009-9F756AA23DB1}"/>
          </ac:spMkLst>
        </pc:spChg>
        <pc:spChg chg="mod">
          <ac:chgData name="Sarah Balian" userId="b3b060d9-4d34-479b-ad68-688eaebf93c5" providerId="ADAL" clId="{9C87DBE2-CF3F-4A2A-925A-7BAFE2C1CD80}" dt="2022-12-17T21:14:20.707" v="1694" actId="207"/>
          <ac:spMkLst>
            <pc:docMk/>
            <pc:sldMk cId="3076330452" sldId="300"/>
            <ac:spMk id="40" creationId="{6A2D8D17-55A6-5F49-0564-5524CA389360}"/>
          </ac:spMkLst>
        </pc:spChg>
        <pc:spChg chg="mod">
          <ac:chgData name="Sarah Balian" userId="b3b060d9-4d34-479b-ad68-688eaebf93c5" providerId="ADAL" clId="{9C87DBE2-CF3F-4A2A-925A-7BAFE2C1CD80}" dt="2022-12-17T21:12:19.936" v="1670" actId="20577"/>
          <ac:spMkLst>
            <pc:docMk/>
            <pc:sldMk cId="3076330452" sldId="300"/>
            <ac:spMk id="41" creationId="{D668D04A-DECC-8646-63D2-86090C0B6EC2}"/>
          </ac:spMkLst>
        </pc:spChg>
        <pc:spChg chg="mod">
          <ac:chgData name="Sarah Balian" userId="b3b060d9-4d34-479b-ad68-688eaebf93c5" providerId="ADAL" clId="{9C87DBE2-CF3F-4A2A-925A-7BAFE2C1CD80}" dt="2022-12-17T21:12:41.319" v="1676" actId="20577"/>
          <ac:spMkLst>
            <pc:docMk/>
            <pc:sldMk cId="3076330452" sldId="300"/>
            <ac:spMk id="42" creationId="{CF8A5421-9323-A745-9033-6B0858E056E5}"/>
          </ac:spMkLst>
        </pc:spChg>
        <pc:spChg chg="mod">
          <ac:chgData name="Sarah Balian" userId="b3b060d9-4d34-479b-ad68-688eaebf93c5" providerId="ADAL" clId="{9C87DBE2-CF3F-4A2A-925A-7BAFE2C1CD80}" dt="2022-12-17T21:11:57.954" v="1664" actId="20577"/>
          <ac:spMkLst>
            <pc:docMk/>
            <pc:sldMk cId="3076330452" sldId="300"/>
            <ac:spMk id="43" creationId="{B7FC13D1-752F-56B6-5609-2A21E3445535}"/>
          </ac:spMkLst>
        </pc:spChg>
        <pc:spChg chg="mod">
          <ac:chgData name="Sarah Balian" userId="b3b060d9-4d34-479b-ad68-688eaebf93c5" providerId="ADAL" clId="{9C87DBE2-CF3F-4A2A-925A-7BAFE2C1CD80}" dt="2022-12-17T21:12:58.888" v="1680" actId="20577"/>
          <ac:spMkLst>
            <pc:docMk/>
            <pc:sldMk cId="3076330452" sldId="300"/>
            <ac:spMk id="44" creationId="{4BC63EFC-51D8-5205-E29F-01514C838175}"/>
          </ac:spMkLst>
        </pc:spChg>
        <pc:spChg chg="mod">
          <ac:chgData name="Sarah Balian" userId="b3b060d9-4d34-479b-ad68-688eaebf93c5" providerId="ADAL" clId="{9C87DBE2-CF3F-4A2A-925A-7BAFE2C1CD80}" dt="2022-12-17T21:10:25.743" v="1637" actId="20577"/>
          <ac:spMkLst>
            <pc:docMk/>
            <pc:sldMk cId="3076330452" sldId="300"/>
            <ac:spMk id="45" creationId="{BBE6A571-B611-7C03-DEE0-82AB9841B25B}"/>
          </ac:spMkLst>
        </pc:spChg>
        <pc:spChg chg="mod">
          <ac:chgData name="Sarah Balian" userId="b3b060d9-4d34-479b-ad68-688eaebf93c5" providerId="ADAL" clId="{9C87DBE2-CF3F-4A2A-925A-7BAFE2C1CD80}" dt="2022-12-17T21:12:25.918" v="1672" actId="20577"/>
          <ac:spMkLst>
            <pc:docMk/>
            <pc:sldMk cId="3076330452" sldId="300"/>
            <ac:spMk id="46" creationId="{42DF423A-99C8-4EB4-85E6-B227F5AC86CF}"/>
          </ac:spMkLst>
        </pc:spChg>
        <pc:spChg chg="mod">
          <ac:chgData name="Sarah Balian" userId="b3b060d9-4d34-479b-ad68-688eaebf93c5" providerId="ADAL" clId="{9C87DBE2-CF3F-4A2A-925A-7BAFE2C1CD80}" dt="2022-12-17T21:11:01.282" v="1647" actId="20577"/>
          <ac:spMkLst>
            <pc:docMk/>
            <pc:sldMk cId="3076330452" sldId="300"/>
            <ac:spMk id="47" creationId="{1A54FE55-9EA8-7040-3CAE-58A0BC0B5A7A}"/>
          </ac:spMkLst>
        </pc:spChg>
        <pc:spChg chg="mod">
          <ac:chgData name="Sarah Balian" userId="b3b060d9-4d34-479b-ad68-688eaebf93c5" providerId="ADAL" clId="{9C87DBE2-CF3F-4A2A-925A-7BAFE2C1CD80}" dt="2022-12-17T21:11:27.044" v="1656" actId="20577"/>
          <ac:spMkLst>
            <pc:docMk/>
            <pc:sldMk cId="3076330452" sldId="300"/>
            <ac:spMk id="48" creationId="{C745E97A-7FD6-1663-C9EC-826AD8D437D1}"/>
          </ac:spMkLst>
        </pc:spChg>
        <pc:spChg chg="mod">
          <ac:chgData name="Sarah Balian" userId="b3b060d9-4d34-479b-ad68-688eaebf93c5" providerId="ADAL" clId="{9C87DBE2-CF3F-4A2A-925A-7BAFE2C1CD80}" dt="2022-12-17T21:11:32.010" v="1658" actId="20577"/>
          <ac:spMkLst>
            <pc:docMk/>
            <pc:sldMk cId="3076330452" sldId="300"/>
            <ac:spMk id="49" creationId="{5A089B96-6EB7-40E6-B695-CA14F03E510E}"/>
          </ac:spMkLst>
        </pc:spChg>
        <pc:spChg chg="mod">
          <ac:chgData name="Sarah Balian" userId="b3b060d9-4d34-479b-ad68-688eaebf93c5" providerId="ADAL" clId="{9C87DBE2-CF3F-4A2A-925A-7BAFE2C1CD80}" dt="2022-12-17T21:13:21.762" v="1685" actId="20577"/>
          <ac:spMkLst>
            <pc:docMk/>
            <pc:sldMk cId="3076330452" sldId="300"/>
            <ac:spMk id="50" creationId="{B4A38A1D-ED77-E4A3-DF60-1B2D80DD4252}"/>
          </ac:spMkLst>
        </pc:spChg>
        <pc:spChg chg="mod">
          <ac:chgData name="Sarah Balian" userId="b3b060d9-4d34-479b-ad68-688eaebf93c5" providerId="ADAL" clId="{9C87DBE2-CF3F-4A2A-925A-7BAFE2C1CD80}" dt="2022-12-17T21:10:35.561" v="1641" actId="20577"/>
          <ac:spMkLst>
            <pc:docMk/>
            <pc:sldMk cId="3076330452" sldId="300"/>
            <ac:spMk id="51" creationId="{3D949BF7-3246-03FC-D71D-FF2B194A5867}"/>
          </ac:spMkLst>
        </pc:spChg>
        <pc:spChg chg="mod">
          <ac:chgData name="Sarah Balian" userId="b3b060d9-4d34-479b-ad68-688eaebf93c5" providerId="ADAL" clId="{9C87DBE2-CF3F-4A2A-925A-7BAFE2C1CD80}" dt="2022-12-17T21:10:41.832" v="1643" actId="20577"/>
          <ac:spMkLst>
            <pc:docMk/>
            <pc:sldMk cId="3076330452" sldId="300"/>
            <ac:spMk id="52" creationId="{D73A6417-5A8E-992C-44F0-86E234C17E10}"/>
          </ac:spMkLst>
        </pc:spChg>
        <pc:spChg chg="mod">
          <ac:chgData name="Sarah Balian" userId="b3b060d9-4d34-479b-ad68-688eaebf93c5" providerId="ADAL" clId="{9C87DBE2-CF3F-4A2A-925A-7BAFE2C1CD80}" dt="2022-12-17T21:12:14.585" v="1668" actId="20577"/>
          <ac:spMkLst>
            <pc:docMk/>
            <pc:sldMk cId="3076330452" sldId="300"/>
            <ac:spMk id="53" creationId="{34E58A3B-6C41-24E5-AFB9-0CC8E52DFFBF}"/>
          </ac:spMkLst>
        </pc:spChg>
        <pc:spChg chg="mod">
          <ac:chgData name="Sarah Balian" userId="b3b060d9-4d34-479b-ad68-688eaebf93c5" providerId="ADAL" clId="{9C87DBE2-CF3F-4A2A-925A-7BAFE2C1CD80}" dt="2022-12-17T21:10:30.208" v="1639" actId="20577"/>
          <ac:spMkLst>
            <pc:docMk/>
            <pc:sldMk cId="3076330452" sldId="300"/>
            <ac:spMk id="54" creationId="{3C62B939-790C-DB0F-0CF6-1E2C6F585ED4}"/>
          </ac:spMkLst>
        </pc:spChg>
        <pc:spChg chg="mod">
          <ac:chgData name="Sarah Balian" userId="b3b060d9-4d34-479b-ad68-688eaebf93c5" providerId="ADAL" clId="{9C87DBE2-CF3F-4A2A-925A-7BAFE2C1CD80}" dt="2022-12-17T21:13:16.633" v="1684" actId="20577"/>
          <ac:spMkLst>
            <pc:docMk/>
            <pc:sldMk cId="3076330452" sldId="300"/>
            <ac:spMk id="55" creationId="{16C6B6BA-7222-2A46-CA43-30A3DC2F40E5}"/>
          </ac:spMkLst>
        </pc:spChg>
        <pc:spChg chg="mod">
          <ac:chgData name="Sarah Balian" userId="b3b060d9-4d34-479b-ad68-688eaebf93c5" providerId="ADAL" clId="{9C87DBE2-CF3F-4A2A-925A-7BAFE2C1CD80}" dt="2022-12-17T21:11:22.128" v="1655" actId="20577"/>
          <ac:spMkLst>
            <pc:docMk/>
            <pc:sldMk cId="3076330452" sldId="300"/>
            <ac:spMk id="59" creationId="{4D135624-874F-7303-6186-F1323F30C5AA}"/>
          </ac:spMkLst>
        </pc:spChg>
        <pc:spChg chg="mod">
          <ac:chgData name="Sarah Balian" userId="b3b060d9-4d34-479b-ad68-688eaebf93c5" providerId="ADAL" clId="{9C87DBE2-CF3F-4A2A-925A-7BAFE2C1CD80}" dt="2022-12-17T21:10:52.472" v="1645" actId="20577"/>
          <ac:spMkLst>
            <pc:docMk/>
            <pc:sldMk cId="3076330452" sldId="300"/>
            <ac:spMk id="60" creationId="{283A431F-66DE-56D0-6F8C-E197CA434994}"/>
          </ac:spMkLst>
        </pc:spChg>
        <pc:spChg chg="mod">
          <ac:chgData name="Sarah Balian" userId="b3b060d9-4d34-479b-ad68-688eaebf93c5" providerId="ADAL" clId="{9C87DBE2-CF3F-4A2A-925A-7BAFE2C1CD80}" dt="2022-12-17T21:12:34.331" v="1674" actId="20577"/>
          <ac:spMkLst>
            <pc:docMk/>
            <pc:sldMk cId="3076330452" sldId="300"/>
            <ac:spMk id="61" creationId="{13D1EBF7-3808-CC4B-C914-B34A82C02B00}"/>
          </ac:spMkLst>
        </pc:spChg>
        <pc:spChg chg="mod">
          <ac:chgData name="Sarah Balian" userId="b3b060d9-4d34-479b-ad68-688eaebf93c5" providerId="ADAL" clId="{9C87DBE2-CF3F-4A2A-925A-7BAFE2C1CD80}" dt="2022-12-17T21:11:09.104" v="1649" actId="20577"/>
          <ac:spMkLst>
            <pc:docMk/>
            <pc:sldMk cId="3076330452" sldId="300"/>
            <ac:spMk id="1033" creationId="{3CD9B410-05B2-6138-6911-D2332C745AC9}"/>
          </ac:spMkLst>
        </pc:spChg>
        <pc:spChg chg="mod">
          <ac:chgData name="Sarah Balian" userId="b3b060d9-4d34-479b-ad68-688eaebf93c5" providerId="ADAL" clId="{9C87DBE2-CF3F-4A2A-925A-7BAFE2C1CD80}" dt="2022-12-17T21:13:09.134" v="1682" actId="20577"/>
          <ac:spMkLst>
            <pc:docMk/>
            <pc:sldMk cId="3076330452" sldId="300"/>
            <ac:spMk id="1034" creationId="{7DB997D1-C003-D6C6-1F18-F0F31FEDDA4D}"/>
          </ac:spMkLst>
        </pc:spChg>
        <pc:spChg chg="mod">
          <ac:chgData name="Sarah Balian" userId="b3b060d9-4d34-479b-ad68-688eaebf93c5" providerId="ADAL" clId="{9C87DBE2-CF3F-4A2A-925A-7BAFE2C1CD80}" dt="2022-12-17T21:12:51.248" v="1679" actId="20577"/>
          <ac:spMkLst>
            <pc:docMk/>
            <pc:sldMk cId="3076330452" sldId="300"/>
            <ac:spMk id="1035" creationId="{505D2889-80F3-69CB-1B35-181142E76EFB}"/>
          </ac:spMkLst>
        </pc:spChg>
        <pc:spChg chg="mod">
          <ac:chgData name="Sarah Balian" userId="b3b060d9-4d34-479b-ad68-688eaebf93c5" providerId="ADAL" clId="{9C87DBE2-CF3F-4A2A-925A-7BAFE2C1CD80}" dt="2022-12-17T21:11:15.184" v="1653" actId="20577"/>
          <ac:spMkLst>
            <pc:docMk/>
            <pc:sldMk cId="3076330452" sldId="300"/>
            <ac:spMk id="1036" creationId="{857DBFB8-A839-2B3D-F992-3D5B522A6EDA}"/>
          </ac:spMkLst>
        </pc:spChg>
        <pc:spChg chg="mod">
          <ac:chgData name="Sarah Balian" userId="b3b060d9-4d34-479b-ad68-688eaebf93c5" providerId="ADAL" clId="{9C87DBE2-CF3F-4A2A-925A-7BAFE2C1CD80}" dt="2022-12-17T21:12:04.086" v="1666" actId="20577"/>
          <ac:spMkLst>
            <pc:docMk/>
            <pc:sldMk cId="3076330452" sldId="300"/>
            <ac:spMk id="1037" creationId="{A619D19B-59AC-7D09-4061-FA84E7FB471A}"/>
          </ac:spMkLst>
        </pc:spChg>
        <pc:spChg chg="mod">
          <ac:chgData name="Sarah Balian" userId="b3b060d9-4d34-479b-ad68-688eaebf93c5" providerId="ADAL" clId="{9C87DBE2-CF3F-4A2A-925A-7BAFE2C1CD80}" dt="2022-12-17T21:12:45.780" v="1677" actId="20577"/>
          <ac:spMkLst>
            <pc:docMk/>
            <pc:sldMk cId="3076330452" sldId="300"/>
            <ac:spMk id="1038" creationId="{5909F8BF-9101-628B-51F4-11674CFA84EF}"/>
          </ac:spMkLst>
        </pc:spChg>
        <pc:spChg chg="mod">
          <ac:chgData name="Sarah Balian" userId="b3b060d9-4d34-479b-ad68-688eaebf93c5" providerId="ADAL" clId="{9C87DBE2-CF3F-4A2A-925A-7BAFE2C1CD80}" dt="2022-12-17T21:11:49.417" v="1662" actId="20577"/>
          <ac:spMkLst>
            <pc:docMk/>
            <pc:sldMk cId="3076330452" sldId="300"/>
            <ac:spMk id="1041" creationId="{EDDDA1C2-40F2-C465-D3BB-2E406CC881AB}"/>
          </ac:spMkLst>
        </pc:spChg>
        <pc:spChg chg="mod">
          <ac:chgData name="Sarah Balian" userId="b3b060d9-4d34-479b-ad68-688eaebf93c5" providerId="ADAL" clId="{9C87DBE2-CF3F-4A2A-925A-7BAFE2C1CD80}" dt="2022-12-17T21:10:18.182" v="1635" actId="20577"/>
          <ac:spMkLst>
            <pc:docMk/>
            <pc:sldMk cId="3076330452" sldId="300"/>
            <ac:spMk id="1046" creationId="{8A57591F-F75D-FBB3-BD7E-757A1AFC2F44}"/>
          </ac:spMkLst>
        </pc:spChg>
        <pc:grpChg chg="ord">
          <ac:chgData name="Sarah Balian" userId="b3b060d9-4d34-479b-ad68-688eaebf93c5" providerId="ADAL" clId="{9C87DBE2-CF3F-4A2A-925A-7BAFE2C1CD80}" dt="2022-12-17T21:14:43.829" v="1704" actId="167"/>
          <ac:grpSpMkLst>
            <pc:docMk/>
            <pc:sldMk cId="3076330452" sldId="300"/>
            <ac:grpSpMk id="12" creationId="{5E9238D3-4F99-E415-7A54-9FE1BC3F8A71}"/>
          </ac:grpSpMkLst>
        </pc:grpChg>
      </pc:sldChg>
      <pc:sldChg chg="del">
        <pc:chgData name="Sarah Balian" userId="b3b060d9-4d34-479b-ad68-688eaebf93c5" providerId="ADAL" clId="{9C87DBE2-CF3F-4A2A-925A-7BAFE2C1CD80}" dt="2022-12-17T21:48:31.723" v="2623" actId="47"/>
        <pc:sldMkLst>
          <pc:docMk/>
          <pc:sldMk cId="545205739" sldId="301"/>
        </pc:sldMkLst>
      </pc:sldChg>
      <pc:sldChg chg="addSp delSp modSp mod">
        <pc:chgData name="Sarah Balian" userId="b3b060d9-4d34-479b-ad68-688eaebf93c5" providerId="ADAL" clId="{9C87DBE2-CF3F-4A2A-925A-7BAFE2C1CD80}" dt="2022-12-16T15:24:23.762" v="736" actId="1076"/>
        <pc:sldMkLst>
          <pc:docMk/>
          <pc:sldMk cId="3332005300" sldId="322"/>
        </pc:sldMkLst>
        <pc:spChg chg="mod">
          <ac:chgData name="Sarah Balian" userId="b3b060d9-4d34-479b-ad68-688eaebf93c5" providerId="ADAL" clId="{9C87DBE2-CF3F-4A2A-925A-7BAFE2C1CD80}" dt="2022-12-16T15:19:31.592" v="431" actId="20577"/>
          <ac:spMkLst>
            <pc:docMk/>
            <pc:sldMk cId="3332005300" sldId="322"/>
            <ac:spMk id="2" creationId="{F6245169-1799-41CD-B28E-D2D20D16AD73}"/>
          </ac:spMkLst>
        </pc:spChg>
        <pc:spChg chg="mod">
          <ac:chgData name="Sarah Balian" userId="b3b060d9-4d34-479b-ad68-688eaebf93c5" providerId="ADAL" clId="{9C87DBE2-CF3F-4A2A-925A-7BAFE2C1CD80}" dt="2022-12-16T15:20:30.912" v="616" actId="14100"/>
          <ac:spMkLst>
            <pc:docMk/>
            <pc:sldMk cId="3332005300" sldId="322"/>
            <ac:spMk id="3" creationId="{E4FD1E92-5DBC-B105-F246-2355E4FF9A74}"/>
          </ac:spMkLst>
        </pc:spChg>
        <pc:spChg chg="add mod">
          <ac:chgData name="Sarah Balian" userId="b3b060d9-4d34-479b-ad68-688eaebf93c5" providerId="ADAL" clId="{9C87DBE2-CF3F-4A2A-925A-7BAFE2C1CD80}" dt="2022-12-16T15:24:23.762" v="736" actId="1076"/>
          <ac:spMkLst>
            <pc:docMk/>
            <pc:sldMk cId="3332005300" sldId="322"/>
            <ac:spMk id="4" creationId="{FAA73026-B2B6-F53B-C335-B129531E9269}"/>
          </ac:spMkLst>
        </pc:spChg>
        <pc:spChg chg="mod">
          <ac:chgData name="Sarah Balian" userId="b3b060d9-4d34-479b-ad68-688eaebf93c5" providerId="ADAL" clId="{9C87DBE2-CF3F-4A2A-925A-7BAFE2C1CD80}" dt="2022-12-16T15:23:13.325" v="682" actId="20577"/>
          <ac:spMkLst>
            <pc:docMk/>
            <pc:sldMk cId="3332005300" sldId="322"/>
            <ac:spMk id="5" creationId="{2DB53C78-DA00-2BC5-996C-8D5C0A276C42}"/>
          </ac:spMkLst>
        </pc:spChg>
        <pc:graphicFrameChg chg="add del mod">
          <ac:chgData name="Sarah Balian" userId="b3b060d9-4d34-479b-ad68-688eaebf93c5" providerId="ADAL" clId="{9C87DBE2-CF3F-4A2A-925A-7BAFE2C1CD80}" dt="2022-12-16T15:23:31.934" v="685" actId="207"/>
          <ac:graphicFrameMkLst>
            <pc:docMk/>
            <pc:sldMk cId="3332005300" sldId="322"/>
            <ac:graphicFrameMk id="6" creationId="{A9A8CC69-E7C7-8BF8-2D2D-ABB1A61EC758}"/>
          </ac:graphicFrameMkLst>
        </pc:graphicFrameChg>
      </pc:sldChg>
      <pc:sldChg chg="delSp modSp add mod">
        <pc:chgData name="Sarah Balian" userId="b3b060d9-4d34-479b-ad68-688eaebf93c5" providerId="ADAL" clId="{9C87DBE2-CF3F-4A2A-925A-7BAFE2C1CD80}" dt="2022-12-16T17:58:22.304" v="898"/>
        <pc:sldMkLst>
          <pc:docMk/>
          <pc:sldMk cId="327494629" sldId="323"/>
        </pc:sldMkLst>
        <pc:spChg chg="mod">
          <ac:chgData name="Sarah Balian" userId="b3b060d9-4d34-479b-ad68-688eaebf93c5" providerId="ADAL" clId="{9C87DBE2-CF3F-4A2A-925A-7BAFE2C1CD80}" dt="2022-12-16T15:28:09.078" v="870" actId="20577"/>
          <ac:spMkLst>
            <pc:docMk/>
            <pc:sldMk cId="327494629" sldId="323"/>
            <ac:spMk id="2" creationId="{F6245169-1799-41CD-B28E-D2D20D16AD73}"/>
          </ac:spMkLst>
        </pc:spChg>
        <pc:spChg chg="mod">
          <ac:chgData name="Sarah Balian" userId="b3b060d9-4d34-479b-ad68-688eaebf93c5" providerId="ADAL" clId="{9C87DBE2-CF3F-4A2A-925A-7BAFE2C1CD80}" dt="2022-12-16T15:27:55.917" v="869" actId="20577"/>
          <ac:spMkLst>
            <pc:docMk/>
            <pc:sldMk cId="327494629" sldId="323"/>
            <ac:spMk id="3" creationId="{E4FD1E92-5DBC-B105-F246-2355E4FF9A74}"/>
          </ac:spMkLst>
        </pc:spChg>
        <pc:spChg chg="del">
          <ac:chgData name="Sarah Balian" userId="b3b060d9-4d34-479b-ad68-688eaebf93c5" providerId="ADAL" clId="{9C87DBE2-CF3F-4A2A-925A-7BAFE2C1CD80}" dt="2022-12-16T15:25:49.883" v="740" actId="478"/>
          <ac:spMkLst>
            <pc:docMk/>
            <pc:sldMk cId="327494629" sldId="323"/>
            <ac:spMk id="4" creationId="{FAA73026-B2B6-F53B-C335-B129531E9269}"/>
          </ac:spMkLst>
        </pc:spChg>
        <pc:spChg chg="del">
          <ac:chgData name="Sarah Balian" userId="b3b060d9-4d34-479b-ad68-688eaebf93c5" providerId="ADAL" clId="{9C87DBE2-CF3F-4A2A-925A-7BAFE2C1CD80}" dt="2022-12-16T15:25:42.452" v="738" actId="478"/>
          <ac:spMkLst>
            <pc:docMk/>
            <pc:sldMk cId="327494629" sldId="323"/>
            <ac:spMk id="5" creationId="{2DB53C78-DA00-2BC5-996C-8D5C0A276C42}"/>
          </ac:spMkLst>
        </pc:spChg>
        <pc:graphicFrameChg chg="mod">
          <ac:chgData name="Sarah Balian" userId="b3b060d9-4d34-479b-ad68-688eaebf93c5" providerId="ADAL" clId="{9C87DBE2-CF3F-4A2A-925A-7BAFE2C1CD80}" dt="2022-12-16T17:58:22.304" v="898"/>
          <ac:graphicFrameMkLst>
            <pc:docMk/>
            <pc:sldMk cId="327494629" sldId="323"/>
            <ac:graphicFrameMk id="6" creationId="{A9A8CC69-E7C7-8BF8-2D2D-ABB1A61EC758}"/>
          </ac:graphicFrameMkLst>
        </pc:graphicFrameChg>
      </pc:sldChg>
      <pc:sldChg chg="modSp add mod">
        <pc:chgData name="Sarah Balian" userId="b3b060d9-4d34-479b-ad68-688eaebf93c5" providerId="ADAL" clId="{9C87DBE2-CF3F-4A2A-925A-7BAFE2C1CD80}" dt="2022-12-16T18:03:32.159" v="903" actId="108"/>
        <pc:sldMkLst>
          <pc:docMk/>
          <pc:sldMk cId="314515802" sldId="324"/>
        </pc:sldMkLst>
        <pc:spChg chg="mod">
          <ac:chgData name="Sarah Balian" userId="b3b060d9-4d34-479b-ad68-688eaebf93c5" providerId="ADAL" clId="{9C87DBE2-CF3F-4A2A-925A-7BAFE2C1CD80}" dt="2022-12-16T18:03:32.159" v="903" actId="108"/>
          <ac:spMkLst>
            <pc:docMk/>
            <pc:sldMk cId="314515802" sldId="324"/>
            <ac:spMk id="3" creationId="{7F10B6DC-6AF4-BFD9-E1D5-B98AA266289F}"/>
          </ac:spMkLst>
        </pc:spChg>
      </pc:sldChg>
      <pc:sldChg chg="add del">
        <pc:chgData name="Sarah Balian" userId="b3b060d9-4d34-479b-ad68-688eaebf93c5" providerId="ADAL" clId="{9C87DBE2-CF3F-4A2A-925A-7BAFE2C1CD80}" dt="2022-12-16T18:03:16.364" v="900" actId="47"/>
        <pc:sldMkLst>
          <pc:docMk/>
          <pc:sldMk cId="3846819299" sldId="324"/>
        </pc:sldMkLst>
      </pc:sldChg>
      <pc:sldChg chg="modSp add mod ord">
        <pc:chgData name="Sarah Balian" userId="b3b060d9-4d34-479b-ad68-688eaebf93c5" providerId="ADAL" clId="{9C87DBE2-CF3F-4A2A-925A-7BAFE2C1CD80}" dt="2022-12-17T21:03:19.194" v="1491"/>
        <pc:sldMkLst>
          <pc:docMk/>
          <pc:sldMk cId="661188151" sldId="325"/>
        </pc:sldMkLst>
        <pc:spChg chg="mod">
          <ac:chgData name="Sarah Balian" userId="b3b060d9-4d34-479b-ad68-688eaebf93c5" providerId="ADAL" clId="{9C87DBE2-CF3F-4A2A-925A-7BAFE2C1CD80}" dt="2022-12-17T20:46:07.925" v="1162" actId="20577"/>
          <ac:spMkLst>
            <pc:docMk/>
            <pc:sldMk cId="661188151" sldId="325"/>
            <ac:spMk id="2" creationId="{F6245169-1799-41CD-B28E-D2D20D16AD73}"/>
          </ac:spMkLst>
        </pc:spChg>
      </pc:sldChg>
      <pc:sldChg chg="modSp add mod ord">
        <pc:chgData name="Sarah Balian" userId="b3b060d9-4d34-479b-ad68-688eaebf93c5" providerId="ADAL" clId="{9C87DBE2-CF3F-4A2A-925A-7BAFE2C1CD80}" dt="2022-12-17T21:03:19.194" v="1491"/>
        <pc:sldMkLst>
          <pc:docMk/>
          <pc:sldMk cId="1504281115" sldId="326"/>
        </pc:sldMkLst>
        <pc:spChg chg="mod">
          <ac:chgData name="Sarah Balian" userId="b3b060d9-4d34-479b-ad68-688eaebf93c5" providerId="ADAL" clId="{9C87DBE2-CF3F-4A2A-925A-7BAFE2C1CD80}" dt="2022-12-17T20:47:35.414" v="1181" actId="108"/>
          <ac:spMkLst>
            <pc:docMk/>
            <pc:sldMk cId="1504281115" sldId="326"/>
            <ac:spMk id="3" creationId="{7F10B6DC-6AF4-BFD9-E1D5-B98AA266289F}"/>
          </ac:spMkLst>
        </pc:spChg>
      </pc:sldChg>
      <pc:sldChg chg="modSp mod ord">
        <pc:chgData name="Sarah Balian" userId="b3b060d9-4d34-479b-ad68-688eaebf93c5" providerId="ADAL" clId="{9C87DBE2-CF3F-4A2A-925A-7BAFE2C1CD80}" dt="2022-12-17T21:03:19.194" v="1491"/>
        <pc:sldMkLst>
          <pc:docMk/>
          <pc:sldMk cId="2410084660" sldId="327"/>
        </pc:sldMkLst>
        <pc:spChg chg="mod">
          <ac:chgData name="Sarah Balian" userId="b3b060d9-4d34-479b-ad68-688eaebf93c5" providerId="ADAL" clId="{9C87DBE2-CF3F-4A2A-925A-7BAFE2C1CD80}" dt="2022-12-17T20:55:52.420" v="1290" actId="20577"/>
          <ac:spMkLst>
            <pc:docMk/>
            <pc:sldMk cId="2410084660" sldId="327"/>
            <ac:spMk id="2" creationId="{F6245169-1799-41CD-B28E-D2D20D16AD73}"/>
          </ac:spMkLst>
        </pc:spChg>
        <pc:spChg chg="mod">
          <ac:chgData name="Sarah Balian" userId="b3b060d9-4d34-479b-ad68-688eaebf93c5" providerId="ADAL" clId="{9C87DBE2-CF3F-4A2A-925A-7BAFE2C1CD80}" dt="2022-12-17T20:56:44.449" v="1388" actId="27636"/>
          <ac:spMkLst>
            <pc:docMk/>
            <pc:sldMk cId="2410084660" sldId="327"/>
            <ac:spMk id="3" creationId="{E4FD1E92-5DBC-B105-F246-2355E4FF9A74}"/>
          </ac:spMkLst>
        </pc:spChg>
        <pc:spChg chg="mod">
          <ac:chgData name="Sarah Balian" userId="b3b060d9-4d34-479b-ad68-688eaebf93c5" providerId="ADAL" clId="{9C87DBE2-CF3F-4A2A-925A-7BAFE2C1CD80}" dt="2022-12-17T20:59:15.755" v="1461" actId="1076"/>
          <ac:spMkLst>
            <pc:docMk/>
            <pc:sldMk cId="2410084660" sldId="327"/>
            <ac:spMk id="11" creationId="{B854967F-8043-B86D-C735-482989D83C1E}"/>
          </ac:spMkLst>
        </pc:spChg>
        <pc:spChg chg="mod">
          <ac:chgData name="Sarah Balian" userId="b3b060d9-4d34-479b-ad68-688eaebf93c5" providerId="ADAL" clId="{9C87DBE2-CF3F-4A2A-925A-7BAFE2C1CD80}" dt="2022-12-17T20:59:04.117" v="1460" actId="1076"/>
          <ac:spMkLst>
            <pc:docMk/>
            <pc:sldMk cId="2410084660" sldId="327"/>
            <ac:spMk id="12" creationId="{3862842A-EAC4-C115-2F36-83D77BEE1E0E}"/>
          </ac:spMkLst>
        </pc:spChg>
        <pc:graphicFrameChg chg="mod">
          <ac:chgData name="Sarah Balian" userId="b3b060d9-4d34-479b-ad68-688eaebf93c5" providerId="ADAL" clId="{9C87DBE2-CF3F-4A2A-925A-7BAFE2C1CD80}" dt="2022-12-17T20:58:21.025" v="1406"/>
          <ac:graphicFrameMkLst>
            <pc:docMk/>
            <pc:sldMk cId="2410084660" sldId="327"/>
            <ac:graphicFrameMk id="8" creationId="{A25666F9-CCA3-9D59-B863-99CA3EC76DEB}"/>
          </ac:graphicFrameMkLst>
        </pc:graphicFrameChg>
      </pc:sldChg>
      <pc:sldChg chg="modSp add mod ord">
        <pc:chgData name="Sarah Balian" userId="b3b060d9-4d34-479b-ad68-688eaebf93c5" providerId="ADAL" clId="{9C87DBE2-CF3F-4A2A-925A-7BAFE2C1CD80}" dt="2022-12-17T21:03:19.194" v="1491"/>
        <pc:sldMkLst>
          <pc:docMk/>
          <pc:sldMk cId="3632646033" sldId="328"/>
        </pc:sldMkLst>
        <pc:spChg chg="mod">
          <ac:chgData name="Sarah Balian" userId="b3b060d9-4d34-479b-ad68-688eaebf93c5" providerId="ADAL" clId="{9C87DBE2-CF3F-4A2A-925A-7BAFE2C1CD80}" dt="2022-12-17T21:00:04.382" v="1469" actId="20577"/>
          <ac:spMkLst>
            <pc:docMk/>
            <pc:sldMk cId="3632646033" sldId="328"/>
            <ac:spMk id="10" creationId="{2D953FA9-CD59-752E-4FDA-CC41FF4B8DF2}"/>
          </ac:spMkLst>
        </pc:spChg>
        <pc:spChg chg="mod">
          <ac:chgData name="Sarah Balian" userId="b3b060d9-4d34-479b-ad68-688eaebf93c5" providerId="ADAL" clId="{9C87DBE2-CF3F-4A2A-925A-7BAFE2C1CD80}" dt="2022-12-17T21:00:07.527" v="1471" actId="20577"/>
          <ac:spMkLst>
            <pc:docMk/>
            <pc:sldMk cId="3632646033" sldId="328"/>
            <ac:spMk id="11" creationId="{8E4E40E9-D792-25A1-4B37-23D4780B1318}"/>
          </ac:spMkLst>
        </pc:spChg>
        <pc:graphicFrameChg chg="mod">
          <ac:chgData name="Sarah Balian" userId="b3b060d9-4d34-479b-ad68-688eaebf93c5" providerId="ADAL" clId="{9C87DBE2-CF3F-4A2A-925A-7BAFE2C1CD80}" dt="2022-12-17T21:01:07.799" v="1484" actId="207"/>
          <ac:graphicFrameMkLst>
            <pc:docMk/>
            <pc:sldMk cId="3632646033" sldId="328"/>
            <ac:graphicFrameMk id="2" creationId="{B0A68F7A-A083-4E2B-B574-D05208620F48}"/>
          </ac:graphicFrameMkLst>
        </pc:graphicFrameChg>
      </pc:sldChg>
      <pc:sldChg chg="modSp add mod ord">
        <pc:chgData name="Sarah Balian" userId="b3b060d9-4d34-479b-ad68-688eaebf93c5" providerId="ADAL" clId="{9C87DBE2-CF3F-4A2A-925A-7BAFE2C1CD80}" dt="2022-12-17T21:03:19.194" v="1491"/>
        <pc:sldMkLst>
          <pc:docMk/>
          <pc:sldMk cId="3536622148" sldId="329"/>
        </pc:sldMkLst>
        <pc:spChg chg="mod">
          <ac:chgData name="Sarah Balian" userId="b3b060d9-4d34-479b-ad68-688eaebf93c5" providerId="ADAL" clId="{9C87DBE2-CF3F-4A2A-925A-7BAFE2C1CD80}" dt="2022-12-17T21:01:33.968" v="1487" actId="108"/>
          <ac:spMkLst>
            <pc:docMk/>
            <pc:sldMk cId="3536622148" sldId="329"/>
            <ac:spMk id="3" creationId="{7F10B6DC-6AF4-BFD9-E1D5-B98AA266289F}"/>
          </ac:spMkLst>
        </pc:spChg>
      </pc:sldChg>
      <pc:sldChg chg="modSp add mod ord">
        <pc:chgData name="Sarah Balian" userId="b3b060d9-4d34-479b-ad68-688eaebf93c5" providerId="ADAL" clId="{9C87DBE2-CF3F-4A2A-925A-7BAFE2C1CD80}" dt="2022-12-17T21:20:14.797" v="1869" actId="108"/>
        <pc:sldMkLst>
          <pc:docMk/>
          <pc:sldMk cId="2812464284" sldId="330"/>
        </pc:sldMkLst>
        <pc:spChg chg="mod">
          <ac:chgData name="Sarah Balian" userId="b3b060d9-4d34-479b-ad68-688eaebf93c5" providerId="ADAL" clId="{9C87DBE2-CF3F-4A2A-925A-7BAFE2C1CD80}" dt="2022-12-17T21:20:14.797" v="1869" actId="108"/>
          <ac:spMkLst>
            <pc:docMk/>
            <pc:sldMk cId="2812464284" sldId="330"/>
            <ac:spMk id="3" creationId="{7F10B6DC-6AF4-BFD9-E1D5-B98AA266289F}"/>
          </ac:spMkLst>
        </pc:spChg>
      </pc:sldChg>
      <pc:sldChg chg="modSp add mod">
        <pc:chgData name="Sarah Balian" userId="b3b060d9-4d34-479b-ad68-688eaebf93c5" providerId="ADAL" clId="{9C87DBE2-CF3F-4A2A-925A-7BAFE2C1CD80}" dt="2022-12-17T21:28:13.912" v="2153" actId="27918"/>
        <pc:sldMkLst>
          <pc:docMk/>
          <pc:sldMk cId="1612805360" sldId="331"/>
        </pc:sldMkLst>
        <pc:spChg chg="mod">
          <ac:chgData name="Sarah Balian" userId="b3b060d9-4d34-479b-ad68-688eaebf93c5" providerId="ADAL" clId="{9C87DBE2-CF3F-4A2A-925A-7BAFE2C1CD80}" dt="2022-12-17T21:27:13.453" v="2122" actId="20577"/>
          <ac:spMkLst>
            <pc:docMk/>
            <pc:sldMk cId="1612805360" sldId="331"/>
            <ac:spMk id="2" creationId="{F6245169-1799-41CD-B28E-D2D20D16AD73}"/>
          </ac:spMkLst>
        </pc:spChg>
        <pc:spChg chg="mod">
          <ac:chgData name="Sarah Balian" userId="b3b060d9-4d34-479b-ad68-688eaebf93c5" providerId="ADAL" clId="{9C87DBE2-CF3F-4A2A-925A-7BAFE2C1CD80}" dt="2022-12-17T21:27:31.643" v="2147" actId="20577"/>
          <ac:spMkLst>
            <pc:docMk/>
            <pc:sldMk cId="1612805360" sldId="331"/>
            <ac:spMk id="3" creationId="{E4FD1E92-5DBC-B105-F246-2355E4FF9A74}"/>
          </ac:spMkLst>
        </pc:spChg>
      </pc:sldChg>
      <pc:sldChg chg="addSp delSp modSp add mod">
        <pc:chgData name="Sarah Balian" userId="b3b060d9-4d34-479b-ad68-688eaebf93c5" providerId="ADAL" clId="{9C87DBE2-CF3F-4A2A-925A-7BAFE2C1CD80}" dt="2022-12-17T21:35:19.482" v="2459" actId="207"/>
        <pc:sldMkLst>
          <pc:docMk/>
          <pc:sldMk cId="1825204444" sldId="332"/>
        </pc:sldMkLst>
        <pc:spChg chg="mod">
          <ac:chgData name="Sarah Balian" userId="b3b060d9-4d34-479b-ad68-688eaebf93c5" providerId="ADAL" clId="{9C87DBE2-CF3F-4A2A-925A-7BAFE2C1CD80}" dt="2022-12-17T21:31:50.935" v="2416" actId="14100"/>
          <ac:spMkLst>
            <pc:docMk/>
            <pc:sldMk cId="1825204444" sldId="332"/>
            <ac:spMk id="2" creationId="{F6245169-1799-41CD-B28E-D2D20D16AD73}"/>
          </ac:spMkLst>
        </pc:spChg>
        <pc:spChg chg="mod">
          <ac:chgData name="Sarah Balian" userId="b3b060d9-4d34-479b-ad68-688eaebf93c5" providerId="ADAL" clId="{9C87DBE2-CF3F-4A2A-925A-7BAFE2C1CD80}" dt="2022-12-17T21:32:06.199" v="2423" actId="1076"/>
          <ac:spMkLst>
            <pc:docMk/>
            <pc:sldMk cId="1825204444" sldId="332"/>
            <ac:spMk id="3" creationId="{E4FD1E92-5DBC-B105-F246-2355E4FF9A74}"/>
          </ac:spMkLst>
        </pc:spChg>
        <pc:spChg chg="mod">
          <ac:chgData name="Sarah Balian" userId="b3b060d9-4d34-479b-ad68-688eaebf93c5" providerId="ADAL" clId="{9C87DBE2-CF3F-4A2A-925A-7BAFE2C1CD80}" dt="2022-12-17T21:32:20.333" v="2430" actId="1036"/>
          <ac:spMkLst>
            <pc:docMk/>
            <pc:sldMk cId="1825204444" sldId="332"/>
            <ac:spMk id="4" creationId="{87E0FD17-000E-F917-D7E1-AFF7CACBF13D}"/>
          </ac:spMkLst>
        </pc:spChg>
        <pc:spChg chg="del mod">
          <ac:chgData name="Sarah Balian" userId="b3b060d9-4d34-479b-ad68-688eaebf93c5" providerId="ADAL" clId="{9C87DBE2-CF3F-4A2A-925A-7BAFE2C1CD80}" dt="2022-12-17T21:31:47.897" v="2415" actId="478"/>
          <ac:spMkLst>
            <pc:docMk/>
            <pc:sldMk cId="1825204444" sldId="332"/>
            <ac:spMk id="5" creationId="{B3616B7D-A375-398C-0366-AC966A1A5F0A}"/>
          </ac:spMkLst>
        </pc:spChg>
        <pc:spChg chg="del mod">
          <ac:chgData name="Sarah Balian" userId="b3b060d9-4d34-479b-ad68-688eaebf93c5" providerId="ADAL" clId="{9C87DBE2-CF3F-4A2A-925A-7BAFE2C1CD80}" dt="2022-12-17T21:31:47.897" v="2415" actId="478"/>
          <ac:spMkLst>
            <pc:docMk/>
            <pc:sldMk cId="1825204444" sldId="332"/>
            <ac:spMk id="6" creationId="{D8D5586F-4021-71BF-8F32-913C906417B3}"/>
          </ac:spMkLst>
        </pc:spChg>
        <pc:spChg chg="del mod">
          <ac:chgData name="Sarah Balian" userId="b3b060d9-4d34-479b-ad68-688eaebf93c5" providerId="ADAL" clId="{9C87DBE2-CF3F-4A2A-925A-7BAFE2C1CD80}" dt="2022-12-17T21:31:47.897" v="2415" actId="478"/>
          <ac:spMkLst>
            <pc:docMk/>
            <pc:sldMk cId="1825204444" sldId="332"/>
            <ac:spMk id="7" creationId="{70FEFE14-1C6A-1168-F512-D6AD8C8C65F7}"/>
          </ac:spMkLst>
        </pc:spChg>
        <pc:spChg chg="del mod">
          <ac:chgData name="Sarah Balian" userId="b3b060d9-4d34-479b-ad68-688eaebf93c5" providerId="ADAL" clId="{9C87DBE2-CF3F-4A2A-925A-7BAFE2C1CD80}" dt="2022-12-17T21:31:58.905" v="2420" actId="478"/>
          <ac:spMkLst>
            <pc:docMk/>
            <pc:sldMk cId="1825204444" sldId="332"/>
            <ac:spMk id="8" creationId="{ED718153-B8F8-D0AB-8876-5757C1746209}"/>
          </ac:spMkLst>
        </pc:spChg>
        <pc:graphicFrameChg chg="mod">
          <ac:chgData name="Sarah Balian" userId="b3b060d9-4d34-479b-ad68-688eaebf93c5" providerId="ADAL" clId="{9C87DBE2-CF3F-4A2A-925A-7BAFE2C1CD80}" dt="2022-12-17T21:35:19.482" v="2459" actId="207"/>
          <ac:graphicFrameMkLst>
            <pc:docMk/>
            <pc:sldMk cId="1825204444" sldId="332"/>
            <ac:graphicFrameMk id="9" creationId="{16BB2B36-D329-083C-5198-BEEC5AC12CFA}"/>
          </ac:graphicFrameMkLst>
        </pc:graphicFrameChg>
        <pc:picChg chg="add mod">
          <ac:chgData name="Sarah Balian" userId="b3b060d9-4d34-479b-ad68-688eaebf93c5" providerId="ADAL" clId="{9C87DBE2-CF3F-4A2A-925A-7BAFE2C1CD80}" dt="2022-12-17T21:32:02.591" v="2422" actId="1076"/>
          <ac:picMkLst>
            <pc:docMk/>
            <pc:sldMk cId="1825204444" sldId="332"/>
            <ac:picMk id="10" creationId="{50839A5E-BA52-CD03-4967-BF1B6025EDD4}"/>
          </ac:picMkLst>
        </pc:picChg>
      </pc:sldChg>
      <pc:sldChg chg="addSp delSp modSp mod">
        <pc:chgData name="Sarah Balian" userId="b3b060d9-4d34-479b-ad68-688eaebf93c5" providerId="ADAL" clId="{9C87DBE2-CF3F-4A2A-925A-7BAFE2C1CD80}" dt="2022-12-17T21:46:20.717" v="2560" actId="207"/>
        <pc:sldMkLst>
          <pc:docMk/>
          <pc:sldMk cId="3558224958" sldId="333"/>
        </pc:sldMkLst>
        <pc:spChg chg="del">
          <ac:chgData name="Sarah Balian" userId="b3b060d9-4d34-479b-ad68-688eaebf93c5" providerId="ADAL" clId="{9C87DBE2-CF3F-4A2A-925A-7BAFE2C1CD80}" dt="2022-12-17T21:33:01.355" v="2431" actId="478"/>
          <ac:spMkLst>
            <pc:docMk/>
            <pc:sldMk cId="3558224958" sldId="333"/>
            <ac:spMk id="3" creationId="{E4FD1E92-5DBC-B105-F246-2355E4FF9A74}"/>
          </ac:spMkLst>
        </pc:spChg>
        <pc:spChg chg="add del mod">
          <ac:chgData name="Sarah Balian" userId="b3b060d9-4d34-479b-ad68-688eaebf93c5" providerId="ADAL" clId="{9C87DBE2-CF3F-4A2A-925A-7BAFE2C1CD80}" dt="2022-12-17T21:33:02.536" v="2432" actId="478"/>
          <ac:spMkLst>
            <pc:docMk/>
            <pc:sldMk cId="3558224958" sldId="333"/>
            <ac:spMk id="4" creationId="{66D314E5-2009-2E40-B91B-F57C863B4116}"/>
          </ac:spMkLst>
        </pc:spChg>
        <pc:spChg chg="add mod">
          <ac:chgData name="Sarah Balian" userId="b3b060d9-4d34-479b-ad68-688eaebf93c5" providerId="ADAL" clId="{9C87DBE2-CF3F-4A2A-925A-7BAFE2C1CD80}" dt="2022-12-17T21:33:07.954" v="2433"/>
          <ac:spMkLst>
            <pc:docMk/>
            <pc:sldMk cId="3558224958" sldId="333"/>
            <ac:spMk id="5" creationId="{C5DF0382-C2EE-8050-EC32-C95DE214D571}"/>
          </ac:spMkLst>
        </pc:spChg>
        <pc:spChg chg="add mod">
          <ac:chgData name="Sarah Balian" userId="b3b060d9-4d34-479b-ad68-688eaebf93c5" providerId="ADAL" clId="{9C87DBE2-CF3F-4A2A-925A-7BAFE2C1CD80}" dt="2022-12-17T21:33:52.616" v="2450" actId="20577"/>
          <ac:spMkLst>
            <pc:docMk/>
            <pc:sldMk cId="3558224958" sldId="333"/>
            <ac:spMk id="6" creationId="{356E46E2-C2D0-14CF-A944-2AEE69ECEE82}"/>
          </ac:spMkLst>
        </pc:spChg>
        <pc:spChg chg="mod">
          <ac:chgData name="Sarah Balian" userId="b3b060d9-4d34-479b-ad68-688eaebf93c5" providerId="ADAL" clId="{9C87DBE2-CF3F-4A2A-925A-7BAFE2C1CD80}" dt="2022-12-17T21:45:12.335" v="2547" actId="207"/>
          <ac:spMkLst>
            <pc:docMk/>
            <pc:sldMk cId="3558224958" sldId="333"/>
            <ac:spMk id="16" creationId="{B48AF8D6-3B53-9F74-94D2-3B25DE3DD83B}"/>
          </ac:spMkLst>
        </pc:spChg>
        <pc:spChg chg="mod">
          <ac:chgData name="Sarah Balian" userId="b3b060d9-4d34-479b-ad68-688eaebf93c5" providerId="ADAL" clId="{9C87DBE2-CF3F-4A2A-925A-7BAFE2C1CD80}" dt="2022-12-17T21:45:50.415" v="2554" actId="207"/>
          <ac:spMkLst>
            <pc:docMk/>
            <pc:sldMk cId="3558224958" sldId="333"/>
            <ac:spMk id="17" creationId="{A26086BA-EB13-AEAF-5740-8696C7A3D23D}"/>
          </ac:spMkLst>
        </pc:spChg>
        <pc:spChg chg="mod">
          <ac:chgData name="Sarah Balian" userId="b3b060d9-4d34-479b-ad68-688eaebf93c5" providerId="ADAL" clId="{9C87DBE2-CF3F-4A2A-925A-7BAFE2C1CD80}" dt="2022-12-17T21:46:03.767" v="2557" actId="207"/>
          <ac:spMkLst>
            <pc:docMk/>
            <pc:sldMk cId="3558224958" sldId="333"/>
            <ac:spMk id="18" creationId="{6EB730F7-D11E-13E3-D394-591543F6F3F4}"/>
          </ac:spMkLst>
        </pc:spChg>
        <pc:spChg chg="mod">
          <ac:chgData name="Sarah Balian" userId="b3b060d9-4d34-479b-ad68-688eaebf93c5" providerId="ADAL" clId="{9C87DBE2-CF3F-4A2A-925A-7BAFE2C1CD80}" dt="2022-12-17T21:44:20.683" v="2539" actId="207"/>
          <ac:spMkLst>
            <pc:docMk/>
            <pc:sldMk cId="3558224958" sldId="333"/>
            <ac:spMk id="19" creationId="{82B27EF9-3FBD-309B-79E6-6DD1B396B7F2}"/>
          </ac:spMkLst>
        </pc:spChg>
        <pc:spChg chg="mod">
          <ac:chgData name="Sarah Balian" userId="b3b060d9-4d34-479b-ad68-688eaebf93c5" providerId="ADAL" clId="{9C87DBE2-CF3F-4A2A-925A-7BAFE2C1CD80}" dt="2022-12-17T21:44:47.081" v="2542" actId="207"/>
          <ac:spMkLst>
            <pc:docMk/>
            <pc:sldMk cId="3558224958" sldId="333"/>
            <ac:spMk id="20" creationId="{DFF4D7D1-5531-9052-3A86-E631897C3FF1}"/>
          </ac:spMkLst>
        </pc:spChg>
        <pc:spChg chg="mod">
          <ac:chgData name="Sarah Balian" userId="b3b060d9-4d34-479b-ad68-688eaebf93c5" providerId="ADAL" clId="{9C87DBE2-CF3F-4A2A-925A-7BAFE2C1CD80}" dt="2022-12-17T21:44:42.613" v="2541" actId="207"/>
          <ac:spMkLst>
            <pc:docMk/>
            <pc:sldMk cId="3558224958" sldId="333"/>
            <ac:spMk id="23" creationId="{FB08A05E-566E-4B8C-CEE8-9AB1A3EC8EFD}"/>
          </ac:spMkLst>
        </pc:spChg>
        <pc:spChg chg="mod">
          <ac:chgData name="Sarah Balian" userId="b3b060d9-4d34-479b-ad68-688eaebf93c5" providerId="ADAL" clId="{9C87DBE2-CF3F-4A2A-925A-7BAFE2C1CD80}" dt="2022-12-17T21:45:02.666" v="2545" actId="207"/>
          <ac:spMkLst>
            <pc:docMk/>
            <pc:sldMk cId="3558224958" sldId="333"/>
            <ac:spMk id="24" creationId="{C50532D2-86D1-EE8B-6A3E-06DE59632923}"/>
          </ac:spMkLst>
        </pc:spChg>
        <pc:spChg chg="mod">
          <ac:chgData name="Sarah Balian" userId="b3b060d9-4d34-479b-ad68-688eaebf93c5" providerId="ADAL" clId="{9C87DBE2-CF3F-4A2A-925A-7BAFE2C1CD80}" dt="2022-12-17T21:44:53.920" v="2543" actId="207"/>
          <ac:spMkLst>
            <pc:docMk/>
            <pc:sldMk cId="3558224958" sldId="333"/>
            <ac:spMk id="26" creationId="{0CE7C57C-079C-43BE-38DE-8556061A61F0}"/>
          </ac:spMkLst>
        </pc:spChg>
        <pc:spChg chg="mod">
          <ac:chgData name="Sarah Balian" userId="b3b060d9-4d34-479b-ad68-688eaebf93c5" providerId="ADAL" clId="{9C87DBE2-CF3F-4A2A-925A-7BAFE2C1CD80}" dt="2022-12-17T21:45:57.713" v="2555" actId="207"/>
          <ac:spMkLst>
            <pc:docMk/>
            <pc:sldMk cId="3558224958" sldId="333"/>
            <ac:spMk id="27" creationId="{3B2484F9-7DA9-3B58-5691-5C05CBB4911C}"/>
          </ac:spMkLst>
        </pc:spChg>
        <pc:spChg chg="mod">
          <ac:chgData name="Sarah Balian" userId="b3b060d9-4d34-479b-ad68-688eaebf93c5" providerId="ADAL" clId="{9C87DBE2-CF3F-4A2A-925A-7BAFE2C1CD80}" dt="2022-12-17T21:45:16.446" v="2548" actId="207"/>
          <ac:spMkLst>
            <pc:docMk/>
            <pc:sldMk cId="3558224958" sldId="333"/>
            <ac:spMk id="28" creationId="{086B88E6-B36D-DA23-F13A-221477F30255}"/>
          </ac:spMkLst>
        </pc:spChg>
        <pc:spChg chg="mod">
          <ac:chgData name="Sarah Balian" userId="b3b060d9-4d34-479b-ad68-688eaebf93c5" providerId="ADAL" clId="{9C87DBE2-CF3F-4A2A-925A-7BAFE2C1CD80}" dt="2022-12-17T21:44:58.245" v="2544" actId="207"/>
          <ac:spMkLst>
            <pc:docMk/>
            <pc:sldMk cId="3558224958" sldId="333"/>
            <ac:spMk id="29" creationId="{1BF5DB5A-462C-81A6-1C76-D1666FA63B95}"/>
          </ac:spMkLst>
        </pc:spChg>
        <pc:spChg chg="mod">
          <ac:chgData name="Sarah Balian" userId="b3b060d9-4d34-479b-ad68-688eaebf93c5" providerId="ADAL" clId="{9C87DBE2-CF3F-4A2A-925A-7BAFE2C1CD80}" dt="2022-12-17T21:46:11.635" v="2559" actId="207"/>
          <ac:spMkLst>
            <pc:docMk/>
            <pc:sldMk cId="3558224958" sldId="333"/>
            <ac:spMk id="30" creationId="{70AA0F01-213A-E2F6-7512-A7938C78CB69}"/>
          </ac:spMkLst>
        </pc:spChg>
        <pc:spChg chg="mod">
          <ac:chgData name="Sarah Balian" userId="b3b060d9-4d34-479b-ad68-688eaebf93c5" providerId="ADAL" clId="{9C87DBE2-CF3F-4A2A-925A-7BAFE2C1CD80}" dt="2022-12-17T21:46:20.717" v="2560" actId="207"/>
          <ac:spMkLst>
            <pc:docMk/>
            <pc:sldMk cId="3558224958" sldId="333"/>
            <ac:spMk id="32" creationId="{E978B757-63B9-7169-1890-A30CE86C7447}"/>
          </ac:spMkLst>
        </pc:spChg>
        <pc:spChg chg="mod">
          <ac:chgData name="Sarah Balian" userId="b3b060d9-4d34-479b-ad68-688eaebf93c5" providerId="ADAL" clId="{9C87DBE2-CF3F-4A2A-925A-7BAFE2C1CD80}" dt="2022-12-17T21:45:45.364" v="2553" actId="207"/>
          <ac:spMkLst>
            <pc:docMk/>
            <pc:sldMk cId="3558224958" sldId="333"/>
            <ac:spMk id="36" creationId="{3A6045E7-8748-CF8A-A9B5-1479A6021893}"/>
          </ac:spMkLst>
        </pc:spChg>
        <pc:spChg chg="mod">
          <ac:chgData name="Sarah Balian" userId="b3b060d9-4d34-479b-ad68-688eaebf93c5" providerId="ADAL" clId="{9C87DBE2-CF3F-4A2A-925A-7BAFE2C1CD80}" dt="2022-12-17T21:45:32.273" v="2551" actId="207"/>
          <ac:spMkLst>
            <pc:docMk/>
            <pc:sldMk cId="3558224958" sldId="333"/>
            <ac:spMk id="38" creationId="{AD04D305-2F1B-09A1-7316-2CA8AE0B75EB}"/>
          </ac:spMkLst>
        </pc:spChg>
        <pc:spChg chg="mod">
          <ac:chgData name="Sarah Balian" userId="b3b060d9-4d34-479b-ad68-688eaebf93c5" providerId="ADAL" clId="{9C87DBE2-CF3F-4A2A-925A-7BAFE2C1CD80}" dt="2022-12-17T21:45:25.096" v="2550" actId="207"/>
          <ac:spMkLst>
            <pc:docMk/>
            <pc:sldMk cId="3558224958" sldId="333"/>
            <ac:spMk id="39" creationId="{E8EB246B-21B0-3706-9009-9F756AA23DB1}"/>
          </ac:spMkLst>
        </pc:spChg>
        <pc:spChg chg="mod">
          <ac:chgData name="Sarah Balian" userId="b3b060d9-4d34-479b-ad68-688eaebf93c5" providerId="ADAL" clId="{9C87DBE2-CF3F-4A2A-925A-7BAFE2C1CD80}" dt="2022-12-17T21:45:19.232" v="2549" actId="207"/>
          <ac:spMkLst>
            <pc:docMk/>
            <pc:sldMk cId="3558224958" sldId="333"/>
            <ac:spMk id="40" creationId="{6A2D8D17-55A6-5F49-0564-5524CA389360}"/>
          </ac:spMkLst>
        </pc:spChg>
        <pc:spChg chg="mod">
          <ac:chgData name="Sarah Balian" userId="b3b060d9-4d34-479b-ad68-688eaebf93c5" providerId="ADAL" clId="{9C87DBE2-CF3F-4A2A-925A-7BAFE2C1CD80}" dt="2022-12-17T21:39:41.283" v="2521" actId="20577"/>
          <ac:spMkLst>
            <pc:docMk/>
            <pc:sldMk cId="3558224958" sldId="333"/>
            <ac:spMk id="41" creationId="{D668D04A-DECC-8646-63D2-86090C0B6EC2}"/>
          </ac:spMkLst>
        </pc:spChg>
        <pc:spChg chg="mod">
          <ac:chgData name="Sarah Balian" userId="b3b060d9-4d34-479b-ad68-688eaebf93c5" providerId="ADAL" clId="{9C87DBE2-CF3F-4A2A-925A-7BAFE2C1CD80}" dt="2022-12-17T21:40:06.856" v="2526" actId="20577"/>
          <ac:spMkLst>
            <pc:docMk/>
            <pc:sldMk cId="3558224958" sldId="333"/>
            <ac:spMk id="42" creationId="{CF8A5421-9323-A745-9033-6B0858E056E5}"/>
          </ac:spMkLst>
        </pc:spChg>
        <pc:spChg chg="mod">
          <ac:chgData name="Sarah Balian" userId="b3b060d9-4d34-479b-ad68-688eaebf93c5" providerId="ADAL" clId="{9C87DBE2-CF3F-4A2A-925A-7BAFE2C1CD80}" dt="2022-12-17T21:39:20.578" v="2516" actId="20577"/>
          <ac:spMkLst>
            <pc:docMk/>
            <pc:sldMk cId="3558224958" sldId="333"/>
            <ac:spMk id="43" creationId="{B7FC13D1-752F-56B6-5609-2A21E3445535}"/>
          </ac:spMkLst>
        </pc:spChg>
        <pc:spChg chg="mod">
          <ac:chgData name="Sarah Balian" userId="b3b060d9-4d34-479b-ad68-688eaebf93c5" providerId="ADAL" clId="{9C87DBE2-CF3F-4A2A-925A-7BAFE2C1CD80}" dt="2022-12-17T21:40:35.146" v="2531" actId="20577"/>
          <ac:spMkLst>
            <pc:docMk/>
            <pc:sldMk cId="3558224958" sldId="333"/>
            <ac:spMk id="44" creationId="{4BC63EFC-51D8-5205-E29F-01514C838175}"/>
          </ac:spMkLst>
        </pc:spChg>
        <pc:spChg chg="mod">
          <ac:chgData name="Sarah Balian" userId="b3b060d9-4d34-479b-ad68-688eaebf93c5" providerId="ADAL" clId="{9C87DBE2-CF3F-4A2A-925A-7BAFE2C1CD80}" dt="2022-12-17T21:39:45.496" v="2522" actId="20577"/>
          <ac:spMkLst>
            <pc:docMk/>
            <pc:sldMk cId="3558224958" sldId="333"/>
            <ac:spMk id="46" creationId="{42DF423A-99C8-4EB4-85E6-B227F5AC86CF}"/>
          </ac:spMkLst>
        </pc:spChg>
        <pc:spChg chg="mod">
          <ac:chgData name="Sarah Balian" userId="b3b060d9-4d34-479b-ad68-688eaebf93c5" providerId="ADAL" clId="{9C87DBE2-CF3F-4A2A-925A-7BAFE2C1CD80}" dt="2022-12-17T21:38:25.991" v="2502" actId="20577"/>
          <ac:spMkLst>
            <pc:docMk/>
            <pc:sldMk cId="3558224958" sldId="333"/>
            <ac:spMk id="47" creationId="{1A54FE55-9EA8-7040-3CAE-58A0BC0B5A7A}"/>
          </ac:spMkLst>
        </pc:spChg>
        <pc:spChg chg="mod">
          <ac:chgData name="Sarah Balian" userId="b3b060d9-4d34-479b-ad68-688eaebf93c5" providerId="ADAL" clId="{9C87DBE2-CF3F-4A2A-925A-7BAFE2C1CD80}" dt="2022-12-17T21:38:58.353" v="2511" actId="20577"/>
          <ac:spMkLst>
            <pc:docMk/>
            <pc:sldMk cId="3558224958" sldId="333"/>
            <ac:spMk id="48" creationId="{C745E97A-7FD6-1663-C9EC-826AD8D437D1}"/>
          </ac:spMkLst>
        </pc:spChg>
        <pc:spChg chg="mod">
          <ac:chgData name="Sarah Balian" userId="b3b060d9-4d34-479b-ad68-688eaebf93c5" providerId="ADAL" clId="{9C87DBE2-CF3F-4A2A-925A-7BAFE2C1CD80}" dt="2022-12-17T21:39:05.870" v="2513" actId="20577"/>
          <ac:spMkLst>
            <pc:docMk/>
            <pc:sldMk cId="3558224958" sldId="333"/>
            <ac:spMk id="49" creationId="{5A089B96-6EB7-40E6-B695-CA14F03E510E}"/>
          </ac:spMkLst>
        </pc:spChg>
        <pc:spChg chg="mod">
          <ac:chgData name="Sarah Balian" userId="b3b060d9-4d34-479b-ad68-688eaebf93c5" providerId="ADAL" clId="{9C87DBE2-CF3F-4A2A-925A-7BAFE2C1CD80}" dt="2022-12-17T21:40:53.533" v="2537" actId="20577"/>
          <ac:spMkLst>
            <pc:docMk/>
            <pc:sldMk cId="3558224958" sldId="333"/>
            <ac:spMk id="50" creationId="{B4A38A1D-ED77-E4A3-DF60-1B2D80DD4252}"/>
          </ac:spMkLst>
        </pc:spChg>
        <pc:spChg chg="mod">
          <ac:chgData name="Sarah Balian" userId="b3b060d9-4d34-479b-ad68-688eaebf93c5" providerId="ADAL" clId="{9C87DBE2-CF3F-4A2A-925A-7BAFE2C1CD80}" dt="2022-12-17T21:37:38.312" v="2496" actId="20577"/>
          <ac:spMkLst>
            <pc:docMk/>
            <pc:sldMk cId="3558224958" sldId="333"/>
            <ac:spMk id="51" creationId="{3D949BF7-3246-03FC-D71D-FF2B194A5867}"/>
          </ac:spMkLst>
        </pc:spChg>
        <pc:spChg chg="mod">
          <ac:chgData name="Sarah Balian" userId="b3b060d9-4d34-479b-ad68-688eaebf93c5" providerId="ADAL" clId="{9C87DBE2-CF3F-4A2A-925A-7BAFE2C1CD80}" dt="2022-12-17T21:46:07.114" v="2558" actId="1076"/>
          <ac:spMkLst>
            <pc:docMk/>
            <pc:sldMk cId="3558224958" sldId="333"/>
            <ac:spMk id="52" creationId="{D73A6417-5A8E-992C-44F0-86E234C17E10}"/>
          </ac:spMkLst>
        </pc:spChg>
        <pc:spChg chg="mod">
          <ac:chgData name="Sarah Balian" userId="b3b060d9-4d34-479b-ad68-688eaebf93c5" providerId="ADAL" clId="{9C87DBE2-CF3F-4A2A-925A-7BAFE2C1CD80}" dt="2022-12-17T21:39:35.255" v="2520" actId="20577"/>
          <ac:spMkLst>
            <pc:docMk/>
            <pc:sldMk cId="3558224958" sldId="333"/>
            <ac:spMk id="53" creationId="{34E58A3B-6C41-24E5-AFB9-0CC8E52DFFBF}"/>
          </ac:spMkLst>
        </pc:spChg>
        <pc:spChg chg="mod">
          <ac:chgData name="Sarah Balian" userId="b3b060d9-4d34-479b-ad68-688eaebf93c5" providerId="ADAL" clId="{9C87DBE2-CF3F-4A2A-925A-7BAFE2C1CD80}" dt="2022-12-17T21:37:32.080" v="2494" actId="20577"/>
          <ac:spMkLst>
            <pc:docMk/>
            <pc:sldMk cId="3558224958" sldId="333"/>
            <ac:spMk id="54" creationId="{3C62B939-790C-DB0F-0CF6-1E2C6F585ED4}"/>
          </ac:spMkLst>
        </pc:spChg>
        <pc:spChg chg="mod">
          <ac:chgData name="Sarah Balian" userId="b3b060d9-4d34-479b-ad68-688eaebf93c5" providerId="ADAL" clId="{9C87DBE2-CF3F-4A2A-925A-7BAFE2C1CD80}" dt="2022-12-17T21:40:49.798" v="2535" actId="20577"/>
          <ac:spMkLst>
            <pc:docMk/>
            <pc:sldMk cId="3558224958" sldId="333"/>
            <ac:spMk id="55" creationId="{16C6B6BA-7222-2A46-CA43-30A3DC2F40E5}"/>
          </ac:spMkLst>
        </pc:spChg>
        <pc:spChg chg="del">
          <ac:chgData name="Sarah Balian" userId="b3b060d9-4d34-479b-ad68-688eaebf93c5" providerId="ADAL" clId="{9C87DBE2-CF3F-4A2A-925A-7BAFE2C1CD80}" dt="2022-12-17T21:33:01.355" v="2431" actId="478"/>
          <ac:spMkLst>
            <pc:docMk/>
            <pc:sldMk cId="3558224958" sldId="333"/>
            <ac:spMk id="58" creationId="{DB0E9556-57C4-FB9F-F4ED-4A86F430775C}"/>
          </ac:spMkLst>
        </pc:spChg>
        <pc:spChg chg="mod">
          <ac:chgData name="Sarah Balian" userId="b3b060d9-4d34-479b-ad68-688eaebf93c5" providerId="ADAL" clId="{9C87DBE2-CF3F-4A2A-925A-7BAFE2C1CD80}" dt="2022-12-17T21:38:49.992" v="2509" actId="27636"/>
          <ac:spMkLst>
            <pc:docMk/>
            <pc:sldMk cId="3558224958" sldId="333"/>
            <ac:spMk id="59" creationId="{4D135624-874F-7303-6186-F1323F30C5AA}"/>
          </ac:spMkLst>
        </pc:spChg>
        <pc:spChg chg="mod">
          <ac:chgData name="Sarah Balian" userId="b3b060d9-4d34-479b-ad68-688eaebf93c5" providerId="ADAL" clId="{9C87DBE2-CF3F-4A2A-925A-7BAFE2C1CD80}" dt="2022-12-17T21:44:25.844" v="2540" actId="1076"/>
          <ac:spMkLst>
            <pc:docMk/>
            <pc:sldMk cId="3558224958" sldId="333"/>
            <ac:spMk id="60" creationId="{283A431F-66DE-56D0-6F8C-E197CA434994}"/>
          </ac:spMkLst>
        </pc:spChg>
        <pc:spChg chg="mod">
          <ac:chgData name="Sarah Balian" userId="b3b060d9-4d34-479b-ad68-688eaebf93c5" providerId="ADAL" clId="{9C87DBE2-CF3F-4A2A-925A-7BAFE2C1CD80}" dt="2022-12-17T21:39:56.256" v="2524" actId="20577"/>
          <ac:spMkLst>
            <pc:docMk/>
            <pc:sldMk cId="3558224958" sldId="333"/>
            <ac:spMk id="61" creationId="{13D1EBF7-3808-CC4B-C914-B34A82C02B00}"/>
          </ac:spMkLst>
        </pc:spChg>
        <pc:spChg chg="mod">
          <ac:chgData name="Sarah Balian" userId="b3b060d9-4d34-479b-ad68-688eaebf93c5" providerId="ADAL" clId="{9C87DBE2-CF3F-4A2A-925A-7BAFE2C1CD80}" dt="2022-12-17T21:45:37.043" v="2552" actId="1076"/>
          <ac:spMkLst>
            <pc:docMk/>
            <pc:sldMk cId="3558224958" sldId="333"/>
            <ac:spMk id="1033" creationId="{3CD9B410-05B2-6138-6911-D2332C745AC9}"/>
          </ac:spMkLst>
        </pc:spChg>
        <pc:spChg chg="mod">
          <ac:chgData name="Sarah Balian" userId="b3b060d9-4d34-479b-ad68-688eaebf93c5" providerId="ADAL" clId="{9C87DBE2-CF3F-4A2A-925A-7BAFE2C1CD80}" dt="2022-12-17T21:40:40.406" v="2533" actId="20577"/>
          <ac:spMkLst>
            <pc:docMk/>
            <pc:sldMk cId="3558224958" sldId="333"/>
            <ac:spMk id="1034" creationId="{7DB997D1-C003-D6C6-1F18-F0F31FEDDA4D}"/>
          </ac:spMkLst>
        </pc:spChg>
        <pc:spChg chg="mod">
          <ac:chgData name="Sarah Balian" userId="b3b060d9-4d34-479b-ad68-688eaebf93c5" providerId="ADAL" clId="{9C87DBE2-CF3F-4A2A-925A-7BAFE2C1CD80}" dt="2022-12-17T21:40:22.296" v="2530" actId="20577"/>
          <ac:spMkLst>
            <pc:docMk/>
            <pc:sldMk cId="3558224958" sldId="333"/>
            <ac:spMk id="1035" creationId="{505D2889-80F3-69CB-1B35-181142E76EFB}"/>
          </ac:spMkLst>
        </pc:spChg>
        <pc:spChg chg="mod">
          <ac:chgData name="Sarah Balian" userId="b3b060d9-4d34-479b-ad68-688eaebf93c5" providerId="ADAL" clId="{9C87DBE2-CF3F-4A2A-925A-7BAFE2C1CD80}" dt="2022-12-17T21:38:41.583" v="2505" actId="20577"/>
          <ac:spMkLst>
            <pc:docMk/>
            <pc:sldMk cId="3558224958" sldId="333"/>
            <ac:spMk id="1036" creationId="{857DBFB8-A839-2B3D-F992-3D5B522A6EDA}"/>
          </ac:spMkLst>
        </pc:spChg>
        <pc:spChg chg="mod">
          <ac:chgData name="Sarah Balian" userId="b3b060d9-4d34-479b-ad68-688eaebf93c5" providerId="ADAL" clId="{9C87DBE2-CF3F-4A2A-925A-7BAFE2C1CD80}" dt="2022-12-17T21:39:29.863" v="2518" actId="20577"/>
          <ac:spMkLst>
            <pc:docMk/>
            <pc:sldMk cId="3558224958" sldId="333"/>
            <ac:spMk id="1037" creationId="{A619D19B-59AC-7D09-4061-FA84E7FB471A}"/>
          </ac:spMkLst>
        </pc:spChg>
        <pc:spChg chg="mod">
          <ac:chgData name="Sarah Balian" userId="b3b060d9-4d34-479b-ad68-688eaebf93c5" providerId="ADAL" clId="{9C87DBE2-CF3F-4A2A-925A-7BAFE2C1CD80}" dt="2022-12-17T21:40:16.598" v="2528" actId="20577"/>
          <ac:spMkLst>
            <pc:docMk/>
            <pc:sldMk cId="3558224958" sldId="333"/>
            <ac:spMk id="1038" creationId="{5909F8BF-9101-628B-51F4-11674CFA84EF}"/>
          </ac:spMkLst>
        </pc:spChg>
        <pc:spChg chg="mod">
          <ac:chgData name="Sarah Balian" userId="b3b060d9-4d34-479b-ad68-688eaebf93c5" providerId="ADAL" clId="{9C87DBE2-CF3F-4A2A-925A-7BAFE2C1CD80}" dt="2022-12-17T21:39:10.904" v="2515" actId="20577"/>
          <ac:spMkLst>
            <pc:docMk/>
            <pc:sldMk cId="3558224958" sldId="333"/>
            <ac:spMk id="1041" creationId="{EDDDA1C2-40F2-C465-D3BB-2E406CC881AB}"/>
          </ac:spMkLst>
        </pc:spChg>
        <pc:spChg chg="mod">
          <ac:chgData name="Sarah Balian" userId="b3b060d9-4d34-479b-ad68-688eaebf93c5" providerId="ADAL" clId="{9C87DBE2-CF3F-4A2A-925A-7BAFE2C1CD80}" dt="2022-12-17T21:36:44.663" v="2493" actId="20577"/>
          <ac:spMkLst>
            <pc:docMk/>
            <pc:sldMk cId="3558224958" sldId="333"/>
            <ac:spMk id="1046" creationId="{8A57591F-F75D-FBB3-BD7E-757A1AFC2F44}"/>
          </ac:spMkLst>
        </pc:spChg>
      </pc:sldChg>
    </pc:docChg>
  </pc:docChgLst>
  <pc:docChgLst>
    <pc:chgData name="Balian, Sarah (CNTR)" userId="b3b060d9-4d34-479b-ad68-688eaebf93c5" providerId="ADAL" clId="{6352B47F-381F-49EE-92C9-525E047F1F48}"/>
    <pc:docChg chg="undo custSel modSld modMainMaster">
      <pc:chgData name="Balian, Sarah (CNTR)" userId="b3b060d9-4d34-479b-ad68-688eaebf93c5" providerId="ADAL" clId="{6352B47F-381F-49EE-92C9-525E047F1F48}" dt="2023-02-03T17:59:21.497" v="59" actId="790"/>
      <pc:docMkLst>
        <pc:docMk/>
      </pc:docMkLst>
      <pc:sldChg chg="modSp mod">
        <pc:chgData name="Balian, Sarah (CNTR)" userId="b3b060d9-4d34-479b-ad68-688eaebf93c5" providerId="ADAL" clId="{6352B47F-381F-49EE-92C9-525E047F1F48}" dt="2023-02-03T17:46:19.842" v="18" actId="790"/>
        <pc:sldMkLst>
          <pc:docMk/>
          <pc:sldMk cId="2163988523" sldId="260"/>
        </pc:sldMkLst>
        <pc:spChg chg="mod">
          <ac:chgData name="Balian, Sarah (CNTR)" userId="b3b060d9-4d34-479b-ad68-688eaebf93c5" providerId="ADAL" clId="{6352B47F-381F-49EE-92C9-525E047F1F48}" dt="2023-02-03T17:46:19.842" v="18" actId="790"/>
          <ac:spMkLst>
            <pc:docMk/>
            <pc:sldMk cId="2163988523" sldId="260"/>
            <ac:spMk id="3" creationId="{7F10B6DC-6AF4-BFD9-E1D5-B98AA266289F}"/>
          </ac:spMkLst>
        </pc:spChg>
        <pc:spChg chg="mod">
          <ac:chgData name="Balian, Sarah (CNTR)" userId="b3b060d9-4d34-479b-ad68-688eaebf93c5" providerId="ADAL" clId="{6352B47F-381F-49EE-92C9-525E047F1F48}" dt="2023-02-03T17:46:19.842" v="18" actId="790"/>
          <ac:spMkLst>
            <pc:docMk/>
            <pc:sldMk cId="2163988523" sldId="260"/>
            <ac:spMk id="6" creationId="{5D0F14F3-1A09-3E96-BCB2-D8B940E469DA}"/>
          </ac:spMkLst>
        </pc:spChg>
        <pc:spChg chg="mod">
          <ac:chgData name="Balian, Sarah (CNTR)" userId="b3b060d9-4d34-479b-ad68-688eaebf93c5" providerId="ADAL" clId="{6352B47F-381F-49EE-92C9-525E047F1F48}" dt="2023-02-03T17:46:19.842" v="18" actId="790"/>
          <ac:spMkLst>
            <pc:docMk/>
            <pc:sldMk cId="2163988523" sldId="260"/>
            <ac:spMk id="7" creationId="{CE64F085-394F-89FE-55C1-94E5F28AFADD}"/>
          </ac:spMkLst>
        </pc:spChg>
        <pc:spChg chg="mod">
          <ac:chgData name="Balian, Sarah (CNTR)" userId="b3b060d9-4d34-479b-ad68-688eaebf93c5" providerId="ADAL" clId="{6352B47F-381F-49EE-92C9-525E047F1F48}" dt="2023-02-03T17:46:19.842" v="18" actId="790"/>
          <ac:spMkLst>
            <pc:docMk/>
            <pc:sldMk cId="2163988523" sldId="260"/>
            <ac:spMk id="8" creationId="{E39DAA33-FEFE-A8BD-BBEA-A8F3D8B80ECE}"/>
          </ac:spMkLst>
        </pc:spChg>
        <pc:spChg chg="mod">
          <ac:chgData name="Balian, Sarah (CNTR)" userId="b3b060d9-4d34-479b-ad68-688eaebf93c5" providerId="ADAL" clId="{6352B47F-381F-49EE-92C9-525E047F1F48}" dt="2023-02-03T17:46:19.842" v="18" actId="790"/>
          <ac:spMkLst>
            <pc:docMk/>
            <pc:sldMk cId="2163988523" sldId="260"/>
            <ac:spMk id="9" creationId="{E690F70B-E368-D7F5-795E-B5139345EF71}"/>
          </ac:spMkLst>
        </pc:spChg>
      </pc:sldChg>
      <pc:sldChg chg="delCm">
        <pc:chgData name="Balian, Sarah (CNTR)" userId="b3b060d9-4d34-479b-ad68-688eaebf93c5" providerId="ADAL" clId="{6352B47F-381F-49EE-92C9-525E047F1F48}" dt="2023-02-03T17:00:22.364" v="1"/>
        <pc:sldMkLst>
          <pc:docMk/>
          <pc:sldMk cId="1887431401" sldId="263"/>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352B47F-381F-49EE-92C9-525E047F1F48}" dt="2023-02-03T17:00:22.364" v="1"/>
              <pc2:cmMkLst xmlns:pc2="http://schemas.microsoft.com/office/powerpoint/2019/9/main/command">
                <pc:docMk/>
                <pc:sldMk cId="1887431401" sldId="263"/>
                <pc2:cmMk id="{565F3019-AAAF-4317-AEC8-A1CF5D04D1BB}"/>
              </pc2:cmMkLst>
            </pc226:cmChg>
          </p:ext>
        </pc:extLst>
      </pc:sldChg>
      <pc:sldChg chg="delCm">
        <pc:chgData name="Balian, Sarah (CNTR)" userId="b3b060d9-4d34-479b-ad68-688eaebf93c5" providerId="ADAL" clId="{6352B47F-381F-49EE-92C9-525E047F1F48}" dt="2023-02-03T17:00:52.262" v="6"/>
        <pc:sldMkLst>
          <pc:docMk/>
          <pc:sldMk cId="3475639167" sldId="289"/>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352B47F-381F-49EE-92C9-525E047F1F48}" dt="2023-02-03T17:00:52.262" v="6"/>
              <pc2:cmMkLst xmlns:pc2="http://schemas.microsoft.com/office/powerpoint/2019/9/main/command">
                <pc:docMk/>
                <pc:sldMk cId="3475639167" sldId="289"/>
                <pc2:cmMk id="{D53CC8B7-BF13-44F2-8D95-4ED025E54E0D}"/>
              </pc2:cmMkLst>
            </pc226:cmChg>
          </p:ext>
        </pc:extLst>
      </pc:sldChg>
      <pc:sldChg chg="delCm">
        <pc:chgData name="Balian, Sarah (CNTR)" userId="b3b060d9-4d34-479b-ad68-688eaebf93c5" providerId="ADAL" clId="{6352B47F-381F-49EE-92C9-525E047F1F48}" dt="2023-02-03T17:00:14.233" v="0"/>
        <pc:sldMkLst>
          <pc:docMk/>
          <pc:sldMk cId="1925132525" sldId="294"/>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352B47F-381F-49EE-92C9-525E047F1F48}" dt="2023-02-03T17:00:14.233" v="0"/>
              <pc2:cmMkLst xmlns:pc2="http://schemas.microsoft.com/office/powerpoint/2019/9/main/command">
                <pc:docMk/>
                <pc:sldMk cId="1925132525" sldId="294"/>
                <pc2:cmMk id="{E08DA28A-6B4B-41FB-BCE0-06C8B22F2201}"/>
              </pc2:cmMkLst>
            </pc226:cmChg>
          </p:ext>
        </pc:extLst>
      </pc:sldChg>
      <pc:sldChg chg="delSp modSp mod">
        <pc:chgData name="Balian, Sarah (CNTR)" userId="b3b060d9-4d34-479b-ad68-688eaebf93c5" providerId="ADAL" clId="{6352B47F-381F-49EE-92C9-525E047F1F48}" dt="2023-02-03T17:52:42.858" v="54" actId="790"/>
        <pc:sldMkLst>
          <pc:docMk/>
          <pc:sldMk cId="317324267" sldId="299"/>
        </pc:sldMkLst>
        <pc:spChg chg="mod">
          <ac:chgData name="Balian, Sarah (CNTR)" userId="b3b060d9-4d34-479b-ad68-688eaebf93c5" providerId="ADAL" clId="{6352B47F-381F-49EE-92C9-525E047F1F48}" dt="2023-02-03T17:52:42.858" v="54" actId="790"/>
          <ac:spMkLst>
            <pc:docMk/>
            <pc:sldMk cId="317324267" sldId="299"/>
            <ac:spMk id="3" creationId="{E4FD1E92-5DBC-B105-F246-2355E4FF9A74}"/>
          </ac:spMkLst>
        </pc:spChg>
        <pc:spChg chg="mod">
          <ac:chgData name="Balian, Sarah (CNTR)" userId="b3b060d9-4d34-479b-ad68-688eaebf93c5" providerId="ADAL" clId="{6352B47F-381F-49EE-92C9-525E047F1F48}" dt="2023-02-03T17:52:42.858" v="54" actId="790"/>
          <ac:spMkLst>
            <pc:docMk/>
            <pc:sldMk cId="317324267" sldId="299"/>
            <ac:spMk id="4" creationId="{730A1950-054C-230F-726F-CE6C981556EE}"/>
          </ac:spMkLst>
        </pc:spChg>
        <pc:spChg chg="del">
          <ac:chgData name="Balian, Sarah (CNTR)" userId="b3b060d9-4d34-479b-ad68-688eaebf93c5" providerId="ADAL" clId="{6352B47F-381F-49EE-92C9-525E047F1F48}" dt="2023-02-03T17:52:26.746" v="50" actId="21"/>
          <ac:spMkLst>
            <pc:docMk/>
            <pc:sldMk cId="317324267" sldId="299"/>
            <ac:spMk id="8" creationId="{1A5D5D1F-6AE8-32C3-0DF9-D2F8A96FD892}"/>
          </ac:spMkLst>
        </pc:spChg>
        <pc:spChg chg="del">
          <ac:chgData name="Balian, Sarah (CNTR)" userId="b3b060d9-4d34-479b-ad68-688eaebf93c5" providerId="ADAL" clId="{6352B47F-381F-49EE-92C9-525E047F1F48}" dt="2023-02-03T17:52:29.332" v="51" actId="478"/>
          <ac:spMkLst>
            <pc:docMk/>
            <pc:sldMk cId="317324267" sldId="299"/>
            <ac:spMk id="41" creationId="{D668D04A-DECC-8646-63D2-86090C0B6EC2}"/>
          </ac:spMkLst>
        </pc:spChg>
        <pc:spChg chg="del">
          <ac:chgData name="Balian, Sarah (CNTR)" userId="b3b060d9-4d34-479b-ad68-688eaebf93c5" providerId="ADAL" clId="{6352B47F-381F-49EE-92C9-525E047F1F48}" dt="2023-02-03T17:52:29.332" v="51" actId="478"/>
          <ac:spMkLst>
            <pc:docMk/>
            <pc:sldMk cId="317324267" sldId="299"/>
            <ac:spMk id="42" creationId="{CF8A5421-9323-A745-9033-6B0858E056E5}"/>
          </ac:spMkLst>
        </pc:spChg>
        <pc:spChg chg="del">
          <ac:chgData name="Balian, Sarah (CNTR)" userId="b3b060d9-4d34-479b-ad68-688eaebf93c5" providerId="ADAL" clId="{6352B47F-381F-49EE-92C9-525E047F1F48}" dt="2023-02-03T17:52:29.332" v="51" actId="478"/>
          <ac:spMkLst>
            <pc:docMk/>
            <pc:sldMk cId="317324267" sldId="299"/>
            <ac:spMk id="43" creationId="{B7FC13D1-752F-56B6-5609-2A21E3445535}"/>
          </ac:spMkLst>
        </pc:spChg>
        <pc:spChg chg="del">
          <ac:chgData name="Balian, Sarah (CNTR)" userId="b3b060d9-4d34-479b-ad68-688eaebf93c5" providerId="ADAL" clId="{6352B47F-381F-49EE-92C9-525E047F1F48}" dt="2023-02-03T17:52:38.890" v="53" actId="478"/>
          <ac:spMkLst>
            <pc:docMk/>
            <pc:sldMk cId="317324267" sldId="299"/>
            <ac:spMk id="44" creationId="{4BC63EFC-51D8-5205-E29F-01514C838175}"/>
          </ac:spMkLst>
        </pc:spChg>
        <pc:spChg chg="del">
          <ac:chgData name="Balian, Sarah (CNTR)" userId="b3b060d9-4d34-479b-ad68-688eaebf93c5" providerId="ADAL" clId="{6352B47F-381F-49EE-92C9-525E047F1F48}" dt="2023-02-03T17:52:36.357" v="52" actId="478"/>
          <ac:spMkLst>
            <pc:docMk/>
            <pc:sldMk cId="317324267" sldId="299"/>
            <ac:spMk id="45" creationId="{BBE6A571-B611-7C03-DEE0-82AB9841B25B}"/>
          </ac:spMkLst>
        </pc:spChg>
        <pc:spChg chg="del">
          <ac:chgData name="Balian, Sarah (CNTR)" userId="b3b060d9-4d34-479b-ad68-688eaebf93c5" providerId="ADAL" clId="{6352B47F-381F-49EE-92C9-525E047F1F48}" dt="2023-02-03T17:52:29.332" v="51" actId="478"/>
          <ac:spMkLst>
            <pc:docMk/>
            <pc:sldMk cId="317324267" sldId="299"/>
            <ac:spMk id="46" creationId="{42DF423A-99C8-4EB4-85E6-B227F5AC86CF}"/>
          </ac:spMkLst>
        </pc:spChg>
        <pc:spChg chg="del">
          <ac:chgData name="Balian, Sarah (CNTR)" userId="b3b060d9-4d34-479b-ad68-688eaebf93c5" providerId="ADAL" clId="{6352B47F-381F-49EE-92C9-525E047F1F48}" dt="2023-02-03T17:52:29.332" v="51" actId="478"/>
          <ac:spMkLst>
            <pc:docMk/>
            <pc:sldMk cId="317324267" sldId="299"/>
            <ac:spMk id="47" creationId="{1A54FE55-9EA8-7040-3CAE-58A0BC0B5A7A}"/>
          </ac:spMkLst>
        </pc:spChg>
        <pc:spChg chg="del">
          <ac:chgData name="Balian, Sarah (CNTR)" userId="b3b060d9-4d34-479b-ad68-688eaebf93c5" providerId="ADAL" clId="{6352B47F-381F-49EE-92C9-525E047F1F48}" dt="2023-02-03T17:52:29.332" v="51" actId="478"/>
          <ac:spMkLst>
            <pc:docMk/>
            <pc:sldMk cId="317324267" sldId="299"/>
            <ac:spMk id="48" creationId="{C745E97A-7FD6-1663-C9EC-826AD8D437D1}"/>
          </ac:spMkLst>
        </pc:spChg>
        <pc:spChg chg="del">
          <ac:chgData name="Balian, Sarah (CNTR)" userId="b3b060d9-4d34-479b-ad68-688eaebf93c5" providerId="ADAL" clId="{6352B47F-381F-49EE-92C9-525E047F1F48}" dt="2023-02-03T17:52:29.332" v="51" actId="478"/>
          <ac:spMkLst>
            <pc:docMk/>
            <pc:sldMk cId="317324267" sldId="299"/>
            <ac:spMk id="49" creationId="{5A089B96-6EB7-40E6-B695-CA14F03E510E}"/>
          </ac:spMkLst>
        </pc:spChg>
        <pc:spChg chg="del">
          <ac:chgData name="Balian, Sarah (CNTR)" userId="b3b060d9-4d34-479b-ad68-688eaebf93c5" providerId="ADAL" clId="{6352B47F-381F-49EE-92C9-525E047F1F48}" dt="2023-02-03T17:52:29.332" v="51" actId="478"/>
          <ac:spMkLst>
            <pc:docMk/>
            <pc:sldMk cId="317324267" sldId="299"/>
            <ac:spMk id="50" creationId="{B4A38A1D-ED77-E4A3-DF60-1B2D80DD4252}"/>
          </ac:spMkLst>
        </pc:spChg>
        <pc:spChg chg="del">
          <ac:chgData name="Balian, Sarah (CNTR)" userId="b3b060d9-4d34-479b-ad68-688eaebf93c5" providerId="ADAL" clId="{6352B47F-381F-49EE-92C9-525E047F1F48}" dt="2023-02-03T17:52:29.332" v="51" actId="478"/>
          <ac:spMkLst>
            <pc:docMk/>
            <pc:sldMk cId="317324267" sldId="299"/>
            <ac:spMk id="51" creationId="{3D949BF7-3246-03FC-D71D-FF2B194A5867}"/>
          </ac:spMkLst>
        </pc:spChg>
        <pc:spChg chg="del">
          <ac:chgData name="Balian, Sarah (CNTR)" userId="b3b060d9-4d34-479b-ad68-688eaebf93c5" providerId="ADAL" clId="{6352B47F-381F-49EE-92C9-525E047F1F48}" dt="2023-02-03T17:52:29.332" v="51" actId="478"/>
          <ac:spMkLst>
            <pc:docMk/>
            <pc:sldMk cId="317324267" sldId="299"/>
            <ac:spMk id="52" creationId="{D73A6417-5A8E-992C-44F0-86E234C17E10}"/>
          </ac:spMkLst>
        </pc:spChg>
        <pc:spChg chg="del">
          <ac:chgData name="Balian, Sarah (CNTR)" userId="b3b060d9-4d34-479b-ad68-688eaebf93c5" providerId="ADAL" clId="{6352B47F-381F-49EE-92C9-525E047F1F48}" dt="2023-02-03T17:52:36.357" v="52" actId="478"/>
          <ac:spMkLst>
            <pc:docMk/>
            <pc:sldMk cId="317324267" sldId="299"/>
            <ac:spMk id="53" creationId="{34E58A3B-6C41-24E5-AFB9-0CC8E52DFFBF}"/>
          </ac:spMkLst>
        </pc:spChg>
        <pc:spChg chg="del">
          <ac:chgData name="Balian, Sarah (CNTR)" userId="b3b060d9-4d34-479b-ad68-688eaebf93c5" providerId="ADAL" clId="{6352B47F-381F-49EE-92C9-525E047F1F48}" dt="2023-02-03T17:52:36.357" v="52" actId="478"/>
          <ac:spMkLst>
            <pc:docMk/>
            <pc:sldMk cId="317324267" sldId="299"/>
            <ac:spMk id="54" creationId="{3C62B939-790C-DB0F-0CF6-1E2C6F585ED4}"/>
          </ac:spMkLst>
        </pc:spChg>
        <pc:spChg chg="del">
          <ac:chgData name="Balian, Sarah (CNTR)" userId="b3b060d9-4d34-479b-ad68-688eaebf93c5" providerId="ADAL" clId="{6352B47F-381F-49EE-92C9-525E047F1F48}" dt="2023-02-03T17:52:38.890" v="53" actId="478"/>
          <ac:spMkLst>
            <pc:docMk/>
            <pc:sldMk cId="317324267" sldId="299"/>
            <ac:spMk id="55" creationId="{16C6B6BA-7222-2A46-CA43-30A3DC2F40E5}"/>
          </ac:spMkLst>
        </pc:spChg>
        <pc:spChg chg="mod">
          <ac:chgData name="Balian, Sarah (CNTR)" userId="b3b060d9-4d34-479b-ad68-688eaebf93c5" providerId="ADAL" clId="{6352B47F-381F-49EE-92C9-525E047F1F48}" dt="2023-02-03T17:52:42.858" v="54" actId="790"/>
          <ac:spMkLst>
            <pc:docMk/>
            <pc:sldMk cId="317324267" sldId="299"/>
            <ac:spMk id="58" creationId="{DB0E9556-57C4-FB9F-F4ED-4A86F430775C}"/>
          </ac:spMkLst>
        </pc:spChg>
        <pc:spChg chg="del">
          <ac:chgData name="Balian, Sarah (CNTR)" userId="b3b060d9-4d34-479b-ad68-688eaebf93c5" providerId="ADAL" clId="{6352B47F-381F-49EE-92C9-525E047F1F48}" dt="2023-02-03T17:52:36.357" v="52" actId="478"/>
          <ac:spMkLst>
            <pc:docMk/>
            <pc:sldMk cId="317324267" sldId="299"/>
            <ac:spMk id="59" creationId="{4D135624-874F-7303-6186-F1323F30C5AA}"/>
          </ac:spMkLst>
        </pc:spChg>
        <pc:spChg chg="del">
          <ac:chgData name="Balian, Sarah (CNTR)" userId="b3b060d9-4d34-479b-ad68-688eaebf93c5" providerId="ADAL" clId="{6352B47F-381F-49EE-92C9-525E047F1F48}" dt="2023-02-03T17:52:29.332" v="51" actId="478"/>
          <ac:spMkLst>
            <pc:docMk/>
            <pc:sldMk cId="317324267" sldId="299"/>
            <ac:spMk id="60" creationId="{283A431F-66DE-56D0-6F8C-E197CA434994}"/>
          </ac:spMkLst>
        </pc:spChg>
        <pc:spChg chg="del">
          <ac:chgData name="Balian, Sarah (CNTR)" userId="b3b060d9-4d34-479b-ad68-688eaebf93c5" providerId="ADAL" clId="{6352B47F-381F-49EE-92C9-525E047F1F48}" dt="2023-02-03T17:52:36.357" v="52" actId="478"/>
          <ac:spMkLst>
            <pc:docMk/>
            <pc:sldMk cId="317324267" sldId="299"/>
            <ac:spMk id="61" creationId="{13D1EBF7-3808-CC4B-C914-B34A82C02B00}"/>
          </ac:spMkLst>
        </pc:spChg>
        <pc:spChg chg="del">
          <ac:chgData name="Balian, Sarah (CNTR)" userId="b3b060d9-4d34-479b-ad68-688eaebf93c5" providerId="ADAL" clId="{6352B47F-381F-49EE-92C9-525E047F1F48}" dt="2023-02-03T17:52:29.332" v="51" actId="478"/>
          <ac:spMkLst>
            <pc:docMk/>
            <pc:sldMk cId="317324267" sldId="299"/>
            <ac:spMk id="1033" creationId="{3CD9B410-05B2-6138-6911-D2332C745AC9}"/>
          </ac:spMkLst>
        </pc:spChg>
        <pc:spChg chg="del">
          <ac:chgData name="Balian, Sarah (CNTR)" userId="b3b060d9-4d34-479b-ad68-688eaebf93c5" providerId="ADAL" clId="{6352B47F-381F-49EE-92C9-525E047F1F48}" dt="2023-02-03T17:52:36.357" v="52" actId="478"/>
          <ac:spMkLst>
            <pc:docMk/>
            <pc:sldMk cId="317324267" sldId="299"/>
            <ac:spMk id="1034" creationId="{7DB997D1-C003-D6C6-1F18-F0F31FEDDA4D}"/>
          </ac:spMkLst>
        </pc:spChg>
        <pc:spChg chg="del">
          <ac:chgData name="Balian, Sarah (CNTR)" userId="b3b060d9-4d34-479b-ad68-688eaebf93c5" providerId="ADAL" clId="{6352B47F-381F-49EE-92C9-525E047F1F48}" dt="2023-02-03T17:52:29.332" v="51" actId="478"/>
          <ac:spMkLst>
            <pc:docMk/>
            <pc:sldMk cId="317324267" sldId="299"/>
            <ac:spMk id="1035" creationId="{505D2889-80F3-69CB-1B35-181142E76EFB}"/>
          </ac:spMkLst>
        </pc:spChg>
        <pc:spChg chg="del">
          <ac:chgData name="Balian, Sarah (CNTR)" userId="b3b060d9-4d34-479b-ad68-688eaebf93c5" providerId="ADAL" clId="{6352B47F-381F-49EE-92C9-525E047F1F48}" dt="2023-02-03T17:52:29.332" v="51" actId="478"/>
          <ac:spMkLst>
            <pc:docMk/>
            <pc:sldMk cId="317324267" sldId="299"/>
            <ac:spMk id="1036" creationId="{857DBFB8-A839-2B3D-F992-3D5B522A6EDA}"/>
          </ac:spMkLst>
        </pc:spChg>
        <pc:spChg chg="del">
          <ac:chgData name="Balian, Sarah (CNTR)" userId="b3b060d9-4d34-479b-ad68-688eaebf93c5" providerId="ADAL" clId="{6352B47F-381F-49EE-92C9-525E047F1F48}" dt="2023-02-03T17:52:36.357" v="52" actId="478"/>
          <ac:spMkLst>
            <pc:docMk/>
            <pc:sldMk cId="317324267" sldId="299"/>
            <ac:spMk id="1037" creationId="{A619D19B-59AC-7D09-4061-FA84E7FB471A}"/>
          </ac:spMkLst>
        </pc:spChg>
        <pc:spChg chg="del">
          <ac:chgData name="Balian, Sarah (CNTR)" userId="b3b060d9-4d34-479b-ad68-688eaebf93c5" providerId="ADAL" clId="{6352B47F-381F-49EE-92C9-525E047F1F48}" dt="2023-02-03T17:52:29.332" v="51" actId="478"/>
          <ac:spMkLst>
            <pc:docMk/>
            <pc:sldMk cId="317324267" sldId="299"/>
            <ac:spMk id="1038" creationId="{5909F8BF-9101-628B-51F4-11674CFA84EF}"/>
          </ac:spMkLst>
        </pc:spChg>
        <pc:spChg chg="del">
          <ac:chgData name="Balian, Sarah (CNTR)" userId="b3b060d9-4d34-479b-ad68-688eaebf93c5" providerId="ADAL" clId="{6352B47F-381F-49EE-92C9-525E047F1F48}" dt="2023-02-03T17:52:29.332" v="51" actId="478"/>
          <ac:spMkLst>
            <pc:docMk/>
            <pc:sldMk cId="317324267" sldId="299"/>
            <ac:spMk id="1041" creationId="{EDDDA1C2-40F2-C465-D3BB-2E406CC881AB}"/>
          </ac:spMkLst>
        </pc:spChg>
        <pc:spChg chg="mod">
          <ac:chgData name="Balian, Sarah (CNTR)" userId="b3b060d9-4d34-479b-ad68-688eaebf93c5" providerId="ADAL" clId="{6352B47F-381F-49EE-92C9-525E047F1F48}" dt="2023-02-03T17:52:42.858" v="54" actId="790"/>
          <ac:spMkLst>
            <pc:docMk/>
            <pc:sldMk cId="317324267" sldId="299"/>
            <ac:spMk id="1046" creationId="{8A57591F-F75D-FBB3-BD7E-757A1AFC2F44}"/>
          </ac:spMkLst>
        </pc:spChg>
        <pc:grpChg chg="del">
          <ac:chgData name="Balian, Sarah (CNTR)" userId="b3b060d9-4d34-479b-ad68-688eaebf93c5" providerId="ADAL" clId="{6352B47F-381F-49EE-92C9-525E047F1F48}" dt="2023-02-03T17:52:23.409" v="49" actId="21"/>
          <ac:grpSpMkLst>
            <pc:docMk/>
            <pc:sldMk cId="317324267" sldId="299"/>
            <ac:grpSpMk id="12" creationId="{5E9238D3-4F99-E415-7A54-9FE1BC3F8A71}"/>
          </ac:grpSpMkLst>
        </pc:grpChg>
        <pc:cxnChg chg="del">
          <ac:chgData name="Balian, Sarah (CNTR)" userId="b3b060d9-4d34-479b-ad68-688eaebf93c5" providerId="ADAL" clId="{6352B47F-381F-49EE-92C9-525E047F1F48}" dt="2023-02-03T17:52:36.357" v="52" actId="478"/>
          <ac:cxnSpMkLst>
            <pc:docMk/>
            <pc:sldMk cId="317324267" sldId="299"/>
            <ac:cxnSpMk id="1028" creationId="{251E71C6-C5DE-756D-28C9-B37F00509337}"/>
          </ac:cxnSpMkLst>
        </pc:cxnChg>
        <pc:cxnChg chg="del">
          <ac:chgData name="Balian, Sarah (CNTR)" userId="b3b060d9-4d34-479b-ad68-688eaebf93c5" providerId="ADAL" clId="{6352B47F-381F-49EE-92C9-525E047F1F48}" dt="2023-02-03T17:52:29.332" v="51" actId="478"/>
          <ac:cxnSpMkLst>
            <pc:docMk/>
            <pc:sldMk cId="317324267" sldId="299"/>
            <ac:cxnSpMk id="1039" creationId="{27A9561D-6FFC-F4BF-D6C2-12FEB0D3D959}"/>
          </ac:cxnSpMkLst>
        </pc:cxnChg>
        <pc:cxnChg chg="del">
          <ac:chgData name="Balian, Sarah (CNTR)" userId="b3b060d9-4d34-479b-ad68-688eaebf93c5" providerId="ADAL" clId="{6352B47F-381F-49EE-92C9-525E047F1F48}" dt="2023-02-03T17:52:29.332" v="51" actId="478"/>
          <ac:cxnSpMkLst>
            <pc:docMk/>
            <pc:sldMk cId="317324267" sldId="299"/>
            <ac:cxnSpMk id="1044" creationId="{449259B2-AC01-86E5-AAE4-014A1E3AD19E}"/>
          </ac:cxnSpMkLst>
        </pc:cxnChg>
      </pc:sldChg>
      <pc:sldChg chg="delSp modSp mod">
        <pc:chgData name="Balian, Sarah (CNTR)" userId="b3b060d9-4d34-479b-ad68-688eaebf93c5" providerId="ADAL" clId="{6352B47F-381F-49EE-92C9-525E047F1F48}" dt="2023-02-03T17:51:41.138" v="48" actId="790"/>
        <pc:sldMkLst>
          <pc:docMk/>
          <pc:sldMk cId="3076330452" sldId="300"/>
        </pc:sldMkLst>
        <pc:spChg chg="mod">
          <ac:chgData name="Balian, Sarah (CNTR)" userId="b3b060d9-4d34-479b-ad68-688eaebf93c5" providerId="ADAL" clId="{6352B47F-381F-49EE-92C9-525E047F1F48}" dt="2023-02-03T17:51:41.138" v="48" actId="790"/>
          <ac:spMkLst>
            <pc:docMk/>
            <pc:sldMk cId="3076330452" sldId="300"/>
            <ac:spMk id="3" creationId="{4F5A2EDC-6A53-C745-248F-E9FE46E20704}"/>
          </ac:spMkLst>
        </pc:spChg>
        <pc:spChg chg="mod">
          <ac:chgData name="Balian, Sarah (CNTR)" userId="b3b060d9-4d34-479b-ad68-688eaebf93c5" providerId="ADAL" clId="{6352B47F-381F-49EE-92C9-525E047F1F48}" dt="2023-02-03T17:51:41.138" v="48" actId="790"/>
          <ac:spMkLst>
            <pc:docMk/>
            <pc:sldMk cId="3076330452" sldId="300"/>
            <ac:spMk id="4" creationId="{740BF983-A84E-FC3A-3383-00EF6BAB949B}"/>
          </ac:spMkLst>
        </pc:spChg>
        <pc:spChg chg="mod">
          <ac:chgData name="Balian, Sarah (CNTR)" userId="b3b060d9-4d34-479b-ad68-688eaebf93c5" providerId="ADAL" clId="{6352B47F-381F-49EE-92C9-525E047F1F48}" dt="2023-02-03T17:51:41.138" v="48" actId="790"/>
          <ac:spMkLst>
            <pc:docMk/>
            <pc:sldMk cId="3076330452" sldId="300"/>
            <ac:spMk id="7" creationId="{4B2523A5-6730-B568-B91F-E3E845AB3BCC}"/>
          </ac:spMkLst>
        </pc:spChg>
        <pc:spChg chg="del mod">
          <ac:chgData name="Balian, Sarah (CNTR)" userId="b3b060d9-4d34-479b-ad68-688eaebf93c5" providerId="ADAL" clId="{6352B47F-381F-49EE-92C9-525E047F1F48}" dt="2023-02-03T17:51:16.722" v="42" actId="478"/>
          <ac:spMkLst>
            <pc:docMk/>
            <pc:sldMk cId="3076330452" sldId="300"/>
            <ac:spMk id="8" creationId="{1A5D5D1F-6AE8-32C3-0DF9-D2F8A96FD892}"/>
          </ac:spMkLst>
        </pc:spChg>
        <pc:spChg chg="del">
          <ac:chgData name="Balian, Sarah (CNTR)" userId="b3b060d9-4d34-479b-ad68-688eaebf93c5" providerId="ADAL" clId="{6352B47F-381F-49EE-92C9-525E047F1F48}" dt="2023-02-03T17:51:29.587" v="47" actId="478"/>
          <ac:spMkLst>
            <pc:docMk/>
            <pc:sldMk cId="3076330452" sldId="300"/>
            <ac:spMk id="41" creationId="{D668D04A-DECC-8646-63D2-86090C0B6EC2}"/>
          </ac:spMkLst>
        </pc:spChg>
        <pc:spChg chg="del">
          <ac:chgData name="Balian, Sarah (CNTR)" userId="b3b060d9-4d34-479b-ad68-688eaebf93c5" providerId="ADAL" clId="{6352B47F-381F-49EE-92C9-525E047F1F48}" dt="2023-02-03T17:51:05.075" v="36" actId="478"/>
          <ac:spMkLst>
            <pc:docMk/>
            <pc:sldMk cId="3076330452" sldId="300"/>
            <ac:spMk id="42" creationId="{CF8A5421-9323-A745-9033-6B0858E056E5}"/>
          </ac:spMkLst>
        </pc:spChg>
        <pc:spChg chg="del">
          <ac:chgData name="Balian, Sarah (CNTR)" userId="b3b060d9-4d34-479b-ad68-688eaebf93c5" providerId="ADAL" clId="{6352B47F-381F-49EE-92C9-525E047F1F48}" dt="2023-02-03T17:51:29.587" v="47" actId="478"/>
          <ac:spMkLst>
            <pc:docMk/>
            <pc:sldMk cId="3076330452" sldId="300"/>
            <ac:spMk id="43" creationId="{B7FC13D1-752F-56B6-5609-2A21E3445535}"/>
          </ac:spMkLst>
        </pc:spChg>
        <pc:spChg chg="del">
          <ac:chgData name="Balian, Sarah (CNTR)" userId="b3b060d9-4d34-479b-ad68-688eaebf93c5" providerId="ADAL" clId="{6352B47F-381F-49EE-92C9-525E047F1F48}" dt="2023-02-03T17:51:10.314" v="38" actId="478"/>
          <ac:spMkLst>
            <pc:docMk/>
            <pc:sldMk cId="3076330452" sldId="300"/>
            <ac:spMk id="44" creationId="{4BC63EFC-51D8-5205-E29F-01514C838175}"/>
          </ac:spMkLst>
        </pc:spChg>
        <pc:spChg chg="del">
          <ac:chgData name="Balian, Sarah (CNTR)" userId="b3b060d9-4d34-479b-ad68-688eaebf93c5" providerId="ADAL" clId="{6352B47F-381F-49EE-92C9-525E047F1F48}" dt="2023-02-03T17:51:05.075" v="36" actId="478"/>
          <ac:spMkLst>
            <pc:docMk/>
            <pc:sldMk cId="3076330452" sldId="300"/>
            <ac:spMk id="45" creationId="{BBE6A571-B611-7C03-DEE0-82AB9841B25B}"/>
          </ac:spMkLst>
        </pc:spChg>
        <pc:spChg chg="del">
          <ac:chgData name="Balian, Sarah (CNTR)" userId="b3b060d9-4d34-479b-ad68-688eaebf93c5" providerId="ADAL" clId="{6352B47F-381F-49EE-92C9-525E047F1F48}" dt="2023-02-03T17:51:05.075" v="36" actId="478"/>
          <ac:spMkLst>
            <pc:docMk/>
            <pc:sldMk cId="3076330452" sldId="300"/>
            <ac:spMk id="46" creationId="{42DF423A-99C8-4EB4-85E6-B227F5AC86CF}"/>
          </ac:spMkLst>
        </pc:spChg>
        <pc:spChg chg="del">
          <ac:chgData name="Balian, Sarah (CNTR)" userId="b3b060d9-4d34-479b-ad68-688eaebf93c5" providerId="ADAL" clId="{6352B47F-381F-49EE-92C9-525E047F1F48}" dt="2023-02-03T17:51:05.075" v="36" actId="478"/>
          <ac:spMkLst>
            <pc:docMk/>
            <pc:sldMk cId="3076330452" sldId="300"/>
            <ac:spMk id="47" creationId="{1A54FE55-9EA8-7040-3CAE-58A0BC0B5A7A}"/>
          </ac:spMkLst>
        </pc:spChg>
        <pc:spChg chg="del">
          <ac:chgData name="Balian, Sarah (CNTR)" userId="b3b060d9-4d34-479b-ad68-688eaebf93c5" providerId="ADAL" clId="{6352B47F-381F-49EE-92C9-525E047F1F48}" dt="2023-02-03T17:51:05.075" v="36" actId="478"/>
          <ac:spMkLst>
            <pc:docMk/>
            <pc:sldMk cId="3076330452" sldId="300"/>
            <ac:spMk id="48" creationId="{C745E97A-7FD6-1663-C9EC-826AD8D437D1}"/>
          </ac:spMkLst>
        </pc:spChg>
        <pc:spChg chg="del">
          <ac:chgData name="Balian, Sarah (CNTR)" userId="b3b060d9-4d34-479b-ad68-688eaebf93c5" providerId="ADAL" clId="{6352B47F-381F-49EE-92C9-525E047F1F48}" dt="2023-02-03T17:51:06.954" v="37" actId="478"/>
          <ac:spMkLst>
            <pc:docMk/>
            <pc:sldMk cId="3076330452" sldId="300"/>
            <ac:spMk id="49" creationId="{5A089B96-6EB7-40E6-B695-CA14F03E510E}"/>
          </ac:spMkLst>
        </pc:spChg>
        <pc:spChg chg="del">
          <ac:chgData name="Balian, Sarah (CNTR)" userId="b3b060d9-4d34-479b-ad68-688eaebf93c5" providerId="ADAL" clId="{6352B47F-381F-49EE-92C9-525E047F1F48}" dt="2023-02-03T17:51:20.995" v="44" actId="478"/>
          <ac:spMkLst>
            <pc:docMk/>
            <pc:sldMk cId="3076330452" sldId="300"/>
            <ac:spMk id="50" creationId="{B4A38A1D-ED77-E4A3-DF60-1B2D80DD4252}"/>
          </ac:spMkLst>
        </pc:spChg>
        <pc:spChg chg="del">
          <ac:chgData name="Balian, Sarah (CNTR)" userId="b3b060d9-4d34-479b-ad68-688eaebf93c5" providerId="ADAL" clId="{6352B47F-381F-49EE-92C9-525E047F1F48}" dt="2023-02-03T17:51:18.826" v="43" actId="478"/>
          <ac:spMkLst>
            <pc:docMk/>
            <pc:sldMk cId="3076330452" sldId="300"/>
            <ac:spMk id="51" creationId="{3D949BF7-3246-03FC-D71D-FF2B194A5867}"/>
          </ac:spMkLst>
        </pc:spChg>
        <pc:spChg chg="del">
          <ac:chgData name="Balian, Sarah (CNTR)" userId="b3b060d9-4d34-479b-ad68-688eaebf93c5" providerId="ADAL" clId="{6352B47F-381F-49EE-92C9-525E047F1F48}" dt="2023-02-03T17:51:23.339" v="45" actId="478"/>
          <ac:spMkLst>
            <pc:docMk/>
            <pc:sldMk cId="3076330452" sldId="300"/>
            <ac:spMk id="52" creationId="{D73A6417-5A8E-992C-44F0-86E234C17E10}"/>
          </ac:spMkLst>
        </pc:spChg>
        <pc:spChg chg="del">
          <ac:chgData name="Balian, Sarah (CNTR)" userId="b3b060d9-4d34-479b-ad68-688eaebf93c5" providerId="ADAL" clId="{6352B47F-381F-49EE-92C9-525E047F1F48}" dt="2023-02-03T17:51:05.075" v="36" actId="478"/>
          <ac:spMkLst>
            <pc:docMk/>
            <pc:sldMk cId="3076330452" sldId="300"/>
            <ac:spMk id="53" creationId="{34E58A3B-6C41-24E5-AFB9-0CC8E52DFFBF}"/>
          </ac:spMkLst>
        </pc:spChg>
        <pc:spChg chg="del">
          <ac:chgData name="Balian, Sarah (CNTR)" userId="b3b060d9-4d34-479b-ad68-688eaebf93c5" providerId="ADAL" clId="{6352B47F-381F-49EE-92C9-525E047F1F48}" dt="2023-02-03T17:51:05.075" v="36" actId="478"/>
          <ac:spMkLst>
            <pc:docMk/>
            <pc:sldMk cId="3076330452" sldId="300"/>
            <ac:spMk id="54" creationId="{3C62B939-790C-DB0F-0CF6-1E2C6F585ED4}"/>
          </ac:spMkLst>
        </pc:spChg>
        <pc:spChg chg="del">
          <ac:chgData name="Balian, Sarah (CNTR)" userId="b3b060d9-4d34-479b-ad68-688eaebf93c5" providerId="ADAL" clId="{6352B47F-381F-49EE-92C9-525E047F1F48}" dt="2023-02-03T17:51:06.954" v="37" actId="478"/>
          <ac:spMkLst>
            <pc:docMk/>
            <pc:sldMk cId="3076330452" sldId="300"/>
            <ac:spMk id="55" creationId="{16C6B6BA-7222-2A46-CA43-30A3DC2F40E5}"/>
          </ac:spMkLst>
        </pc:spChg>
        <pc:spChg chg="del">
          <ac:chgData name="Balian, Sarah (CNTR)" userId="b3b060d9-4d34-479b-ad68-688eaebf93c5" providerId="ADAL" clId="{6352B47F-381F-49EE-92C9-525E047F1F48}" dt="2023-02-03T17:51:23.339" v="45" actId="478"/>
          <ac:spMkLst>
            <pc:docMk/>
            <pc:sldMk cId="3076330452" sldId="300"/>
            <ac:spMk id="59" creationId="{4D135624-874F-7303-6186-F1323F30C5AA}"/>
          </ac:spMkLst>
        </pc:spChg>
        <pc:spChg chg="del">
          <ac:chgData name="Balian, Sarah (CNTR)" userId="b3b060d9-4d34-479b-ad68-688eaebf93c5" providerId="ADAL" clId="{6352B47F-381F-49EE-92C9-525E047F1F48}" dt="2023-02-03T17:51:23.339" v="45" actId="478"/>
          <ac:spMkLst>
            <pc:docMk/>
            <pc:sldMk cId="3076330452" sldId="300"/>
            <ac:spMk id="60" creationId="{283A431F-66DE-56D0-6F8C-E197CA434994}"/>
          </ac:spMkLst>
        </pc:spChg>
        <pc:spChg chg="del">
          <ac:chgData name="Balian, Sarah (CNTR)" userId="b3b060d9-4d34-479b-ad68-688eaebf93c5" providerId="ADAL" clId="{6352B47F-381F-49EE-92C9-525E047F1F48}" dt="2023-02-03T17:51:29.587" v="47" actId="478"/>
          <ac:spMkLst>
            <pc:docMk/>
            <pc:sldMk cId="3076330452" sldId="300"/>
            <ac:spMk id="61" creationId="{13D1EBF7-3808-CC4B-C914-B34A82C02B00}"/>
          </ac:spMkLst>
        </pc:spChg>
        <pc:spChg chg="del">
          <ac:chgData name="Balian, Sarah (CNTR)" userId="b3b060d9-4d34-479b-ad68-688eaebf93c5" providerId="ADAL" clId="{6352B47F-381F-49EE-92C9-525E047F1F48}" dt="2023-02-03T17:51:29.587" v="47" actId="478"/>
          <ac:spMkLst>
            <pc:docMk/>
            <pc:sldMk cId="3076330452" sldId="300"/>
            <ac:spMk id="1033" creationId="{3CD9B410-05B2-6138-6911-D2332C745AC9}"/>
          </ac:spMkLst>
        </pc:spChg>
        <pc:spChg chg="del">
          <ac:chgData name="Balian, Sarah (CNTR)" userId="b3b060d9-4d34-479b-ad68-688eaebf93c5" providerId="ADAL" clId="{6352B47F-381F-49EE-92C9-525E047F1F48}" dt="2023-02-03T17:51:29.587" v="47" actId="478"/>
          <ac:spMkLst>
            <pc:docMk/>
            <pc:sldMk cId="3076330452" sldId="300"/>
            <ac:spMk id="1034" creationId="{7DB997D1-C003-D6C6-1F18-F0F31FEDDA4D}"/>
          </ac:spMkLst>
        </pc:spChg>
        <pc:spChg chg="del">
          <ac:chgData name="Balian, Sarah (CNTR)" userId="b3b060d9-4d34-479b-ad68-688eaebf93c5" providerId="ADAL" clId="{6352B47F-381F-49EE-92C9-525E047F1F48}" dt="2023-02-03T17:51:18.826" v="43" actId="478"/>
          <ac:spMkLst>
            <pc:docMk/>
            <pc:sldMk cId="3076330452" sldId="300"/>
            <ac:spMk id="1035" creationId="{505D2889-80F3-69CB-1B35-181142E76EFB}"/>
          </ac:spMkLst>
        </pc:spChg>
        <pc:spChg chg="del">
          <ac:chgData name="Balian, Sarah (CNTR)" userId="b3b060d9-4d34-479b-ad68-688eaebf93c5" providerId="ADAL" clId="{6352B47F-381F-49EE-92C9-525E047F1F48}" dt="2023-02-03T17:51:18.826" v="43" actId="478"/>
          <ac:spMkLst>
            <pc:docMk/>
            <pc:sldMk cId="3076330452" sldId="300"/>
            <ac:spMk id="1036" creationId="{857DBFB8-A839-2B3D-F992-3D5B522A6EDA}"/>
          </ac:spMkLst>
        </pc:spChg>
        <pc:spChg chg="del">
          <ac:chgData name="Balian, Sarah (CNTR)" userId="b3b060d9-4d34-479b-ad68-688eaebf93c5" providerId="ADAL" clId="{6352B47F-381F-49EE-92C9-525E047F1F48}" dt="2023-02-03T17:51:18.826" v="43" actId="478"/>
          <ac:spMkLst>
            <pc:docMk/>
            <pc:sldMk cId="3076330452" sldId="300"/>
            <ac:spMk id="1037" creationId="{A619D19B-59AC-7D09-4061-FA84E7FB471A}"/>
          </ac:spMkLst>
        </pc:spChg>
        <pc:spChg chg="del">
          <ac:chgData name="Balian, Sarah (CNTR)" userId="b3b060d9-4d34-479b-ad68-688eaebf93c5" providerId="ADAL" clId="{6352B47F-381F-49EE-92C9-525E047F1F48}" dt="2023-02-03T17:51:18.826" v="43" actId="478"/>
          <ac:spMkLst>
            <pc:docMk/>
            <pc:sldMk cId="3076330452" sldId="300"/>
            <ac:spMk id="1038" creationId="{5909F8BF-9101-628B-51F4-11674CFA84EF}"/>
          </ac:spMkLst>
        </pc:spChg>
        <pc:spChg chg="del">
          <ac:chgData name="Balian, Sarah (CNTR)" userId="b3b060d9-4d34-479b-ad68-688eaebf93c5" providerId="ADAL" clId="{6352B47F-381F-49EE-92C9-525E047F1F48}" dt="2023-02-03T17:51:29.587" v="47" actId="478"/>
          <ac:spMkLst>
            <pc:docMk/>
            <pc:sldMk cId="3076330452" sldId="300"/>
            <ac:spMk id="1041" creationId="{EDDDA1C2-40F2-C465-D3BB-2E406CC881AB}"/>
          </ac:spMkLst>
        </pc:spChg>
        <pc:spChg chg="mod">
          <ac:chgData name="Balian, Sarah (CNTR)" userId="b3b060d9-4d34-479b-ad68-688eaebf93c5" providerId="ADAL" clId="{6352B47F-381F-49EE-92C9-525E047F1F48}" dt="2023-02-03T17:51:41.138" v="48" actId="790"/>
          <ac:spMkLst>
            <pc:docMk/>
            <pc:sldMk cId="3076330452" sldId="300"/>
            <ac:spMk id="1046" creationId="{8A57591F-F75D-FBB3-BD7E-757A1AFC2F44}"/>
          </ac:spMkLst>
        </pc:spChg>
        <pc:grpChg chg="del">
          <ac:chgData name="Balian, Sarah (CNTR)" userId="b3b060d9-4d34-479b-ad68-688eaebf93c5" providerId="ADAL" clId="{6352B47F-381F-49EE-92C9-525E047F1F48}" dt="2023-02-03T17:51:01.457" v="35" actId="21"/>
          <ac:grpSpMkLst>
            <pc:docMk/>
            <pc:sldMk cId="3076330452" sldId="300"/>
            <ac:grpSpMk id="12" creationId="{5E9238D3-4F99-E415-7A54-9FE1BC3F8A71}"/>
          </ac:grpSpMkLst>
        </pc:grpChg>
        <pc:cxnChg chg="del">
          <ac:chgData name="Balian, Sarah (CNTR)" userId="b3b060d9-4d34-479b-ad68-688eaebf93c5" providerId="ADAL" clId="{6352B47F-381F-49EE-92C9-525E047F1F48}" dt="2023-02-03T17:51:25.194" v="46" actId="478"/>
          <ac:cxnSpMkLst>
            <pc:docMk/>
            <pc:sldMk cId="3076330452" sldId="300"/>
            <ac:cxnSpMk id="1028" creationId="{251E71C6-C5DE-756D-28C9-B37F00509337}"/>
          </ac:cxnSpMkLst>
        </pc:cxnChg>
        <pc:cxnChg chg="del">
          <ac:chgData name="Balian, Sarah (CNTR)" userId="b3b060d9-4d34-479b-ad68-688eaebf93c5" providerId="ADAL" clId="{6352B47F-381F-49EE-92C9-525E047F1F48}" dt="2023-02-03T17:51:18.826" v="43" actId="478"/>
          <ac:cxnSpMkLst>
            <pc:docMk/>
            <pc:sldMk cId="3076330452" sldId="300"/>
            <ac:cxnSpMk id="1039" creationId="{27A9561D-6FFC-F4BF-D6C2-12FEB0D3D959}"/>
          </ac:cxnSpMkLst>
        </pc:cxnChg>
        <pc:cxnChg chg="del">
          <ac:chgData name="Balian, Sarah (CNTR)" userId="b3b060d9-4d34-479b-ad68-688eaebf93c5" providerId="ADAL" clId="{6352B47F-381F-49EE-92C9-525E047F1F48}" dt="2023-02-03T17:51:18.826" v="43" actId="478"/>
          <ac:cxnSpMkLst>
            <pc:docMk/>
            <pc:sldMk cId="3076330452" sldId="300"/>
            <ac:cxnSpMk id="1044" creationId="{449259B2-AC01-86E5-AAE4-014A1E3AD19E}"/>
          </ac:cxnSpMkLst>
        </pc:cxnChg>
      </pc:sldChg>
      <pc:sldChg chg="delCm">
        <pc:chgData name="Balian, Sarah (CNTR)" userId="b3b060d9-4d34-479b-ad68-688eaebf93c5" providerId="ADAL" clId="{6352B47F-381F-49EE-92C9-525E047F1F48}" dt="2023-02-03T17:00:30.112" v="3"/>
        <pc:sldMkLst>
          <pc:docMk/>
          <pc:sldMk cId="3332005300" sldId="322"/>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352B47F-381F-49EE-92C9-525E047F1F48}" dt="2023-02-03T17:00:28.427" v="2"/>
              <pc2:cmMkLst xmlns:pc2="http://schemas.microsoft.com/office/powerpoint/2019/9/main/command">
                <pc:docMk/>
                <pc:sldMk cId="3332005300" sldId="322"/>
                <pc2:cmMk id="{5ED108B3-1090-4098-8F6E-6D09DACC2144}"/>
              </pc2:cmMkLst>
            </pc226:cmChg>
            <pc226:cmChg xmlns:pc226="http://schemas.microsoft.com/office/powerpoint/2022/06/main/command" chg="del">
              <pc226:chgData name="Balian, Sarah (CNTR)" userId="b3b060d9-4d34-479b-ad68-688eaebf93c5" providerId="ADAL" clId="{6352B47F-381F-49EE-92C9-525E047F1F48}" dt="2023-02-03T17:00:30.112" v="3"/>
              <pc2:cmMkLst xmlns:pc2="http://schemas.microsoft.com/office/powerpoint/2019/9/main/command">
                <pc:docMk/>
                <pc:sldMk cId="3332005300" sldId="322"/>
                <pc2:cmMk id="{6E1A85C7-1485-4E26-9881-C0013BC64D11}"/>
              </pc2:cmMkLst>
            </pc226:cmChg>
          </p:ext>
        </pc:extLst>
      </pc:sldChg>
      <pc:sldChg chg="delCm">
        <pc:chgData name="Balian, Sarah (CNTR)" userId="b3b060d9-4d34-479b-ad68-688eaebf93c5" providerId="ADAL" clId="{6352B47F-381F-49EE-92C9-525E047F1F48}" dt="2023-02-03T17:00:33.788" v="4"/>
        <pc:sldMkLst>
          <pc:docMk/>
          <pc:sldMk cId="327494629" sldId="323"/>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352B47F-381F-49EE-92C9-525E047F1F48}" dt="2023-02-03T17:00:33.788" v="4"/>
              <pc2:cmMkLst xmlns:pc2="http://schemas.microsoft.com/office/powerpoint/2019/9/main/command">
                <pc:docMk/>
                <pc:sldMk cId="327494629" sldId="323"/>
                <pc2:cmMk id="{1280D16C-F644-4E7E-8797-115032197698}"/>
              </pc2:cmMkLst>
            </pc226:cmChg>
          </p:ext>
        </pc:extLst>
      </pc:sldChg>
      <pc:sldChg chg="modSp mod">
        <pc:chgData name="Balian, Sarah (CNTR)" userId="b3b060d9-4d34-479b-ad68-688eaebf93c5" providerId="ADAL" clId="{6352B47F-381F-49EE-92C9-525E047F1F48}" dt="2023-02-03T17:47:03.539" v="19" actId="790"/>
        <pc:sldMkLst>
          <pc:docMk/>
          <pc:sldMk cId="314515802" sldId="324"/>
        </pc:sldMkLst>
        <pc:spChg chg="mod">
          <ac:chgData name="Balian, Sarah (CNTR)" userId="b3b060d9-4d34-479b-ad68-688eaebf93c5" providerId="ADAL" clId="{6352B47F-381F-49EE-92C9-525E047F1F48}" dt="2023-02-03T17:47:03.539" v="19" actId="790"/>
          <ac:spMkLst>
            <pc:docMk/>
            <pc:sldMk cId="314515802" sldId="324"/>
            <ac:spMk id="3" creationId="{7F10B6DC-6AF4-BFD9-E1D5-B98AA266289F}"/>
          </ac:spMkLst>
        </pc:spChg>
        <pc:spChg chg="mod">
          <ac:chgData name="Balian, Sarah (CNTR)" userId="b3b060d9-4d34-479b-ad68-688eaebf93c5" providerId="ADAL" clId="{6352B47F-381F-49EE-92C9-525E047F1F48}" dt="2023-02-03T17:47:03.539" v="19" actId="790"/>
          <ac:spMkLst>
            <pc:docMk/>
            <pc:sldMk cId="314515802" sldId="324"/>
            <ac:spMk id="6" creationId="{5D0F14F3-1A09-3E96-BCB2-D8B940E469DA}"/>
          </ac:spMkLst>
        </pc:spChg>
        <pc:spChg chg="mod">
          <ac:chgData name="Balian, Sarah (CNTR)" userId="b3b060d9-4d34-479b-ad68-688eaebf93c5" providerId="ADAL" clId="{6352B47F-381F-49EE-92C9-525E047F1F48}" dt="2023-02-03T17:47:03.539" v="19" actId="790"/>
          <ac:spMkLst>
            <pc:docMk/>
            <pc:sldMk cId="314515802" sldId="324"/>
            <ac:spMk id="7" creationId="{CE64F085-394F-89FE-55C1-94E5F28AFADD}"/>
          </ac:spMkLst>
        </pc:spChg>
        <pc:spChg chg="mod">
          <ac:chgData name="Balian, Sarah (CNTR)" userId="b3b060d9-4d34-479b-ad68-688eaebf93c5" providerId="ADAL" clId="{6352B47F-381F-49EE-92C9-525E047F1F48}" dt="2023-02-03T17:47:03.539" v="19" actId="790"/>
          <ac:spMkLst>
            <pc:docMk/>
            <pc:sldMk cId="314515802" sldId="324"/>
            <ac:spMk id="8" creationId="{E39DAA33-FEFE-A8BD-BBEA-A8F3D8B80ECE}"/>
          </ac:spMkLst>
        </pc:spChg>
        <pc:spChg chg="mod">
          <ac:chgData name="Balian, Sarah (CNTR)" userId="b3b060d9-4d34-479b-ad68-688eaebf93c5" providerId="ADAL" clId="{6352B47F-381F-49EE-92C9-525E047F1F48}" dt="2023-02-03T17:47:03.539" v="19" actId="790"/>
          <ac:spMkLst>
            <pc:docMk/>
            <pc:sldMk cId="314515802" sldId="324"/>
            <ac:spMk id="9" creationId="{E690F70B-E368-D7F5-795E-B5139345EF71}"/>
          </ac:spMkLst>
        </pc:spChg>
      </pc:sldChg>
      <pc:sldChg chg="modSp mod">
        <pc:chgData name="Balian, Sarah (CNTR)" userId="b3b060d9-4d34-479b-ad68-688eaebf93c5" providerId="ADAL" clId="{6352B47F-381F-49EE-92C9-525E047F1F48}" dt="2023-02-03T17:50:31.396" v="34" actId="790"/>
        <pc:sldMkLst>
          <pc:docMk/>
          <pc:sldMk cId="1504281115" sldId="326"/>
        </pc:sldMkLst>
        <pc:spChg chg="mod">
          <ac:chgData name="Balian, Sarah (CNTR)" userId="b3b060d9-4d34-479b-ad68-688eaebf93c5" providerId="ADAL" clId="{6352B47F-381F-49EE-92C9-525E047F1F48}" dt="2023-02-03T17:50:31.396" v="34" actId="790"/>
          <ac:spMkLst>
            <pc:docMk/>
            <pc:sldMk cId="1504281115" sldId="326"/>
            <ac:spMk id="3" creationId="{7F10B6DC-6AF4-BFD9-E1D5-B98AA266289F}"/>
          </ac:spMkLst>
        </pc:spChg>
        <pc:spChg chg="mod">
          <ac:chgData name="Balian, Sarah (CNTR)" userId="b3b060d9-4d34-479b-ad68-688eaebf93c5" providerId="ADAL" clId="{6352B47F-381F-49EE-92C9-525E047F1F48}" dt="2023-02-03T17:50:31.396" v="34" actId="790"/>
          <ac:spMkLst>
            <pc:docMk/>
            <pc:sldMk cId="1504281115" sldId="326"/>
            <ac:spMk id="6" creationId="{5D0F14F3-1A09-3E96-BCB2-D8B940E469DA}"/>
          </ac:spMkLst>
        </pc:spChg>
        <pc:spChg chg="mod">
          <ac:chgData name="Balian, Sarah (CNTR)" userId="b3b060d9-4d34-479b-ad68-688eaebf93c5" providerId="ADAL" clId="{6352B47F-381F-49EE-92C9-525E047F1F48}" dt="2023-02-03T17:50:31.396" v="34" actId="790"/>
          <ac:spMkLst>
            <pc:docMk/>
            <pc:sldMk cId="1504281115" sldId="326"/>
            <ac:spMk id="7" creationId="{CE64F085-394F-89FE-55C1-94E5F28AFADD}"/>
          </ac:spMkLst>
        </pc:spChg>
        <pc:spChg chg="mod">
          <ac:chgData name="Balian, Sarah (CNTR)" userId="b3b060d9-4d34-479b-ad68-688eaebf93c5" providerId="ADAL" clId="{6352B47F-381F-49EE-92C9-525E047F1F48}" dt="2023-02-03T17:50:31.396" v="34" actId="790"/>
          <ac:spMkLst>
            <pc:docMk/>
            <pc:sldMk cId="1504281115" sldId="326"/>
            <ac:spMk id="8" creationId="{E39DAA33-FEFE-A8BD-BBEA-A8F3D8B80ECE}"/>
          </ac:spMkLst>
        </pc:spChg>
        <pc:spChg chg="mod">
          <ac:chgData name="Balian, Sarah (CNTR)" userId="b3b060d9-4d34-479b-ad68-688eaebf93c5" providerId="ADAL" clId="{6352B47F-381F-49EE-92C9-525E047F1F48}" dt="2023-02-03T17:50:31.396" v="34" actId="790"/>
          <ac:spMkLst>
            <pc:docMk/>
            <pc:sldMk cId="1504281115" sldId="326"/>
            <ac:spMk id="9" creationId="{E690F70B-E368-D7F5-795E-B5139345EF71}"/>
          </ac:spMkLst>
        </pc:spChg>
      </pc:sldChg>
      <pc:sldChg chg="modSp mod">
        <pc:chgData name="Balian, Sarah (CNTR)" userId="b3b060d9-4d34-479b-ad68-688eaebf93c5" providerId="ADAL" clId="{6352B47F-381F-49EE-92C9-525E047F1F48}" dt="2023-02-03T17:50:03.519" v="33" actId="790"/>
        <pc:sldMkLst>
          <pc:docMk/>
          <pc:sldMk cId="3536622148" sldId="329"/>
        </pc:sldMkLst>
        <pc:spChg chg="mod">
          <ac:chgData name="Balian, Sarah (CNTR)" userId="b3b060d9-4d34-479b-ad68-688eaebf93c5" providerId="ADAL" clId="{6352B47F-381F-49EE-92C9-525E047F1F48}" dt="2023-02-03T17:50:03.519" v="33" actId="790"/>
          <ac:spMkLst>
            <pc:docMk/>
            <pc:sldMk cId="3536622148" sldId="329"/>
            <ac:spMk id="3" creationId="{7F10B6DC-6AF4-BFD9-E1D5-B98AA266289F}"/>
          </ac:spMkLst>
        </pc:spChg>
        <pc:spChg chg="mod">
          <ac:chgData name="Balian, Sarah (CNTR)" userId="b3b060d9-4d34-479b-ad68-688eaebf93c5" providerId="ADAL" clId="{6352B47F-381F-49EE-92C9-525E047F1F48}" dt="2023-02-03T17:50:03.519" v="33" actId="790"/>
          <ac:spMkLst>
            <pc:docMk/>
            <pc:sldMk cId="3536622148" sldId="329"/>
            <ac:spMk id="6" creationId="{5D0F14F3-1A09-3E96-BCB2-D8B940E469DA}"/>
          </ac:spMkLst>
        </pc:spChg>
        <pc:spChg chg="mod">
          <ac:chgData name="Balian, Sarah (CNTR)" userId="b3b060d9-4d34-479b-ad68-688eaebf93c5" providerId="ADAL" clId="{6352B47F-381F-49EE-92C9-525E047F1F48}" dt="2023-02-03T17:50:03.519" v="33" actId="790"/>
          <ac:spMkLst>
            <pc:docMk/>
            <pc:sldMk cId="3536622148" sldId="329"/>
            <ac:spMk id="7" creationId="{CE64F085-394F-89FE-55C1-94E5F28AFADD}"/>
          </ac:spMkLst>
        </pc:spChg>
        <pc:spChg chg="mod">
          <ac:chgData name="Balian, Sarah (CNTR)" userId="b3b060d9-4d34-479b-ad68-688eaebf93c5" providerId="ADAL" clId="{6352B47F-381F-49EE-92C9-525E047F1F48}" dt="2023-02-03T17:50:03.519" v="33" actId="790"/>
          <ac:spMkLst>
            <pc:docMk/>
            <pc:sldMk cId="3536622148" sldId="329"/>
            <ac:spMk id="8" creationId="{E39DAA33-FEFE-A8BD-BBEA-A8F3D8B80ECE}"/>
          </ac:spMkLst>
        </pc:spChg>
        <pc:spChg chg="mod">
          <ac:chgData name="Balian, Sarah (CNTR)" userId="b3b060d9-4d34-479b-ad68-688eaebf93c5" providerId="ADAL" clId="{6352B47F-381F-49EE-92C9-525E047F1F48}" dt="2023-02-03T17:50:03.519" v="33" actId="790"/>
          <ac:spMkLst>
            <pc:docMk/>
            <pc:sldMk cId="3536622148" sldId="329"/>
            <ac:spMk id="9" creationId="{E690F70B-E368-D7F5-795E-B5139345EF71}"/>
          </ac:spMkLst>
        </pc:spChg>
      </pc:sldChg>
      <pc:sldChg chg="modSp mod">
        <pc:chgData name="Balian, Sarah (CNTR)" userId="b3b060d9-4d34-479b-ad68-688eaebf93c5" providerId="ADAL" clId="{6352B47F-381F-49EE-92C9-525E047F1F48}" dt="2023-02-03T17:49:49.920" v="32" actId="790"/>
        <pc:sldMkLst>
          <pc:docMk/>
          <pc:sldMk cId="2812464284" sldId="330"/>
        </pc:sldMkLst>
        <pc:spChg chg="mod">
          <ac:chgData name="Balian, Sarah (CNTR)" userId="b3b060d9-4d34-479b-ad68-688eaebf93c5" providerId="ADAL" clId="{6352B47F-381F-49EE-92C9-525E047F1F48}" dt="2023-02-03T17:49:49.920" v="32" actId="790"/>
          <ac:spMkLst>
            <pc:docMk/>
            <pc:sldMk cId="2812464284" sldId="330"/>
            <ac:spMk id="3" creationId="{7F10B6DC-6AF4-BFD9-E1D5-B98AA266289F}"/>
          </ac:spMkLst>
        </pc:spChg>
        <pc:spChg chg="mod">
          <ac:chgData name="Balian, Sarah (CNTR)" userId="b3b060d9-4d34-479b-ad68-688eaebf93c5" providerId="ADAL" clId="{6352B47F-381F-49EE-92C9-525E047F1F48}" dt="2023-02-03T17:49:49.920" v="32" actId="790"/>
          <ac:spMkLst>
            <pc:docMk/>
            <pc:sldMk cId="2812464284" sldId="330"/>
            <ac:spMk id="6" creationId="{5D0F14F3-1A09-3E96-BCB2-D8B940E469DA}"/>
          </ac:spMkLst>
        </pc:spChg>
        <pc:spChg chg="mod">
          <ac:chgData name="Balian, Sarah (CNTR)" userId="b3b060d9-4d34-479b-ad68-688eaebf93c5" providerId="ADAL" clId="{6352B47F-381F-49EE-92C9-525E047F1F48}" dt="2023-02-03T17:49:49.920" v="32" actId="790"/>
          <ac:spMkLst>
            <pc:docMk/>
            <pc:sldMk cId="2812464284" sldId="330"/>
            <ac:spMk id="7" creationId="{CE64F085-394F-89FE-55C1-94E5F28AFADD}"/>
          </ac:spMkLst>
        </pc:spChg>
        <pc:spChg chg="mod">
          <ac:chgData name="Balian, Sarah (CNTR)" userId="b3b060d9-4d34-479b-ad68-688eaebf93c5" providerId="ADAL" clId="{6352B47F-381F-49EE-92C9-525E047F1F48}" dt="2023-02-03T17:49:49.920" v="32" actId="790"/>
          <ac:spMkLst>
            <pc:docMk/>
            <pc:sldMk cId="2812464284" sldId="330"/>
            <ac:spMk id="8" creationId="{E39DAA33-FEFE-A8BD-BBEA-A8F3D8B80ECE}"/>
          </ac:spMkLst>
        </pc:spChg>
        <pc:spChg chg="mod">
          <ac:chgData name="Balian, Sarah (CNTR)" userId="b3b060d9-4d34-479b-ad68-688eaebf93c5" providerId="ADAL" clId="{6352B47F-381F-49EE-92C9-525E047F1F48}" dt="2023-02-03T17:49:49.920" v="32" actId="790"/>
          <ac:spMkLst>
            <pc:docMk/>
            <pc:sldMk cId="2812464284" sldId="330"/>
            <ac:spMk id="9" creationId="{E690F70B-E368-D7F5-795E-B5139345EF71}"/>
          </ac:spMkLst>
        </pc:spChg>
      </pc:sldChg>
      <pc:sldChg chg="delCm">
        <pc:chgData name="Balian, Sarah (CNTR)" userId="b3b060d9-4d34-479b-ad68-688eaebf93c5" providerId="ADAL" clId="{6352B47F-381F-49EE-92C9-525E047F1F48}" dt="2023-02-03T17:00:46.594" v="5"/>
        <pc:sldMkLst>
          <pc:docMk/>
          <pc:sldMk cId="1825204444" sldId="332"/>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352B47F-381F-49EE-92C9-525E047F1F48}" dt="2023-02-03T17:00:46.594" v="5"/>
              <pc2:cmMkLst xmlns:pc2="http://schemas.microsoft.com/office/powerpoint/2019/9/main/command">
                <pc:docMk/>
                <pc:sldMk cId="1825204444" sldId="332"/>
                <pc2:cmMk id="{0D8A2C7D-7F58-43DA-96E9-00B04FC12C01}"/>
              </pc2:cmMkLst>
            </pc226:cmChg>
          </p:ext>
        </pc:extLst>
      </pc:sldChg>
      <pc:sldChg chg="addSp delSp modSp mod">
        <pc:chgData name="Balian, Sarah (CNTR)" userId="b3b060d9-4d34-479b-ad68-688eaebf93c5" providerId="ADAL" clId="{6352B47F-381F-49EE-92C9-525E047F1F48}" dt="2023-02-03T17:49:03.457" v="31" actId="1076"/>
        <pc:sldMkLst>
          <pc:docMk/>
          <pc:sldMk cId="1283892089" sldId="334"/>
        </pc:sldMkLst>
        <pc:spChg chg="mod">
          <ac:chgData name="Balian, Sarah (CNTR)" userId="b3b060d9-4d34-479b-ad68-688eaebf93c5" providerId="ADAL" clId="{6352B47F-381F-49EE-92C9-525E047F1F48}" dt="2023-02-03T17:48:59.650" v="30" actId="14100"/>
          <ac:spMkLst>
            <pc:docMk/>
            <pc:sldMk cId="1283892089" sldId="334"/>
            <ac:spMk id="6" creationId="{356E46E2-C2D0-14CF-A944-2AEE69ECEE82}"/>
          </ac:spMkLst>
        </pc:spChg>
        <pc:spChg chg="mod topLvl">
          <ac:chgData name="Balian, Sarah (CNTR)" userId="b3b060d9-4d34-479b-ad68-688eaebf93c5" providerId="ADAL" clId="{6352B47F-381F-49EE-92C9-525E047F1F48}" dt="2023-02-03T17:48:35.124" v="22" actId="165"/>
          <ac:spMkLst>
            <pc:docMk/>
            <pc:sldMk cId="1283892089" sldId="334"/>
            <ac:spMk id="8" creationId="{1A5D5D1F-6AE8-32C3-0DF9-D2F8A96FD892}"/>
          </ac:spMkLst>
        </pc:spChg>
        <pc:spChg chg="mod">
          <ac:chgData name="Balian, Sarah (CNTR)" userId="b3b060d9-4d34-479b-ad68-688eaebf93c5" providerId="ADAL" clId="{6352B47F-381F-49EE-92C9-525E047F1F48}" dt="2023-02-03T17:48:35.124" v="22" actId="165"/>
          <ac:spMkLst>
            <pc:docMk/>
            <pc:sldMk cId="1283892089" sldId="334"/>
            <ac:spMk id="13" creationId="{618E7B23-19E2-47DA-9766-356BD49EC512}"/>
          </ac:spMkLst>
        </pc:spChg>
        <pc:spChg chg="mod">
          <ac:chgData name="Balian, Sarah (CNTR)" userId="b3b060d9-4d34-479b-ad68-688eaebf93c5" providerId="ADAL" clId="{6352B47F-381F-49EE-92C9-525E047F1F48}" dt="2023-02-03T17:48:35.124" v="22" actId="165"/>
          <ac:spMkLst>
            <pc:docMk/>
            <pc:sldMk cId="1283892089" sldId="334"/>
            <ac:spMk id="15" creationId="{D0F2CC26-5BB6-0FF2-59FF-823E56C7B7BC}"/>
          </ac:spMkLst>
        </pc:spChg>
        <pc:spChg chg="mod">
          <ac:chgData name="Balian, Sarah (CNTR)" userId="b3b060d9-4d34-479b-ad68-688eaebf93c5" providerId="ADAL" clId="{6352B47F-381F-49EE-92C9-525E047F1F48}" dt="2023-02-03T17:48:35.124" v="22" actId="165"/>
          <ac:spMkLst>
            <pc:docMk/>
            <pc:sldMk cId="1283892089" sldId="334"/>
            <ac:spMk id="16" creationId="{B48AF8D6-3B53-9F74-94D2-3B25DE3DD83B}"/>
          </ac:spMkLst>
        </pc:spChg>
        <pc:spChg chg="mod">
          <ac:chgData name="Balian, Sarah (CNTR)" userId="b3b060d9-4d34-479b-ad68-688eaebf93c5" providerId="ADAL" clId="{6352B47F-381F-49EE-92C9-525E047F1F48}" dt="2023-02-03T17:48:35.124" v="22" actId="165"/>
          <ac:spMkLst>
            <pc:docMk/>
            <pc:sldMk cId="1283892089" sldId="334"/>
            <ac:spMk id="17" creationId="{A26086BA-EB13-AEAF-5740-8696C7A3D23D}"/>
          </ac:spMkLst>
        </pc:spChg>
        <pc:spChg chg="mod">
          <ac:chgData name="Balian, Sarah (CNTR)" userId="b3b060d9-4d34-479b-ad68-688eaebf93c5" providerId="ADAL" clId="{6352B47F-381F-49EE-92C9-525E047F1F48}" dt="2023-02-03T17:48:35.124" v="22" actId="165"/>
          <ac:spMkLst>
            <pc:docMk/>
            <pc:sldMk cId="1283892089" sldId="334"/>
            <ac:spMk id="18" creationId="{6EB730F7-D11E-13E3-D394-591543F6F3F4}"/>
          </ac:spMkLst>
        </pc:spChg>
        <pc:spChg chg="mod">
          <ac:chgData name="Balian, Sarah (CNTR)" userId="b3b060d9-4d34-479b-ad68-688eaebf93c5" providerId="ADAL" clId="{6352B47F-381F-49EE-92C9-525E047F1F48}" dt="2023-02-03T17:48:35.124" v="22" actId="165"/>
          <ac:spMkLst>
            <pc:docMk/>
            <pc:sldMk cId="1283892089" sldId="334"/>
            <ac:spMk id="19" creationId="{82B27EF9-3FBD-309B-79E6-6DD1B396B7F2}"/>
          </ac:spMkLst>
        </pc:spChg>
        <pc:spChg chg="mod">
          <ac:chgData name="Balian, Sarah (CNTR)" userId="b3b060d9-4d34-479b-ad68-688eaebf93c5" providerId="ADAL" clId="{6352B47F-381F-49EE-92C9-525E047F1F48}" dt="2023-02-03T17:48:35.124" v="22" actId="165"/>
          <ac:spMkLst>
            <pc:docMk/>
            <pc:sldMk cId="1283892089" sldId="334"/>
            <ac:spMk id="20" creationId="{DFF4D7D1-5531-9052-3A86-E631897C3FF1}"/>
          </ac:spMkLst>
        </pc:spChg>
        <pc:spChg chg="mod">
          <ac:chgData name="Balian, Sarah (CNTR)" userId="b3b060d9-4d34-479b-ad68-688eaebf93c5" providerId="ADAL" clId="{6352B47F-381F-49EE-92C9-525E047F1F48}" dt="2023-02-03T17:48:35.124" v="22" actId="165"/>
          <ac:spMkLst>
            <pc:docMk/>
            <pc:sldMk cId="1283892089" sldId="334"/>
            <ac:spMk id="21" creationId="{AECBB6B8-6EEE-D215-E1C3-2FF2633D3578}"/>
          </ac:spMkLst>
        </pc:spChg>
        <pc:spChg chg="mod">
          <ac:chgData name="Balian, Sarah (CNTR)" userId="b3b060d9-4d34-479b-ad68-688eaebf93c5" providerId="ADAL" clId="{6352B47F-381F-49EE-92C9-525E047F1F48}" dt="2023-02-03T17:48:35.124" v="22" actId="165"/>
          <ac:spMkLst>
            <pc:docMk/>
            <pc:sldMk cId="1283892089" sldId="334"/>
            <ac:spMk id="22" creationId="{79F7DE7F-B6FC-67E3-1062-6A6FF705070C}"/>
          </ac:spMkLst>
        </pc:spChg>
        <pc:spChg chg="mod">
          <ac:chgData name="Balian, Sarah (CNTR)" userId="b3b060d9-4d34-479b-ad68-688eaebf93c5" providerId="ADAL" clId="{6352B47F-381F-49EE-92C9-525E047F1F48}" dt="2023-02-03T17:48:35.124" v="22" actId="165"/>
          <ac:spMkLst>
            <pc:docMk/>
            <pc:sldMk cId="1283892089" sldId="334"/>
            <ac:spMk id="23" creationId="{FB08A05E-566E-4B8C-CEE8-9AB1A3EC8EFD}"/>
          </ac:spMkLst>
        </pc:spChg>
        <pc:spChg chg="mod">
          <ac:chgData name="Balian, Sarah (CNTR)" userId="b3b060d9-4d34-479b-ad68-688eaebf93c5" providerId="ADAL" clId="{6352B47F-381F-49EE-92C9-525E047F1F48}" dt="2023-02-03T17:48:35.124" v="22" actId="165"/>
          <ac:spMkLst>
            <pc:docMk/>
            <pc:sldMk cId="1283892089" sldId="334"/>
            <ac:spMk id="24" creationId="{C50532D2-86D1-EE8B-6A3E-06DE59632923}"/>
          </ac:spMkLst>
        </pc:spChg>
        <pc:spChg chg="mod">
          <ac:chgData name="Balian, Sarah (CNTR)" userId="b3b060d9-4d34-479b-ad68-688eaebf93c5" providerId="ADAL" clId="{6352B47F-381F-49EE-92C9-525E047F1F48}" dt="2023-02-03T17:48:35.124" v="22" actId="165"/>
          <ac:spMkLst>
            <pc:docMk/>
            <pc:sldMk cId="1283892089" sldId="334"/>
            <ac:spMk id="25" creationId="{9286E2F4-7211-1053-F8E4-62BDD171BC13}"/>
          </ac:spMkLst>
        </pc:spChg>
        <pc:spChg chg="mod">
          <ac:chgData name="Balian, Sarah (CNTR)" userId="b3b060d9-4d34-479b-ad68-688eaebf93c5" providerId="ADAL" clId="{6352B47F-381F-49EE-92C9-525E047F1F48}" dt="2023-02-03T17:48:35.124" v="22" actId="165"/>
          <ac:spMkLst>
            <pc:docMk/>
            <pc:sldMk cId="1283892089" sldId="334"/>
            <ac:spMk id="26" creationId="{0CE7C57C-079C-43BE-38DE-8556061A61F0}"/>
          </ac:spMkLst>
        </pc:spChg>
        <pc:spChg chg="mod">
          <ac:chgData name="Balian, Sarah (CNTR)" userId="b3b060d9-4d34-479b-ad68-688eaebf93c5" providerId="ADAL" clId="{6352B47F-381F-49EE-92C9-525E047F1F48}" dt="2023-02-03T17:48:35.124" v="22" actId="165"/>
          <ac:spMkLst>
            <pc:docMk/>
            <pc:sldMk cId="1283892089" sldId="334"/>
            <ac:spMk id="27" creationId="{3B2484F9-7DA9-3B58-5691-5C05CBB4911C}"/>
          </ac:spMkLst>
        </pc:spChg>
        <pc:spChg chg="mod">
          <ac:chgData name="Balian, Sarah (CNTR)" userId="b3b060d9-4d34-479b-ad68-688eaebf93c5" providerId="ADAL" clId="{6352B47F-381F-49EE-92C9-525E047F1F48}" dt="2023-02-03T17:48:35.124" v="22" actId="165"/>
          <ac:spMkLst>
            <pc:docMk/>
            <pc:sldMk cId="1283892089" sldId="334"/>
            <ac:spMk id="28" creationId="{086B88E6-B36D-DA23-F13A-221477F30255}"/>
          </ac:spMkLst>
        </pc:spChg>
        <pc:spChg chg="mod">
          <ac:chgData name="Balian, Sarah (CNTR)" userId="b3b060d9-4d34-479b-ad68-688eaebf93c5" providerId="ADAL" clId="{6352B47F-381F-49EE-92C9-525E047F1F48}" dt="2023-02-03T17:48:35.124" v="22" actId="165"/>
          <ac:spMkLst>
            <pc:docMk/>
            <pc:sldMk cId="1283892089" sldId="334"/>
            <ac:spMk id="29" creationId="{1BF5DB5A-462C-81A6-1C76-D1666FA63B95}"/>
          </ac:spMkLst>
        </pc:spChg>
        <pc:spChg chg="mod">
          <ac:chgData name="Balian, Sarah (CNTR)" userId="b3b060d9-4d34-479b-ad68-688eaebf93c5" providerId="ADAL" clId="{6352B47F-381F-49EE-92C9-525E047F1F48}" dt="2023-02-03T17:48:35.124" v="22" actId="165"/>
          <ac:spMkLst>
            <pc:docMk/>
            <pc:sldMk cId="1283892089" sldId="334"/>
            <ac:spMk id="30" creationId="{70AA0F01-213A-E2F6-7512-A7938C78CB69}"/>
          </ac:spMkLst>
        </pc:spChg>
        <pc:spChg chg="mod">
          <ac:chgData name="Balian, Sarah (CNTR)" userId="b3b060d9-4d34-479b-ad68-688eaebf93c5" providerId="ADAL" clId="{6352B47F-381F-49EE-92C9-525E047F1F48}" dt="2023-02-03T17:48:35.124" v="22" actId="165"/>
          <ac:spMkLst>
            <pc:docMk/>
            <pc:sldMk cId="1283892089" sldId="334"/>
            <ac:spMk id="31" creationId="{A67A114E-0910-BD77-04C3-779B7C7BED6A}"/>
          </ac:spMkLst>
        </pc:spChg>
        <pc:spChg chg="mod">
          <ac:chgData name="Balian, Sarah (CNTR)" userId="b3b060d9-4d34-479b-ad68-688eaebf93c5" providerId="ADAL" clId="{6352B47F-381F-49EE-92C9-525E047F1F48}" dt="2023-02-03T17:48:35.124" v="22" actId="165"/>
          <ac:spMkLst>
            <pc:docMk/>
            <pc:sldMk cId="1283892089" sldId="334"/>
            <ac:spMk id="32" creationId="{E978B757-63B9-7169-1890-A30CE86C7447}"/>
          </ac:spMkLst>
        </pc:spChg>
        <pc:spChg chg="mod">
          <ac:chgData name="Balian, Sarah (CNTR)" userId="b3b060d9-4d34-479b-ad68-688eaebf93c5" providerId="ADAL" clId="{6352B47F-381F-49EE-92C9-525E047F1F48}" dt="2023-02-03T17:48:35.124" v="22" actId="165"/>
          <ac:spMkLst>
            <pc:docMk/>
            <pc:sldMk cId="1283892089" sldId="334"/>
            <ac:spMk id="33" creationId="{BA2C492C-960A-8864-6C7D-64EA5A3A0782}"/>
          </ac:spMkLst>
        </pc:spChg>
        <pc:spChg chg="mod">
          <ac:chgData name="Balian, Sarah (CNTR)" userId="b3b060d9-4d34-479b-ad68-688eaebf93c5" providerId="ADAL" clId="{6352B47F-381F-49EE-92C9-525E047F1F48}" dt="2023-02-03T17:48:35.124" v="22" actId="165"/>
          <ac:spMkLst>
            <pc:docMk/>
            <pc:sldMk cId="1283892089" sldId="334"/>
            <ac:spMk id="34" creationId="{DF95CE22-E860-1A14-1666-1A99D7D42037}"/>
          </ac:spMkLst>
        </pc:spChg>
        <pc:spChg chg="mod">
          <ac:chgData name="Balian, Sarah (CNTR)" userId="b3b060d9-4d34-479b-ad68-688eaebf93c5" providerId="ADAL" clId="{6352B47F-381F-49EE-92C9-525E047F1F48}" dt="2023-02-03T17:48:35.124" v="22" actId="165"/>
          <ac:spMkLst>
            <pc:docMk/>
            <pc:sldMk cId="1283892089" sldId="334"/>
            <ac:spMk id="35" creationId="{F8F9B46C-36E3-0EA5-56DA-E653E271E8D5}"/>
          </ac:spMkLst>
        </pc:spChg>
        <pc:spChg chg="mod">
          <ac:chgData name="Balian, Sarah (CNTR)" userId="b3b060d9-4d34-479b-ad68-688eaebf93c5" providerId="ADAL" clId="{6352B47F-381F-49EE-92C9-525E047F1F48}" dt="2023-02-03T17:48:35.124" v="22" actId="165"/>
          <ac:spMkLst>
            <pc:docMk/>
            <pc:sldMk cId="1283892089" sldId="334"/>
            <ac:spMk id="36" creationId="{3A6045E7-8748-CF8A-A9B5-1479A6021893}"/>
          </ac:spMkLst>
        </pc:spChg>
        <pc:spChg chg="mod">
          <ac:chgData name="Balian, Sarah (CNTR)" userId="b3b060d9-4d34-479b-ad68-688eaebf93c5" providerId="ADAL" clId="{6352B47F-381F-49EE-92C9-525E047F1F48}" dt="2023-02-03T17:48:35.124" v="22" actId="165"/>
          <ac:spMkLst>
            <pc:docMk/>
            <pc:sldMk cId="1283892089" sldId="334"/>
            <ac:spMk id="37" creationId="{24E116F7-2E45-096C-5484-C30AA3622009}"/>
          </ac:spMkLst>
        </pc:spChg>
        <pc:spChg chg="mod">
          <ac:chgData name="Balian, Sarah (CNTR)" userId="b3b060d9-4d34-479b-ad68-688eaebf93c5" providerId="ADAL" clId="{6352B47F-381F-49EE-92C9-525E047F1F48}" dt="2023-02-03T17:48:35.124" v="22" actId="165"/>
          <ac:spMkLst>
            <pc:docMk/>
            <pc:sldMk cId="1283892089" sldId="334"/>
            <ac:spMk id="38" creationId="{AD04D305-2F1B-09A1-7316-2CA8AE0B75EB}"/>
          </ac:spMkLst>
        </pc:spChg>
        <pc:spChg chg="mod">
          <ac:chgData name="Balian, Sarah (CNTR)" userId="b3b060d9-4d34-479b-ad68-688eaebf93c5" providerId="ADAL" clId="{6352B47F-381F-49EE-92C9-525E047F1F48}" dt="2023-02-03T17:48:35.124" v="22" actId="165"/>
          <ac:spMkLst>
            <pc:docMk/>
            <pc:sldMk cId="1283892089" sldId="334"/>
            <ac:spMk id="39" creationId="{E8EB246B-21B0-3706-9009-9F756AA23DB1}"/>
          </ac:spMkLst>
        </pc:spChg>
        <pc:spChg chg="mod">
          <ac:chgData name="Balian, Sarah (CNTR)" userId="b3b060d9-4d34-479b-ad68-688eaebf93c5" providerId="ADAL" clId="{6352B47F-381F-49EE-92C9-525E047F1F48}" dt="2023-02-03T17:48:35.124" v="22" actId="165"/>
          <ac:spMkLst>
            <pc:docMk/>
            <pc:sldMk cId="1283892089" sldId="334"/>
            <ac:spMk id="40" creationId="{6A2D8D17-55A6-5F49-0564-5524CA389360}"/>
          </ac:spMkLst>
        </pc:spChg>
        <pc:spChg chg="del mod topLvl">
          <ac:chgData name="Balian, Sarah (CNTR)" userId="b3b060d9-4d34-479b-ad68-688eaebf93c5" providerId="ADAL" clId="{6352B47F-381F-49EE-92C9-525E047F1F48}" dt="2023-02-03T17:48:57.168" v="29" actId="478"/>
          <ac:spMkLst>
            <pc:docMk/>
            <pc:sldMk cId="1283892089" sldId="334"/>
            <ac:spMk id="41" creationId="{D668D04A-DECC-8646-63D2-86090C0B6EC2}"/>
          </ac:spMkLst>
        </pc:spChg>
        <pc:spChg chg="del mod topLvl">
          <ac:chgData name="Balian, Sarah (CNTR)" userId="b3b060d9-4d34-479b-ad68-688eaebf93c5" providerId="ADAL" clId="{6352B47F-381F-49EE-92C9-525E047F1F48}" dt="2023-02-03T17:48:48.867" v="25" actId="478"/>
          <ac:spMkLst>
            <pc:docMk/>
            <pc:sldMk cId="1283892089" sldId="334"/>
            <ac:spMk id="42" creationId="{CF8A5421-9323-A745-9033-6B0858E056E5}"/>
          </ac:spMkLst>
        </pc:spChg>
        <pc:spChg chg="del mod topLvl">
          <ac:chgData name="Balian, Sarah (CNTR)" userId="b3b060d9-4d34-479b-ad68-688eaebf93c5" providerId="ADAL" clId="{6352B47F-381F-49EE-92C9-525E047F1F48}" dt="2023-02-03T17:48:48.867" v="25" actId="478"/>
          <ac:spMkLst>
            <pc:docMk/>
            <pc:sldMk cId="1283892089" sldId="334"/>
            <ac:spMk id="43" creationId="{B7FC13D1-752F-56B6-5609-2A21E3445535}"/>
          </ac:spMkLst>
        </pc:spChg>
        <pc:spChg chg="del mod topLvl">
          <ac:chgData name="Balian, Sarah (CNTR)" userId="b3b060d9-4d34-479b-ad68-688eaebf93c5" providerId="ADAL" clId="{6352B47F-381F-49EE-92C9-525E047F1F48}" dt="2023-02-03T17:48:48.867" v="25" actId="478"/>
          <ac:spMkLst>
            <pc:docMk/>
            <pc:sldMk cId="1283892089" sldId="334"/>
            <ac:spMk id="44" creationId="{4BC63EFC-51D8-5205-E29F-01514C838175}"/>
          </ac:spMkLst>
        </pc:spChg>
        <pc:spChg chg="del mod topLvl">
          <ac:chgData name="Balian, Sarah (CNTR)" userId="b3b060d9-4d34-479b-ad68-688eaebf93c5" providerId="ADAL" clId="{6352B47F-381F-49EE-92C9-525E047F1F48}" dt="2023-02-03T17:48:48.867" v="25" actId="478"/>
          <ac:spMkLst>
            <pc:docMk/>
            <pc:sldMk cId="1283892089" sldId="334"/>
            <ac:spMk id="45" creationId="{BBE6A571-B611-7C03-DEE0-82AB9841B25B}"/>
          </ac:spMkLst>
        </pc:spChg>
        <pc:spChg chg="del mod topLvl">
          <ac:chgData name="Balian, Sarah (CNTR)" userId="b3b060d9-4d34-479b-ad68-688eaebf93c5" providerId="ADAL" clId="{6352B47F-381F-49EE-92C9-525E047F1F48}" dt="2023-02-03T17:48:48.867" v="25" actId="478"/>
          <ac:spMkLst>
            <pc:docMk/>
            <pc:sldMk cId="1283892089" sldId="334"/>
            <ac:spMk id="46" creationId="{42DF423A-99C8-4EB4-85E6-B227F5AC86CF}"/>
          </ac:spMkLst>
        </pc:spChg>
        <pc:spChg chg="del mod topLvl">
          <ac:chgData name="Balian, Sarah (CNTR)" userId="b3b060d9-4d34-479b-ad68-688eaebf93c5" providerId="ADAL" clId="{6352B47F-381F-49EE-92C9-525E047F1F48}" dt="2023-02-03T17:48:48.867" v="25" actId="478"/>
          <ac:spMkLst>
            <pc:docMk/>
            <pc:sldMk cId="1283892089" sldId="334"/>
            <ac:spMk id="47" creationId="{1A54FE55-9EA8-7040-3CAE-58A0BC0B5A7A}"/>
          </ac:spMkLst>
        </pc:spChg>
        <pc:spChg chg="del mod topLvl">
          <ac:chgData name="Balian, Sarah (CNTR)" userId="b3b060d9-4d34-479b-ad68-688eaebf93c5" providerId="ADAL" clId="{6352B47F-381F-49EE-92C9-525E047F1F48}" dt="2023-02-03T17:48:48.867" v="25" actId="478"/>
          <ac:spMkLst>
            <pc:docMk/>
            <pc:sldMk cId="1283892089" sldId="334"/>
            <ac:spMk id="48" creationId="{C745E97A-7FD6-1663-C9EC-826AD8D437D1}"/>
          </ac:spMkLst>
        </pc:spChg>
        <pc:spChg chg="del mod topLvl">
          <ac:chgData name="Balian, Sarah (CNTR)" userId="b3b060d9-4d34-479b-ad68-688eaebf93c5" providerId="ADAL" clId="{6352B47F-381F-49EE-92C9-525E047F1F48}" dt="2023-02-03T17:48:50.593" v="26" actId="478"/>
          <ac:spMkLst>
            <pc:docMk/>
            <pc:sldMk cId="1283892089" sldId="334"/>
            <ac:spMk id="49" creationId="{5A089B96-6EB7-40E6-B695-CA14F03E510E}"/>
          </ac:spMkLst>
        </pc:spChg>
        <pc:spChg chg="del mod topLvl">
          <ac:chgData name="Balian, Sarah (CNTR)" userId="b3b060d9-4d34-479b-ad68-688eaebf93c5" providerId="ADAL" clId="{6352B47F-381F-49EE-92C9-525E047F1F48}" dt="2023-02-03T17:48:52.602" v="27" actId="478"/>
          <ac:spMkLst>
            <pc:docMk/>
            <pc:sldMk cId="1283892089" sldId="334"/>
            <ac:spMk id="50" creationId="{B4A38A1D-ED77-E4A3-DF60-1B2D80DD4252}"/>
          </ac:spMkLst>
        </pc:spChg>
        <pc:spChg chg="del mod topLvl">
          <ac:chgData name="Balian, Sarah (CNTR)" userId="b3b060d9-4d34-479b-ad68-688eaebf93c5" providerId="ADAL" clId="{6352B47F-381F-49EE-92C9-525E047F1F48}" dt="2023-02-03T17:48:48.867" v="25" actId="478"/>
          <ac:spMkLst>
            <pc:docMk/>
            <pc:sldMk cId="1283892089" sldId="334"/>
            <ac:spMk id="51" creationId="{3D949BF7-3246-03FC-D71D-FF2B194A5867}"/>
          </ac:spMkLst>
        </pc:spChg>
        <pc:spChg chg="del mod topLvl">
          <ac:chgData name="Balian, Sarah (CNTR)" userId="b3b060d9-4d34-479b-ad68-688eaebf93c5" providerId="ADAL" clId="{6352B47F-381F-49EE-92C9-525E047F1F48}" dt="2023-02-03T17:48:48.867" v="25" actId="478"/>
          <ac:spMkLst>
            <pc:docMk/>
            <pc:sldMk cId="1283892089" sldId="334"/>
            <ac:spMk id="52" creationId="{D73A6417-5A8E-992C-44F0-86E234C17E10}"/>
          </ac:spMkLst>
        </pc:spChg>
        <pc:spChg chg="del mod topLvl">
          <ac:chgData name="Balian, Sarah (CNTR)" userId="b3b060d9-4d34-479b-ad68-688eaebf93c5" providerId="ADAL" clId="{6352B47F-381F-49EE-92C9-525E047F1F48}" dt="2023-02-03T17:48:48.867" v="25" actId="478"/>
          <ac:spMkLst>
            <pc:docMk/>
            <pc:sldMk cId="1283892089" sldId="334"/>
            <ac:spMk id="53" creationId="{34E58A3B-6C41-24E5-AFB9-0CC8E52DFFBF}"/>
          </ac:spMkLst>
        </pc:spChg>
        <pc:spChg chg="del mod topLvl">
          <ac:chgData name="Balian, Sarah (CNTR)" userId="b3b060d9-4d34-479b-ad68-688eaebf93c5" providerId="ADAL" clId="{6352B47F-381F-49EE-92C9-525E047F1F48}" dt="2023-02-03T17:48:48.867" v="25" actId="478"/>
          <ac:spMkLst>
            <pc:docMk/>
            <pc:sldMk cId="1283892089" sldId="334"/>
            <ac:spMk id="54" creationId="{3C62B939-790C-DB0F-0CF6-1E2C6F585ED4}"/>
          </ac:spMkLst>
        </pc:spChg>
        <pc:spChg chg="del mod topLvl">
          <ac:chgData name="Balian, Sarah (CNTR)" userId="b3b060d9-4d34-479b-ad68-688eaebf93c5" providerId="ADAL" clId="{6352B47F-381F-49EE-92C9-525E047F1F48}" dt="2023-02-03T17:48:48.867" v="25" actId="478"/>
          <ac:spMkLst>
            <pc:docMk/>
            <pc:sldMk cId="1283892089" sldId="334"/>
            <ac:spMk id="55" creationId="{16C6B6BA-7222-2A46-CA43-30A3DC2F40E5}"/>
          </ac:spMkLst>
        </pc:spChg>
        <pc:spChg chg="del mod topLvl">
          <ac:chgData name="Balian, Sarah (CNTR)" userId="b3b060d9-4d34-479b-ad68-688eaebf93c5" providerId="ADAL" clId="{6352B47F-381F-49EE-92C9-525E047F1F48}" dt="2023-02-03T17:48:48.867" v="25" actId="478"/>
          <ac:spMkLst>
            <pc:docMk/>
            <pc:sldMk cId="1283892089" sldId="334"/>
            <ac:spMk id="59" creationId="{4D135624-874F-7303-6186-F1323F30C5AA}"/>
          </ac:spMkLst>
        </pc:spChg>
        <pc:spChg chg="del mod topLvl">
          <ac:chgData name="Balian, Sarah (CNTR)" userId="b3b060d9-4d34-479b-ad68-688eaebf93c5" providerId="ADAL" clId="{6352B47F-381F-49EE-92C9-525E047F1F48}" dt="2023-02-03T17:48:48.867" v="25" actId="478"/>
          <ac:spMkLst>
            <pc:docMk/>
            <pc:sldMk cId="1283892089" sldId="334"/>
            <ac:spMk id="60" creationId="{283A431F-66DE-56D0-6F8C-E197CA434994}"/>
          </ac:spMkLst>
        </pc:spChg>
        <pc:spChg chg="del mod topLvl">
          <ac:chgData name="Balian, Sarah (CNTR)" userId="b3b060d9-4d34-479b-ad68-688eaebf93c5" providerId="ADAL" clId="{6352B47F-381F-49EE-92C9-525E047F1F48}" dt="2023-02-03T17:48:48.867" v="25" actId="478"/>
          <ac:spMkLst>
            <pc:docMk/>
            <pc:sldMk cId="1283892089" sldId="334"/>
            <ac:spMk id="61" creationId="{13D1EBF7-3808-CC4B-C914-B34A82C02B00}"/>
          </ac:spMkLst>
        </pc:spChg>
        <pc:spChg chg="del mod topLvl">
          <ac:chgData name="Balian, Sarah (CNTR)" userId="b3b060d9-4d34-479b-ad68-688eaebf93c5" providerId="ADAL" clId="{6352B47F-381F-49EE-92C9-525E047F1F48}" dt="2023-02-03T17:48:48.867" v="25" actId="478"/>
          <ac:spMkLst>
            <pc:docMk/>
            <pc:sldMk cId="1283892089" sldId="334"/>
            <ac:spMk id="1033" creationId="{3CD9B410-05B2-6138-6911-D2332C745AC9}"/>
          </ac:spMkLst>
        </pc:spChg>
        <pc:spChg chg="del mod topLvl">
          <ac:chgData name="Balian, Sarah (CNTR)" userId="b3b060d9-4d34-479b-ad68-688eaebf93c5" providerId="ADAL" clId="{6352B47F-381F-49EE-92C9-525E047F1F48}" dt="2023-02-03T17:48:57.168" v="29" actId="478"/>
          <ac:spMkLst>
            <pc:docMk/>
            <pc:sldMk cId="1283892089" sldId="334"/>
            <ac:spMk id="1034" creationId="{7DB997D1-C003-D6C6-1F18-F0F31FEDDA4D}"/>
          </ac:spMkLst>
        </pc:spChg>
        <pc:spChg chg="del mod topLvl">
          <ac:chgData name="Balian, Sarah (CNTR)" userId="b3b060d9-4d34-479b-ad68-688eaebf93c5" providerId="ADAL" clId="{6352B47F-381F-49EE-92C9-525E047F1F48}" dt="2023-02-03T17:48:48.867" v="25" actId="478"/>
          <ac:spMkLst>
            <pc:docMk/>
            <pc:sldMk cId="1283892089" sldId="334"/>
            <ac:spMk id="1035" creationId="{505D2889-80F3-69CB-1B35-181142E76EFB}"/>
          </ac:spMkLst>
        </pc:spChg>
        <pc:spChg chg="del mod topLvl">
          <ac:chgData name="Balian, Sarah (CNTR)" userId="b3b060d9-4d34-479b-ad68-688eaebf93c5" providerId="ADAL" clId="{6352B47F-381F-49EE-92C9-525E047F1F48}" dt="2023-02-03T17:48:48.867" v="25" actId="478"/>
          <ac:spMkLst>
            <pc:docMk/>
            <pc:sldMk cId="1283892089" sldId="334"/>
            <ac:spMk id="1036" creationId="{857DBFB8-A839-2B3D-F992-3D5B522A6EDA}"/>
          </ac:spMkLst>
        </pc:spChg>
        <pc:spChg chg="del mod topLvl">
          <ac:chgData name="Balian, Sarah (CNTR)" userId="b3b060d9-4d34-479b-ad68-688eaebf93c5" providerId="ADAL" clId="{6352B47F-381F-49EE-92C9-525E047F1F48}" dt="2023-02-03T17:48:57.168" v="29" actId="478"/>
          <ac:spMkLst>
            <pc:docMk/>
            <pc:sldMk cId="1283892089" sldId="334"/>
            <ac:spMk id="1037" creationId="{A619D19B-59AC-7D09-4061-FA84E7FB471A}"/>
          </ac:spMkLst>
        </pc:spChg>
        <pc:spChg chg="del mod topLvl">
          <ac:chgData name="Balian, Sarah (CNTR)" userId="b3b060d9-4d34-479b-ad68-688eaebf93c5" providerId="ADAL" clId="{6352B47F-381F-49EE-92C9-525E047F1F48}" dt="2023-02-03T17:48:48.867" v="25" actId="478"/>
          <ac:spMkLst>
            <pc:docMk/>
            <pc:sldMk cId="1283892089" sldId="334"/>
            <ac:spMk id="1038" creationId="{5909F8BF-9101-628B-51F4-11674CFA84EF}"/>
          </ac:spMkLst>
        </pc:spChg>
        <pc:spChg chg="del mod topLvl">
          <ac:chgData name="Balian, Sarah (CNTR)" userId="b3b060d9-4d34-479b-ad68-688eaebf93c5" providerId="ADAL" clId="{6352B47F-381F-49EE-92C9-525E047F1F48}" dt="2023-02-03T17:48:50.593" v="26" actId="478"/>
          <ac:spMkLst>
            <pc:docMk/>
            <pc:sldMk cId="1283892089" sldId="334"/>
            <ac:spMk id="1041" creationId="{EDDDA1C2-40F2-C465-D3BB-2E406CC881AB}"/>
          </ac:spMkLst>
        </pc:spChg>
        <pc:spChg chg="mod topLvl">
          <ac:chgData name="Balian, Sarah (CNTR)" userId="b3b060d9-4d34-479b-ad68-688eaebf93c5" providerId="ADAL" clId="{6352B47F-381F-49EE-92C9-525E047F1F48}" dt="2023-02-03T17:49:03.457" v="31" actId="1076"/>
          <ac:spMkLst>
            <pc:docMk/>
            <pc:sldMk cId="1283892089" sldId="334"/>
            <ac:spMk id="1046" creationId="{8A57591F-F75D-FBB3-BD7E-757A1AFC2F44}"/>
          </ac:spMkLst>
        </pc:spChg>
        <pc:grpChg chg="add del">
          <ac:chgData name="Balian, Sarah (CNTR)" userId="b3b060d9-4d34-479b-ad68-688eaebf93c5" providerId="ADAL" clId="{6352B47F-381F-49EE-92C9-525E047F1F48}" dt="2023-02-03T17:48:35.124" v="22" actId="165"/>
          <ac:grpSpMkLst>
            <pc:docMk/>
            <pc:sldMk cId="1283892089" sldId="334"/>
            <ac:grpSpMk id="4" creationId="{0DD0D150-7BFB-3504-14A1-9EA0D2B3F991}"/>
          </ac:grpSpMkLst>
        </pc:grpChg>
        <pc:grpChg chg="del mod topLvl">
          <ac:chgData name="Balian, Sarah (CNTR)" userId="b3b060d9-4d34-479b-ad68-688eaebf93c5" providerId="ADAL" clId="{6352B47F-381F-49EE-92C9-525E047F1F48}" dt="2023-02-03T17:48:40.124" v="23" actId="21"/>
          <ac:grpSpMkLst>
            <pc:docMk/>
            <pc:sldMk cId="1283892089" sldId="334"/>
            <ac:grpSpMk id="12" creationId="{5E9238D3-4F99-E415-7A54-9FE1BC3F8A71}"/>
          </ac:grpSpMkLst>
        </pc:grpChg>
        <pc:grpChg chg="mod">
          <ac:chgData name="Balian, Sarah (CNTR)" userId="b3b060d9-4d34-479b-ad68-688eaebf93c5" providerId="ADAL" clId="{6352B47F-381F-49EE-92C9-525E047F1F48}" dt="2023-02-03T17:48:35.124" v="22" actId="165"/>
          <ac:grpSpMkLst>
            <pc:docMk/>
            <pc:sldMk cId="1283892089" sldId="334"/>
            <ac:grpSpMk id="14" creationId="{BC42B063-9625-A786-D121-49378D2AC485}"/>
          </ac:grpSpMkLst>
        </pc:grpChg>
        <pc:cxnChg chg="del mod topLvl">
          <ac:chgData name="Balian, Sarah (CNTR)" userId="b3b060d9-4d34-479b-ad68-688eaebf93c5" providerId="ADAL" clId="{6352B47F-381F-49EE-92C9-525E047F1F48}" dt="2023-02-03T17:48:48.867" v="25" actId="478"/>
          <ac:cxnSpMkLst>
            <pc:docMk/>
            <pc:sldMk cId="1283892089" sldId="334"/>
            <ac:cxnSpMk id="1028" creationId="{251E71C6-C5DE-756D-28C9-B37F00509337}"/>
          </ac:cxnSpMkLst>
        </pc:cxnChg>
        <pc:cxnChg chg="del mod topLvl">
          <ac:chgData name="Balian, Sarah (CNTR)" userId="b3b060d9-4d34-479b-ad68-688eaebf93c5" providerId="ADAL" clId="{6352B47F-381F-49EE-92C9-525E047F1F48}" dt="2023-02-03T17:48:48.867" v="25" actId="478"/>
          <ac:cxnSpMkLst>
            <pc:docMk/>
            <pc:sldMk cId="1283892089" sldId="334"/>
            <ac:cxnSpMk id="1039" creationId="{27A9561D-6FFC-F4BF-D6C2-12FEB0D3D959}"/>
          </ac:cxnSpMkLst>
        </pc:cxnChg>
        <pc:cxnChg chg="del mod topLvl">
          <ac:chgData name="Balian, Sarah (CNTR)" userId="b3b060d9-4d34-479b-ad68-688eaebf93c5" providerId="ADAL" clId="{6352B47F-381F-49EE-92C9-525E047F1F48}" dt="2023-02-03T17:48:48.867" v="25" actId="478"/>
          <ac:cxnSpMkLst>
            <pc:docMk/>
            <pc:sldMk cId="1283892089" sldId="334"/>
            <ac:cxnSpMk id="1044" creationId="{449259B2-AC01-86E5-AAE4-014A1E3AD19E}"/>
          </ac:cxnSpMkLst>
        </pc:cxnChg>
      </pc:sldChg>
      <pc:sldMasterChg chg="modSp mod modSldLayout">
        <pc:chgData name="Balian, Sarah (CNTR)" userId="b3b060d9-4d34-479b-ad68-688eaebf93c5" providerId="ADAL" clId="{6352B47F-381F-49EE-92C9-525E047F1F48}" dt="2023-02-03T17:59:21.497" v="59" actId="790"/>
        <pc:sldMasterMkLst>
          <pc:docMk/>
          <pc:sldMasterMk cId="3850865728" sldId="2147483662"/>
        </pc:sldMasterMkLst>
        <pc:spChg chg="mod">
          <ac:chgData name="Balian, Sarah (CNTR)" userId="b3b060d9-4d34-479b-ad68-688eaebf93c5" providerId="ADAL" clId="{6352B47F-381F-49EE-92C9-525E047F1F48}" dt="2023-02-03T17:58:57.643" v="58"/>
          <ac:spMkLst>
            <pc:docMk/>
            <pc:sldMasterMk cId="3850865728" sldId="2147483662"/>
            <ac:spMk id="2" creationId="{A1AF6A25-C05E-275F-43E1-F8E93E3EEC0C}"/>
          </ac:spMkLst>
        </pc:spChg>
        <pc:spChg chg="mod">
          <ac:chgData name="Balian, Sarah (CNTR)" userId="b3b060d9-4d34-479b-ad68-688eaebf93c5" providerId="ADAL" clId="{6352B47F-381F-49EE-92C9-525E047F1F48}" dt="2023-02-03T17:58:51.505" v="57"/>
          <ac:spMkLst>
            <pc:docMk/>
            <pc:sldMasterMk cId="3850865728" sldId="2147483662"/>
            <ac:spMk id="4" creationId="{EF1B5812-A233-6083-8BE7-6465D675F0CA}"/>
          </ac:spMkLst>
        </pc:spChg>
        <pc:spChg chg="mod">
          <ac:chgData name="Balian, Sarah (CNTR)" userId="b3b060d9-4d34-479b-ad68-688eaebf93c5" providerId="ADAL" clId="{6352B47F-381F-49EE-92C9-525E047F1F48}" dt="2023-02-03T17:44:44.029" v="7" actId="790"/>
          <ac:spMkLst>
            <pc:docMk/>
            <pc:sldMasterMk cId="3850865728" sldId="2147483662"/>
            <ac:spMk id="7" creationId="{2139826A-640E-12A1-234F-57C1984C22CC}"/>
          </ac:spMkLst>
        </pc:spChg>
        <pc:spChg chg="mod">
          <ac:chgData name="Balian, Sarah (CNTR)" userId="b3b060d9-4d34-479b-ad68-688eaebf93c5" providerId="ADAL" clId="{6352B47F-381F-49EE-92C9-525E047F1F48}" dt="2023-02-03T17:44:44.029" v="7" actId="790"/>
          <ac:spMkLst>
            <pc:docMk/>
            <pc:sldMasterMk cId="3850865728" sldId="2147483662"/>
            <ac:spMk id="8" creationId="{BD89CD6A-460E-F8B9-A2A8-47A478D0A124}"/>
          </ac:spMkLst>
        </pc:spChg>
        <pc:sldLayoutChg chg="modSp mod">
          <pc:chgData name="Balian, Sarah (CNTR)" userId="b3b060d9-4d34-479b-ad68-688eaebf93c5" providerId="ADAL" clId="{6352B47F-381F-49EE-92C9-525E047F1F48}" dt="2023-02-03T17:59:21.497" v="59" actId="790"/>
          <pc:sldLayoutMkLst>
            <pc:docMk/>
            <pc:sldMasterMk cId="2870484527" sldId="2147483698"/>
            <pc:sldLayoutMk cId="3824787925" sldId="2147483686"/>
          </pc:sldLayoutMkLst>
          <pc:spChg chg="mod">
            <ac:chgData name="Balian, Sarah (CNTR)" userId="b3b060d9-4d34-479b-ad68-688eaebf93c5" providerId="ADAL" clId="{6352B47F-381F-49EE-92C9-525E047F1F48}" dt="2023-02-03T17:59:21.497" v="59" actId="790"/>
            <ac:spMkLst>
              <pc:docMk/>
              <pc:sldMasterMk cId="2870484527" sldId="2147483698"/>
              <pc:sldLayoutMk cId="3824787925" sldId="2147483686"/>
              <ac:spMk id="4" creationId="{EC71831F-1B8F-EA98-3184-E4EB3C6D8FB1}"/>
            </ac:spMkLst>
          </pc:spChg>
          <pc:spChg chg="mod">
            <ac:chgData name="Balian, Sarah (CNTR)" userId="b3b060d9-4d34-479b-ad68-688eaebf93c5" providerId="ADAL" clId="{6352B47F-381F-49EE-92C9-525E047F1F48}" dt="2023-02-03T17:59:21.497" v="59" actId="790"/>
            <ac:spMkLst>
              <pc:docMk/>
              <pc:sldMasterMk cId="2870484527" sldId="2147483698"/>
              <pc:sldLayoutMk cId="3824787925" sldId="2147483686"/>
              <ac:spMk id="6" creationId="{00000000-0000-0000-0000-000000000000}"/>
            </ac:spMkLst>
          </pc:spChg>
        </pc:sldLayoutChg>
      </pc:sldMasterChg>
      <pc:sldMasterChg chg="modSp mod modSldLayout">
        <pc:chgData name="Balian, Sarah (CNTR)" userId="b3b060d9-4d34-479b-ad68-688eaebf93c5" providerId="ADAL" clId="{6352B47F-381F-49EE-92C9-525E047F1F48}" dt="2023-02-03T17:45:51.165" v="17" actId="790"/>
        <pc:sldMasterMkLst>
          <pc:docMk/>
          <pc:sldMasterMk cId="3984714580" sldId="2147483687"/>
        </pc:sldMasterMkLst>
        <pc:spChg chg="mod">
          <ac:chgData name="Balian, Sarah (CNTR)" userId="b3b060d9-4d34-479b-ad68-688eaebf93c5" providerId="ADAL" clId="{6352B47F-381F-49EE-92C9-525E047F1F48}" dt="2023-02-03T17:44:52.779" v="8" actId="790"/>
          <ac:spMkLst>
            <pc:docMk/>
            <pc:sldMasterMk cId="3984714580" sldId="2147483687"/>
            <ac:spMk id="2" creationId="{03E54A10-719A-0B4F-7C4C-F7D6FAC8277F}"/>
          </ac:spMkLst>
        </pc:spChg>
        <pc:spChg chg="mod">
          <ac:chgData name="Balian, Sarah (CNTR)" userId="b3b060d9-4d34-479b-ad68-688eaebf93c5" providerId="ADAL" clId="{6352B47F-381F-49EE-92C9-525E047F1F48}" dt="2023-02-03T17:44:52.779" v="8" actId="790"/>
          <ac:spMkLst>
            <pc:docMk/>
            <pc:sldMasterMk cId="3984714580" sldId="2147483687"/>
            <ac:spMk id="3" creationId="{0DF65C5F-08F2-14C5-EB6B-62F788C57AFC}"/>
          </ac:spMkLst>
        </pc:spChg>
        <pc:spChg chg="mod">
          <ac:chgData name="Balian, Sarah (CNTR)" userId="b3b060d9-4d34-479b-ad68-688eaebf93c5" providerId="ADAL" clId="{6352B47F-381F-49EE-92C9-525E047F1F48}" dt="2023-02-03T17:44:52.779" v="8" actId="790"/>
          <ac:spMkLst>
            <pc:docMk/>
            <pc:sldMasterMk cId="3984714580" sldId="2147483687"/>
            <ac:spMk id="6" creationId="{F3508880-2D04-8F31-445B-D96DA2BF437A}"/>
          </ac:spMkLst>
        </pc:spChg>
        <pc:sldLayoutChg chg="modSp mod">
          <pc:chgData name="Balian, Sarah (CNTR)" userId="b3b060d9-4d34-479b-ad68-688eaebf93c5" providerId="ADAL" clId="{6352B47F-381F-49EE-92C9-525E047F1F48}" dt="2023-02-03T17:45:01.038" v="9" actId="790"/>
          <pc:sldLayoutMkLst>
            <pc:docMk/>
            <pc:sldMasterMk cId="3984714580" sldId="2147483687"/>
            <pc:sldLayoutMk cId="2029731006" sldId="2147483688"/>
          </pc:sldLayoutMkLst>
          <pc:spChg chg="mod">
            <ac:chgData name="Balian, Sarah (CNTR)" userId="b3b060d9-4d34-479b-ad68-688eaebf93c5" providerId="ADAL" clId="{6352B47F-381F-49EE-92C9-525E047F1F48}" dt="2023-02-03T17:45:01.038" v="9" actId="790"/>
            <ac:spMkLst>
              <pc:docMk/>
              <pc:sldMasterMk cId="3984714580" sldId="2147483687"/>
              <pc:sldLayoutMk cId="2029731006" sldId="2147483688"/>
              <ac:spMk id="2" creationId="{002A1D83-90D9-A967-BAF7-E596839FB289}"/>
            </ac:spMkLst>
          </pc:spChg>
          <pc:spChg chg="mod">
            <ac:chgData name="Balian, Sarah (CNTR)" userId="b3b060d9-4d34-479b-ad68-688eaebf93c5" providerId="ADAL" clId="{6352B47F-381F-49EE-92C9-525E047F1F48}" dt="2023-02-03T17:45:01.038" v="9" actId="790"/>
            <ac:spMkLst>
              <pc:docMk/>
              <pc:sldMasterMk cId="3984714580" sldId="2147483687"/>
              <pc:sldLayoutMk cId="2029731006" sldId="2147483688"/>
              <ac:spMk id="3" creationId="{576D5B40-EB68-8D4B-357F-B220C4259167}"/>
            </ac:spMkLst>
          </pc:spChg>
          <pc:spChg chg="mod">
            <ac:chgData name="Balian, Sarah (CNTR)" userId="b3b060d9-4d34-479b-ad68-688eaebf93c5" providerId="ADAL" clId="{6352B47F-381F-49EE-92C9-525E047F1F48}" dt="2023-02-03T17:45:01.038" v="9" actId="790"/>
            <ac:spMkLst>
              <pc:docMk/>
              <pc:sldMasterMk cId="3984714580" sldId="2147483687"/>
              <pc:sldLayoutMk cId="2029731006" sldId="2147483688"/>
              <ac:spMk id="6" creationId="{EC5FC97C-5584-8FB9-31E8-948C44C94010}"/>
            </ac:spMkLst>
          </pc:spChg>
        </pc:sldLayoutChg>
        <pc:sldLayoutChg chg="modSp mod">
          <pc:chgData name="Balian, Sarah (CNTR)" userId="b3b060d9-4d34-479b-ad68-688eaebf93c5" providerId="ADAL" clId="{6352B47F-381F-49EE-92C9-525E047F1F48}" dt="2023-02-03T17:45:06.174" v="10" actId="790"/>
          <pc:sldLayoutMkLst>
            <pc:docMk/>
            <pc:sldMasterMk cId="3984714580" sldId="2147483687"/>
            <pc:sldLayoutMk cId="746083278" sldId="2147483689"/>
          </pc:sldLayoutMkLst>
          <pc:spChg chg="mod">
            <ac:chgData name="Balian, Sarah (CNTR)" userId="b3b060d9-4d34-479b-ad68-688eaebf93c5" providerId="ADAL" clId="{6352B47F-381F-49EE-92C9-525E047F1F48}" dt="2023-02-03T17:45:06.174" v="10" actId="790"/>
            <ac:spMkLst>
              <pc:docMk/>
              <pc:sldMasterMk cId="3984714580" sldId="2147483687"/>
              <pc:sldLayoutMk cId="746083278" sldId="2147483689"/>
              <ac:spMk id="2" creationId="{9A15BC85-DDF8-A1DB-27A3-C24DA3DA5886}"/>
            </ac:spMkLst>
          </pc:spChg>
          <pc:spChg chg="mod">
            <ac:chgData name="Balian, Sarah (CNTR)" userId="b3b060d9-4d34-479b-ad68-688eaebf93c5" providerId="ADAL" clId="{6352B47F-381F-49EE-92C9-525E047F1F48}" dt="2023-02-03T17:45:06.174" v="10" actId="790"/>
            <ac:spMkLst>
              <pc:docMk/>
              <pc:sldMasterMk cId="3984714580" sldId="2147483687"/>
              <pc:sldLayoutMk cId="746083278" sldId="2147483689"/>
              <ac:spMk id="3" creationId="{D1377EC6-E606-BCCD-FC01-0168607C70E3}"/>
            </ac:spMkLst>
          </pc:spChg>
          <pc:spChg chg="mod">
            <ac:chgData name="Balian, Sarah (CNTR)" userId="b3b060d9-4d34-479b-ad68-688eaebf93c5" providerId="ADAL" clId="{6352B47F-381F-49EE-92C9-525E047F1F48}" dt="2023-02-03T17:45:06.174" v="10" actId="790"/>
            <ac:spMkLst>
              <pc:docMk/>
              <pc:sldMasterMk cId="3984714580" sldId="2147483687"/>
              <pc:sldLayoutMk cId="746083278" sldId="2147483689"/>
              <ac:spMk id="6" creationId="{C5F83DAB-1288-D2A6-CDF7-6DB873393035}"/>
            </ac:spMkLst>
          </pc:spChg>
        </pc:sldLayoutChg>
        <pc:sldLayoutChg chg="modSp mod">
          <pc:chgData name="Balian, Sarah (CNTR)" userId="b3b060d9-4d34-479b-ad68-688eaebf93c5" providerId="ADAL" clId="{6352B47F-381F-49EE-92C9-525E047F1F48}" dt="2023-02-03T17:45:13.647" v="11" actId="790"/>
          <pc:sldLayoutMkLst>
            <pc:docMk/>
            <pc:sldMasterMk cId="3984714580" sldId="2147483687"/>
            <pc:sldLayoutMk cId="1129321109" sldId="2147483690"/>
          </pc:sldLayoutMkLst>
          <pc:spChg chg="mod">
            <ac:chgData name="Balian, Sarah (CNTR)" userId="b3b060d9-4d34-479b-ad68-688eaebf93c5" providerId="ADAL" clId="{6352B47F-381F-49EE-92C9-525E047F1F48}" dt="2023-02-03T17:45:13.647" v="11" actId="790"/>
            <ac:spMkLst>
              <pc:docMk/>
              <pc:sldMasterMk cId="3984714580" sldId="2147483687"/>
              <pc:sldLayoutMk cId="1129321109" sldId="2147483690"/>
              <ac:spMk id="2" creationId="{6242BF62-381D-A10A-2B05-CF2065AFBDB4}"/>
            </ac:spMkLst>
          </pc:spChg>
          <pc:spChg chg="mod">
            <ac:chgData name="Balian, Sarah (CNTR)" userId="b3b060d9-4d34-479b-ad68-688eaebf93c5" providerId="ADAL" clId="{6352B47F-381F-49EE-92C9-525E047F1F48}" dt="2023-02-03T17:45:13.647" v="11" actId="790"/>
            <ac:spMkLst>
              <pc:docMk/>
              <pc:sldMasterMk cId="3984714580" sldId="2147483687"/>
              <pc:sldLayoutMk cId="1129321109" sldId="2147483690"/>
              <ac:spMk id="3" creationId="{4005B1DE-79D9-8942-5FD8-A2F056CE72E2}"/>
            </ac:spMkLst>
          </pc:spChg>
          <pc:spChg chg="mod">
            <ac:chgData name="Balian, Sarah (CNTR)" userId="b3b060d9-4d34-479b-ad68-688eaebf93c5" providerId="ADAL" clId="{6352B47F-381F-49EE-92C9-525E047F1F48}" dt="2023-02-03T17:45:13.647" v="11" actId="790"/>
            <ac:spMkLst>
              <pc:docMk/>
              <pc:sldMasterMk cId="3984714580" sldId="2147483687"/>
              <pc:sldLayoutMk cId="1129321109" sldId="2147483690"/>
              <ac:spMk id="6" creationId="{164D1C88-F894-953E-7603-9966357E8EF0}"/>
            </ac:spMkLst>
          </pc:spChg>
        </pc:sldLayoutChg>
        <pc:sldLayoutChg chg="modSp mod">
          <pc:chgData name="Balian, Sarah (CNTR)" userId="b3b060d9-4d34-479b-ad68-688eaebf93c5" providerId="ADAL" clId="{6352B47F-381F-49EE-92C9-525E047F1F48}" dt="2023-02-03T17:45:23.235" v="12" actId="790"/>
          <pc:sldLayoutMkLst>
            <pc:docMk/>
            <pc:sldMasterMk cId="3984714580" sldId="2147483687"/>
            <pc:sldLayoutMk cId="1622710034" sldId="2147483691"/>
          </pc:sldLayoutMkLst>
          <pc:spChg chg="mod">
            <ac:chgData name="Balian, Sarah (CNTR)" userId="b3b060d9-4d34-479b-ad68-688eaebf93c5" providerId="ADAL" clId="{6352B47F-381F-49EE-92C9-525E047F1F48}" dt="2023-02-03T17:45:23.235" v="12" actId="790"/>
            <ac:spMkLst>
              <pc:docMk/>
              <pc:sldMasterMk cId="3984714580" sldId="2147483687"/>
              <pc:sldLayoutMk cId="1622710034" sldId="2147483691"/>
              <ac:spMk id="2" creationId="{E6195229-41BE-FCD2-40AF-27A3CD6A6264}"/>
            </ac:spMkLst>
          </pc:spChg>
          <pc:spChg chg="mod">
            <ac:chgData name="Balian, Sarah (CNTR)" userId="b3b060d9-4d34-479b-ad68-688eaebf93c5" providerId="ADAL" clId="{6352B47F-381F-49EE-92C9-525E047F1F48}" dt="2023-02-03T17:45:23.235" v="12" actId="790"/>
            <ac:spMkLst>
              <pc:docMk/>
              <pc:sldMasterMk cId="3984714580" sldId="2147483687"/>
              <pc:sldLayoutMk cId="1622710034" sldId="2147483691"/>
              <ac:spMk id="3" creationId="{EDF7F47D-7483-43A5-0658-4E25BC7D773B}"/>
            </ac:spMkLst>
          </pc:spChg>
          <pc:spChg chg="mod">
            <ac:chgData name="Balian, Sarah (CNTR)" userId="b3b060d9-4d34-479b-ad68-688eaebf93c5" providerId="ADAL" clId="{6352B47F-381F-49EE-92C9-525E047F1F48}" dt="2023-02-03T17:45:23.235" v="12" actId="790"/>
            <ac:spMkLst>
              <pc:docMk/>
              <pc:sldMasterMk cId="3984714580" sldId="2147483687"/>
              <pc:sldLayoutMk cId="1622710034" sldId="2147483691"/>
              <ac:spMk id="4" creationId="{D75D5CDD-98ED-48B0-10C6-1E0C5F88789A}"/>
            </ac:spMkLst>
          </pc:spChg>
          <pc:spChg chg="mod">
            <ac:chgData name="Balian, Sarah (CNTR)" userId="b3b060d9-4d34-479b-ad68-688eaebf93c5" providerId="ADAL" clId="{6352B47F-381F-49EE-92C9-525E047F1F48}" dt="2023-02-03T17:45:23.235" v="12" actId="790"/>
            <ac:spMkLst>
              <pc:docMk/>
              <pc:sldMasterMk cId="3984714580" sldId="2147483687"/>
              <pc:sldLayoutMk cId="1622710034" sldId="2147483691"/>
              <ac:spMk id="7" creationId="{03C6669B-A941-704F-9F3C-A818DF9F2E51}"/>
            </ac:spMkLst>
          </pc:spChg>
        </pc:sldLayoutChg>
        <pc:sldLayoutChg chg="modSp mod">
          <pc:chgData name="Balian, Sarah (CNTR)" userId="b3b060d9-4d34-479b-ad68-688eaebf93c5" providerId="ADAL" clId="{6352B47F-381F-49EE-92C9-525E047F1F48}" dt="2023-02-03T17:45:30.220" v="13" actId="790"/>
          <pc:sldLayoutMkLst>
            <pc:docMk/>
            <pc:sldMasterMk cId="3984714580" sldId="2147483687"/>
            <pc:sldLayoutMk cId="159174091" sldId="2147483692"/>
          </pc:sldLayoutMkLst>
          <pc:spChg chg="mod">
            <ac:chgData name="Balian, Sarah (CNTR)" userId="b3b060d9-4d34-479b-ad68-688eaebf93c5" providerId="ADAL" clId="{6352B47F-381F-49EE-92C9-525E047F1F48}" dt="2023-02-03T17:45:30.220" v="13" actId="790"/>
            <ac:spMkLst>
              <pc:docMk/>
              <pc:sldMasterMk cId="3984714580" sldId="2147483687"/>
              <pc:sldLayoutMk cId="159174091" sldId="2147483692"/>
              <ac:spMk id="2" creationId="{087D6BC1-4D31-60E7-AD68-5F5554B42989}"/>
            </ac:spMkLst>
          </pc:spChg>
          <pc:spChg chg="mod">
            <ac:chgData name="Balian, Sarah (CNTR)" userId="b3b060d9-4d34-479b-ad68-688eaebf93c5" providerId="ADAL" clId="{6352B47F-381F-49EE-92C9-525E047F1F48}" dt="2023-02-03T17:45:30.220" v="13" actId="790"/>
            <ac:spMkLst>
              <pc:docMk/>
              <pc:sldMasterMk cId="3984714580" sldId="2147483687"/>
              <pc:sldLayoutMk cId="159174091" sldId="2147483692"/>
              <ac:spMk id="3" creationId="{B6D094AF-D978-2D58-15A9-1B33CF068A72}"/>
            </ac:spMkLst>
          </pc:spChg>
          <pc:spChg chg="mod">
            <ac:chgData name="Balian, Sarah (CNTR)" userId="b3b060d9-4d34-479b-ad68-688eaebf93c5" providerId="ADAL" clId="{6352B47F-381F-49EE-92C9-525E047F1F48}" dt="2023-02-03T17:45:30.220" v="13" actId="790"/>
            <ac:spMkLst>
              <pc:docMk/>
              <pc:sldMasterMk cId="3984714580" sldId="2147483687"/>
              <pc:sldLayoutMk cId="159174091" sldId="2147483692"/>
              <ac:spMk id="4" creationId="{B76FEFA9-1EFD-AA0F-5613-FF2578649EEC}"/>
            </ac:spMkLst>
          </pc:spChg>
          <pc:spChg chg="mod">
            <ac:chgData name="Balian, Sarah (CNTR)" userId="b3b060d9-4d34-479b-ad68-688eaebf93c5" providerId="ADAL" clId="{6352B47F-381F-49EE-92C9-525E047F1F48}" dt="2023-02-03T17:45:30.220" v="13" actId="790"/>
            <ac:spMkLst>
              <pc:docMk/>
              <pc:sldMasterMk cId="3984714580" sldId="2147483687"/>
              <pc:sldLayoutMk cId="159174091" sldId="2147483692"/>
              <ac:spMk id="5" creationId="{8577AD89-766D-5EB1-992F-5E75824CF118}"/>
            </ac:spMkLst>
          </pc:spChg>
          <pc:spChg chg="mod">
            <ac:chgData name="Balian, Sarah (CNTR)" userId="b3b060d9-4d34-479b-ad68-688eaebf93c5" providerId="ADAL" clId="{6352B47F-381F-49EE-92C9-525E047F1F48}" dt="2023-02-03T17:45:30.220" v="13" actId="790"/>
            <ac:spMkLst>
              <pc:docMk/>
              <pc:sldMasterMk cId="3984714580" sldId="2147483687"/>
              <pc:sldLayoutMk cId="159174091" sldId="2147483692"/>
              <ac:spMk id="6" creationId="{1FDD7E75-52E7-7B3E-9839-1C36622685FE}"/>
            </ac:spMkLst>
          </pc:spChg>
          <pc:spChg chg="mod">
            <ac:chgData name="Balian, Sarah (CNTR)" userId="b3b060d9-4d34-479b-ad68-688eaebf93c5" providerId="ADAL" clId="{6352B47F-381F-49EE-92C9-525E047F1F48}" dt="2023-02-03T17:45:30.220" v="13" actId="790"/>
            <ac:spMkLst>
              <pc:docMk/>
              <pc:sldMasterMk cId="3984714580" sldId="2147483687"/>
              <pc:sldLayoutMk cId="159174091" sldId="2147483692"/>
              <ac:spMk id="9" creationId="{1E466514-9FE0-C986-DC11-1C04C064BECD}"/>
            </ac:spMkLst>
          </pc:spChg>
        </pc:sldLayoutChg>
        <pc:sldLayoutChg chg="modSp mod">
          <pc:chgData name="Balian, Sarah (CNTR)" userId="b3b060d9-4d34-479b-ad68-688eaebf93c5" providerId="ADAL" clId="{6352B47F-381F-49EE-92C9-525E047F1F48}" dt="2023-02-03T17:45:35.428" v="14" actId="790"/>
          <pc:sldLayoutMkLst>
            <pc:docMk/>
            <pc:sldMasterMk cId="3984714580" sldId="2147483687"/>
            <pc:sldLayoutMk cId="2208407366" sldId="2147483693"/>
          </pc:sldLayoutMkLst>
          <pc:spChg chg="mod">
            <ac:chgData name="Balian, Sarah (CNTR)" userId="b3b060d9-4d34-479b-ad68-688eaebf93c5" providerId="ADAL" clId="{6352B47F-381F-49EE-92C9-525E047F1F48}" dt="2023-02-03T17:45:35.428" v="14" actId="790"/>
            <ac:spMkLst>
              <pc:docMk/>
              <pc:sldMasterMk cId="3984714580" sldId="2147483687"/>
              <pc:sldLayoutMk cId="2208407366" sldId="2147483693"/>
              <ac:spMk id="2" creationId="{416B39E1-D2C8-25CA-5AAB-52CEE9B31FA8}"/>
            </ac:spMkLst>
          </pc:spChg>
          <pc:spChg chg="mod">
            <ac:chgData name="Balian, Sarah (CNTR)" userId="b3b060d9-4d34-479b-ad68-688eaebf93c5" providerId="ADAL" clId="{6352B47F-381F-49EE-92C9-525E047F1F48}" dt="2023-02-03T17:45:35.428" v="14" actId="790"/>
            <ac:spMkLst>
              <pc:docMk/>
              <pc:sldMasterMk cId="3984714580" sldId="2147483687"/>
              <pc:sldLayoutMk cId="2208407366" sldId="2147483693"/>
              <ac:spMk id="5" creationId="{C60B5B06-9A2B-3713-F79A-B8D93949EA51}"/>
            </ac:spMkLst>
          </pc:spChg>
        </pc:sldLayoutChg>
        <pc:sldLayoutChg chg="modSp mod">
          <pc:chgData name="Balian, Sarah (CNTR)" userId="b3b060d9-4d34-479b-ad68-688eaebf93c5" providerId="ADAL" clId="{6352B47F-381F-49EE-92C9-525E047F1F48}" dt="2023-02-03T17:45:40.176" v="15" actId="790"/>
          <pc:sldLayoutMkLst>
            <pc:docMk/>
            <pc:sldMasterMk cId="3984714580" sldId="2147483687"/>
            <pc:sldLayoutMk cId="1400920545" sldId="2147483694"/>
          </pc:sldLayoutMkLst>
          <pc:spChg chg="mod">
            <ac:chgData name="Balian, Sarah (CNTR)" userId="b3b060d9-4d34-479b-ad68-688eaebf93c5" providerId="ADAL" clId="{6352B47F-381F-49EE-92C9-525E047F1F48}" dt="2023-02-03T17:45:40.176" v="15" actId="790"/>
            <ac:spMkLst>
              <pc:docMk/>
              <pc:sldMasterMk cId="3984714580" sldId="2147483687"/>
              <pc:sldLayoutMk cId="1400920545" sldId="2147483694"/>
              <ac:spMk id="2" creationId="{FCB23E28-E8E3-EDDF-D177-79EF6B51436B}"/>
            </ac:spMkLst>
          </pc:spChg>
          <pc:spChg chg="mod">
            <ac:chgData name="Balian, Sarah (CNTR)" userId="b3b060d9-4d34-479b-ad68-688eaebf93c5" providerId="ADAL" clId="{6352B47F-381F-49EE-92C9-525E047F1F48}" dt="2023-02-03T17:45:40.176" v="15" actId="790"/>
            <ac:spMkLst>
              <pc:docMk/>
              <pc:sldMasterMk cId="3984714580" sldId="2147483687"/>
              <pc:sldLayoutMk cId="1400920545" sldId="2147483694"/>
              <ac:spMk id="3" creationId="{01F321F6-3B64-18D4-DDAD-322F018BFBFD}"/>
            </ac:spMkLst>
          </pc:spChg>
          <pc:spChg chg="mod">
            <ac:chgData name="Balian, Sarah (CNTR)" userId="b3b060d9-4d34-479b-ad68-688eaebf93c5" providerId="ADAL" clId="{6352B47F-381F-49EE-92C9-525E047F1F48}" dt="2023-02-03T17:45:40.176" v="15" actId="790"/>
            <ac:spMkLst>
              <pc:docMk/>
              <pc:sldMasterMk cId="3984714580" sldId="2147483687"/>
              <pc:sldLayoutMk cId="1400920545" sldId="2147483694"/>
              <ac:spMk id="4" creationId="{E88180AF-0655-F3DE-0431-52E54B9143E0}"/>
            </ac:spMkLst>
          </pc:spChg>
        </pc:sldLayoutChg>
        <pc:sldLayoutChg chg="modSp mod">
          <pc:chgData name="Balian, Sarah (CNTR)" userId="b3b060d9-4d34-479b-ad68-688eaebf93c5" providerId="ADAL" clId="{6352B47F-381F-49EE-92C9-525E047F1F48}" dt="2023-02-03T17:45:45.686" v="16" actId="790"/>
          <pc:sldLayoutMkLst>
            <pc:docMk/>
            <pc:sldMasterMk cId="3984714580" sldId="2147483687"/>
            <pc:sldLayoutMk cId="2613048141" sldId="2147483695"/>
          </pc:sldLayoutMkLst>
          <pc:spChg chg="mod">
            <ac:chgData name="Balian, Sarah (CNTR)" userId="b3b060d9-4d34-479b-ad68-688eaebf93c5" providerId="ADAL" clId="{6352B47F-381F-49EE-92C9-525E047F1F48}" dt="2023-02-03T17:45:45.686" v="16" actId="790"/>
            <ac:spMkLst>
              <pc:docMk/>
              <pc:sldMasterMk cId="3984714580" sldId="2147483687"/>
              <pc:sldLayoutMk cId="2613048141" sldId="2147483695"/>
              <ac:spMk id="2" creationId="{0A9639F2-937A-2854-EF3F-2239E2CF5D70}"/>
            </ac:spMkLst>
          </pc:spChg>
          <pc:spChg chg="mod">
            <ac:chgData name="Balian, Sarah (CNTR)" userId="b3b060d9-4d34-479b-ad68-688eaebf93c5" providerId="ADAL" clId="{6352B47F-381F-49EE-92C9-525E047F1F48}" dt="2023-02-03T17:45:45.686" v="16" actId="790"/>
            <ac:spMkLst>
              <pc:docMk/>
              <pc:sldMasterMk cId="3984714580" sldId="2147483687"/>
              <pc:sldLayoutMk cId="2613048141" sldId="2147483695"/>
              <ac:spMk id="3" creationId="{68A811CE-D9E8-8D8B-9457-895E777F34F8}"/>
            </ac:spMkLst>
          </pc:spChg>
          <pc:spChg chg="mod">
            <ac:chgData name="Balian, Sarah (CNTR)" userId="b3b060d9-4d34-479b-ad68-688eaebf93c5" providerId="ADAL" clId="{6352B47F-381F-49EE-92C9-525E047F1F48}" dt="2023-02-03T17:45:45.686" v="16" actId="790"/>
            <ac:spMkLst>
              <pc:docMk/>
              <pc:sldMasterMk cId="3984714580" sldId="2147483687"/>
              <pc:sldLayoutMk cId="2613048141" sldId="2147483695"/>
              <ac:spMk id="4" creationId="{69E502F5-9B92-7EBD-7F62-C1840E9C6824}"/>
            </ac:spMkLst>
          </pc:spChg>
          <pc:spChg chg="mod">
            <ac:chgData name="Balian, Sarah (CNTR)" userId="b3b060d9-4d34-479b-ad68-688eaebf93c5" providerId="ADAL" clId="{6352B47F-381F-49EE-92C9-525E047F1F48}" dt="2023-02-03T17:45:45.686" v="16" actId="790"/>
            <ac:spMkLst>
              <pc:docMk/>
              <pc:sldMasterMk cId="3984714580" sldId="2147483687"/>
              <pc:sldLayoutMk cId="2613048141" sldId="2147483695"/>
              <ac:spMk id="7" creationId="{AFB723CC-C2B0-C198-D4C4-582F5D4C6CAD}"/>
            </ac:spMkLst>
          </pc:spChg>
        </pc:sldLayoutChg>
        <pc:sldLayoutChg chg="modSp mod">
          <pc:chgData name="Balian, Sarah (CNTR)" userId="b3b060d9-4d34-479b-ad68-688eaebf93c5" providerId="ADAL" clId="{6352B47F-381F-49EE-92C9-525E047F1F48}" dt="2023-02-03T17:45:51.165" v="17" actId="790"/>
          <pc:sldLayoutMkLst>
            <pc:docMk/>
            <pc:sldMasterMk cId="3984714580" sldId="2147483687"/>
            <pc:sldLayoutMk cId="3093831904" sldId="2147483696"/>
          </pc:sldLayoutMkLst>
          <pc:spChg chg="mod">
            <ac:chgData name="Balian, Sarah (CNTR)" userId="b3b060d9-4d34-479b-ad68-688eaebf93c5" providerId="ADAL" clId="{6352B47F-381F-49EE-92C9-525E047F1F48}" dt="2023-02-03T17:45:51.165" v="17" actId="790"/>
            <ac:spMkLst>
              <pc:docMk/>
              <pc:sldMasterMk cId="3984714580" sldId="2147483687"/>
              <pc:sldLayoutMk cId="3093831904" sldId="2147483696"/>
              <ac:spMk id="2" creationId="{D050CEF7-BDF4-9D90-C771-75E0241DBCB3}"/>
            </ac:spMkLst>
          </pc:spChg>
          <pc:spChg chg="mod">
            <ac:chgData name="Balian, Sarah (CNTR)" userId="b3b060d9-4d34-479b-ad68-688eaebf93c5" providerId="ADAL" clId="{6352B47F-381F-49EE-92C9-525E047F1F48}" dt="2023-02-03T17:45:51.165" v="17" actId="790"/>
            <ac:spMkLst>
              <pc:docMk/>
              <pc:sldMasterMk cId="3984714580" sldId="2147483687"/>
              <pc:sldLayoutMk cId="3093831904" sldId="2147483696"/>
              <ac:spMk id="3" creationId="{73C59DF9-B727-7BD6-53D6-BBB07FFC0E13}"/>
            </ac:spMkLst>
          </pc:spChg>
          <pc:spChg chg="mod">
            <ac:chgData name="Balian, Sarah (CNTR)" userId="b3b060d9-4d34-479b-ad68-688eaebf93c5" providerId="ADAL" clId="{6352B47F-381F-49EE-92C9-525E047F1F48}" dt="2023-02-03T17:45:51.165" v="17" actId="790"/>
            <ac:spMkLst>
              <pc:docMk/>
              <pc:sldMasterMk cId="3984714580" sldId="2147483687"/>
              <pc:sldLayoutMk cId="3093831904" sldId="2147483696"/>
              <ac:spMk id="4" creationId="{FF1274E9-1FBB-81C4-5141-D268678A6250}"/>
            </ac:spMkLst>
          </pc:spChg>
          <pc:spChg chg="mod">
            <ac:chgData name="Balian, Sarah (CNTR)" userId="b3b060d9-4d34-479b-ad68-688eaebf93c5" providerId="ADAL" clId="{6352B47F-381F-49EE-92C9-525E047F1F48}" dt="2023-02-03T17:45:51.165" v="17" actId="790"/>
            <ac:spMkLst>
              <pc:docMk/>
              <pc:sldMasterMk cId="3984714580" sldId="2147483687"/>
              <pc:sldLayoutMk cId="3093831904" sldId="2147483696"/>
              <ac:spMk id="7" creationId="{6370684A-773A-DFCA-7EC5-C299C4D3A039}"/>
            </ac:spMkLst>
          </pc:spChg>
        </pc:sldLayoutChg>
      </pc:sldMasterChg>
    </pc:docChg>
  </pc:docChgLst>
  <pc:docChgLst>
    <pc:chgData name="McFarland, Annette (CNTR)" userId="e93d1f50-85ab-41a8-a34a-185a53159573" providerId="ADAL" clId="{83CAC84C-A45B-4BE9-891A-23E6B9300FBE}"/>
    <pc:docChg chg="modSld">
      <pc:chgData name="McFarland, Annette (CNTR)" userId="e93d1f50-85ab-41a8-a34a-185a53159573" providerId="ADAL" clId="{83CAC84C-A45B-4BE9-891A-23E6B9300FBE}" dt="2023-08-30T22:42:02.418" v="2" actId="6549"/>
      <pc:docMkLst>
        <pc:docMk/>
      </pc:docMkLst>
      <pc:sldChg chg="modSp mod">
        <pc:chgData name="McFarland, Annette (CNTR)" userId="e93d1f50-85ab-41a8-a34a-185a53159573" providerId="ADAL" clId="{83CAC84C-A45B-4BE9-891A-23E6B9300FBE}" dt="2023-08-30T22:42:02.418" v="2" actId="6549"/>
        <pc:sldMkLst>
          <pc:docMk/>
          <pc:sldMk cId="327494629" sldId="323"/>
        </pc:sldMkLst>
        <pc:spChg chg="mod">
          <ac:chgData name="McFarland, Annette (CNTR)" userId="e93d1f50-85ab-41a8-a34a-185a53159573" providerId="ADAL" clId="{83CAC84C-A45B-4BE9-891A-23E6B9300FBE}" dt="2023-08-30T22:42:02.418" v="2" actId="6549"/>
          <ac:spMkLst>
            <pc:docMk/>
            <pc:sldMk cId="327494629" sldId="323"/>
            <ac:spMk id="3" creationId="{E4FD1E92-5DBC-B105-F246-2355E4FF9A7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Femmes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Sheet1!$B$2:$B$9</c:f>
              <c:numCache>
                <c:formatCode>0</c:formatCode>
                <c:ptCount val="8"/>
                <c:pt idx="0">
                  <c:v>66</c:v>
                </c:pt>
                <c:pt idx="1">
                  <c:v>47</c:v>
                </c:pt>
                <c:pt idx="2">
                  <c:v>56</c:v>
                </c:pt>
                <c:pt idx="3">
                  <c:v>64</c:v>
                </c:pt>
                <c:pt idx="4">
                  <c:v>70</c:v>
                </c:pt>
                <c:pt idx="5">
                  <c:v>73</c:v>
                </c:pt>
                <c:pt idx="6">
                  <c:v>71</c:v>
                </c:pt>
                <c:pt idx="7">
                  <c:v>74</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Hommes</c:v>
                </c:pt>
              </c:strCache>
            </c:strRef>
          </c:tx>
          <c:spPr>
            <a:solidFill>
              <a:schemeClr val="accent2"/>
            </a:solidFill>
            <a:ln>
              <a:noFill/>
            </a:ln>
            <a:effectLst/>
          </c:spPr>
          <c:invertIfNegative val="0"/>
          <c:dLbls>
            <c:dLbl>
              <c:idx val="4"/>
              <c:delete val="1"/>
              <c:extLst>
                <c:ext xmlns:c15="http://schemas.microsoft.com/office/drawing/2012/chart" uri="{CE6537A1-D6FC-4f65-9D91-7224C49458BB}"/>
                <c:ext xmlns:c16="http://schemas.microsoft.com/office/drawing/2014/chart" uri="{C3380CC4-5D6E-409C-BE32-E72D297353CC}">
                  <c16:uniqueId val="{00000000-566B-4726-BD5B-BD71DAEEBAA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Sheet1!$C$2:$C$9</c:f>
              <c:numCache>
                <c:formatCode>0</c:formatCode>
                <c:ptCount val="8"/>
                <c:pt idx="0">
                  <c:v>99</c:v>
                </c:pt>
                <c:pt idx="1">
                  <c:v>99</c:v>
                </c:pt>
                <c:pt idx="2">
                  <c:v>99</c:v>
                </c:pt>
                <c:pt idx="3">
                  <c:v>99</c:v>
                </c:pt>
                <c:pt idx="4">
                  <c:v>99.7</c:v>
                </c:pt>
                <c:pt idx="5">
                  <c:v>99</c:v>
                </c:pt>
                <c:pt idx="6">
                  <c:v>99</c:v>
                </c:pt>
                <c:pt idx="7">
                  <c:v>99</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34740078450513057"/>
          <c:y val="2.5257763431014584E-2"/>
          <c:w val="0.30519843098973887"/>
          <c:h val="7.1728866063649172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244862849154216"/>
          <c:y val="2.9520441796550272E-2"/>
          <c:w val="0.58556445888264452"/>
          <c:h val="0.94095911640689944"/>
        </c:manualLayout>
      </c:layout>
      <c:barChart>
        <c:barDir val="bar"/>
        <c:grouping val="clustered"/>
        <c:varyColors val="0"/>
        <c:ser>
          <c:idx val="0"/>
          <c:order val="0"/>
          <c:tx>
            <c:strRef>
              <c:f>Sheet1!$B$1</c:f>
              <c:strCache>
                <c:ptCount val="1"/>
                <c:pt idx="0">
                  <c:v>Hommes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L'une de ces raisons</c:v>
                </c:pt>
                <c:pt idx="1">
                  <c:v>Argumente avec lui</c:v>
                </c:pt>
                <c:pt idx="2">
                  <c:v>Refuse d'avoir des rapport sexuels</c:v>
                </c:pt>
                <c:pt idx="3">
                  <c:v>Néglige les enfants</c:v>
                </c:pt>
                <c:pt idx="4">
                  <c:v>Sort sans le lui dire</c:v>
                </c:pt>
                <c:pt idx="5">
                  <c:v>Brûle la nourriture</c:v>
                </c:pt>
              </c:strCache>
            </c:strRef>
          </c:cat>
          <c:val>
            <c:numRef>
              <c:f>Sheet1!$B$2:$B$7</c:f>
              <c:numCache>
                <c:formatCode>General</c:formatCode>
                <c:ptCount val="6"/>
                <c:pt idx="0">
                  <c:v>22</c:v>
                </c:pt>
                <c:pt idx="1">
                  <c:v>15</c:v>
                </c:pt>
                <c:pt idx="2">
                  <c:v>9</c:v>
                </c:pt>
                <c:pt idx="3">
                  <c:v>12</c:v>
                </c:pt>
                <c:pt idx="4">
                  <c:v>10</c:v>
                </c:pt>
                <c:pt idx="5">
                  <c:v>4</c:v>
                </c:pt>
              </c:numCache>
            </c:numRef>
          </c:val>
          <c:extLst>
            <c:ext xmlns:c16="http://schemas.microsoft.com/office/drawing/2014/chart" uri="{C3380CC4-5D6E-409C-BE32-E72D297353CC}">
              <c16:uniqueId val="{00000000-1322-4B7E-B274-23205EEF543E}"/>
            </c:ext>
          </c:extLst>
        </c:ser>
        <c:ser>
          <c:idx val="1"/>
          <c:order val="1"/>
          <c:tx>
            <c:strRef>
              <c:f>Sheet1!$C$1</c:f>
              <c:strCache>
                <c:ptCount val="1"/>
                <c:pt idx="0">
                  <c:v>Femmes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L'une de ces raisons</c:v>
                </c:pt>
                <c:pt idx="1">
                  <c:v>Argumente avec lui</c:v>
                </c:pt>
                <c:pt idx="2">
                  <c:v>Refuse d'avoir des rapport sexuels</c:v>
                </c:pt>
                <c:pt idx="3">
                  <c:v>Néglige les enfants</c:v>
                </c:pt>
                <c:pt idx="4">
                  <c:v>Sort sans le lui dire</c:v>
                </c:pt>
                <c:pt idx="5">
                  <c:v>Brûle la nourriture</c:v>
                </c:pt>
              </c:strCache>
            </c:strRef>
          </c:cat>
          <c:val>
            <c:numRef>
              <c:f>Sheet1!$C$2:$C$7</c:f>
              <c:numCache>
                <c:formatCode>General</c:formatCode>
                <c:ptCount val="6"/>
                <c:pt idx="0">
                  <c:v>44</c:v>
                </c:pt>
                <c:pt idx="1">
                  <c:v>33</c:v>
                </c:pt>
                <c:pt idx="2">
                  <c:v>24</c:v>
                </c:pt>
                <c:pt idx="3">
                  <c:v>28</c:v>
                </c:pt>
                <c:pt idx="4">
                  <c:v>27</c:v>
                </c:pt>
                <c:pt idx="5">
                  <c:v>10</c:v>
                </c:pt>
              </c:numCache>
            </c:numRef>
          </c:val>
          <c:extLst>
            <c:ext xmlns:c16="http://schemas.microsoft.com/office/drawing/2014/chart" uri="{C3380CC4-5D6E-409C-BE32-E72D297353CC}">
              <c16:uniqueId val="{00000001-1322-4B7E-B274-23205EEF543E}"/>
            </c:ext>
          </c:extLst>
        </c:ser>
        <c:dLbls>
          <c:dLblPos val="outEnd"/>
          <c:showLegendKey val="0"/>
          <c:showVal val="1"/>
          <c:showCatName val="0"/>
          <c:showSerName val="0"/>
          <c:showPercent val="0"/>
          <c:showBubbleSize val="0"/>
        </c:dLbls>
        <c:gapWidth val="100"/>
        <c:overlap val="-5"/>
        <c:axId val="1019810304"/>
        <c:axId val="1019811136"/>
      </c:barChart>
      <c:catAx>
        <c:axId val="1019810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019811136"/>
        <c:crosses val="autoZero"/>
        <c:auto val="1"/>
        <c:lblAlgn val="ctr"/>
        <c:lblOffset val="100"/>
        <c:noMultiLvlLbl val="0"/>
      </c:catAx>
      <c:valAx>
        <c:axId val="1019811136"/>
        <c:scaling>
          <c:orientation val="minMax"/>
          <c:max val="100"/>
        </c:scaling>
        <c:delete val="1"/>
        <c:axPos val="b"/>
        <c:numFmt formatCode="General" sourceLinked="1"/>
        <c:majorTickMark val="out"/>
        <c:minorTickMark val="none"/>
        <c:tickLblPos val="nextTo"/>
        <c:crossAx val="10198103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Femmes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Refuse d'avoir des relations sexuelles avec son mari si elle sait qu'il a des relations sexuelles avec d'autres femmes</c:v>
                </c:pt>
                <c:pt idx="1">
                  <c:v>Demande à ce qu'un condom soit utilisé au cours des rapport sexuels si ell sait que son mari a une IST</c:v>
                </c:pt>
              </c:strCache>
            </c:strRef>
          </c:cat>
          <c:val>
            <c:numRef>
              <c:f>Sheet1!$B$2:$C$2</c:f>
              <c:numCache>
                <c:formatCode>General</c:formatCode>
                <c:ptCount val="2"/>
                <c:pt idx="0">
                  <c:v>39</c:v>
                </c:pt>
                <c:pt idx="1">
                  <c:v>63</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Hommes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Refuse d'avoir des relations sexuelles avec son mari si elle sait qu'il a des relations sexuelles avec d'autres femmes</c:v>
                </c:pt>
                <c:pt idx="1">
                  <c:v>Demande à ce qu'un condom soit utilisé au cours des rapport sexuels si ell sait que son mari a une IST</c:v>
                </c:pt>
              </c:strCache>
            </c:strRef>
          </c:cat>
          <c:val>
            <c:numRef>
              <c:f>Sheet1!$B$3:$C$3</c:f>
              <c:numCache>
                <c:formatCode>General</c:formatCode>
                <c:ptCount val="2"/>
                <c:pt idx="0">
                  <c:v>53</c:v>
                </c:pt>
                <c:pt idx="1">
                  <c:v>85</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29531214516998811"/>
          <c:y val="2.7332647793222279E-3"/>
          <c:w val="0.37394884729339867"/>
          <c:h val="7.762127624956471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6656732185526699E-2"/>
          <c:w val="0.95416666666666672"/>
          <c:h val="0.79736268233078589"/>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Refuser des rapports sexuels à leur mari quand elles ne souhaitent pas en avoir</c:v>
                </c:pt>
                <c:pt idx="1">
                  <c:v>Demander à leur mari d'utiliser un condom si elles le souhaitent</c:v>
                </c:pt>
              </c:strCache>
            </c:strRef>
          </c:cat>
          <c:val>
            <c:numRef>
              <c:f>Sheet1!$B$2:$C$2</c:f>
              <c:numCache>
                <c:formatCode>General</c:formatCode>
                <c:ptCount val="2"/>
                <c:pt idx="0">
                  <c:v>41</c:v>
                </c:pt>
                <c:pt idx="1">
                  <c:v>39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5.5444007168635172E-2"/>
          <c:w val="0.95416666666666672"/>
          <c:h val="0.81856559685234997"/>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Sheet1!$B$2:$B$9</c:f>
              <c:numCache>
                <c:formatCode>0</c:formatCode>
                <c:ptCount val="8"/>
                <c:pt idx="0">
                  <c:v>12</c:v>
                </c:pt>
                <c:pt idx="1">
                  <c:v>5.8</c:v>
                </c:pt>
                <c:pt idx="2">
                  <c:v>8.1</c:v>
                </c:pt>
                <c:pt idx="3">
                  <c:v>10.9</c:v>
                </c:pt>
                <c:pt idx="4">
                  <c:v>14</c:v>
                </c:pt>
                <c:pt idx="5">
                  <c:v>14.4</c:v>
                </c:pt>
                <c:pt idx="6">
                  <c:v>12.9</c:v>
                </c:pt>
                <c:pt idx="7">
                  <c:v>12.6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4.567517641609678E-2"/>
          <c:w val="0.95416666666666672"/>
          <c:h val="0.75901217884096672"/>
        </c:manualLayout>
      </c:layout>
      <c:barChart>
        <c:barDir val="col"/>
        <c:grouping val="clustered"/>
        <c:varyColors val="0"/>
        <c:ser>
          <c:idx val="0"/>
          <c:order val="0"/>
          <c:tx>
            <c:strRef>
              <c:f>Sheet1!$B$1</c:f>
              <c:strCache>
                <c:ptCount val="1"/>
                <c:pt idx="0">
                  <c:v>Column1</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Aucun</c:v>
                </c:pt>
                <c:pt idx="1">
                  <c:v>Primaire</c:v>
                </c:pt>
                <c:pt idx="2">
                  <c:v>Secondaire ou plus</c:v>
                </c:pt>
              </c:strCache>
            </c:strRef>
          </c:cat>
          <c:val>
            <c:numRef>
              <c:f>Sheet1!$B$2:$B$4</c:f>
              <c:numCache>
                <c:formatCode>General</c:formatCode>
                <c:ptCount val="3"/>
                <c:pt idx="0">
                  <c:v>8</c:v>
                </c:pt>
                <c:pt idx="1">
                  <c:v>13</c:v>
                </c:pt>
                <c:pt idx="2">
                  <c:v>26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9.9509683476124683E-2"/>
          <c:w val="0.95416666666666672"/>
          <c:h val="0.79234852736833494"/>
        </c:manualLayout>
      </c:layout>
      <c:barChart>
        <c:barDir val="col"/>
        <c:grouping val="clustered"/>
        <c:varyColors val="0"/>
        <c:ser>
          <c:idx val="0"/>
          <c:order val="0"/>
          <c:tx>
            <c:strRef>
              <c:f>Sheet1!$A$2</c:f>
              <c:strCache>
                <c:ptCount val="1"/>
                <c:pt idx="0">
                  <c:v>Le plus bas</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6</c:v>
                </c:pt>
                <c:pt idx="1">
                  <c:v>8</c:v>
                </c:pt>
                <c:pt idx="2" formatCode="General">
                  <c:v>9</c:v>
                </c:pt>
                <c:pt idx="3" formatCode="General">
                  <c:v>12</c:v>
                </c:pt>
                <c:pt idx="4" formatCode="General">
                  <c:v>24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Argent uniquement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Sheet1!$B$2:$B$3</c:f>
              <c:numCache>
                <c:formatCode>General</c:formatCode>
                <c:ptCount val="2"/>
                <c:pt idx="0">
                  <c:v>35</c:v>
                </c:pt>
                <c:pt idx="1">
                  <c:v>45</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Argent et en nature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Sheet1!$C$2:$C$3</c:f>
              <c:numCache>
                <c:formatCode>General</c:formatCode>
                <c:ptCount val="2"/>
                <c:pt idx="0">
                  <c:v>8</c:v>
                </c:pt>
                <c:pt idx="1">
                  <c:v>11</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En nature seulement</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Sheet1!$D$2:$D$3</c:f>
              <c:numCache>
                <c:formatCode>General</c:formatCode>
                <c:ptCount val="2"/>
                <c:pt idx="0">
                  <c:v>7</c:v>
                </c:pt>
                <c:pt idx="1">
                  <c:v>6</c:v>
                </c:pt>
              </c:numCache>
            </c:numRef>
          </c:val>
          <c:extLst>
            <c:ext xmlns:c16="http://schemas.microsoft.com/office/drawing/2014/chart" uri="{C3380CC4-5D6E-409C-BE32-E72D297353CC}">
              <c16:uniqueId val="{00000002-1C93-4E1D-B405-BA49DC4B4080}"/>
            </c:ext>
          </c:extLst>
        </c:ser>
        <c:ser>
          <c:idx val="3"/>
          <c:order val="3"/>
          <c:tx>
            <c:strRef>
              <c:f>Sheet1!$E$1</c:f>
              <c:strCache>
                <c:ptCount val="1"/>
                <c:pt idx="0">
                  <c:v>Non rémunéré</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Sheet1!$E$2:$E$3</c:f>
              <c:numCache>
                <c:formatCode>General</c:formatCode>
                <c:ptCount val="2"/>
                <c:pt idx="0">
                  <c:v>50</c:v>
                </c:pt>
                <c:pt idx="1">
                  <c:v>38</c:v>
                </c:pt>
              </c:numCache>
            </c:numRef>
          </c:val>
          <c:extLst>
            <c:ext xmlns:c16="http://schemas.microsoft.com/office/drawing/2014/chart" uri="{C3380CC4-5D6E-409C-BE32-E72D297353CC}">
              <c16:uniqueId val="{00000003-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33685678399167795"/>
                  <c:y val="-0.10510661408538921"/>
                </c:manualLayout>
              </c:layout>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0900424455523223"/>
                      <c:h val="0.186005616932998"/>
                    </c:manualLayout>
                  </c15:layout>
                </c:ext>
                <c:ext xmlns:c16="http://schemas.microsoft.com/office/drawing/2014/chart" uri="{C3380CC4-5D6E-409C-BE32-E72D297353CC}">
                  <c16:uniqueId val="{00000002-AFA1-4794-A37B-898FEAB5CD79}"/>
                </c:ext>
              </c:extLst>
            </c:dLbl>
            <c:dLbl>
              <c:idx val="1"/>
              <c:layout>
                <c:manualLayout>
                  <c:x val="-6.8114945998231327E-2"/>
                  <c:y val="9.9421671184350864E-3"/>
                </c:manualLayout>
              </c:layout>
              <c:spPr>
                <a:noFill/>
                <a:ln>
                  <a:noFill/>
                </a:ln>
                <a:effectLst/>
              </c:spPr>
              <c:txPr>
                <a:bodyPr rot="0" spcFirstLastPara="1" vertOverflow="ellipsis" vert="horz" wrap="square" lIns="38100" tIns="19050" rIns="38100" bIns="19050" anchor="ctr" anchorCtr="1">
                  <a:noAutofit/>
                </a:bodyPr>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508931277619856"/>
                      <c:h val="0.22742707283420263"/>
                    </c:manualLayout>
                  </c15:layout>
                </c:ext>
                <c:ext xmlns:c16="http://schemas.microsoft.com/office/drawing/2014/chart" uri="{C3380CC4-5D6E-409C-BE32-E72D297353CC}">
                  <c16:uniqueId val="{00000001-AFA1-4794-A37B-898FEAB5CD79}"/>
                </c:ext>
              </c:extLst>
            </c:dLbl>
            <c:dLbl>
              <c:idx val="2"/>
              <c:layout>
                <c:manualLayout>
                  <c:x val="-0.19030737165614997"/>
                  <c:y val="9.9938350735387607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908B-4CA9-A2FA-30018FEB18CC}"/>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Principalement la femme</c:v>
                </c:pt>
                <c:pt idx="1">
                  <c:v>Femme et conjoint ensemble</c:v>
                </c:pt>
                <c:pt idx="2">
                  <c:v>Principalement le conjoint</c:v>
                </c:pt>
              </c:strCache>
            </c:strRef>
          </c:cat>
          <c:val>
            <c:numRef>
              <c:f>Sheet1!$B$2:$B$4</c:f>
              <c:numCache>
                <c:formatCode>General</c:formatCode>
                <c:ptCount val="3"/>
                <c:pt idx="0">
                  <c:v>78</c:v>
                </c:pt>
                <c:pt idx="1">
                  <c:v>9</c:v>
                </c:pt>
                <c:pt idx="2">
                  <c:v>13</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686731118714087"/>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6"/>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3">
                  <a:lumMod val="40000"/>
                  <a:lumOff val="6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10319929689671453"/>
                  <c:y val="-7.0667279897446936E-2"/>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delete val="1"/>
              <c:extLst>
                <c:ext xmlns:c15="http://schemas.microsoft.com/office/drawing/2012/chart" uri="{CE6537A1-D6FC-4f65-9D91-7224C49458BB}">
                  <c15:layout>
                    <c:manualLayout>
                      <c:w val="0.15154454184361926"/>
                      <c:h val="0.133326418177726"/>
                    </c:manualLayout>
                  </c15:layout>
                </c:ext>
                <c:ext xmlns:c16="http://schemas.microsoft.com/office/drawing/2014/chart" uri="{C3380CC4-5D6E-409C-BE32-E72D297353CC}">
                  <c16:uniqueId val="{00000001-AFA1-4794-A37B-898FEAB5CD79}"/>
                </c:ext>
              </c:extLst>
            </c:dLbl>
            <c:dLbl>
              <c:idx val="2"/>
              <c:layout>
                <c:manualLayout>
                  <c:x val="-3.5751501384961346E-2"/>
                  <c:y val="8.699494084606265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0507066939472705"/>
                      <c:h val="0.181755340489867"/>
                    </c:manualLayout>
                  </c15:layout>
                </c:ext>
                <c:ext xmlns:c16="http://schemas.microsoft.com/office/drawing/2014/chart" uri="{C3380CC4-5D6E-409C-BE32-E72D297353CC}">
                  <c16:uniqueId val="{00000001-908B-4CA9-A2FA-30018FEB18CC}"/>
                </c:ext>
              </c:extLst>
            </c:dLbl>
            <c:dLbl>
              <c:idx val="3"/>
              <c:layout>
                <c:manualLayout>
                  <c:x val="1.2075194547801139E-2"/>
                  <c:y val="6.2208511512755527E-2"/>
                </c:manualLayout>
              </c:layout>
              <c:dLblPos val="bestFit"/>
              <c:showLegendKey val="0"/>
              <c:showVal val="0"/>
              <c:showCatName val="1"/>
              <c:showSerName val="0"/>
              <c:showPercent val="0"/>
              <c:showBubbleSize val="0"/>
              <c:separator>
</c:separator>
              <c:extLst>
                <c:ext xmlns:c15="http://schemas.microsoft.com/office/drawing/2012/chart" uri="{CE6537A1-D6FC-4f65-9D91-7224C49458BB}">
                  <c15:layout>
                    <c:manualLayout>
                      <c:w val="0.23223837490208984"/>
                      <c:h val="0.18303725376990143"/>
                    </c:manualLayout>
                  </c15:layout>
                </c:ext>
                <c:ext xmlns:c16="http://schemas.microsoft.com/office/drawing/2014/chart" uri="{C3380CC4-5D6E-409C-BE32-E72D297353CC}">
                  <c16:uniqueId val="{00000000-AFA1-4794-A37B-898FEAB5CD79}"/>
                </c:ext>
              </c:extLst>
            </c:dLbl>
            <c:dLbl>
              <c:idx val="4"/>
              <c:layout>
                <c:manualLayout>
                  <c:x val="-0.16117245621144849"/>
                  <c:y val="4.4725073636621621E-2"/>
                </c:manualLayout>
              </c:layout>
              <c:tx>
                <c:rich>
                  <a:bodyPr/>
                  <a:lstStyle/>
                  <a:p>
                    <a:fld id="{8B76E42A-BA89-4C65-A920-9D28F07B39C3}" type="CATEGORYNAME">
                      <a:rPr lang="en-US">
                        <a:solidFill>
                          <a:schemeClr val="bg1"/>
                        </a:solidFill>
                      </a:rPr>
                      <a:pPr/>
                      <a:t>[CATEGORY NAME]</a:t>
                    </a:fld>
                    <a:r>
                      <a:rPr lang="en-US" baseline="0" dirty="0">
                        <a:solidFill>
                          <a:schemeClr val="bg1"/>
                        </a:solidFill>
                      </a:rPr>
                      <a:t>
</a:t>
                    </a:r>
                    <a:fld id="{6CFA84AD-2343-4306-A935-599A0AC960C2}" type="PERCENTAGE">
                      <a:rPr lang="en-US" baseline="0">
                        <a:solidFill>
                          <a:schemeClr val="bg1"/>
                        </a:solidFill>
                      </a:rPr>
                      <a:pPr/>
                      <a:t>[PERCENTAGE]</a:t>
                    </a:fld>
                    <a:endParaRPr lang="en-US" baseline="0" dirty="0">
                      <a:solidFill>
                        <a:schemeClr val="bg1"/>
                      </a:solidFill>
                    </a:endParaRP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Sheet1!$A$2:$A$8</c:f>
              <c:strCache>
                <c:ptCount val="5"/>
                <c:pt idx="0">
                  <c:v>Plus</c:v>
                </c:pt>
                <c:pt idx="1">
                  <c:v>Moins</c:v>
                </c:pt>
                <c:pt idx="2">
                  <c:v>À peu près la même chose</c:v>
                </c:pt>
                <c:pt idx="3">
                  <c:v>Le conjoint ne gagne pas d'argent</c:v>
                </c:pt>
                <c:pt idx="4">
                  <c:v>Ne sait pas</c:v>
                </c:pt>
              </c:strCache>
            </c:strRef>
          </c:cat>
          <c:val>
            <c:numRef>
              <c:f>Sheet1!$B$2:$B$6</c:f>
              <c:numCache>
                <c:formatCode>General</c:formatCode>
                <c:ptCount val="5"/>
                <c:pt idx="0">
                  <c:v>7</c:v>
                </c:pt>
                <c:pt idx="1">
                  <c:v>78</c:v>
                </c:pt>
                <c:pt idx="2">
                  <c:v>4</c:v>
                </c:pt>
                <c:pt idx="3">
                  <c:v>0.4</c:v>
                </c:pt>
                <c:pt idx="4">
                  <c:v>10</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0"/>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8.9523679796748898E-2"/>
          <c:w val="0.99925520170099058"/>
          <c:h val="0.6673183501452008"/>
        </c:manualLayout>
      </c:layout>
      <c:barChart>
        <c:barDir val="col"/>
        <c:grouping val="clustered"/>
        <c:varyColors val="0"/>
        <c:ser>
          <c:idx val="0"/>
          <c:order val="0"/>
          <c:tx>
            <c:strRef>
              <c:f>Sheet1!$A$2</c:f>
              <c:strCache>
                <c:ptCount val="1"/>
                <c:pt idx="0">
                  <c:v>Femmes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Une maison (seul ou en commun)</c:v>
                </c:pt>
                <c:pt idx="1">
                  <c:v>Des terres (seul ou en commun)</c:v>
                </c:pt>
                <c:pt idx="2">
                  <c:v>Et utilise un compte bancaire</c:v>
                </c:pt>
                <c:pt idx="3">
                  <c:v>Un téléphone portable</c:v>
                </c:pt>
                <c:pt idx="4">
                  <c:v>Un smartphone</c:v>
                </c:pt>
              </c:strCache>
            </c:strRef>
          </c:cat>
          <c:val>
            <c:numRef>
              <c:f>Sheet1!$B$2:$F$2</c:f>
              <c:numCache>
                <c:formatCode>0</c:formatCode>
                <c:ptCount val="5"/>
                <c:pt idx="0">
                  <c:v>16.599999999999994</c:v>
                </c:pt>
                <c:pt idx="1">
                  <c:v>17.099999999999994</c:v>
                </c:pt>
                <c:pt idx="2" formatCode="General">
                  <c:v>8</c:v>
                </c:pt>
                <c:pt idx="3" formatCode="General">
                  <c:v>75</c:v>
                </c:pt>
                <c:pt idx="4" formatCode="General">
                  <c:v>21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Hommes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Une maison (seul ou en commun)</c:v>
                </c:pt>
                <c:pt idx="1">
                  <c:v>Des terres (seul ou en commun)</c:v>
                </c:pt>
                <c:pt idx="2">
                  <c:v>Et utilise un compte bancaire</c:v>
                </c:pt>
                <c:pt idx="3">
                  <c:v>Un téléphone portable</c:v>
                </c:pt>
                <c:pt idx="4">
                  <c:v>Un smartphone</c:v>
                </c:pt>
              </c:strCache>
            </c:strRef>
          </c:cat>
          <c:val>
            <c:numRef>
              <c:f>Sheet1!$B$3:$F$3</c:f>
              <c:numCache>
                <c:formatCode>0</c:formatCode>
                <c:ptCount val="5"/>
                <c:pt idx="0">
                  <c:v>48</c:v>
                </c:pt>
                <c:pt idx="1">
                  <c:v>37</c:v>
                </c:pt>
                <c:pt idx="2" formatCode="General">
                  <c:v>19</c:v>
                </c:pt>
                <c:pt idx="3" formatCode="General">
                  <c:v>90</c:v>
                </c:pt>
                <c:pt idx="4" formatCode="General">
                  <c:v>44</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103849821540474"/>
          <c:w val="0.95416666666666672"/>
          <c:h val="0.77297136473857719"/>
        </c:manualLayout>
      </c:layout>
      <c:barChart>
        <c:barDir val="col"/>
        <c:grouping val="clustered"/>
        <c:varyColors val="0"/>
        <c:ser>
          <c:idx val="0"/>
          <c:order val="0"/>
          <c:tx>
            <c:strRef>
              <c:f>Sheet1!$A$2</c:f>
              <c:strCache>
                <c:ptCount val="1"/>
                <c:pt idx="0">
                  <c:v>Femmes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Burkina Faso</c:v>
                </c:pt>
                <c:pt idx="1">
                  <c:v>Ouagadougou</c:v>
                </c:pt>
                <c:pt idx="2">
                  <c:v>Autres villes</c:v>
                </c:pt>
                <c:pt idx="3">
                  <c:v>Rural</c:v>
                </c:pt>
              </c:strCache>
            </c:strRef>
          </c:cat>
          <c:val>
            <c:numRef>
              <c:f>Sheet1!$B$2:$E$2</c:f>
              <c:numCache>
                <c:formatCode>General</c:formatCode>
                <c:ptCount val="4"/>
                <c:pt idx="0">
                  <c:v>31</c:v>
                </c:pt>
                <c:pt idx="1">
                  <c:v>61</c:v>
                </c:pt>
                <c:pt idx="2">
                  <c:v>53</c:v>
                </c:pt>
                <c:pt idx="3">
                  <c:v>19</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Hommes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Burkina Faso</c:v>
                </c:pt>
                <c:pt idx="1">
                  <c:v>Ouagadougou</c:v>
                </c:pt>
                <c:pt idx="2">
                  <c:v>Autres villes</c:v>
                </c:pt>
                <c:pt idx="3">
                  <c:v>Rural</c:v>
                </c:pt>
              </c:strCache>
            </c:strRef>
          </c:cat>
          <c:val>
            <c:numRef>
              <c:f>Sheet1!$B$3:$E$3</c:f>
              <c:numCache>
                <c:formatCode>General</c:formatCode>
                <c:ptCount val="4"/>
                <c:pt idx="0">
                  <c:v>61</c:v>
                </c:pt>
                <c:pt idx="1">
                  <c:v>79</c:v>
                </c:pt>
                <c:pt idx="2">
                  <c:v>80</c:v>
                </c:pt>
                <c:pt idx="3">
                  <c:v>51</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30014306365692417"/>
          <c:y val="0.10519031141868512"/>
          <c:w val="0.37716945961802267"/>
          <c:h val="7.861242950167561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75460772624899E-2"/>
          <c:y val="9.8270332125439341E-2"/>
          <c:w val="0.95416666666666672"/>
          <c:h val="0.73409868403127809"/>
        </c:manualLayout>
      </c:layout>
      <c:barChart>
        <c:barDir val="col"/>
        <c:grouping val="clustered"/>
        <c:varyColors val="0"/>
        <c:ser>
          <c:idx val="0"/>
          <c:order val="0"/>
          <c:tx>
            <c:strRef>
              <c:f>Sheet1!$A$2</c:f>
              <c:strCache>
                <c:ptCount val="1"/>
                <c:pt idx="0">
                  <c:v>Femmes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Aucun</c:v>
                </c:pt>
                <c:pt idx="1">
                  <c:v>Primaire</c:v>
                </c:pt>
                <c:pt idx="2">
                  <c:v>Secondaire ou plus</c:v>
                </c:pt>
              </c:strCache>
            </c:strRef>
          </c:cat>
          <c:val>
            <c:numRef>
              <c:f>Sheet1!$B$2:$D$2</c:f>
              <c:numCache>
                <c:formatCode>General</c:formatCode>
                <c:ptCount val="3"/>
                <c:pt idx="0">
                  <c:v>20</c:v>
                </c:pt>
                <c:pt idx="1">
                  <c:v>37</c:v>
                </c:pt>
                <c:pt idx="2">
                  <c:v>52</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Hommes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Aucun</c:v>
                </c:pt>
                <c:pt idx="1">
                  <c:v>Primaire</c:v>
                </c:pt>
                <c:pt idx="2">
                  <c:v>Secondaire ou plus</c:v>
                </c:pt>
              </c:strCache>
            </c:strRef>
          </c:cat>
          <c:val>
            <c:numRef>
              <c:f>Sheet1!$B$3:$D$3</c:f>
              <c:numCache>
                <c:formatCode>General</c:formatCode>
                <c:ptCount val="3"/>
                <c:pt idx="0">
                  <c:v>54</c:v>
                </c:pt>
                <c:pt idx="1">
                  <c:v>58</c:v>
                </c:pt>
                <c:pt idx="2">
                  <c:v>71</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29853275749461211"/>
          <c:y val="3.8754325259515568E-2"/>
          <c:w val="0.36750762264415054"/>
          <c:h val="7.861242950167561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4302610590521252E-2"/>
          <c:w val="0.99392242559276067"/>
          <c:h val="0.64113180856268459"/>
        </c:manualLayout>
      </c:layout>
      <c:barChart>
        <c:barDir val="col"/>
        <c:grouping val="clustered"/>
        <c:varyColors val="0"/>
        <c:ser>
          <c:idx val="0"/>
          <c:order val="0"/>
          <c:tx>
            <c:strRef>
              <c:f>Sheet1!$A$2</c:f>
              <c:strCache>
                <c:ptCount val="1"/>
                <c:pt idx="0">
                  <c:v>Propres soins de santé de la femme</c:v>
                </c:pt>
              </c:strCache>
            </c:strRef>
          </c:tx>
          <c:spPr>
            <a:solidFill>
              <a:schemeClr val="accent3"/>
            </a:solidFill>
            <a:ln>
              <a:noFill/>
            </a:ln>
            <a:effectLst/>
          </c:spPr>
          <c:invertIfNegative val="0"/>
          <c:dPt>
            <c:idx val="0"/>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0-9C46-41D7-9AB9-64DBB2633E82}"/>
              </c:ext>
            </c:extLst>
          </c:dPt>
          <c:dPt>
            <c:idx val="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Propres soins de santé de la femme</c:v>
                </c:pt>
                <c:pt idx="1">
                  <c:v>Faire les achats importants du ménage</c:v>
                </c:pt>
                <c:pt idx="2">
                  <c:v>Visite à sa famille ou parents</c:v>
                </c:pt>
                <c:pt idx="3">
                  <c:v>Les 3 décisions</c:v>
                </c:pt>
                <c:pt idx="4">
                  <c:v>Aucune des 3 décisions</c:v>
                </c:pt>
              </c:strCache>
            </c:strRef>
          </c:cat>
          <c:val>
            <c:numRef>
              <c:f>Sheet1!$B$2:$B$6</c:f>
              <c:numCache>
                <c:formatCode>General</c:formatCode>
                <c:ptCount val="5"/>
                <c:pt idx="0">
                  <c:v>33</c:v>
                </c:pt>
                <c:pt idx="1">
                  <c:v>22</c:v>
                </c:pt>
                <c:pt idx="2">
                  <c:v>45</c:v>
                </c:pt>
                <c:pt idx="3">
                  <c:v>16</c:v>
                </c:pt>
                <c:pt idx="4">
                  <c:v>47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4302610590521252E-2"/>
          <c:w val="0.99392242559276067"/>
          <c:h val="0.64113180856268459"/>
        </c:manualLayout>
      </c:layout>
      <c:barChart>
        <c:barDir val="col"/>
        <c:grouping val="clustered"/>
        <c:varyColors val="0"/>
        <c:ser>
          <c:idx val="0"/>
          <c:order val="0"/>
          <c:tx>
            <c:strRef>
              <c:f>Sheet1!$A$2</c:f>
              <c:strCache>
                <c:ptCount val="1"/>
                <c:pt idx="0">
                  <c:v>Propre soins de santé de l'homme</c:v>
                </c:pt>
              </c:strCache>
            </c:strRef>
          </c:tx>
          <c:spPr>
            <a:solidFill>
              <a:schemeClr val="accent3"/>
            </a:solidFill>
            <a:ln>
              <a:noFill/>
            </a:ln>
            <a:effectLst/>
          </c:spPr>
          <c:invertIfNegative val="0"/>
          <c:dPt>
            <c:idx val="0"/>
            <c:invertIfNegative val="0"/>
            <c:bubble3D val="0"/>
            <c:spPr>
              <a:solidFill>
                <a:schemeClr val="accent2">
                  <a:lumMod val="40000"/>
                  <a:lumOff val="60000"/>
                </a:schemeClr>
              </a:solidFill>
              <a:ln>
                <a:noFill/>
              </a:ln>
              <a:effectLst/>
            </c:spPr>
            <c:extLst>
              <c:ext xmlns:c16="http://schemas.microsoft.com/office/drawing/2014/chart" uri="{C3380CC4-5D6E-409C-BE32-E72D297353CC}">
                <c16:uniqueId val="{00000000-1A7D-4055-9BBC-D35139A1F47D}"/>
              </c:ext>
            </c:extLst>
          </c:dPt>
          <c:dPt>
            <c:idx val="1"/>
            <c:invertIfNegative val="0"/>
            <c:bubble3D val="0"/>
            <c:spPr>
              <a:solidFill>
                <a:schemeClr val="accent2">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Propre soins de santé de l'homme</c:v>
                </c:pt>
                <c:pt idx="1">
                  <c:v>Faire des ahats importants du ménage</c:v>
                </c:pt>
                <c:pt idx="2">
                  <c:v>Les 2 décisions</c:v>
                </c:pt>
                <c:pt idx="3">
                  <c:v>Aucune des 2 décisions</c:v>
                </c:pt>
              </c:strCache>
            </c:strRef>
          </c:cat>
          <c:val>
            <c:numRef>
              <c:f>Sheet1!$B$2:$B$5</c:f>
              <c:numCache>
                <c:formatCode>General</c:formatCode>
                <c:ptCount val="4"/>
                <c:pt idx="0">
                  <c:v>90</c:v>
                </c:pt>
                <c:pt idx="1">
                  <c:v>88</c:v>
                </c:pt>
                <c:pt idx="2">
                  <c:v>85</c:v>
                </c:pt>
                <c:pt idx="3">
                  <c:v>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0.17559</cdr:x>
      <cdr:y>0.09396</cdr:y>
    </cdr:from>
    <cdr:to>
      <cdr:x>0.26719</cdr:x>
      <cdr:y>0.20555</cdr:y>
    </cdr:to>
    <cdr:sp macro="" textlink="">
      <cdr:nvSpPr>
        <cdr:cNvPr id="2" name="TextBox 1">
          <a:extLst xmlns:a="http://schemas.openxmlformats.org/drawingml/2006/main">
            <a:ext uri="{FF2B5EF4-FFF2-40B4-BE49-F238E27FC236}">
              <a16:creationId xmlns:a16="http://schemas.microsoft.com/office/drawing/2014/main" id="{3F8DFEE4-5EB8-CD8E-1BD9-F7DA46D844A5}"/>
            </a:ext>
          </a:extLst>
        </cdr:cNvPr>
        <cdr:cNvSpPr txBox="1"/>
      </cdr:nvSpPr>
      <cdr:spPr>
        <a:xfrm xmlns:a="http://schemas.openxmlformats.org/drawingml/2006/main">
          <a:off x="1469599" y="450468"/>
          <a:ext cx="766666" cy="534975"/>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ctr"/>
          <a:r>
            <a:rPr lang="en-US" sz="1800" b="1" dirty="0"/>
            <a:t>(     )</a:t>
          </a:r>
          <a:endParaRPr lang="fr-FR" sz="1800" b="1" dirty="0"/>
        </a:p>
      </cdr:txBody>
    </cdr:sp>
  </cdr:relSizeAnchor>
  <cdr:relSizeAnchor xmlns:cdr="http://schemas.openxmlformats.org/drawingml/2006/chartDrawing">
    <cdr:from>
      <cdr:x>0.52998</cdr:x>
      <cdr:y>0.07952</cdr:y>
    </cdr:from>
    <cdr:to>
      <cdr:x>0.62157</cdr:x>
      <cdr:y>0.19111</cdr:y>
    </cdr:to>
    <cdr:sp macro="" textlink="">
      <cdr:nvSpPr>
        <cdr:cNvPr id="3" name="TextBox 1">
          <a:extLst xmlns:a="http://schemas.openxmlformats.org/drawingml/2006/main">
            <a:ext uri="{FF2B5EF4-FFF2-40B4-BE49-F238E27FC236}">
              <a16:creationId xmlns:a16="http://schemas.microsoft.com/office/drawing/2014/main" id="{97C085DA-0697-9203-3AB6-600173484AA6}"/>
            </a:ext>
          </a:extLst>
        </cdr:cNvPr>
        <cdr:cNvSpPr txBox="1"/>
      </cdr:nvSpPr>
      <cdr:spPr>
        <a:xfrm xmlns:a="http://schemas.openxmlformats.org/drawingml/2006/main">
          <a:off x="4569188" y="399830"/>
          <a:ext cx="789708" cy="561109"/>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t>&gt; 99</a:t>
          </a:r>
          <a:endParaRPr lang="fr-FR" sz="18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0.82389</cdr:x>
      <cdr:y>0.34259</cdr:y>
    </cdr:from>
    <cdr:to>
      <cdr:x>0.93121</cdr:x>
      <cdr:y>0.44102</cdr:y>
    </cdr:to>
    <cdr:sp macro="" textlink="">
      <cdr:nvSpPr>
        <cdr:cNvPr id="2" name="TextBox 1">
          <a:extLst xmlns:a="http://schemas.openxmlformats.org/drawingml/2006/main">
            <a:ext uri="{FF2B5EF4-FFF2-40B4-BE49-F238E27FC236}">
              <a16:creationId xmlns:a16="http://schemas.microsoft.com/office/drawing/2014/main" id="{FF782569-9513-8D02-0039-BD9111651C59}"/>
            </a:ext>
          </a:extLst>
        </cdr:cNvPr>
        <cdr:cNvSpPr txBox="1"/>
      </cdr:nvSpPr>
      <cdr:spPr>
        <a:xfrm xmlns:a="http://schemas.openxmlformats.org/drawingml/2006/main">
          <a:off x="7170423" y="1750502"/>
          <a:ext cx="933994" cy="502920"/>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600" b="1" dirty="0">
              <a:latin typeface="Segoe UI Variable Text Semibold" pitchFamily="2" charset="0"/>
            </a:rPr>
            <a:t>&lt; 1 %</a:t>
          </a:r>
          <a:endParaRPr lang="fr-FR" sz="1600" b="1" dirty="0">
            <a:latin typeface="Segoe UI Variable Text Semibold" pitchFamily="2"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8D18C8-8C88-4D3B-9BE0-2A1484ED1CE6}" type="datetimeFigureOut">
              <a:rPr lang="en-US" smtClean="0"/>
              <a:t>9/8/2023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5D5AC5-2D26-47F1-921A-66A135DAE3A5}" type="slidenum">
              <a:rPr lang="en-US" smtClean="0"/>
              <a:t>‹#›</a:t>
            </a:fld>
            <a:endParaRPr lang="en-US"/>
          </a:p>
        </p:txBody>
      </p:sp>
    </p:spTree>
    <p:extLst>
      <p:ext uri="{BB962C8B-B14F-4D97-AF65-F5344CB8AC3E}">
        <p14:creationId xmlns:p14="http://schemas.microsoft.com/office/powerpoint/2010/main" val="423784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M" sz="1800" dirty="0">
                <a:effectLst/>
                <a:latin typeface="Arial" panose="020B0604020202020204" pitchFamily="34" charset="0"/>
                <a:ea typeface="Times New Roman" panose="02020603050405020304" pitchFamily="18" charset="0"/>
              </a:rPr>
              <a:t>Deux tiers des femmes de 15-49 ans en union ont travaillé au cours des 12 derniers mois, comparé à la quasi-totalité des hommes.</a:t>
            </a:r>
          </a:p>
          <a:p>
            <a:r>
              <a:rPr lang="fr-CM" sz="1800" dirty="0">
                <a:effectLst/>
                <a:latin typeface="Arial" panose="020B0604020202020204" pitchFamily="34" charset="0"/>
                <a:ea typeface="Times New Roman" panose="02020603050405020304" pitchFamily="18" charset="0"/>
              </a:rPr>
              <a:t>Note : Les valeurs entre parenthèses sont basées sur 25–49 cas non pondérés. </a:t>
            </a:r>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3</a:t>
            </a:fld>
            <a:endParaRPr lang="en-US"/>
          </a:p>
        </p:txBody>
      </p:sp>
    </p:spTree>
    <p:extLst>
      <p:ext uri="{BB962C8B-B14F-4D97-AF65-F5344CB8AC3E}">
        <p14:creationId xmlns:p14="http://schemas.microsoft.com/office/powerpoint/2010/main" val="434459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Times New Roman" panose="02020603050405020304" pitchFamily="18" charset="0"/>
              </a:rPr>
              <a:t>Près de la moitié des femmes en union ne </a:t>
            </a:r>
            <a:r>
              <a:rPr lang="fr-CM" sz="1800" dirty="0" err="1">
                <a:effectLst/>
                <a:latin typeface="Arial" panose="020B0604020202020204" pitchFamily="34" charset="0"/>
                <a:ea typeface="Times New Roman" panose="02020603050405020304" pitchFamily="18" charset="0"/>
                <a:cs typeface="Times New Roman" panose="02020603050405020304" pitchFamily="18" charset="0"/>
              </a:rPr>
              <a:t>partipe</a:t>
            </a:r>
            <a:r>
              <a:rPr lang="fr-CM" sz="1800" dirty="0">
                <a:effectLst/>
                <a:latin typeface="Arial" panose="020B0604020202020204" pitchFamily="34" charset="0"/>
                <a:ea typeface="Times New Roman" panose="02020603050405020304" pitchFamily="18" charset="0"/>
                <a:cs typeface="Times New Roman" panose="02020603050405020304" pitchFamily="18" charset="0"/>
              </a:rPr>
              <a:t> à aucune des 3 décisions. Par contre, 45 % des femmes participent à la décision des visites à sa famille ou parents.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Times New Roman" panose="02020603050405020304" pitchFamily="18" charset="0"/>
              </a:rPr>
              <a:t>Note : Le terme conjoint inclut un partenaire avec qui une femme vit comme si ils étaient mariés et le terme femme inclut une partenaire avec qui un homme vit comme s’ils étaient mariés. </a:t>
            </a: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14</a:t>
            </a:fld>
            <a:endParaRPr lang="en-US"/>
          </a:p>
        </p:txBody>
      </p:sp>
    </p:spTree>
    <p:extLst>
      <p:ext uri="{BB962C8B-B14F-4D97-AF65-F5344CB8AC3E}">
        <p14:creationId xmlns:p14="http://schemas.microsoft.com/office/powerpoint/2010/main" val="1282289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M" sz="1800" dirty="0">
                <a:effectLst/>
                <a:latin typeface="Arial" panose="020B0604020202020204" pitchFamily="34" charset="0"/>
                <a:ea typeface="Times New Roman" panose="02020603050405020304" pitchFamily="18" charset="0"/>
              </a:rPr>
              <a:t>A l’opposé, la grande majorité des hommes participent aux 2 décisions et seulement 8 % ne participe à aucune des 2 décisions.</a:t>
            </a:r>
          </a:p>
          <a:p>
            <a:endParaRPr lang="fr-CM" sz="1800" dirty="0">
              <a:effectLst/>
              <a:latin typeface="Arial" panose="020B0604020202020204" pitchFamily="34" charset="0"/>
              <a:ea typeface="Times New Roman" panose="02020603050405020304" pitchFamily="18" charset="0"/>
            </a:endParaRPr>
          </a:p>
          <a:p>
            <a:r>
              <a:rPr lang="fr-CM" sz="1800" dirty="0">
                <a:effectLst/>
                <a:latin typeface="Arial" panose="020B0604020202020204" pitchFamily="34" charset="0"/>
                <a:ea typeface="Times New Roman" panose="02020603050405020304" pitchFamily="18" charset="0"/>
              </a:rPr>
              <a:t>Note : Le terme femme inclut une partenaire avec qui un homme vit comme s’ils étaient mariés. Les </a:t>
            </a:r>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15</a:t>
            </a:fld>
            <a:endParaRPr lang="en-US"/>
          </a:p>
        </p:txBody>
      </p:sp>
    </p:spTree>
    <p:extLst>
      <p:ext uri="{BB962C8B-B14F-4D97-AF65-F5344CB8AC3E}">
        <p14:creationId xmlns:p14="http://schemas.microsoft.com/office/powerpoint/2010/main" val="4170131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44 % des femmes </a:t>
            </a:r>
            <a:r>
              <a:rPr lang="en-US" dirty="0" err="1"/>
              <a:t>pensent</a:t>
            </a:r>
            <a:r>
              <a:rPr lang="en-US" dirty="0"/>
              <a:t> </a:t>
            </a:r>
            <a:r>
              <a:rPr lang="en-US" dirty="0" err="1"/>
              <a:t>qu’il</a:t>
            </a:r>
            <a:r>
              <a:rPr lang="en-US" dirty="0"/>
              <a:t> </a:t>
            </a:r>
            <a:r>
              <a:rPr lang="en-US" dirty="0" err="1"/>
              <a:t>est</a:t>
            </a:r>
            <a:r>
              <a:rPr lang="en-US" dirty="0"/>
              <a:t> </a:t>
            </a:r>
            <a:r>
              <a:rPr lang="en-US" dirty="0" err="1"/>
              <a:t>justifié</a:t>
            </a:r>
            <a:r>
              <a:rPr lang="en-US" dirty="0"/>
              <a:t> </a:t>
            </a:r>
            <a:r>
              <a:rPr lang="en-US" dirty="0" err="1"/>
              <a:t>qu’un</a:t>
            </a:r>
            <a:r>
              <a:rPr lang="en-US" dirty="0"/>
              <a:t> homme </a:t>
            </a:r>
            <a:r>
              <a:rPr lang="en-US" dirty="0" err="1"/>
              <a:t>batte</a:t>
            </a:r>
            <a:r>
              <a:rPr lang="en-US" dirty="0"/>
              <a:t> </a:t>
            </a:r>
            <a:r>
              <a:rPr lang="en-US" dirty="0" err="1"/>
              <a:t>sa</a:t>
            </a:r>
            <a:r>
              <a:rPr lang="en-US" dirty="0"/>
              <a:t> femme pour </a:t>
            </a:r>
            <a:r>
              <a:rPr lang="en-US" dirty="0" err="1"/>
              <a:t>une</a:t>
            </a:r>
            <a:r>
              <a:rPr lang="en-US" dirty="0"/>
              <a:t> des raisons </a:t>
            </a:r>
            <a:r>
              <a:rPr lang="en-US" dirty="0" err="1"/>
              <a:t>citées</a:t>
            </a:r>
            <a:r>
              <a:rPr lang="en-US" dirty="0"/>
              <a:t> </a:t>
            </a:r>
            <a:r>
              <a:rPr lang="en-US" dirty="0" err="1"/>
              <a:t>ici</a:t>
            </a:r>
            <a:r>
              <a:rPr lang="en-US" dirty="0"/>
              <a:t>. </a:t>
            </a:r>
            <a:r>
              <a:rPr lang="en-US" dirty="0" err="1"/>
              <a:t>Cette</a:t>
            </a:r>
            <a:r>
              <a:rPr lang="en-US" dirty="0"/>
              <a:t> proportion </a:t>
            </a:r>
            <a:r>
              <a:rPr lang="en-US" dirty="0" err="1"/>
              <a:t>est</a:t>
            </a:r>
            <a:r>
              <a:rPr lang="en-US" dirty="0"/>
              <a:t> deux </a:t>
            </a:r>
            <a:r>
              <a:rPr lang="en-US" dirty="0" err="1"/>
              <a:t>fois</a:t>
            </a:r>
            <a:r>
              <a:rPr lang="en-US" dirty="0"/>
              <a:t> plus </a:t>
            </a:r>
            <a:r>
              <a:rPr lang="en-US" dirty="0" err="1"/>
              <a:t>élevée</a:t>
            </a:r>
            <a:r>
              <a:rPr lang="en-US" dirty="0"/>
              <a:t> que chez les hommes (22 %). La raison la plus </a:t>
            </a:r>
            <a:r>
              <a:rPr lang="en-US" dirty="0" err="1"/>
              <a:t>fréquemment</a:t>
            </a:r>
            <a:r>
              <a:rPr lang="en-US" dirty="0"/>
              <a:t> </a:t>
            </a:r>
            <a:r>
              <a:rPr lang="en-US" dirty="0" err="1"/>
              <a:t>citée</a:t>
            </a:r>
            <a:r>
              <a:rPr lang="en-US" dirty="0"/>
              <a:t> </a:t>
            </a:r>
            <a:r>
              <a:rPr lang="en-US" dirty="0" err="1"/>
              <a:t>est</a:t>
            </a:r>
            <a:r>
              <a:rPr lang="en-US" dirty="0"/>
              <a:t> </a:t>
            </a:r>
            <a:r>
              <a:rPr lang="en-US" dirty="0" err="1"/>
              <a:t>si</a:t>
            </a:r>
            <a:r>
              <a:rPr lang="en-US" dirty="0"/>
              <a:t> la femme </a:t>
            </a:r>
            <a:r>
              <a:rPr lang="en-US" dirty="0" err="1"/>
              <a:t>argumente</a:t>
            </a:r>
            <a:r>
              <a:rPr lang="en-US" dirty="0"/>
              <a:t> avec le </a:t>
            </a:r>
            <a:r>
              <a:rPr lang="en-US" dirty="0" err="1"/>
              <a:t>mari</a:t>
            </a:r>
            <a:r>
              <a:rPr lang="en-US" dirty="0"/>
              <a:t>.</a:t>
            </a:r>
          </a:p>
        </p:txBody>
      </p:sp>
      <p:sp>
        <p:nvSpPr>
          <p:cNvPr id="4" name="Slide Number Placeholder 3"/>
          <p:cNvSpPr>
            <a:spLocks noGrp="1"/>
          </p:cNvSpPr>
          <p:nvPr>
            <p:ph type="sldNum" sz="quarter" idx="5"/>
          </p:nvPr>
        </p:nvSpPr>
        <p:spPr/>
        <p:txBody>
          <a:bodyPr/>
          <a:lstStyle/>
          <a:p>
            <a:fld id="{D45D5AC5-2D26-47F1-921A-66A135DAE3A5}" type="slidenum">
              <a:rPr lang="en-US" smtClean="0"/>
              <a:t>17</a:t>
            </a:fld>
            <a:endParaRPr lang="en-US"/>
          </a:p>
        </p:txBody>
      </p:sp>
    </p:spTree>
    <p:extLst>
      <p:ext uri="{BB962C8B-B14F-4D97-AF65-F5344CB8AC3E}">
        <p14:creationId xmlns:p14="http://schemas.microsoft.com/office/powerpoint/2010/main" val="3190239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 hommes </a:t>
            </a:r>
            <a:r>
              <a:rPr lang="en-US" dirty="0" err="1"/>
              <a:t>tiennent</a:t>
            </a:r>
            <a:r>
              <a:rPr lang="en-US" dirty="0"/>
              <a:t> les opinions plus favorable ques les femmes </a:t>
            </a:r>
            <a:r>
              <a:rPr lang="en-US" dirty="0" err="1"/>
              <a:t>concernant</a:t>
            </a:r>
            <a:r>
              <a:rPr lang="en-US" dirty="0"/>
              <a:t> la justification pour </a:t>
            </a:r>
            <a:r>
              <a:rPr lang="en-US" dirty="0" err="1"/>
              <a:t>qu’une</a:t>
            </a:r>
            <a:r>
              <a:rPr lang="en-US" dirty="0"/>
              <a:t> femme </a:t>
            </a:r>
            <a:r>
              <a:rPr lang="en-US" dirty="0" err="1"/>
              <a:t>negocie</a:t>
            </a:r>
            <a:r>
              <a:rPr lang="en-US" dirty="0"/>
              <a:t> des rapports </a:t>
            </a:r>
            <a:r>
              <a:rPr lang="en-US" dirty="0" err="1"/>
              <a:t>sexuels</a:t>
            </a:r>
            <a:r>
              <a:rPr lang="en-US" dirty="0"/>
              <a:t> avec son </a:t>
            </a:r>
            <a:r>
              <a:rPr lang="en-US" dirty="0" err="1"/>
              <a:t>mari</a:t>
            </a:r>
            <a:r>
              <a:rPr lang="en-US" dirty="0"/>
              <a:t>/</a:t>
            </a:r>
            <a:r>
              <a:rPr lang="en-US" dirty="0" err="1"/>
              <a:t>partenaire</a:t>
            </a:r>
            <a:r>
              <a:rPr lang="en-US" dirty="0"/>
              <a:t>. </a:t>
            </a:r>
          </a:p>
        </p:txBody>
      </p:sp>
      <p:sp>
        <p:nvSpPr>
          <p:cNvPr id="4" name="Slide Number Placeholder 3"/>
          <p:cNvSpPr>
            <a:spLocks noGrp="1"/>
          </p:cNvSpPr>
          <p:nvPr>
            <p:ph type="sldNum" sz="quarter" idx="5"/>
          </p:nvPr>
        </p:nvSpPr>
        <p:spPr/>
        <p:txBody>
          <a:bodyPr/>
          <a:lstStyle/>
          <a:p>
            <a:fld id="{D45D5AC5-2D26-47F1-921A-66A135DAE3A5}" type="slidenum">
              <a:rPr lang="en-US" smtClean="0"/>
              <a:t>19</a:t>
            </a:fld>
            <a:endParaRPr lang="en-US"/>
          </a:p>
        </p:txBody>
      </p:sp>
    </p:spTree>
    <p:extLst>
      <p:ext uri="{BB962C8B-B14F-4D97-AF65-F5344CB8AC3E}">
        <p14:creationId xmlns:p14="http://schemas.microsoft.com/office/powerpoint/2010/main" val="1149401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Times New Roman" panose="02020603050405020304" pitchFamily="18" charset="0"/>
              </a:rPr>
              <a:t>Moins de la moitié des femmes burkinabés en union a la capacité de négocier des rapports sexuels avec leur mari/partenaire.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Times New Roman" panose="02020603050405020304" pitchFamily="18" charset="0"/>
              </a:rPr>
              <a:t>Note : Le terme mari englobe un partenaire avec qui une femme vit comme si ils étaient mariés. </a:t>
            </a: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D45D5AC5-2D26-47F1-921A-66A135DAE3A5}" type="slidenum">
              <a:rPr lang="en-US" smtClean="0"/>
              <a:t>20</a:t>
            </a:fld>
            <a:endParaRPr lang="en-US"/>
          </a:p>
        </p:txBody>
      </p:sp>
    </p:spTree>
    <p:extLst>
      <p:ext uri="{BB962C8B-B14F-4D97-AF65-F5344CB8AC3E}">
        <p14:creationId xmlns:p14="http://schemas.microsoft.com/office/powerpoint/2010/main" val="2693493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12 % des femmes </a:t>
            </a:r>
            <a:r>
              <a:rPr lang="en-US" dirty="0" err="1"/>
              <a:t>en</a:t>
            </a:r>
            <a:r>
              <a:rPr lang="en-US" dirty="0"/>
              <a:t> union </a:t>
            </a:r>
            <a:r>
              <a:rPr lang="fr-FR" dirty="0"/>
              <a:t>prennent leurs propres décisions informées sur les rapports sexuels, l’utilisation de contraception et la santé reproductive. Cette proportion est la plus faible parmi les femmes de moins de 25 ans.</a:t>
            </a:r>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21</a:t>
            </a:fld>
            <a:endParaRPr lang="en-US"/>
          </a:p>
        </p:txBody>
      </p:sp>
    </p:spTree>
    <p:extLst>
      <p:ext uri="{BB962C8B-B14F-4D97-AF65-F5344CB8AC3E}">
        <p14:creationId xmlns:p14="http://schemas.microsoft.com/office/powerpoint/2010/main" val="563350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participation des femmes à la </a:t>
            </a:r>
            <a:r>
              <a:rPr lang="en-US" dirty="0" err="1"/>
              <a:t>prise</a:t>
            </a:r>
            <a:r>
              <a:rPr lang="en-US" dirty="0"/>
              <a:t> de decisions </a:t>
            </a:r>
            <a:r>
              <a:rPr lang="en-US" dirty="0" err="1"/>
              <a:t>en</a:t>
            </a:r>
            <a:r>
              <a:rPr lang="en-US" dirty="0"/>
              <a:t> matière de </a:t>
            </a:r>
            <a:r>
              <a:rPr lang="en-US" dirty="0" err="1"/>
              <a:t>santé</a:t>
            </a:r>
            <a:r>
              <a:rPr lang="en-US" dirty="0"/>
              <a:t> </a:t>
            </a:r>
            <a:r>
              <a:rPr lang="en-US" dirty="0" err="1"/>
              <a:t>sexuelle</a:t>
            </a:r>
            <a:r>
              <a:rPr lang="en-US" dirty="0"/>
              <a:t> et de procreation </a:t>
            </a:r>
            <a:r>
              <a:rPr lang="en-US" dirty="0" err="1"/>
              <a:t>augmente</a:t>
            </a:r>
            <a:r>
              <a:rPr lang="en-US" dirty="0"/>
              <a:t> avec le </a:t>
            </a:r>
            <a:r>
              <a:rPr lang="en-US" dirty="0" err="1"/>
              <a:t>niveau</a:t>
            </a:r>
            <a:r>
              <a:rPr lang="en-US" dirty="0"/>
              <a:t> </a:t>
            </a:r>
            <a:r>
              <a:rPr lang="en-US" dirty="0" err="1"/>
              <a:t>d’instruction</a:t>
            </a:r>
            <a:r>
              <a:rPr lang="en-US" dirty="0"/>
              <a:t>.</a:t>
            </a:r>
          </a:p>
        </p:txBody>
      </p:sp>
      <p:sp>
        <p:nvSpPr>
          <p:cNvPr id="4" name="Slide Number Placeholder 3"/>
          <p:cNvSpPr>
            <a:spLocks noGrp="1"/>
          </p:cNvSpPr>
          <p:nvPr>
            <p:ph type="sldNum" sz="quarter" idx="5"/>
          </p:nvPr>
        </p:nvSpPr>
        <p:spPr/>
        <p:txBody>
          <a:bodyPr/>
          <a:lstStyle/>
          <a:p>
            <a:fld id="{D45D5AC5-2D26-47F1-921A-66A135DAE3A5}" type="slidenum">
              <a:rPr lang="en-US" smtClean="0"/>
              <a:t>22</a:t>
            </a:fld>
            <a:endParaRPr lang="en-US"/>
          </a:p>
        </p:txBody>
      </p:sp>
    </p:spTree>
    <p:extLst>
      <p:ext uri="{BB962C8B-B14F-4D97-AF65-F5344CB8AC3E}">
        <p14:creationId xmlns:p14="http://schemas.microsoft.com/office/powerpoint/2010/main" val="11471684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participation des femmes à la </a:t>
            </a:r>
            <a:r>
              <a:rPr lang="en-US" dirty="0" err="1"/>
              <a:t>prise</a:t>
            </a:r>
            <a:r>
              <a:rPr lang="en-US" dirty="0"/>
              <a:t> de decisions </a:t>
            </a:r>
            <a:r>
              <a:rPr lang="en-US" dirty="0" err="1"/>
              <a:t>en</a:t>
            </a:r>
            <a:r>
              <a:rPr lang="en-US" dirty="0"/>
              <a:t> matière de </a:t>
            </a:r>
            <a:r>
              <a:rPr lang="en-US" dirty="0" err="1"/>
              <a:t>santé</a:t>
            </a:r>
            <a:r>
              <a:rPr lang="en-US" dirty="0"/>
              <a:t> </a:t>
            </a:r>
            <a:r>
              <a:rPr lang="en-US" dirty="0" err="1"/>
              <a:t>sexuelle</a:t>
            </a:r>
            <a:r>
              <a:rPr lang="en-US" dirty="0"/>
              <a:t> et de procreation </a:t>
            </a:r>
            <a:r>
              <a:rPr lang="en-US" dirty="0" err="1"/>
              <a:t>augmente</a:t>
            </a:r>
            <a:r>
              <a:rPr lang="en-US" dirty="0"/>
              <a:t> avec le bien-</a:t>
            </a:r>
            <a:r>
              <a:rPr lang="en-US" dirty="0" err="1"/>
              <a:t>être</a:t>
            </a:r>
            <a:r>
              <a:rPr lang="en-US" dirty="0"/>
              <a:t> </a:t>
            </a:r>
            <a:r>
              <a:rPr lang="en-US" dirty="0" err="1"/>
              <a:t>économique</a:t>
            </a:r>
            <a:r>
              <a:rPr lang="en-US" dirty="0"/>
              <a:t>.</a:t>
            </a:r>
          </a:p>
        </p:txBody>
      </p:sp>
      <p:sp>
        <p:nvSpPr>
          <p:cNvPr id="4" name="Slide Number Placeholder 3"/>
          <p:cNvSpPr>
            <a:spLocks noGrp="1"/>
          </p:cNvSpPr>
          <p:nvPr>
            <p:ph type="sldNum" sz="quarter" idx="5"/>
          </p:nvPr>
        </p:nvSpPr>
        <p:spPr/>
        <p:txBody>
          <a:bodyPr/>
          <a:lstStyle/>
          <a:p>
            <a:fld id="{D45D5AC5-2D26-47F1-921A-66A135DAE3A5}" type="slidenum">
              <a:rPr lang="en-US" smtClean="0"/>
              <a:t>23</a:t>
            </a:fld>
            <a:endParaRPr lang="en-US"/>
          </a:p>
        </p:txBody>
      </p:sp>
    </p:spTree>
    <p:extLst>
      <p:ext uri="{BB962C8B-B14F-4D97-AF65-F5344CB8AC3E}">
        <p14:creationId xmlns:p14="http://schemas.microsoft.com/office/powerpoint/2010/main" val="2302525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participation des femmes à la </a:t>
            </a:r>
            <a:r>
              <a:rPr lang="en-US" dirty="0" err="1"/>
              <a:t>prise</a:t>
            </a:r>
            <a:r>
              <a:rPr lang="en-US" dirty="0"/>
              <a:t> de decisions </a:t>
            </a:r>
            <a:r>
              <a:rPr lang="en-US" dirty="0" err="1"/>
              <a:t>en</a:t>
            </a:r>
            <a:r>
              <a:rPr lang="en-US" dirty="0"/>
              <a:t> matière de </a:t>
            </a:r>
            <a:r>
              <a:rPr lang="en-US" dirty="0" err="1"/>
              <a:t>santé</a:t>
            </a:r>
            <a:r>
              <a:rPr lang="en-US" dirty="0"/>
              <a:t> </a:t>
            </a:r>
            <a:r>
              <a:rPr lang="en-US" dirty="0" err="1"/>
              <a:t>sexuelle</a:t>
            </a:r>
            <a:r>
              <a:rPr lang="en-US" dirty="0"/>
              <a:t> et de procreation </a:t>
            </a:r>
            <a:r>
              <a:rPr lang="en-US" dirty="0" err="1"/>
              <a:t>varie</a:t>
            </a:r>
            <a:r>
              <a:rPr lang="en-US" dirty="0"/>
              <a:t> de 3 % dans la </a:t>
            </a:r>
            <a:r>
              <a:rPr lang="en-US" dirty="0" err="1"/>
              <a:t>région</a:t>
            </a:r>
            <a:r>
              <a:rPr lang="en-US" dirty="0"/>
              <a:t> des Cascades à 23 % dans la </a:t>
            </a:r>
            <a:r>
              <a:rPr lang="en-US" dirty="0" err="1"/>
              <a:t>région</a:t>
            </a:r>
            <a:r>
              <a:rPr lang="en-US" dirty="0"/>
              <a:t> du Centre.</a:t>
            </a:r>
          </a:p>
        </p:txBody>
      </p:sp>
      <p:sp>
        <p:nvSpPr>
          <p:cNvPr id="4" name="Slide Number Placeholder 3"/>
          <p:cNvSpPr>
            <a:spLocks noGrp="1"/>
          </p:cNvSpPr>
          <p:nvPr>
            <p:ph type="sldNum" sz="quarter" idx="5"/>
          </p:nvPr>
        </p:nvSpPr>
        <p:spPr/>
        <p:txBody>
          <a:bodyPr/>
          <a:lstStyle/>
          <a:p>
            <a:fld id="{D45D5AC5-2D26-47F1-921A-66A135DAE3A5}" type="slidenum">
              <a:rPr lang="en-US" smtClean="0"/>
              <a:t>24</a:t>
            </a:fld>
            <a:endParaRPr lang="en-US"/>
          </a:p>
        </p:txBody>
      </p:sp>
    </p:spTree>
    <p:extLst>
      <p:ext uri="{BB962C8B-B14F-4D97-AF65-F5344CB8AC3E}">
        <p14:creationId xmlns:p14="http://schemas.microsoft.com/office/powerpoint/2010/main" val="824576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35 % des femmes </a:t>
            </a:r>
            <a:r>
              <a:rPr lang="en-US" dirty="0" err="1"/>
              <a:t>ayant</a:t>
            </a:r>
            <a:r>
              <a:rPr lang="en-US" dirty="0"/>
              <a:t> </a:t>
            </a:r>
            <a:r>
              <a:rPr lang="en-US" dirty="0" err="1"/>
              <a:t>travaillé</a:t>
            </a:r>
            <a:r>
              <a:rPr lang="en-US" dirty="0"/>
              <a:t> </a:t>
            </a:r>
            <a:r>
              <a:rPr lang="en-US" dirty="0" err="1"/>
              <a:t>ont</a:t>
            </a:r>
            <a:r>
              <a:rPr lang="en-US" dirty="0"/>
              <a:t> </a:t>
            </a:r>
            <a:r>
              <a:rPr lang="en-US" dirty="0" err="1"/>
              <a:t>été</a:t>
            </a:r>
            <a:r>
              <a:rPr lang="en-US" dirty="0"/>
              <a:t> </a:t>
            </a:r>
            <a:r>
              <a:rPr lang="en-US" dirty="0" err="1"/>
              <a:t>rémunérée</a:t>
            </a:r>
            <a:r>
              <a:rPr lang="en-US" dirty="0"/>
              <a:t> </a:t>
            </a:r>
            <a:r>
              <a:rPr lang="en-US" dirty="0" err="1"/>
              <a:t>en</a:t>
            </a:r>
            <a:r>
              <a:rPr lang="en-US" dirty="0"/>
              <a:t> argent, compare à 40 % des hommes. </a:t>
            </a:r>
            <a:r>
              <a:rPr lang="en-US" dirty="0" err="1"/>
              <a:t>Cependant</a:t>
            </a:r>
            <a:r>
              <a:rPr lang="en-US" dirty="0"/>
              <a:t>, 50 % des femmes </a:t>
            </a:r>
            <a:r>
              <a:rPr lang="en-US" dirty="0" err="1"/>
              <a:t>ayant</a:t>
            </a:r>
            <a:r>
              <a:rPr lang="en-US" dirty="0"/>
              <a:t> </a:t>
            </a:r>
            <a:r>
              <a:rPr lang="en-US" dirty="0" err="1"/>
              <a:t>travaillé</a:t>
            </a:r>
            <a:r>
              <a:rPr lang="en-US" dirty="0"/>
              <a:t> </a:t>
            </a:r>
            <a:r>
              <a:rPr lang="en-US" dirty="0" err="1"/>
              <a:t>n’etaient</a:t>
            </a:r>
            <a:r>
              <a:rPr lang="en-US" dirty="0"/>
              <a:t> pas </a:t>
            </a:r>
            <a:r>
              <a:rPr lang="en-US" dirty="0" err="1"/>
              <a:t>rémunéré</a:t>
            </a:r>
            <a:r>
              <a:rPr lang="en-US" dirty="0"/>
              <a:t>, compare à 38 % des hommes.</a:t>
            </a:r>
          </a:p>
        </p:txBody>
      </p:sp>
      <p:sp>
        <p:nvSpPr>
          <p:cNvPr id="4" name="Slide Number Placeholder 3"/>
          <p:cNvSpPr>
            <a:spLocks noGrp="1"/>
          </p:cNvSpPr>
          <p:nvPr>
            <p:ph type="sldNum" sz="quarter" idx="5"/>
          </p:nvPr>
        </p:nvSpPr>
        <p:spPr/>
        <p:txBody>
          <a:bodyPr/>
          <a:lstStyle/>
          <a:p>
            <a:fld id="{D45D5AC5-2D26-47F1-921A-66A135DAE3A5}" type="slidenum">
              <a:rPr lang="en-US" smtClean="0"/>
              <a:t>4</a:t>
            </a:fld>
            <a:endParaRPr lang="en-US"/>
          </a:p>
        </p:txBody>
      </p:sp>
    </p:spTree>
    <p:extLst>
      <p:ext uri="{BB962C8B-B14F-4D97-AF65-F5344CB8AC3E}">
        <p14:creationId xmlns:p14="http://schemas.microsoft.com/office/powerpoint/2010/main" val="1697421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Près</a:t>
            </a:r>
            <a:r>
              <a:rPr lang="en-US" dirty="0"/>
              <a:t> de 9 femmes </a:t>
            </a:r>
            <a:r>
              <a:rPr lang="en-US" dirty="0" err="1"/>
              <a:t>en</a:t>
            </a:r>
            <a:r>
              <a:rPr lang="en-US" dirty="0"/>
              <a:t> union </a:t>
            </a:r>
            <a:r>
              <a:rPr lang="en-US" dirty="0" err="1"/>
              <a:t>ayant</a:t>
            </a:r>
            <a:r>
              <a:rPr lang="en-US" dirty="0"/>
              <a:t> </a:t>
            </a:r>
            <a:r>
              <a:rPr lang="en-US" dirty="0" err="1"/>
              <a:t>gagné</a:t>
            </a:r>
            <a:r>
              <a:rPr lang="en-US" dirty="0"/>
              <a:t> </a:t>
            </a:r>
            <a:r>
              <a:rPr lang="en-US" dirty="0" err="1"/>
              <a:t>l’argent</a:t>
            </a:r>
            <a:r>
              <a:rPr lang="en-US" dirty="0"/>
              <a:t> pour </a:t>
            </a:r>
            <a:r>
              <a:rPr lang="en-US" dirty="0" err="1"/>
              <a:t>leur</a:t>
            </a:r>
            <a:r>
              <a:rPr lang="en-US" dirty="0"/>
              <a:t> travail </a:t>
            </a:r>
            <a:r>
              <a:rPr lang="en-US" dirty="0" err="1"/>
              <a:t>participe</a:t>
            </a:r>
            <a:r>
              <a:rPr lang="en-US" dirty="0"/>
              <a:t> à la decision comment utilizer </a:t>
            </a:r>
            <a:r>
              <a:rPr lang="en-US" dirty="0" err="1"/>
              <a:t>l’argent</a:t>
            </a:r>
            <a:r>
              <a:rPr lang="en-US" dirty="0"/>
              <a:t>.</a:t>
            </a:r>
          </a:p>
        </p:txBody>
      </p:sp>
      <p:sp>
        <p:nvSpPr>
          <p:cNvPr id="4" name="Slide Number Placeholder 3"/>
          <p:cNvSpPr>
            <a:spLocks noGrp="1"/>
          </p:cNvSpPr>
          <p:nvPr>
            <p:ph type="sldNum" sz="quarter" idx="5"/>
          </p:nvPr>
        </p:nvSpPr>
        <p:spPr/>
        <p:txBody>
          <a:bodyPr/>
          <a:lstStyle/>
          <a:p>
            <a:fld id="{D45D5AC5-2D26-47F1-921A-66A135DAE3A5}" type="slidenum">
              <a:rPr lang="en-US" smtClean="0"/>
              <a:t>5</a:t>
            </a:fld>
            <a:endParaRPr lang="en-US"/>
          </a:p>
        </p:txBody>
      </p:sp>
    </p:spTree>
    <p:extLst>
      <p:ext uri="{BB962C8B-B14F-4D97-AF65-F5344CB8AC3E}">
        <p14:creationId xmlns:p14="http://schemas.microsoft.com/office/powerpoint/2010/main" val="3386976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femmes </a:t>
            </a:r>
            <a:r>
              <a:rPr lang="en-US" dirty="0" err="1"/>
              <a:t>en</a:t>
            </a:r>
            <a:r>
              <a:rPr lang="en-US" dirty="0"/>
              <a:t> union </a:t>
            </a:r>
            <a:r>
              <a:rPr lang="en-US" dirty="0" err="1"/>
              <a:t>ayant</a:t>
            </a:r>
            <a:r>
              <a:rPr lang="en-US" dirty="0"/>
              <a:t> </a:t>
            </a:r>
            <a:r>
              <a:rPr lang="en-US" dirty="0" err="1"/>
              <a:t>gagné</a:t>
            </a:r>
            <a:r>
              <a:rPr lang="en-US" dirty="0"/>
              <a:t> </a:t>
            </a:r>
            <a:r>
              <a:rPr lang="en-US" dirty="0" err="1"/>
              <a:t>l’argent</a:t>
            </a:r>
            <a:r>
              <a:rPr lang="en-US" dirty="0"/>
              <a:t> pour </a:t>
            </a:r>
            <a:r>
              <a:rPr lang="en-US" dirty="0" err="1"/>
              <a:t>leur</a:t>
            </a:r>
            <a:r>
              <a:rPr lang="en-US" dirty="0"/>
              <a:t> travail sur 10 </a:t>
            </a:r>
            <a:r>
              <a:rPr lang="en-US" dirty="0" err="1"/>
              <a:t>gagnent</a:t>
            </a:r>
            <a:r>
              <a:rPr lang="en-US" dirty="0"/>
              <a:t> </a:t>
            </a:r>
            <a:r>
              <a:rPr lang="en-US" dirty="0" err="1"/>
              <a:t>mois</a:t>
            </a:r>
            <a:r>
              <a:rPr lang="en-US" dirty="0"/>
              <a:t> que </a:t>
            </a:r>
            <a:r>
              <a:rPr lang="en-US" dirty="0" err="1"/>
              <a:t>leur</a:t>
            </a:r>
            <a:r>
              <a:rPr lang="en-US" dirty="0"/>
              <a:t> conjoint.</a:t>
            </a:r>
          </a:p>
        </p:txBody>
      </p:sp>
      <p:sp>
        <p:nvSpPr>
          <p:cNvPr id="4" name="Slide Number Placeholder 3"/>
          <p:cNvSpPr>
            <a:spLocks noGrp="1"/>
          </p:cNvSpPr>
          <p:nvPr>
            <p:ph type="sldNum" sz="quarter" idx="5"/>
          </p:nvPr>
        </p:nvSpPr>
        <p:spPr/>
        <p:txBody>
          <a:bodyPr/>
          <a:lstStyle/>
          <a:p>
            <a:fld id="{D45D5AC5-2D26-47F1-921A-66A135DAE3A5}" type="slidenum">
              <a:rPr lang="en-US" smtClean="0"/>
              <a:t>6</a:t>
            </a:fld>
            <a:endParaRPr lang="en-US"/>
          </a:p>
        </p:txBody>
      </p:sp>
    </p:spTree>
    <p:extLst>
      <p:ext uri="{BB962C8B-B14F-4D97-AF65-F5344CB8AC3E}">
        <p14:creationId xmlns:p14="http://schemas.microsoft.com/office/powerpoint/2010/main" val="2556421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possession des </a:t>
            </a:r>
            <a:r>
              <a:rPr lang="en-US" dirty="0" err="1"/>
              <a:t>biens</a:t>
            </a:r>
            <a:r>
              <a:rPr lang="en-US" dirty="0"/>
              <a:t> </a:t>
            </a:r>
            <a:r>
              <a:rPr lang="en-US" dirty="0" err="1"/>
              <a:t>est</a:t>
            </a:r>
            <a:r>
              <a:rPr lang="en-US" dirty="0"/>
              <a:t> plus </a:t>
            </a:r>
            <a:r>
              <a:rPr lang="en-US" dirty="0" err="1"/>
              <a:t>élevée</a:t>
            </a:r>
            <a:r>
              <a:rPr lang="en-US" dirty="0"/>
              <a:t> </a:t>
            </a:r>
            <a:r>
              <a:rPr lang="en-US" dirty="0" err="1"/>
              <a:t>parmi</a:t>
            </a:r>
            <a:r>
              <a:rPr lang="en-US" dirty="0"/>
              <a:t> les hommes que les femmes y </a:t>
            </a:r>
            <a:r>
              <a:rPr lang="en-US" dirty="0" err="1"/>
              <a:t>compris</a:t>
            </a:r>
            <a:r>
              <a:rPr lang="en-US" dirty="0"/>
              <a:t> </a:t>
            </a:r>
            <a:r>
              <a:rPr lang="en-US" dirty="0" err="1"/>
              <a:t>une</a:t>
            </a:r>
            <a:r>
              <a:rPr lang="en-US" dirty="0"/>
              <a:t> </a:t>
            </a:r>
            <a:r>
              <a:rPr lang="en-US" dirty="0" err="1"/>
              <a:t>maison</a:t>
            </a:r>
            <a:r>
              <a:rPr lang="en-US" dirty="0"/>
              <a:t>, des </a:t>
            </a:r>
            <a:r>
              <a:rPr lang="en-US" dirty="0" err="1"/>
              <a:t>terres</a:t>
            </a:r>
            <a:r>
              <a:rPr lang="en-US" dirty="0"/>
              <a:t>, un </a:t>
            </a:r>
            <a:r>
              <a:rPr lang="en-US" dirty="0" err="1"/>
              <a:t>téléphone</a:t>
            </a:r>
            <a:r>
              <a:rPr lang="en-US" dirty="0"/>
              <a:t> portable et un smartphone.</a:t>
            </a:r>
          </a:p>
        </p:txBody>
      </p:sp>
      <p:sp>
        <p:nvSpPr>
          <p:cNvPr id="4" name="Slide Number Placeholder 3"/>
          <p:cNvSpPr>
            <a:spLocks noGrp="1"/>
          </p:cNvSpPr>
          <p:nvPr>
            <p:ph type="sldNum" sz="quarter" idx="5"/>
          </p:nvPr>
        </p:nvSpPr>
        <p:spPr/>
        <p:txBody>
          <a:bodyPr/>
          <a:lstStyle/>
          <a:p>
            <a:fld id="{D45D5AC5-2D26-47F1-921A-66A135DAE3A5}" type="slidenum">
              <a:rPr lang="en-US" smtClean="0"/>
              <a:t>8</a:t>
            </a:fld>
            <a:endParaRPr lang="en-US"/>
          </a:p>
        </p:txBody>
      </p:sp>
    </p:spTree>
    <p:extLst>
      <p:ext uri="{BB962C8B-B14F-4D97-AF65-F5344CB8AC3E}">
        <p14:creationId xmlns:p14="http://schemas.microsoft.com/office/powerpoint/2010/main" val="2217231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possession d’un </a:t>
            </a:r>
            <a:r>
              <a:rPr lang="en-US" dirty="0" err="1"/>
              <a:t>téléphone</a:t>
            </a:r>
            <a:r>
              <a:rPr lang="en-US" dirty="0"/>
              <a:t> portable </a:t>
            </a:r>
            <a:r>
              <a:rPr lang="en-US" dirty="0" err="1"/>
              <a:t>parmi</a:t>
            </a:r>
            <a:r>
              <a:rPr lang="en-US" dirty="0"/>
              <a:t> les femmes </a:t>
            </a:r>
            <a:r>
              <a:rPr lang="en-US" dirty="0" err="1"/>
              <a:t>varie</a:t>
            </a:r>
            <a:r>
              <a:rPr lang="en-US" dirty="0"/>
              <a:t> de 39 % dans la </a:t>
            </a:r>
            <a:r>
              <a:rPr lang="en-US" dirty="0" err="1"/>
              <a:t>région</a:t>
            </a:r>
            <a:r>
              <a:rPr lang="en-US" dirty="0"/>
              <a:t> du Sahel à 90 % dans la </a:t>
            </a:r>
            <a:r>
              <a:rPr lang="en-US" dirty="0" err="1"/>
              <a:t>région</a:t>
            </a:r>
            <a:r>
              <a:rPr lang="en-US" dirty="0"/>
              <a:t> du Centre.</a:t>
            </a:r>
          </a:p>
        </p:txBody>
      </p:sp>
      <p:sp>
        <p:nvSpPr>
          <p:cNvPr id="4" name="Slide Number Placeholder 3"/>
          <p:cNvSpPr>
            <a:spLocks noGrp="1"/>
          </p:cNvSpPr>
          <p:nvPr>
            <p:ph type="sldNum" sz="quarter" idx="5"/>
          </p:nvPr>
        </p:nvSpPr>
        <p:spPr/>
        <p:txBody>
          <a:bodyPr/>
          <a:lstStyle/>
          <a:p>
            <a:fld id="{D45D5AC5-2D26-47F1-921A-66A135DAE3A5}" type="slidenum">
              <a:rPr lang="en-US" smtClean="0"/>
              <a:t>9</a:t>
            </a:fld>
            <a:endParaRPr lang="en-US"/>
          </a:p>
        </p:txBody>
      </p:sp>
    </p:spTree>
    <p:extLst>
      <p:ext uri="{BB962C8B-B14F-4D97-AF65-F5344CB8AC3E}">
        <p14:creationId xmlns:p14="http://schemas.microsoft.com/office/powerpoint/2010/main" val="1572927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 possession d’un </a:t>
            </a:r>
            <a:r>
              <a:rPr lang="en-US" dirty="0" err="1"/>
              <a:t>téléphone</a:t>
            </a:r>
            <a:r>
              <a:rPr lang="en-US" dirty="0"/>
              <a:t> portable </a:t>
            </a:r>
            <a:r>
              <a:rPr lang="en-US" dirty="0" err="1"/>
              <a:t>parmi</a:t>
            </a:r>
            <a:r>
              <a:rPr lang="en-US" dirty="0"/>
              <a:t> les hommes </a:t>
            </a:r>
            <a:r>
              <a:rPr lang="en-US" dirty="0" err="1"/>
              <a:t>varie</a:t>
            </a:r>
            <a:r>
              <a:rPr lang="en-US" dirty="0"/>
              <a:t> de 75 % dans la </a:t>
            </a:r>
            <a:r>
              <a:rPr lang="en-US" dirty="0" err="1"/>
              <a:t>région</a:t>
            </a:r>
            <a:r>
              <a:rPr lang="en-US" dirty="0"/>
              <a:t> du Sahel à 94 % dans la </a:t>
            </a:r>
            <a:r>
              <a:rPr lang="en-US" dirty="0" err="1"/>
              <a:t>région</a:t>
            </a:r>
            <a:r>
              <a:rPr lang="en-US" dirty="0"/>
              <a:t> du Centre.</a:t>
            </a:r>
          </a:p>
        </p:txBody>
      </p:sp>
      <p:sp>
        <p:nvSpPr>
          <p:cNvPr id="4" name="Slide Number Placeholder 3"/>
          <p:cNvSpPr>
            <a:spLocks noGrp="1"/>
          </p:cNvSpPr>
          <p:nvPr>
            <p:ph type="sldNum" sz="quarter" idx="5"/>
          </p:nvPr>
        </p:nvSpPr>
        <p:spPr/>
        <p:txBody>
          <a:bodyPr/>
          <a:lstStyle/>
          <a:p>
            <a:fld id="{D45D5AC5-2D26-47F1-921A-66A135DAE3A5}" type="slidenum">
              <a:rPr lang="en-US" smtClean="0"/>
              <a:t>10</a:t>
            </a:fld>
            <a:endParaRPr lang="en-US"/>
          </a:p>
        </p:txBody>
      </p:sp>
    </p:spTree>
    <p:extLst>
      <p:ext uri="{BB962C8B-B14F-4D97-AF65-F5344CB8AC3E}">
        <p14:creationId xmlns:p14="http://schemas.microsoft.com/office/powerpoint/2010/main" val="3781021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L’utilisation</a:t>
            </a:r>
            <a:r>
              <a:rPr lang="en-US" dirty="0"/>
              <a:t> des </a:t>
            </a:r>
            <a:r>
              <a:rPr lang="en-US" dirty="0" err="1"/>
              <a:t>banques</a:t>
            </a:r>
            <a:r>
              <a:rPr lang="en-US" dirty="0"/>
              <a:t> </a:t>
            </a:r>
            <a:r>
              <a:rPr lang="en-US" dirty="0" err="1"/>
              <a:t>ou</a:t>
            </a:r>
            <a:r>
              <a:rPr lang="en-US" dirty="0"/>
              <a:t> des </a:t>
            </a:r>
            <a:r>
              <a:rPr lang="en-US" dirty="0" err="1"/>
              <a:t>téléphones</a:t>
            </a:r>
            <a:r>
              <a:rPr lang="en-US" dirty="0"/>
              <a:t> portables pour </a:t>
            </a:r>
            <a:r>
              <a:rPr lang="en-US" dirty="0" err="1"/>
              <a:t>effectuer</a:t>
            </a:r>
            <a:r>
              <a:rPr lang="en-US" dirty="0"/>
              <a:t> des transactions </a:t>
            </a:r>
            <a:r>
              <a:rPr lang="en-US" dirty="0" err="1"/>
              <a:t>financières</a:t>
            </a:r>
            <a:r>
              <a:rPr lang="en-US" dirty="0"/>
              <a:t> </a:t>
            </a:r>
            <a:r>
              <a:rPr lang="en-US" dirty="0" err="1"/>
              <a:t>est</a:t>
            </a:r>
            <a:r>
              <a:rPr lang="en-US" dirty="0"/>
              <a:t> deux </a:t>
            </a:r>
            <a:r>
              <a:rPr lang="en-US" dirty="0" err="1"/>
              <a:t>fois</a:t>
            </a:r>
            <a:r>
              <a:rPr lang="en-US" dirty="0"/>
              <a:t> plus </a:t>
            </a:r>
            <a:r>
              <a:rPr lang="en-US" dirty="0" err="1"/>
              <a:t>élevée</a:t>
            </a:r>
            <a:r>
              <a:rPr lang="en-US" dirty="0"/>
              <a:t> chez les hommes que chez les femmes. </a:t>
            </a:r>
            <a:r>
              <a:rPr lang="en-US" dirty="0" err="1"/>
              <a:t>Cette</a:t>
            </a:r>
            <a:r>
              <a:rPr lang="en-US" dirty="0"/>
              <a:t> proportion </a:t>
            </a:r>
            <a:r>
              <a:rPr lang="en-US" dirty="0" err="1"/>
              <a:t>est</a:t>
            </a:r>
            <a:r>
              <a:rPr lang="en-US" dirty="0"/>
              <a:t> la plus </a:t>
            </a:r>
            <a:r>
              <a:rPr lang="en-US" dirty="0" err="1"/>
              <a:t>faible</a:t>
            </a:r>
            <a:r>
              <a:rPr lang="en-US" dirty="0"/>
              <a:t> </a:t>
            </a:r>
            <a:r>
              <a:rPr lang="en-US" dirty="0" err="1"/>
              <a:t>en</a:t>
            </a:r>
            <a:r>
              <a:rPr lang="en-US" dirty="0"/>
              <a:t> milieu rural.</a:t>
            </a:r>
          </a:p>
          <a:p>
            <a:endParaRPr lang="en-US" dirty="0"/>
          </a:p>
          <a:p>
            <a:r>
              <a:rPr lang="en-US" dirty="0"/>
              <a:t>Note: </a:t>
            </a:r>
            <a:r>
              <a:rPr lang="fr-FR" dirty="0"/>
              <a:t>La question concernant l'utilisation d'un téléphone portable pour des transactions financières a été posée, que les enquêtées possèdent, ou non, un téléphone portable.</a:t>
            </a:r>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11</a:t>
            </a:fld>
            <a:endParaRPr lang="en-US"/>
          </a:p>
        </p:txBody>
      </p:sp>
    </p:spTree>
    <p:extLst>
      <p:ext uri="{BB962C8B-B14F-4D97-AF65-F5344CB8AC3E}">
        <p14:creationId xmlns:p14="http://schemas.microsoft.com/office/powerpoint/2010/main" val="770415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L’utilisation</a:t>
            </a:r>
            <a:r>
              <a:rPr lang="en-US" dirty="0"/>
              <a:t> des </a:t>
            </a:r>
            <a:r>
              <a:rPr lang="en-US" dirty="0" err="1"/>
              <a:t>banques</a:t>
            </a:r>
            <a:r>
              <a:rPr lang="en-US" dirty="0"/>
              <a:t> </a:t>
            </a:r>
            <a:r>
              <a:rPr lang="en-US" dirty="0" err="1"/>
              <a:t>ou</a:t>
            </a:r>
            <a:r>
              <a:rPr lang="en-US" dirty="0"/>
              <a:t> des </a:t>
            </a:r>
            <a:r>
              <a:rPr lang="en-US" dirty="0" err="1"/>
              <a:t>téléphones</a:t>
            </a:r>
            <a:r>
              <a:rPr lang="en-US" dirty="0"/>
              <a:t> portables pour </a:t>
            </a:r>
            <a:r>
              <a:rPr lang="en-US" dirty="0" err="1"/>
              <a:t>effectuer</a:t>
            </a:r>
            <a:r>
              <a:rPr lang="en-US" dirty="0"/>
              <a:t> des transactions </a:t>
            </a:r>
            <a:r>
              <a:rPr lang="en-US" dirty="0" err="1"/>
              <a:t>financières</a:t>
            </a:r>
            <a:r>
              <a:rPr lang="en-US" dirty="0"/>
              <a:t> </a:t>
            </a:r>
            <a:r>
              <a:rPr lang="en-US" dirty="0" err="1"/>
              <a:t>augmente</a:t>
            </a:r>
            <a:r>
              <a:rPr lang="en-US" dirty="0"/>
              <a:t> avec le </a:t>
            </a:r>
            <a:r>
              <a:rPr lang="en-US" dirty="0" err="1"/>
              <a:t>niveau</a:t>
            </a:r>
            <a:r>
              <a:rPr lang="en-US" dirty="0"/>
              <a:t> </a:t>
            </a:r>
            <a:r>
              <a:rPr lang="en-US" dirty="0" err="1"/>
              <a:t>d’instruction</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fr-FR" dirty="0"/>
              <a:t>La question concernant l'utilisation d'un téléphone portable pour des transactions financières a été posée, que les enquêtées possèdent, ou non, un téléphone portable.</a:t>
            </a:r>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12</a:t>
            </a:fld>
            <a:endParaRPr lang="en-US"/>
          </a:p>
        </p:txBody>
      </p:sp>
    </p:spTree>
    <p:extLst>
      <p:ext uri="{BB962C8B-B14F-4D97-AF65-F5344CB8AC3E}">
        <p14:creationId xmlns:p14="http://schemas.microsoft.com/office/powerpoint/2010/main" val="342900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708430" y="99139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noProof="0" dirty="0">
                <a:solidFill>
                  <a:schemeClr val="bg1"/>
                </a:solidFill>
              </a:rPr>
              <a:t>#BurkinaFasoEDS</a:t>
            </a:r>
          </a:p>
        </p:txBody>
      </p:sp>
    </p:spTree>
    <p:extLst>
      <p:ext uri="{BB962C8B-B14F-4D97-AF65-F5344CB8AC3E}">
        <p14:creationId xmlns:p14="http://schemas.microsoft.com/office/powerpoint/2010/main" val="1663975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a:xfrm>
            <a:off x="628650" y="1310453"/>
            <a:ext cx="7886700" cy="810706"/>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25CE0-42DA-8419-5833-BD33C609ACB6}"/>
              </a:ext>
            </a:extLst>
          </p:cNvPr>
          <p:cNvSpPr>
            <a:spLocks noGrp="1"/>
          </p:cNvSpPr>
          <p:nvPr>
            <p:ph type="title"/>
          </p:nvPr>
        </p:nvSpPr>
        <p:spPr/>
        <p:txBody>
          <a:bodyPr/>
          <a:lstStyle/>
          <a:p>
            <a:r>
              <a:rPr lang="en-US" dirty="0"/>
              <a:t>Click to edit Master title style</a:t>
            </a:r>
            <a:endParaRPr lang="fr-FR" dirty="0"/>
          </a:p>
        </p:txBody>
      </p:sp>
    </p:spTree>
    <p:extLst>
      <p:ext uri="{BB962C8B-B14F-4D97-AF65-F5344CB8AC3E}">
        <p14:creationId xmlns:p14="http://schemas.microsoft.com/office/powerpoint/2010/main" val="30076511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#BurkinaFasoEDS</a:t>
            </a:r>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5</a:t>
            </a:r>
            <a:r>
              <a:rPr lang="en-US" sz="3600" b="1" baseline="30000" noProof="0" dirty="0">
                <a:solidFill>
                  <a:schemeClr val="bg1"/>
                </a:solidFill>
                <a:latin typeface="Source Sans Pro" panose="020B0503030403020204" pitchFamily="34" charset="0"/>
                <a:ea typeface="Source Sans Pro" panose="020B0503030403020204" pitchFamily="34" charset="0"/>
              </a:rPr>
              <a:t>e</a:t>
            </a:r>
            <a:r>
              <a:rPr lang="en-US" sz="3600" b="1" noProof="0" dirty="0">
                <a:solidFill>
                  <a:schemeClr val="bg1"/>
                </a:solidFill>
                <a:latin typeface="Source Sans Pro" panose="020B0503030403020204" pitchFamily="34" charset="0"/>
                <a:ea typeface="Source Sans Pro" panose="020B0503030403020204" pitchFamily="34" charset="0"/>
              </a:rPr>
              <a:t> </a:t>
            </a: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du Burkina Faso (EDSBF-V) 2021</a:t>
            </a:r>
          </a:p>
        </p:txBody>
      </p:sp>
      <p:grpSp>
        <p:nvGrpSpPr>
          <p:cNvPr id="3" name="Group 2">
            <a:extLst>
              <a:ext uri="{FF2B5EF4-FFF2-40B4-BE49-F238E27FC236}">
                <a16:creationId xmlns:a16="http://schemas.microsoft.com/office/drawing/2014/main" id="{2825714B-0344-638A-6423-5B4AA642D684}"/>
              </a:ext>
            </a:extLst>
          </p:cNvPr>
          <p:cNvGrpSpPr/>
          <p:nvPr userDrawn="1"/>
        </p:nvGrpSpPr>
        <p:grpSpPr>
          <a:xfrm>
            <a:off x="0" y="1555750"/>
            <a:ext cx="9144000" cy="3594100"/>
            <a:chOff x="0" y="1555750"/>
            <a:chExt cx="9144000" cy="3594100"/>
          </a:xfrm>
        </p:grpSpPr>
        <p:sp>
          <p:nvSpPr>
            <p:cNvPr id="5" name="Rectangle 4">
              <a:extLst>
                <a:ext uri="{FF2B5EF4-FFF2-40B4-BE49-F238E27FC236}">
                  <a16:creationId xmlns:a16="http://schemas.microsoft.com/office/drawing/2014/main" id="{F59DCD71-0A74-AABC-20DB-686A8CB819F4}"/>
                </a:ext>
              </a:extLst>
            </p:cNvPr>
            <p:cNvSpPr/>
            <p:nvPr userDrawn="1"/>
          </p:nvSpPr>
          <p:spPr>
            <a:xfrm>
              <a:off x="0" y="1708150"/>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7912608-6D52-24B0-09B9-00D816717FC1}"/>
                </a:ext>
              </a:extLst>
            </p:cNvPr>
            <p:cNvSpPr/>
            <p:nvPr userDrawn="1"/>
          </p:nvSpPr>
          <p:spPr>
            <a:xfrm>
              <a:off x="0" y="4771374"/>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huts with designs on the walls&#10;&#10;Description automatically generated">
              <a:extLst>
                <a:ext uri="{FF2B5EF4-FFF2-40B4-BE49-F238E27FC236}">
                  <a16:creationId xmlns:a16="http://schemas.microsoft.com/office/drawing/2014/main" id="{1644E3CA-B8E4-A167-0BF0-FBDE3CEB8A6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4487" b="27206"/>
            <a:stretch/>
          </p:blipFill>
          <p:spPr>
            <a:xfrm>
              <a:off x="0" y="1899912"/>
              <a:ext cx="9144000" cy="2933700"/>
            </a:xfrm>
            <a:prstGeom prst="rect">
              <a:avLst/>
            </a:prstGeom>
          </p:spPr>
        </p:pic>
        <p:sp>
          <p:nvSpPr>
            <p:cNvPr id="8" name="Rectangle 7">
              <a:extLst>
                <a:ext uri="{FF2B5EF4-FFF2-40B4-BE49-F238E27FC236}">
                  <a16:creationId xmlns:a16="http://schemas.microsoft.com/office/drawing/2014/main" id="{D1FCF60A-0F46-99FF-4509-E37CE9DE1E70}"/>
                </a:ext>
              </a:extLst>
            </p:cNvPr>
            <p:cNvSpPr/>
            <p:nvPr userDrawn="1"/>
          </p:nvSpPr>
          <p:spPr>
            <a:xfrm>
              <a:off x="0" y="49974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4076D11-773B-A3DC-E375-3025DD635899}"/>
                </a:ext>
              </a:extLst>
            </p:cNvPr>
            <p:cNvSpPr/>
            <p:nvPr userDrawn="1"/>
          </p:nvSpPr>
          <p:spPr>
            <a:xfrm>
              <a:off x="0" y="15557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70484527"/>
      </p:ext>
    </p:extLst>
  </p:cSld>
  <p:clrMap bg1="lt1" tx1="dk1" bg2="lt2" tx2="dk2" accent1="accent1" accent2="accent2" accent3="accent3" accent4="accent4" accent5="accent5" accent6="accent6" hlink="hlink" folHlink="folHlink"/>
  <p:sldLayoutIdLst>
    <p:sldLayoutId id="2147483699"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456817-2383-3D18-750D-B3E338564AF3}"/>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endParaRPr lang="fr-FR" dirty="0"/>
          </a:p>
        </p:txBody>
      </p:sp>
      <p:sp>
        <p:nvSpPr>
          <p:cNvPr id="3" name="Text Placeholder 2">
            <a:extLst>
              <a:ext uri="{FF2B5EF4-FFF2-40B4-BE49-F238E27FC236}">
                <a16:creationId xmlns:a16="http://schemas.microsoft.com/office/drawing/2014/main" id="{951E8D49-D51F-FB0B-777C-AABB24013917}"/>
              </a:ext>
            </a:extLst>
          </p:cNvPr>
          <p:cNvSpPr>
            <a:spLocks noGrp="1"/>
          </p:cNvSpPr>
          <p:nvPr>
            <p:ph type="body" idx="1"/>
          </p:nvPr>
        </p:nvSpPr>
        <p:spPr>
          <a:xfrm>
            <a:off x="628650" y="1825625"/>
            <a:ext cx="7886700" cy="371390"/>
          </a:xfrm>
          <a:prstGeom prst="rect">
            <a:avLst/>
          </a:prstGeom>
        </p:spPr>
        <p:txBody>
          <a:bodyPr vert="horz" lIns="91440" tIns="45720" rIns="91440" bIns="45720" rtlCol="0">
            <a:normAutofit/>
          </a:bodyPr>
          <a:lstStyle/>
          <a:p>
            <a:pPr lvl="0"/>
            <a:r>
              <a:rPr lang="en-US" dirty="0"/>
              <a:t>Click to edit Master text styles</a:t>
            </a:r>
          </a:p>
        </p:txBody>
      </p:sp>
    </p:spTree>
    <p:extLst>
      <p:ext uri="{BB962C8B-B14F-4D97-AF65-F5344CB8AC3E}">
        <p14:creationId xmlns:p14="http://schemas.microsoft.com/office/powerpoint/2010/main" val="3232768011"/>
      </p:ext>
    </p:extLst>
  </p:cSld>
  <p:clrMap bg1="lt1" tx1="dk1" bg2="lt2" tx2="dk2" accent1="accent1" accent2="accent2" accent3="accent3" accent4="accent4" accent5="accent5" accent6="accent6" hlink="hlink" folHlink="folHlink"/>
  <p:sldLayoutIdLst>
    <p:sldLayoutId id="2147483706" r:id="rId1"/>
  </p:sldLayoutIdLst>
  <p:txStyles>
    <p:titleStyle>
      <a:lvl1pPr algn="l" defTabSz="914400" rtl="0" eaLnBrk="1" latinLnBrk="0" hangingPunct="1">
        <a:lnSpc>
          <a:spcPct val="90000"/>
        </a:lnSpc>
        <a:spcBef>
          <a:spcPct val="0"/>
        </a:spcBef>
        <a:buNone/>
        <a:defRPr sz="32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a:t>Pouvoir d’action de la femme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162892" y="4152137"/>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Burkina Faso</a:t>
            </a:r>
          </a:p>
          <a:p>
            <a:pPr algn="ctr"/>
            <a:r>
              <a:rPr lang="fr-FR" sz="2400" b="1" dirty="0">
                <a:latin typeface="Source Sans Pro" panose="020B0503030403020204" pitchFamily="34" charset="0"/>
                <a:ea typeface="Source Sans Pro" panose="020B0503030403020204" pitchFamily="34" charset="0"/>
              </a:rPr>
              <a:t>90 %</a:t>
            </a:r>
          </a:p>
        </p:txBody>
      </p:sp>
      <p:sp>
        <p:nvSpPr>
          <p:cNvPr id="4" name="Content Placeholder 2">
            <a:extLst>
              <a:ext uri="{FF2B5EF4-FFF2-40B4-BE49-F238E27FC236}">
                <a16:creationId xmlns:a16="http://schemas.microsoft.com/office/drawing/2014/main" id="{740BF983-A84E-FC3A-3383-00EF6BAB949B}"/>
              </a:ext>
            </a:extLst>
          </p:cNvPr>
          <p:cNvSpPr>
            <a:spLocks noGrp="1"/>
          </p:cNvSpPr>
          <p:nvPr>
            <p:ph idx="4294967295"/>
          </p:nvPr>
        </p:nvSpPr>
        <p:spPr>
          <a:xfrm>
            <a:off x="0" y="1155700"/>
            <a:ext cx="7886700" cy="419100"/>
          </a:xfrm>
        </p:spPr>
        <p:txBody>
          <a:bodyPr>
            <a:normAutofit/>
          </a:bodyPr>
          <a:lstStyle/>
          <a:p>
            <a:r>
              <a:rPr lang="fr-FR" dirty="0"/>
              <a:t>Pourcentage d’hommes de 15-49 ans qui possèdent un téléphone portable :</a:t>
            </a:r>
          </a:p>
        </p:txBody>
      </p:sp>
      <p:sp>
        <p:nvSpPr>
          <p:cNvPr id="7" name="Title 1">
            <a:extLst>
              <a:ext uri="{FF2B5EF4-FFF2-40B4-BE49-F238E27FC236}">
                <a16:creationId xmlns:a16="http://schemas.microsoft.com/office/drawing/2014/main" id="{4B2523A5-6730-B568-B91F-E3E845AB3BCC}"/>
              </a:ext>
            </a:extLst>
          </p:cNvPr>
          <p:cNvSpPr txBox="1">
            <a:spLocks/>
          </p:cNvSpPr>
          <p:nvPr/>
        </p:nvSpPr>
        <p:spPr>
          <a:xfrm>
            <a:off x="554175" y="164211"/>
            <a:ext cx="6682894"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dirty="0"/>
              <a:t>Possession d’un téléphone portable selon la région : homme</a:t>
            </a:r>
          </a:p>
        </p:txBody>
      </p:sp>
      <p:sp>
        <p:nvSpPr>
          <p:cNvPr id="3" name="Content Placeholder 2">
            <a:extLst>
              <a:ext uri="{FF2B5EF4-FFF2-40B4-BE49-F238E27FC236}">
                <a16:creationId xmlns:a16="http://schemas.microsoft.com/office/drawing/2014/main" id="{4F5A2EDC-6A53-C745-248F-E9FE46E20704}"/>
              </a:ext>
            </a:extLst>
          </p:cNvPr>
          <p:cNvSpPr txBox="1">
            <a:spLocks/>
          </p:cNvSpPr>
          <p:nvPr/>
        </p:nvSpPr>
        <p:spPr>
          <a:xfrm>
            <a:off x="7343052" y="794791"/>
            <a:ext cx="1813228"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i="0" dirty="0">
                <a:solidFill>
                  <a:srgbClr val="00A4E4"/>
                </a:solidFill>
              </a:rPr>
              <a:t>Indicateur 5.b.1</a:t>
            </a:r>
          </a:p>
        </p:txBody>
      </p:sp>
      <p:pic>
        <p:nvPicPr>
          <p:cNvPr id="6" name="Picture 5" descr="A picture containing text&#10;&#10;Description automatically generated">
            <a:extLst>
              <a:ext uri="{FF2B5EF4-FFF2-40B4-BE49-F238E27FC236}">
                <a16:creationId xmlns:a16="http://schemas.microsoft.com/office/drawing/2014/main" id="{AFA3420A-44EB-7864-9DFF-1828FD53F7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grpSp>
        <p:nvGrpSpPr>
          <p:cNvPr id="40" name="Group 39">
            <a:extLst>
              <a:ext uri="{FF2B5EF4-FFF2-40B4-BE49-F238E27FC236}">
                <a16:creationId xmlns:a16="http://schemas.microsoft.com/office/drawing/2014/main" id="{BF51E123-3139-FC27-06FB-9D34F9758746}"/>
              </a:ext>
            </a:extLst>
          </p:cNvPr>
          <p:cNvGrpSpPr/>
          <p:nvPr/>
        </p:nvGrpSpPr>
        <p:grpSpPr>
          <a:xfrm>
            <a:off x="936870" y="1524906"/>
            <a:ext cx="7886701" cy="5254462"/>
            <a:chOff x="1056131" y="1534142"/>
            <a:chExt cx="7886701" cy="5254462"/>
          </a:xfrm>
        </p:grpSpPr>
        <p:grpSp>
          <p:nvGrpSpPr>
            <p:cNvPr id="41" name="Group 40">
              <a:extLst>
                <a:ext uri="{FF2B5EF4-FFF2-40B4-BE49-F238E27FC236}">
                  <a16:creationId xmlns:a16="http://schemas.microsoft.com/office/drawing/2014/main" id="{9A561773-7A74-4B66-8901-7A6CF44BC995}"/>
                </a:ext>
              </a:extLst>
            </p:cNvPr>
            <p:cNvGrpSpPr/>
            <p:nvPr/>
          </p:nvGrpSpPr>
          <p:grpSpPr>
            <a:xfrm>
              <a:off x="1056131" y="1534142"/>
              <a:ext cx="7886701" cy="5254462"/>
              <a:chOff x="201168" y="1473836"/>
              <a:chExt cx="8224375" cy="5410096"/>
            </a:xfrm>
          </p:grpSpPr>
          <p:grpSp>
            <p:nvGrpSpPr>
              <p:cNvPr id="44" name="Group 4">
                <a:extLst>
                  <a:ext uri="{FF2B5EF4-FFF2-40B4-BE49-F238E27FC236}">
                    <a16:creationId xmlns:a16="http://schemas.microsoft.com/office/drawing/2014/main" id="{ECEFCB07-FFDC-1CCF-9AC5-2BE15E46792D}"/>
                  </a:ext>
                </a:extLst>
              </p:cNvPr>
              <p:cNvGrpSpPr>
                <a:grpSpLocks noChangeAspect="1"/>
              </p:cNvGrpSpPr>
              <p:nvPr/>
            </p:nvGrpSpPr>
            <p:grpSpPr bwMode="auto">
              <a:xfrm>
                <a:off x="201168" y="1473836"/>
                <a:ext cx="8224375" cy="5410096"/>
                <a:chOff x="0" y="635"/>
                <a:chExt cx="5760" cy="3789"/>
              </a:xfrm>
            </p:grpSpPr>
            <p:sp>
              <p:nvSpPr>
                <p:cNvPr id="59" name="AutoShape 3">
                  <a:extLst>
                    <a:ext uri="{FF2B5EF4-FFF2-40B4-BE49-F238E27FC236}">
                      <a16:creationId xmlns:a16="http://schemas.microsoft.com/office/drawing/2014/main" id="{3D73C7D6-FF96-B07A-F3DA-5BE1B4DCAA01}"/>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60" name="Freeform 5">
                  <a:extLst>
                    <a:ext uri="{FF2B5EF4-FFF2-40B4-BE49-F238E27FC236}">
                      <a16:creationId xmlns:a16="http://schemas.microsoft.com/office/drawing/2014/main" id="{6CFBE8E1-C32F-8158-4446-6AC05B706403}"/>
                    </a:ext>
                  </a:extLst>
                </p:cNvPr>
                <p:cNvSpPr>
                  <a:spLocks/>
                </p:cNvSpPr>
                <p:nvPr/>
              </p:nvSpPr>
              <p:spPr bwMode="auto">
                <a:xfrm>
                  <a:off x="1014" y="1619"/>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rgbClr val="00B050"/>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61" name="Freeform 6">
                  <a:extLst>
                    <a:ext uri="{FF2B5EF4-FFF2-40B4-BE49-F238E27FC236}">
                      <a16:creationId xmlns:a16="http://schemas.microsoft.com/office/drawing/2014/main" id="{63FC9B4D-6B4E-5F6D-3A01-A885E1854C11}"/>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62" name="Freeform 7">
                  <a:extLst>
                    <a:ext uri="{FF2B5EF4-FFF2-40B4-BE49-F238E27FC236}">
                      <a16:creationId xmlns:a16="http://schemas.microsoft.com/office/drawing/2014/main" id="{A9031FB6-E12F-99F0-5FE1-1139D66B0EB0}"/>
                    </a:ext>
                  </a:extLst>
                </p:cNvPr>
                <p:cNvSpPr>
                  <a:spLocks/>
                </p:cNvSpPr>
                <p:nvPr/>
              </p:nvSpPr>
              <p:spPr bwMode="auto">
                <a:xfrm>
                  <a:off x="2721" y="226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63" name="Freeform 8">
                  <a:extLst>
                    <a:ext uri="{FF2B5EF4-FFF2-40B4-BE49-F238E27FC236}">
                      <a16:creationId xmlns:a16="http://schemas.microsoft.com/office/drawing/2014/main" id="{B9614043-1F28-E763-5C09-5983E20CBB35}"/>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24" name="Freeform 9">
                  <a:extLst>
                    <a:ext uri="{FF2B5EF4-FFF2-40B4-BE49-F238E27FC236}">
                      <a16:creationId xmlns:a16="http://schemas.microsoft.com/office/drawing/2014/main" id="{3DB23B19-C2AD-8FAA-5083-F84B969FC8F4}"/>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highlight>
                      <a:srgbClr val="F0E7FF"/>
                    </a:highlight>
                    <a:uLnTx/>
                    <a:uFillTx/>
                  </a:endParaRPr>
                </a:p>
              </p:txBody>
            </p:sp>
            <p:sp>
              <p:nvSpPr>
                <p:cNvPr id="1025" name="Freeform 10">
                  <a:extLst>
                    <a:ext uri="{FF2B5EF4-FFF2-40B4-BE49-F238E27FC236}">
                      <a16:creationId xmlns:a16="http://schemas.microsoft.com/office/drawing/2014/main" id="{F7443CF8-78DB-449C-8D8D-AC422A9400C8}"/>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rgbClr val="00B050"/>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26" name="Freeform 11">
                  <a:extLst>
                    <a:ext uri="{FF2B5EF4-FFF2-40B4-BE49-F238E27FC236}">
                      <a16:creationId xmlns:a16="http://schemas.microsoft.com/office/drawing/2014/main" id="{50D4882B-7BCF-D01E-5034-D4583DDED428}"/>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27" name="Freeform 12">
                  <a:extLst>
                    <a:ext uri="{FF2B5EF4-FFF2-40B4-BE49-F238E27FC236}">
                      <a16:creationId xmlns:a16="http://schemas.microsoft.com/office/drawing/2014/main" id="{320EBBF9-48E7-5FE8-EE9A-605E50AF5AAF}"/>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28" name="Freeform 13">
                  <a:extLst>
                    <a:ext uri="{FF2B5EF4-FFF2-40B4-BE49-F238E27FC236}">
                      <a16:creationId xmlns:a16="http://schemas.microsoft.com/office/drawing/2014/main" id="{38EF889D-258E-E22C-3D8F-07109538D58C}"/>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1029" name="Freeform 14">
                  <a:extLst>
                    <a:ext uri="{FF2B5EF4-FFF2-40B4-BE49-F238E27FC236}">
                      <a16:creationId xmlns:a16="http://schemas.microsoft.com/office/drawing/2014/main" id="{318C2E10-B887-91CD-ED35-E7E093C1EB9F}"/>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highlight>
                      <a:srgbClr val="F0E7FF"/>
                    </a:highlight>
                    <a:uLnTx/>
                    <a:uFillTx/>
                  </a:endParaRPr>
                </a:p>
              </p:txBody>
            </p:sp>
            <p:sp>
              <p:nvSpPr>
                <p:cNvPr id="1030" name="Freeform 15">
                  <a:extLst>
                    <a:ext uri="{FF2B5EF4-FFF2-40B4-BE49-F238E27FC236}">
                      <a16:creationId xmlns:a16="http://schemas.microsoft.com/office/drawing/2014/main" id="{58306C29-7CC6-EA44-726D-382845063A10}"/>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highlight>
                      <a:srgbClr val="F0E7FF"/>
                    </a:highlight>
                    <a:uLnTx/>
                    <a:uFillTx/>
                  </a:endParaRPr>
                </a:p>
              </p:txBody>
            </p:sp>
            <p:sp>
              <p:nvSpPr>
                <p:cNvPr id="1031" name="Freeform 16">
                  <a:extLst>
                    <a:ext uri="{FF2B5EF4-FFF2-40B4-BE49-F238E27FC236}">
                      <a16:creationId xmlns:a16="http://schemas.microsoft.com/office/drawing/2014/main" id="{34E34B75-C4F8-225D-913B-B715766D040C}"/>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rgbClr val="123E19"/>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1032" name="Freeform 17">
                  <a:extLst>
                    <a:ext uri="{FF2B5EF4-FFF2-40B4-BE49-F238E27FC236}">
                      <a16:creationId xmlns:a16="http://schemas.microsoft.com/office/drawing/2014/main" id="{527C71A4-E2DF-612A-A197-92220ACAD188}"/>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sp>
            <p:nvSpPr>
              <p:cNvPr id="45" name="TextBox 44">
                <a:extLst>
                  <a:ext uri="{FF2B5EF4-FFF2-40B4-BE49-F238E27FC236}">
                    <a16:creationId xmlns:a16="http://schemas.microsoft.com/office/drawing/2014/main" id="{E4688715-489B-EF7B-FE22-6011F1D115E8}"/>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Est</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83 %</a:t>
                </a:r>
              </a:p>
            </p:txBody>
          </p:sp>
          <p:sp>
            <p:nvSpPr>
              <p:cNvPr id="46" name="TextBox 45">
                <a:extLst>
                  <a:ext uri="{FF2B5EF4-FFF2-40B4-BE49-F238E27FC236}">
                    <a16:creationId xmlns:a16="http://schemas.microsoft.com/office/drawing/2014/main" id="{21720AE3-0D76-DB65-3BB1-8347C00D068F}"/>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Centre–Est</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91 %</a:t>
                </a:r>
              </a:p>
            </p:txBody>
          </p:sp>
          <p:sp>
            <p:nvSpPr>
              <p:cNvPr id="47" name="TextBox 46">
                <a:extLst>
                  <a:ext uri="{FF2B5EF4-FFF2-40B4-BE49-F238E27FC236}">
                    <a16:creationId xmlns:a16="http://schemas.microsoft.com/office/drawing/2014/main" id="{FD9AEE6A-2AD7-52EC-079C-CCD90B1A90B8}"/>
                  </a:ext>
                </a:extLst>
              </p:cNvPr>
              <p:cNvSpPr txBox="1"/>
              <p:nvPr/>
            </p:nvSpPr>
            <p:spPr>
              <a:xfrm>
                <a:off x="3732022" y="4320406"/>
                <a:ext cx="1869053" cy="877752"/>
              </a:xfrm>
              <a:prstGeom prst="rect">
                <a:avLst/>
              </a:prstGeom>
              <a:noFill/>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Centre–</a:t>
                </a:r>
                <a:br>
                  <a:rPr kumimoji="0" lang="en-US" sz="14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4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Sud</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89 %</a:t>
                </a:r>
              </a:p>
            </p:txBody>
          </p:sp>
          <p:sp>
            <p:nvSpPr>
              <p:cNvPr id="48" name="TextBox 47">
                <a:extLst>
                  <a:ext uri="{FF2B5EF4-FFF2-40B4-BE49-F238E27FC236}">
                    <a16:creationId xmlns:a16="http://schemas.microsoft.com/office/drawing/2014/main" id="{AE867744-9D02-1432-A6C0-4AAE40E4B066}"/>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Sahel</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75 %</a:t>
                </a:r>
              </a:p>
            </p:txBody>
          </p:sp>
          <p:sp>
            <p:nvSpPr>
              <p:cNvPr id="49" name="TextBox 48">
                <a:extLst>
                  <a:ext uri="{FF2B5EF4-FFF2-40B4-BE49-F238E27FC236}">
                    <a16:creationId xmlns:a16="http://schemas.microsoft.com/office/drawing/2014/main" id="{2F85322F-F460-27C4-ADDF-F16FCD4037DA}"/>
                  </a:ext>
                </a:extLst>
              </p:cNvPr>
              <p:cNvSpPr txBox="1"/>
              <p:nvPr/>
            </p:nvSpPr>
            <p:spPr>
              <a:xfrm>
                <a:off x="3851517" y="2908110"/>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Centre–Nord</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88 %</a:t>
                </a:r>
              </a:p>
            </p:txBody>
          </p:sp>
          <p:sp>
            <p:nvSpPr>
              <p:cNvPr id="50" name="TextBox 49">
                <a:extLst>
                  <a:ext uri="{FF2B5EF4-FFF2-40B4-BE49-F238E27FC236}">
                    <a16:creationId xmlns:a16="http://schemas.microsoft.com/office/drawing/2014/main" id="{416E2CC8-B0D8-1B43-3B9C-007E0E2656D1}"/>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Nord</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93 %</a:t>
                </a:r>
              </a:p>
            </p:txBody>
          </p:sp>
          <p:sp>
            <p:nvSpPr>
              <p:cNvPr id="51" name="TextBox 50">
                <a:extLst>
                  <a:ext uri="{FF2B5EF4-FFF2-40B4-BE49-F238E27FC236}">
                    <a16:creationId xmlns:a16="http://schemas.microsoft.com/office/drawing/2014/main" id="{9FB9F988-8053-D258-846B-8EB5C8E4D627}"/>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Plateau–</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Central</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93 %</a:t>
                </a:r>
              </a:p>
            </p:txBody>
          </p:sp>
          <p:sp>
            <p:nvSpPr>
              <p:cNvPr id="52" name="TextBox 51">
                <a:extLst>
                  <a:ext uri="{FF2B5EF4-FFF2-40B4-BE49-F238E27FC236}">
                    <a16:creationId xmlns:a16="http://schemas.microsoft.com/office/drawing/2014/main" id="{CE5E9E32-3D9C-36BA-956F-565D60D8546F}"/>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Centre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94 %</a:t>
                </a:r>
              </a:p>
            </p:txBody>
          </p:sp>
          <p:sp>
            <p:nvSpPr>
              <p:cNvPr id="53" name="TextBox 52">
                <a:extLst>
                  <a:ext uri="{FF2B5EF4-FFF2-40B4-BE49-F238E27FC236}">
                    <a16:creationId xmlns:a16="http://schemas.microsoft.com/office/drawing/2014/main" id="{6A8241E6-D8B0-9CFE-997C-307D620B87DA}"/>
                  </a:ext>
                </a:extLst>
              </p:cNvPr>
              <p:cNvSpPr txBox="1"/>
              <p:nvPr/>
            </p:nvSpPr>
            <p:spPr>
              <a:xfrm>
                <a:off x="2806342" y="4376896"/>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Centre–</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Ouest</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89 %</a:t>
                </a:r>
              </a:p>
            </p:txBody>
          </p:sp>
          <p:sp>
            <p:nvSpPr>
              <p:cNvPr id="54" name="TextBox 53">
                <a:extLst>
                  <a:ext uri="{FF2B5EF4-FFF2-40B4-BE49-F238E27FC236}">
                    <a16:creationId xmlns:a16="http://schemas.microsoft.com/office/drawing/2014/main" id="{2C4D6644-D06B-6221-C3BF-E44FC6AB7820}"/>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Boucle du </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err="1">
                    <a:ln>
                      <a:noFill/>
                    </a:ln>
                    <a:solidFill>
                      <a:prstClr val="white"/>
                    </a:solidFill>
                    <a:effectLst/>
                    <a:uLnTx/>
                    <a:uFillTx/>
                    <a:latin typeface="Source Sans Pro" panose="020B0503030403020204" pitchFamily="34" charset="0"/>
                    <a:ea typeface="Source Sans Pro" panose="020B0503030403020204" pitchFamily="34" charset="0"/>
                  </a:rPr>
                  <a:t>Mouhoun</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89 %</a:t>
                </a:r>
              </a:p>
            </p:txBody>
          </p:sp>
          <p:sp>
            <p:nvSpPr>
              <p:cNvPr id="55" name="TextBox 54">
                <a:extLst>
                  <a:ext uri="{FF2B5EF4-FFF2-40B4-BE49-F238E27FC236}">
                    <a16:creationId xmlns:a16="http://schemas.microsoft.com/office/drawing/2014/main" id="{98980107-FA48-8CBF-F2A2-DBD7002C70AD}"/>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Hauts–</a:t>
                </a:r>
                <a:r>
                  <a:rPr kumimoji="0" lang="en-US" sz="1600" b="0" i="0" u="none" strike="noStrike" kern="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rPr>
                  <a:t>Bassins</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92 %</a:t>
                </a:r>
              </a:p>
            </p:txBody>
          </p:sp>
          <p:sp>
            <p:nvSpPr>
              <p:cNvPr id="56" name="TextBox 55">
                <a:extLst>
                  <a:ext uri="{FF2B5EF4-FFF2-40B4-BE49-F238E27FC236}">
                    <a16:creationId xmlns:a16="http://schemas.microsoft.com/office/drawing/2014/main" id="{271E9F93-CC47-E8C4-FB91-657B232829AE}"/>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Cascades</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93 %</a:t>
                </a:r>
              </a:p>
            </p:txBody>
          </p:sp>
          <p:sp>
            <p:nvSpPr>
              <p:cNvPr id="57" name="TextBox 56">
                <a:extLst>
                  <a:ext uri="{FF2B5EF4-FFF2-40B4-BE49-F238E27FC236}">
                    <a16:creationId xmlns:a16="http://schemas.microsoft.com/office/drawing/2014/main" id="{C79FA68D-0AEB-6D6A-46C4-5B5B57A76780}"/>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Sud–</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Ouest</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80 %</a:t>
                </a:r>
              </a:p>
            </p:txBody>
          </p:sp>
          <p:sp>
            <p:nvSpPr>
              <p:cNvPr id="58" name="TextBox 57">
                <a:extLst>
                  <a:ext uri="{FF2B5EF4-FFF2-40B4-BE49-F238E27FC236}">
                    <a16:creationId xmlns:a16="http://schemas.microsoft.com/office/drawing/2014/main" id="{DCBD270E-33EA-5019-9651-E7C9CAA6FDE3}"/>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endParaRPr>
              </a:p>
            </p:txBody>
          </p:sp>
        </p:grpSp>
        <p:cxnSp>
          <p:nvCxnSpPr>
            <p:cNvPr id="42" name="Straight Connector 41">
              <a:extLst>
                <a:ext uri="{FF2B5EF4-FFF2-40B4-BE49-F238E27FC236}">
                  <a16:creationId xmlns:a16="http://schemas.microsoft.com/office/drawing/2014/main" id="{F5B921DB-6C09-5607-2A9C-C77B37F63F4C}"/>
                </a:ext>
              </a:extLst>
            </p:cNvPr>
            <p:cNvCxnSpPr>
              <a:stCxn id="52" idx="2"/>
            </p:cNvCxnSpPr>
            <p:nvPr/>
          </p:nvCxnSpPr>
          <p:spPr>
            <a:xfrm>
              <a:off x="3318083" y="2727184"/>
              <a:ext cx="1681398" cy="1334342"/>
            </a:xfrm>
            <a:prstGeom prst="line">
              <a:avLst/>
            </a:prstGeom>
            <a:noFill/>
            <a:ln w="9525" cap="flat" cmpd="sng" algn="ctr">
              <a:solidFill>
                <a:sysClr val="windowText" lastClr="000000"/>
              </a:solidFill>
              <a:prstDash val="solid"/>
              <a:miter lim="800000"/>
            </a:ln>
            <a:effectLst/>
          </p:spPr>
        </p:cxnSp>
        <p:cxnSp>
          <p:nvCxnSpPr>
            <p:cNvPr id="43" name="Straight Connector 42">
              <a:extLst>
                <a:ext uri="{FF2B5EF4-FFF2-40B4-BE49-F238E27FC236}">
                  <a16:creationId xmlns:a16="http://schemas.microsoft.com/office/drawing/2014/main" id="{2DA7F135-38BA-A29A-1BD7-4E08D7EC6846}"/>
                </a:ext>
              </a:extLst>
            </p:cNvPr>
            <p:cNvCxnSpPr>
              <a:cxnSpLocks/>
            </p:cNvCxnSpPr>
            <p:nvPr/>
          </p:nvCxnSpPr>
          <p:spPr>
            <a:xfrm flipH="1">
              <a:off x="5426964" y="2484499"/>
              <a:ext cx="1521521" cy="1535925"/>
            </a:xfrm>
            <a:prstGeom prst="line">
              <a:avLst/>
            </a:prstGeom>
            <a:solidFill>
              <a:srgbClr val="E0CCFF"/>
            </a:solidFill>
            <a:ln w="9525" cap="flat" cmpd="sng" algn="ctr">
              <a:solidFill>
                <a:sysClr val="windowText" lastClr="000000"/>
              </a:solidFill>
              <a:prstDash val="solid"/>
              <a:miter lim="800000"/>
            </a:ln>
            <a:effectLst/>
          </p:spPr>
        </p:cxnSp>
      </p:grpSp>
    </p:spTree>
    <p:extLst>
      <p:ext uri="{BB962C8B-B14F-4D97-AF65-F5344CB8AC3E}">
        <p14:creationId xmlns:p14="http://schemas.microsoft.com/office/powerpoint/2010/main" val="3076330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359907925"/>
              </p:ext>
            </p:extLst>
          </p:nvPr>
        </p:nvGraphicFramePr>
        <p:xfrm>
          <a:off x="704850" y="2148466"/>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18801"/>
            <a:ext cx="6661153" cy="1599840"/>
          </a:xfrm>
        </p:spPr>
        <p:txBody>
          <a:bodyPr>
            <a:noAutofit/>
          </a:bodyPr>
          <a:lstStyle/>
          <a:p>
            <a:r>
              <a:rPr lang="fr-FR" sz="3200" dirty="0"/>
              <a:t>Utilisation de banque ou téléphone portable pour effectuer des transactions financières selon le milieu de résidence et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2" y="1915602"/>
            <a:ext cx="7886700" cy="1133834"/>
          </a:xfrm>
        </p:spPr>
        <p:txBody>
          <a:bodyPr>
            <a:normAutofit/>
          </a:bodyPr>
          <a:lstStyle/>
          <a:p>
            <a:r>
              <a:rPr lang="fr-FR" dirty="0"/>
              <a:t>Pourcentage de femmes et d’hommes de 15-49 ans ayant utilisé un compte bancaire ou un téléphone portable pour effectuer des transactions financières au cours des 12 derniers mois</a:t>
            </a:r>
          </a:p>
        </p:txBody>
      </p:sp>
      <p:sp>
        <p:nvSpPr>
          <p:cNvPr id="6" name="Content Placeholder 2">
            <a:extLst>
              <a:ext uri="{FF2B5EF4-FFF2-40B4-BE49-F238E27FC236}">
                <a16:creationId xmlns:a16="http://schemas.microsoft.com/office/drawing/2014/main" id="{C0AC7469-F2E6-B180-F104-7B8F4B3CE3CD}"/>
              </a:ext>
            </a:extLst>
          </p:cNvPr>
          <p:cNvSpPr txBox="1">
            <a:spLocks/>
          </p:cNvSpPr>
          <p:nvPr/>
        </p:nvSpPr>
        <p:spPr>
          <a:xfrm>
            <a:off x="7289801" y="785537"/>
            <a:ext cx="191770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i="0" dirty="0">
                <a:solidFill>
                  <a:srgbClr val="00A4E4"/>
                </a:solidFill>
              </a:rPr>
              <a:t>Indicateur 8.10.2</a:t>
            </a:r>
          </a:p>
        </p:txBody>
      </p:sp>
      <p:pic>
        <p:nvPicPr>
          <p:cNvPr id="4" name="Picture 3" descr="A picture containing text&#10;&#10;Description automatically generated">
            <a:extLst>
              <a:ext uri="{FF2B5EF4-FFF2-40B4-BE49-F238E27FC236}">
                <a16:creationId xmlns:a16="http://schemas.microsoft.com/office/drawing/2014/main" id="{0089CC23-BB96-AB3B-DA2C-3F6A5D311C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91985" y="121659"/>
            <a:ext cx="1386332" cy="674632"/>
          </a:xfrm>
          <a:prstGeom prst="rect">
            <a:avLst/>
          </a:prstGeom>
        </p:spPr>
      </p:pic>
    </p:spTree>
    <p:extLst>
      <p:ext uri="{BB962C8B-B14F-4D97-AF65-F5344CB8AC3E}">
        <p14:creationId xmlns:p14="http://schemas.microsoft.com/office/powerpoint/2010/main" val="1428788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194818" y="266700"/>
            <a:ext cx="8755380" cy="1546225"/>
          </a:xfrm>
        </p:spPr>
        <p:txBody>
          <a:bodyPr>
            <a:noAutofit/>
          </a:bodyPr>
          <a:lstStyle/>
          <a:p>
            <a:r>
              <a:rPr lang="fr-FR" sz="3200" dirty="0"/>
              <a:t>Utilisation de banque ou téléphone </a:t>
            </a:r>
            <a:br>
              <a:rPr lang="fr-FR" sz="3200" dirty="0"/>
            </a:br>
            <a:r>
              <a:rPr lang="fr-FR" sz="3200" dirty="0"/>
              <a:t>portable pour effectuer des transactions financières selon le niveau d’instruction et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193802" y="1706562"/>
            <a:ext cx="8247380" cy="865415"/>
          </a:xfrm>
        </p:spPr>
        <p:txBody>
          <a:bodyPr>
            <a:normAutofit/>
          </a:bodyPr>
          <a:lstStyle/>
          <a:p>
            <a:r>
              <a:rPr lang="fr-FR" dirty="0"/>
              <a:t>Pourcentage de femmes et d’hommes de 15-49 ans ayant utilisé un compte bancaire ou un téléphone portable pour effectuer des transactions financières au cours des 12 derniers mois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620409144"/>
              </p:ext>
            </p:extLst>
          </p:nvPr>
        </p:nvGraphicFramePr>
        <p:xfrm>
          <a:off x="749301" y="2270125"/>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D0D26DD4-E010-C98C-42A7-DAC48A2E29C9}"/>
              </a:ext>
            </a:extLst>
          </p:cNvPr>
          <p:cNvSpPr txBox="1">
            <a:spLocks/>
          </p:cNvSpPr>
          <p:nvPr/>
        </p:nvSpPr>
        <p:spPr>
          <a:xfrm>
            <a:off x="7156257" y="830262"/>
            <a:ext cx="219951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i="0" dirty="0">
                <a:solidFill>
                  <a:srgbClr val="00A4E4"/>
                </a:solidFill>
              </a:rPr>
              <a:t>Indicateur 8.10.2</a:t>
            </a:r>
          </a:p>
        </p:txBody>
      </p:sp>
      <p:pic>
        <p:nvPicPr>
          <p:cNvPr id="4" name="Picture 3" descr="A picture containing text&#10;&#10;Description automatically generated">
            <a:extLst>
              <a:ext uri="{FF2B5EF4-FFF2-40B4-BE49-F238E27FC236}">
                <a16:creationId xmlns:a16="http://schemas.microsoft.com/office/drawing/2014/main" id="{CDDEBC9B-7FFF-D078-B9F1-A7963F09E2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2850" y="155630"/>
            <a:ext cx="1386332" cy="674632"/>
          </a:xfrm>
          <a:prstGeom prst="rect">
            <a:avLst/>
          </a:prstGeom>
        </p:spPr>
      </p:pic>
    </p:spTree>
    <p:extLst>
      <p:ext uri="{BB962C8B-B14F-4D97-AF65-F5344CB8AC3E}">
        <p14:creationId xmlns:p14="http://schemas.microsoft.com/office/powerpoint/2010/main" val="661188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fr-FR" sz="3200" i="0" dirty="0"/>
              <a:t>Emploi et rémunération</a:t>
            </a:r>
          </a:p>
          <a:p>
            <a:pPr marL="342900" indent="-342900" algn="l">
              <a:buFont typeface="Arial" panose="020B0604020202020204" pitchFamily="34" charset="0"/>
              <a:buChar char="•"/>
            </a:pPr>
            <a:r>
              <a:rPr lang="fr-FR" sz="3200" i="0" dirty="0"/>
              <a:t>Possession de biens</a:t>
            </a:r>
          </a:p>
          <a:p>
            <a:pPr marL="342900" indent="-342900" algn="l">
              <a:buFont typeface="Arial" panose="020B0604020202020204" pitchFamily="34" charset="0"/>
              <a:buChar char="•"/>
            </a:pPr>
            <a:r>
              <a:rPr lang="fr-FR" sz="3200" b="1" i="0" dirty="0">
                <a:solidFill>
                  <a:schemeClr val="accent5"/>
                </a:solidFill>
              </a:rPr>
              <a:t>Prise de décision</a:t>
            </a:r>
          </a:p>
          <a:p>
            <a:pPr marL="342900" indent="-342900" algn="l">
              <a:buFont typeface="Arial" panose="020B0604020202020204" pitchFamily="34" charset="0"/>
              <a:buChar char="•"/>
            </a:pPr>
            <a:r>
              <a:rPr lang="fr-FR" sz="3200" i="0" dirty="0"/>
              <a:t>Opinions concernant la violence domestique</a:t>
            </a:r>
          </a:p>
          <a:p>
            <a:pPr marL="342900" indent="-342900" algn="l">
              <a:buFont typeface="Arial" panose="020B0604020202020204" pitchFamily="34" charset="0"/>
              <a:buChar char="•"/>
            </a:pPr>
            <a:r>
              <a:rPr lang="fr-FR" sz="3200" i="0" dirty="0"/>
              <a:t>Participation dans la prise de décision concernant la santé sexuelle et reproductive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3723"/>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15 </a:t>
            </a:r>
          </a:p>
          <a:p>
            <a:pPr algn="ctr"/>
            <a:r>
              <a:rPr lang="fr-FR" sz="2000" dirty="0"/>
              <a:t>du Rapport Final</a:t>
            </a:r>
          </a:p>
        </p:txBody>
      </p:sp>
      <p:pic>
        <p:nvPicPr>
          <p:cNvPr id="4" name="Picture 3" descr="A screenshot of a video game&#10;&#10;Description automatically generated with medium confidence">
            <a:extLst>
              <a:ext uri="{FF2B5EF4-FFF2-40B4-BE49-F238E27FC236}">
                <a16:creationId xmlns:a16="http://schemas.microsoft.com/office/drawing/2014/main" id="{BBC9DFFF-EE00-B363-3F29-136E94E604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1504281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fr-FR" dirty="0"/>
              <a:t>Participation des femmes dans la prise de décision</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283947"/>
            <a:ext cx="7886700" cy="695550"/>
          </a:xfrm>
        </p:spPr>
        <p:txBody>
          <a:bodyPr>
            <a:normAutofit/>
          </a:bodyPr>
          <a:lstStyle/>
          <a:p>
            <a:pPr algn="l"/>
            <a:r>
              <a:rPr lang="fr-FR" dirty="0"/>
              <a:t>Pourcentage de femmes de 15-49 ans en union qui habituellement prennent certaines décisions, soit seules, soit ensemble avec leur conjoint</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104791398"/>
              </p:ext>
            </p:extLst>
          </p:nvPr>
        </p:nvGraphicFramePr>
        <p:xfrm>
          <a:off x="628647" y="1960564"/>
          <a:ext cx="7886699" cy="48974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fr-FR" dirty="0"/>
              <a:t>Participation des hommes dans la prise de décision</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283947"/>
            <a:ext cx="7886700" cy="695550"/>
          </a:xfrm>
        </p:spPr>
        <p:txBody>
          <a:bodyPr>
            <a:normAutofit/>
          </a:bodyPr>
          <a:lstStyle/>
          <a:p>
            <a:pPr algn="l"/>
            <a:r>
              <a:rPr lang="fr-FR" dirty="0"/>
              <a:t>Pourcentage d’hommes de 15-49 ans, actuellement en union, qui habituellement prennent certaines décisions, soit seuls, soit ensemble avec leur épouse/partenaire</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913977585"/>
              </p:ext>
            </p:extLst>
          </p:nvPr>
        </p:nvGraphicFramePr>
        <p:xfrm>
          <a:off x="628647" y="1960564"/>
          <a:ext cx="7886699" cy="48974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32646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fr-FR" sz="3200" i="0" dirty="0"/>
              <a:t>Emploi et rémunération</a:t>
            </a:r>
          </a:p>
          <a:p>
            <a:pPr marL="342900" indent="-342900" algn="l">
              <a:buFont typeface="Arial" panose="020B0604020202020204" pitchFamily="34" charset="0"/>
              <a:buChar char="•"/>
            </a:pPr>
            <a:r>
              <a:rPr lang="fr-FR" sz="3200" i="0" dirty="0"/>
              <a:t>Possession de biens</a:t>
            </a:r>
          </a:p>
          <a:p>
            <a:pPr marL="342900" indent="-342900" algn="l">
              <a:buFont typeface="Arial" panose="020B0604020202020204" pitchFamily="34" charset="0"/>
              <a:buChar char="•"/>
            </a:pPr>
            <a:r>
              <a:rPr lang="fr-FR" sz="3200" i="0" dirty="0"/>
              <a:t>Prise de décision</a:t>
            </a:r>
          </a:p>
          <a:p>
            <a:pPr marL="342900" indent="-342900" algn="l">
              <a:buFont typeface="Arial" panose="020B0604020202020204" pitchFamily="34" charset="0"/>
              <a:buChar char="•"/>
            </a:pPr>
            <a:r>
              <a:rPr lang="fr-FR" sz="3200" b="1" i="0" dirty="0">
                <a:solidFill>
                  <a:schemeClr val="accent5"/>
                </a:solidFill>
              </a:rPr>
              <a:t>Opinions concernant la violence domestique</a:t>
            </a:r>
          </a:p>
          <a:p>
            <a:pPr marL="342900" indent="-342900" algn="l">
              <a:buFont typeface="Arial" panose="020B0604020202020204" pitchFamily="34" charset="0"/>
              <a:buChar char="•"/>
            </a:pPr>
            <a:r>
              <a:rPr lang="fr-FR" sz="3200" i="0" dirty="0"/>
              <a:t>Participation dans la prise de décision concernant la santé sexuelle et reproductive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15 </a:t>
            </a:r>
          </a:p>
          <a:p>
            <a:pPr algn="ctr"/>
            <a:r>
              <a:rPr lang="fr-FR" sz="2000" dirty="0"/>
              <a:t>du Rapport Final</a:t>
            </a:r>
          </a:p>
        </p:txBody>
      </p:sp>
      <p:pic>
        <p:nvPicPr>
          <p:cNvPr id="4" name="Picture 3" descr="A screenshot of a video game&#10;&#10;Description automatically generated with medium confidence">
            <a:extLst>
              <a:ext uri="{FF2B5EF4-FFF2-40B4-BE49-F238E27FC236}">
                <a16:creationId xmlns:a16="http://schemas.microsoft.com/office/drawing/2014/main" id="{5664F481-3600-DAF7-DD36-474F7D5632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3536622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fr-FR" dirty="0"/>
              <a:t>Opinions concernant le fait qu’un mari batte sa femme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60" y="1201759"/>
            <a:ext cx="7886700" cy="723900"/>
          </a:xfrm>
        </p:spPr>
        <p:txBody>
          <a:bodyPr>
            <a:normAutofit/>
          </a:bodyPr>
          <a:lstStyle/>
          <a:p>
            <a:r>
              <a:rPr lang="fr-FR" dirty="0"/>
              <a:t>Pourcentage de femmes et d’hommes de 15-49 ans qui pensent qu’il est justifié, pour des raisons spécifiques, qu’un mari batte sa femme</a:t>
            </a:r>
          </a:p>
        </p:txBody>
      </p:sp>
      <p:graphicFrame>
        <p:nvGraphicFramePr>
          <p:cNvPr id="7" name="Chart 6">
            <a:extLst>
              <a:ext uri="{FF2B5EF4-FFF2-40B4-BE49-F238E27FC236}">
                <a16:creationId xmlns:a16="http://schemas.microsoft.com/office/drawing/2014/main" id="{BAE287F8-D626-0727-B8AA-36BF55EA7C9D}"/>
              </a:ext>
            </a:extLst>
          </p:cNvPr>
          <p:cNvGraphicFramePr/>
          <p:nvPr>
            <p:extLst>
              <p:ext uri="{D42A27DB-BD31-4B8C-83A1-F6EECF244321}">
                <p14:modId xmlns:p14="http://schemas.microsoft.com/office/powerpoint/2010/main" val="1393282045"/>
              </p:ext>
            </p:extLst>
          </p:nvPr>
        </p:nvGraphicFramePr>
        <p:xfrm>
          <a:off x="423860" y="1760559"/>
          <a:ext cx="8065025" cy="47323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fr-FR" sz="3200" i="0" dirty="0"/>
              <a:t>Emploi et rémunération</a:t>
            </a:r>
          </a:p>
          <a:p>
            <a:pPr marL="342900" indent="-342900" algn="l">
              <a:buFont typeface="Arial" panose="020B0604020202020204" pitchFamily="34" charset="0"/>
              <a:buChar char="•"/>
            </a:pPr>
            <a:r>
              <a:rPr lang="fr-FR" sz="3200" i="0" dirty="0"/>
              <a:t>Possession de biens</a:t>
            </a:r>
          </a:p>
          <a:p>
            <a:pPr marL="342900" indent="-342900" algn="l">
              <a:buFont typeface="Arial" panose="020B0604020202020204" pitchFamily="34" charset="0"/>
              <a:buChar char="•"/>
            </a:pPr>
            <a:r>
              <a:rPr lang="fr-FR" sz="3200" i="0" dirty="0"/>
              <a:t>Prise de décision</a:t>
            </a:r>
          </a:p>
          <a:p>
            <a:pPr marL="342900" indent="-342900" algn="l">
              <a:buFont typeface="Arial" panose="020B0604020202020204" pitchFamily="34" charset="0"/>
              <a:buChar char="•"/>
            </a:pPr>
            <a:r>
              <a:rPr lang="fr-FR" sz="3200" i="0" dirty="0"/>
              <a:t>Opinions concernant la violence domestique</a:t>
            </a:r>
          </a:p>
          <a:p>
            <a:pPr marL="342900" indent="-342900" algn="l">
              <a:buFont typeface="Arial" panose="020B0604020202020204" pitchFamily="34" charset="0"/>
              <a:buChar char="•"/>
            </a:pPr>
            <a:r>
              <a:rPr lang="fr-FR" sz="3200" b="1" i="0" dirty="0">
                <a:solidFill>
                  <a:schemeClr val="accent5"/>
                </a:solidFill>
              </a:rPr>
              <a:t>Participation dans la prise de décision concernant la santé sexuelle et reproductive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15 </a:t>
            </a:r>
          </a:p>
          <a:p>
            <a:pPr algn="ctr"/>
            <a:r>
              <a:rPr lang="fr-FR" sz="2000" dirty="0"/>
              <a:t>du Rapport Final</a:t>
            </a:r>
          </a:p>
        </p:txBody>
      </p:sp>
      <p:pic>
        <p:nvPicPr>
          <p:cNvPr id="4" name="Picture 3" descr="A screenshot of a video game&#10;&#10;Description automatically generated with medium confidence">
            <a:extLst>
              <a:ext uri="{FF2B5EF4-FFF2-40B4-BE49-F238E27FC236}">
                <a16:creationId xmlns:a16="http://schemas.microsoft.com/office/drawing/2014/main" id="{FBF4C9BB-9102-1546-13CF-A9C78A4EF7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8124642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11435"/>
            <a:ext cx="7886700" cy="1168210"/>
          </a:xfrm>
        </p:spPr>
        <p:txBody>
          <a:bodyPr>
            <a:noAutofit/>
          </a:bodyPr>
          <a:lstStyle/>
          <a:p>
            <a:r>
              <a:rPr lang="fr-FR" dirty="0"/>
              <a:t>Opinions concernant la négociation de rapport sexuels sans risque avec le mari/partenaire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695448"/>
            <a:ext cx="7886700" cy="723901"/>
          </a:xfrm>
        </p:spPr>
        <p:txBody>
          <a:bodyPr>
            <a:normAutofit/>
          </a:bodyPr>
          <a:lstStyle/>
          <a:p>
            <a:r>
              <a:rPr lang="fr-FR" dirty="0"/>
              <a:t>Pourcentage de femmes et d’hommes de 15-49 ans qui pensent qu’il est justifié qu’une femme :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56334487"/>
              </p:ext>
            </p:extLst>
          </p:nvPr>
        </p:nvGraphicFramePr>
        <p:xfrm>
          <a:off x="552449" y="2051047"/>
          <a:ext cx="7886699" cy="46464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52986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fr-FR" sz="3200" b="1" i="0" dirty="0">
                <a:solidFill>
                  <a:schemeClr val="accent5"/>
                </a:solidFill>
              </a:rPr>
              <a:t>Emploi et rémunération</a:t>
            </a:r>
          </a:p>
          <a:p>
            <a:pPr marL="342900" indent="-342900" algn="l">
              <a:buFont typeface="Arial" panose="020B0604020202020204" pitchFamily="34" charset="0"/>
              <a:buChar char="•"/>
            </a:pPr>
            <a:r>
              <a:rPr lang="fr-FR" sz="3200" i="0" dirty="0"/>
              <a:t>Possession de biens</a:t>
            </a:r>
          </a:p>
          <a:p>
            <a:pPr marL="342900" indent="-342900" algn="l">
              <a:buFont typeface="Arial" panose="020B0604020202020204" pitchFamily="34" charset="0"/>
              <a:buChar char="•"/>
            </a:pPr>
            <a:r>
              <a:rPr lang="fr-FR" sz="3200" i="0" dirty="0"/>
              <a:t>Prise de décision</a:t>
            </a:r>
          </a:p>
          <a:p>
            <a:pPr marL="342900" indent="-342900" algn="l">
              <a:buFont typeface="Arial" panose="020B0604020202020204" pitchFamily="34" charset="0"/>
              <a:buChar char="•"/>
            </a:pPr>
            <a:r>
              <a:rPr lang="fr-FR" sz="3200" i="0" dirty="0"/>
              <a:t>Opinions concernant la violence domestique</a:t>
            </a:r>
          </a:p>
          <a:p>
            <a:pPr marL="342900" indent="-342900" algn="l">
              <a:buFont typeface="Arial" panose="020B0604020202020204" pitchFamily="34" charset="0"/>
              <a:buChar char="•"/>
            </a:pPr>
            <a:r>
              <a:rPr lang="fr-FR" sz="3200" i="0" dirty="0"/>
              <a:t>Participation dans la prise de décision concernant la santé sexuelle et reproductive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00599"/>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15 </a:t>
            </a:r>
          </a:p>
          <a:p>
            <a:pPr algn="ctr"/>
            <a:r>
              <a:rPr lang="fr-FR" sz="2000" dirty="0"/>
              <a:t>du Rapport Final</a:t>
            </a:r>
          </a:p>
        </p:txBody>
      </p:sp>
      <p:pic>
        <p:nvPicPr>
          <p:cNvPr id="4" name="Picture 3" descr="A screenshot of a video game&#10;&#10;Description automatically generated with medium confidence">
            <a:extLst>
              <a:ext uri="{FF2B5EF4-FFF2-40B4-BE49-F238E27FC236}">
                <a16:creationId xmlns:a16="http://schemas.microsoft.com/office/drawing/2014/main" id="{BE9A92DD-98D8-81FE-1765-7C28CF0A41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dirty="0"/>
              <a:t>Capacité des femmes à négocier les rapports sexuels avec leur mari</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9"/>
            <a:ext cx="7886700" cy="419100"/>
          </a:xfrm>
        </p:spPr>
        <p:txBody>
          <a:bodyPr>
            <a:normAutofit/>
          </a:bodyPr>
          <a:lstStyle/>
          <a:p>
            <a:r>
              <a:rPr lang="fr-FR" dirty="0"/>
              <a:t>Pourcentage de femmes de 15-49 ans en union qui peuvent :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483129677"/>
              </p:ext>
            </p:extLst>
          </p:nvPr>
        </p:nvGraphicFramePr>
        <p:xfrm>
          <a:off x="628649" y="1904999"/>
          <a:ext cx="7886699" cy="47897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770" y="134401"/>
            <a:ext cx="6992941" cy="1623279"/>
          </a:xfrm>
        </p:spPr>
        <p:txBody>
          <a:bodyPr>
            <a:noAutofit/>
          </a:bodyPr>
          <a:lstStyle/>
          <a:p>
            <a:r>
              <a:rPr lang="fr-FR" sz="3200" dirty="0"/>
              <a:t>Participation des femmes à la prise de décisions en matière de santé sexuelle et reproductive par âge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154" y="1698198"/>
            <a:ext cx="8459586" cy="587802"/>
          </a:xfrm>
        </p:spPr>
        <p:txBody>
          <a:bodyPr>
            <a:normAutofit/>
          </a:bodyPr>
          <a:lstStyle/>
          <a:p>
            <a:r>
              <a:rPr lang="fr-FR" dirty="0"/>
              <a:t>Pourcentage de femmes de 15-49 ans en union qui prennent leurs propres décisions informées sur les rapports sexuels, l’utilisation de contraception et la santé reproductive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53533686"/>
              </p:ext>
            </p:extLst>
          </p:nvPr>
        </p:nvGraphicFramePr>
        <p:xfrm>
          <a:off x="261254" y="2161551"/>
          <a:ext cx="8621486" cy="4348387"/>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EE415153-3349-8ABD-BC18-EF7CBEAE61E2}"/>
              </a:ext>
            </a:extLst>
          </p:cNvPr>
          <p:cNvSpPr txBox="1">
            <a:spLocks/>
          </p:cNvSpPr>
          <p:nvPr/>
        </p:nvSpPr>
        <p:spPr>
          <a:xfrm>
            <a:off x="7276922" y="810985"/>
            <a:ext cx="194548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i="0" dirty="0">
                <a:solidFill>
                  <a:srgbClr val="00A4E4"/>
                </a:solidFill>
              </a:rPr>
              <a:t>Indicateur 5.6.1</a:t>
            </a:r>
          </a:p>
        </p:txBody>
      </p:sp>
      <p:pic>
        <p:nvPicPr>
          <p:cNvPr id="7" name="Picture 6" descr="A picture containing text&#10;&#10;Description automatically generated">
            <a:extLst>
              <a:ext uri="{FF2B5EF4-FFF2-40B4-BE49-F238E27FC236}">
                <a16:creationId xmlns:a16="http://schemas.microsoft.com/office/drawing/2014/main" id="{1B8E36AD-1E99-9635-B948-1448E584B2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5" name="TextBox 4">
            <a:extLst>
              <a:ext uri="{FF2B5EF4-FFF2-40B4-BE49-F238E27FC236}">
                <a16:creationId xmlns:a16="http://schemas.microsoft.com/office/drawing/2014/main" id="{A6FFD0D4-012E-A2FC-9931-AE6CCDA7B3EC}"/>
              </a:ext>
            </a:extLst>
          </p:cNvPr>
          <p:cNvSpPr txBox="1"/>
          <p:nvPr/>
        </p:nvSpPr>
        <p:spPr>
          <a:xfrm>
            <a:off x="3042554" y="6330281"/>
            <a:ext cx="3058886" cy="468085"/>
          </a:xfrm>
          <a:prstGeom prst="rect">
            <a:avLst/>
          </a:prstGeom>
        </p:spPr>
        <p:txBody>
          <a:bodyPr vert="horz" wrap="square" lIns="91440" tIns="45720" rIns="91440" bIns="45720" rtlCol="0" anchor="ctr">
            <a:normAutofit/>
          </a:bodyPr>
          <a:lstStyle/>
          <a:p>
            <a:pPr algn="ctr"/>
            <a:r>
              <a:rPr lang="fr-FR" dirty="0">
                <a:latin typeface="Source Sans Pro" panose="020B0503030403020204" pitchFamily="34" charset="0"/>
                <a:ea typeface="Source Sans Pro" panose="020B0503030403020204" pitchFamily="34" charset="0"/>
              </a:rPr>
              <a:t>Groupe d’âge</a:t>
            </a:r>
          </a:p>
        </p:txBody>
      </p:sp>
    </p:spTree>
    <p:extLst>
      <p:ext uri="{BB962C8B-B14F-4D97-AF65-F5344CB8AC3E}">
        <p14:creationId xmlns:p14="http://schemas.microsoft.com/office/powerpoint/2010/main" val="1825204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943728298"/>
              </p:ext>
            </p:extLst>
          </p:nvPr>
        </p:nvGraphicFramePr>
        <p:xfrm>
          <a:off x="628650" y="2254251"/>
          <a:ext cx="7886699" cy="4916624"/>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a:extLst>
              <a:ext uri="{FF2B5EF4-FFF2-40B4-BE49-F238E27FC236}">
                <a16:creationId xmlns:a16="http://schemas.microsoft.com/office/drawing/2014/main" id="{5C4488A9-3E50-8D1E-BEEA-C6DAA1DB5FF6}"/>
              </a:ext>
            </a:extLst>
          </p:cNvPr>
          <p:cNvSpPr>
            <a:spLocks noGrp="1"/>
          </p:cNvSpPr>
          <p:nvPr>
            <p:ph type="title"/>
          </p:nvPr>
        </p:nvSpPr>
        <p:spPr>
          <a:xfrm>
            <a:off x="512759" y="205559"/>
            <a:ext cx="8002589" cy="1352823"/>
          </a:xfrm>
        </p:spPr>
        <p:txBody>
          <a:bodyPr>
            <a:noAutofit/>
          </a:bodyPr>
          <a:lstStyle/>
          <a:p>
            <a:r>
              <a:rPr lang="fr-FR" sz="3200" dirty="0"/>
              <a:t>Participation des femmes à la prise de décisions en matière de santé sexuelle </a:t>
            </a:r>
            <a:br>
              <a:rPr lang="fr-FR" sz="3200" dirty="0"/>
            </a:br>
            <a:r>
              <a:rPr lang="fr-FR" sz="3200" dirty="0"/>
              <a:t>et de procréation selon le niveau d’instruction</a:t>
            </a:r>
          </a:p>
        </p:txBody>
      </p:sp>
      <p:sp>
        <p:nvSpPr>
          <p:cNvPr id="8" name="Content Placeholder 2">
            <a:extLst>
              <a:ext uri="{FF2B5EF4-FFF2-40B4-BE49-F238E27FC236}">
                <a16:creationId xmlns:a16="http://schemas.microsoft.com/office/drawing/2014/main" id="{F5E4BF04-30F0-80D8-4650-4F218AF2E66A}"/>
              </a:ext>
            </a:extLst>
          </p:cNvPr>
          <p:cNvSpPr>
            <a:spLocks noGrp="1"/>
          </p:cNvSpPr>
          <p:nvPr>
            <p:ph idx="1"/>
          </p:nvPr>
        </p:nvSpPr>
        <p:spPr>
          <a:xfrm>
            <a:off x="512760" y="1619563"/>
            <a:ext cx="7886700" cy="915306"/>
          </a:xfrm>
        </p:spPr>
        <p:txBody>
          <a:bodyPr>
            <a:normAutofit/>
          </a:bodyPr>
          <a:lstStyle/>
          <a:p>
            <a:r>
              <a:rPr lang="fr-FR" dirty="0"/>
              <a:t>Pourcentage de femmes en union qui prennent leurs propres décisions informées sur les rapports sexuels, l’utilisation de contraceptifs et la santé reproductive</a:t>
            </a:r>
          </a:p>
        </p:txBody>
      </p:sp>
      <p:sp>
        <p:nvSpPr>
          <p:cNvPr id="3" name="Content Placeholder 2">
            <a:extLst>
              <a:ext uri="{FF2B5EF4-FFF2-40B4-BE49-F238E27FC236}">
                <a16:creationId xmlns:a16="http://schemas.microsoft.com/office/drawing/2014/main" id="{F2B86E52-D090-D345-73DB-653C63F8ABBF}"/>
              </a:ext>
            </a:extLst>
          </p:cNvPr>
          <p:cNvSpPr txBox="1">
            <a:spLocks/>
          </p:cNvSpPr>
          <p:nvPr/>
        </p:nvSpPr>
        <p:spPr>
          <a:xfrm>
            <a:off x="7232650" y="760640"/>
            <a:ext cx="180578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i="0" dirty="0">
                <a:solidFill>
                  <a:srgbClr val="00A4E4"/>
                </a:solidFill>
              </a:rPr>
              <a:t>Indicateur 5.6.1</a:t>
            </a:r>
          </a:p>
        </p:txBody>
      </p:sp>
      <p:pic>
        <p:nvPicPr>
          <p:cNvPr id="4" name="Picture 3" descr="A picture containing text&#10;&#10;Description automatically generated">
            <a:extLst>
              <a:ext uri="{FF2B5EF4-FFF2-40B4-BE49-F238E27FC236}">
                <a16:creationId xmlns:a16="http://schemas.microsoft.com/office/drawing/2014/main" id="{5946398D-4B8F-E9BD-AB58-44F1BE901E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479953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41078247"/>
              </p:ext>
            </p:extLst>
          </p:nvPr>
        </p:nvGraphicFramePr>
        <p:xfrm>
          <a:off x="635451" y="2063151"/>
          <a:ext cx="7886699" cy="4119289"/>
        </p:xfrm>
        <a:graphic>
          <a:graphicData uri="http://schemas.openxmlformats.org/drawingml/2006/chart">
            <c:chart xmlns:c="http://schemas.openxmlformats.org/drawingml/2006/chart" xmlns:r="http://schemas.openxmlformats.org/officeDocument/2006/relationships" r:id="rId3"/>
          </a:graphicData>
        </a:graphic>
      </p:graphicFrame>
      <p:sp>
        <p:nvSpPr>
          <p:cNvPr id="5" name="Arrow: Right 4">
            <a:extLst>
              <a:ext uri="{FF2B5EF4-FFF2-40B4-BE49-F238E27FC236}">
                <a16:creationId xmlns:a16="http://schemas.microsoft.com/office/drawing/2014/main" id="{07E7D4A9-A2D8-FCFA-930A-28EF4D10D77F}"/>
              </a:ext>
            </a:extLst>
          </p:cNvPr>
          <p:cNvSpPr/>
          <p:nvPr/>
        </p:nvSpPr>
        <p:spPr>
          <a:xfrm>
            <a:off x="1866897" y="6434361"/>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323850" y="6343651"/>
            <a:ext cx="1491338" cy="410024"/>
          </a:xfrm>
          <a:prstGeom prst="rect">
            <a:avLst/>
          </a:prstGeom>
        </p:spPr>
        <p:txBody>
          <a:bodyPr vert="horz" wrap="square" lIns="91440" tIns="45720" rIns="9144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pauvres</a:t>
            </a:r>
          </a:p>
        </p:txBody>
      </p:sp>
      <p:sp>
        <p:nvSpPr>
          <p:cNvPr id="7" name="TextBox 6">
            <a:extLst>
              <a:ext uri="{FF2B5EF4-FFF2-40B4-BE49-F238E27FC236}">
                <a16:creationId xmlns:a16="http://schemas.microsoft.com/office/drawing/2014/main" id="{6746877B-C94C-C6CA-FFCE-A784D43835B6}"/>
              </a:ext>
            </a:extLst>
          </p:cNvPr>
          <p:cNvSpPr txBox="1"/>
          <p:nvPr/>
        </p:nvSpPr>
        <p:spPr>
          <a:xfrm>
            <a:off x="7342414" y="6369049"/>
            <a:ext cx="1547586" cy="359229"/>
          </a:xfrm>
          <a:prstGeom prst="rect">
            <a:avLst/>
          </a:prstGeom>
        </p:spPr>
        <p:txBody>
          <a:bodyPr vert="horz" wrap="square" lIns="91440" tIns="45720" rIns="91440" bIns="4572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p>
        </p:txBody>
      </p:sp>
      <p:sp>
        <p:nvSpPr>
          <p:cNvPr id="11" name="Title 1">
            <a:extLst>
              <a:ext uri="{FF2B5EF4-FFF2-40B4-BE49-F238E27FC236}">
                <a16:creationId xmlns:a16="http://schemas.microsoft.com/office/drawing/2014/main" id="{F1BBE4AF-2799-DB2C-D11F-B0A6D4DF73A7}"/>
              </a:ext>
            </a:extLst>
          </p:cNvPr>
          <p:cNvSpPr>
            <a:spLocks noGrp="1"/>
          </p:cNvSpPr>
          <p:nvPr>
            <p:ph type="title"/>
          </p:nvPr>
        </p:nvSpPr>
        <p:spPr>
          <a:xfrm>
            <a:off x="83127" y="365125"/>
            <a:ext cx="8432223" cy="1325563"/>
          </a:xfrm>
        </p:spPr>
        <p:txBody>
          <a:bodyPr>
            <a:noAutofit/>
          </a:bodyPr>
          <a:lstStyle/>
          <a:p>
            <a:r>
              <a:rPr lang="fr-FR" sz="3200" dirty="0">
                <a:latin typeface="Source Sans Pro" panose="020B0503030403020204" pitchFamily="34" charset="0"/>
                <a:ea typeface="Source Sans Pro" panose="020B0503030403020204" pitchFamily="34" charset="0"/>
              </a:rPr>
              <a:t>Participation des femmes à la prise de </a:t>
            </a:r>
            <a:br>
              <a:rPr lang="fr-FR" sz="3200" dirty="0">
                <a:latin typeface="Source Sans Pro" panose="020B0503030403020204" pitchFamily="34" charset="0"/>
                <a:ea typeface="Source Sans Pro" panose="020B0503030403020204" pitchFamily="34" charset="0"/>
              </a:rPr>
            </a:br>
            <a:r>
              <a:rPr lang="fr-FR" sz="3200" dirty="0">
                <a:latin typeface="Source Sans Pro" panose="020B0503030403020204" pitchFamily="34" charset="0"/>
                <a:ea typeface="Source Sans Pro" panose="020B0503030403020204" pitchFamily="34" charset="0"/>
              </a:rPr>
              <a:t>décisions en matière de santé sexuelle </a:t>
            </a:r>
            <a:br>
              <a:rPr lang="fr-FR" sz="3200" dirty="0">
                <a:latin typeface="Source Sans Pro" panose="020B0503030403020204" pitchFamily="34" charset="0"/>
                <a:ea typeface="Source Sans Pro" panose="020B0503030403020204" pitchFamily="34" charset="0"/>
              </a:rPr>
            </a:br>
            <a:r>
              <a:rPr lang="fr-FR" sz="3200" dirty="0">
                <a:latin typeface="Source Sans Pro" panose="020B0503030403020204" pitchFamily="34" charset="0"/>
                <a:ea typeface="Source Sans Pro" panose="020B0503030403020204" pitchFamily="34" charset="0"/>
              </a:rPr>
              <a:t>et de procréation selon le bien-être économique</a:t>
            </a:r>
          </a:p>
        </p:txBody>
      </p:sp>
      <p:sp>
        <p:nvSpPr>
          <p:cNvPr id="12" name="Content Placeholder 2">
            <a:extLst>
              <a:ext uri="{FF2B5EF4-FFF2-40B4-BE49-F238E27FC236}">
                <a16:creationId xmlns:a16="http://schemas.microsoft.com/office/drawing/2014/main" id="{24FC0F76-3FB7-49BA-E762-C8013CD4ADEA}"/>
              </a:ext>
            </a:extLst>
          </p:cNvPr>
          <p:cNvSpPr>
            <a:spLocks noGrp="1"/>
          </p:cNvSpPr>
          <p:nvPr>
            <p:ph idx="4294967295"/>
          </p:nvPr>
        </p:nvSpPr>
        <p:spPr>
          <a:xfrm>
            <a:off x="120831" y="1690688"/>
            <a:ext cx="7886700" cy="1028700"/>
          </a:xfrm>
        </p:spPr>
        <p:txBody>
          <a:bodyPr>
            <a:normAutofit/>
          </a:bodyPr>
          <a:lstStyle/>
          <a:p>
            <a:pPr marL="0" indent="0">
              <a:buNone/>
            </a:pPr>
            <a:r>
              <a:rPr lang="fr-FR" sz="1800" i="1" dirty="0">
                <a:latin typeface="Source Sans Pro" panose="020B0503030403020204" pitchFamily="34" charset="0"/>
                <a:ea typeface="Source Sans Pro" panose="020B0503030403020204" pitchFamily="34" charset="0"/>
              </a:rPr>
              <a:t>Pourcentage de femmes actuellement en union qui prennent leurs propres décisions informées sur les rapports sexuels, l’utilisation de contraceptifs et la santé reproductive</a:t>
            </a:r>
          </a:p>
        </p:txBody>
      </p:sp>
      <p:sp>
        <p:nvSpPr>
          <p:cNvPr id="3" name="Content Placeholder 2">
            <a:extLst>
              <a:ext uri="{FF2B5EF4-FFF2-40B4-BE49-F238E27FC236}">
                <a16:creationId xmlns:a16="http://schemas.microsoft.com/office/drawing/2014/main" id="{0EAE487D-14E8-44AC-D455-321DD293F024}"/>
              </a:ext>
            </a:extLst>
          </p:cNvPr>
          <p:cNvSpPr txBox="1">
            <a:spLocks/>
          </p:cNvSpPr>
          <p:nvPr/>
        </p:nvSpPr>
        <p:spPr>
          <a:xfrm>
            <a:off x="7336064" y="809033"/>
            <a:ext cx="1836442" cy="419100"/>
          </a:xfrm>
          <a:prstGeom prst="rect">
            <a:avLst/>
          </a:prstGeom>
          <a:noFill/>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b="1" i="0" dirty="0">
                <a:solidFill>
                  <a:srgbClr val="00A4E4"/>
                </a:solidFill>
              </a:rPr>
              <a:t>Indicateur 5.6.1</a:t>
            </a:r>
          </a:p>
        </p:txBody>
      </p:sp>
      <p:pic>
        <p:nvPicPr>
          <p:cNvPr id="4" name="Picture 3" descr="A picture containing text&#10;&#10;Description automatically generated">
            <a:extLst>
              <a:ext uri="{FF2B5EF4-FFF2-40B4-BE49-F238E27FC236}">
                <a16:creationId xmlns:a16="http://schemas.microsoft.com/office/drawing/2014/main" id="{0EAA1FFA-9E14-089B-560A-9A98BFD6E5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502258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2213045" y="1648385"/>
            <a:ext cx="5517518" cy="550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TextBox 1045">
            <a:extLst>
              <a:ext uri="{FF2B5EF4-FFF2-40B4-BE49-F238E27FC236}">
                <a16:creationId xmlns:a16="http://schemas.microsoft.com/office/drawing/2014/main" id="{8A57591F-F75D-FBB3-BD7E-757A1AFC2F44}"/>
              </a:ext>
            </a:extLst>
          </p:cNvPr>
          <p:cNvSpPr txBox="1"/>
          <p:nvPr/>
        </p:nvSpPr>
        <p:spPr>
          <a:xfrm>
            <a:off x="320657" y="3522567"/>
            <a:ext cx="1640743" cy="1170813"/>
          </a:xfrm>
          <a:prstGeom prst="rect">
            <a:avLst/>
          </a:prstGeom>
        </p:spPr>
        <p:txBody>
          <a:bodyPr vert="horz" wrap="square" lIns="91440" tIns="45720" rIns="91440" bIns="45720" rtlCol="0" anchor="ctr">
            <a:normAutofit lnSpcReduction="10000"/>
          </a:bodyPr>
          <a:lstStyle/>
          <a:p>
            <a:pPr algn="ctr"/>
            <a:r>
              <a:rPr lang="fr-FR" sz="2400" b="1" dirty="0">
                <a:latin typeface="Source Sans Pro" panose="020B0503030403020204" pitchFamily="34" charset="0"/>
                <a:ea typeface="Source Sans Pro" panose="020B0503030403020204" pitchFamily="34" charset="0"/>
              </a:rPr>
              <a:t>Burkina Faso</a:t>
            </a:r>
          </a:p>
          <a:p>
            <a:pPr algn="ctr"/>
            <a:r>
              <a:rPr lang="fr-FR" sz="2400" b="1" dirty="0">
                <a:latin typeface="Source Sans Pro" panose="020B0503030403020204" pitchFamily="34" charset="0"/>
                <a:ea typeface="Source Sans Pro" panose="020B0503030403020204" pitchFamily="34" charset="0"/>
              </a:rPr>
              <a:t>12 %</a:t>
            </a:r>
          </a:p>
        </p:txBody>
      </p:sp>
      <p:sp>
        <p:nvSpPr>
          <p:cNvPr id="5" name="Title 1">
            <a:extLst>
              <a:ext uri="{FF2B5EF4-FFF2-40B4-BE49-F238E27FC236}">
                <a16:creationId xmlns:a16="http://schemas.microsoft.com/office/drawing/2014/main" id="{C5DF0382-C2EE-8050-EC32-C95DE214D571}"/>
              </a:ext>
            </a:extLst>
          </p:cNvPr>
          <p:cNvSpPr>
            <a:spLocks noGrp="1"/>
          </p:cNvSpPr>
          <p:nvPr>
            <p:ph type="title"/>
          </p:nvPr>
        </p:nvSpPr>
        <p:spPr>
          <a:xfrm>
            <a:off x="104503" y="129144"/>
            <a:ext cx="8472760" cy="1325563"/>
          </a:xfrm>
        </p:spPr>
        <p:txBody>
          <a:bodyPr>
            <a:noAutofit/>
          </a:bodyPr>
          <a:lstStyle/>
          <a:p>
            <a:r>
              <a:rPr lang="fr-FR" sz="3200" dirty="0"/>
              <a:t>Participation des femmes à la prise de </a:t>
            </a:r>
            <a:br>
              <a:rPr lang="fr-FR" sz="3200" dirty="0"/>
            </a:br>
            <a:r>
              <a:rPr lang="fr-FR" sz="3200" dirty="0"/>
              <a:t>décisions en matière de santé sexuelle et </a:t>
            </a:r>
            <a:br>
              <a:rPr lang="fr-FR" sz="3200" dirty="0"/>
            </a:br>
            <a:r>
              <a:rPr lang="fr-FR" sz="3200" dirty="0"/>
              <a:t>de procréation selon la région</a:t>
            </a:r>
          </a:p>
        </p:txBody>
      </p:sp>
      <p:sp>
        <p:nvSpPr>
          <p:cNvPr id="6" name="Content Placeholder 2">
            <a:extLst>
              <a:ext uri="{FF2B5EF4-FFF2-40B4-BE49-F238E27FC236}">
                <a16:creationId xmlns:a16="http://schemas.microsoft.com/office/drawing/2014/main" id="{356E46E2-C2D0-14CF-A944-2AEE69ECEE82}"/>
              </a:ext>
            </a:extLst>
          </p:cNvPr>
          <p:cNvSpPr>
            <a:spLocks noGrp="1"/>
          </p:cNvSpPr>
          <p:nvPr>
            <p:ph idx="4294967295"/>
          </p:nvPr>
        </p:nvSpPr>
        <p:spPr>
          <a:xfrm>
            <a:off x="199933" y="1488552"/>
            <a:ext cx="7948613" cy="681037"/>
          </a:xfrm>
        </p:spPr>
        <p:txBody>
          <a:bodyPr>
            <a:noAutofit/>
          </a:bodyPr>
          <a:lstStyle/>
          <a:p>
            <a:r>
              <a:rPr lang="fr-FR" dirty="0"/>
              <a:t>Pourcentage de femmes en union qui prennent leurs propres décisions informées sur les rapports sexuels, l’utilisation de contraceptifs et la santé reproductive</a:t>
            </a:r>
          </a:p>
        </p:txBody>
      </p:sp>
      <p:sp>
        <p:nvSpPr>
          <p:cNvPr id="3" name="Content Placeholder 2">
            <a:extLst>
              <a:ext uri="{FF2B5EF4-FFF2-40B4-BE49-F238E27FC236}">
                <a16:creationId xmlns:a16="http://schemas.microsoft.com/office/drawing/2014/main" id="{0DD7EC22-FAAC-44ED-A889-47204EEB5081}"/>
              </a:ext>
            </a:extLst>
          </p:cNvPr>
          <p:cNvSpPr txBox="1">
            <a:spLocks/>
          </p:cNvSpPr>
          <p:nvPr/>
        </p:nvSpPr>
        <p:spPr>
          <a:xfrm>
            <a:off x="7292360" y="834649"/>
            <a:ext cx="191461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i="0" dirty="0">
                <a:solidFill>
                  <a:srgbClr val="00A4E4"/>
                </a:solidFill>
              </a:rPr>
              <a:t>Indicateur 5.6.1</a:t>
            </a:r>
          </a:p>
        </p:txBody>
      </p:sp>
      <p:pic>
        <p:nvPicPr>
          <p:cNvPr id="4" name="Picture 3" descr="A picture containing text&#10;&#10;Description automatically generated">
            <a:extLst>
              <a:ext uri="{FF2B5EF4-FFF2-40B4-BE49-F238E27FC236}">
                <a16:creationId xmlns:a16="http://schemas.microsoft.com/office/drawing/2014/main" id="{4FBB1D92-DF2C-E1EC-A85C-73B1B24FD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grpSp>
        <p:nvGrpSpPr>
          <p:cNvPr id="7" name="Group 6">
            <a:extLst>
              <a:ext uri="{FF2B5EF4-FFF2-40B4-BE49-F238E27FC236}">
                <a16:creationId xmlns:a16="http://schemas.microsoft.com/office/drawing/2014/main" id="{676B3531-4D5D-1D20-2D4B-FE50734E575C}"/>
              </a:ext>
            </a:extLst>
          </p:cNvPr>
          <p:cNvGrpSpPr/>
          <p:nvPr/>
        </p:nvGrpSpPr>
        <p:grpSpPr>
          <a:xfrm>
            <a:off x="1056131" y="1808185"/>
            <a:ext cx="7886701" cy="5254462"/>
            <a:chOff x="1056131" y="1534142"/>
            <a:chExt cx="7886701" cy="5254462"/>
          </a:xfrm>
        </p:grpSpPr>
        <p:grpSp>
          <p:nvGrpSpPr>
            <p:cNvPr id="9" name="Group 8">
              <a:extLst>
                <a:ext uri="{FF2B5EF4-FFF2-40B4-BE49-F238E27FC236}">
                  <a16:creationId xmlns:a16="http://schemas.microsoft.com/office/drawing/2014/main" id="{770FA772-30EC-8B61-703E-8CF4B51691DE}"/>
                </a:ext>
              </a:extLst>
            </p:cNvPr>
            <p:cNvGrpSpPr/>
            <p:nvPr/>
          </p:nvGrpSpPr>
          <p:grpSpPr>
            <a:xfrm>
              <a:off x="1056131" y="1534142"/>
              <a:ext cx="7886701" cy="5254462"/>
              <a:chOff x="201168" y="1473836"/>
              <a:chExt cx="8224375" cy="5410096"/>
            </a:xfrm>
          </p:grpSpPr>
          <p:grpSp>
            <p:nvGrpSpPr>
              <p:cNvPr id="12" name="Group 4">
                <a:extLst>
                  <a:ext uri="{FF2B5EF4-FFF2-40B4-BE49-F238E27FC236}">
                    <a16:creationId xmlns:a16="http://schemas.microsoft.com/office/drawing/2014/main" id="{B7598A75-941A-B050-9659-3A8FD00955C9}"/>
                  </a:ext>
                </a:extLst>
              </p:cNvPr>
              <p:cNvGrpSpPr>
                <a:grpSpLocks noChangeAspect="1"/>
              </p:cNvGrpSpPr>
              <p:nvPr/>
            </p:nvGrpSpPr>
            <p:grpSpPr bwMode="auto">
              <a:xfrm>
                <a:off x="201168" y="1473836"/>
                <a:ext cx="8224375" cy="5410096"/>
                <a:chOff x="0" y="635"/>
                <a:chExt cx="5760" cy="3789"/>
              </a:xfrm>
            </p:grpSpPr>
            <p:sp>
              <p:nvSpPr>
                <p:cNvPr id="27" name="AutoShape 3">
                  <a:extLst>
                    <a:ext uri="{FF2B5EF4-FFF2-40B4-BE49-F238E27FC236}">
                      <a16:creationId xmlns:a16="http://schemas.microsoft.com/office/drawing/2014/main" id="{87DF3E3B-FA69-96A9-4E4A-F6B36FED4123}"/>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8" name="Freeform 5">
                  <a:extLst>
                    <a:ext uri="{FF2B5EF4-FFF2-40B4-BE49-F238E27FC236}">
                      <a16:creationId xmlns:a16="http://schemas.microsoft.com/office/drawing/2014/main" id="{92BFD6F7-9BBB-098C-3CB2-44EC70F5B540}"/>
                    </a:ext>
                  </a:extLst>
                </p:cNvPr>
                <p:cNvSpPr>
                  <a:spLocks/>
                </p:cNvSpPr>
                <p:nvPr/>
              </p:nvSpPr>
              <p:spPr bwMode="auto">
                <a:xfrm>
                  <a:off x="1014" y="1619"/>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29" name="Freeform 6">
                  <a:extLst>
                    <a:ext uri="{FF2B5EF4-FFF2-40B4-BE49-F238E27FC236}">
                      <a16:creationId xmlns:a16="http://schemas.microsoft.com/office/drawing/2014/main" id="{B5CDA07A-94C6-9EF4-DB76-F10B81A5A8EE}"/>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0" name="Freeform 7">
                  <a:extLst>
                    <a:ext uri="{FF2B5EF4-FFF2-40B4-BE49-F238E27FC236}">
                      <a16:creationId xmlns:a16="http://schemas.microsoft.com/office/drawing/2014/main" id="{49E04ED5-247D-E161-3C79-361D7613AB5B}"/>
                    </a:ext>
                  </a:extLst>
                </p:cNvPr>
                <p:cNvSpPr>
                  <a:spLocks/>
                </p:cNvSpPr>
                <p:nvPr/>
              </p:nvSpPr>
              <p:spPr bwMode="auto">
                <a:xfrm>
                  <a:off x="2721" y="226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31" name="Freeform 8">
                  <a:extLst>
                    <a:ext uri="{FF2B5EF4-FFF2-40B4-BE49-F238E27FC236}">
                      <a16:creationId xmlns:a16="http://schemas.microsoft.com/office/drawing/2014/main" id="{939FE958-8AFE-2729-BC2F-3AE3F267B8C7}"/>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2" name="Freeform 9">
                  <a:extLst>
                    <a:ext uri="{FF2B5EF4-FFF2-40B4-BE49-F238E27FC236}">
                      <a16:creationId xmlns:a16="http://schemas.microsoft.com/office/drawing/2014/main" id="{74F47C7B-B8EF-A611-84E5-C0F233737546}"/>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highlight>
                      <a:srgbClr val="F0E7FF"/>
                    </a:highlight>
                    <a:uLnTx/>
                    <a:uFillTx/>
                  </a:endParaRPr>
                </a:p>
              </p:txBody>
            </p:sp>
            <p:sp>
              <p:nvSpPr>
                <p:cNvPr id="33" name="Freeform 10">
                  <a:extLst>
                    <a:ext uri="{FF2B5EF4-FFF2-40B4-BE49-F238E27FC236}">
                      <a16:creationId xmlns:a16="http://schemas.microsoft.com/office/drawing/2014/main" id="{2F0C5DEB-1116-D0BE-8DDC-742C885CF10A}"/>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4" name="Freeform 11">
                  <a:extLst>
                    <a:ext uri="{FF2B5EF4-FFF2-40B4-BE49-F238E27FC236}">
                      <a16:creationId xmlns:a16="http://schemas.microsoft.com/office/drawing/2014/main" id="{B3BABB57-4089-7DA5-1A83-E3649D21BEDC}"/>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5" name="Freeform 12">
                  <a:extLst>
                    <a:ext uri="{FF2B5EF4-FFF2-40B4-BE49-F238E27FC236}">
                      <a16:creationId xmlns:a16="http://schemas.microsoft.com/office/drawing/2014/main" id="{6F50133B-9A0C-49CD-B303-1777640D5968}"/>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6" name="Freeform 13">
                  <a:extLst>
                    <a:ext uri="{FF2B5EF4-FFF2-40B4-BE49-F238E27FC236}">
                      <a16:creationId xmlns:a16="http://schemas.microsoft.com/office/drawing/2014/main" id="{0F0D6452-28DC-B5AF-ACFA-4F023D3E16A5}"/>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37" name="Freeform 14">
                  <a:extLst>
                    <a:ext uri="{FF2B5EF4-FFF2-40B4-BE49-F238E27FC236}">
                      <a16:creationId xmlns:a16="http://schemas.microsoft.com/office/drawing/2014/main" id="{0B6865B9-B118-359D-85F4-27F0FBC5F215}"/>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highlight>
                      <a:srgbClr val="F0E7FF"/>
                    </a:highlight>
                    <a:uLnTx/>
                    <a:uFillTx/>
                  </a:endParaRPr>
                </a:p>
              </p:txBody>
            </p:sp>
            <p:sp>
              <p:nvSpPr>
                <p:cNvPr id="38" name="Freeform 15">
                  <a:extLst>
                    <a:ext uri="{FF2B5EF4-FFF2-40B4-BE49-F238E27FC236}">
                      <a16:creationId xmlns:a16="http://schemas.microsoft.com/office/drawing/2014/main" id="{D056B8DA-BBC3-B5D7-67C8-5F7E7764D41E}"/>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highlight>
                      <a:srgbClr val="F0E7FF"/>
                    </a:highlight>
                    <a:uLnTx/>
                    <a:uFillTx/>
                  </a:endParaRPr>
                </a:p>
              </p:txBody>
            </p:sp>
            <p:sp>
              <p:nvSpPr>
                <p:cNvPr id="39" name="Freeform 16">
                  <a:extLst>
                    <a:ext uri="{FF2B5EF4-FFF2-40B4-BE49-F238E27FC236}">
                      <a16:creationId xmlns:a16="http://schemas.microsoft.com/office/drawing/2014/main" id="{A5853F3D-667B-C875-5853-18254EC35F8C}"/>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endParaRPr>
                </a:p>
              </p:txBody>
            </p:sp>
            <p:sp>
              <p:nvSpPr>
                <p:cNvPr id="40" name="Freeform 17">
                  <a:extLst>
                    <a:ext uri="{FF2B5EF4-FFF2-40B4-BE49-F238E27FC236}">
                      <a16:creationId xmlns:a16="http://schemas.microsoft.com/office/drawing/2014/main" id="{2BAC91F7-2F39-CE78-C5DE-9E1F2E999ABD}"/>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grpSp>
          <p:sp>
            <p:nvSpPr>
              <p:cNvPr id="13" name="TextBox 12">
                <a:extLst>
                  <a:ext uri="{FF2B5EF4-FFF2-40B4-BE49-F238E27FC236}">
                    <a16:creationId xmlns:a16="http://schemas.microsoft.com/office/drawing/2014/main" id="{2D48F1A6-7319-799D-57BD-D520AC73B4B9}"/>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Est</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5 %</a:t>
                </a:r>
              </a:p>
            </p:txBody>
          </p:sp>
          <p:sp>
            <p:nvSpPr>
              <p:cNvPr id="14" name="TextBox 13">
                <a:extLst>
                  <a:ext uri="{FF2B5EF4-FFF2-40B4-BE49-F238E27FC236}">
                    <a16:creationId xmlns:a16="http://schemas.microsoft.com/office/drawing/2014/main" id="{CFB8FA3F-D2D5-1083-BB1E-2A7117E5CA22}"/>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Centre–Est</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9 %</a:t>
                </a:r>
              </a:p>
            </p:txBody>
          </p:sp>
          <p:sp>
            <p:nvSpPr>
              <p:cNvPr id="15" name="TextBox 14">
                <a:extLst>
                  <a:ext uri="{FF2B5EF4-FFF2-40B4-BE49-F238E27FC236}">
                    <a16:creationId xmlns:a16="http://schemas.microsoft.com/office/drawing/2014/main" id="{FD67C781-82C0-5911-1242-B3D90BFCA17C}"/>
                  </a:ext>
                </a:extLst>
              </p:cNvPr>
              <p:cNvSpPr txBox="1"/>
              <p:nvPr/>
            </p:nvSpPr>
            <p:spPr>
              <a:xfrm>
                <a:off x="3732022" y="4320406"/>
                <a:ext cx="1869053" cy="877752"/>
              </a:xfrm>
              <a:prstGeom prst="rect">
                <a:avLst/>
              </a:prstGeom>
              <a:noFill/>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Centre–</a:t>
                </a:r>
                <a:br>
                  <a:rPr kumimoji="0" lang="en-US" sz="14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4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Sud</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11 %</a:t>
                </a:r>
              </a:p>
            </p:txBody>
          </p:sp>
          <p:sp>
            <p:nvSpPr>
              <p:cNvPr id="16" name="TextBox 15">
                <a:extLst>
                  <a:ext uri="{FF2B5EF4-FFF2-40B4-BE49-F238E27FC236}">
                    <a16:creationId xmlns:a16="http://schemas.microsoft.com/office/drawing/2014/main" id="{C26793AA-E4B1-C6E0-9C82-D961603CCE4A}"/>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Sahel</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5 %</a:t>
                </a:r>
              </a:p>
            </p:txBody>
          </p:sp>
          <p:sp>
            <p:nvSpPr>
              <p:cNvPr id="17" name="TextBox 16">
                <a:extLst>
                  <a:ext uri="{FF2B5EF4-FFF2-40B4-BE49-F238E27FC236}">
                    <a16:creationId xmlns:a16="http://schemas.microsoft.com/office/drawing/2014/main" id="{5233425C-D711-26DE-6101-FEBD2E23DED2}"/>
                  </a:ext>
                </a:extLst>
              </p:cNvPr>
              <p:cNvSpPr txBox="1"/>
              <p:nvPr/>
            </p:nvSpPr>
            <p:spPr>
              <a:xfrm>
                <a:off x="3851517" y="2908110"/>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Centre–Nord</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12 %</a:t>
                </a:r>
              </a:p>
            </p:txBody>
          </p:sp>
          <p:sp>
            <p:nvSpPr>
              <p:cNvPr id="18" name="TextBox 17">
                <a:extLst>
                  <a:ext uri="{FF2B5EF4-FFF2-40B4-BE49-F238E27FC236}">
                    <a16:creationId xmlns:a16="http://schemas.microsoft.com/office/drawing/2014/main" id="{EB288F3C-382C-9213-1780-826CF7D6313A}"/>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Nord</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11 %</a:t>
                </a:r>
              </a:p>
            </p:txBody>
          </p:sp>
          <p:sp>
            <p:nvSpPr>
              <p:cNvPr id="19" name="TextBox 18">
                <a:extLst>
                  <a:ext uri="{FF2B5EF4-FFF2-40B4-BE49-F238E27FC236}">
                    <a16:creationId xmlns:a16="http://schemas.microsoft.com/office/drawing/2014/main" id="{C8CAD72F-7AFE-463E-8ED8-21E79568D036}"/>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Plateau–</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Central</a:t>
                </a:r>
                <a:b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6 %</a:t>
                </a:r>
              </a:p>
            </p:txBody>
          </p:sp>
          <p:sp>
            <p:nvSpPr>
              <p:cNvPr id="20" name="TextBox 19">
                <a:extLst>
                  <a:ext uri="{FF2B5EF4-FFF2-40B4-BE49-F238E27FC236}">
                    <a16:creationId xmlns:a16="http://schemas.microsoft.com/office/drawing/2014/main" id="{4160DF4C-9BD4-B4C1-1AF2-06B95E57E35A}"/>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Centre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23 %</a:t>
                </a:r>
              </a:p>
            </p:txBody>
          </p:sp>
          <p:sp>
            <p:nvSpPr>
              <p:cNvPr id="21" name="TextBox 20">
                <a:extLst>
                  <a:ext uri="{FF2B5EF4-FFF2-40B4-BE49-F238E27FC236}">
                    <a16:creationId xmlns:a16="http://schemas.microsoft.com/office/drawing/2014/main" id="{92E4CC37-D10C-92B5-936E-FD4E0F4115E7}"/>
                  </a:ext>
                </a:extLst>
              </p:cNvPr>
              <p:cNvSpPr txBox="1"/>
              <p:nvPr/>
            </p:nvSpPr>
            <p:spPr>
              <a:xfrm>
                <a:off x="2806342" y="4376896"/>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Centre–</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Ouest</a:t>
                </a:r>
                <a:b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rPr>
                  <a:t>6 %</a:t>
                </a:r>
              </a:p>
            </p:txBody>
          </p:sp>
          <p:sp>
            <p:nvSpPr>
              <p:cNvPr id="22" name="TextBox 21">
                <a:extLst>
                  <a:ext uri="{FF2B5EF4-FFF2-40B4-BE49-F238E27FC236}">
                    <a16:creationId xmlns:a16="http://schemas.microsoft.com/office/drawing/2014/main" id="{A8B22812-3578-9B06-C84B-8F0327B55A8B}"/>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Boucle du </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err="1">
                    <a:ln>
                      <a:noFill/>
                    </a:ln>
                    <a:effectLst/>
                    <a:uLnTx/>
                    <a:uFillTx/>
                    <a:latin typeface="Source Sans Pro" panose="020B0503030403020204" pitchFamily="34" charset="0"/>
                    <a:ea typeface="Source Sans Pro" panose="020B0503030403020204" pitchFamily="34" charset="0"/>
                  </a:rPr>
                  <a:t>Mouhoun</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15 %</a:t>
                </a:r>
              </a:p>
            </p:txBody>
          </p:sp>
          <p:sp>
            <p:nvSpPr>
              <p:cNvPr id="23" name="TextBox 22">
                <a:extLst>
                  <a:ext uri="{FF2B5EF4-FFF2-40B4-BE49-F238E27FC236}">
                    <a16:creationId xmlns:a16="http://schemas.microsoft.com/office/drawing/2014/main" id="{B75FD12C-42C7-6F9D-94A1-2E69EEBDD1CA}"/>
                  </a:ext>
                </a:extLst>
              </p:cNvPr>
              <p:cNvSpPr txBox="1"/>
              <p:nvPr/>
            </p:nvSpPr>
            <p:spPr>
              <a:xfrm>
                <a:off x="1005019" y="4622461"/>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Hauts–</a:t>
                </a:r>
                <a:r>
                  <a:rPr kumimoji="0" lang="en-US" sz="1600" b="0" i="0" u="none" strike="noStrike" kern="0" cap="none" spc="0" normalizeH="0" baseline="0" noProof="0" dirty="0" err="1">
                    <a:ln>
                      <a:noFill/>
                    </a:ln>
                    <a:solidFill>
                      <a:schemeClr val="bg1"/>
                    </a:solidFill>
                    <a:effectLst/>
                    <a:uLnTx/>
                    <a:uFillTx/>
                    <a:latin typeface="Source Sans Pro" panose="020B0503030403020204" pitchFamily="34" charset="0"/>
                    <a:ea typeface="Source Sans Pro" panose="020B0503030403020204" pitchFamily="34" charset="0"/>
                  </a:rPr>
                  <a:t>Bassins</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8 %</a:t>
                </a:r>
              </a:p>
            </p:txBody>
          </p:sp>
          <p:sp>
            <p:nvSpPr>
              <p:cNvPr id="24" name="TextBox 23">
                <a:extLst>
                  <a:ext uri="{FF2B5EF4-FFF2-40B4-BE49-F238E27FC236}">
                    <a16:creationId xmlns:a16="http://schemas.microsoft.com/office/drawing/2014/main" id="{2DBB916A-CF1F-8C6E-BF20-F8CE188E4D90}"/>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Cascades</a:t>
                </a:r>
                <a:b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rPr>
                  <a:t>3 %</a:t>
                </a:r>
              </a:p>
            </p:txBody>
          </p:sp>
          <p:sp>
            <p:nvSpPr>
              <p:cNvPr id="25" name="TextBox 24">
                <a:extLst>
                  <a:ext uri="{FF2B5EF4-FFF2-40B4-BE49-F238E27FC236}">
                    <a16:creationId xmlns:a16="http://schemas.microsoft.com/office/drawing/2014/main" id="{8970AB1C-964C-E5BC-61C4-B4D556E10379}"/>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Sud–</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Ouest</a:t>
                </a:r>
                <a:b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br>
                <a:r>
                  <a:rPr kumimoji="0" lang="en-US" sz="1600" b="0" i="0" u="none" strike="noStrike" kern="0" cap="none" spc="0" normalizeH="0" baseline="0" noProof="0" dirty="0">
                    <a:ln>
                      <a:noFill/>
                    </a:ln>
                    <a:effectLst/>
                    <a:uLnTx/>
                    <a:uFillTx/>
                    <a:latin typeface="Source Sans Pro" panose="020B0503030403020204" pitchFamily="34" charset="0"/>
                    <a:ea typeface="Source Sans Pro" panose="020B0503030403020204" pitchFamily="34" charset="0"/>
                  </a:rPr>
                  <a:t>17 %</a:t>
                </a:r>
              </a:p>
            </p:txBody>
          </p:sp>
          <p:sp>
            <p:nvSpPr>
              <p:cNvPr id="26" name="TextBox 25">
                <a:extLst>
                  <a:ext uri="{FF2B5EF4-FFF2-40B4-BE49-F238E27FC236}">
                    <a16:creationId xmlns:a16="http://schemas.microsoft.com/office/drawing/2014/main" id="{6BF4DA3A-3654-7F30-8A35-52391C92C337}"/>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endParaRPr>
              </a:p>
            </p:txBody>
          </p:sp>
        </p:grpSp>
        <p:cxnSp>
          <p:nvCxnSpPr>
            <p:cNvPr id="10" name="Straight Connector 9">
              <a:extLst>
                <a:ext uri="{FF2B5EF4-FFF2-40B4-BE49-F238E27FC236}">
                  <a16:creationId xmlns:a16="http://schemas.microsoft.com/office/drawing/2014/main" id="{7853AC3A-ADD3-C203-DFCA-FBE3AE0756EE}"/>
                </a:ext>
              </a:extLst>
            </p:cNvPr>
            <p:cNvCxnSpPr>
              <a:stCxn id="20" idx="2"/>
            </p:cNvCxnSpPr>
            <p:nvPr/>
          </p:nvCxnSpPr>
          <p:spPr>
            <a:xfrm>
              <a:off x="3318083" y="2727184"/>
              <a:ext cx="1681398" cy="1334342"/>
            </a:xfrm>
            <a:prstGeom prst="line">
              <a:avLst/>
            </a:prstGeom>
            <a:noFill/>
            <a:ln w="9525" cap="flat" cmpd="sng" algn="ctr">
              <a:solidFill>
                <a:sysClr val="windowText" lastClr="000000"/>
              </a:solidFill>
              <a:prstDash val="solid"/>
              <a:miter lim="800000"/>
            </a:ln>
            <a:effectLst/>
          </p:spPr>
        </p:cxnSp>
        <p:cxnSp>
          <p:nvCxnSpPr>
            <p:cNvPr id="11" name="Straight Connector 10">
              <a:extLst>
                <a:ext uri="{FF2B5EF4-FFF2-40B4-BE49-F238E27FC236}">
                  <a16:creationId xmlns:a16="http://schemas.microsoft.com/office/drawing/2014/main" id="{3666F4BB-0AAA-7C22-0282-A64615288019}"/>
                </a:ext>
              </a:extLst>
            </p:cNvPr>
            <p:cNvCxnSpPr>
              <a:cxnSpLocks/>
            </p:cNvCxnSpPr>
            <p:nvPr/>
          </p:nvCxnSpPr>
          <p:spPr>
            <a:xfrm flipH="1">
              <a:off x="5426964" y="2484499"/>
              <a:ext cx="1521521" cy="1535925"/>
            </a:xfrm>
            <a:prstGeom prst="line">
              <a:avLst/>
            </a:prstGeom>
            <a:solidFill>
              <a:srgbClr val="E0CCFF"/>
            </a:solidFill>
            <a:ln w="9525" cap="flat" cmpd="sng" algn="ctr">
              <a:solidFill>
                <a:sysClr val="windowText" lastClr="000000"/>
              </a:solidFill>
              <a:prstDash val="solid"/>
              <a:miter lim="800000"/>
            </a:ln>
            <a:effectLst/>
          </p:spPr>
        </p:cxnSp>
      </p:grpSp>
    </p:spTree>
    <p:extLst>
      <p:ext uri="{BB962C8B-B14F-4D97-AF65-F5344CB8AC3E}">
        <p14:creationId xmlns:p14="http://schemas.microsoft.com/office/powerpoint/2010/main" val="12838920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96941"/>
            <a:ext cx="7886700" cy="700104"/>
          </a:xfrm>
        </p:spPr>
        <p:txBody>
          <a:bodyPr/>
          <a:lstStyle/>
          <a:p>
            <a:r>
              <a:rPr lang="fr-FR" dirty="0"/>
              <a:t>Résultats 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797045"/>
            <a:ext cx="8101693" cy="5362243"/>
          </a:xfrm>
        </p:spPr>
        <p:txBody>
          <a:bodyPr>
            <a:noAutofit/>
          </a:bodyPr>
          <a:lstStyle/>
          <a:p>
            <a:pPr>
              <a:lnSpc>
                <a:spcPct val="100000"/>
              </a:lnSpc>
            </a:pPr>
            <a:r>
              <a:rPr lang="fr-FR" sz="2200" i="0" dirty="0"/>
              <a:t>Parmi </a:t>
            </a:r>
            <a:r>
              <a:rPr lang="fr-FR" sz="2200" i="0" noProof="0" dirty="0"/>
              <a:t>les femmes et les hommes de 15-49 ans </a:t>
            </a:r>
            <a:r>
              <a:rPr lang="fr-FR" sz="2200" i="0" dirty="0"/>
              <a:t>:</a:t>
            </a:r>
          </a:p>
          <a:p>
            <a:pPr marL="285750" indent="-285750">
              <a:lnSpc>
                <a:spcPct val="100000"/>
              </a:lnSpc>
              <a:buFont typeface="Arial" panose="020B0604020202020204" pitchFamily="34" charset="0"/>
              <a:buChar char="•"/>
            </a:pPr>
            <a:r>
              <a:rPr lang="fr-FR" sz="2200" b="1" i="0" dirty="0">
                <a:solidFill>
                  <a:schemeClr val="accent5"/>
                </a:solidFill>
              </a:rPr>
              <a:t>66 % </a:t>
            </a:r>
            <a:r>
              <a:rPr lang="fr-FR" sz="2200" i="0" dirty="0"/>
              <a:t>des femmes en union et  </a:t>
            </a:r>
            <a:r>
              <a:rPr lang="fr-FR" sz="2200" b="1" i="0" dirty="0">
                <a:solidFill>
                  <a:schemeClr val="accent5"/>
                </a:solidFill>
              </a:rPr>
              <a:t>99 % </a:t>
            </a:r>
            <a:r>
              <a:rPr lang="fr-FR" sz="2200" i="0" dirty="0"/>
              <a:t>des hommes en union </a:t>
            </a:r>
            <a:r>
              <a:rPr lang="fr-FR" sz="2200" b="1" i="0" dirty="0">
                <a:solidFill>
                  <a:schemeClr val="accent5"/>
                </a:solidFill>
              </a:rPr>
              <a:t>ont travaillé </a:t>
            </a:r>
            <a:r>
              <a:rPr lang="fr-FR" sz="2200" i="0" dirty="0"/>
              <a:t>au cours des 12 derniers mois.</a:t>
            </a:r>
            <a:endParaRPr lang="fr-FR" sz="2200" b="1" i="0" dirty="0">
              <a:solidFill>
                <a:schemeClr val="accent5"/>
              </a:solidFill>
            </a:endParaRPr>
          </a:p>
          <a:p>
            <a:pPr marL="285750" indent="-285750">
              <a:lnSpc>
                <a:spcPct val="100000"/>
              </a:lnSpc>
              <a:buFont typeface="Arial" panose="020B0604020202020204" pitchFamily="34" charset="0"/>
              <a:buChar char="•"/>
            </a:pPr>
            <a:r>
              <a:rPr lang="fr-FR" sz="2200" b="1" i="0" dirty="0">
                <a:solidFill>
                  <a:schemeClr val="accent5"/>
                </a:solidFill>
              </a:rPr>
              <a:t>87 % </a:t>
            </a:r>
            <a:r>
              <a:rPr lang="fr-FR" sz="2200" i="0" dirty="0"/>
              <a:t>des femmes en union qui gagne de l’argent </a:t>
            </a:r>
            <a:r>
              <a:rPr lang="fr-FR" sz="2200" b="1" i="0" dirty="0">
                <a:solidFill>
                  <a:schemeClr val="accent5"/>
                </a:solidFill>
              </a:rPr>
              <a:t>décident comment utiliser l’argent gagné</a:t>
            </a:r>
            <a:r>
              <a:rPr lang="fr-FR" sz="2200" i="0" dirty="0"/>
              <a:t>.</a:t>
            </a:r>
            <a:endParaRPr lang="fr-FR" sz="2200" b="1" i="0" dirty="0">
              <a:solidFill>
                <a:schemeClr val="accent5"/>
              </a:solidFill>
            </a:endParaRPr>
          </a:p>
          <a:p>
            <a:pPr marL="285750" indent="-285750">
              <a:lnSpc>
                <a:spcPct val="100000"/>
              </a:lnSpc>
              <a:buFont typeface="Arial" panose="020B0604020202020204" pitchFamily="34" charset="0"/>
              <a:buChar char="•"/>
            </a:pPr>
            <a:r>
              <a:rPr lang="fr-FR" sz="2200" b="1" i="0" dirty="0">
                <a:solidFill>
                  <a:schemeClr val="accent5"/>
                </a:solidFill>
              </a:rPr>
              <a:t>75 % </a:t>
            </a:r>
            <a:r>
              <a:rPr lang="fr-FR" sz="2200" i="0" dirty="0"/>
              <a:t>des femmes et </a:t>
            </a:r>
            <a:r>
              <a:rPr lang="fr-FR" sz="2200" b="1" i="0" dirty="0">
                <a:solidFill>
                  <a:schemeClr val="accent5"/>
                </a:solidFill>
              </a:rPr>
              <a:t>90 % </a:t>
            </a:r>
            <a:r>
              <a:rPr lang="fr-FR" sz="2200" i="0" dirty="0"/>
              <a:t>des hommes </a:t>
            </a:r>
            <a:r>
              <a:rPr lang="fr-FR" sz="2200" b="1" i="0" dirty="0">
                <a:solidFill>
                  <a:schemeClr val="accent5"/>
                </a:solidFill>
              </a:rPr>
              <a:t>possèdent un téléphone portable</a:t>
            </a:r>
            <a:r>
              <a:rPr lang="fr-FR" sz="2200" i="0" dirty="0"/>
              <a:t>.</a:t>
            </a:r>
          </a:p>
          <a:p>
            <a:pPr marL="285750" indent="-285750">
              <a:lnSpc>
                <a:spcPct val="100000"/>
              </a:lnSpc>
              <a:buFont typeface="Arial" panose="020B0604020202020204" pitchFamily="34" charset="0"/>
              <a:buChar char="•"/>
            </a:pPr>
            <a:r>
              <a:rPr lang="fr-FR" sz="2200" b="1" i="0" dirty="0">
                <a:solidFill>
                  <a:schemeClr val="accent5"/>
                </a:solidFill>
              </a:rPr>
              <a:t>31 % </a:t>
            </a:r>
            <a:r>
              <a:rPr lang="fr-FR" sz="2200" i="0" dirty="0"/>
              <a:t>des femmes et </a:t>
            </a:r>
            <a:r>
              <a:rPr lang="fr-FR" sz="2200" b="1" i="0" dirty="0">
                <a:solidFill>
                  <a:schemeClr val="accent5"/>
                </a:solidFill>
              </a:rPr>
              <a:t>61 % </a:t>
            </a:r>
            <a:r>
              <a:rPr lang="fr-FR" sz="2200" i="0" dirty="0"/>
              <a:t>des hommes </a:t>
            </a:r>
            <a:r>
              <a:rPr lang="fr-FR" sz="2200" b="1" i="0" dirty="0">
                <a:solidFill>
                  <a:schemeClr val="accent5"/>
                </a:solidFill>
              </a:rPr>
              <a:t>ont utilisé un compte bancaire ou un téléphone portable pour effectuer des transactions financières </a:t>
            </a:r>
            <a:r>
              <a:rPr lang="fr-FR" sz="2200" i="0" dirty="0"/>
              <a:t>au cours des 12 derniers mois.</a:t>
            </a:r>
          </a:p>
          <a:p>
            <a:pPr marL="285750" indent="-285750">
              <a:lnSpc>
                <a:spcPct val="100000"/>
              </a:lnSpc>
              <a:buFont typeface="Arial" panose="020B0604020202020204" pitchFamily="34" charset="0"/>
              <a:buChar char="•"/>
            </a:pPr>
            <a:r>
              <a:rPr lang="fr-FR" sz="2200" b="1" i="0" dirty="0">
                <a:solidFill>
                  <a:schemeClr val="accent5"/>
                </a:solidFill>
              </a:rPr>
              <a:t>44 % </a:t>
            </a:r>
            <a:r>
              <a:rPr lang="fr-FR" sz="2200" i="0" dirty="0"/>
              <a:t>des femmes et </a:t>
            </a:r>
            <a:r>
              <a:rPr lang="fr-FR" sz="2200" b="1" i="0" dirty="0">
                <a:solidFill>
                  <a:schemeClr val="accent5"/>
                </a:solidFill>
              </a:rPr>
              <a:t>22 % </a:t>
            </a:r>
            <a:r>
              <a:rPr lang="fr-FR" sz="2200" i="0" dirty="0"/>
              <a:t>des hommes pensent qu’il est justifié qu’un </a:t>
            </a:r>
            <a:r>
              <a:rPr lang="fr-FR" sz="2200" b="1" i="0" dirty="0">
                <a:solidFill>
                  <a:schemeClr val="accent5"/>
                </a:solidFill>
              </a:rPr>
              <a:t>mari batte sa femme </a:t>
            </a:r>
            <a:r>
              <a:rPr lang="fr-FR" sz="2200" i="0" dirty="0"/>
              <a:t>pour des raisons spécifiques</a:t>
            </a:r>
            <a:r>
              <a:rPr lang="fr-FR" sz="2400" dirty="0"/>
              <a:t>.</a:t>
            </a:r>
            <a:endParaRPr lang="fr-FR" sz="2200" i="0" dirty="0"/>
          </a:p>
          <a:p>
            <a:pPr marL="285750" indent="-285750">
              <a:lnSpc>
                <a:spcPct val="100000"/>
              </a:lnSpc>
              <a:buFont typeface="Arial" panose="020B0604020202020204" pitchFamily="34" charset="0"/>
              <a:buChar char="•"/>
            </a:pPr>
            <a:r>
              <a:rPr lang="fr-FR" sz="2200" b="1" i="0" dirty="0">
                <a:solidFill>
                  <a:schemeClr val="accent5"/>
                </a:solidFill>
              </a:rPr>
              <a:t>12 % </a:t>
            </a:r>
            <a:r>
              <a:rPr lang="fr-FR" sz="2200" i="0" dirty="0"/>
              <a:t>des femmes en union </a:t>
            </a:r>
            <a:r>
              <a:rPr lang="fr-FR" sz="2200" b="1" i="0" dirty="0">
                <a:solidFill>
                  <a:schemeClr val="accent5"/>
                </a:solidFill>
              </a:rPr>
              <a:t>prennent leurs propres décisions informées sur les rapports sexuels, l’utilisation de contraceptifs et la santé reproductive</a:t>
            </a: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fr-FR" dirty="0"/>
              <a:t>Emploi selon l’âge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fr-FR" dirty="0"/>
              <a:t>Pourcentage de femmes et d’hommes de 15-49 ans en union qui ont travaillé à un moment quelconque au cours des 12 derniers mois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63293703"/>
              </p:ext>
            </p:extLst>
          </p:nvPr>
        </p:nvGraphicFramePr>
        <p:xfrm>
          <a:off x="350811" y="1464716"/>
          <a:ext cx="8369720" cy="479411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039572"/>
            <a:ext cx="3058886" cy="468085"/>
          </a:xfrm>
          <a:prstGeom prst="rect">
            <a:avLst/>
          </a:prstGeom>
        </p:spPr>
        <p:txBody>
          <a:bodyPr vert="horz" wrap="square" lIns="91440" tIns="45720" rIns="91440" bIns="45720" rtlCol="0" anchor="ctr">
            <a:normAutofit/>
          </a:bodyPr>
          <a:lstStyle/>
          <a:p>
            <a:pPr algn="ctr"/>
            <a:r>
              <a:rPr lang="fr-FR" dirty="0">
                <a:latin typeface="Source Sans Pro" panose="020B0503030403020204" pitchFamily="34" charset="0"/>
                <a:ea typeface="Source Sans Pro" panose="020B0503030403020204" pitchFamily="34" charset="0"/>
              </a:rPr>
              <a:t>Groupe d’âge</a:t>
            </a:r>
          </a:p>
        </p:txBody>
      </p:sp>
      <p:sp>
        <p:nvSpPr>
          <p:cNvPr id="11" name="TextBox 10">
            <a:extLst>
              <a:ext uri="{FF2B5EF4-FFF2-40B4-BE49-F238E27FC236}">
                <a16:creationId xmlns:a16="http://schemas.microsoft.com/office/drawing/2014/main" id="{CA9CE673-563E-FCC5-75AA-ECDE9DFDCDEE}"/>
              </a:ext>
            </a:extLst>
          </p:cNvPr>
          <p:cNvSpPr txBox="1"/>
          <p:nvPr/>
        </p:nvSpPr>
        <p:spPr>
          <a:xfrm>
            <a:off x="513023" y="6492873"/>
            <a:ext cx="7834143" cy="365127"/>
          </a:xfrm>
          <a:prstGeom prst="rect">
            <a:avLst/>
          </a:prstGeom>
        </p:spPr>
        <p:txBody>
          <a:bodyPr vert="horz" wrap="square" lIns="91440" tIns="45720" rIns="91440" bIns="45720" rtlCol="0" anchor="ctr">
            <a:normAutofit/>
          </a:bodyPr>
          <a:lstStyle/>
          <a:p>
            <a:r>
              <a:rPr lang="fr-CM" sz="1400" i="1" dirty="0">
                <a:effectLst/>
                <a:latin typeface="Source Sans Pro" panose="020B0503030403020204" pitchFamily="34" charset="0"/>
                <a:ea typeface="Source Sans Pro" panose="020B0503030403020204" pitchFamily="34" charset="0"/>
              </a:rPr>
              <a:t>Note : Les valeurs entre parenthèses sont basées sur 25–49 cas non pondérés. </a:t>
            </a:r>
            <a:endParaRPr lang="fr-FR" sz="1400" i="1"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925132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53412"/>
            <a:ext cx="7886700" cy="660987"/>
          </a:xfrm>
        </p:spPr>
        <p:txBody>
          <a:bodyPr>
            <a:noAutofit/>
          </a:bodyPr>
          <a:lstStyle/>
          <a:p>
            <a:r>
              <a:rPr lang="fr-FR" dirty="0"/>
              <a:t>Type de Rémunération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17442"/>
            <a:ext cx="7886700" cy="660986"/>
          </a:xfrm>
        </p:spPr>
        <p:txBody>
          <a:bodyPr>
            <a:normAutofit/>
          </a:bodyPr>
          <a:lstStyle/>
          <a:p>
            <a:r>
              <a:rPr lang="fr-FR" dirty="0"/>
              <a:t>Répartition (en %) des femmes et des hommes de 15-49 ans en union et ayant travaillé au cours des 12 derniers mois par type de rémunération</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2141079685"/>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4">
            <a:extLst>
              <a:ext uri="{FF2B5EF4-FFF2-40B4-BE49-F238E27FC236}">
                <a16:creationId xmlns:a16="http://schemas.microsoft.com/office/drawing/2014/main" id="{5B7D2258-619B-474F-4968-B33C0942A9B0}"/>
              </a:ext>
            </a:extLst>
          </p:cNvPr>
          <p:cNvSpPr txBox="1"/>
          <p:nvPr/>
        </p:nvSpPr>
        <p:spPr>
          <a:xfrm>
            <a:off x="6222092" y="5648170"/>
            <a:ext cx="2293256" cy="58477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600" i="1" dirty="0"/>
              <a:t>Total ≠ 100% à cause d’arrondissement</a:t>
            </a:r>
          </a:p>
        </p:txBody>
      </p:sp>
    </p:spTree>
    <p:extLst>
      <p:ext uri="{BB962C8B-B14F-4D97-AF65-F5344CB8AC3E}">
        <p14:creationId xmlns:p14="http://schemas.microsoft.com/office/powerpoint/2010/main" val="1887431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dirty="0"/>
              <a:t>Contrôle de l’utilisation de l’argent gagné par les femmes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87135"/>
            <a:ext cx="8017330" cy="930275"/>
          </a:xfrm>
        </p:spPr>
        <p:txBody>
          <a:bodyPr>
            <a:normAutofit/>
          </a:bodyPr>
          <a:lstStyle/>
          <a:p>
            <a:r>
              <a:rPr lang="fr-FR" dirty="0"/>
              <a:t>Répartition (en %) des femmes de 15-49 ans en union qui ont gagné de l’argent pour leur travail au cours des 12 derniers mois selon la personne qui décide comment l’argent est utilisé</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837618920"/>
              </p:ext>
            </p:extLst>
          </p:nvPr>
        </p:nvGraphicFramePr>
        <p:xfrm>
          <a:off x="883374" y="1561011"/>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354328" y="1813307"/>
            <a:ext cx="2209800" cy="4702629"/>
          </a:xfrm>
          <a:prstGeom prst="rect">
            <a:avLst/>
          </a:prstGeom>
          <a:solidFill>
            <a:schemeClr val="accent5"/>
          </a:solidFill>
        </p:spPr>
        <p:txBody>
          <a:bodyPr vert="horz" wrap="square" lIns="91440" tIns="45720" rIns="91440" bIns="45720" rtlCol="0" anchor="ctr">
            <a:normAutofit/>
          </a:bodyPr>
          <a:lstStyle/>
          <a:p>
            <a:pPr algn="ctr"/>
            <a:r>
              <a:rPr lang="fr-FR" sz="2200" dirty="0">
                <a:solidFill>
                  <a:schemeClr val="bg1"/>
                </a:solidFill>
                <a:latin typeface="Source Sans Pro SemiBold" panose="020B0603030403020204" pitchFamily="34" charset="0"/>
                <a:ea typeface="Source Sans Pro SemiBold" panose="020B0603030403020204" pitchFamily="34" charset="0"/>
              </a:rPr>
              <a:t>87 % des femmes en union qui ont gagné de l’argent au cours de 12 derniers mois participe à la décision comment utiliser l’argent gagné.</a:t>
            </a:r>
          </a:p>
        </p:txBody>
      </p:sp>
      <p:pic>
        <p:nvPicPr>
          <p:cNvPr id="8" name="Picture 7">
            <a:extLst>
              <a:ext uri="{FF2B5EF4-FFF2-40B4-BE49-F238E27FC236}">
                <a16:creationId xmlns:a16="http://schemas.microsoft.com/office/drawing/2014/main" id="{9048B3A0-9FDC-33FD-7900-2518F4D78512}"/>
              </a:ext>
            </a:extLst>
          </p:cNvPr>
          <p:cNvPicPr>
            <a:picLocks noChangeAspect="1"/>
          </p:cNvPicPr>
          <p:nvPr/>
        </p:nvPicPr>
        <p:blipFill>
          <a:blip r:embed="rId4"/>
          <a:stretch>
            <a:fillRect/>
          </a:stretch>
        </p:blipFill>
        <p:spPr>
          <a:xfrm>
            <a:off x="6305554" y="6515936"/>
            <a:ext cx="2889754" cy="432854"/>
          </a:xfrm>
          <a:prstGeom prst="rect">
            <a:avLst/>
          </a:prstGeom>
        </p:spPr>
      </p:pic>
    </p:spTree>
    <p:extLst>
      <p:ext uri="{BB962C8B-B14F-4D97-AF65-F5344CB8AC3E}">
        <p14:creationId xmlns:p14="http://schemas.microsoft.com/office/powerpoint/2010/main" val="3332005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56266"/>
            <a:ext cx="7886700" cy="930275"/>
          </a:xfrm>
        </p:spPr>
        <p:txBody>
          <a:bodyPr>
            <a:noAutofit/>
          </a:bodyPr>
          <a:lstStyle/>
          <a:p>
            <a:r>
              <a:rPr lang="fr-FR" dirty="0"/>
              <a:t>Gains de la femme par rapport à ceux du conjoint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83312"/>
            <a:ext cx="7886700" cy="930275"/>
          </a:xfrm>
        </p:spPr>
        <p:txBody>
          <a:bodyPr>
            <a:normAutofit/>
          </a:bodyPr>
          <a:lstStyle/>
          <a:p>
            <a:r>
              <a:rPr lang="fr-FR" dirty="0"/>
              <a:t>Réparation (en %) des femmes de 15-49 ans en union qui ont gagné de l’argent pour leur travail au cours des 12 derniers mois selon </a:t>
            </a:r>
            <a:r>
              <a:rPr lang="fr-FR"/>
              <a:t>qu’elles gagnent </a:t>
            </a:r>
            <a:r>
              <a:rPr lang="fr-FR" dirty="0"/>
              <a:t>plus ou moins que leur conjoint</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445886603"/>
              </p:ext>
            </p:extLst>
          </p:nvPr>
        </p:nvGraphicFramePr>
        <p:xfrm>
          <a:off x="66400" y="1748450"/>
          <a:ext cx="8703131"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E7F7B715-EBD4-0CA8-1F8B-E13EDDF5CF42}"/>
              </a:ext>
            </a:extLst>
          </p:cNvPr>
          <p:cNvSpPr txBox="1"/>
          <p:nvPr/>
        </p:nvSpPr>
        <p:spPr>
          <a:xfrm>
            <a:off x="2795239" y="4325528"/>
            <a:ext cx="1063083" cy="735980"/>
          </a:xfrm>
          <a:prstGeom prst="rect">
            <a:avLst/>
          </a:prstGeom>
        </p:spPr>
        <p:txBody>
          <a:bodyPr vert="horz" wrap="square" lIns="91440" tIns="45720" rIns="91440" bIns="45720" rtlCol="0" anchor="ctr">
            <a:normAutofit/>
          </a:bodyPr>
          <a:lstStyle/>
          <a:p>
            <a:pPr algn="ctr"/>
            <a:r>
              <a:rPr lang="en-US" sz="1800" dirty="0" err="1">
                <a:solidFill>
                  <a:schemeClr val="bg1"/>
                </a:solidFill>
              </a:rPr>
              <a:t>Moins</a:t>
            </a:r>
            <a:endParaRPr lang="en-US" sz="1800" dirty="0">
              <a:solidFill>
                <a:schemeClr val="bg1"/>
              </a:solidFill>
            </a:endParaRPr>
          </a:p>
          <a:p>
            <a:pPr algn="ctr"/>
            <a:r>
              <a:rPr lang="en-US" dirty="0">
                <a:solidFill>
                  <a:schemeClr val="bg1"/>
                </a:solidFill>
              </a:rPr>
              <a:t>78%</a:t>
            </a:r>
            <a:endParaRPr lang="en-US" sz="1800" dirty="0">
              <a:solidFill>
                <a:schemeClr val="bg1"/>
              </a:solidFill>
            </a:endParaRPr>
          </a:p>
        </p:txBody>
      </p:sp>
    </p:spTree>
    <p:extLst>
      <p:ext uri="{BB962C8B-B14F-4D97-AF65-F5344CB8AC3E}">
        <p14:creationId xmlns:p14="http://schemas.microsoft.com/office/powerpoint/2010/main" val="327494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fr-FR" sz="3200" i="0" dirty="0"/>
              <a:t>Emploi et rémunération</a:t>
            </a:r>
          </a:p>
          <a:p>
            <a:pPr marL="342900" indent="-342900" algn="l">
              <a:buFont typeface="Arial" panose="020B0604020202020204" pitchFamily="34" charset="0"/>
              <a:buChar char="•"/>
            </a:pPr>
            <a:r>
              <a:rPr lang="fr-FR" sz="3200" b="1" i="0" dirty="0">
                <a:solidFill>
                  <a:schemeClr val="accent5"/>
                </a:solidFill>
              </a:rPr>
              <a:t>Possession de biens</a:t>
            </a:r>
          </a:p>
          <a:p>
            <a:pPr marL="342900" indent="-342900" algn="l">
              <a:buFont typeface="Arial" panose="020B0604020202020204" pitchFamily="34" charset="0"/>
              <a:buChar char="•"/>
            </a:pPr>
            <a:r>
              <a:rPr lang="fr-FR" sz="3200" i="0" dirty="0"/>
              <a:t>Prise de décision</a:t>
            </a:r>
          </a:p>
          <a:p>
            <a:pPr marL="342900" indent="-342900" algn="l">
              <a:buFont typeface="Arial" panose="020B0604020202020204" pitchFamily="34" charset="0"/>
              <a:buChar char="•"/>
            </a:pPr>
            <a:r>
              <a:rPr lang="fr-FR" sz="3200" i="0" dirty="0"/>
              <a:t>Opinions concernant la violence domestique</a:t>
            </a:r>
          </a:p>
          <a:p>
            <a:pPr marL="342900" indent="-342900" algn="l">
              <a:buFont typeface="Arial" panose="020B0604020202020204" pitchFamily="34" charset="0"/>
              <a:buChar char="•"/>
            </a:pPr>
            <a:r>
              <a:rPr lang="fr-FR" sz="3200" i="0" dirty="0"/>
              <a:t>Participation dans la prise de décision concernant la santé sexuelle et reproductive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15 </a:t>
            </a:r>
          </a:p>
          <a:p>
            <a:pPr algn="ctr"/>
            <a:r>
              <a:rPr lang="fr-FR" sz="2000" dirty="0"/>
              <a:t>du Rapport Final</a:t>
            </a:r>
          </a:p>
        </p:txBody>
      </p:sp>
      <p:pic>
        <p:nvPicPr>
          <p:cNvPr id="4" name="Picture 3" descr="A screenshot of a video game&#10;&#10;Description automatically generated with medium confidence">
            <a:extLst>
              <a:ext uri="{FF2B5EF4-FFF2-40B4-BE49-F238E27FC236}">
                <a16:creationId xmlns:a16="http://schemas.microsoft.com/office/drawing/2014/main" id="{A7498A23-21E0-75CF-FF33-2DE2AD55AA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314515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91090"/>
            <a:ext cx="7886699" cy="932688"/>
          </a:xfrm>
        </p:spPr>
        <p:txBody>
          <a:bodyPr vert="horz" lIns="91440" tIns="45720" rIns="91440" bIns="45720" rtlCol="0" anchor="b">
            <a:normAutofit/>
          </a:bodyPr>
          <a:lstStyle/>
          <a:p>
            <a:r>
              <a:rPr lang="fr-FR" kern="1200" dirty="0">
                <a:solidFill>
                  <a:schemeClr val="tx1"/>
                </a:solidFill>
              </a:rPr>
              <a:t>Possession de biens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223778"/>
            <a:ext cx="7886699" cy="462595"/>
          </a:xfrm>
        </p:spPr>
        <p:txBody>
          <a:bodyPr vert="horz" lIns="91440" tIns="45720" rIns="91440" bIns="45720" rtlCol="0">
            <a:normAutofit/>
          </a:bodyPr>
          <a:lstStyle/>
          <a:p>
            <a:r>
              <a:rPr lang="fr-FR" kern="1200" dirty="0">
                <a:solidFill>
                  <a:schemeClr val="tx1"/>
                </a:solidFill>
                <a:latin typeface="+mn-lt"/>
                <a:ea typeface="+mn-ea"/>
                <a:cs typeface="+mn-cs"/>
              </a:rPr>
              <a:t>Pourcentage de femmes et d’hommes de 15-49 ans qui possèdent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81616650"/>
              </p:ext>
            </p:extLst>
          </p:nvPr>
        </p:nvGraphicFramePr>
        <p:xfrm>
          <a:off x="628649" y="1725180"/>
          <a:ext cx="7886699" cy="4841369"/>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3F5245B0-379C-596F-2E16-6C83A071FCFA}"/>
              </a:ext>
            </a:extLst>
          </p:cNvPr>
          <p:cNvSpPr txBox="1">
            <a:spLocks/>
          </p:cNvSpPr>
          <p:nvPr/>
        </p:nvSpPr>
        <p:spPr>
          <a:xfrm>
            <a:off x="7459846" y="792492"/>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i="0" dirty="0">
                <a:solidFill>
                  <a:srgbClr val="00A4E4"/>
                </a:solidFill>
              </a:rPr>
              <a:t>Indicateurs 5.b.1, 8.10.2</a:t>
            </a:r>
          </a:p>
        </p:txBody>
      </p:sp>
      <p:pic>
        <p:nvPicPr>
          <p:cNvPr id="7" name="Picture 6" descr="A picture containing text&#10;&#10;Description automatically generated">
            <a:extLst>
              <a:ext uri="{FF2B5EF4-FFF2-40B4-BE49-F238E27FC236}">
                <a16:creationId xmlns:a16="http://schemas.microsoft.com/office/drawing/2014/main" id="{557CF6D6-92A2-98A5-532B-9F3084EB59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61370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4294967295"/>
          </p:nvPr>
        </p:nvSpPr>
        <p:spPr>
          <a:xfrm>
            <a:off x="0" y="1155700"/>
            <a:ext cx="7886700" cy="419100"/>
          </a:xfrm>
        </p:spPr>
        <p:txBody>
          <a:bodyPr>
            <a:normAutofit/>
          </a:bodyPr>
          <a:lstStyle/>
          <a:p>
            <a:r>
              <a:rPr lang="fr-FR" dirty="0"/>
              <a:t>Pourcentage de femmes de 15-49 ans qui possèdent un téléphone portable :</a:t>
            </a:r>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554175" y="164211"/>
            <a:ext cx="6496865"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dirty="0"/>
              <a:t>Possession d’un téléphone portable selon la région : femme</a:t>
            </a:r>
          </a:p>
        </p:txBody>
      </p:sp>
      <p:sp>
        <p:nvSpPr>
          <p:cNvPr id="1046" name="TextBox 1045">
            <a:extLst>
              <a:ext uri="{FF2B5EF4-FFF2-40B4-BE49-F238E27FC236}">
                <a16:creationId xmlns:a16="http://schemas.microsoft.com/office/drawing/2014/main" id="{8A57591F-F75D-FBB3-BD7E-757A1AFC2F44}"/>
              </a:ext>
            </a:extLst>
          </p:cNvPr>
          <p:cNvSpPr txBox="1"/>
          <p:nvPr/>
        </p:nvSpPr>
        <p:spPr>
          <a:xfrm>
            <a:off x="162892" y="4152137"/>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Burkina Faso</a:t>
            </a:r>
          </a:p>
          <a:p>
            <a:pPr algn="ctr"/>
            <a:r>
              <a:rPr lang="fr-FR" sz="2400" b="1" dirty="0">
                <a:latin typeface="Source Sans Pro" panose="020B0503030403020204" pitchFamily="34" charset="0"/>
                <a:ea typeface="Source Sans Pro" panose="020B0503030403020204" pitchFamily="34" charset="0"/>
              </a:rPr>
              <a:t>75 %</a:t>
            </a:r>
          </a:p>
        </p:txBody>
      </p:sp>
      <p:sp>
        <p:nvSpPr>
          <p:cNvPr id="4" name="Content Placeholder 2">
            <a:extLst>
              <a:ext uri="{FF2B5EF4-FFF2-40B4-BE49-F238E27FC236}">
                <a16:creationId xmlns:a16="http://schemas.microsoft.com/office/drawing/2014/main" id="{730A1950-054C-230F-726F-CE6C981556EE}"/>
              </a:ext>
            </a:extLst>
          </p:cNvPr>
          <p:cNvSpPr txBox="1">
            <a:spLocks/>
          </p:cNvSpPr>
          <p:nvPr/>
        </p:nvSpPr>
        <p:spPr>
          <a:xfrm>
            <a:off x="7247711" y="773565"/>
            <a:ext cx="200390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b="1" i="0" dirty="0">
                <a:solidFill>
                  <a:srgbClr val="00A4E4"/>
                </a:solidFill>
              </a:rPr>
              <a:t>Indicateur 5.b.1</a:t>
            </a:r>
          </a:p>
        </p:txBody>
      </p:sp>
      <p:pic>
        <p:nvPicPr>
          <p:cNvPr id="6" name="Picture 5" descr="A picture containing text&#10;&#10;Description automatically generated">
            <a:extLst>
              <a:ext uri="{FF2B5EF4-FFF2-40B4-BE49-F238E27FC236}">
                <a16:creationId xmlns:a16="http://schemas.microsoft.com/office/drawing/2014/main" id="{9D60F130-09C7-6BCA-BF4B-E1B3F04122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grpSp>
        <p:nvGrpSpPr>
          <p:cNvPr id="5" name="Group 4">
            <a:extLst>
              <a:ext uri="{FF2B5EF4-FFF2-40B4-BE49-F238E27FC236}">
                <a16:creationId xmlns:a16="http://schemas.microsoft.com/office/drawing/2014/main" id="{26F590E2-14D6-1815-70D1-16E40700266B}"/>
              </a:ext>
            </a:extLst>
          </p:cNvPr>
          <p:cNvGrpSpPr/>
          <p:nvPr/>
        </p:nvGrpSpPr>
        <p:grpSpPr>
          <a:xfrm>
            <a:off x="936870" y="1524906"/>
            <a:ext cx="7886701" cy="5254462"/>
            <a:chOff x="1056131" y="1534142"/>
            <a:chExt cx="7886701" cy="5254462"/>
          </a:xfrm>
        </p:grpSpPr>
        <p:grpSp>
          <p:nvGrpSpPr>
            <p:cNvPr id="7" name="Group 6">
              <a:extLst>
                <a:ext uri="{FF2B5EF4-FFF2-40B4-BE49-F238E27FC236}">
                  <a16:creationId xmlns:a16="http://schemas.microsoft.com/office/drawing/2014/main" id="{B52120CF-6E1C-071C-2709-9FDF1BE171C7}"/>
                </a:ext>
              </a:extLst>
            </p:cNvPr>
            <p:cNvGrpSpPr/>
            <p:nvPr/>
          </p:nvGrpSpPr>
          <p:grpSpPr>
            <a:xfrm>
              <a:off x="1056131" y="1534142"/>
              <a:ext cx="7886701" cy="5254462"/>
              <a:chOff x="201168" y="1473836"/>
              <a:chExt cx="8224375" cy="5410096"/>
            </a:xfrm>
          </p:grpSpPr>
          <p:grpSp>
            <p:nvGrpSpPr>
              <p:cNvPr id="10" name="Group 4">
                <a:extLst>
                  <a:ext uri="{FF2B5EF4-FFF2-40B4-BE49-F238E27FC236}">
                    <a16:creationId xmlns:a16="http://schemas.microsoft.com/office/drawing/2014/main" id="{1D9228FC-4DC8-7209-15B7-B4238EA0FB92}"/>
                  </a:ext>
                </a:extLst>
              </p:cNvPr>
              <p:cNvGrpSpPr>
                <a:grpSpLocks noChangeAspect="1"/>
              </p:cNvGrpSpPr>
              <p:nvPr/>
            </p:nvGrpSpPr>
            <p:grpSpPr bwMode="auto">
              <a:xfrm>
                <a:off x="201168" y="1473836"/>
                <a:ext cx="8224375" cy="5410096"/>
                <a:chOff x="0" y="635"/>
                <a:chExt cx="5760" cy="3789"/>
              </a:xfrm>
            </p:grpSpPr>
            <p:sp>
              <p:nvSpPr>
                <p:cNvPr id="25" name="AutoShape 3">
                  <a:extLst>
                    <a:ext uri="{FF2B5EF4-FFF2-40B4-BE49-F238E27FC236}">
                      <a16:creationId xmlns:a16="http://schemas.microsoft.com/office/drawing/2014/main" id="{7A65BFD1-9BCF-394B-CAEE-97C0FF4D1F9E}"/>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5">
                  <a:extLst>
                    <a:ext uri="{FF2B5EF4-FFF2-40B4-BE49-F238E27FC236}">
                      <a16:creationId xmlns:a16="http://schemas.microsoft.com/office/drawing/2014/main" id="{EDC5AC6E-6EE0-2373-A3D6-B96267CBC65C}"/>
                    </a:ext>
                  </a:extLst>
                </p:cNvPr>
                <p:cNvSpPr>
                  <a:spLocks/>
                </p:cNvSpPr>
                <p:nvPr/>
              </p:nvSpPr>
              <p:spPr bwMode="auto">
                <a:xfrm>
                  <a:off x="1014" y="1619"/>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6">
                  <a:extLst>
                    <a:ext uri="{FF2B5EF4-FFF2-40B4-BE49-F238E27FC236}">
                      <a16:creationId xmlns:a16="http://schemas.microsoft.com/office/drawing/2014/main" id="{2783AC22-CF16-9111-FBE1-DC7199A1ED7D}"/>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7">
                  <a:extLst>
                    <a:ext uri="{FF2B5EF4-FFF2-40B4-BE49-F238E27FC236}">
                      <a16:creationId xmlns:a16="http://schemas.microsoft.com/office/drawing/2014/main" id="{8E8ED9CE-2F9F-92F0-6283-308674468FB7}"/>
                    </a:ext>
                  </a:extLst>
                </p:cNvPr>
                <p:cNvSpPr>
                  <a:spLocks/>
                </p:cNvSpPr>
                <p:nvPr/>
              </p:nvSpPr>
              <p:spPr bwMode="auto">
                <a:xfrm>
                  <a:off x="2721" y="226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29" name="Freeform 8">
                  <a:extLst>
                    <a:ext uri="{FF2B5EF4-FFF2-40B4-BE49-F238E27FC236}">
                      <a16:creationId xmlns:a16="http://schemas.microsoft.com/office/drawing/2014/main" id="{C18F6597-E9E8-ED22-374D-A62DD9306CA7}"/>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9">
                  <a:extLst>
                    <a:ext uri="{FF2B5EF4-FFF2-40B4-BE49-F238E27FC236}">
                      <a16:creationId xmlns:a16="http://schemas.microsoft.com/office/drawing/2014/main" id="{146CC15C-5507-FDDF-C246-21F46D9A0A63}"/>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1" name="Freeform 10">
                  <a:extLst>
                    <a:ext uri="{FF2B5EF4-FFF2-40B4-BE49-F238E27FC236}">
                      <a16:creationId xmlns:a16="http://schemas.microsoft.com/office/drawing/2014/main" id="{87AC8E8A-F35A-32DA-57AF-46ED1D74991D}"/>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11">
                  <a:extLst>
                    <a:ext uri="{FF2B5EF4-FFF2-40B4-BE49-F238E27FC236}">
                      <a16:creationId xmlns:a16="http://schemas.microsoft.com/office/drawing/2014/main" id="{FB5E3F11-CA0B-0F17-CC96-96E0E10D884F}"/>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12">
                  <a:extLst>
                    <a:ext uri="{FF2B5EF4-FFF2-40B4-BE49-F238E27FC236}">
                      <a16:creationId xmlns:a16="http://schemas.microsoft.com/office/drawing/2014/main" id="{3CC19417-10A3-5A6C-71D9-7142B16CC030}"/>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13">
                  <a:extLst>
                    <a:ext uri="{FF2B5EF4-FFF2-40B4-BE49-F238E27FC236}">
                      <a16:creationId xmlns:a16="http://schemas.microsoft.com/office/drawing/2014/main" id="{F042891F-DD08-60DE-4B0C-F3C4EB0A87F7}"/>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5" name="Freeform 14">
                  <a:extLst>
                    <a:ext uri="{FF2B5EF4-FFF2-40B4-BE49-F238E27FC236}">
                      <a16:creationId xmlns:a16="http://schemas.microsoft.com/office/drawing/2014/main" id="{E6CA114A-3F4D-A410-2E0B-A9FDC8DA9EF7}"/>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highlight>
                      <a:srgbClr val="F0E7FF"/>
                    </a:highlight>
                  </a:endParaRPr>
                </a:p>
              </p:txBody>
            </p:sp>
            <p:sp>
              <p:nvSpPr>
                <p:cNvPr id="36" name="Freeform 15">
                  <a:extLst>
                    <a:ext uri="{FF2B5EF4-FFF2-40B4-BE49-F238E27FC236}">
                      <a16:creationId xmlns:a16="http://schemas.microsoft.com/office/drawing/2014/main" id="{C37DBD6E-6EA0-A7CE-D88E-2991109ABC67}"/>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7" name="Freeform 16">
                  <a:extLst>
                    <a:ext uri="{FF2B5EF4-FFF2-40B4-BE49-F238E27FC236}">
                      <a16:creationId xmlns:a16="http://schemas.microsoft.com/office/drawing/2014/main" id="{9A22B6C9-B0E8-52C3-129C-C22116DA372A}"/>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rgbClr val="123E19"/>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38" name="Freeform 17">
                  <a:extLst>
                    <a:ext uri="{FF2B5EF4-FFF2-40B4-BE49-F238E27FC236}">
                      <a16:creationId xmlns:a16="http://schemas.microsoft.com/office/drawing/2014/main" id="{5646024A-29FA-18DD-2F74-DC2338A569E5}"/>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1" name="TextBox 10">
                <a:extLst>
                  <a:ext uri="{FF2B5EF4-FFF2-40B4-BE49-F238E27FC236}">
                    <a16:creationId xmlns:a16="http://schemas.microsoft.com/office/drawing/2014/main" id="{E63B492E-9C1B-BB36-A913-D2156B566C99}"/>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55 %</a:t>
                </a:r>
              </a:p>
            </p:txBody>
          </p:sp>
          <p:sp>
            <p:nvSpPr>
              <p:cNvPr id="12" name="TextBox 11">
                <a:extLst>
                  <a:ext uri="{FF2B5EF4-FFF2-40B4-BE49-F238E27FC236}">
                    <a16:creationId xmlns:a16="http://schemas.microsoft.com/office/drawing/2014/main" id="{7E3D1572-B97F-3E21-EC39-5CC4F1A0CD58}"/>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76 %</a:t>
                </a:r>
              </a:p>
            </p:txBody>
          </p:sp>
          <p:sp>
            <p:nvSpPr>
              <p:cNvPr id="13" name="TextBox 12">
                <a:extLst>
                  <a:ext uri="{FF2B5EF4-FFF2-40B4-BE49-F238E27FC236}">
                    <a16:creationId xmlns:a16="http://schemas.microsoft.com/office/drawing/2014/main" id="{0A7AAE50-65DF-9D20-7B8E-DAC18DDCEF80}"/>
                  </a:ext>
                </a:extLst>
              </p:cNvPr>
              <p:cNvSpPr txBox="1"/>
              <p:nvPr/>
            </p:nvSpPr>
            <p:spPr>
              <a:xfrm>
                <a:off x="3732022" y="4320406"/>
                <a:ext cx="1869053" cy="877752"/>
              </a:xfrm>
              <a:prstGeom prst="rect">
                <a:avLst/>
              </a:prstGeom>
              <a:noFill/>
            </p:spPr>
            <p:txBody>
              <a:bodyPr vert="horz" wrap="square" lIns="91440" tIns="45720" rIns="91440" bIns="45720" rtlCol="0" anchor="ctr">
                <a:normAutofit/>
              </a:bodyPr>
              <a:lstStyle/>
              <a:p>
                <a:pPr algn="ctr"/>
                <a:r>
                  <a:rPr lang="en-US" sz="1400" dirty="0">
                    <a:solidFill>
                      <a:schemeClr val="bg1"/>
                    </a:solidFill>
                    <a:latin typeface="Source Sans Pro" panose="020B0503030403020204" pitchFamily="34" charset="0"/>
                    <a:ea typeface="Source Sans Pro" panose="020B0503030403020204" pitchFamily="34" charset="0"/>
                  </a:rPr>
                  <a:t>Centre–</a:t>
                </a:r>
                <a:br>
                  <a:rPr lang="en-US" sz="1400" dirty="0">
                    <a:solidFill>
                      <a:schemeClr val="bg1"/>
                    </a:solidFill>
                    <a:latin typeface="Source Sans Pro" panose="020B0503030403020204" pitchFamily="34" charset="0"/>
                    <a:ea typeface="Source Sans Pro" panose="020B0503030403020204" pitchFamily="34" charset="0"/>
                  </a:rPr>
                </a:br>
                <a:r>
                  <a:rPr lang="en-US" sz="1400" dirty="0">
                    <a:solidFill>
                      <a:schemeClr val="bg1"/>
                    </a:solidFill>
                    <a:latin typeface="Source Sans Pro" panose="020B0503030403020204" pitchFamily="34" charset="0"/>
                    <a:ea typeface="Source Sans Pro" panose="020B0503030403020204" pitchFamily="34" charset="0"/>
                  </a:rPr>
                  <a:t>Sud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76 %</a:t>
                </a:r>
              </a:p>
            </p:txBody>
          </p:sp>
          <p:sp>
            <p:nvSpPr>
              <p:cNvPr id="14" name="TextBox 13">
                <a:extLst>
                  <a:ext uri="{FF2B5EF4-FFF2-40B4-BE49-F238E27FC236}">
                    <a16:creationId xmlns:a16="http://schemas.microsoft.com/office/drawing/2014/main" id="{56A21476-D13A-BB60-0B4C-23305116680D}"/>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Sahel</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39 %</a:t>
                </a:r>
              </a:p>
            </p:txBody>
          </p:sp>
          <p:sp>
            <p:nvSpPr>
              <p:cNvPr id="15" name="TextBox 14">
                <a:extLst>
                  <a:ext uri="{FF2B5EF4-FFF2-40B4-BE49-F238E27FC236}">
                    <a16:creationId xmlns:a16="http://schemas.microsoft.com/office/drawing/2014/main" id="{D80F7731-8C2C-73F4-1C9E-21261D5CE0EB}"/>
                  </a:ext>
                </a:extLst>
              </p:cNvPr>
              <p:cNvSpPr txBox="1"/>
              <p:nvPr/>
            </p:nvSpPr>
            <p:spPr>
              <a:xfrm>
                <a:off x="3838766" y="3002287"/>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Centre–Nord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78 %</a:t>
                </a:r>
              </a:p>
            </p:txBody>
          </p:sp>
          <p:sp>
            <p:nvSpPr>
              <p:cNvPr id="16" name="TextBox 15">
                <a:extLst>
                  <a:ext uri="{FF2B5EF4-FFF2-40B4-BE49-F238E27FC236}">
                    <a16:creationId xmlns:a16="http://schemas.microsoft.com/office/drawing/2014/main" id="{0AED0B01-4B28-AD83-5CDE-17F7FC54AEEA}"/>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Nord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76 %</a:t>
                </a:r>
              </a:p>
            </p:txBody>
          </p:sp>
          <p:sp>
            <p:nvSpPr>
              <p:cNvPr id="17" name="TextBox 16">
                <a:extLst>
                  <a:ext uri="{FF2B5EF4-FFF2-40B4-BE49-F238E27FC236}">
                    <a16:creationId xmlns:a16="http://schemas.microsoft.com/office/drawing/2014/main" id="{6A6CE883-0906-7DCB-CC6B-F92C37D40B11}"/>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Plateau–</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Central</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81 %</a:t>
                </a:r>
              </a:p>
            </p:txBody>
          </p:sp>
          <p:sp>
            <p:nvSpPr>
              <p:cNvPr id="18" name="TextBox 17">
                <a:extLst>
                  <a:ext uri="{FF2B5EF4-FFF2-40B4-BE49-F238E27FC236}">
                    <a16:creationId xmlns:a16="http://schemas.microsoft.com/office/drawing/2014/main" id="{11F8031A-FA33-EF49-4C01-2C9D44FE137D}"/>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algn="ctr"/>
                <a:r>
                  <a:rPr lang="en-US" sz="1600" dirty="0">
                    <a:latin typeface="Source Sans Pro" panose="020B0503030403020204" pitchFamily="34" charset="0"/>
                    <a:ea typeface="Source Sans Pro" panose="020B0503030403020204" pitchFamily="34" charset="0"/>
                  </a:rPr>
                  <a:t>Centre</a:t>
                </a:r>
              </a:p>
              <a:p>
                <a:pPr algn="ctr"/>
                <a:r>
                  <a:rPr lang="en-US" sz="1600" dirty="0">
                    <a:latin typeface="Source Sans Pro" panose="020B0503030403020204" pitchFamily="34" charset="0"/>
                    <a:ea typeface="Source Sans Pro" panose="020B0503030403020204" pitchFamily="34" charset="0"/>
                  </a:rPr>
                  <a:t>90 %</a:t>
                </a:r>
              </a:p>
            </p:txBody>
          </p:sp>
          <p:sp>
            <p:nvSpPr>
              <p:cNvPr id="19" name="TextBox 18">
                <a:extLst>
                  <a:ext uri="{FF2B5EF4-FFF2-40B4-BE49-F238E27FC236}">
                    <a16:creationId xmlns:a16="http://schemas.microsoft.com/office/drawing/2014/main" id="{50B48441-A93D-453B-870D-6AD8353480C2}"/>
                  </a:ext>
                </a:extLst>
              </p:cNvPr>
              <p:cNvSpPr txBox="1"/>
              <p:nvPr/>
            </p:nvSpPr>
            <p:spPr>
              <a:xfrm>
                <a:off x="2806342" y="4376896"/>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Ouest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67 %</a:t>
                </a:r>
              </a:p>
            </p:txBody>
          </p:sp>
          <p:sp>
            <p:nvSpPr>
              <p:cNvPr id="20" name="TextBox 19">
                <a:extLst>
                  <a:ext uri="{FF2B5EF4-FFF2-40B4-BE49-F238E27FC236}">
                    <a16:creationId xmlns:a16="http://schemas.microsoft.com/office/drawing/2014/main" id="{819606AD-3107-1765-76F8-6BDC6675EE3C}"/>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Boucle du </a:t>
                </a:r>
                <a:br>
                  <a:rPr lang="en-US" sz="1600" dirty="0">
                    <a:solidFill>
                      <a:schemeClr val="bg1"/>
                    </a:solidFill>
                    <a:latin typeface="Source Sans Pro" panose="020B0503030403020204" pitchFamily="34" charset="0"/>
                    <a:ea typeface="Source Sans Pro" panose="020B0503030403020204" pitchFamily="34" charset="0"/>
                  </a:rPr>
                </a:br>
                <a:r>
                  <a:rPr lang="en-US" sz="1600" dirty="0" err="1">
                    <a:solidFill>
                      <a:schemeClr val="bg1"/>
                    </a:solidFill>
                    <a:latin typeface="Source Sans Pro" panose="020B0503030403020204" pitchFamily="34" charset="0"/>
                    <a:ea typeface="Source Sans Pro" panose="020B0503030403020204" pitchFamily="34" charset="0"/>
                  </a:rPr>
                  <a:t>Mouhoun</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70 %</a:t>
                </a:r>
              </a:p>
            </p:txBody>
          </p:sp>
          <p:sp>
            <p:nvSpPr>
              <p:cNvPr id="21" name="TextBox 20">
                <a:extLst>
                  <a:ext uri="{FF2B5EF4-FFF2-40B4-BE49-F238E27FC236}">
                    <a16:creationId xmlns:a16="http://schemas.microsoft.com/office/drawing/2014/main" id="{57F66DD0-D800-BD1C-21D7-DA56F52BE2C5}"/>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Hauts–</a:t>
                </a:r>
                <a:r>
                  <a:rPr lang="en-US" sz="1600" dirty="0" err="1">
                    <a:latin typeface="Source Sans Pro" panose="020B0503030403020204" pitchFamily="34" charset="0"/>
                    <a:ea typeface="Source Sans Pro" panose="020B0503030403020204" pitchFamily="34" charset="0"/>
                  </a:rPr>
                  <a:t>Bassins</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81 %</a:t>
                </a:r>
              </a:p>
            </p:txBody>
          </p:sp>
          <p:sp>
            <p:nvSpPr>
              <p:cNvPr id="22" name="TextBox 21">
                <a:extLst>
                  <a:ext uri="{FF2B5EF4-FFF2-40B4-BE49-F238E27FC236}">
                    <a16:creationId xmlns:a16="http://schemas.microsoft.com/office/drawing/2014/main" id="{A4E74495-5058-5BDB-C015-20CF55D32C75}"/>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Cascades</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80 %</a:t>
                </a:r>
              </a:p>
            </p:txBody>
          </p:sp>
          <p:sp>
            <p:nvSpPr>
              <p:cNvPr id="23" name="TextBox 22">
                <a:extLst>
                  <a:ext uri="{FF2B5EF4-FFF2-40B4-BE49-F238E27FC236}">
                    <a16:creationId xmlns:a16="http://schemas.microsoft.com/office/drawing/2014/main" id="{A1F8F60A-93C2-A73D-5FAF-D1BE8D08B887}"/>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Sud–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Ouest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54 %</a:t>
                </a:r>
              </a:p>
            </p:txBody>
          </p:sp>
          <p:sp>
            <p:nvSpPr>
              <p:cNvPr id="24" name="TextBox 23">
                <a:extLst>
                  <a:ext uri="{FF2B5EF4-FFF2-40B4-BE49-F238E27FC236}">
                    <a16:creationId xmlns:a16="http://schemas.microsoft.com/office/drawing/2014/main" id="{93B8A771-0F17-08B5-F63C-385D62219468}"/>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algn="ctr"/>
                <a:endParaRPr lang="en-US" sz="1000" dirty="0">
                  <a:latin typeface="Source Sans Pro" panose="020B0503030403020204" pitchFamily="34" charset="0"/>
                  <a:ea typeface="Source Sans Pro" panose="020B0503030403020204" pitchFamily="34" charset="0"/>
                </a:endParaRPr>
              </a:p>
            </p:txBody>
          </p:sp>
        </p:grpSp>
        <p:cxnSp>
          <p:nvCxnSpPr>
            <p:cNvPr id="8" name="Straight Connector 7">
              <a:extLst>
                <a:ext uri="{FF2B5EF4-FFF2-40B4-BE49-F238E27FC236}">
                  <a16:creationId xmlns:a16="http://schemas.microsoft.com/office/drawing/2014/main" id="{B24BACFB-ED68-1650-397D-625902BB6965}"/>
                </a:ext>
              </a:extLst>
            </p:cNvPr>
            <p:cNvCxnSpPr>
              <a:stCxn id="18" idx="2"/>
            </p:cNvCxnSpPr>
            <p:nvPr/>
          </p:nvCxnSpPr>
          <p:spPr>
            <a:xfrm>
              <a:off x="3318083" y="2727184"/>
              <a:ext cx="1681398" cy="133434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E8DFCA1-6AC2-68BB-2DEC-20A6D7F03A27}"/>
                </a:ext>
              </a:extLst>
            </p:cNvPr>
            <p:cNvCxnSpPr>
              <a:cxnSpLocks/>
            </p:cNvCxnSpPr>
            <p:nvPr/>
          </p:nvCxnSpPr>
          <p:spPr>
            <a:xfrm flipH="1">
              <a:off x="5426964" y="2484499"/>
              <a:ext cx="1521521" cy="1535925"/>
            </a:xfrm>
            <a:prstGeom prst="line">
              <a:avLst/>
            </a:prstGeom>
            <a:solidFill>
              <a:srgbClr val="E0CCFF"/>
            </a:solidFill>
            <a:ln w="952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7324267"/>
      </p:ext>
    </p:extLst>
  </p:cSld>
  <p:clrMapOvr>
    <a:masterClrMapping/>
  </p:clrMapOvr>
</p:sld>
</file>

<file path=ppt/theme/theme1.xml><?xml version="1.0" encoding="utf-8"?>
<a:theme xmlns:a="http://schemas.openxmlformats.org/drawingml/2006/main" name="1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VMX3MACP777Z-1177381151-24157</_dlc_DocId>
    <_dlc_DocIdUrl xmlns="d16efad5-0601-4cf0-b7c2-89968258c777">
      <Url>https://icfonline.sharepoint.com/sites/ihd-dhs/Dissemination/_layouts/15/DocIdRedir.aspx?ID=VMX3MACP777Z-1177381151-24157</Url>
      <Description>VMX3MACP777Z-1177381151-24157</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DA4BA68-A8C5-4ACB-8D2B-EBB755D2C5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9981E3BE-0910-4E81-BE17-3B9CCC885C4D}">
  <ds:schemaRefs>
    <ds:schemaRef ds:uri="http://purl.org/dc/elements/1.1/"/>
    <ds:schemaRef ds:uri="http://purl.org/dc/terms/"/>
    <ds:schemaRef ds:uri="http://purl.org/dc/dcmitype/"/>
    <ds:schemaRef ds:uri="83c4e5ee-5eea-4e8c-8b50-726738bccb6e"/>
    <ds:schemaRef ds:uri="http://schemas.microsoft.com/office/2006/documentManagement/types"/>
    <ds:schemaRef ds:uri="http://schemas.microsoft.com/office/infopath/2007/PartnerControls"/>
    <ds:schemaRef ds:uri="http://www.w3.org/XML/1998/namespace"/>
    <ds:schemaRef ds:uri="http://schemas.microsoft.com/office/2006/metadata/properties"/>
    <ds:schemaRef ds:uri="http://schemas.openxmlformats.org/package/2006/metadata/core-properties"/>
    <ds:schemaRef ds:uri="fa6a9aea-fb0f-4ddd-aff8-712634b7d5fe"/>
    <ds:schemaRef ds:uri="d16efad5-0601-4cf0-b7c2-89968258c777"/>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14298</TotalTime>
  <Words>1963</Words>
  <Application>Microsoft Office PowerPoint</Application>
  <PresentationFormat>On-screen Show (4:3)</PresentationFormat>
  <Paragraphs>200</Paragraphs>
  <Slides>25</Slides>
  <Notes>18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25</vt:i4>
      </vt:variant>
    </vt:vector>
  </HeadingPairs>
  <TitlesOfParts>
    <vt:vector size="33" baseType="lpstr">
      <vt:lpstr>Arial</vt:lpstr>
      <vt:lpstr>Calibri</vt:lpstr>
      <vt:lpstr>Segoe UI Variable Text Semibold</vt:lpstr>
      <vt:lpstr>Source Sans Pro</vt:lpstr>
      <vt:lpstr>Source Sans Pro SemiBold</vt:lpstr>
      <vt:lpstr>1_Custom Design</vt:lpstr>
      <vt:lpstr>2_Custom Design</vt:lpstr>
      <vt:lpstr>Custom Design</vt:lpstr>
      <vt:lpstr>PowerPoint Presentation</vt:lpstr>
      <vt:lpstr>PowerPoint Presentation</vt:lpstr>
      <vt:lpstr>Emploi selon l’âge</vt:lpstr>
      <vt:lpstr>Type de Rémunération selon le sexe</vt:lpstr>
      <vt:lpstr>Contrôle de l’utilisation de l’argent gagné par les femmes</vt:lpstr>
      <vt:lpstr>Gains de la femme par rapport à ceux du conjoint</vt:lpstr>
      <vt:lpstr>PowerPoint Presentation</vt:lpstr>
      <vt:lpstr>Possession de biens selon le sexe</vt:lpstr>
      <vt:lpstr>PowerPoint Presentation</vt:lpstr>
      <vt:lpstr>PowerPoint Presentation</vt:lpstr>
      <vt:lpstr>Utilisation de banque ou téléphone portable pour effectuer des transactions financières selon le milieu de résidence et le sexe</vt:lpstr>
      <vt:lpstr>Utilisation de banque ou téléphone  portable pour effectuer des transactions financières selon le niveau d’instruction et le sexe</vt:lpstr>
      <vt:lpstr>PowerPoint Presentation</vt:lpstr>
      <vt:lpstr>Participation des femmes dans la prise de décision</vt:lpstr>
      <vt:lpstr>Participation des hommes dans la prise de décision</vt:lpstr>
      <vt:lpstr>PowerPoint Presentation</vt:lpstr>
      <vt:lpstr>Opinions concernant le fait qu’un mari batte sa femme selon le sexe</vt:lpstr>
      <vt:lpstr>PowerPoint Presentation</vt:lpstr>
      <vt:lpstr>Opinions concernant la négociation de rapport sexuels sans risque avec le mari/partenaire selon le sexe</vt:lpstr>
      <vt:lpstr>Capacité des femmes à négocier les rapports sexuels avec leur mari</vt:lpstr>
      <vt:lpstr>Participation des femmes à la prise de décisions en matière de santé sexuelle et reproductive par âge</vt:lpstr>
      <vt:lpstr>Participation des femmes à la prise de décisions en matière de santé sexuelle  et de procréation selon le niveau d’instruction</vt:lpstr>
      <vt:lpstr>Participation des femmes à la prise de  décisions en matière de santé sexuelle  et de procréation selon le bien-être économique</vt:lpstr>
      <vt:lpstr>Participation des femmes à la prise de  décisions en matière de santé sexuelle et  de procréation selon la région</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Sarah Balian</cp:lastModifiedBy>
  <cp:revision>3</cp:revision>
  <dcterms:created xsi:type="dcterms:W3CDTF">2022-12-05T19:39:34Z</dcterms:created>
  <dcterms:modified xsi:type="dcterms:W3CDTF">2023-09-09T10:59:12Z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aa9707d4-4f4b-4e37-a696-badef1eb3cb6</vt:lpwstr>
  </property>
  <property fmtid="{D5CDD505-2E9C-101B-9397-08002B2CF9AE}" pid="4" name="MediaServiceImageTags">
    <vt:lpwstr/>
  </property>
</Properties>
</file>