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1.xml" ContentType="application/vnd.openxmlformats-officedocument.drawingml.chartshapes+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4.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5.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6.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7.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8.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1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6"/>
  </p:notesMasterIdLst>
  <p:handoutMasterIdLst>
    <p:handoutMasterId r:id="rId37"/>
  </p:handoutMasterIdLst>
  <p:sldIdLst>
    <p:sldId id="256" r:id="rId8"/>
    <p:sldId id="260" r:id="rId9"/>
    <p:sldId id="262" r:id="rId10"/>
    <p:sldId id="275" r:id="rId11"/>
    <p:sldId id="283" r:id="rId12"/>
    <p:sldId id="343" r:id="rId13"/>
    <p:sldId id="322" r:id="rId14"/>
    <p:sldId id="294" r:id="rId15"/>
    <p:sldId id="342" r:id="rId16"/>
    <p:sldId id="352" r:id="rId17"/>
    <p:sldId id="354" r:id="rId18"/>
    <p:sldId id="355" r:id="rId19"/>
    <p:sldId id="288" r:id="rId20"/>
    <p:sldId id="356" r:id="rId21"/>
    <p:sldId id="357" r:id="rId22"/>
    <p:sldId id="358" r:id="rId23"/>
    <p:sldId id="359" r:id="rId24"/>
    <p:sldId id="360" r:id="rId25"/>
    <p:sldId id="361" r:id="rId26"/>
    <p:sldId id="364" r:id="rId27"/>
    <p:sldId id="366" r:id="rId28"/>
    <p:sldId id="362" r:id="rId29"/>
    <p:sldId id="363" r:id="rId30"/>
    <p:sldId id="368" r:id="rId31"/>
    <p:sldId id="272" r:id="rId32"/>
    <p:sldId id="365" r:id="rId33"/>
    <p:sldId id="367"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1E0"/>
    <a:srgbClr val="F0E7FF"/>
    <a:srgbClr val="CFAF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737" autoAdjust="0"/>
  </p:normalViewPr>
  <p:slideViewPr>
    <p:cSldViewPr snapToGrid="0">
      <p:cViewPr varScale="1">
        <p:scale>
          <a:sx n="83" d="100"/>
          <a:sy n="83" d="100"/>
        </p:scale>
        <p:origin x="1368" y="4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viewProps" Target="viewProps.xml"/><Relationship Id="rId21" Type="http://schemas.openxmlformats.org/officeDocument/2006/relationships/slide" Target="slides/slide14.xml"/><Relationship Id="rId34" Type="http://schemas.openxmlformats.org/officeDocument/2006/relationships/slide" Target="slides/slide27.xml"/><Relationship Id="rId42" Type="http://schemas.microsoft.com/office/2016/11/relationships/changesInfo" Target="changesInfos/changesInfo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microsoft.com/office/2018/10/relationships/authors" Target="author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4D7F09F0-8F47-4417-ACA6-74F245620163}"/>
    <pc:docChg chg="undo redo custSel addSld delSld modSld addMainMaster delMainMaster modMainMaster">
      <pc:chgData name="Twesigye, Gloria" userId="6464a502-8a44-4d67-8fab-8f3aa9495827" providerId="ADAL" clId="{4D7F09F0-8F47-4417-ACA6-74F245620163}" dt="2023-03-21T19:18:34.164" v="633" actId="207"/>
      <pc:docMkLst>
        <pc:docMk/>
      </pc:docMkLst>
      <pc:sldChg chg="modSp">
        <pc:chgData name="Twesigye, Gloria" userId="6464a502-8a44-4d67-8fab-8f3aa9495827" providerId="ADAL" clId="{4D7F09F0-8F47-4417-ACA6-74F245620163}" dt="2023-03-16T19:13:17.776" v="4"/>
        <pc:sldMkLst>
          <pc:docMk/>
          <pc:sldMk cId="109857222" sldId="256"/>
        </pc:sldMkLst>
        <pc:spChg chg="mod">
          <ac:chgData name="Twesigye, Gloria" userId="6464a502-8a44-4d67-8fab-8f3aa9495827" providerId="ADAL" clId="{4D7F09F0-8F47-4417-ACA6-74F245620163}" dt="2023-03-16T19:13:17.776" v="4"/>
          <ac:spMkLst>
            <pc:docMk/>
            <pc:sldMk cId="109857222" sldId="256"/>
            <ac:spMk id="3" creationId="{00000000-0000-0000-0000-000000000000}"/>
          </ac:spMkLst>
        </pc:spChg>
      </pc:sldChg>
      <pc:sldChg chg="addSp delSp modSp mod">
        <pc:chgData name="Twesigye, Gloria" userId="6464a502-8a44-4d67-8fab-8f3aa9495827" providerId="ADAL" clId="{4D7F09F0-8F47-4417-ACA6-74F245620163}" dt="2023-03-17T19:07:20.652" v="621" actId="478"/>
        <pc:sldMkLst>
          <pc:docMk/>
          <pc:sldMk cId="2163988523" sldId="260"/>
        </pc:sldMkLst>
        <pc:spChg chg="add del mod">
          <ac:chgData name="Twesigye, Gloria" userId="6464a502-8a44-4d67-8fab-8f3aa9495827" providerId="ADAL" clId="{4D7F09F0-8F47-4417-ACA6-74F245620163}" dt="2023-03-17T19:07:20.652" v="621" actId="478"/>
          <ac:spMkLst>
            <pc:docMk/>
            <pc:sldMk cId="2163988523" sldId="260"/>
            <ac:spMk id="5" creationId="{AAF23C96-402A-7FB8-E93F-BFAE62668936}"/>
          </ac:spMkLst>
        </pc:spChg>
        <pc:spChg chg="del">
          <ac:chgData name="Twesigye, Gloria" userId="6464a502-8a44-4d67-8fab-8f3aa9495827" providerId="ADAL" clId="{4D7F09F0-8F47-4417-ACA6-74F245620163}" dt="2023-03-16T19:18:20.254" v="33" actId="478"/>
          <ac:spMkLst>
            <pc:docMk/>
            <pc:sldMk cId="2163988523" sldId="260"/>
            <ac:spMk id="6" creationId="{5D0F14F3-1A09-3E96-BCB2-D8B940E469DA}"/>
          </ac:spMkLst>
        </pc:spChg>
        <pc:spChg chg="del topLvl">
          <ac:chgData name="Twesigye, Gloria" userId="6464a502-8a44-4d67-8fab-8f3aa9495827" providerId="ADAL" clId="{4D7F09F0-8F47-4417-ACA6-74F245620163}" dt="2023-03-16T19:18:24.320" v="35" actId="478"/>
          <ac:spMkLst>
            <pc:docMk/>
            <pc:sldMk cId="2163988523" sldId="260"/>
            <ac:spMk id="7" creationId="{CE64F085-394F-89FE-55C1-94E5F28AFADD}"/>
          </ac:spMkLst>
        </pc:spChg>
        <pc:spChg chg="del">
          <ac:chgData name="Twesigye, Gloria" userId="6464a502-8a44-4d67-8fab-8f3aa9495827" providerId="ADAL" clId="{4D7F09F0-8F47-4417-ACA6-74F245620163}" dt="2023-03-16T19:18:24.320" v="35" actId="478"/>
          <ac:spMkLst>
            <pc:docMk/>
            <pc:sldMk cId="2163988523" sldId="260"/>
            <ac:spMk id="8" creationId="{E39DAA33-FEFE-A8BD-BBEA-A8F3D8B80ECE}"/>
          </ac:spMkLst>
        </pc:spChg>
        <pc:spChg chg="topLvl">
          <ac:chgData name="Twesigye, Gloria" userId="6464a502-8a44-4d67-8fab-8f3aa9495827" providerId="ADAL" clId="{4D7F09F0-8F47-4417-ACA6-74F245620163}" dt="2023-03-16T19:18:24.320" v="35" actId="478"/>
          <ac:spMkLst>
            <pc:docMk/>
            <pc:sldMk cId="2163988523" sldId="260"/>
            <ac:spMk id="9" creationId="{E690F70B-E368-D7F5-795E-B5139345EF71}"/>
          </ac:spMkLst>
        </pc:spChg>
        <pc:grpChg chg="del mod">
          <ac:chgData name="Twesigye, Gloria" userId="6464a502-8a44-4d67-8fab-8f3aa9495827" providerId="ADAL" clId="{4D7F09F0-8F47-4417-ACA6-74F245620163}" dt="2023-03-16T19:18:24.320" v="35" actId="478"/>
          <ac:grpSpMkLst>
            <pc:docMk/>
            <pc:sldMk cId="2163988523" sldId="260"/>
            <ac:grpSpMk id="4" creationId="{FB828DB1-EDD0-CE99-94E3-00CC7D6413B3}"/>
          </ac:grpSpMkLst>
        </pc:grpChg>
        <pc:picChg chg="add mod">
          <ac:chgData name="Twesigye, Gloria" userId="6464a502-8a44-4d67-8fab-8f3aa9495827" providerId="ADAL" clId="{4D7F09F0-8F47-4417-ACA6-74F245620163}" dt="2023-03-16T19:18:24.859" v="36"/>
          <ac:picMkLst>
            <pc:docMk/>
            <pc:sldMk cId="2163988523" sldId="260"/>
            <ac:picMk id="2" creationId="{FE413B6E-1E31-139D-5386-501ABA368059}"/>
          </ac:picMkLst>
        </pc:picChg>
      </pc:sldChg>
      <pc:sldChg chg="addSp delSp modSp mod">
        <pc:chgData name="Twesigye, Gloria" userId="6464a502-8a44-4d67-8fab-8f3aa9495827" providerId="ADAL" clId="{4D7F09F0-8F47-4417-ACA6-74F245620163}" dt="2023-03-17T18:58:39.725" v="608" actId="1076"/>
        <pc:sldMkLst>
          <pc:docMk/>
          <pc:sldMk cId="1428788921" sldId="262"/>
        </pc:sldMkLst>
        <pc:spChg chg="add del mod">
          <ac:chgData name="Twesigye, Gloria" userId="6464a502-8a44-4d67-8fab-8f3aa9495827" providerId="ADAL" clId="{4D7F09F0-8F47-4417-ACA6-74F245620163}" dt="2023-03-16T19:29:57.286" v="90" actId="478"/>
          <ac:spMkLst>
            <pc:docMk/>
            <pc:sldMk cId="1428788921" sldId="262"/>
            <ac:spMk id="3" creationId="{D9F7356F-531C-904B-66DE-C7B4B33DFDD7}"/>
          </ac:spMkLst>
        </pc:spChg>
        <pc:spChg chg="mod">
          <ac:chgData name="Twesigye, Gloria" userId="6464a502-8a44-4d67-8fab-8f3aa9495827" providerId="ADAL" clId="{4D7F09F0-8F47-4417-ACA6-74F245620163}" dt="2023-03-17T18:58:39.725" v="608" actId="1076"/>
          <ac:spMkLst>
            <pc:docMk/>
            <pc:sldMk cId="1428788921" sldId="262"/>
            <ac:spMk id="19" creationId="{239E272A-0788-496C-5E40-C0D6B831EBC4}"/>
          </ac:spMkLst>
        </pc:spChg>
        <pc:graphicFrameChg chg="mod">
          <ac:chgData name="Twesigye, Gloria" userId="6464a502-8a44-4d67-8fab-8f3aa9495827" providerId="ADAL" clId="{4D7F09F0-8F47-4417-ACA6-74F245620163}" dt="2023-03-17T18:58:35.821" v="606" actId="1076"/>
          <ac:graphicFrameMkLst>
            <pc:docMk/>
            <pc:sldMk cId="1428788921" sldId="262"/>
            <ac:graphicFrameMk id="8" creationId="{A25666F9-CCA3-9D59-B863-99CA3EC76DEB}"/>
          </ac:graphicFrameMkLst>
        </pc:graphicFrameChg>
      </pc:sldChg>
      <pc:sldChg chg="addSp delSp modSp mod modClrScheme chgLayout">
        <pc:chgData name="Twesigye, Gloria" userId="6464a502-8a44-4d67-8fab-8f3aa9495827" providerId="ADAL" clId="{4D7F09F0-8F47-4417-ACA6-74F245620163}" dt="2023-03-17T18:20:29.302" v="458" actId="20577"/>
        <pc:sldMkLst>
          <pc:docMk/>
          <pc:sldMk cId="1506493807" sldId="272"/>
        </pc:sldMkLst>
        <pc:spChg chg="add del mod">
          <ac:chgData name="Twesigye, Gloria" userId="6464a502-8a44-4d67-8fab-8f3aa9495827" providerId="ADAL" clId="{4D7F09F0-8F47-4417-ACA6-74F245620163}" dt="2023-03-17T18:18:57.757" v="455" actId="478"/>
          <ac:spMkLst>
            <pc:docMk/>
            <pc:sldMk cId="1506493807" sldId="272"/>
            <ac:spMk id="2" creationId="{497AE837-E958-D75D-F710-C9234E9B4AF8}"/>
          </ac:spMkLst>
        </pc:spChg>
        <pc:spChg chg="mod ord">
          <ac:chgData name="Twesigye, Gloria" userId="6464a502-8a44-4d67-8fab-8f3aa9495827" providerId="ADAL" clId="{4D7F09F0-8F47-4417-ACA6-74F245620163}" dt="2023-03-17T18:18:44.829" v="453" actId="700"/>
          <ac:spMkLst>
            <pc:docMk/>
            <pc:sldMk cId="1506493807" sldId="272"/>
            <ac:spMk id="8" creationId="{974DFF41-178B-45FF-97EF-CBF7661FD36F}"/>
          </ac:spMkLst>
        </pc:spChg>
        <pc:spChg chg="mod ord">
          <ac:chgData name="Twesigye, Gloria" userId="6464a502-8a44-4d67-8fab-8f3aa9495827" providerId="ADAL" clId="{4D7F09F0-8F47-4417-ACA6-74F245620163}" dt="2023-03-17T18:20:29.302" v="458" actId="20577"/>
          <ac:spMkLst>
            <pc:docMk/>
            <pc:sldMk cId="1506493807" sldId="272"/>
            <ac:spMk id="10" creationId="{60355314-6F20-3BAA-36EB-AD91851608F9}"/>
          </ac:spMkLst>
        </pc:spChg>
        <pc:graphicFrameChg chg="mod">
          <ac:chgData name="Twesigye, Gloria" userId="6464a502-8a44-4d67-8fab-8f3aa9495827" providerId="ADAL" clId="{4D7F09F0-8F47-4417-ACA6-74F245620163}" dt="2023-03-17T18:18:53.807" v="454" actId="207"/>
          <ac:graphicFrameMkLst>
            <pc:docMk/>
            <pc:sldMk cId="1506493807" sldId="272"/>
            <ac:graphicFrameMk id="9" creationId="{16BB2B36-D329-083C-5198-BEEC5AC12CFA}"/>
          </ac:graphicFrameMkLst>
        </pc:graphicFrameChg>
      </pc:sldChg>
      <pc:sldChg chg="addSp delSp modSp mod modClrScheme chgLayout">
        <pc:chgData name="Twesigye, Gloria" userId="6464a502-8a44-4d67-8fab-8f3aa9495827" providerId="ADAL" clId="{4D7F09F0-8F47-4417-ACA6-74F245620163}" dt="2023-03-17T14:28:03.594" v="118" actId="478"/>
        <pc:sldMkLst>
          <pc:docMk/>
          <pc:sldMk cId="111198767" sldId="275"/>
        </pc:sldMkLst>
        <pc:spChg chg="mod ord">
          <ac:chgData name="Twesigye, Gloria" userId="6464a502-8a44-4d67-8fab-8f3aa9495827" providerId="ADAL" clId="{4D7F09F0-8F47-4417-ACA6-74F245620163}" dt="2023-03-17T14:22:35.020" v="105" actId="700"/>
          <ac:spMkLst>
            <pc:docMk/>
            <pc:sldMk cId="111198767" sldId="275"/>
            <ac:spMk id="2" creationId="{F6245169-1799-41CD-B28E-D2D20D16AD73}"/>
          </ac:spMkLst>
        </pc:spChg>
        <pc:spChg chg="mod ord">
          <ac:chgData name="Twesigye, Gloria" userId="6464a502-8a44-4d67-8fab-8f3aa9495827" providerId="ADAL" clId="{4D7F09F0-8F47-4417-ACA6-74F245620163}" dt="2023-03-17T14:22:35.020" v="105" actId="700"/>
          <ac:spMkLst>
            <pc:docMk/>
            <pc:sldMk cId="111198767" sldId="275"/>
            <ac:spMk id="3" creationId="{E4FD1E92-5DBC-B105-F246-2355E4FF9A74}"/>
          </ac:spMkLst>
        </pc:spChg>
        <pc:spChg chg="add del mod">
          <ac:chgData name="Twesigye, Gloria" userId="6464a502-8a44-4d67-8fab-8f3aa9495827" providerId="ADAL" clId="{4D7F09F0-8F47-4417-ACA6-74F245620163}" dt="2023-03-17T14:28:03.594" v="118" actId="478"/>
          <ac:spMkLst>
            <pc:docMk/>
            <pc:sldMk cId="111198767" sldId="275"/>
            <ac:spMk id="4" creationId="{D0B47B81-0EF4-D1AC-0DD7-1FA3CD84BF97}"/>
          </ac:spMkLst>
        </pc:spChg>
        <pc:graphicFrameChg chg="mod">
          <ac:chgData name="Twesigye, Gloria" userId="6464a502-8a44-4d67-8fab-8f3aa9495827" providerId="ADAL" clId="{4D7F09F0-8F47-4417-ACA6-74F245620163}" dt="2023-03-17T14:27:54.106" v="117" actId="207"/>
          <ac:graphicFrameMkLst>
            <pc:docMk/>
            <pc:sldMk cId="111198767" sldId="275"/>
            <ac:graphicFrameMk id="9" creationId="{16BB2B36-D329-083C-5198-BEEC5AC12CFA}"/>
          </ac:graphicFrameMkLst>
        </pc:graphicFrameChg>
      </pc:sldChg>
      <pc:sldChg chg="addSp delSp modSp mod">
        <pc:chgData name="Twesigye, Gloria" userId="6464a502-8a44-4d67-8fab-8f3aa9495827" providerId="ADAL" clId="{4D7F09F0-8F47-4417-ACA6-74F245620163}" dt="2023-03-17T14:20:49.314" v="104" actId="478"/>
        <pc:sldMkLst>
          <pc:docMk/>
          <pc:sldMk cId="3502258445" sldId="283"/>
        </pc:sldMkLst>
        <pc:spChg chg="add del mod">
          <ac:chgData name="Twesigye, Gloria" userId="6464a502-8a44-4d67-8fab-8f3aa9495827" providerId="ADAL" clId="{4D7F09F0-8F47-4417-ACA6-74F245620163}" dt="2023-03-17T14:20:49.314" v="104" actId="478"/>
          <ac:spMkLst>
            <pc:docMk/>
            <pc:sldMk cId="3502258445" sldId="283"/>
            <ac:spMk id="2" creationId="{071391F5-64E2-F321-8682-9BDA8DF3602C}"/>
          </ac:spMkLst>
        </pc:spChg>
        <pc:spChg chg="add del">
          <ac:chgData name="Twesigye, Gloria" userId="6464a502-8a44-4d67-8fab-8f3aa9495827" providerId="ADAL" clId="{4D7F09F0-8F47-4417-ACA6-74F245620163}" dt="2023-03-17T14:20:11" v="102" actId="478"/>
          <ac:spMkLst>
            <pc:docMk/>
            <pc:sldMk cId="3502258445" sldId="283"/>
            <ac:spMk id="13" creationId="{6D4D43AF-05AA-81BA-2D8D-F126FF832339}"/>
          </ac:spMkLst>
        </pc:spChg>
        <pc:graphicFrameChg chg="mod">
          <ac:chgData name="Twesigye, Gloria" userId="6464a502-8a44-4d67-8fab-8f3aa9495827" providerId="ADAL" clId="{4D7F09F0-8F47-4417-ACA6-74F245620163}" dt="2023-03-17T14:20:38.427" v="103" actId="113"/>
          <ac:graphicFrameMkLst>
            <pc:docMk/>
            <pc:sldMk cId="3502258445" sldId="283"/>
            <ac:graphicFrameMk id="9" creationId="{16BB2B36-D329-083C-5198-BEEC5AC12CFA}"/>
          </ac:graphicFrameMkLst>
        </pc:graphicFrameChg>
      </pc:sldChg>
      <pc:sldChg chg="addSp delSp modSp mod">
        <pc:chgData name="Twesigye, Gloria" userId="6464a502-8a44-4d67-8fab-8f3aa9495827" providerId="ADAL" clId="{4D7F09F0-8F47-4417-ACA6-74F245620163}" dt="2023-03-17T17:25:39.003" v="338" actId="478"/>
        <pc:sldMkLst>
          <pc:docMk/>
          <pc:sldMk cId="2004344858" sldId="288"/>
        </pc:sldMkLst>
        <pc:spChg chg="add del mod">
          <ac:chgData name="Twesigye, Gloria" userId="6464a502-8a44-4d67-8fab-8f3aa9495827" providerId="ADAL" clId="{4D7F09F0-8F47-4417-ACA6-74F245620163}" dt="2023-03-17T17:25:39.003" v="338" actId="478"/>
          <ac:spMkLst>
            <pc:docMk/>
            <pc:sldMk cId="2004344858" sldId="288"/>
            <ac:spMk id="3" creationId="{7AFC1412-DA45-7A60-4A33-9E33B458841E}"/>
          </ac:spMkLst>
        </pc:spChg>
      </pc:sldChg>
      <pc:sldChg chg="addSp delSp modSp mod">
        <pc:chgData name="Twesigye, Gloria" userId="6464a502-8a44-4d67-8fab-8f3aa9495827" providerId="ADAL" clId="{4D7F09F0-8F47-4417-ACA6-74F245620163}" dt="2023-03-17T19:07:08.756" v="620" actId="478"/>
        <pc:sldMkLst>
          <pc:docMk/>
          <pc:sldMk cId="3475639167" sldId="289"/>
        </pc:sldMkLst>
        <pc:spChg chg="add del mod">
          <ac:chgData name="Twesigye, Gloria" userId="6464a502-8a44-4d67-8fab-8f3aa9495827" providerId="ADAL" clId="{4D7F09F0-8F47-4417-ACA6-74F245620163}" dt="2023-03-17T19:07:08.756" v="620" actId="478"/>
          <ac:spMkLst>
            <pc:docMk/>
            <pc:sldMk cId="3475639167" sldId="289"/>
            <ac:spMk id="3" creationId="{E4997F11-B9A5-23CA-EF29-BCE52178B370}"/>
          </ac:spMkLst>
        </pc:spChg>
        <pc:spChg chg="add del mod">
          <ac:chgData name="Twesigye, Gloria" userId="6464a502-8a44-4d67-8fab-8f3aa9495827" providerId="ADAL" clId="{4D7F09F0-8F47-4417-ACA6-74F245620163}" dt="2023-03-17T19:07:02.324" v="618" actId="478"/>
          <ac:spMkLst>
            <pc:docMk/>
            <pc:sldMk cId="3475639167" sldId="289"/>
            <ac:spMk id="5" creationId="{43F8C539-0CDD-1FB2-D778-01984BA389CD}"/>
          </ac:spMkLst>
        </pc:spChg>
        <pc:spChg chg="del">
          <ac:chgData name="Twesigye, Gloria" userId="6464a502-8a44-4d67-8fab-8f3aa9495827" providerId="ADAL" clId="{4D7F09F0-8F47-4417-ACA6-74F245620163}" dt="2023-03-17T19:06:48.186" v="613" actId="478"/>
          <ac:spMkLst>
            <pc:docMk/>
            <pc:sldMk cId="3475639167" sldId="289"/>
            <ac:spMk id="6" creationId="{3178E49A-AB46-36D7-BE04-40013DE24A2A}"/>
          </ac:spMkLst>
        </pc:spChg>
        <pc:spChg chg="add mod">
          <ac:chgData name="Twesigye, Gloria" userId="6464a502-8a44-4d67-8fab-8f3aa9495827" providerId="ADAL" clId="{4D7F09F0-8F47-4417-ACA6-74F245620163}" dt="2023-03-17T19:07:07.240" v="619" actId="1076"/>
          <ac:spMkLst>
            <pc:docMk/>
            <pc:sldMk cId="3475639167" sldId="289"/>
            <ac:spMk id="7" creationId="{5667D6D0-2BB1-42F2-84CA-643A907D81F8}"/>
          </ac:spMkLst>
        </pc:spChg>
      </pc:sldChg>
      <pc:sldChg chg="addSp delSp modSp mod modClrScheme chgLayout">
        <pc:chgData name="Twesigye, Gloria" userId="6464a502-8a44-4d67-8fab-8f3aa9495827" providerId="ADAL" clId="{4D7F09F0-8F47-4417-ACA6-74F245620163}" dt="2023-03-17T18:38:01.914" v="567" actId="700"/>
        <pc:sldMkLst>
          <pc:docMk/>
          <pc:sldMk cId="1925132525" sldId="294"/>
        </pc:sldMkLst>
        <pc:spChg chg="mod ord">
          <ac:chgData name="Twesigye, Gloria" userId="6464a502-8a44-4d67-8fab-8f3aa9495827" providerId="ADAL" clId="{4D7F09F0-8F47-4417-ACA6-74F245620163}" dt="2023-03-17T18:38:01.914" v="567" actId="700"/>
          <ac:spMkLst>
            <pc:docMk/>
            <pc:sldMk cId="1925132525" sldId="294"/>
            <ac:spMk id="2" creationId="{F6245169-1799-41CD-B28E-D2D20D16AD73}"/>
          </ac:spMkLst>
        </pc:spChg>
        <pc:spChg chg="add del mod">
          <ac:chgData name="Twesigye, Gloria" userId="6464a502-8a44-4d67-8fab-8f3aa9495827" providerId="ADAL" clId="{4D7F09F0-8F47-4417-ACA6-74F245620163}" dt="2023-03-17T15:09:03.159" v="221" actId="478"/>
          <ac:spMkLst>
            <pc:docMk/>
            <pc:sldMk cId="1925132525" sldId="294"/>
            <ac:spMk id="3" creationId="{B8AD0FA6-8337-58AF-C8FF-754E99F9B97B}"/>
          </ac:spMkLst>
        </pc:spChg>
        <pc:spChg chg="mod ord">
          <ac:chgData name="Twesigye, Gloria" userId="6464a502-8a44-4d67-8fab-8f3aa9495827" providerId="ADAL" clId="{4D7F09F0-8F47-4417-ACA6-74F245620163}" dt="2023-03-17T18:38:01.914" v="567" actId="700"/>
          <ac:spMkLst>
            <pc:docMk/>
            <pc:sldMk cId="1925132525" sldId="294"/>
            <ac:spMk id="10" creationId="{BD513B15-3CE4-217F-F037-B4E51CD9A610}"/>
          </ac:spMkLst>
        </pc:spChg>
        <pc:graphicFrameChg chg="mod">
          <ac:chgData name="Twesigye, Gloria" userId="6464a502-8a44-4d67-8fab-8f3aa9495827" providerId="ADAL" clId="{4D7F09F0-8F47-4417-ACA6-74F245620163}" dt="2023-03-17T15:08:55.834" v="219" actId="207"/>
          <ac:graphicFrameMkLst>
            <pc:docMk/>
            <pc:sldMk cId="1925132525" sldId="294"/>
            <ac:graphicFrameMk id="9" creationId="{16BB2B36-D329-083C-5198-BEEC5AC12CFA}"/>
          </ac:graphicFrameMkLst>
        </pc:graphicFrameChg>
      </pc:sldChg>
      <pc:sldChg chg="addSp delSp modSp mod">
        <pc:chgData name="Twesigye, Gloria" userId="6464a502-8a44-4d67-8fab-8f3aa9495827" providerId="ADAL" clId="{4D7F09F0-8F47-4417-ACA6-74F245620163}" dt="2023-03-17T14:59:56.074" v="206" actId="478"/>
        <pc:sldMkLst>
          <pc:docMk/>
          <pc:sldMk cId="3332005300" sldId="322"/>
        </pc:sldMkLst>
        <pc:spChg chg="add del mod">
          <ac:chgData name="Twesigye, Gloria" userId="6464a502-8a44-4d67-8fab-8f3aa9495827" providerId="ADAL" clId="{4D7F09F0-8F47-4417-ACA6-74F245620163}" dt="2023-03-17T14:59:56.074" v="206" actId="478"/>
          <ac:spMkLst>
            <pc:docMk/>
            <pc:sldMk cId="3332005300" sldId="322"/>
            <ac:spMk id="2" creationId="{2A258853-B3FB-1D18-D051-D2B8EAFEC1BF}"/>
          </ac:spMkLst>
        </pc:spChg>
        <pc:graphicFrameChg chg="mod">
          <ac:chgData name="Twesigye, Gloria" userId="6464a502-8a44-4d67-8fab-8f3aa9495827" providerId="ADAL" clId="{4D7F09F0-8F47-4417-ACA6-74F245620163}" dt="2023-03-17T14:59:50.296" v="205" actId="207"/>
          <ac:graphicFrameMkLst>
            <pc:docMk/>
            <pc:sldMk cId="3332005300" sldId="322"/>
            <ac:graphicFrameMk id="6" creationId="{A9A8CC69-E7C7-8BF8-2D2D-ABB1A61EC758}"/>
          </ac:graphicFrameMkLst>
        </pc:graphicFrameChg>
      </pc:sldChg>
      <pc:sldChg chg="addSp delSp modSp mod modNotesTx">
        <pc:chgData name="Twesigye, Gloria" userId="6464a502-8a44-4d67-8fab-8f3aa9495827" providerId="ADAL" clId="{4D7F09F0-8F47-4417-ACA6-74F245620163}" dt="2023-03-17T15:17:47.264" v="258" actId="478"/>
        <pc:sldMkLst>
          <pc:docMk/>
          <pc:sldMk cId="4165731788" sldId="342"/>
        </pc:sldMkLst>
        <pc:spChg chg="add del mod">
          <ac:chgData name="Twesigye, Gloria" userId="6464a502-8a44-4d67-8fab-8f3aa9495827" providerId="ADAL" clId="{4D7F09F0-8F47-4417-ACA6-74F245620163}" dt="2023-03-17T15:17:47.264" v="258" actId="478"/>
          <ac:spMkLst>
            <pc:docMk/>
            <pc:sldMk cId="4165731788" sldId="342"/>
            <ac:spMk id="3" creationId="{2230C255-EBA6-2661-556A-56A4CDA650BD}"/>
          </ac:spMkLst>
        </pc:spChg>
        <pc:spChg chg="mod">
          <ac:chgData name="Twesigye, Gloria" userId="6464a502-8a44-4d67-8fab-8f3aa9495827" providerId="ADAL" clId="{4D7F09F0-8F47-4417-ACA6-74F245620163}" dt="2023-03-17T15:16:24.887" v="248" actId="27636"/>
          <ac:spMkLst>
            <pc:docMk/>
            <pc:sldMk cId="4165731788" sldId="342"/>
            <ac:spMk id="6" creationId="{D7655AFE-B313-2B11-D4F3-3CF4195BE833}"/>
          </ac:spMkLst>
        </pc:spChg>
        <pc:spChg chg="mod">
          <ac:chgData name="Twesigye, Gloria" userId="6464a502-8a44-4d67-8fab-8f3aa9495827" providerId="ADAL" clId="{4D7F09F0-8F47-4417-ACA6-74F245620163}" dt="2023-03-17T15:17:43.638" v="257" actId="1076"/>
          <ac:spMkLst>
            <pc:docMk/>
            <pc:sldMk cId="4165731788" sldId="342"/>
            <ac:spMk id="12" creationId="{3862842A-EAC4-C115-2F36-83D77BEE1E0E}"/>
          </ac:spMkLst>
        </pc:spChg>
        <pc:spChg chg="mod">
          <ac:chgData name="Twesigye, Gloria" userId="6464a502-8a44-4d67-8fab-8f3aa9495827" providerId="ADAL" clId="{4D7F09F0-8F47-4417-ACA6-74F245620163}" dt="2023-03-17T15:17:30.819" v="253" actId="1076"/>
          <ac:spMkLst>
            <pc:docMk/>
            <pc:sldMk cId="4165731788" sldId="342"/>
            <ac:spMk id="17" creationId="{B5138D57-81A7-9062-3037-7FA0E56333ED}"/>
          </ac:spMkLst>
        </pc:spChg>
        <pc:graphicFrameChg chg="mod">
          <ac:chgData name="Twesigye, Gloria" userId="6464a502-8a44-4d67-8fab-8f3aa9495827" providerId="ADAL" clId="{4D7F09F0-8F47-4417-ACA6-74F245620163}" dt="2023-03-17T15:17:39.398" v="256"/>
          <ac:graphicFrameMkLst>
            <pc:docMk/>
            <pc:sldMk cId="4165731788" sldId="342"/>
            <ac:graphicFrameMk id="8" creationId="{A25666F9-CCA3-9D59-B863-99CA3EC76DEB}"/>
          </ac:graphicFrameMkLst>
        </pc:graphicFrameChg>
      </pc:sldChg>
      <pc:sldChg chg="addSp delSp modSp mod">
        <pc:chgData name="Twesigye, Gloria" userId="6464a502-8a44-4d67-8fab-8f3aa9495827" providerId="ADAL" clId="{4D7F09F0-8F47-4417-ACA6-74F245620163}" dt="2023-03-17T14:44:40.576" v="178" actId="478"/>
        <pc:sldMkLst>
          <pc:docMk/>
          <pc:sldMk cId="2781894779" sldId="343"/>
        </pc:sldMkLst>
        <pc:spChg chg="mod">
          <ac:chgData name="Twesigye, Gloria" userId="6464a502-8a44-4d67-8fab-8f3aa9495827" providerId="ADAL" clId="{4D7F09F0-8F47-4417-ACA6-74F245620163}" dt="2023-03-17T14:41:27.938" v="168" actId="571"/>
          <ac:spMkLst>
            <pc:docMk/>
            <pc:sldMk cId="2781894779" sldId="343"/>
            <ac:spMk id="7" creationId="{730B5FB2-B36E-AE73-66DD-A5AC1DBD17F3}"/>
          </ac:spMkLst>
        </pc:spChg>
        <pc:spChg chg="mod">
          <ac:chgData name="Twesigye, Gloria" userId="6464a502-8a44-4d67-8fab-8f3aa9495827" providerId="ADAL" clId="{4D7F09F0-8F47-4417-ACA6-74F245620163}" dt="2023-03-17T14:41:34.500" v="169" actId="207"/>
          <ac:spMkLst>
            <pc:docMk/>
            <pc:sldMk cId="2781894779" sldId="343"/>
            <ac:spMk id="8" creationId="{028CCF91-5513-97CE-2790-D996C8EAD13B}"/>
          </ac:spMkLst>
        </pc:spChg>
        <pc:spChg chg="mod">
          <ac:chgData name="Twesigye, Gloria" userId="6464a502-8a44-4d67-8fab-8f3aa9495827" providerId="ADAL" clId="{4D7F09F0-8F47-4417-ACA6-74F245620163}" dt="2023-03-17T14:41:49.637" v="171" actId="207"/>
          <ac:spMkLst>
            <pc:docMk/>
            <pc:sldMk cId="2781894779" sldId="343"/>
            <ac:spMk id="9" creationId="{906BAF04-AAB2-985A-849A-F24603E9370B}"/>
          </ac:spMkLst>
        </pc:spChg>
        <pc:spChg chg="mod">
          <ac:chgData name="Twesigye, Gloria" userId="6464a502-8a44-4d67-8fab-8f3aa9495827" providerId="ADAL" clId="{4D7F09F0-8F47-4417-ACA6-74F245620163}" dt="2023-03-17T14:41:27.938" v="168" actId="571"/>
          <ac:spMkLst>
            <pc:docMk/>
            <pc:sldMk cId="2781894779" sldId="343"/>
            <ac:spMk id="10" creationId="{7591CD1B-B7CB-37C4-1C0A-CBF585351563}"/>
          </ac:spMkLst>
        </pc:spChg>
        <pc:spChg chg="mod">
          <ac:chgData name="Twesigye, Gloria" userId="6464a502-8a44-4d67-8fab-8f3aa9495827" providerId="ADAL" clId="{4D7F09F0-8F47-4417-ACA6-74F245620163}" dt="2023-03-17T14:41:34.500" v="169" actId="207"/>
          <ac:spMkLst>
            <pc:docMk/>
            <pc:sldMk cId="2781894779" sldId="343"/>
            <ac:spMk id="11" creationId="{0B87A41C-0EE2-E41D-CCE0-206B6F712DF3}"/>
          </ac:spMkLst>
        </pc:spChg>
        <pc:spChg chg="mod">
          <ac:chgData name="Twesigye, Gloria" userId="6464a502-8a44-4d67-8fab-8f3aa9495827" providerId="ADAL" clId="{4D7F09F0-8F47-4417-ACA6-74F245620163}" dt="2023-03-17T14:41:27.938" v="168" actId="571"/>
          <ac:spMkLst>
            <pc:docMk/>
            <pc:sldMk cId="2781894779" sldId="343"/>
            <ac:spMk id="12" creationId="{8E26F665-8291-508B-C232-5453A4AD7B0E}"/>
          </ac:spMkLst>
        </pc:spChg>
        <pc:spChg chg="mod">
          <ac:chgData name="Twesigye, Gloria" userId="6464a502-8a44-4d67-8fab-8f3aa9495827" providerId="ADAL" clId="{4D7F09F0-8F47-4417-ACA6-74F245620163}" dt="2023-03-17T14:41:27.938" v="168" actId="571"/>
          <ac:spMkLst>
            <pc:docMk/>
            <pc:sldMk cId="2781894779" sldId="343"/>
            <ac:spMk id="13" creationId="{1823099E-43DC-9FBA-4E50-6BF3CF06AEC7}"/>
          </ac:spMkLst>
        </pc:spChg>
        <pc:spChg chg="mod">
          <ac:chgData name="Twesigye, Gloria" userId="6464a502-8a44-4d67-8fab-8f3aa9495827" providerId="ADAL" clId="{4D7F09F0-8F47-4417-ACA6-74F245620163}" dt="2023-03-17T14:41:27.938" v="168" actId="571"/>
          <ac:spMkLst>
            <pc:docMk/>
            <pc:sldMk cId="2781894779" sldId="343"/>
            <ac:spMk id="14" creationId="{041F229E-FCBE-A608-A3FD-3328BB7E3509}"/>
          </ac:spMkLst>
        </pc:spChg>
        <pc:spChg chg="mod">
          <ac:chgData name="Twesigye, Gloria" userId="6464a502-8a44-4d67-8fab-8f3aa9495827" providerId="ADAL" clId="{4D7F09F0-8F47-4417-ACA6-74F245620163}" dt="2023-03-17T14:42:50.948" v="174" actId="207"/>
          <ac:spMkLst>
            <pc:docMk/>
            <pc:sldMk cId="2781894779" sldId="343"/>
            <ac:spMk id="15" creationId="{3061C16B-53F5-BCDD-3BA0-361CBB8483CA}"/>
          </ac:spMkLst>
        </pc:spChg>
        <pc:spChg chg="mod">
          <ac:chgData name="Twesigye, Gloria" userId="6464a502-8a44-4d67-8fab-8f3aa9495827" providerId="ADAL" clId="{4D7F09F0-8F47-4417-ACA6-74F245620163}" dt="2023-03-17T14:41:27.938" v="168" actId="571"/>
          <ac:spMkLst>
            <pc:docMk/>
            <pc:sldMk cId="2781894779" sldId="343"/>
            <ac:spMk id="16" creationId="{D245A6CE-E8FD-A8A7-406B-5CCA8DAE166D}"/>
          </ac:spMkLst>
        </pc:spChg>
        <pc:spChg chg="mod">
          <ac:chgData name="Twesigye, Gloria" userId="6464a502-8a44-4d67-8fab-8f3aa9495827" providerId="ADAL" clId="{4D7F09F0-8F47-4417-ACA6-74F245620163}" dt="2023-03-17T14:43:47.156" v="176" actId="207"/>
          <ac:spMkLst>
            <pc:docMk/>
            <pc:sldMk cId="2781894779" sldId="343"/>
            <ac:spMk id="17" creationId="{8D35B5BA-2868-9B67-953A-6C521B3A6173}"/>
          </ac:spMkLst>
        </pc:spChg>
        <pc:spChg chg="mod">
          <ac:chgData name="Twesigye, Gloria" userId="6464a502-8a44-4d67-8fab-8f3aa9495827" providerId="ADAL" clId="{4D7F09F0-8F47-4417-ACA6-74F245620163}" dt="2023-03-17T14:43:47.156" v="176" actId="207"/>
          <ac:spMkLst>
            <pc:docMk/>
            <pc:sldMk cId="2781894779" sldId="343"/>
            <ac:spMk id="20" creationId="{7B3E64D2-1C04-A05F-DA20-C6733723740A}"/>
          </ac:spMkLst>
        </pc:spChg>
        <pc:spChg chg="mod">
          <ac:chgData name="Twesigye, Gloria" userId="6464a502-8a44-4d67-8fab-8f3aa9495827" providerId="ADAL" clId="{4D7F09F0-8F47-4417-ACA6-74F245620163}" dt="2023-03-17T14:41:27.938" v="168" actId="571"/>
          <ac:spMkLst>
            <pc:docMk/>
            <pc:sldMk cId="2781894779" sldId="343"/>
            <ac:spMk id="21" creationId="{BC5B3CB4-765A-A1F1-B2E8-E3988E9A2990}"/>
          </ac:spMkLst>
        </pc:spChg>
        <pc:spChg chg="mod">
          <ac:chgData name="Twesigye, Gloria" userId="6464a502-8a44-4d67-8fab-8f3aa9495827" providerId="ADAL" clId="{4D7F09F0-8F47-4417-ACA6-74F245620163}" dt="2023-03-17T14:41:27.938" v="168" actId="571"/>
          <ac:spMkLst>
            <pc:docMk/>
            <pc:sldMk cId="2781894779" sldId="343"/>
            <ac:spMk id="22" creationId="{F5111D5E-9B57-4CF9-4F9A-2966866D88BD}"/>
          </ac:spMkLst>
        </pc:spChg>
        <pc:spChg chg="mod">
          <ac:chgData name="Twesigye, Gloria" userId="6464a502-8a44-4d67-8fab-8f3aa9495827" providerId="ADAL" clId="{4D7F09F0-8F47-4417-ACA6-74F245620163}" dt="2023-03-17T14:41:27.938" v="168" actId="571"/>
          <ac:spMkLst>
            <pc:docMk/>
            <pc:sldMk cId="2781894779" sldId="343"/>
            <ac:spMk id="23" creationId="{D85B8353-1864-9943-B4A9-300C9530A891}"/>
          </ac:spMkLst>
        </pc:spChg>
        <pc:spChg chg="mod">
          <ac:chgData name="Twesigye, Gloria" userId="6464a502-8a44-4d67-8fab-8f3aa9495827" providerId="ADAL" clId="{4D7F09F0-8F47-4417-ACA6-74F245620163}" dt="2023-03-17T14:43:34.940" v="175" actId="207"/>
          <ac:spMkLst>
            <pc:docMk/>
            <pc:sldMk cId="2781894779" sldId="343"/>
            <ac:spMk id="24" creationId="{F19E9643-8AEA-401B-030F-5DFF26254277}"/>
          </ac:spMkLst>
        </pc:spChg>
        <pc:spChg chg="mod">
          <ac:chgData name="Twesigye, Gloria" userId="6464a502-8a44-4d67-8fab-8f3aa9495827" providerId="ADAL" clId="{4D7F09F0-8F47-4417-ACA6-74F245620163}" dt="2023-03-17T14:43:34.940" v="175" actId="207"/>
          <ac:spMkLst>
            <pc:docMk/>
            <pc:sldMk cId="2781894779" sldId="343"/>
            <ac:spMk id="25" creationId="{A01BF4F8-83CC-FA73-DD49-C779F6EF3437}"/>
          </ac:spMkLst>
        </pc:spChg>
        <pc:spChg chg="mod">
          <ac:chgData name="Twesigye, Gloria" userId="6464a502-8a44-4d67-8fab-8f3aa9495827" providerId="ADAL" clId="{4D7F09F0-8F47-4417-ACA6-74F245620163}" dt="2023-03-17T14:41:27.938" v="168" actId="571"/>
          <ac:spMkLst>
            <pc:docMk/>
            <pc:sldMk cId="2781894779" sldId="343"/>
            <ac:spMk id="26" creationId="{6518E6E1-2867-684C-216F-F71063E8E249}"/>
          </ac:spMkLst>
        </pc:spChg>
        <pc:spChg chg="mod">
          <ac:chgData name="Twesigye, Gloria" userId="6464a502-8a44-4d67-8fab-8f3aa9495827" providerId="ADAL" clId="{4D7F09F0-8F47-4417-ACA6-74F245620163}" dt="2023-03-17T14:41:27.938" v="168" actId="571"/>
          <ac:spMkLst>
            <pc:docMk/>
            <pc:sldMk cId="2781894779" sldId="343"/>
            <ac:spMk id="27" creationId="{A379FBBD-0671-7B8A-14A5-D775CAA0BB0E}"/>
          </ac:spMkLst>
        </pc:spChg>
        <pc:spChg chg="mod">
          <ac:chgData name="Twesigye, Gloria" userId="6464a502-8a44-4d67-8fab-8f3aa9495827" providerId="ADAL" clId="{4D7F09F0-8F47-4417-ACA6-74F245620163}" dt="2023-03-17T14:41:27.938" v="168" actId="571"/>
          <ac:spMkLst>
            <pc:docMk/>
            <pc:sldMk cId="2781894779" sldId="343"/>
            <ac:spMk id="28" creationId="{699F822F-B73D-8256-9EB8-26B8DA10DB40}"/>
          </ac:spMkLst>
        </pc:spChg>
        <pc:spChg chg="mod">
          <ac:chgData name="Twesigye, Gloria" userId="6464a502-8a44-4d67-8fab-8f3aa9495827" providerId="ADAL" clId="{4D7F09F0-8F47-4417-ACA6-74F245620163}" dt="2023-03-17T14:42:37.829" v="172" actId="207"/>
          <ac:spMkLst>
            <pc:docMk/>
            <pc:sldMk cId="2781894779" sldId="343"/>
            <ac:spMk id="29" creationId="{B12BC69D-D1A1-21B6-F11F-D549B516E236}"/>
          </ac:spMkLst>
        </pc:spChg>
        <pc:spChg chg="mod">
          <ac:chgData name="Twesigye, Gloria" userId="6464a502-8a44-4d67-8fab-8f3aa9495827" providerId="ADAL" clId="{4D7F09F0-8F47-4417-ACA6-74F245620163}" dt="2023-03-17T14:44:16.544" v="177" actId="207"/>
          <ac:spMkLst>
            <pc:docMk/>
            <pc:sldMk cId="2781894779" sldId="343"/>
            <ac:spMk id="30" creationId="{5611B5E7-658D-9693-C194-607FC3670E07}"/>
          </ac:spMkLst>
        </pc:spChg>
        <pc:spChg chg="mod">
          <ac:chgData name="Twesigye, Gloria" userId="6464a502-8a44-4d67-8fab-8f3aa9495827" providerId="ADAL" clId="{4D7F09F0-8F47-4417-ACA6-74F245620163}" dt="2023-03-17T14:42:37.829" v="172" actId="207"/>
          <ac:spMkLst>
            <pc:docMk/>
            <pc:sldMk cId="2781894779" sldId="343"/>
            <ac:spMk id="31" creationId="{98ACA1F6-3788-109E-B552-535E5A520690}"/>
          </ac:spMkLst>
        </pc:spChg>
        <pc:spChg chg="mod">
          <ac:chgData name="Twesigye, Gloria" userId="6464a502-8a44-4d67-8fab-8f3aa9495827" providerId="ADAL" clId="{4D7F09F0-8F47-4417-ACA6-74F245620163}" dt="2023-03-17T14:43:34.940" v="175" actId="207"/>
          <ac:spMkLst>
            <pc:docMk/>
            <pc:sldMk cId="2781894779" sldId="343"/>
            <ac:spMk id="32" creationId="{0A143D69-DB23-1FFE-6710-869672540239}"/>
          </ac:spMkLst>
        </pc:spChg>
        <pc:spChg chg="mod">
          <ac:chgData name="Twesigye, Gloria" userId="6464a502-8a44-4d67-8fab-8f3aa9495827" providerId="ADAL" clId="{4D7F09F0-8F47-4417-ACA6-74F245620163}" dt="2023-03-17T14:41:27.938" v="168" actId="571"/>
          <ac:spMkLst>
            <pc:docMk/>
            <pc:sldMk cId="2781894779" sldId="343"/>
            <ac:spMk id="33" creationId="{B4979F10-63E2-49F6-E2E5-28B896639FC9}"/>
          </ac:spMkLst>
        </pc:spChg>
        <pc:spChg chg="mod">
          <ac:chgData name="Twesigye, Gloria" userId="6464a502-8a44-4d67-8fab-8f3aa9495827" providerId="ADAL" clId="{4D7F09F0-8F47-4417-ACA6-74F245620163}" dt="2023-03-17T14:42:37.829" v="172" actId="207"/>
          <ac:spMkLst>
            <pc:docMk/>
            <pc:sldMk cId="2781894779" sldId="343"/>
            <ac:spMk id="34" creationId="{28B08A43-AABE-0A1B-80EF-FDF0FD06A4FF}"/>
          </ac:spMkLst>
        </pc:spChg>
        <pc:spChg chg="mod">
          <ac:chgData name="Twesigye, Gloria" userId="6464a502-8a44-4d67-8fab-8f3aa9495827" providerId="ADAL" clId="{4D7F09F0-8F47-4417-ACA6-74F245620163}" dt="2023-03-17T14:41:27.938" v="168" actId="571"/>
          <ac:spMkLst>
            <pc:docMk/>
            <pc:sldMk cId="2781894779" sldId="343"/>
            <ac:spMk id="35" creationId="{25E76216-7C8C-7712-74C5-FC0C7351C3FA}"/>
          </ac:spMkLst>
        </pc:spChg>
        <pc:spChg chg="mod">
          <ac:chgData name="Twesigye, Gloria" userId="6464a502-8a44-4d67-8fab-8f3aa9495827" providerId="ADAL" clId="{4D7F09F0-8F47-4417-ACA6-74F245620163}" dt="2023-03-17T14:41:27.938" v="168" actId="571"/>
          <ac:spMkLst>
            <pc:docMk/>
            <pc:sldMk cId="2781894779" sldId="343"/>
            <ac:spMk id="36" creationId="{FD1BF653-8ABC-BD9A-8BDC-CCBA997C36F4}"/>
          </ac:spMkLst>
        </pc:spChg>
        <pc:spChg chg="add del mod">
          <ac:chgData name="Twesigye, Gloria" userId="6464a502-8a44-4d67-8fab-8f3aa9495827" providerId="ADAL" clId="{4D7F09F0-8F47-4417-ACA6-74F245620163}" dt="2023-03-17T14:44:40.576" v="178" actId="478"/>
          <ac:spMkLst>
            <pc:docMk/>
            <pc:sldMk cId="2781894779" sldId="343"/>
            <ac:spMk id="37" creationId="{ABCF2054-18FF-C91C-DF94-22DF865724D2}"/>
          </ac:spMkLst>
        </pc:spChg>
        <pc:spChg chg="add mod">
          <ac:chgData name="Twesigye, Gloria" userId="6464a502-8a44-4d67-8fab-8f3aa9495827" providerId="ADAL" clId="{4D7F09F0-8F47-4417-ACA6-74F245620163}" dt="2023-03-17T14:41:27.938" v="168" actId="571"/>
          <ac:spMkLst>
            <pc:docMk/>
            <pc:sldMk cId="2781894779" sldId="343"/>
            <ac:spMk id="38" creationId="{48D98AF8-95B8-9138-FA3B-96A2D0550A5C}"/>
          </ac:spMkLst>
        </pc:spChg>
        <pc:spChg chg="add mod">
          <ac:chgData name="Twesigye, Gloria" userId="6464a502-8a44-4d67-8fab-8f3aa9495827" providerId="ADAL" clId="{4D7F09F0-8F47-4417-ACA6-74F245620163}" dt="2023-03-17T14:41:27.938" v="168" actId="571"/>
          <ac:spMkLst>
            <pc:docMk/>
            <pc:sldMk cId="2781894779" sldId="343"/>
            <ac:spMk id="39" creationId="{A64DF7E6-C344-0353-5880-DC6F3EE5A4E1}"/>
          </ac:spMkLst>
        </pc:spChg>
        <pc:spChg chg="mod">
          <ac:chgData name="Twesigye, Gloria" userId="6464a502-8a44-4d67-8fab-8f3aa9495827" providerId="ADAL" clId="{4D7F09F0-8F47-4417-ACA6-74F245620163}" dt="2023-03-17T14:29:26.464" v="134" actId="20577"/>
          <ac:spMkLst>
            <pc:docMk/>
            <pc:sldMk cId="2781894779" sldId="343"/>
            <ac:spMk id="1046" creationId="{8A57591F-F75D-FBB3-BD7E-757A1AFC2F44}"/>
          </ac:spMkLst>
        </pc:spChg>
        <pc:grpChg chg="add mod">
          <ac:chgData name="Twesigye, Gloria" userId="6464a502-8a44-4d67-8fab-8f3aa9495827" providerId="ADAL" clId="{4D7F09F0-8F47-4417-ACA6-74F245620163}" dt="2023-03-17T14:41:27.938" v="168" actId="571"/>
          <ac:grpSpMkLst>
            <pc:docMk/>
            <pc:sldMk cId="2781894779" sldId="343"/>
            <ac:grpSpMk id="2" creationId="{CE110CDA-C7B8-30C6-0B12-CEE8769AE371}"/>
          </ac:grpSpMkLst>
        </pc:grpChg>
        <pc:grpChg chg="mod">
          <ac:chgData name="Twesigye, Gloria" userId="6464a502-8a44-4d67-8fab-8f3aa9495827" providerId="ADAL" clId="{4D7F09F0-8F47-4417-ACA6-74F245620163}" dt="2023-03-17T14:41:27.938" v="168" actId="571"/>
          <ac:grpSpMkLst>
            <pc:docMk/>
            <pc:sldMk cId="2781894779" sldId="343"/>
            <ac:grpSpMk id="3" creationId="{5C0EF469-30E7-2E95-FD7E-A8CBBE50BC47}"/>
          </ac:grpSpMkLst>
        </pc:grpChg>
        <pc:grpChg chg="mod">
          <ac:chgData name="Twesigye, Gloria" userId="6464a502-8a44-4d67-8fab-8f3aa9495827" providerId="ADAL" clId="{4D7F09F0-8F47-4417-ACA6-74F245620163}" dt="2023-03-17T14:41:27.938" v="168" actId="571"/>
          <ac:grpSpMkLst>
            <pc:docMk/>
            <pc:sldMk cId="2781894779" sldId="343"/>
            <ac:grpSpMk id="6" creationId="{FC3DC35D-BA91-4920-0475-B9CDBB04509E}"/>
          </ac:grpSpMkLst>
        </pc:grpChg>
        <pc:cxnChg chg="mod">
          <ac:chgData name="Twesigye, Gloria" userId="6464a502-8a44-4d67-8fab-8f3aa9495827" providerId="ADAL" clId="{4D7F09F0-8F47-4417-ACA6-74F245620163}" dt="2023-03-17T14:41:27.938" v="168" actId="571"/>
          <ac:cxnSpMkLst>
            <pc:docMk/>
            <pc:sldMk cId="2781894779" sldId="343"/>
            <ac:cxnSpMk id="4" creationId="{67E73805-850A-339B-FD9E-2FB010972E9A}"/>
          </ac:cxnSpMkLst>
        </pc:cxnChg>
        <pc:cxnChg chg="mod">
          <ac:chgData name="Twesigye, Gloria" userId="6464a502-8a44-4d67-8fab-8f3aa9495827" providerId="ADAL" clId="{4D7F09F0-8F47-4417-ACA6-74F245620163}" dt="2023-03-17T14:41:27.938" v="168" actId="571"/>
          <ac:cxnSpMkLst>
            <pc:docMk/>
            <pc:sldMk cId="2781894779" sldId="343"/>
            <ac:cxnSpMk id="5" creationId="{C731BBC1-CE59-8982-5A1E-DE559C1FBF86}"/>
          </ac:cxnSpMkLst>
        </pc:cxnChg>
      </pc:sldChg>
      <pc:sldChg chg="addSp delSp modSp mod">
        <pc:chgData name="Twesigye, Gloria" userId="6464a502-8a44-4d67-8fab-8f3aa9495827" providerId="ADAL" clId="{4D7F09F0-8F47-4417-ACA6-74F245620163}" dt="2023-03-17T15:49:44.142" v="280" actId="478"/>
        <pc:sldMkLst>
          <pc:docMk/>
          <pc:sldMk cId="4220710597" sldId="352"/>
        </pc:sldMkLst>
        <pc:spChg chg="add del mod">
          <ac:chgData name="Twesigye, Gloria" userId="6464a502-8a44-4d67-8fab-8f3aa9495827" providerId="ADAL" clId="{4D7F09F0-8F47-4417-ACA6-74F245620163}" dt="2023-03-17T15:49:44.142" v="280" actId="478"/>
          <ac:spMkLst>
            <pc:docMk/>
            <pc:sldMk cId="4220710597" sldId="352"/>
            <ac:spMk id="3" creationId="{537FCFEE-42B6-9DBE-B6C9-5826FDD63099}"/>
          </ac:spMkLst>
        </pc:spChg>
        <pc:graphicFrameChg chg="mod">
          <ac:chgData name="Twesigye, Gloria" userId="6464a502-8a44-4d67-8fab-8f3aa9495827" providerId="ADAL" clId="{4D7F09F0-8F47-4417-ACA6-74F245620163}" dt="2023-03-17T15:49:40.178" v="279" actId="207"/>
          <ac:graphicFrameMkLst>
            <pc:docMk/>
            <pc:sldMk cId="4220710597" sldId="352"/>
            <ac:graphicFrameMk id="9" creationId="{16BB2B36-D329-083C-5198-BEEC5AC12CFA}"/>
          </ac:graphicFrameMkLst>
        </pc:graphicFrameChg>
      </pc:sldChg>
      <pc:sldChg chg="modSp add mod">
        <pc:chgData name="Twesigye, Gloria" userId="6464a502-8a44-4d67-8fab-8f3aa9495827" providerId="ADAL" clId="{4D7F09F0-8F47-4417-ACA6-74F245620163}" dt="2023-03-17T19:08:08.803" v="629" actId="1036"/>
        <pc:sldMkLst>
          <pc:docMk/>
          <pc:sldMk cId="291794147" sldId="353"/>
        </pc:sldMkLst>
        <pc:graphicFrameChg chg="mod">
          <ac:chgData name="Twesigye, Gloria" userId="6464a502-8a44-4d67-8fab-8f3aa9495827" providerId="ADAL" clId="{4D7F09F0-8F47-4417-ACA6-74F245620163}" dt="2023-03-17T19:08:08.803" v="629" actId="1036"/>
          <ac:graphicFrameMkLst>
            <pc:docMk/>
            <pc:sldMk cId="291794147" sldId="353"/>
            <ac:graphicFrameMk id="8" creationId="{A25666F9-CCA3-9D59-B863-99CA3EC76DEB}"/>
          </ac:graphicFrameMkLst>
        </pc:graphicFrameChg>
      </pc:sldChg>
      <pc:sldChg chg="del mod modShow">
        <pc:chgData name="Twesigye, Gloria" userId="6464a502-8a44-4d67-8fab-8f3aa9495827" providerId="ADAL" clId="{4D7F09F0-8F47-4417-ACA6-74F245620163}" dt="2023-03-17T19:02:31.809" v="609" actId="2696"/>
        <pc:sldMkLst>
          <pc:docMk/>
          <pc:sldMk cId="2003946249" sldId="353"/>
        </pc:sldMkLst>
      </pc:sldChg>
      <pc:sldChg chg="addSp delSp modSp mod">
        <pc:chgData name="Twesigye, Gloria" userId="6464a502-8a44-4d67-8fab-8f3aa9495827" providerId="ADAL" clId="{4D7F09F0-8F47-4417-ACA6-74F245620163}" dt="2023-03-17T18:22:40.463" v="481" actId="20577"/>
        <pc:sldMkLst>
          <pc:docMk/>
          <pc:sldMk cId="2242751583" sldId="354"/>
        </pc:sldMkLst>
        <pc:spChg chg="add del mod">
          <ac:chgData name="Twesigye, Gloria" userId="6464a502-8a44-4d67-8fab-8f3aa9495827" providerId="ADAL" clId="{4D7F09F0-8F47-4417-ACA6-74F245620163}" dt="2023-03-17T17:09:47.565" v="326" actId="478"/>
          <ac:spMkLst>
            <pc:docMk/>
            <pc:sldMk cId="2242751583" sldId="354"/>
            <ac:spMk id="2" creationId="{2BE3860C-4324-C757-516A-5D3E5AE11829}"/>
          </ac:spMkLst>
        </pc:spChg>
        <pc:spChg chg="mod">
          <ac:chgData name="Twesigye, Gloria" userId="6464a502-8a44-4d67-8fab-8f3aa9495827" providerId="ADAL" clId="{4D7F09F0-8F47-4417-ACA6-74F245620163}" dt="2023-03-17T17:09:16.171" v="324" actId="571"/>
          <ac:spMkLst>
            <pc:docMk/>
            <pc:sldMk cId="2242751583" sldId="354"/>
            <ac:spMk id="9" creationId="{08E4C1AB-E4C9-0E95-575B-AD8AAEC1C610}"/>
          </ac:spMkLst>
        </pc:spChg>
        <pc:spChg chg="mod">
          <ac:chgData name="Twesigye, Gloria" userId="6464a502-8a44-4d67-8fab-8f3aa9495827" providerId="ADAL" clId="{4D7F09F0-8F47-4417-ACA6-74F245620163}" dt="2023-03-17T17:09:16.171" v="324" actId="571"/>
          <ac:spMkLst>
            <pc:docMk/>
            <pc:sldMk cId="2242751583" sldId="354"/>
            <ac:spMk id="10" creationId="{09C6C409-8584-83D1-C977-7750C9B93106}"/>
          </ac:spMkLst>
        </pc:spChg>
        <pc:spChg chg="mod">
          <ac:chgData name="Twesigye, Gloria" userId="6464a502-8a44-4d67-8fab-8f3aa9495827" providerId="ADAL" clId="{4D7F09F0-8F47-4417-ACA6-74F245620163}" dt="2023-03-17T17:09:26.042" v="325" actId="207"/>
          <ac:spMkLst>
            <pc:docMk/>
            <pc:sldMk cId="2242751583" sldId="354"/>
            <ac:spMk id="11" creationId="{15309032-71B9-96C8-E71D-D341F4A8621B}"/>
          </ac:spMkLst>
        </pc:spChg>
        <pc:spChg chg="mod">
          <ac:chgData name="Twesigye, Gloria" userId="6464a502-8a44-4d67-8fab-8f3aa9495827" providerId="ADAL" clId="{4D7F09F0-8F47-4417-ACA6-74F245620163}" dt="2023-03-17T17:09:16.171" v="324" actId="571"/>
          <ac:spMkLst>
            <pc:docMk/>
            <pc:sldMk cId="2242751583" sldId="354"/>
            <ac:spMk id="12" creationId="{DBFBE8FA-D5F3-5ECB-ED17-55E581536E97}"/>
          </ac:spMkLst>
        </pc:spChg>
        <pc:spChg chg="mod">
          <ac:chgData name="Twesigye, Gloria" userId="6464a502-8a44-4d67-8fab-8f3aa9495827" providerId="ADAL" clId="{4D7F09F0-8F47-4417-ACA6-74F245620163}" dt="2023-03-17T17:09:16.171" v="324" actId="571"/>
          <ac:spMkLst>
            <pc:docMk/>
            <pc:sldMk cId="2242751583" sldId="354"/>
            <ac:spMk id="13" creationId="{0DFBF934-024A-347D-A1D9-A0ECAEDC21E6}"/>
          </ac:spMkLst>
        </pc:spChg>
        <pc:spChg chg="mod">
          <ac:chgData name="Twesigye, Gloria" userId="6464a502-8a44-4d67-8fab-8f3aa9495827" providerId="ADAL" clId="{4D7F09F0-8F47-4417-ACA6-74F245620163}" dt="2023-03-17T17:09:16.171" v="324" actId="571"/>
          <ac:spMkLst>
            <pc:docMk/>
            <pc:sldMk cId="2242751583" sldId="354"/>
            <ac:spMk id="14" creationId="{E72F8B2A-13AC-DE14-726C-27994E5964E0}"/>
          </ac:spMkLst>
        </pc:spChg>
        <pc:spChg chg="mod">
          <ac:chgData name="Twesigye, Gloria" userId="6464a502-8a44-4d67-8fab-8f3aa9495827" providerId="ADAL" clId="{4D7F09F0-8F47-4417-ACA6-74F245620163}" dt="2023-03-17T17:09:16.171" v="324" actId="571"/>
          <ac:spMkLst>
            <pc:docMk/>
            <pc:sldMk cId="2242751583" sldId="354"/>
            <ac:spMk id="15" creationId="{F21D7018-E1B7-EEFF-63EB-9C49C228F11A}"/>
          </ac:spMkLst>
        </pc:spChg>
        <pc:spChg chg="mod">
          <ac:chgData name="Twesigye, Gloria" userId="6464a502-8a44-4d67-8fab-8f3aa9495827" providerId="ADAL" clId="{4D7F09F0-8F47-4417-ACA6-74F245620163}" dt="2023-03-17T17:09:16.171" v="324" actId="571"/>
          <ac:spMkLst>
            <pc:docMk/>
            <pc:sldMk cId="2242751583" sldId="354"/>
            <ac:spMk id="16" creationId="{9E4B7A79-C199-FC9A-B77D-B712A71D2F89}"/>
          </ac:spMkLst>
        </pc:spChg>
        <pc:spChg chg="mod">
          <ac:chgData name="Twesigye, Gloria" userId="6464a502-8a44-4d67-8fab-8f3aa9495827" providerId="ADAL" clId="{4D7F09F0-8F47-4417-ACA6-74F245620163}" dt="2023-03-17T17:09:16.171" v="324" actId="571"/>
          <ac:spMkLst>
            <pc:docMk/>
            <pc:sldMk cId="2242751583" sldId="354"/>
            <ac:spMk id="17" creationId="{6BF3100A-6987-5CCA-DD78-23E16337A3C5}"/>
          </ac:spMkLst>
        </pc:spChg>
        <pc:spChg chg="mod">
          <ac:chgData name="Twesigye, Gloria" userId="6464a502-8a44-4d67-8fab-8f3aa9495827" providerId="ADAL" clId="{4D7F09F0-8F47-4417-ACA6-74F245620163}" dt="2023-03-17T17:09:26.042" v="325" actId="207"/>
          <ac:spMkLst>
            <pc:docMk/>
            <pc:sldMk cId="2242751583" sldId="354"/>
            <ac:spMk id="19" creationId="{B5FB0DE8-92E3-01E6-0C0B-4D700939DA71}"/>
          </ac:spMkLst>
        </pc:spChg>
        <pc:spChg chg="mod">
          <ac:chgData name="Twesigye, Gloria" userId="6464a502-8a44-4d67-8fab-8f3aa9495827" providerId="ADAL" clId="{4D7F09F0-8F47-4417-ACA6-74F245620163}" dt="2023-03-17T17:09:26.042" v="325" actId="207"/>
          <ac:spMkLst>
            <pc:docMk/>
            <pc:sldMk cId="2242751583" sldId="354"/>
            <ac:spMk id="20" creationId="{A570A613-0A0D-33D8-1828-1F2E1490844B}"/>
          </ac:spMkLst>
        </pc:spChg>
        <pc:spChg chg="mod">
          <ac:chgData name="Twesigye, Gloria" userId="6464a502-8a44-4d67-8fab-8f3aa9495827" providerId="ADAL" clId="{4D7F09F0-8F47-4417-ACA6-74F245620163}" dt="2023-03-17T17:09:26.042" v="325" actId="207"/>
          <ac:spMkLst>
            <pc:docMk/>
            <pc:sldMk cId="2242751583" sldId="354"/>
            <ac:spMk id="21" creationId="{2ACB8400-4BAD-6387-95C1-9517DA01FBE6}"/>
          </ac:spMkLst>
        </pc:spChg>
        <pc:spChg chg="mod">
          <ac:chgData name="Twesigye, Gloria" userId="6464a502-8a44-4d67-8fab-8f3aa9495827" providerId="ADAL" clId="{4D7F09F0-8F47-4417-ACA6-74F245620163}" dt="2023-03-17T17:09:16.171" v="324" actId="571"/>
          <ac:spMkLst>
            <pc:docMk/>
            <pc:sldMk cId="2242751583" sldId="354"/>
            <ac:spMk id="22" creationId="{E8527DD3-2F1D-C42B-B192-C26CA62A77D0}"/>
          </ac:spMkLst>
        </pc:spChg>
        <pc:spChg chg="mod">
          <ac:chgData name="Twesigye, Gloria" userId="6464a502-8a44-4d67-8fab-8f3aa9495827" providerId="ADAL" clId="{4D7F09F0-8F47-4417-ACA6-74F245620163}" dt="2023-03-17T17:09:16.171" v="324" actId="571"/>
          <ac:spMkLst>
            <pc:docMk/>
            <pc:sldMk cId="2242751583" sldId="354"/>
            <ac:spMk id="23" creationId="{423E64DE-EEE7-944C-34D3-10D3B4A7FD88}"/>
          </ac:spMkLst>
        </pc:spChg>
        <pc:spChg chg="mod">
          <ac:chgData name="Twesigye, Gloria" userId="6464a502-8a44-4d67-8fab-8f3aa9495827" providerId="ADAL" clId="{4D7F09F0-8F47-4417-ACA6-74F245620163}" dt="2023-03-17T17:09:16.171" v="324" actId="571"/>
          <ac:spMkLst>
            <pc:docMk/>
            <pc:sldMk cId="2242751583" sldId="354"/>
            <ac:spMk id="24" creationId="{ED2EC2EA-E424-3A10-DCE1-A8AC30441250}"/>
          </ac:spMkLst>
        </pc:spChg>
        <pc:spChg chg="mod">
          <ac:chgData name="Twesigye, Gloria" userId="6464a502-8a44-4d67-8fab-8f3aa9495827" providerId="ADAL" clId="{4D7F09F0-8F47-4417-ACA6-74F245620163}" dt="2023-03-17T17:09:16.171" v="324" actId="571"/>
          <ac:spMkLst>
            <pc:docMk/>
            <pc:sldMk cId="2242751583" sldId="354"/>
            <ac:spMk id="25" creationId="{3EE1C192-EEE5-78C1-DCC9-DF1381666E9A}"/>
          </ac:spMkLst>
        </pc:spChg>
        <pc:spChg chg="mod">
          <ac:chgData name="Twesigye, Gloria" userId="6464a502-8a44-4d67-8fab-8f3aa9495827" providerId="ADAL" clId="{4D7F09F0-8F47-4417-ACA6-74F245620163}" dt="2023-03-17T17:09:16.171" v="324" actId="571"/>
          <ac:spMkLst>
            <pc:docMk/>
            <pc:sldMk cId="2242751583" sldId="354"/>
            <ac:spMk id="26" creationId="{DDC50057-18ED-9F8F-79CB-73D0A0320B6D}"/>
          </ac:spMkLst>
        </pc:spChg>
        <pc:spChg chg="mod">
          <ac:chgData name="Twesigye, Gloria" userId="6464a502-8a44-4d67-8fab-8f3aa9495827" providerId="ADAL" clId="{4D7F09F0-8F47-4417-ACA6-74F245620163}" dt="2023-03-17T17:09:16.171" v="324" actId="571"/>
          <ac:spMkLst>
            <pc:docMk/>
            <pc:sldMk cId="2242751583" sldId="354"/>
            <ac:spMk id="27" creationId="{51B98751-CED4-E1C8-4476-D0FEA6E01D70}"/>
          </ac:spMkLst>
        </pc:spChg>
        <pc:spChg chg="mod">
          <ac:chgData name="Twesigye, Gloria" userId="6464a502-8a44-4d67-8fab-8f3aa9495827" providerId="ADAL" clId="{4D7F09F0-8F47-4417-ACA6-74F245620163}" dt="2023-03-17T17:09:16.171" v="324" actId="571"/>
          <ac:spMkLst>
            <pc:docMk/>
            <pc:sldMk cId="2242751583" sldId="354"/>
            <ac:spMk id="28" creationId="{0CD607B8-A01F-49DB-FA09-F14EA8168B89}"/>
          </ac:spMkLst>
        </pc:spChg>
        <pc:spChg chg="mod">
          <ac:chgData name="Twesigye, Gloria" userId="6464a502-8a44-4d67-8fab-8f3aa9495827" providerId="ADAL" clId="{4D7F09F0-8F47-4417-ACA6-74F245620163}" dt="2023-03-17T17:09:16.171" v="324" actId="571"/>
          <ac:spMkLst>
            <pc:docMk/>
            <pc:sldMk cId="2242751583" sldId="354"/>
            <ac:spMk id="29" creationId="{1B5B36B5-6AB6-D442-7134-0CB08CBA3BFD}"/>
          </ac:spMkLst>
        </pc:spChg>
        <pc:spChg chg="mod">
          <ac:chgData name="Twesigye, Gloria" userId="6464a502-8a44-4d67-8fab-8f3aa9495827" providerId="ADAL" clId="{4D7F09F0-8F47-4417-ACA6-74F245620163}" dt="2023-03-17T17:09:16.171" v="324" actId="571"/>
          <ac:spMkLst>
            <pc:docMk/>
            <pc:sldMk cId="2242751583" sldId="354"/>
            <ac:spMk id="30" creationId="{303BFFBE-38E8-5A02-47CA-A8E1B213CF0C}"/>
          </ac:spMkLst>
        </pc:spChg>
        <pc:spChg chg="mod">
          <ac:chgData name="Twesigye, Gloria" userId="6464a502-8a44-4d67-8fab-8f3aa9495827" providerId="ADAL" clId="{4D7F09F0-8F47-4417-ACA6-74F245620163}" dt="2023-03-17T17:09:16.171" v="324" actId="571"/>
          <ac:spMkLst>
            <pc:docMk/>
            <pc:sldMk cId="2242751583" sldId="354"/>
            <ac:spMk id="31" creationId="{CDEE3658-F664-CAD2-0090-40AFDF7DD2AF}"/>
          </ac:spMkLst>
        </pc:spChg>
        <pc:spChg chg="mod">
          <ac:chgData name="Twesigye, Gloria" userId="6464a502-8a44-4d67-8fab-8f3aa9495827" providerId="ADAL" clId="{4D7F09F0-8F47-4417-ACA6-74F245620163}" dt="2023-03-17T17:09:16.171" v="324" actId="571"/>
          <ac:spMkLst>
            <pc:docMk/>
            <pc:sldMk cId="2242751583" sldId="354"/>
            <ac:spMk id="32" creationId="{467D4224-9549-E9A3-6B28-88F2C41777F0}"/>
          </ac:spMkLst>
        </pc:spChg>
        <pc:spChg chg="mod">
          <ac:chgData name="Twesigye, Gloria" userId="6464a502-8a44-4d67-8fab-8f3aa9495827" providerId="ADAL" clId="{4D7F09F0-8F47-4417-ACA6-74F245620163}" dt="2023-03-17T17:09:16.171" v="324" actId="571"/>
          <ac:spMkLst>
            <pc:docMk/>
            <pc:sldMk cId="2242751583" sldId="354"/>
            <ac:spMk id="33" creationId="{DC3B3872-26D2-B877-9817-CA734324AEF8}"/>
          </ac:spMkLst>
        </pc:spChg>
        <pc:spChg chg="mod">
          <ac:chgData name="Twesigye, Gloria" userId="6464a502-8a44-4d67-8fab-8f3aa9495827" providerId="ADAL" clId="{4D7F09F0-8F47-4417-ACA6-74F245620163}" dt="2023-03-17T17:09:16.171" v="324" actId="571"/>
          <ac:spMkLst>
            <pc:docMk/>
            <pc:sldMk cId="2242751583" sldId="354"/>
            <ac:spMk id="34" creationId="{0FA86BA7-6EDF-0163-DDAF-22764A9DD3FB}"/>
          </ac:spMkLst>
        </pc:spChg>
        <pc:spChg chg="mod">
          <ac:chgData name="Twesigye, Gloria" userId="6464a502-8a44-4d67-8fab-8f3aa9495827" providerId="ADAL" clId="{4D7F09F0-8F47-4417-ACA6-74F245620163}" dt="2023-03-17T17:09:16.171" v="324" actId="571"/>
          <ac:spMkLst>
            <pc:docMk/>
            <pc:sldMk cId="2242751583" sldId="354"/>
            <ac:spMk id="35" creationId="{08F75A5B-F800-6DC7-6DEF-41CD0F33EBF6}"/>
          </ac:spMkLst>
        </pc:spChg>
        <pc:spChg chg="mod">
          <ac:chgData name="Twesigye, Gloria" userId="6464a502-8a44-4d67-8fab-8f3aa9495827" providerId="ADAL" clId="{4D7F09F0-8F47-4417-ACA6-74F245620163}" dt="2023-03-17T17:09:16.171" v="324" actId="571"/>
          <ac:spMkLst>
            <pc:docMk/>
            <pc:sldMk cId="2242751583" sldId="354"/>
            <ac:spMk id="36" creationId="{B1B1E1FB-C58E-57AB-D991-078BF248F3D0}"/>
          </ac:spMkLst>
        </pc:spChg>
        <pc:spChg chg="mod">
          <ac:chgData name="Twesigye, Gloria" userId="6464a502-8a44-4d67-8fab-8f3aa9495827" providerId="ADAL" clId="{4D7F09F0-8F47-4417-ACA6-74F245620163}" dt="2023-03-17T17:09:16.171" v="324" actId="571"/>
          <ac:spMkLst>
            <pc:docMk/>
            <pc:sldMk cId="2242751583" sldId="354"/>
            <ac:spMk id="37" creationId="{7D53C1B6-D4E8-646D-384F-FCB40A32EFED}"/>
          </ac:spMkLst>
        </pc:spChg>
        <pc:spChg chg="add mod">
          <ac:chgData name="Twesigye, Gloria" userId="6464a502-8a44-4d67-8fab-8f3aa9495827" providerId="ADAL" clId="{4D7F09F0-8F47-4417-ACA6-74F245620163}" dt="2023-03-17T17:09:16.171" v="324" actId="571"/>
          <ac:spMkLst>
            <pc:docMk/>
            <pc:sldMk cId="2242751583" sldId="354"/>
            <ac:spMk id="38" creationId="{554E6EA0-92A1-1AF6-F26A-09E14CE0BFB3}"/>
          </ac:spMkLst>
        </pc:spChg>
        <pc:spChg chg="mod">
          <ac:chgData name="Twesigye, Gloria" userId="6464a502-8a44-4d67-8fab-8f3aa9495827" providerId="ADAL" clId="{4D7F09F0-8F47-4417-ACA6-74F245620163}" dt="2023-03-17T18:22:40.463" v="481" actId="20577"/>
          <ac:spMkLst>
            <pc:docMk/>
            <pc:sldMk cId="2242751583" sldId="354"/>
            <ac:spMk id="1046" creationId="{8A57591F-F75D-FBB3-BD7E-757A1AFC2F44}"/>
          </ac:spMkLst>
        </pc:spChg>
        <pc:grpChg chg="add mod">
          <ac:chgData name="Twesigye, Gloria" userId="6464a502-8a44-4d67-8fab-8f3aa9495827" providerId="ADAL" clId="{4D7F09F0-8F47-4417-ACA6-74F245620163}" dt="2023-03-17T17:09:16.171" v="324" actId="571"/>
          <ac:grpSpMkLst>
            <pc:docMk/>
            <pc:sldMk cId="2242751583" sldId="354"/>
            <ac:grpSpMk id="3" creationId="{8B6A34B5-62AE-A01E-E922-01BAAE8CA926}"/>
          </ac:grpSpMkLst>
        </pc:grpChg>
        <pc:grpChg chg="mod">
          <ac:chgData name="Twesigye, Gloria" userId="6464a502-8a44-4d67-8fab-8f3aa9495827" providerId="ADAL" clId="{4D7F09F0-8F47-4417-ACA6-74F245620163}" dt="2023-03-17T17:09:16.171" v="324" actId="571"/>
          <ac:grpSpMkLst>
            <pc:docMk/>
            <pc:sldMk cId="2242751583" sldId="354"/>
            <ac:grpSpMk id="5" creationId="{F00BF55F-48F7-152C-85BE-D42E102756FF}"/>
          </ac:grpSpMkLst>
        </pc:grpChg>
        <pc:grpChg chg="mod">
          <ac:chgData name="Twesigye, Gloria" userId="6464a502-8a44-4d67-8fab-8f3aa9495827" providerId="ADAL" clId="{4D7F09F0-8F47-4417-ACA6-74F245620163}" dt="2023-03-17T17:09:16.171" v="324" actId="571"/>
          <ac:grpSpMkLst>
            <pc:docMk/>
            <pc:sldMk cId="2242751583" sldId="354"/>
            <ac:grpSpMk id="8" creationId="{F7BA8AE9-05FB-EC49-FDAF-290C015C76C5}"/>
          </ac:grpSpMkLst>
        </pc:grpChg>
        <pc:cxnChg chg="mod">
          <ac:chgData name="Twesigye, Gloria" userId="6464a502-8a44-4d67-8fab-8f3aa9495827" providerId="ADAL" clId="{4D7F09F0-8F47-4417-ACA6-74F245620163}" dt="2023-03-17T17:09:16.171" v="324" actId="571"/>
          <ac:cxnSpMkLst>
            <pc:docMk/>
            <pc:sldMk cId="2242751583" sldId="354"/>
            <ac:cxnSpMk id="6" creationId="{29706D3F-A1B2-8CF9-02C4-B3882D3D77AB}"/>
          </ac:cxnSpMkLst>
        </pc:cxnChg>
        <pc:cxnChg chg="mod">
          <ac:chgData name="Twesigye, Gloria" userId="6464a502-8a44-4d67-8fab-8f3aa9495827" providerId="ADAL" clId="{4D7F09F0-8F47-4417-ACA6-74F245620163}" dt="2023-03-17T17:09:16.171" v="324" actId="571"/>
          <ac:cxnSpMkLst>
            <pc:docMk/>
            <pc:sldMk cId="2242751583" sldId="354"/>
            <ac:cxnSpMk id="7" creationId="{F0172AE8-1160-E917-0259-86542980EF72}"/>
          </ac:cxnSpMkLst>
        </pc:cxnChg>
      </pc:sldChg>
      <pc:sldChg chg="addSp delSp modSp mod">
        <pc:chgData name="Twesigye, Gloria" userId="6464a502-8a44-4d67-8fab-8f3aa9495827" providerId="ADAL" clId="{4D7F09F0-8F47-4417-ACA6-74F245620163}" dt="2023-03-17T19:07:40.195" v="624" actId="478"/>
        <pc:sldMkLst>
          <pc:docMk/>
          <pc:sldMk cId="3929556512" sldId="355"/>
        </pc:sldMkLst>
        <pc:spChg chg="add del mod">
          <ac:chgData name="Twesigye, Gloria" userId="6464a502-8a44-4d67-8fab-8f3aa9495827" providerId="ADAL" clId="{4D7F09F0-8F47-4417-ACA6-74F245620163}" dt="2023-03-17T19:07:40.195" v="624" actId="478"/>
          <ac:spMkLst>
            <pc:docMk/>
            <pc:sldMk cId="3929556512" sldId="355"/>
            <ac:spMk id="5" creationId="{5FD0B4B9-F9F6-E460-BC31-3297B6012F05}"/>
          </ac:spMkLst>
        </pc:spChg>
        <pc:spChg chg="del">
          <ac:chgData name="Twesigye, Gloria" userId="6464a502-8a44-4d67-8fab-8f3aa9495827" providerId="ADAL" clId="{4D7F09F0-8F47-4417-ACA6-74F245620163}" dt="2023-03-16T19:18:39.111" v="37" actId="478"/>
          <ac:spMkLst>
            <pc:docMk/>
            <pc:sldMk cId="3929556512" sldId="355"/>
            <ac:spMk id="6" creationId="{5D0F14F3-1A09-3E96-BCB2-D8B940E469DA}"/>
          </ac:spMkLst>
        </pc:spChg>
        <pc:spChg chg="del">
          <ac:chgData name="Twesigye, Gloria" userId="6464a502-8a44-4d67-8fab-8f3aa9495827" providerId="ADAL" clId="{4D7F09F0-8F47-4417-ACA6-74F245620163}" dt="2023-03-16T19:18:47.835" v="40" actId="478"/>
          <ac:spMkLst>
            <pc:docMk/>
            <pc:sldMk cId="3929556512" sldId="355"/>
            <ac:spMk id="7" creationId="{CE64F085-394F-89FE-55C1-94E5F28AFADD}"/>
          </ac:spMkLst>
        </pc:spChg>
        <pc:spChg chg="del topLvl">
          <ac:chgData name="Twesigye, Gloria" userId="6464a502-8a44-4d67-8fab-8f3aa9495827" providerId="ADAL" clId="{4D7F09F0-8F47-4417-ACA6-74F245620163}" dt="2023-03-16T19:18:50.074" v="41" actId="478"/>
          <ac:spMkLst>
            <pc:docMk/>
            <pc:sldMk cId="3929556512" sldId="355"/>
            <ac:spMk id="8" creationId="{E39DAA33-FEFE-A8BD-BBEA-A8F3D8B80ECE}"/>
          </ac:spMkLst>
        </pc:spChg>
        <pc:spChg chg="topLvl">
          <ac:chgData name="Twesigye, Gloria" userId="6464a502-8a44-4d67-8fab-8f3aa9495827" providerId="ADAL" clId="{4D7F09F0-8F47-4417-ACA6-74F245620163}" dt="2023-03-16T19:18:50.074" v="41" actId="478"/>
          <ac:spMkLst>
            <pc:docMk/>
            <pc:sldMk cId="3929556512" sldId="355"/>
            <ac:spMk id="9" creationId="{E690F70B-E368-D7F5-795E-B5139345EF71}"/>
          </ac:spMkLst>
        </pc:spChg>
        <pc:grpChg chg="del">
          <ac:chgData name="Twesigye, Gloria" userId="6464a502-8a44-4d67-8fab-8f3aa9495827" providerId="ADAL" clId="{4D7F09F0-8F47-4417-ACA6-74F245620163}" dt="2023-03-16T19:18:50.074" v="41" actId="478"/>
          <ac:grpSpMkLst>
            <pc:docMk/>
            <pc:sldMk cId="3929556512" sldId="355"/>
            <ac:grpSpMk id="4" creationId="{FB828DB1-EDD0-CE99-94E3-00CC7D6413B3}"/>
          </ac:grpSpMkLst>
        </pc:grpChg>
        <pc:picChg chg="add mod ord">
          <ac:chgData name="Twesigye, Gloria" userId="6464a502-8a44-4d67-8fab-8f3aa9495827" providerId="ADAL" clId="{4D7F09F0-8F47-4417-ACA6-74F245620163}" dt="2023-03-16T19:18:43.838" v="39" actId="167"/>
          <ac:picMkLst>
            <pc:docMk/>
            <pc:sldMk cId="3929556512" sldId="355"/>
            <ac:picMk id="2" creationId="{F4E90FFE-880D-FA83-0FAF-EDA34BB6DB27}"/>
          </ac:picMkLst>
        </pc:picChg>
      </pc:sldChg>
      <pc:sldChg chg="addSp delSp modSp mod">
        <pc:chgData name="Twesigye, Gloria" userId="6464a502-8a44-4d67-8fab-8f3aa9495827" providerId="ADAL" clId="{4D7F09F0-8F47-4417-ACA6-74F245620163}" dt="2023-03-17T17:36:59.901" v="367" actId="478"/>
        <pc:sldMkLst>
          <pc:docMk/>
          <pc:sldMk cId="2500912281" sldId="356"/>
        </pc:sldMkLst>
        <pc:spChg chg="add del mod">
          <ac:chgData name="Twesigye, Gloria" userId="6464a502-8a44-4d67-8fab-8f3aa9495827" providerId="ADAL" clId="{4D7F09F0-8F47-4417-ACA6-74F245620163}" dt="2023-03-17T17:36:59.901" v="367" actId="478"/>
          <ac:spMkLst>
            <pc:docMk/>
            <pc:sldMk cId="2500912281" sldId="356"/>
            <ac:spMk id="3" creationId="{4D9C0E47-3104-B980-B01C-6AE7A57CBCD4}"/>
          </ac:spMkLst>
        </pc:spChg>
        <pc:spChg chg="del">
          <ac:chgData name="Twesigye, Gloria" userId="6464a502-8a44-4d67-8fab-8f3aa9495827" providerId="ADAL" clId="{4D7F09F0-8F47-4417-ACA6-74F245620163}" dt="2023-03-17T17:32:05.447" v="360" actId="478"/>
          <ac:spMkLst>
            <pc:docMk/>
            <pc:sldMk cId="2500912281" sldId="356"/>
            <ac:spMk id="9" creationId="{AB813A57-E925-1839-1906-37E7BA585CAE}"/>
          </ac:spMkLst>
        </pc:spChg>
        <pc:spChg chg="del">
          <ac:chgData name="Twesigye, Gloria" userId="6464a502-8a44-4d67-8fab-8f3aa9495827" providerId="ADAL" clId="{4D7F09F0-8F47-4417-ACA6-74F245620163}" dt="2023-03-17T17:32:07.242" v="361" actId="478"/>
          <ac:spMkLst>
            <pc:docMk/>
            <pc:sldMk cId="2500912281" sldId="356"/>
            <ac:spMk id="12" creationId="{3862842A-EAC4-C115-2F36-83D77BEE1E0E}"/>
          </ac:spMkLst>
        </pc:spChg>
        <pc:spChg chg="del">
          <ac:chgData name="Twesigye, Gloria" userId="6464a502-8a44-4d67-8fab-8f3aa9495827" providerId="ADAL" clId="{4D7F09F0-8F47-4417-ACA6-74F245620163}" dt="2023-03-17T17:32:09.893" v="362" actId="478"/>
          <ac:spMkLst>
            <pc:docMk/>
            <pc:sldMk cId="2500912281" sldId="356"/>
            <ac:spMk id="17" creationId="{B5138D57-81A7-9062-3037-7FA0E56333ED}"/>
          </ac:spMkLst>
        </pc:spChg>
        <pc:graphicFrameChg chg="mod">
          <ac:chgData name="Twesigye, Gloria" userId="6464a502-8a44-4d67-8fab-8f3aa9495827" providerId="ADAL" clId="{4D7F09F0-8F47-4417-ACA6-74F245620163}" dt="2023-03-17T17:36:48.460" v="366"/>
          <ac:graphicFrameMkLst>
            <pc:docMk/>
            <pc:sldMk cId="2500912281" sldId="356"/>
            <ac:graphicFrameMk id="8" creationId="{A25666F9-CCA3-9D59-B863-99CA3EC76DEB}"/>
          </ac:graphicFrameMkLst>
        </pc:graphicFrameChg>
      </pc:sldChg>
      <pc:sldChg chg="addSp delSp modSp mod">
        <pc:chgData name="Twesigye, Gloria" userId="6464a502-8a44-4d67-8fab-8f3aa9495827" providerId="ADAL" clId="{4D7F09F0-8F47-4417-ACA6-74F245620163}" dt="2023-03-17T19:07:46.480" v="626" actId="478"/>
        <pc:sldMkLst>
          <pc:docMk/>
          <pc:sldMk cId="1805681363" sldId="357"/>
        </pc:sldMkLst>
        <pc:spChg chg="add del mod">
          <ac:chgData name="Twesigye, Gloria" userId="6464a502-8a44-4d67-8fab-8f3aa9495827" providerId="ADAL" clId="{4D7F09F0-8F47-4417-ACA6-74F245620163}" dt="2023-03-17T19:07:46.480" v="626" actId="478"/>
          <ac:spMkLst>
            <pc:docMk/>
            <pc:sldMk cId="1805681363" sldId="357"/>
            <ac:spMk id="5" creationId="{3E5F4F99-FEA4-B4ED-B7D0-78473C9BBF64}"/>
          </ac:spMkLst>
        </pc:spChg>
        <pc:spChg chg="del">
          <ac:chgData name="Twesigye, Gloria" userId="6464a502-8a44-4d67-8fab-8f3aa9495827" providerId="ADAL" clId="{4D7F09F0-8F47-4417-ACA6-74F245620163}" dt="2023-03-16T19:18:57.049" v="42" actId="478"/>
          <ac:spMkLst>
            <pc:docMk/>
            <pc:sldMk cId="1805681363" sldId="357"/>
            <ac:spMk id="6" creationId="{5D0F14F3-1A09-3E96-BCB2-D8B940E469DA}"/>
          </ac:spMkLst>
        </pc:spChg>
        <pc:spChg chg="del topLvl">
          <ac:chgData name="Twesigye, Gloria" userId="6464a502-8a44-4d67-8fab-8f3aa9495827" providerId="ADAL" clId="{4D7F09F0-8F47-4417-ACA6-74F245620163}" dt="2023-03-16T19:19:01.513" v="43" actId="478"/>
          <ac:spMkLst>
            <pc:docMk/>
            <pc:sldMk cId="1805681363" sldId="357"/>
            <ac:spMk id="7" creationId="{CE64F085-394F-89FE-55C1-94E5F28AFADD}"/>
          </ac:spMkLst>
        </pc:spChg>
        <pc:spChg chg="del">
          <ac:chgData name="Twesigye, Gloria" userId="6464a502-8a44-4d67-8fab-8f3aa9495827" providerId="ADAL" clId="{4D7F09F0-8F47-4417-ACA6-74F245620163}" dt="2023-03-16T19:19:01.513" v="43" actId="478"/>
          <ac:spMkLst>
            <pc:docMk/>
            <pc:sldMk cId="1805681363" sldId="357"/>
            <ac:spMk id="8" creationId="{E39DAA33-FEFE-A8BD-BBEA-A8F3D8B80ECE}"/>
          </ac:spMkLst>
        </pc:spChg>
        <pc:spChg chg="topLvl">
          <ac:chgData name="Twesigye, Gloria" userId="6464a502-8a44-4d67-8fab-8f3aa9495827" providerId="ADAL" clId="{4D7F09F0-8F47-4417-ACA6-74F245620163}" dt="2023-03-16T19:19:01.513" v="43" actId="478"/>
          <ac:spMkLst>
            <pc:docMk/>
            <pc:sldMk cId="1805681363" sldId="357"/>
            <ac:spMk id="9" creationId="{E690F70B-E368-D7F5-795E-B5139345EF71}"/>
          </ac:spMkLst>
        </pc:spChg>
        <pc:grpChg chg="del">
          <ac:chgData name="Twesigye, Gloria" userId="6464a502-8a44-4d67-8fab-8f3aa9495827" providerId="ADAL" clId="{4D7F09F0-8F47-4417-ACA6-74F245620163}" dt="2023-03-16T19:19:01.513" v="43" actId="478"/>
          <ac:grpSpMkLst>
            <pc:docMk/>
            <pc:sldMk cId="1805681363" sldId="357"/>
            <ac:grpSpMk id="4" creationId="{FB828DB1-EDD0-CE99-94E3-00CC7D6413B3}"/>
          </ac:grpSpMkLst>
        </pc:grpChg>
        <pc:picChg chg="add mod">
          <ac:chgData name="Twesigye, Gloria" userId="6464a502-8a44-4d67-8fab-8f3aa9495827" providerId="ADAL" clId="{4D7F09F0-8F47-4417-ACA6-74F245620163}" dt="2023-03-16T19:19:02.547" v="44"/>
          <ac:picMkLst>
            <pc:docMk/>
            <pc:sldMk cId="1805681363" sldId="357"/>
            <ac:picMk id="2" creationId="{EAD6348E-F840-4429-4B82-746AEDC4CF72}"/>
          </ac:picMkLst>
        </pc:picChg>
      </pc:sldChg>
      <pc:sldChg chg="addSp delSp modSp mod modNotesTx">
        <pc:chgData name="Twesigye, Gloria" userId="6464a502-8a44-4d67-8fab-8f3aa9495827" providerId="ADAL" clId="{4D7F09F0-8F47-4417-ACA6-74F245620163}" dt="2023-03-17T17:46:11.036" v="389" actId="478"/>
        <pc:sldMkLst>
          <pc:docMk/>
          <pc:sldMk cId="1319658765" sldId="358"/>
        </pc:sldMkLst>
        <pc:spChg chg="add del mod">
          <ac:chgData name="Twesigye, Gloria" userId="6464a502-8a44-4d67-8fab-8f3aa9495827" providerId="ADAL" clId="{4D7F09F0-8F47-4417-ACA6-74F245620163}" dt="2023-03-17T17:46:11.036" v="389" actId="478"/>
          <ac:spMkLst>
            <pc:docMk/>
            <pc:sldMk cId="1319658765" sldId="358"/>
            <ac:spMk id="3" creationId="{F0AEC138-9490-232C-B0B8-F63BEAFA2FDE}"/>
          </ac:spMkLst>
        </pc:spChg>
        <pc:spChg chg="mod">
          <ac:chgData name="Twesigye, Gloria" userId="6464a502-8a44-4d67-8fab-8f3aa9495827" providerId="ADAL" clId="{4D7F09F0-8F47-4417-ACA6-74F245620163}" dt="2023-03-17T17:43:17.150" v="376" actId="1076"/>
          <ac:spMkLst>
            <pc:docMk/>
            <pc:sldMk cId="1319658765" sldId="358"/>
            <ac:spMk id="10" creationId="{2D953FA9-CD59-752E-4FDA-CC41FF4B8DF2}"/>
          </ac:spMkLst>
        </pc:spChg>
        <pc:spChg chg="mod">
          <ac:chgData name="Twesigye, Gloria" userId="6464a502-8a44-4d67-8fab-8f3aa9495827" providerId="ADAL" clId="{4D7F09F0-8F47-4417-ACA6-74F245620163}" dt="2023-03-17T17:43:13.059" v="375" actId="1076"/>
          <ac:spMkLst>
            <pc:docMk/>
            <pc:sldMk cId="1319658765" sldId="358"/>
            <ac:spMk id="11" creationId="{8E4E40E9-D792-25A1-4B37-23D4780B1318}"/>
          </ac:spMkLst>
        </pc:spChg>
        <pc:graphicFrameChg chg="mod">
          <ac:chgData name="Twesigye, Gloria" userId="6464a502-8a44-4d67-8fab-8f3aa9495827" providerId="ADAL" clId="{4D7F09F0-8F47-4417-ACA6-74F245620163}" dt="2023-03-17T17:46:07.931" v="388" actId="207"/>
          <ac:graphicFrameMkLst>
            <pc:docMk/>
            <pc:sldMk cId="1319658765" sldId="358"/>
            <ac:graphicFrameMk id="2" creationId="{B0A68F7A-A083-4E2B-B574-D05208620F48}"/>
          </ac:graphicFrameMkLst>
        </pc:graphicFrameChg>
      </pc:sldChg>
      <pc:sldChg chg="addSp delSp modSp mod">
        <pc:chgData name="Twesigye, Gloria" userId="6464a502-8a44-4d67-8fab-8f3aa9495827" providerId="ADAL" clId="{4D7F09F0-8F47-4417-ACA6-74F245620163}" dt="2023-03-17T17:49:19.914" v="403" actId="478"/>
        <pc:sldMkLst>
          <pc:docMk/>
          <pc:sldMk cId="3319088865" sldId="359"/>
        </pc:sldMkLst>
        <pc:spChg chg="add del mod">
          <ac:chgData name="Twesigye, Gloria" userId="6464a502-8a44-4d67-8fab-8f3aa9495827" providerId="ADAL" clId="{4D7F09F0-8F47-4417-ACA6-74F245620163}" dt="2023-03-17T17:49:19.914" v="403" actId="478"/>
          <ac:spMkLst>
            <pc:docMk/>
            <pc:sldMk cId="3319088865" sldId="359"/>
            <ac:spMk id="2" creationId="{C6703F4E-401F-B1A9-550D-0BDEEC06C08B}"/>
          </ac:spMkLst>
        </pc:spChg>
      </pc:sldChg>
      <pc:sldChg chg="addSp delSp modSp mod">
        <pc:chgData name="Twesigye, Gloria" userId="6464a502-8a44-4d67-8fab-8f3aa9495827" providerId="ADAL" clId="{4D7F09F0-8F47-4417-ACA6-74F245620163}" dt="2023-03-17T19:07:50.370" v="627" actId="478"/>
        <pc:sldMkLst>
          <pc:docMk/>
          <pc:sldMk cId="1687455885" sldId="360"/>
        </pc:sldMkLst>
        <pc:spChg chg="add del mod">
          <ac:chgData name="Twesigye, Gloria" userId="6464a502-8a44-4d67-8fab-8f3aa9495827" providerId="ADAL" clId="{4D7F09F0-8F47-4417-ACA6-74F245620163}" dt="2023-03-17T19:07:50.370" v="627" actId="478"/>
          <ac:spMkLst>
            <pc:docMk/>
            <pc:sldMk cId="1687455885" sldId="360"/>
            <ac:spMk id="5" creationId="{5693A88A-F513-A63A-D911-2CAA362FC511}"/>
          </ac:spMkLst>
        </pc:spChg>
        <pc:spChg chg="del">
          <ac:chgData name="Twesigye, Gloria" userId="6464a502-8a44-4d67-8fab-8f3aa9495827" providerId="ADAL" clId="{4D7F09F0-8F47-4417-ACA6-74F245620163}" dt="2023-03-16T19:19:09.286" v="46" actId="478"/>
          <ac:spMkLst>
            <pc:docMk/>
            <pc:sldMk cId="1687455885" sldId="360"/>
            <ac:spMk id="6" creationId="{5D0F14F3-1A09-3E96-BCB2-D8B940E469DA}"/>
          </ac:spMkLst>
        </pc:spChg>
        <pc:spChg chg="del">
          <ac:chgData name="Twesigye, Gloria" userId="6464a502-8a44-4d67-8fab-8f3aa9495827" providerId="ADAL" clId="{4D7F09F0-8F47-4417-ACA6-74F245620163}" dt="2023-03-16T19:19:12.948" v="47" actId="478"/>
          <ac:spMkLst>
            <pc:docMk/>
            <pc:sldMk cId="1687455885" sldId="360"/>
            <ac:spMk id="7" creationId="{CE64F085-394F-89FE-55C1-94E5F28AFADD}"/>
          </ac:spMkLst>
        </pc:spChg>
        <pc:spChg chg="del topLvl">
          <ac:chgData name="Twesigye, Gloria" userId="6464a502-8a44-4d67-8fab-8f3aa9495827" providerId="ADAL" clId="{4D7F09F0-8F47-4417-ACA6-74F245620163}" dt="2023-03-16T19:19:12.948" v="47" actId="478"/>
          <ac:spMkLst>
            <pc:docMk/>
            <pc:sldMk cId="1687455885" sldId="360"/>
            <ac:spMk id="8" creationId="{E39DAA33-FEFE-A8BD-BBEA-A8F3D8B80ECE}"/>
          </ac:spMkLst>
        </pc:spChg>
        <pc:spChg chg="topLvl">
          <ac:chgData name="Twesigye, Gloria" userId="6464a502-8a44-4d67-8fab-8f3aa9495827" providerId="ADAL" clId="{4D7F09F0-8F47-4417-ACA6-74F245620163}" dt="2023-03-16T19:19:12.948" v="47" actId="478"/>
          <ac:spMkLst>
            <pc:docMk/>
            <pc:sldMk cId="1687455885" sldId="360"/>
            <ac:spMk id="9" creationId="{E690F70B-E368-D7F5-795E-B5139345EF71}"/>
          </ac:spMkLst>
        </pc:spChg>
        <pc:grpChg chg="del mod">
          <ac:chgData name="Twesigye, Gloria" userId="6464a502-8a44-4d67-8fab-8f3aa9495827" providerId="ADAL" clId="{4D7F09F0-8F47-4417-ACA6-74F245620163}" dt="2023-03-16T19:19:12.948" v="47" actId="478"/>
          <ac:grpSpMkLst>
            <pc:docMk/>
            <pc:sldMk cId="1687455885" sldId="360"/>
            <ac:grpSpMk id="4" creationId="{FB828DB1-EDD0-CE99-94E3-00CC7D6413B3}"/>
          </ac:grpSpMkLst>
        </pc:grpChg>
        <pc:picChg chg="add mod">
          <ac:chgData name="Twesigye, Gloria" userId="6464a502-8a44-4d67-8fab-8f3aa9495827" providerId="ADAL" clId="{4D7F09F0-8F47-4417-ACA6-74F245620163}" dt="2023-03-16T19:19:13.436" v="48"/>
          <ac:picMkLst>
            <pc:docMk/>
            <pc:sldMk cId="1687455885" sldId="360"/>
            <ac:picMk id="2" creationId="{7514BE04-3703-C1D6-CC81-3843DB7F412F}"/>
          </ac:picMkLst>
        </pc:picChg>
      </pc:sldChg>
      <pc:sldChg chg="addSp delSp modSp mod">
        <pc:chgData name="Twesigye, Gloria" userId="6464a502-8a44-4d67-8fab-8f3aa9495827" providerId="ADAL" clId="{4D7F09F0-8F47-4417-ACA6-74F245620163}" dt="2023-03-17T17:50:14.473" v="409" actId="478"/>
        <pc:sldMkLst>
          <pc:docMk/>
          <pc:sldMk cId="737524450" sldId="361"/>
        </pc:sldMkLst>
        <pc:spChg chg="add del mod">
          <ac:chgData name="Twesigye, Gloria" userId="6464a502-8a44-4d67-8fab-8f3aa9495827" providerId="ADAL" clId="{4D7F09F0-8F47-4417-ACA6-74F245620163}" dt="2023-03-17T17:50:14.473" v="409" actId="478"/>
          <ac:spMkLst>
            <pc:docMk/>
            <pc:sldMk cId="737524450" sldId="361"/>
            <ac:spMk id="3" creationId="{843A3B2D-FD8D-B8DA-3A3C-36320E85E47A}"/>
          </ac:spMkLst>
        </pc:spChg>
      </pc:sldChg>
      <pc:sldChg chg="addSp delSp modSp mod">
        <pc:chgData name="Twesigye, Gloria" userId="6464a502-8a44-4d67-8fab-8f3aa9495827" providerId="ADAL" clId="{4D7F09F0-8F47-4417-ACA6-74F245620163}" dt="2023-03-17T17:50:34.452" v="410" actId="478"/>
        <pc:sldMkLst>
          <pc:docMk/>
          <pc:sldMk cId="3263509718" sldId="362"/>
        </pc:sldMkLst>
        <pc:spChg chg="add del mod">
          <ac:chgData name="Twesigye, Gloria" userId="6464a502-8a44-4d67-8fab-8f3aa9495827" providerId="ADAL" clId="{4D7F09F0-8F47-4417-ACA6-74F245620163}" dt="2023-03-17T17:50:34.452" v="410" actId="478"/>
          <ac:spMkLst>
            <pc:docMk/>
            <pc:sldMk cId="3263509718" sldId="362"/>
            <ac:spMk id="3" creationId="{3EA78D70-9748-3EF8-B486-946E09D9F08D}"/>
          </ac:spMkLst>
        </pc:spChg>
      </pc:sldChg>
      <pc:sldChg chg="addSp delSp modSp mod modClrScheme chgLayout modNotesTx">
        <pc:chgData name="Twesigye, Gloria" userId="6464a502-8a44-4d67-8fab-8f3aa9495827" providerId="ADAL" clId="{4D7F09F0-8F47-4417-ACA6-74F245620163}" dt="2023-03-17T18:38:27.338" v="569" actId="700"/>
        <pc:sldMkLst>
          <pc:docMk/>
          <pc:sldMk cId="1570032529" sldId="363"/>
        </pc:sldMkLst>
        <pc:spChg chg="add del mod">
          <ac:chgData name="Twesigye, Gloria" userId="6464a502-8a44-4d67-8fab-8f3aa9495827" providerId="ADAL" clId="{4D7F09F0-8F47-4417-ACA6-74F245620163}" dt="2023-03-17T17:53:41.651" v="429" actId="478"/>
          <ac:spMkLst>
            <pc:docMk/>
            <pc:sldMk cId="1570032529" sldId="363"/>
            <ac:spMk id="2" creationId="{255D8AE8-A9A1-B626-70F9-8462C2F6AFDC}"/>
          </ac:spMkLst>
        </pc:spChg>
        <pc:spChg chg="mod ord">
          <ac:chgData name="Twesigye, Gloria" userId="6464a502-8a44-4d67-8fab-8f3aa9495827" providerId="ADAL" clId="{4D7F09F0-8F47-4417-ACA6-74F245620163}" dt="2023-03-17T18:38:27.338" v="569" actId="700"/>
          <ac:spMkLst>
            <pc:docMk/>
            <pc:sldMk cId="1570032529" sldId="363"/>
            <ac:spMk id="10" creationId="{2D953FA9-CD59-752E-4FDA-CC41FF4B8DF2}"/>
          </ac:spMkLst>
        </pc:spChg>
        <pc:spChg chg="mod ord">
          <ac:chgData name="Twesigye, Gloria" userId="6464a502-8a44-4d67-8fab-8f3aa9495827" providerId="ADAL" clId="{4D7F09F0-8F47-4417-ACA6-74F245620163}" dt="2023-03-17T18:38:27.338" v="569" actId="700"/>
          <ac:spMkLst>
            <pc:docMk/>
            <pc:sldMk cId="1570032529" sldId="363"/>
            <ac:spMk id="11" creationId="{8E4E40E9-D792-25A1-4B37-23D4780B1318}"/>
          </ac:spMkLst>
        </pc:spChg>
        <pc:graphicFrameChg chg="mod">
          <ac:chgData name="Twesigye, Gloria" userId="6464a502-8a44-4d67-8fab-8f3aa9495827" providerId="ADAL" clId="{4D7F09F0-8F47-4417-ACA6-74F245620163}" dt="2023-03-17T18:37:07.669" v="566" actId="207"/>
          <ac:graphicFrameMkLst>
            <pc:docMk/>
            <pc:sldMk cId="1570032529" sldId="363"/>
            <ac:graphicFrameMk id="7" creationId="{E0269C68-46D4-3CFE-31AA-5765DBFC9E48}"/>
          </ac:graphicFrameMkLst>
        </pc:graphicFrameChg>
      </pc:sldChg>
      <pc:sldChg chg="addSp delSp modSp mod">
        <pc:chgData name="Twesigye, Gloria" userId="6464a502-8a44-4d67-8fab-8f3aa9495827" providerId="ADAL" clId="{4D7F09F0-8F47-4417-ACA6-74F245620163}" dt="2023-03-17T18:55:46.195" v="593" actId="478"/>
        <pc:sldMkLst>
          <pc:docMk/>
          <pc:sldMk cId="1612586283" sldId="364"/>
        </pc:sldMkLst>
        <pc:spChg chg="add del mod">
          <ac:chgData name="Twesigye, Gloria" userId="6464a502-8a44-4d67-8fab-8f3aa9495827" providerId="ADAL" clId="{4D7F09F0-8F47-4417-ACA6-74F245620163}" dt="2023-03-17T18:55:46.195" v="593" actId="478"/>
          <ac:spMkLst>
            <pc:docMk/>
            <pc:sldMk cId="1612586283" sldId="364"/>
            <ac:spMk id="4" creationId="{1309211E-FADE-31E5-997F-0473A83EB8F1}"/>
          </ac:spMkLst>
        </pc:spChg>
      </pc:sldChg>
      <pc:sldChg chg="addSp delSp modSp mod">
        <pc:chgData name="Twesigye, Gloria" userId="6464a502-8a44-4d67-8fab-8f3aa9495827" providerId="ADAL" clId="{4D7F09F0-8F47-4417-ACA6-74F245620163}" dt="2023-03-21T19:18:34.164" v="633" actId="207"/>
        <pc:sldMkLst>
          <pc:docMk/>
          <pc:sldMk cId="2224417355" sldId="365"/>
        </pc:sldMkLst>
        <pc:spChg chg="add del mod">
          <ac:chgData name="Twesigye, Gloria" userId="6464a502-8a44-4d67-8fab-8f3aa9495827" providerId="ADAL" clId="{4D7F09F0-8F47-4417-ACA6-74F245620163}" dt="2023-03-17T18:21:36.657" v="467" actId="478"/>
          <ac:spMkLst>
            <pc:docMk/>
            <pc:sldMk cId="2224417355" sldId="365"/>
            <ac:spMk id="2" creationId="{26F469AA-2697-0B7D-030B-165CA43B307A}"/>
          </ac:spMkLst>
        </pc:spChg>
        <pc:spChg chg="mod">
          <ac:chgData name="Twesigye, Gloria" userId="6464a502-8a44-4d67-8fab-8f3aa9495827" providerId="ADAL" clId="{4D7F09F0-8F47-4417-ACA6-74F245620163}" dt="2023-03-17T18:20:37.324" v="459"/>
          <ac:spMkLst>
            <pc:docMk/>
            <pc:sldMk cId="2224417355" sldId="365"/>
            <ac:spMk id="7" creationId="{525CD2D6-6AEB-1934-6F26-90016FC0C4CD}"/>
          </ac:spMkLst>
        </pc:spChg>
        <pc:spChg chg="del">
          <ac:chgData name="Twesigye, Gloria" userId="6464a502-8a44-4d67-8fab-8f3aa9495827" providerId="ADAL" clId="{4D7F09F0-8F47-4417-ACA6-74F245620163}" dt="2023-03-17T18:21:41.145" v="468" actId="478"/>
          <ac:spMkLst>
            <pc:docMk/>
            <pc:sldMk cId="2224417355" sldId="365"/>
            <ac:spMk id="13" creationId="{6D4D43AF-05AA-81BA-2D8D-F126FF832339}"/>
          </ac:spMkLst>
        </pc:spChg>
        <pc:spChg chg="mod">
          <ac:chgData name="Twesigye, Gloria" userId="6464a502-8a44-4d67-8fab-8f3aa9495827" providerId="ADAL" clId="{4D7F09F0-8F47-4417-ACA6-74F245620163}" dt="2023-03-21T19:18:34.164" v="633" actId="207"/>
          <ac:spMkLst>
            <pc:docMk/>
            <pc:sldMk cId="2224417355" sldId="365"/>
            <ac:spMk id="21" creationId="{7C6BCE7F-F9D2-7183-4393-4BBF88AACDFF}"/>
          </ac:spMkLst>
        </pc:spChg>
        <pc:graphicFrameChg chg="mod">
          <ac:chgData name="Twesigye, Gloria" userId="6464a502-8a44-4d67-8fab-8f3aa9495827" providerId="ADAL" clId="{4D7F09F0-8F47-4417-ACA6-74F245620163}" dt="2023-03-21T19:18:28.136" v="632" actId="207"/>
          <ac:graphicFrameMkLst>
            <pc:docMk/>
            <pc:sldMk cId="2224417355" sldId="365"/>
            <ac:graphicFrameMk id="9" creationId="{16BB2B36-D329-083C-5198-BEEC5AC12CFA}"/>
          </ac:graphicFrameMkLst>
        </pc:graphicFrameChg>
      </pc:sldChg>
      <pc:sldChg chg="addSp delSp modSp mod modClrScheme chgLayout">
        <pc:chgData name="Twesigye, Gloria" userId="6464a502-8a44-4d67-8fab-8f3aa9495827" providerId="ADAL" clId="{4D7F09F0-8F47-4417-ACA6-74F245620163}" dt="2023-03-17T18:57:13.954" v="604" actId="478"/>
        <pc:sldMkLst>
          <pc:docMk/>
          <pc:sldMk cId="3598518493" sldId="366"/>
        </pc:sldMkLst>
        <pc:spChg chg="add del mod">
          <ac:chgData name="Twesigye, Gloria" userId="6464a502-8a44-4d67-8fab-8f3aa9495827" providerId="ADAL" clId="{4D7F09F0-8F47-4417-ACA6-74F245620163}" dt="2023-03-17T18:57:13.954" v="604" actId="478"/>
          <ac:spMkLst>
            <pc:docMk/>
            <pc:sldMk cId="3598518493" sldId="366"/>
            <ac:spMk id="2" creationId="{CC31B2E2-F29C-ED08-F212-DFA3F8C2EFF1}"/>
          </ac:spMkLst>
        </pc:spChg>
        <pc:spChg chg="mod ord">
          <ac:chgData name="Twesigye, Gloria" userId="6464a502-8a44-4d67-8fab-8f3aa9495827" providerId="ADAL" clId="{4D7F09F0-8F47-4417-ACA6-74F245620163}" dt="2023-03-17T18:38:45.146" v="570" actId="700"/>
          <ac:spMkLst>
            <pc:docMk/>
            <pc:sldMk cId="3598518493" sldId="366"/>
            <ac:spMk id="8" creationId="{80402629-093A-AD22-9C58-6D7866510915}"/>
          </ac:spMkLst>
        </pc:spChg>
        <pc:spChg chg="mod ord">
          <ac:chgData name="Twesigye, Gloria" userId="6464a502-8a44-4d67-8fab-8f3aa9495827" providerId="ADAL" clId="{4D7F09F0-8F47-4417-ACA6-74F245620163}" dt="2023-03-17T18:38:45.146" v="570" actId="700"/>
          <ac:spMkLst>
            <pc:docMk/>
            <pc:sldMk cId="3598518493" sldId="366"/>
            <ac:spMk id="10" creationId="{E640E4E2-DCF2-5C15-E169-CB8D9189E97C}"/>
          </ac:spMkLst>
        </pc:spChg>
        <pc:spChg chg="del">
          <ac:chgData name="Twesigye, Gloria" userId="6464a502-8a44-4d67-8fab-8f3aa9495827" providerId="ADAL" clId="{4D7F09F0-8F47-4417-ACA6-74F245620163}" dt="2023-03-17T18:56:48.425" v="602" actId="478"/>
          <ac:spMkLst>
            <pc:docMk/>
            <pc:sldMk cId="3598518493" sldId="366"/>
            <ac:spMk id="13" creationId="{6D4D43AF-05AA-81BA-2D8D-F126FF832339}"/>
          </ac:spMkLst>
        </pc:spChg>
        <pc:spChg chg="mod">
          <ac:chgData name="Twesigye, Gloria" userId="6464a502-8a44-4d67-8fab-8f3aa9495827" providerId="ADAL" clId="{4D7F09F0-8F47-4417-ACA6-74F245620163}" dt="2023-03-17T18:39:14.897" v="572" actId="207"/>
          <ac:spMkLst>
            <pc:docMk/>
            <pc:sldMk cId="3598518493" sldId="366"/>
            <ac:spMk id="21" creationId="{7C6BCE7F-F9D2-7183-4393-4BBF88AACDFF}"/>
          </ac:spMkLst>
        </pc:spChg>
        <pc:graphicFrameChg chg="mod">
          <ac:chgData name="Twesigye, Gloria" userId="6464a502-8a44-4d67-8fab-8f3aa9495827" providerId="ADAL" clId="{4D7F09F0-8F47-4417-ACA6-74F245620163}" dt="2023-03-17T18:57:03.279" v="603" actId="113"/>
          <ac:graphicFrameMkLst>
            <pc:docMk/>
            <pc:sldMk cId="3598518493" sldId="366"/>
            <ac:graphicFrameMk id="9" creationId="{16BB2B36-D329-083C-5198-BEEC5AC12CFA}"/>
          </ac:graphicFrameMkLst>
        </pc:graphicFrameChg>
      </pc:sldChg>
      <pc:sldChg chg="addSp delSp modSp mod">
        <pc:chgData name="Twesigye, Gloria" userId="6464a502-8a44-4d67-8fab-8f3aa9495827" providerId="ADAL" clId="{4D7F09F0-8F47-4417-ACA6-74F245620163}" dt="2023-03-17T18:32:27.141" v="534" actId="478"/>
        <pc:sldMkLst>
          <pc:docMk/>
          <pc:sldMk cId="3869498450" sldId="367"/>
        </pc:sldMkLst>
        <pc:spChg chg="add del mod">
          <ac:chgData name="Twesigye, Gloria" userId="6464a502-8a44-4d67-8fab-8f3aa9495827" providerId="ADAL" clId="{4D7F09F0-8F47-4417-ACA6-74F245620163}" dt="2023-03-17T18:32:27.141" v="534" actId="478"/>
          <ac:spMkLst>
            <pc:docMk/>
            <pc:sldMk cId="3869498450" sldId="367"/>
            <ac:spMk id="2" creationId="{3B1FAB3C-6F09-2AEC-66D1-0F7262FE3C5E}"/>
          </ac:spMkLst>
        </pc:spChg>
        <pc:spChg chg="mod">
          <ac:chgData name="Twesigye, Gloria" userId="6464a502-8a44-4d67-8fab-8f3aa9495827" providerId="ADAL" clId="{4D7F09F0-8F47-4417-ACA6-74F245620163}" dt="2023-03-17T18:23:19.688" v="483"/>
          <ac:spMkLst>
            <pc:docMk/>
            <pc:sldMk cId="3869498450" sldId="367"/>
            <ac:spMk id="8" creationId="{50465140-704C-78EA-1C8C-C2CC0557B59A}"/>
          </ac:spMkLst>
        </pc:spChg>
        <pc:spChg chg="mod">
          <ac:chgData name="Twesigye, Gloria" userId="6464a502-8a44-4d67-8fab-8f3aa9495827" providerId="ADAL" clId="{4D7F09F0-8F47-4417-ACA6-74F245620163}" dt="2023-03-17T18:27:04.879" v="518" actId="20577"/>
          <ac:spMkLst>
            <pc:docMk/>
            <pc:sldMk cId="3869498450" sldId="367"/>
            <ac:spMk id="10" creationId="{E7E194A1-481F-FEE8-297A-3C5E4A13B304}"/>
          </ac:spMkLst>
        </pc:spChg>
        <pc:spChg chg="mod">
          <ac:chgData name="Twesigye, Gloria" userId="6464a502-8a44-4d67-8fab-8f3aa9495827" providerId="ADAL" clId="{4D7F09F0-8F47-4417-ACA6-74F245620163}" dt="2023-03-17T18:26:37.041" v="508" actId="20577"/>
          <ac:spMkLst>
            <pc:docMk/>
            <pc:sldMk cId="3869498450" sldId="367"/>
            <ac:spMk id="11" creationId="{7B32B237-90A3-C1C2-A4B7-F91225FD688F}"/>
          </ac:spMkLst>
        </pc:spChg>
        <pc:spChg chg="mod">
          <ac:chgData name="Twesigye, Gloria" userId="6464a502-8a44-4d67-8fab-8f3aa9495827" providerId="ADAL" clId="{4D7F09F0-8F47-4417-ACA6-74F245620163}" dt="2023-03-17T18:32:12.738" v="533" actId="207"/>
          <ac:spMkLst>
            <pc:docMk/>
            <pc:sldMk cId="3869498450" sldId="367"/>
            <ac:spMk id="12" creationId="{BBE6B128-1186-3FF7-B121-1427F7136D2B}"/>
          </ac:spMkLst>
        </pc:spChg>
        <pc:spChg chg="mod">
          <ac:chgData name="Twesigye, Gloria" userId="6464a502-8a44-4d67-8fab-8f3aa9495827" providerId="ADAL" clId="{4D7F09F0-8F47-4417-ACA6-74F245620163}" dt="2023-03-17T18:27:25.349" v="525" actId="20577"/>
          <ac:spMkLst>
            <pc:docMk/>
            <pc:sldMk cId="3869498450" sldId="367"/>
            <ac:spMk id="13" creationId="{7FD63CB3-B2FC-20A4-C2EF-E486D348FC31}"/>
          </ac:spMkLst>
        </pc:spChg>
        <pc:spChg chg="mod">
          <ac:chgData name="Twesigye, Gloria" userId="6464a502-8a44-4d67-8fab-8f3aa9495827" providerId="ADAL" clId="{4D7F09F0-8F47-4417-ACA6-74F245620163}" dt="2023-03-17T18:32:12.738" v="533" actId="207"/>
          <ac:spMkLst>
            <pc:docMk/>
            <pc:sldMk cId="3869498450" sldId="367"/>
            <ac:spMk id="14" creationId="{95999C3B-AB26-0205-648D-D233E1B21E97}"/>
          </ac:spMkLst>
        </pc:spChg>
        <pc:spChg chg="mod">
          <ac:chgData name="Twesigye, Gloria" userId="6464a502-8a44-4d67-8fab-8f3aa9495827" providerId="ADAL" clId="{4D7F09F0-8F47-4417-ACA6-74F245620163}" dt="2023-03-17T18:32:12.738" v="533" actId="207"/>
          <ac:spMkLst>
            <pc:docMk/>
            <pc:sldMk cId="3869498450" sldId="367"/>
            <ac:spMk id="15" creationId="{D829C8A6-5003-68ED-A657-3B6D813F3E91}"/>
          </ac:spMkLst>
        </pc:spChg>
        <pc:spChg chg="mod">
          <ac:chgData name="Twesigye, Gloria" userId="6464a502-8a44-4d67-8fab-8f3aa9495827" providerId="ADAL" clId="{4D7F09F0-8F47-4417-ACA6-74F245620163}" dt="2023-03-17T18:27:20.917" v="523" actId="20577"/>
          <ac:spMkLst>
            <pc:docMk/>
            <pc:sldMk cId="3869498450" sldId="367"/>
            <ac:spMk id="16" creationId="{3F5F6C4C-FF52-69AC-E16C-9A264EBF9389}"/>
          </ac:spMkLst>
        </pc:spChg>
        <pc:spChg chg="mod">
          <ac:chgData name="Twesigye, Gloria" userId="6464a502-8a44-4d67-8fab-8f3aa9495827" providerId="ADAL" clId="{4D7F09F0-8F47-4417-ACA6-74F245620163}" dt="2023-03-17T18:26:14.211" v="503" actId="20577"/>
          <ac:spMkLst>
            <pc:docMk/>
            <pc:sldMk cId="3869498450" sldId="367"/>
            <ac:spMk id="17" creationId="{328275FA-BB8A-F928-9E04-69EF2D4B1122}"/>
          </ac:spMkLst>
        </pc:spChg>
        <pc:spChg chg="mod">
          <ac:chgData name="Twesigye, Gloria" userId="6464a502-8a44-4d67-8fab-8f3aa9495827" providerId="ADAL" clId="{4D7F09F0-8F47-4417-ACA6-74F245620163}" dt="2023-03-17T18:26:51.534" v="514" actId="20577"/>
          <ac:spMkLst>
            <pc:docMk/>
            <pc:sldMk cId="3869498450" sldId="367"/>
            <ac:spMk id="18" creationId="{E514B2AB-3D52-E835-C847-62BBC32F7177}"/>
          </ac:spMkLst>
        </pc:spChg>
        <pc:spChg chg="mod">
          <ac:chgData name="Twesigye, Gloria" userId="6464a502-8a44-4d67-8fab-8f3aa9495827" providerId="ADAL" clId="{4D7F09F0-8F47-4417-ACA6-74F245620163}" dt="2023-03-17T18:32:12.738" v="533" actId="207"/>
          <ac:spMkLst>
            <pc:docMk/>
            <pc:sldMk cId="3869498450" sldId="367"/>
            <ac:spMk id="19" creationId="{9148D7FD-B927-1797-C848-F869CE33958E}"/>
          </ac:spMkLst>
        </pc:spChg>
        <pc:spChg chg="mod">
          <ac:chgData name="Twesigye, Gloria" userId="6464a502-8a44-4d67-8fab-8f3aa9495827" providerId="ADAL" clId="{4D7F09F0-8F47-4417-ACA6-74F245620163}" dt="2023-03-17T18:27:09.610" v="519" actId="20577"/>
          <ac:spMkLst>
            <pc:docMk/>
            <pc:sldMk cId="3869498450" sldId="367"/>
            <ac:spMk id="20" creationId="{092DE539-43CA-9DFF-0948-9A962E3C20EC}"/>
          </ac:spMkLst>
        </pc:spChg>
        <pc:spChg chg="mod">
          <ac:chgData name="Twesigye, Gloria" userId="6464a502-8a44-4d67-8fab-8f3aa9495827" providerId="ADAL" clId="{4D7F09F0-8F47-4417-ACA6-74F245620163}" dt="2023-03-17T18:26:09.557" v="502" actId="20577"/>
          <ac:spMkLst>
            <pc:docMk/>
            <pc:sldMk cId="3869498450" sldId="367"/>
            <ac:spMk id="21" creationId="{B43595F7-B809-5A22-DDFB-0C7E108601AC}"/>
          </ac:spMkLst>
        </pc:spChg>
        <pc:spChg chg="mod">
          <ac:chgData name="Twesigye, Gloria" userId="6464a502-8a44-4d67-8fab-8f3aa9495827" providerId="ADAL" clId="{4D7F09F0-8F47-4417-ACA6-74F245620163}" dt="2023-03-17T18:27:30.630" v="527" actId="20577"/>
          <ac:spMkLst>
            <pc:docMk/>
            <pc:sldMk cId="3869498450" sldId="367"/>
            <ac:spMk id="22" creationId="{4579EF9B-476C-47AF-7AE6-EA5CE0E99564}"/>
          </ac:spMkLst>
        </pc:spChg>
        <pc:spChg chg="mod">
          <ac:chgData name="Twesigye, Gloria" userId="6464a502-8a44-4d67-8fab-8f3aa9495827" providerId="ADAL" clId="{4D7F09F0-8F47-4417-ACA6-74F245620163}" dt="2023-03-17T18:22:56.486" v="482"/>
          <ac:spMkLst>
            <pc:docMk/>
            <pc:sldMk cId="3869498450" sldId="367"/>
            <ac:spMk id="23" creationId="{E76F2AC4-CB36-0999-F00B-920DB03E134D}"/>
          </ac:spMkLst>
        </pc:spChg>
        <pc:spChg chg="mod">
          <ac:chgData name="Twesigye, Gloria" userId="6464a502-8a44-4d67-8fab-8f3aa9495827" providerId="ADAL" clId="{4D7F09F0-8F47-4417-ACA6-74F245620163}" dt="2023-03-17T18:22:56.486" v="482"/>
          <ac:spMkLst>
            <pc:docMk/>
            <pc:sldMk cId="3869498450" sldId="367"/>
            <ac:spMk id="24" creationId="{EC81736F-2C3A-8F55-E505-7F9241B6C0AE}"/>
          </ac:spMkLst>
        </pc:spChg>
        <pc:spChg chg="mod">
          <ac:chgData name="Twesigye, Gloria" userId="6464a502-8a44-4d67-8fab-8f3aa9495827" providerId="ADAL" clId="{4D7F09F0-8F47-4417-ACA6-74F245620163}" dt="2023-03-17T18:31:22.819" v="531" actId="207"/>
          <ac:spMkLst>
            <pc:docMk/>
            <pc:sldMk cId="3869498450" sldId="367"/>
            <ac:spMk id="25" creationId="{1BEBB55A-979C-9F19-01B2-C0B8514DA08C}"/>
          </ac:spMkLst>
        </pc:spChg>
        <pc:spChg chg="mod">
          <ac:chgData name="Twesigye, Gloria" userId="6464a502-8a44-4d67-8fab-8f3aa9495827" providerId="ADAL" clId="{4D7F09F0-8F47-4417-ACA6-74F245620163}" dt="2023-03-17T18:22:56.486" v="482"/>
          <ac:spMkLst>
            <pc:docMk/>
            <pc:sldMk cId="3869498450" sldId="367"/>
            <ac:spMk id="26" creationId="{0C246D87-B07F-DBF3-6D0F-FC77E2249914}"/>
          </ac:spMkLst>
        </pc:spChg>
        <pc:spChg chg="mod">
          <ac:chgData name="Twesigye, Gloria" userId="6464a502-8a44-4d67-8fab-8f3aa9495827" providerId="ADAL" clId="{4D7F09F0-8F47-4417-ACA6-74F245620163}" dt="2023-03-17T18:30:47.336" v="528" actId="207"/>
          <ac:spMkLst>
            <pc:docMk/>
            <pc:sldMk cId="3869498450" sldId="367"/>
            <ac:spMk id="27" creationId="{7E6F1ACB-7A21-E5C4-3C7C-EBF8B82C0F00}"/>
          </ac:spMkLst>
        </pc:spChg>
        <pc:spChg chg="mod">
          <ac:chgData name="Twesigye, Gloria" userId="6464a502-8a44-4d67-8fab-8f3aa9495827" providerId="ADAL" clId="{4D7F09F0-8F47-4417-ACA6-74F245620163}" dt="2023-03-17T18:31:22.819" v="531" actId="207"/>
          <ac:spMkLst>
            <pc:docMk/>
            <pc:sldMk cId="3869498450" sldId="367"/>
            <ac:spMk id="28" creationId="{BA2F2182-8F1C-EB9E-9399-4E4C1692FB87}"/>
          </ac:spMkLst>
        </pc:spChg>
        <pc:spChg chg="mod">
          <ac:chgData name="Twesigye, Gloria" userId="6464a502-8a44-4d67-8fab-8f3aa9495827" providerId="ADAL" clId="{4D7F09F0-8F47-4417-ACA6-74F245620163}" dt="2023-03-17T18:31:22.819" v="531" actId="207"/>
          <ac:spMkLst>
            <pc:docMk/>
            <pc:sldMk cId="3869498450" sldId="367"/>
            <ac:spMk id="29" creationId="{FBE08A15-2F34-4BEE-0A1C-3E33F8EC7905}"/>
          </ac:spMkLst>
        </pc:spChg>
        <pc:spChg chg="mod">
          <ac:chgData name="Twesigye, Gloria" userId="6464a502-8a44-4d67-8fab-8f3aa9495827" providerId="ADAL" clId="{4D7F09F0-8F47-4417-ACA6-74F245620163}" dt="2023-03-17T18:22:56.486" v="482"/>
          <ac:spMkLst>
            <pc:docMk/>
            <pc:sldMk cId="3869498450" sldId="367"/>
            <ac:spMk id="30" creationId="{CE9FB5E2-99FA-EA2F-85C1-F832AD30AE07}"/>
          </ac:spMkLst>
        </pc:spChg>
        <pc:spChg chg="mod">
          <ac:chgData name="Twesigye, Gloria" userId="6464a502-8a44-4d67-8fab-8f3aa9495827" providerId="ADAL" clId="{4D7F09F0-8F47-4417-ACA6-74F245620163}" dt="2023-03-17T18:31:22.819" v="531" actId="207"/>
          <ac:spMkLst>
            <pc:docMk/>
            <pc:sldMk cId="3869498450" sldId="367"/>
            <ac:spMk id="31" creationId="{B7D11CCC-EDFB-4F03-C143-C2D0FF590359}"/>
          </ac:spMkLst>
        </pc:spChg>
        <pc:spChg chg="mod">
          <ac:chgData name="Twesigye, Gloria" userId="6464a502-8a44-4d67-8fab-8f3aa9495827" providerId="ADAL" clId="{4D7F09F0-8F47-4417-ACA6-74F245620163}" dt="2023-03-17T18:31:51.575" v="532" actId="207"/>
          <ac:spMkLst>
            <pc:docMk/>
            <pc:sldMk cId="3869498450" sldId="367"/>
            <ac:spMk id="32" creationId="{4B213AD4-B20C-F54F-87F7-B9B51941D7CB}"/>
          </ac:spMkLst>
        </pc:spChg>
        <pc:spChg chg="mod">
          <ac:chgData name="Twesigye, Gloria" userId="6464a502-8a44-4d67-8fab-8f3aa9495827" providerId="ADAL" clId="{4D7F09F0-8F47-4417-ACA6-74F245620163}" dt="2023-03-17T18:22:56.486" v="482"/>
          <ac:spMkLst>
            <pc:docMk/>
            <pc:sldMk cId="3869498450" sldId="367"/>
            <ac:spMk id="33" creationId="{CB474799-360F-EA97-DCD4-4AA104CD72A1}"/>
          </ac:spMkLst>
        </pc:spChg>
        <pc:spChg chg="mod">
          <ac:chgData name="Twesigye, Gloria" userId="6464a502-8a44-4d67-8fab-8f3aa9495827" providerId="ADAL" clId="{4D7F09F0-8F47-4417-ACA6-74F245620163}" dt="2023-03-17T18:22:56.486" v="482"/>
          <ac:spMkLst>
            <pc:docMk/>
            <pc:sldMk cId="3869498450" sldId="367"/>
            <ac:spMk id="34" creationId="{3B0C19C4-E05B-9094-BBE5-A7C8B379A536}"/>
          </ac:spMkLst>
        </pc:spChg>
        <pc:spChg chg="mod">
          <ac:chgData name="Twesigye, Gloria" userId="6464a502-8a44-4d67-8fab-8f3aa9495827" providerId="ADAL" clId="{4D7F09F0-8F47-4417-ACA6-74F245620163}" dt="2023-03-17T18:31:51.575" v="532" actId="207"/>
          <ac:spMkLst>
            <pc:docMk/>
            <pc:sldMk cId="3869498450" sldId="367"/>
            <ac:spMk id="35" creationId="{852867B4-4C23-1D1C-770C-D245D51F40B0}"/>
          </ac:spMkLst>
        </pc:spChg>
        <pc:spChg chg="mod">
          <ac:chgData name="Twesigye, Gloria" userId="6464a502-8a44-4d67-8fab-8f3aa9495827" providerId="ADAL" clId="{4D7F09F0-8F47-4417-ACA6-74F245620163}" dt="2023-03-17T18:22:56.486" v="482"/>
          <ac:spMkLst>
            <pc:docMk/>
            <pc:sldMk cId="3869498450" sldId="367"/>
            <ac:spMk id="36" creationId="{4A2EFE7A-D7FA-969E-0224-E06BA40C048E}"/>
          </ac:spMkLst>
        </pc:spChg>
        <pc:spChg chg="mod">
          <ac:chgData name="Twesigye, Gloria" userId="6464a502-8a44-4d67-8fab-8f3aa9495827" providerId="ADAL" clId="{4D7F09F0-8F47-4417-ACA6-74F245620163}" dt="2023-03-17T18:31:22.819" v="531" actId="207"/>
          <ac:spMkLst>
            <pc:docMk/>
            <pc:sldMk cId="3869498450" sldId="367"/>
            <ac:spMk id="37" creationId="{0EFC1A40-8200-B8E1-852F-890A5EEF2A87}"/>
          </ac:spMkLst>
        </pc:spChg>
        <pc:spChg chg="mod">
          <ac:chgData name="Twesigye, Gloria" userId="6464a502-8a44-4d67-8fab-8f3aa9495827" providerId="ADAL" clId="{4D7F09F0-8F47-4417-ACA6-74F245620163}" dt="2023-03-17T18:31:03.535" v="530" actId="571"/>
          <ac:spMkLst>
            <pc:docMk/>
            <pc:sldMk cId="3869498450" sldId="367"/>
            <ac:spMk id="43" creationId="{EB6A9CC8-6751-74F1-9E3C-E6354426EA02}"/>
          </ac:spMkLst>
        </pc:spChg>
        <pc:spChg chg="mod">
          <ac:chgData name="Twesigye, Gloria" userId="6464a502-8a44-4d67-8fab-8f3aa9495827" providerId="ADAL" clId="{4D7F09F0-8F47-4417-ACA6-74F245620163}" dt="2023-03-17T18:31:03.535" v="530" actId="571"/>
          <ac:spMkLst>
            <pc:docMk/>
            <pc:sldMk cId="3869498450" sldId="367"/>
            <ac:spMk id="44" creationId="{5DF3CFB8-0FB0-EFBD-1584-614EA0461012}"/>
          </ac:spMkLst>
        </pc:spChg>
        <pc:spChg chg="mod">
          <ac:chgData name="Twesigye, Gloria" userId="6464a502-8a44-4d67-8fab-8f3aa9495827" providerId="ADAL" clId="{4D7F09F0-8F47-4417-ACA6-74F245620163}" dt="2023-03-17T18:31:03.535" v="530" actId="571"/>
          <ac:spMkLst>
            <pc:docMk/>
            <pc:sldMk cId="3869498450" sldId="367"/>
            <ac:spMk id="45" creationId="{2E2BDC89-BF94-0907-AE9B-29AA1B2355EF}"/>
          </ac:spMkLst>
        </pc:spChg>
        <pc:spChg chg="mod">
          <ac:chgData name="Twesigye, Gloria" userId="6464a502-8a44-4d67-8fab-8f3aa9495827" providerId="ADAL" clId="{4D7F09F0-8F47-4417-ACA6-74F245620163}" dt="2023-03-17T18:31:03.535" v="530" actId="571"/>
          <ac:spMkLst>
            <pc:docMk/>
            <pc:sldMk cId="3869498450" sldId="367"/>
            <ac:spMk id="46" creationId="{D8024E1A-752C-E81D-99B1-A42B59DA47A4}"/>
          </ac:spMkLst>
        </pc:spChg>
        <pc:spChg chg="mod">
          <ac:chgData name="Twesigye, Gloria" userId="6464a502-8a44-4d67-8fab-8f3aa9495827" providerId="ADAL" clId="{4D7F09F0-8F47-4417-ACA6-74F245620163}" dt="2023-03-17T18:31:03.535" v="530" actId="571"/>
          <ac:spMkLst>
            <pc:docMk/>
            <pc:sldMk cId="3869498450" sldId="367"/>
            <ac:spMk id="47" creationId="{3688A81D-1C82-ACC9-49CF-6C5B87BCBC24}"/>
          </ac:spMkLst>
        </pc:spChg>
        <pc:spChg chg="mod">
          <ac:chgData name="Twesigye, Gloria" userId="6464a502-8a44-4d67-8fab-8f3aa9495827" providerId="ADAL" clId="{4D7F09F0-8F47-4417-ACA6-74F245620163}" dt="2023-03-17T18:31:03.535" v="530" actId="571"/>
          <ac:spMkLst>
            <pc:docMk/>
            <pc:sldMk cId="3869498450" sldId="367"/>
            <ac:spMk id="48" creationId="{0CD5C15B-71F4-56FE-13E4-0492F91674E8}"/>
          </ac:spMkLst>
        </pc:spChg>
        <pc:spChg chg="mod">
          <ac:chgData name="Twesigye, Gloria" userId="6464a502-8a44-4d67-8fab-8f3aa9495827" providerId="ADAL" clId="{4D7F09F0-8F47-4417-ACA6-74F245620163}" dt="2023-03-17T18:31:03.535" v="530" actId="571"/>
          <ac:spMkLst>
            <pc:docMk/>
            <pc:sldMk cId="3869498450" sldId="367"/>
            <ac:spMk id="49" creationId="{87E2524E-0E0E-F95A-D7AC-CB700C0DEA1B}"/>
          </ac:spMkLst>
        </pc:spChg>
        <pc:spChg chg="mod">
          <ac:chgData name="Twesigye, Gloria" userId="6464a502-8a44-4d67-8fab-8f3aa9495827" providerId="ADAL" clId="{4D7F09F0-8F47-4417-ACA6-74F245620163}" dt="2023-03-17T18:31:03.535" v="530" actId="571"/>
          <ac:spMkLst>
            <pc:docMk/>
            <pc:sldMk cId="3869498450" sldId="367"/>
            <ac:spMk id="50" creationId="{C7899431-CFB6-EE06-2480-248CF66C1E14}"/>
          </ac:spMkLst>
        </pc:spChg>
        <pc:spChg chg="mod">
          <ac:chgData name="Twesigye, Gloria" userId="6464a502-8a44-4d67-8fab-8f3aa9495827" providerId="ADAL" clId="{4D7F09F0-8F47-4417-ACA6-74F245620163}" dt="2023-03-17T18:31:03.535" v="530" actId="571"/>
          <ac:spMkLst>
            <pc:docMk/>
            <pc:sldMk cId="3869498450" sldId="367"/>
            <ac:spMk id="51" creationId="{21A03348-52BB-ED00-9241-91ADA4309F00}"/>
          </ac:spMkLst>
        </pc:spChg>
        <pc:spChg chg="mod">
          <ac:chgData name="Twesigye, Gloria" userId="6464a502-8a44-4d67-8fab-8f3aa9495827" providerId="ADAL" clId="{4D7F09F0-8F47-4417-ACA6-74F245620163}" dt="2023-03-17T18:31:03.535" v="530" actId="571"/>
          <ac:spMkLst>
            <pc:docMk/>
            <pc:sldMk cId="3869498450" sldId="367"/>
            <ac:spMk id="52" creationId="{9399D9E4-E32B-E63C-40F3-7A39AC72F662}"/>
          </ac:spMkLst>
        </pc:spChg>
        <pc:spChg chg="mod">
          <ac:chgData name="Twesigye, Gloria" userId="6464a502-8a44-4d67-8fab-8f3aa9495827" providerId="ADAL" clId="{4D7F09F0-8F47-4417-ACA6-74F245620163}" dt="2023-03-17T18:31:03.535" v="530" actId="571"/>
          <ac:spMkLst>
            <pc:docMk/>
            <pc:sldMk cId="3869498450" sldId="367"/>
            <ac:spMk id="53" creationId="{4521C439-8AE7-7C12-37D5-734BD5A8C872}"/>
          </ac:spMkLst>
        </pc:spChg>
        <pc:spChg chg="mod">
          <ac:chgData name="Twesigye, Gloria" userId="6464a502-8a44-4d67-8fab-8f3aa9495827" providerId="ADAL" clId="{4D7F09F0-8F47-4417-ACA6-74F245620163}" dt="2023-03-17T18:31:03.535" v="530" actId="571"/>
          <ac:spMkLst>
            <pc:docMk/>
            <pc:sldMk cId="3869498450" sldId="367"/>
            <ac:spMk id="54" creationId="{3C696534-DD14-A422-5B32-90066C95024E}"/>
          </ac:spMkLst>
        </pc:spChg>
        <pc:spChg chg="mod">
          <ac:chgData name="Twesigye, Gloria" userId="6464a502-8a44-4d67-8fab-8f3aa9495827" providerId="ADAL" clId="{4D7F09F0-8F47-4417-ACA6-74F245620163}" dt="2023-03-17T18:31:03.535" v="530" actId="571"/>
          <ac:spMkLst>
            <pc:docMk/>
            <pc:sldMk cId="3869498450" sldId="367"/>
            <ac:spMk id="55" creationId="{0C9CC0A6-FF00-EBFE-55A0-46FF5E305A9F}"/>
          </ac:spMkLst>
        </pc:spChg>
        <pc:spChg chg="mod">
          <ac:chgData name="Twesigye, Gloria" userId="6464a502-8a44-4d67-8fab-8f3aa9495827" providerId="ADAL" clId="{4D7F09F0-8F47-4417-ACA6-74F245620163}" dt="2023-03-17T18:31:03.535" v="530" actId="571"/>
          <ac:spMkLst>
            <pc:docMk/>
            <pc:sldMk cId="3869498450" sldId="367"/>
            <ac:spMk id="56" creationId="{F640FDF9-5329-2BA1-65F2-B77F72C38ED5}"/>
          </ac:spMkLst>
        </pc:spChg>
        <pc:spChg chg="mod">
          <ac:chgData name="Twesigye, Gloria" userId="6464a502-8a44-4d67-8fab-8f3aa9495827" providerId="ADAL" clId="{4D7F09F0-8F47-4417-ACA6-74F245620163}" dt="2023-03-17T18:31:03.535" v="530" actId="571"/>
          <ac:spMkLst>
            <pc:docMk/>
            <pc:sldMk cId="3869498450" sldId="367"/>
            <ac:spMk id="57" creationId="{09CC849F-AB37-3F9D-DB60-B8912A8D6F3D}"/>
          </ac:spMkLst>
        </pc:spChg>
        <pc:spChg chg="mod">
          <ac:chgData name="Twesigye, Gloria" userId="6464a502-8a44-4d67-8fab-8f3aa9495827" providerId="ADAL" clId="{4D7F09F0-8F47-4417-ACA6-74F245620163}" dt="2023-03-17T18:31:03.535" v="530" actId="571"/>
          <ac:spMkLst>
            <pc:docMk/>
            <pc:sldMk cId="3869498450" sldId="367"/>
            <ac:spMk id="58" creationId="{E3972F44-99FB-3135-DC24-EBD62F80EDF8}"/>
          </ac:spMkLst>
        </pc:spChg>
        <pc:spChg chg="mod">
          <ac:chgData name="Twesigye, Gloria" userId="6464a502-8a44-4d67-8fab-8f3aa9495827" providerId="ADAL" clId="{4D7F09F0-8F47-4417-ACA6-74F245620163}" dt="2023-03-17T18:31:03.535" v="530" actId="571"/>
          <ac:spMkLst>
            <pc:docMk/>
            <pc:sldMk cId="3869498450" sldId="367"/>
            <ac:spMk id="59" creationId="{44690F4A-87CC-CD4F-3770-46EEF60AD3D5}"/>
          </ac:spMkLst>
        </pc:spChg>
        <pc:spChg chg="mod">
          <ac:chgData name="Twesigye, Gloria" userId="6464a502-8a44-4d67-8fab-8f3aa9495827" providerId="ADAL" clId="{4D7F09F0-8F47-4417-ACA6-74F245620163}" dt="2023-03-17T18:31:03.535" v="530" actId="571"/>
          <ac:spMkLst>
            <pc:docMk/>
            <pc:sldMk cId="3869498450" sldId="367"/>
            <ac:spMk id="60" creationId="{74BDB77A-630A-C5E7-3AC7-E28F50F8787F}"/>
          </ac:spMkLst>
        </pc:spChg>
        <pc:spChg chg="mod">
          <ac:chgData name="Twesigye, Gloria" userId="6464a502-8a44-4d67-8fab-8f3aa9495827" providerId="ADAL" clId="{4D7F09F0-8F47-4417-ACA6-74F245620163}" dt="2023-03-17T18:31:03.535" v="530" actId="571"/>
          <ac:spMkLst>
            <pc:docMk/>
            <pc:sldMk cId="3869498450" sldId="367"/>
            <ac:spMk id="61" creationId="{38B8AB14-3AA1-9F60-3252-1D25910DD0C8}"/>
          </ac:spMkLst>
        </pc:spChg>
        <pc:spChg chg="mod">
          <ac:chgData name="Twesigye, Gloria" userId="6464a502-8a44-4d67-8fab-8f3aa9495827" providerId="ADAL" clId="{4D7F09F0-8F47-4417-ACA6-74F245620163}" dt="2023-03-17T18:31:03.535" v="530" actId="571"/>
          <ac:spMkLst>
            <pc:docMk/>
            <pc:sldMk cId="3869498450" sldId="367"/>
            <ac:spMk id="62" creationId="{992C1BE1-3865-FF7F-19CC-7003BC4E9A29}"/>
          </ac:spMkLst>
        </pc:spChg>
        <pc:spChg chg="mod">
          <ac:chgData name="Twesigye, Gloria" userId="6464a502-8a44-4d67-8fab-8f3aa9495827" providerId="ADAL" clId="{4D7F09F0-8F47-4417-ACA6-74F245620163}" dt="2023-03-17T18:31:03.535" v="530" actId="571"/>
          <ac:spMkLst>
            <pc:docMk/>
            <pc:sldMk cId="3869498450" sldId="367"/>
            <ac:spMk id="63" creationId="{C100E1EB-81C5-9CE7-8472-D1F711595745}"/>
          </ac:spMkLst>
        </pc:spChg>
        <pc:spChg chg="mod">
          <ac:chgData name="Twesigye, Gloria" userId="6464a502-8a44-4d67-8fab-8f3aa9495827" providerId="ADAL" clId="{4D7F09F0-8F47-4417-ACA6-74F245620163}" dt="2023-03-17T18:31:03.535" v="530" actId="571"/>
          <ac:spMkLst>
            <pc:docMk/>
            <pc:sldMk cId="3869498450" sldId="367"/>
            <ac:spMk id="1024" creationId="{B6C53E16-41E2-544E-271D-80A3EF67057E}"/>
          </ac:spMkLst>
        </pc:spChg>
        <pc:spChg chg="mod">
          <ac:chgData name="Twesigye, Gloria" userId="6464a502-8a44-4d67-8fab-8f3aa9495827" providerId="ADAL" clId="{4D7F09F0-8F47-4417-ACA6-74F245620163}" dt="2023-03-17T18:31:03.535" v="530" actId="571"/>
          <ac:spMkLst>
            <pc:docMk/>
            <pc:sldMk cId="3869498450" sldId="367"/>
            <ac:spMk id="1025" creationId="{A0A252C7-705F-50FF-0594-73AB644FFE73}"/>
          </ac:spMkLst>
        </pc:spChg>
        <pc:spChg chg="mod">
          <ac:chgData name="Twesigye, Gloria" userId="6464a502-8a44-4d67-8fab-8f3aa9495827" providerId="ADAL" clId="{4D7F09F0-8F47-4417-ACA6-74F245620163}" dt="2023-03-17T18:31:03.535" v="530" actId="571"/>
          <ac:spMkLst>
            <pc:docMk/>
            <pc:sldMk cId="3869498450" sldId="367"/>
            <ac:spMk id="1026" creationId="{430ED943-2982-E57A-24D1-A53E6589F5D0}"/>
          </ac:spMkLst>
        </pc:spChg>
        <pc:spChg chg="mod">
          <ac:chgData name="Twesigye, Gloria" userId="6464a502-8a44-4d67-8fab-8f3aa9495827" providerId="ADAL" clId="{4D7F09F0-8F47-4417-ACA6-74F245620163}" dt="2023-03-17T18:31:03.535" v="530" actId="571"/>
          <ac:spMkLst>
            <pc:docMk/>
            <pc:sldMk cId="3869498450" sldId="367"/>
            <ac:spMk id="1027" creationId="{863A18D5-C3F3-3DD6-1BD4-91CB32ED0224}"/>
          </ac:spMkLst>
        </pc:spChg>
        <pc:spChg chg="mod">
          <ac:chgData name="Twesigye, Gloria" userId="6464a502-8a44-4d67-8fab-8f3aa9495827" providerId="ADAL" clId="{4D7F09F0-8F47-4417-ACA6-74F245620163}" dt="2023-03-17T18:31:03.535" v="530" actId="571"/>
          <ac:spMkLst>
            <pc:docMk/>
            <pc:sldMk cId="3869498450" sldId="367"/>
            <ac:spMk id="1028" creationId="{EC501550-F117-66E9-D845-06090FADF878}"/>
          </ac:spMkLst>
        </pc:spChg>
        <pc:spChg chg="mod">
          <ac:chgData name="Twesigye, Gloria" userId="6464a502-8a44-4d67-8fab-8f3aa9495827" providerId="ADAL" clId="{4D7F09F0-8F47-4417-ACA6-74F245620163}" dt="2023-03-17T18:31:03.535" v="530" actId="571"/>
          <ac:spMkLst>
            <pc:docMk/>
            <pc:sldMk cId="3869498450" sldId="367"/>
            <ac:spMk id="1029" creationId="{74F7CF40-B39B-7B25-F245-4542A70BBACA}"/>
          </ac:spMkLst>
        </pc:spChg>
        <pc:spChg chg="mod">
          <ac:chgData name="Twesigye, Gloria" userId="6464a502-8a44-4d67-8fab-8f3aa9495827" providerId="ADAL" clId="{4D7F09F0-8F47-4417-ACA6-74F245620163}" dt="2023-03-17T18:31:03.535" v="530" actId="571"/>
          <ac:spMkLst>
            <pc:docMk/>
            <pc:sldMk cId="3869498450" sldId="367"/>
            <ac:spMk id="1030" creationId="{BEF0A38F-05DA-C93A-D75E-FFCEB3456C39}"/>
          </ac:spMkLst>
        </pc:spChg>
        <pc:spChg chg="mod">
          <ac:chgData name="Twesigye, Gloria" userId="6464a502-8a44-4d67-8fab-8f3aa9495827" providerId="ADAL" clId="{4D7F09F0-8F47-4417-ACA6-74F245620163}" dt="2023-03-17T18:23:43.093" v="499" actId="20577"/>
          <ac:spMkLst>
            <pc:docMk/>
            <pc:sldMk cId="3869498450" sldId="367"/>
            <ac:spMk id="1046" creationId="{8A57591F-F75D-FBB3-BD7E-757A1AFC2F44}"/>
          </ac:spMkLst>
        </pc:spChg>
        <pc:grpChg chg="add mod">
          <ac:chgData name="Twesigye, Gloria" userId="6464a502-8a44-4d67-8fab-8f3aa9495827" providerId="ADAL" clId="{4D7F09F0-8F47-4417-ACA6-74F245620163}" dt="2023-03-17T18:22:56.486" v="482"/>
          <ac:grpSpMkLst>
            <pc:docMk/>
            <pc:sldMk cId="3869498450" sldId="367"/>
            <ac:grpSpMk id="3" creationId="{1CCBC5BF-318E-8BB0-8157-092AEC2E005D}"/>
          </ac:grpSpMkLst>
        </pc:grpChg>
        <pc:grpChg chg="mod">
          <ac:chgData name="Twesigye, Gloria" userId="6464a502-8a44-4d67-8fab-8f3aa9495827" providerId="ADAL" clId="{4D7F09F0-8F47-4417-ACA6-74F245620163}" dt="2023-03-17T18:22:56.486" v="482"/>
          <ac:grpSpMkLst>
            <pc:docMk/>
            <pc:sldMk cId="3869498450" sldId="367"/>
            <ac:grpSpMk id="4" creationId="{18AF3BBB-6E58-D992-9E95-58CEA994FBAF}"/>
          </ac:grpSpMkLst>
        </pc:grpChg>
        <pc:grpChg chg="mod">
          <ac:chgData name="Twesigye, Gloria" userId="6464a502-8a44-4d67-8fab-8f3aa9495827" providerId="ADAL" clId="{4D7F09F0-8F47-4417-ACA6-74F245620163}" dt="2023-03-17T18:22:56.486" v="482"/>
          <ac:grpSpMkLst>
            <pc:docMk/>
            <pc:sldMk cId="3869498450" sldId="367"/>
            <ac:grpSpMk id="9" creationId="{5F4242D0-097F-5572-C657-07B9A06B61FE}"/>
          </ac:grpSpMkLst>
        </pc:grpChg>
        <pc:grpChg chg="add mod">
          <ac:chgData name="Twesigye, Gloria" userId="6464a502-8a44-4d67-8fab-8f3aa9495827" providerId="ADAL" clId="{4D7F09F0-8F47-4417-ACA6-74F245620163}" dt="2023-03-17T18:31:03.535" v="530" actId="571"/>
          <ac:grpSpMkLst>
            <pc:docMk/>
            <pc:sldMk cId="3869498450" sldId="367"/>
            <ac:grpSpMk id="38" creationId="{A09DC404-8AFE-B882-133C-7C656B97549A}"/>
          </ac:grpSpMkLst>
        </pc:grpChg>
        <pc:grpChg chg="mod">
          <ac:chgData name="Twesigye, Gloria" userId="6464a502-8a44-4d67-8fab-8f3aa9495827" providerId="ADAL" clId="{4D7F09F0-8F47-4417-ACA6-74F245620163}" dt="2023-03-17T18:31:03.535" v="530" actId="571"/>
          <ac:grpSpMkLst>
            <pc:docMk/>
            <pc:sldMk cId="3869498450" sldId="367"/>
            <ac:grpSpMk id="39" creationId="{3E69F1B2-7966-3391-BFA6-36C10510487A}"/>
          </ac:grpSpMkLst>
        </pc:grpChg>
        <pc:grpChg chg="mod">
          <ac:chgData name="Twesigye, Gloria" userId="6464a502-8a44-4d67-8fab-8f3aa9495827" providerId="ADAL" clId="{4D7F09F0-8F47-4417-ACA6-74F245620163}" dt="2023-03-17T18:31:03.535" v="530" actId="571"/>
          <ac:grpSpMkLst>
            <pc:docMk/>
            <pc:sldMk cId="3869498450" sldId="367"/>
            <ac:grpSpMk id="42" creationId="{E8D77633-A5CA-705E-B197-C0FFB41E2F85}"/>
          </ac:grpSpMkLst>
        </pc:grpChg>
        <pc:cxnChg chg="mod">
          <ac:chgData name="Twesigye, Gloria" userId="6464a502-8a44-4d67-8fab-8f3aa9495827" providerId="ADAL" clId="{4D7F09F0-8F47-4417-ACA6-74F245620163}" dt="2023-03-17T18:22:56.486" v="482"/>
          <ac:cxnSpMkLst>
            <pc:docMk/>
            <pc:sldMk cId="3869498450" sldId="367"/>
            <ac:cxnSpMk id="5" creationId="{76B640AE-255A-FE5A-8E99-4B7F6ECEC85F}"/>
          </ac:cxnSpMkLst>
        </pc:cxnChg>
        <pc:cxnChg chg="mod">
          <ac:chgData name="Twesigye, Gloria" userId="6464a502-8a44-4d67-8fab-8f3aa9495827" providerId="ADAL" clId="{4D7F09F0-8F47-4417-ACA6-74F245620163}" dt="2023-03-17T18:22:56.486" v="482"/>
          <ac:cxnSpMkLst>
            <pc:docMk/>
            <pc:sldMk cId="3869498450" sldId="367"/>
            <ac:cxnSpMk id="6" creationId="{2240D29C-0DCC-8E41-192C-20C9D2EC418D}"/>
          </ac:cxnSpMkLst>
        </pc:cxnChg>
        <pc:cxnChg chg="mod">
          <ac:chgData name="Twesigye, Gloria" userId="6464a502-8a44-4d67-8fab-8f3aa9495827" providerId="ADAL" clId="{4D7F09F0-8F47-4417-ACA6-74F245620163}" dt="2023-03-17T18:31:03.535" v="530" actId="571"/>
          <ac:cxnSpMkLst>
            <pc:docMk/>
            <pc:sldMk cId="3869498450" sldId="367"/>
            <ac:cxnSpMk id="40" creationId="{D7FF2755-1AC7-0B67-CFBB-536C11FD614F}"/>
          </ac:cxnSpMkLst>
        </pc:cxnChg>
        <pc:cxnChg chg="mod">
          <ac:chgData name="Twesigye, Gloria" userId="6464a502-8a44-4d67-8fab-8f3aa9495827" providerId="ADAL" clId="{4D7F09F0-8F47-4417-ACA6-74F245620163}" dt="2023-03-17T18:31:03.535" v="530" actId="571"/>
          <ac:cxnSpMkLst>
            <pc:docMk/>
            <pc:sldMk cId="3869498450" sldId="367"/>
            <ac:cxnSpMk id="41" creationId="{638871F1-02E9-6CD1-D189-3E370572D6F0}"/>
          </ac:cxnSpMkLst>
        </pc:cxnChg>
      </pc:sldChg>
      <pc:sldChg chg="addSp delSp modSp mod modShow modCm">
        <pc:chgData name="Twesigye, Gloria" userId="6464a502-8a44-4d67-8fab-8f3aa9495827" providerId="ADAL" clId="{4D7F09F0-8F47-4417-ACA6-74F245620163}" dt="2023-03-17T18:36:55.952" v="565" actId="207"/>
        <pc:sldMkLst>
          <pc:docMk/>
          <pc:sldMk cId="3255498171" sldId="368"/>
        </pc:sldMkLst>
        <pc:spChg chg="mod">
          <ac:chgData name="Twesigye, Gloria" userId="6464a502-8a44-4d67-8fab-8f3aa9495827" providerId="ADAL" clId="{4D7F09F0-8F47-4417-ACA6-74F245620163}" dt="2023-03-17T18:36:01.520" v="563" actId="1076"/>
          <ac:spMkLst>
            <pc:docMk/>
            <pc:sldMk cId="3255498171" sldId="368"/>
            <ac:spMk id="2" creationId="{F6245169-1799-41CD-B28E-D2D20D16AD73}"/>
          </ac:spMkLst>
        </pc:spChg>
        <pc:spChg chg="add del mod">
          <ac:chgData name="Twesigye, Gloria" userId="6464a502-8a44-4d67-8fab-8f3aa9495827" providerId="ADAL" clId="{4D7F09F0-8F47-4417-ACA6-74F245620163}" dt="2023-03-17T18:35:50.562" v="561" actId="478"/>
          <ac:spMkLst>
            <pc:docMk/>
            <pc:sldMk cId="3255498171" sldId="368"/>
            <ac:spMk id="3" creationId="{8B5B4FB0-CA0F-4124-E5EA-CD5D3D2BBE10}"/>
          </ac:spMkLst>
        </pc:spChg>
        <pc:spChg chg="mod">
          <ac:chgData name="Twesigye, Gloria" userId="6464a502-8a44-4d67-8fab-8f3aa9495827" providerId="ADAL" clId="{4D7F09F0-8F47-4417-ACA6-74F245620163}" dt="2023-03-17T18:35:58.123" v="562" actId="1076"/>
          <ac:spMkLst>
            <pc:docMk/>
            <pc:sldMk cId="3255498171" sldId="368"/>
            <ac:spMk id="6" creationId="{98773D28-4102-01C2-1A54-993FF2CE2B8D}"/>
          </ac:spMkLst>
        </pc:spChg>
        <pc:graphicFrameChg chg="mod">
          <ac:chgData name="Twesigye, Gloria" userId="6464a502-8a44-4d67-8fab-8f3aa9495827" providerId="ADAL" clId="{4D7F09F0-8F47-4417-ACA6-74F245620163}" dt="2023-03-17T18:36:55.952" v="565" actId="207"/>
          <ac:graphicFrameMkLst>
            <pc:docMk/>
            <pc:sldMk cId="3255498171" sldId="368"/>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mod">
              <pc226:chgData name="Twesigye, Gloria" userId="6464a502-8a44-4d67-8fab-8f3aa9495827" providerId="ADAL" clId="{4D7F09F0-8F47-4417-ACA6-74F245620163}" dt="2023-03-17T18:34:04.153" v="535"/>
              <pc2:cmMkLst xmlns:pc2="http://schemas.microsoft.com/office/powerpoint/2019/9/main/command">
                <pc:docMk/>
                <pc:sldMk cId="3255498171" sldId="368"/>
                <pc2:cmMk id="{6FA50754-89D5-4F27-9FCC-496E69AE84C1}"/>
              </pc2:cmMkLst>
            </pc226:cmChg>
          </p:ext>
        </pc:extLst>
      </pc:sldChg>
      <pc:sldChg chg="delSp modSp add mod">
        <pc:chgData name="Twesigye, Gloria" userId="6464a502-8a44-4d67-8fab-8f3aa9495827" providerId="ADAL" clId="{4D7F09F0-8F47-4417-ACA6-74F245620163}" dt="2023-03-17T19:08:10.825" v="631" actId="478"/>
        <pc:sldMkLst>
          <pc:docMk/>
          <pc:sldMk cId="1903317907" sldId="369"/>
        </pc:sldMkLst>
        <pc:spChg chg="del mod">
          <ac:chgData name="Twesigye, Gloria" userId="6464a502-8a44-4d67-8fab-8f3aa9495827" providerId="ADAL" clId="{4D7F09F0-8F47-4417-ACA6-74F245620163}" dt="2023-03-17T19:08:10.825" v="631" actId="478"/>
          <ac:spMkLst>
            <pc:docMk/>
            <pc:sldMk cId="1903317907" sldId="369"/>
            <ac:spMk id="3" creationId="{9021EA3E-BBC3-9421-19D9-C56AD4FC153A}"/>
          </ac:spMkLst>
        </pc:spChg>
      </pc:sldChg>
      <pc:sldChg chg="addSp modSp del mod modShow">
        <pc:chgData name="Twesigye, Gloria" userId="6464a502-8a44-4d67-8fab-8f3aa9495827" providerId="ADAL" clId="{4D7F09F0-8F47-4417-ACA6-74F245620163}" dt="2023-03-17T19:02:39.451" v="611" actId="2696"/>
        <pc:sldMkLst>
          <pc:docMk/>
          <pc:sldMk cId="2993174370" sldId="369"/>
        </pc:sldMkLst>
        <pc:spChg chg="add mod">
          <ac:chgData name="Twesigye, Gloria" userId="6464a502-8a44-4d67-8fab-8f3aa9495827" providerId="ADAL" clId="{4D7F09F0-8F47-4417-ACA6-74F245620163}" dt="2023-03-16T19:23:48.667" v="75"/>
          <ac:spMkLst>
            <pc:docMk/>
            <pc:sldMk cId="2993174370" sldId="369"/>
            <ac:spMk id="3" creationId="{9021EA3E-BBC3-9421-19D9-C56AD4FC153A}"/>
          </ac:spMkLst>
        </pc:spChg>
      </pc:sldChg>
      <pc:sldMasterChg chg="setBg delSldLayout modSldLayout sldLayoutOrd">
        <pc:chgData name="Twesigye, Gloria" userId="6464a502-8a44-4d67-8fab-8f3aa9495827" providerId="ADAL" clId="{4D7F09F0-8F47-4417-ACA6-74F245620163}" dt="2023-03-16T19:17:35.425" v="29"/>
        <pc:sldMasterMkLst>
          <pc:docMk/>
          <pc:sldMasterMk cId="3984714580" sldId="2147483687"/>
        </pc:sldMasterMkLst>
        <pc:sldLayoutChg chg="modSp mod ord">
          <pc:chgData name="Twesigye, Gloria" userId="6464a502-8a44-4d67-8fab-8f3aa9495827" providerId="ADAL" clId="{4D7F09F0-8F47-4417-ACA6-74F245620163}" dt="2023-03-16T19:15:13.291" v="25" actId="1076"/>
          <pc:sldLayoutMkLst>
            <pc:docMk/>
            <pc:sldMasterMk cId="3984714580" sldId="2147483687"/>
            <pc:sldLayoutMk cId="746083278" sldId="2147483689"/>
          </pc:sldLayoutMkLst>
          <pc:spChg chg="mod">
            <ac:chgData name="Twesigye, Gloria" userId="6464a502-8a44-4d67-8fab-8f3aa9495827" providerId="ADAL" clId="{4D7F09F0-8F47-4417-ACA6-74F245620163}" dt="2023-03-16T19:15:13.291" v="25" actId="1076"/>
            <ac:spMkLst>
              <pc:docMk/>
              <pc:sldMasterMk cId="3984714580" sldId="2147483687"/>
              <pc:sldLayoutMk cId="746083278" sldId="2147483689"/>
              <ac:spMk id="3" creationId="{D1377EC6-E606-BCCD-FC01-0168607C70E3}"/>
            </ac:spMkLst>
          </pc:spChg>
        </pc:sldLayoutChg>
        <pc:sldLayoutChg chg="del">
          <pc:chgData name="Twesigye, Gloria" userId="6464a502-8a44-4d67-8fab-8f3aa9495827" providerId="ADAL" clId="{4D7F09F0-8F47-4417-ACA6-74F245620163}" dt="2023-03-16T19:14:59.931" v="22" actId="2696"/>
          <pc:sldLayoutMkLst>
            <pc:docMk/>
            <pc:sldMasterMk cId="3984714580" sldId="2147483687"/>
            <pc:sldLayoutMk cId="1129321109" sldId="2147483690"/>
          </pc:sldLayoutMkLst>
        </pc:sldLayoutChg>
        <pc:sldLayoutChg chg="del">
          <pc:chgData name="Twesigye, Gloria" userId="6464a502-8a44-4d67-8fab-8f3aa9495827" providerId="ADAL" clId="{4D7F09F0-8F47-4417-ACA6-74F245620163}" dt="2023-03-16T19:14:58.796" v="21" actId="2696"/>
          <pc:sldLayoutMkLst>
            <pc:docMk/>
            <pc:sldMasterMk cId="3984714580" sldId="2147483687"/>
            <pc:sldLayoutMk cId="1622710034" sldId="2147483691"/>
          </pc:sldLayoutMkLst>
        </pc:sldLayoutChg>
        <pc:sldLayoutChg chg="del">
          <pc:chgData name="Twesigye, Gloria" userId="6464a502-8a44-4d67-8fab-8f3aa9495827" providerId="ADAL" clId="{4D7F09F0-8F47-4417-ACA6-74F245620163}" dt="2023-03-16T19:14:57.804" v="20" actId="2696"/>
          <pc:sldLayoutMkLst>
            <pc:docMk/>
            <pc:sldMasterMk cId="3984714580" sldId="2147483687"/>
            <pc:sldLayoutMk cId="159174091" sldId="2147483692"/>
          </pc:sldLayoutMkLst>
        </pc:sldLayoutChg>
        <pc:sldLayoutChg chg="ord">
          <pc:chgData name="Twesigye, Gloria" userId="6464a502-8a44-4d67-8fab-8f3aa9495827" providerId="ADAL" clId="{4D7F09F0-8F47-4417-ACA6-74F245620163}" dt="2023-03-16T19:15:07.701" v="24" actId="20578"/>
          <pc:sldLayoutMkLst>
            <pc:docMk/>
            <pc:sldMasterMk cId="3984714580" sldId="2147483687"/>
            <pc:sldLayoutMk cId="2208407366" sldId="2147483693"/>
          </pc:sldLayoutMkLst>
        </pc:sldLayoutChg>
        <pc:sldLayoutChg chg="del">
          <pc:chgData name="Twesigye, Gloria" userId="6464a502-8a44-4d67-8fab-8f3aa9495827" providerId="ADAL" clId="{4D7F09F0-8F47-4417-ACA6-74F245620163}" dt="2023-03-16T19:14:56.593" v="19" actId="2696"/>
          <pc:sldLayoutMkLst>
            <pc:docMk/>
            <pc:sldMasterMk cId="3984714580" sldId="2147483687"/>
            <pc:sldLayoutMk cId="1400920545" sldId="2147483694"/>
          </pc:sldLayoutMkLst>
        </pc:sldLayoutChg>
        <pc:sldLayoutChg chg="del">
          <pc:chgData name="Twesigye, Gloria" userId="6464a502-8a44-4d67-8fab-8f3aa9495827" providerId="ADAL" clId="{4D7F09F0-8F47-4417-ACA6-74F245620163}" dt="2023-03-16T19:14:55.626" v="18" actId="2696"/>
          <pc:sldLayoutMkLst>
            <pc:docMk/>
            <pc:sldMasterMk cId="3984714580" sldId="2147483687"/>
            <pc:sldLayoutMk cId="2613048141" sldId="2147483695"/>
          </pc:sldLayoutMkLst>
        </pc:sldLayoutChg>
        <pc:sldLayoutChg chg="del">
          <pc:chgData name="Twesigye, Gloria" userId="6464a502-8a44-4d67-8fab-8f3aa9495827" providerId="ADAL" clId="{4D7F09F0-8F47-4417-ACA6-74F245620163}" dt="2023-03-16T19:14:54.629" v="17" actId="2696"/>
          <pc:sldLayoutMkLst>
            <pc:docMk/>
            <pc:sldMasterMk cId="3984714580" sldId="2147483687"/>
            <pc:sldLayoutMk cId="3093831904" sldId="2147483696"/>
          </pc:sldLayoutMkLst>
        </pc:sldLayoutChg>
      </pc:sldMasterChg>
      <pc:sldMasterChg chg="setBg delSldLayout modSldLayout sldLayoutOrd">
        <pc:chgData name="Twesigye, Gloria" userId="6464a502-8a44-4d67-8fab-8f3aa9495827" providerId="ADAL" clId="{4D7F09F0-8F47-4417-ACA6-74F245620163}" dt="2023-03-16T19:17:50.834" v="32"/>
        <pc:sldMasterMkLst>
          <pc:docMk/>
          <pc:sldMasterMk cId="3554223567" sldId="2147483697"/>
        </pc:sldMasterMkLst>
        <pc:sldLayoutChg chg="modSp mod ord">
          <pc:chgData name="Twesigye, Gloria" userId="6464a502-8a44-4d67-8fab-8f3aa9495827" providerId="ADAL" clId="{4D7F09F0-8F47-4417-ACA6-74F245620163}" dt="2023-03-16T19:14:26.634" v="15" actId="20578"/>
          <pc:sldLayoutMkLst>
            <pc:docMk/>
            <pc:sldMasterMk cId="3554223567" sldId="2147483697"/>
            <pc:sldLayoutMk cId="1114824025" sldId="2147483699"/>
          </pc:sldLayoutMkLst>
          <pc:spChg chg="mod">
            <ac:chgData name="Twesigye, Gloria" userId="6464a502-8a44-4d67-8fab-8f3aa9495827" providerId="ADAL" clId="{4D7F09F0-8F47-4417-ACA6-74F245620163}" dt="2023-03-16T19:14:13.141" v="12" actId="1076"/>
            <ac:spMkLst>
              <pc:docMk/>
              <pc:sldMasterMk cId="3554223567" sldId="2147483697"/>
              <pc:sldLayoutMk cId="1114824025" sldId="2147483699"/>
              <ac:spMk id="3" creationId="{D1377EC6-E606-BCCD-FC01-0168607C70E3}"/>
            </ac:spMkLst>
          </pc:spChg>
        </pc:sldLayoutChg>
        <pc:sldLayoutChg chg="del">
          <pc:chgData name="Twesigye, Gloria" userId="6464a502-8a44-4d67-8fab-8f3aa9495827" providerId="ADAL" clId="{4D7F09F0-8F47-4417-ACA6-74F245620163}" dt="2023-03-16T19:14:15.917" v="13" actId="2696"/>
          <pc:sldLayoutMkLst>
            <pc:docMk/>
            <pc:sldMasterMk cId="3554223567" sldId="2147483697"/>
            <pc:sldLayoutMk cId="4222223493" sldId="2147483700"/>
          </pc:sldLayoutMkLst>
        </pc:sldLayoutChg>
        <pc:sldLayoutChg chg="del">
          <pc:chgData name="Twesigye, Gloria" userId="6464a502-8a44-4d67-8fab-8f3aa9495827" providerId="ADAL" clId="{4D7F09F0-8F47-4417-ACA6-74F245620163}" dt="2023-03-16T19:13:36.753" v="10" actId="2696"/>
          <pc:sldLayoutMkLst>
            <pc:docMk/>
            <pc:sldMasterMk cId="3554223567" sldId="2147483697"/>
            <pc:sldLayoutMk cId="262435433" sldId="2147483701"/>
          </pc:sldLayoutMkLst>
        </pc:sldLayoutChg>
        <pc:sldLayoutChg chg="del">
          <pc:chgData name="Twesigye, Gloria" userId="6464a502-8a44-4d67-8fab-8f3aa9495827" providerId="ADAL" clId="{4D7F09F0-8F47-4417-ACA6-74F245620163}" dt="2023-03-16T19:13:35.631" v="9" actId="2696"/>
          <pc:sldLayoutMkLst>
            <pc:docMk/>
            <pc:sldMasterMk cId="3554223567" sldId="2147483697"/>
            <pc:sldLayoutMk cId="2610558398" sldId="2147483702"/>
          </pc:sldLayoutMkLst>
        </pc:sldLayoutChg>
        <pc:sldLayoutChg chg="ord">
          <pc:chgData name="Twesigye, Gloria" userId="6464a502-8a44-4d67-8fab-8f3aa9495827" providerId="ADAL" clId="{4D7F09F0-8F47-4417-ACA6-74F245620163}" dt="2023-03-16T19:14:28.639" v="16" actId="20578"/>
          <pc:sldLayoutMkLst>
            <pc:docMk/>
            <pc:sldMasterMk cId="3554223567" sldId="2147483697"/>
            <pc:sldLayoutMk cId="3907081693" sldId="2147483703"/>
          </pc:sldLayoutMkLst>
        </pc:sldLayoutChg>
        <pc:sldLayoutChg chg="del">
          <pc:chgData name="Twesigye, Gloria" userId="6464a502-8a44-4d67-8fab-8f3aa9495827" providerId="ADAL" clId="{4D7F09F0-8F47-4417-ACA6-74F245620163}" dt="2023-03-16T19:13:32.486" v="8" actId="2696"/>
          <pc:sldLayoutMkLst>
            <pc:docMk/>
            <pc:sldMasterMk cId="3554223567" sldId="2147483697"/>
            <pc:sldLayoutMk cId="223727579" sldId="2147483704"/>
          </pc:sldLayoutMkLst>
        </pc:sldLayoutChg>
        <pc:sldLayoutChg chg="del">
          <pc:chgData name="Twesigye, Gloria" userId="6464a502-8a44-4d67-8fab-8f3aa9495827" providerId="ADAL" clId="{4D7F09F0-8F47-4417-ACA6-74F245620163}" dt="2023-03-16T19:13:31.635" v="7" actId="2696"/>
          <pc:sldLayoutMkLst>
            <pc:docMk/>
            <pc:sldMasterMk cId="3554223567" sldId="2147483697"/>
            <pc:sldLayoutMk cId="3426638235" sldId="2147483705"/>
          </pc:sldLayoutMkLst>
        </pc:sldLayoutChg>
        <pc:sldLayoutChg chg="del">
          <pc:chgData name="Twesigye, Gloria" userId="6464a502-8a44-4d67-8fab-8f3aa9495827" providerId="ADAL" clId="{4D7F09F0-8F47-4417-ACA6-74F245620163}" dt="2023-03-16T19:13:30.706" v="6" actId="2696"/>
          <pc:sldLayoutMkLst>
            <pc:docMk/>
            <pc:sldMasterMk cId="3554223567" sldId="2147483697"/>
            <pc:sldLayoutMk cId="2713366515" sldId="2147483706"/>
          </pc:sldLayoutMkLst>
        </pc:sldLayoutChg>
      </pc:sldMasterChg>
      <pc:sldMasterChg chg="add del addSldLayout delSldLayout">
        <pc:chgData name="Twesigye, Gloria" userId="6464a502-8a44-4d67-8fab-8f3aa9495827" providerId="ADAL" clId="{4D7F09F0-8F47-4417-ACA6-74F245620163}" dt="2023-03-16T19:13:21.862" v="5" actId="2696"/>
        <pc:sldMasterMkLst>
          <pc:docMk/>
          <pc:sldMasterMk cId="2060809001" sldId="2147483707"/>
        </pc:sldMasterMkLst>
        <pc:sldLayoutChg chg="del">
          <pc:chgData name="Twesigye, Gloria" userId="6464a502-8a44-4d67-8fab-8f3aa9495827" providerId="ADAL" clId="{4D7F09F0-8F47-4417-ACA6-74F245620163}" dt="2023-03-16T19:13:21.862" v="5" actId="2696"/>
          <pc:sldLayoutMkLst>
            <pc:docMk/>
            <pc:sldMasterMk cId="2060809001" sldId="2147483707"/>
            <pc:sldLayoutMk cId="3824787925" sldId="2147483686"/>
          </pc:sldLayoutMkLst>
        </pc:sldLayoutChg>
        <pc:sldLayoutChg chg="add del">
          <pc:chgData name="Twesigye, Gloria" userId="6464a502-8a44-4d67-8fab-8f3aa9495827" providerId="ADAL" clId="{4D7F09F0-8F47-4417-ACA6-74F245620163}" dt="2023-03-16T19:13:16.383" v="3" actId="2696"/>
          <pc:sldLayoutMkLst>
            <pc:docMk/>
            <pc:sldMasterMk cId="2060809001" sldId="2147483707"/>
            <pc:sldLayoutMk cId="287166346" sldId="2147483708"/>
          </pc:sldLayoutMkLst>
        </pc:sldLayoutChg>
      </pc:sldMasterChg>
    </pc:docChg>
  </pc:docChgLst>
  <pc:docChgLst>
    <pc:chgData name="McFarland, Annette (CNTR)" userId="e93d1f50-85ab-41a8-a34a-185a53159573" providerId="ADAL" clId="{271FB437-21F2-458A-9BA6-6478C5E8BAC6}"/>
    <pc:docChg chg="custSel modSld">
      <pc:chgData name="McFarland, Annette (CNTR)" userId="e93d1f50-85ab-41a8-a34a-185a53159573" providerId="ADAL" clId="{271FB437-21F2-458A-9BA6-6478C5E8BAC6}" dt="2023-04-20T20:19:56.546" v="200" actId="207"/>
      <pc:docMkLst>
        <pc:docMk/>
      </pc:docMkLst>
      <pc:sldChg chg="modSp mod">
        <pc:chgData name="McFarland, Annette (CNTR)" userId="e93d1f50-85ab-41a8-a34a-185a53159573" providerId="ADAL" clId="{271FB437-21F2-458A-9BA6-6478C5E8BAC6}" dt="2023-04-20T14:56:42.747" v="176" actId="6549"/>
        <pc:sldMkLst>
          <pc:docMk/>
          <pc:sldMk cId="1506493807" sldId="272"/>
        </pc:sldMkLst>
        <pc:spChg chg="mod">
          <ac:chgData name="McFarland, Annette (CNTR)" userId="e93d1f50-85ab-41a8-a34a-185a53159573" providerId="ADAL" clId="{271FB437-21F2-458A-9BA6-6478C5E8BAC6}" dt="2023-04-20T14:56:42.747" v="176" actId="6549"/>
          <ac:spMkLst>
            <pc:docMk/>
            <pc:sldMk cId="1506493807" sldId="272"/>
            <ac:spMk id="10" creationId="{60355314-6F20-3BAA-36EB-AD91851608F9}"/>
          </ac:spMkLst>
        </pc:spChg>
      </pc:sldChg>
      <pc:sldChg chg="modSp mod">
        <pc:chgData name="McFarland, Annette (CNTR)" userId="e93d1f50-85ab-41a8-a34a-185a53159573" providerId="ADAL" clId="{271FB437-21F2-458A-9BA6-6478C5E8BAC6}" dt="2023-04-20T14:56:02.154" v="156" actId="20577"/>
        <pc:sldMkLst>
          <pc:docMk/>
          <pc:sldMk cId="2004344858" sldId="288"/>
        </pc:sldMkLst>
        <pc:spChg chg="mod">
          <ac:chgData name="McFarland, Annette (CNTR)" userId="e93d1f50-85ab-41a8-a34a-185a53159573" providerId="ADAL" clId="{271FB437-21F2-458A-9BA6-6478C5E8BAC6}" dt="2023-04-20T14:56:02.154" v="156" actId="20577"/>
          <ac:spMkLst>
            <pc:docMk/>
            <pc:sldMk cId="2004344858" sldId="288"/>
            <ac:spMk id="11" creationId="{8E4E40E9-D792-25A1-4B37-23D4780B1318}"/>
          </ac:spMkLst>
        </pc:spChg>
      </pc:sldChg>
      <pc:sldChg chg="modSp mod">
        <pc:chgData name="McFarland, Annette (CNTR)" userId="e93d1f50-85ab-41a8-a34a-185a53159573" providerId="ADAL" clId="{271FB437-21F2-458A-9BA6-6478C5E8BAC6}" dt="2023-04-20T20:19:56.546" v="200" actId="207"/>
        <pc:sldMkLst>
          <pc:docMk/>
          <pc:sldMk cId="3475639167" sldId="289"/>
        </pc:sldMkLst>
        <pc:spChg chg="mod">
          <ac:chgData name="McFarland, Annette (CNTR)" userId="e93d1f50-85ab-41a8-a34a-185a53159573" providerId="ADAL" clId="{271FB437-21F2-458A-9BA6-6478C5E8BAC6}" dt="2023-04-20T20:19:56.546" v="200" actId="207"/>
          <ac:spMkLst>
            <pc:docMk/>
            <pc:sldMk cId="3475639167" sldId="289"/>
            <ac:spMk id="7" creationId="{5667D6D0-2BB1-42F2-84CA-643A907D81F8}"/>
          </ac:spMkLst>
        </pc:spChg>
      </pc:sldChg>
      <pc:sldChg chg="modSp mod">
        <pc:chgData name="McFarland, Annette (CNTR)" userId="e93d1f50-85ab-41a8-a34a-185a53159573" providerId="ADAL" clId="{271FB437-21F2-458A-9BA6-6478C5E8BAC6}" dt="2023-04-20T14:55:35.418" v="113" actId="20577"/>
        <pc:sldMkLst>
          <pc:docMk/>
          <pc:sldMk cId="4220710597" sldId="352"/>
        </pc:sldMkLst>
        <pc:spChg chg="mod">
          <ac:chgData name="McFarland, Annette (CNTR)" userId="e93d1f50-85ab-41a8-a34a-185a53159573" providerId="ADAL" clId="{271FB437-21F2-458A-9BA6-6478C5E8BAC6}" dt="2023-04-20T14:55:35.418" v="113" actId="20577"/>
          <ac:spMkLst>
            <pc:docMk/>
            <pc:sldMk cId="4220710597" sldId="352"/>
            <ac:spMk id="2" creationId="{CE8E6C25-274C-26E6-6344-0F1E889FBDE4}"/>
          </ac:spMkLst>
        </pc:spChg>
        <pc:spChg chg="mod">
          <ac:chgData name="McFarland, Annette (CNTR)" userId="e93d1f50-85ab-41a8-a34a-185a53159573" providerId="ADAL" clId="{271FB437-21F2-458A-9BA6-6478C5E8BAC6}" dt="2023-04-20T14:55:19.610" v="84" actId="20577"/>
          <ac:spMkLst>
            <pc:docMk/>
            <pc:sldMk cId="4220710597" sldId="352"/>
            <ac:spMk id="26" creationId="{D4E770C2-7B4F-7AC9-CECA-53B2861CA4CB}"/>
          </ac:spMkLst>
        </pc:spChg>
      </pc:sldChg>
      <pc:sldChg chg="modSp mod">
        <pc:chgData name="McFarland, Annette (CNTR)" userId="e93d1f50-85ab-41a8-a34a-185a53159573" providerId="ADAL" clId="{271FB437-21F2-458A-9BA6-6478C5E8BAC6}" dt="2023-04-20T14:55:42.052" v="114" actId="14100"/>
        <pc:sldMkLst>
          <pc:docMk/>
          <pc:sldMk cId="2242751583" sldId="354"/>
        </pc:sldMkLst>
        <pc:spChg chg="mod">
          <ac:chgData name="McFarland, Annette (CNTR)" userId="e93d1f50-85ab-41a8-a34a-185a53159573" providerId="ADAL" clId="{271FB437-21F2-458A-9BA6-6478C5E8BAC6}" dt="2023-04-20T14:55:42.052" v="114" actId="14100"/>
          <ac:spMkLst>
            <pc:docMk/>
            <pc:sldMk cId="2242751583" sldId="354"/>
            <ac:spMk id="18" creationId="{14C4413A-939B-4AF8-B9BC-3C820EBA3645}"/>
          </ac:spMkLst>
        </pc:spChg>
      </pc:sldChg>
      <pc:sldChg chg="modSp mod">
        <pc:chgData name="McFarland, Annette (CNTR)" userId="e93d1f50-85ab-41a8-a34a-185a53159573" providerId="ADAL" clId="{271FB437-21F2-458A-9BA6-6478C5E8BAC6}" dt="2023-04-20T14:56:06.699" v="159" actId="6549"/>
        <pc:sldMkLst>
          <pc:docMk/>
          <pc:sldMk cId="2500912281" sldId="356"/>
        </pc:sldMkLst>
        <pc:spChg chg="mod">
          <ac:chgData name="McFarland, Annette (CNTR)" userId="e93d1f50-85ab-41a8-a34a-185a53159573" providerId="ADAL" clId="{271FB437-21F2-458A-9BA6-6478C5E8BAC6}" dt="2023-04-20T14:56:06.699" v="159" actId="6549"/>
          <ac:spMkLst>
            <pc:docMk/>
            <pc:sldMk cId="2500912281" sldId="356"/>
            <ac:spMk id="7" creationId="{14A00683-55F6-4BAF-DEA2-30924112C144}"/>
          </ac:spMkLst>
        </pc:spChg>
      </pc:sldChg>
      <pc:sldChg chg="addSp delSp modSp mod">
        <pc:chgData name="McFarland, Annette (CNTR)" userId="e93d1f50-85ab-41a8-a34a-185a53159573" providerId="ADAL" clId="{271FB437-21F2-458A-9BA6-6478C5E8BAC6}" dt="2023-04-20T14:17:22.569" v="36" actId="478"/>
        <pc:sldMkLst>
          <pc:docMk/>
          <pc:sldMk cId="1319658765" sldId="358"/>
        </pc:sldMkLst>
        <pc:spChg chg="add del mod">
          <ac:chgData name="McFarland, Annette (CNTR)" userId="e93d1f50-85ab-41a8-a34a-185a53159573" providerId="ADAL" clId="{271FB437-21F2-458A-9BA6-6478C5E8BAC6}" dt="2023-04-20T14:17:22.569" v="36" actId="478"/>
          <ac:spMkLst>
            <pc:docMk/>
            <pc:sldMk cId="1319658765" sldId="358"/>
            <ac:spMk id="4" creationId="{9161EB7B-3C66-B3E1-B132-E7078921CBD6}"/>
          </ac:spMkLst>
        </pc:spChg>
        <pc:spChg chg="add mod">
          <ac:chgData name="McFarland, Annette (CNTR)" userId="e93d1f50-85ab-41a8-a34a-185a53159573" providerId="ADAL" clId="{271FB437-21F2-458A-9BA6-6478C5E8BAC6}" dt="2023-04-20T14:17:19.296" v="35"/>
          <ac:spMkLst>
            <pc:docMk/>
            <pc:sldMk cId="1319658765" sldId="358"/>
            <ac:spMk id="5" creationId="{BA911F13-44ED-32BA-F0B1-3B55F05F9670}"/>
          </ac:spMkLst>
        </pc:spChg>
        <pc:spChg chg="add mod">
          <ac:chgData name="McFarland, Annette (CNTR)" userId="e93d1f50-85ab-41a8-a34a-185a53159573" providerId="ADAL" clId="{271FB437-21F2-458A-9BA6-6478C5E8BAC6}" dt="2023-04-20T14:17:19.296" v="35"/>
          <ac:spMkLst>
            <pc:docMk/>
            <pc:sldMk cId="1319658765" sldId="358"/>
            <ac:spMk id="6" creationId="{1579A0F2-1ED2-1ED7-C781-497EA68D665D}"/>
          </ac:spMkLst>
        </pc:spChg>
        <pc:spChg chg="mod">
          <ac:chgData name="McFarland, Annette (CNTR)" userId="e93d1f50-85ab-41a8-a34a-185a53159573" providerId="ADAL" clId="{271FB437-21F2-458A-9BA6-6478C5E8BAC6}" dt="2023-04-20T14:17:02.974" v="32" actId="20577"/>
          <ac:spMkLst>
            <pc:docMk/>
            <pc:sldMk cId="1319658765" sldId="358"/>
            <ac:spMk id="10" creationId="{2D953FA9-CD59-752E-4FDA-CC41FF4B8DF2}"/>
          </ac:spMkLst>
        </pc:spChg>
        <pc:spChg chg="del mod">
          <ac:chgData name="McFarland, Annette (CNTR)" userId="e93d1f50-85ab-41a8-a34a-185a53159573" providerId="ADAL" clId="{271FB437-21F2-458A-9BA6-6478C5E8BAC6}" dt="2023-04-20T14:17:18.708" v="34" actId="478"/>
          <ac:spMkLst>
            <pc:docMk/>
            <pc:sldMk cId="1319658765" sldId="358"/>
            <ac:spMk id="11" creationId="{8E4E40E9-D792-25A1-4B37-23D4780B1318}"/>
          </ac:spMkLst>
        </pc:spChg>
        <pc:cxnChg chg="add mod">
          <ac:chgData name="McFarland, Annette (CNTR)" userId="e93d1f50-85ab-41a8-a34a-185a53159573" providerId="ADAL" clId="{271FB437-21F2-458A-9BA6-6478C5E8BAC6}" dt="2023-04-20T14:17:19.296" v="35"/>
          <ac:cxnSpMkLst>
            <pc:docMk/>
            <pc:sldMk cId="1319658765" sldId="358"/>
            <ac:cxnSpMk id="7" creationId="{6EC50A75-72DC-159A-756B-F21617FDEA14}"/>
          </ac:cxnSpMkLst>
        </pc:cxnChg>
        <pc:cxnChg chg="add mod">
          <ac:chgData name="McFarland, Annette (CNTR)" userId="e93d1f50-85ab-41a8-a34a-185a53159573" providerId="ADAL" clId="{271FB437-21F2-458A-9BA6-6478C5E8BAC6}" dt="2023-04-20T14:17:19.296" v="35"/>
          <ac:cxnSpMkLst>
            <pc:docMk/>
            <pc:sldMk cId="1319658765" sldId="358"/>
            <ac:cxnSpMk id="8" creationId="{82336692-6DC5-204C-8A93-E3158BE3A455}"/>
          </ac:cxnSpMkLst>
        </pc:cxnChg>
      </pc:sldChg>
      <pc:sldChg chg="modSp mod">
        <pc:chgData name="McFarland, Annette (CNTR)" userId="e93d1f50-85ab-41a8-a34a-185a53159573" providerId="ADAL" clId="{271FB437-21F2-458A-9BA6-6478C5E8BAC6}" dt="2023-04-20T15:16:05.590" v="198" actId="20577"/>
        <pc:sldMkLst>
          <pc:docMk/>
          <pc:sldMk cId="737524450" sldId="361"/>
        </pc:sldMkLst>
        <pc:spChg chg="mod">
          <ac:chgData name="McFarland, Annette (CNTR)" userId="e93d1f50-85ab-41a8-a34a-185a53159573" providerId="ADAL" clId="{271FB437-21F2-458A-9BA6-6478C5E8BAC6}" dt="2023-04-20T15:16:05.590" v="198" actId="20577"/>
          <ac:spMkLst>
            <pc:docMk/>
            <pc:sldMk cId="737524450" sldId="361"/>
            <ac:spMk id="11" creationId="{8E4E40E9-D792-25A1-4B37-23D4780B1318}"/>
          </ac:spMkLst>
        </pc:spChg>
      </pc:sldChg>
      <pc:sldChg chg="modSp mod">
        <pc:chgData name="McFarland, Annette (CNTR)" userId="e93d1f50-85ab-41a8-a34a-185a53159573" providerId="ADAL" clId="{271FB437-21F2-458A-9BA6-6478C5E8BAC6}" dt="2023-04-20T14:56:26.882" v="169" actId="20577"/>
        <pc:sldMkLst>
          <pc:docMk/>
          <pc:sldMk cId="1570032529" sldId="363"/>
        </pc:sldMkLst>
        <pc:spChg chg="mod">
          <ac:chgData name="McFarland, Annette (CNTR)" userId="e93d1f50-85ab-41a8-a34a-185a53159573" providerId="ADAL" clId="{271FB437-21F2-458A-9BA6-6478C5E8BAC6}" dt="2023-04-20T14:56:26.882" v="169" actId="20577"/>
          <ac:spMkLst>
            <pc:docMk/>
            <pc:sldMk cId="1570032529" sldId="363"/>
            <ac:spMk id="11" creationId="{8E4E40E9-D792-25A1-4B37-23D4780B1318}"/>
          </ac:spMkLst>
        </pc:spChg>
      </pc:sldChg>
      <pc:sldChg chg="modSp mod">
        <pc:chgData name="McFarland, Annette (CNTR)" userId="e93d1f50-85ab-41a8-a34a-185a53159573" providerId="ADAL" clId="{271FB437-21F2-458A-9BA6-6478C5E8BAC6}" dt="2023-04-20T14:56:55.190" v="185" actId="20577"/>
        <pc:sldMkLst>
          <pc:docMk/>
          <pc:sldMk cId="1612586283" sldId="364"/>
        </pc:sldMkLst>
        <pc:spChg chg="mod">
          <ac:chgData name="McFarland, Annette (CNTR)" userId="e93d1f50-85ab-41a8-a34a-185a53159573" providerId="ADAL" clId="{271FB437-21F2-458A-9BA6-6478C5E8BAC6}" dt="2023-04-20T14:56:55.190" v="185" actId="20577"/>
          <ac:spMkLst>
            <pc:docMk/>
            <pc:sldMk cId="1612586283" sldId="364"/>
            <ac:spMk id="11" creationId="{8E4E40E9-D792-25A1-4B37-23D4780B1318}"/>
          </ac:spMkLst>
        </pc:spChg>
      </pc:sldChg>
      <pc:sldChg chg="modSp mod">
        <pc:chgData name="McFarland, Annette (CNTR)" userId="e93d1f50-85ab-41a8-a34a-185a53159573" providerId="ADAL" clId="{271FB437-21F2-458A-9BA6-6478C5E8BAC6}" dt="2023-04-20T14:56:46.796" v="179" actId="20577"/>
        <pc:sldMkLst>
          <pc:docMk/>
          <pc:sldMk cId="2224417355" sldId="365"/>
        </pc:sldMkLst>
        <pc:spChg chg="mod">
          <ac:chgData name="McFarland, Annette (CNTR)" userId="e93d1f50-85ab-41a8-a34a-185a53159573" providerId="ADAL" clId="{271FB437-21F2-458A-9BA6-6478C5E8BAC6}" dt="2023-04-20T14:56:46.796" v="179" actId="20577"/>
          <ac:spMkLst>
            <pc:docMk/>
            <pc:sldMk cId="2224417355" sldId="365"/>
            <ac:spMk id="7" creationId="{525CD2D6-6AEB-1934-6F26-90016FC0C4CD}"/>
          </ac:spMkLst>
        </pc:spChg>
      </pc:sldChg>
      <pc:sldChg chg="modSp mod">
        <pc:chgData name="McFarland, Annette (CNTR)" userId="e93d1f50-85ab-41a8-a34a-185a53159573" providerId="ADAL" clId="{271FB437-21F2-458A-9BA6-6478C5E8BAC6}" dt="2023-04-20T14:56:58.957" v="188" actId="20577"/>
        <pc:sldMkLst>
          <pc:docMk/>
          <pc:sldMk cId="3598518493" sldId="366"/>
        </pc:sldMkLst>
        <pc:spChg chg="mod">
          <ac:chgData name="McFarland, Annette (CNTR)" userId="e93d1f50-85ab-41a8-a34a-185a53159573" providerId="ADAL" clId="{271FB437-21F2-458A-9BA6-6478C5E8BAC6}" dt="2023-04-20T14:56:58.957" v="188" actId="20577"/>
          <ac:spMkLst>
            <pc:docMk/>
            <pc:sldMk cId="3598518493" sldId="366"/>
            <ac:spMk id="10" creationId="{E640E4E2-DCF2-5C15-E169-CB8D9189E97C}"/>
          </ac:spMkLst>
        </pc:spChg>
      </pc:sldChg>
      <pc:sldChg chg="modSp mod">
        <pc:chgData name="McFarland, Annette (CNTR)" userId="e93d1f50-85ab-41a8-a34a-185a53159573" providerId="ADAL" clId="{271FB437-21F2-458A-9BA6-6478C5E8BAC6}" dt="2023-04-20T14:56:51.422" v="182" actId="20577"/>
        <pc:sldMkLst>
          <pc:docMk/>
          <pc:sldMk cId="3869498450" sldId="367"/>
        </pc:sldMkLst>
        <pc:spChg chg="mod">
          <ac:chgData name="McFarland, Annette (CNTR)" userId="e93d1f50-85ab-41a8-a34a-185a53159573" providerId="ADAL" clId="{271FB437-21F2-458A-9BA6-6478C5E8BAC6}" dt="2023-04-20T14:56:51.422" v="182" actId="20577"/>
          <ac:spMkLst>
            <pc:docMk/>
            <pc:sldMk cId="3869498450" sldId="367"/>
            <ac:spMk id="8" creationId="{50465140-704C-78EA-1C8C-C2CC0557B59A}"/>
          </ac:spMkLst>
        </pc:spChg>
      </pc:sldChg>
      <pc:sldChg chg="modSp mod modCm">
        <pc:chgData name="McFarland, Annette (CNTR)" userId="e93d1f50-85ab-41a8-a34a-185a53159573" providerId="ADAL" clId="{271FB437-21F2-458A-9BA6-6478C5E8BAC6}" dt="2023-04-20T14:56:38.639" v="173" actId="14100"/>
        <pc:sldMkLst>
          <pc:docMk/>
          <pc:sldMk cId="3255498171" sldId="368"/>
        </pc:sldMkLst>
        <pc:spChg chg="mod">
          <ac:chgData name="McFarland, Annette (CNTR)" userId="e93d1f50-85ab-41a8-a34a-185a53159573" providerId="ADAL" clId="{271FB437-21F2-458A-9BA6-6478C5E8BAC6}" dt="2023-04-20T14:56:38.639" v="173" actId="14100"/>
          <ac:spMkLst>
            <pc:docMk/>
            <pc:sldMk cId="3255498171" sldId="368"/>
            <ac:spMk id="6" creationId="{98773D28-4102-01C2-1A54-993FF2CE2B8D}"/>
          </ac:spMkLst>
        </pc:spChg>
        <pc:extLst>
          <p:ext xmlns:p="http://schemas.openxmlformats.org/presentationml/2006/main" uri="{D6D511B9-2390-475A-947B-AFAB55BFBCF1}">
            <pc226:cmChg xmlns:pc226="http://schemas.microsoft.com/office/powerpoint/2022/06/main/command" chg="mod">
              <pc226:chgData name="McFarland, Annette (CNTR)" userId="e93d1f50-85ab-41a8-a34a-185a53159573" providerId="ADAL" clId="{271FB437-21F2-458A-9BA6-6478C5E8BAC6}" dt="2023-04-20T14:56:33.412" v="172" actId="20577"/>
              <pc2:cmMkLst xmlns:pc2="http://schemas.microsoft.com/office/powerpoint/2019/9/main/command">
                <pc:docMk/>
                <pc:sldMk cId="3255498171" sldId="368"/>
                <pc2:cmMk id="{6FA50754-89D5-4F27-9FCC-496E69AE84C1}"/>
              </pc2:cmMkLst>
            </pc226:cmChg>
          </p:ext>
        </pc:extLst>
      </pc:sldChg>
    </pc:docChg>
  </pc:docChgLst>
  <pc:docChgLst>
    <pc:chgData name="Balian, Sarah (CNTR)" userId="b3b060d9-4d34-479b-ad68-688eaebf93c5" providerId="ADAL" clId="{748D7E5F-8C6E-4C94-91C0-6A2C562446E8}"/>
    <pc:docChg chg="undo custSel addSld delSld modSld sldOrd">
      <pc:chgData name="Balian, Sarah (CNTR)" userId="b3b060d9-4d34-479b-ad68-688eaebf93c5" providerId="ADAL" clId="{748D7E5F-8C6E-4C94-91C0-6A2C562446E8}" dt="2023-02-20T22:53:04.094" v="2858" actId="207"/>
      <pc:docMkLst>
        <pc:docMk/>
      </pc:docMkLst>
      <pc:sldChg chg="modSp mod">
        <pc:chgData name="Balian, Sarah (CNTR)" userId="b3b060d9-4d34-479b-ad68-688eaebf93c5" providerId="ADAL" clId="{748D7E5F-8C6E-4C94-91C0-6A2C562446E8}" dt="2023-02-20T18:44:14.825" v="8" actId="20577"/>
        <pc:sldMkLst>
          <pc:docMk/>
          <pc:sldMk cId="109857222" sldId="256"/>
        </pc:sldMkLst>
        <pc:spChg chg="mod">
          <ac:chgData name="Balian, Sarah (CNTR)" userId="b3b060d9-4d34-479b-ad68-688eaebf93c5" providerId="ADAL" clId="{748D7E5F-8C6E-4C94-91C0-6A2C562446E8}" dt="2023-02-20T18:44:14.825" v="8" actId="20577"/>
          <ac:spMkLst>
            <pc:docMk/>
            <pc:sldMk cId="109857222" sldId="256"/>
            <ac:spMk id="3" creationId="{00000000-0000-0000-0000-000000000000}"/>
          </ac:spMkLst>
        </pc:spChg>
      </pc:sldChg>
      <pc:sldChg chg="addSp modSp mod">
        <pc:chgData name="Balian, Sarah (CNTR)" userId="b3b060d9-4d34-479b-ad68-688eaebf93c5" providerId="ADAL" clId="{748D7E5F-8C6E-4C94-91C0-6A2C562446E8}" dt="2023-02-20T20:08:37.879" v="1149" actId="1076"/>
        <pc:sldMkLst>
          <pc:docMk/>
          <pc:sldMk cId="2163988523" sldId="260"/>
        </pc:sldMkLst>
        <pc:spChg chg="mod">
          <ac:chgData name="Balian, Sarah (CNTR)" userId="b3b060d9-4d34-479b-ad68-688eaebf93c5" providerId="ADAL" clId="{748D7E5F-8C6E-4C94-91C0-6A2C562446E8}" dt="2023-02-20T20:08:37.879" v="1149" actId="1076"/>
          <ac:spMkLst>
            <pc:docMk/>
            <pc:sldMk cId="2163988523" sldId="260"/>
            <ac:spMk id="3" creationId="{7F10B6DC-6AF4-BFD9-E1D5-B98AA266289F}"/>
          </ac:spMkLst>
        </pc:spChg>
        <pc:spChg chg="mod">
          <ac:chgData name="Balian, Sarah (CNTR)" userId="b3b060d9-4d34-479b-ad68-688eaebf93c5" providerId="ADAL" clId="{748D7E5F-8C6E-4C94-91C0-6A2C562446E8}" dt="2023-02-20T20:08:34.360" v="1148" actId="164"/>
          <ac:spMkLst>
            <pc:docMk/>
            <pc:sldMk cId="2163988523" sldId="260"/>
            <ac:spMk id="6" creationId="{5D0F14F3-1A09-3E96-BCB2-D8B940E469DA}"/>
          </ac:spMkLst>
        </pc:spChg>
        <pc:spChg chg="mod">
          <ac:chgData name="Balian, Sarah (CNTR)" userId="b3b060d9-4d34-479b-ad68-688eaebf93c5" providerId="ADAL" clId="{748D7E5F-8C6E-4C94-91C0-6A2C562446E8}" dt="2023-02-20T20:08:34.360" v="1148" actId="164"/>
          <ac:spMkLst>
            <pc:docMk/>
            <pc:sldMk cId="2163988523" sldId="260"/>
            <ac:spMk id="7" creationId="{CE64F085-394F-89FE-55C1-94E5F28AFADD}"/>
          </ac:spMkLst>
        </pc:spChg>
        <pc:spChg chg="mod">
          <ac:chgData name="Balian, Sarah (CNTR)" userId="b3b060d9-4d34-479b-ad68-688eaebf93c5" providerId="ADAL" clId="{748D7E5F-8C6E-4C94-91C0-6A2C562446E8}" dt="2023-02-20T20:08:34.360" v="1148" actId="164"/>
          <ac:spMkLst>
            <pc:docMk/>
            <pc:sldMk cId="2163988523" sldId="260"/>
            <ac:spMk id="8" creationId="{E39DAA33-FEFE-A8BD-BBEA-A8F3D8B80ECE}"/>
          </ac:spMkLst>
        </pc:spChg>
        <pc:spChg chg="mod">
          <ac:chgData name="Balian, Sarah (CNTR)" userId="b3b060d9-4d34-479b-ad68-688eaebf93c5" providerId="ADAL" clId="{748D7E5F-8C6E-4C94-91C0-6A2C562446E8}" dt="2023-02-20T20:08:34.360" v="1148" actId="164"/>
          <ac:spMkLst>
            <pc:docMk/>
            <pc:sldMk cId="2163988523" sldId="260"/>
            <ac:spMk id="9" creationId="{E690F70B-E368-D7F5-795E-B5139345EF71}"/>
          </ac:spMkLst>
        </pc:spChg>
        <pc:grpChg chg="add mod">
          <ac:chgData name="Balian, Sarah (CNTR)" userId="b3b060d9-4d34-479b-ad68-688eaebf93c5" providerId="ADAL" clId="{748D7E5F-8C6E-4C94-91C0-6A2C562446E8}" dt="2023-02-20T20:08:32.068" v="1147" actId="164"/>
          <ac:grpSpMkLst>
            <pc:docMk/>
            <pc:sldMk cId="2163988523" sldId="260"/>
            <ac:grpSpMk id="2" creationId="{7594F96F-239F-140F-026C-ED52EE153D6A}"/>
          </ac:grpSpMkLst>
        </pc:grpChg>
        <pc:grpChg chg="add mod">
          <ac:chgData name="Balian, Sarah (CNTR)" userId="b3b060d9-4d34-479b-ad68-688eaebf93c5" providerId="ADAL" clId="{748D7E5F-8C6E-4C94-91C0-6A2C562446E8}" dt="2023-02-20T20:08:34.360" v="1148" actId="164"/>
          <ac:grpSpMkLst>
            <pc:docMk/>
            <pc:sldMk cId="2163988523" sldId="260"/>
            <ac:grpSpMk id="4" creationId="{FB828DB1-EDD0-CE99-94E3-00CC7D6413B3}"/>
          </ac:grpSpMkLst>
        </pc:grpChg>
      </pc:sldChg>
      <pc:sldChg chg="addSp delSp modSp mod ord">
        <pc:chgData name="Balian, Sarah (CNTR)" userId="b3b060d9-4d34-479b-ad68-688eaebf93c5" providerId="ADAL" clId="{748D7E5F-8C6E-4C94-91C0-6A2C562446E8}" dt="2023-02-20T18:54:01.990" v="416" actId="20577"/>
        <pc:sldMkLst>
          <pc:docMk/>
          <pc:sldMk cId="1428788921" sldId="262"/>
        </pc:sldMkLst>
        <pc:spChg chg="mod">
          <ac:chgData name="Balian, Sarah (CNTR)" userId="b3b060d9-4d34-479b-ad68-688eaebf93c5" providerId="ADAL" clId="{748D7E5F-8C6E-4C94-91C0-6A2C562446E8}" dt="2023-02-20T18:53:52.801" v="408" actId="1076"/>
          <ac:spMkLst>
            <pc:docMk/>
            <pc:sldMk cId="1428788921" sldId="262"/>
            <ac:spMk id="2" creationId="{F6245169-1799-41CD-B28E-D2D20D16AD73}"/>
          </ac:spMkLst>
        </pc:spChg>
        <pc:spChg chg="add del mod">
          <ac:chgData name="Balian, Sarah (CNTR)" userId="b3b060d9-4d34-479b-ad68-688eaebf93c5" providerId="ADAL" clId="{748D7E5F-8C6E-4C94-91C0-6A2C562446E8}" dt="2023-02-20T18:51:54.793" v="322" actId="478"/>
          <ac:spMkLst>
            <pc:docMk/>
            <pc:sldMk cId="1428788921" sldId="262"/>
            <ac:spMk id="4" creationId="{F3DE4EE9-E133-EF9E-F9F5-F80C3EC0FAD9}"/>
          </ac:spMkLst>
        </pc:spChg>
        <pc:spChg chg="add mod">
          <ac:chgData name="Balian, Sarah (CNTR)" userId="b3b060d9-4d34-479b-ad68-688eaebf93c5" providerId="ADAL" clId="{748D7E5F-8C6E-4C94-91C0-6A2C562446E8}" dt="2023-02-20T18:54:01.990" v="416" actId="20577"/>
          <ac:spMkLst>
            <pc:docMk/>
            <pc:sldMk cId="1428788921" sldId="262"/>
            <ac:spMk id="5" creationId="{C304CF6F-7154-6EB7-5B56-C541DD075CD8}"/>
          </ac:spMkLst>
        </pc:spChg>
        <pc:spChg chg="del">
          <ac:chgData name="Balian, Sarah (CNTR)" userId="b3b060d9-4d34-479b-ad68-688eaebf93c5" providerId="ADAL" clId="{748D7E5F-8C6E-4C94-91C0-6A2C562446E8}" dt="2023-02-20T18:52:14.305" v="326" actId="478"/>
          <ac:spMkLst>
            <pc:docMk/>
            <pc:sldMk cId="1428788921" sldId="262"/>
            <ac:spMk id="11" creationId="{B854967F-8043-B86D-C735-482989D83C1E}"/>
          </ac:spMkLst>
        </pc:spChg>
        <pc:spChg chg="del">
          <ac:chgData name="Balian, Sarah (CNTR)" userId="b3b060d9-4d34-479b-ad68-688eaebf93c5" providerId="ADAL" clId="{748D7E5F-8C6E-4C94-91C0-6A2C562446E8}" dt="2023-02-20T18:52:18.217" v="328" actId="478"/>
          <ac:spMkLst>
            <pc:docMk/>
            <pc:sldMk cId="1428788921" sldId="262"/>
            <ac:spMk id="12" creationId="{3862842A-EAC4-C115-2F36-83D77BEE1E0E}"/>
          </ac:spMkLst>
        </pc:spChg>
        <pc:spChg chg="del">
          <ac:chgData name="Balian, Sarah (CNTR)" userId="b3b060d9-4d34-479b-ad68-688eaebf93c5" providerId="ADAL" clId="{748D7E5F-8C6E-4C94-91C0-6A2C562446E8}" dt="2023-02-20T18:51:52.167" v="321" actId="478"/>
          <ac:spMkLst>
            <pc:docMk/>
            <pc:sldMk cId="1428788921" sldId="262"/>
            <ac:spMk id="16" creationId="{7EF9F444-652D-626D-94F0-686DE3F451C0}"/>
          </ac:spMkLst>
        </pc:spChg>
        <pc:spChg chg="del">
          <ac:chgData name="Balian, Sarah (CNTR)" userId="b3b060d9-4d34-479b-ad68-688eaebf93c5" providerId="ADAL" clId="{748D7E5F-8C6E-4C94-91C0-6A2C562446E8}" dt="2023-02-20T18:52:16.584" v="327" actId="478"/>
          <ac:spMkLst>
            <pc:docMk/>
            <pc:sldMk cId="1428788921" sldId="262"/>
            <ac:spMk id="17" creationId="{B5138D57-81A7-9062-3037-7FA0E56333ED}"/>
          </ac:spMkLst>
        </pc:spChg>
        <pc:spChg chg="mod">
          <ac:chgData name="Balian, Sarah (CNTR)" userId="b3b060d9-4d34-479b-ad68-688eaebf93c5" providerId="ADAL" clId="{748D7E5F-8C6E-4C94-91C0-6A2C562446E8}" dt="2023-02-20T18:53:38.369" v="407" actId="14100"/>
          <ac:spMkLst>
            <pc:docMk/>
            <pc:sldMk cId="1428788921" sldId="262"/>
            <ac:spMk id="19" creationId="{239E272A-0788-496C-5E40-C0D6B831EBC4}"/>
          </ac:spMkLst>
        </pc:spChg>
        <pc:graphicFrameChg chg="mod">
          <ac:chgData name="Balian, Sarah (CNTR)" userId="b3b060d9-4d34-479b-ad68-688eaebf93c5" providerId="ADAL" clId="{748D7E5F-8C6E-4C94-91C0-6A2C562446E8}" dt="2023-02-20T18:52:56.096" v="346" actId="14100"/>
          <ac:graphicFrameMkLst>
            <pc:docMk/>
            <pc:sldMk cId="1428788921" sldId="262"/>
            <ac:graphicFrameMk id="8" creationId="{A25666F9-CCA3-9D59-B863-99CA3EC76DEB}"/>
          </ac:graphicFrameMkLst>
        </pc:graphicFrameChg>
      </pc:sldChg>
      <pc:sldChg chg="del">
        <pc:chgData name="Balian, Sarah (CNTR)" userId="b3b060d9-4d34-479b-ad68-688eaebf93c5" providerId="ADAL" clId="{748D7E5F-8C6E-4C94-91C0-6A2C562446E8}" dt="2023-02-20T22:37:56.191" v="2531" actId="47"/>
        <pc:sldMkLst>
          <pc:docMk/>
          <pc:sldMk cId="1887431401" sldId="263"/>
        </pc:sldMkLst>
      </pc:sldChg>
      <pc:sldChg chg="del">
        <pc:chgData name="Balian, Sarah (CNTR)" userId="b3b060d9-4d34-479b-ad68-688eaebf93c5" providerId="ADAL" clId="{748D7E5F-8C6E-4C94-91C0-6A2C562446E8}" dt="2023-02-20T22:37:53.811" v="2530" actId="47"/>
        <pc:sldMkLst>
          <pc:docMk/>
          <pc:sldMk cId="2479953464" sldId="264"/>
        </pc:sldMkLst>
      </pc:sldChg>
      <pc:sldChg chg="addSp delSp modSp mod">
        <pc:chgData name="Balian, Sarah (CNTR)" userId="b3b060d9-4d34-479b-ad68-688eaebf93c5" providerId="ADAL" clId="{748D7E5F-8C6E-4C94-91C0-6A2C562446E8}" dt="2023-02-20T22:37:44.041" v="2529" actId="14100"/>
        <pc:sldMkLst>
          <pc:docMk/>
          <pc:sldMk cId="1506493807" sldId="272"/>
        </pc:sldMkLst>
        <pc:spChg chg="del">
          <ac:chgData name="Balian, Sarah (CNTR)" userId="b3b060d9-4d34-479b-ad68-688eaebf93c5" providerId="ADAL" clId="{748D7E5F-8C6E-4C94-91C0-6A2C562446E8}" dt="2023-02-20T22:37:22.592" v="2497" actId="478"/>
          <ac:spMkLst>
            <pc:docMk/>
            <pc:sldMk cId="1506493807" sldId="272"/>
            <ac:spMk id="2" creationId="{F6245169-1799-41CD-B28E-D2D20D16AD73}"/>
          </ac:spMkLst>
        </pc:spChg>
        <pc:spChg chg="del">
          <ac:chgData name="Balian, Sarah (CNTR)" userId="b3b060d9-4d34-479b-ad68-688eaebf93c5" providerId="ADAL" clId="{748D7E5F-8C6E-4C94-91C0-6A2C562446E8}" dt="2023-02-20T22:37:22.592" v="2497" actId="478"/>
          <ac:spMkLst>
            <pc:docMk/>
            <pc:sldMk cId="1506493807" sldId="272"/>
            <ac:spMk id="3" creationId="{E4FD1E92-5DBC-B105-F246-2355E4FF9A74}"/>
          </ac:spMkLst>
        </pc:spChg>
        <pc:spChg chg="add del mod">
          <ac:chgData name="Balian, Sarah (CNTR)" userId="b3b060d9-4d34-479b-ad68-688eaebf93c5" providerId="ADAL" clId="{748D7E5F-8C6E-4C94-91C0-6A2C562446E8}" dt="2023-02-20T22:37:24.617" v="2498" actId="478"/>
          <ac:spMkLst>
            <pc:docMk/>
            <pc:sldMk cId="1506493807" sldId="272"/>
            <ac:spMk id="5" creationId="{FEB4CEBB-C061-F047-57CF-CAF73549C176}"/>
          </ac:spMkLst>
        </pc:spChg>
        <pc:spChg chg="add del mod">
          <ac:chgData name="Balian, Sarah (CNTR)" userId="b3b060d9-4d34-479b-ad68-688eaebf93c5" providerId="ADAL" clId="{748D7E5F-8C6E-4C94-91C0-6A2C562446E8}" dt="2023-02-20T22:37:24.617" v="2498" actId="478"/>
          <ac:spMkLst>
            <pc:docMk/>
            <pc:sldMk cId="1506493807" sldId="272"/>
            <ac:spMk id="7" creationId="{744A3755-17C1-3272-ED6B-E27C44F34B34}"/>
          </ac:spMkLst>
        </pc:spChg>
        <pc:spChg chg="add mod">
          <ac:chgData name="Balian, Sarah (CNTR)" userId="b3b060d9-4d34-479b-ad68-688eaebf93c5" providerId="ADAL" clId="{748D7E5F-8C6E-4C94-91C0-6A2C562446E8}" dt="2023-02-20T22:37:44.041" v="2529" actId="14100"/>
          <ac:spMkLst>
            <pc:docMk/>
            <pc:sldMk cId="1506493807" sldId="272"/>
            <ac:spMk id="8" creationId="{974DFF41-178B-45FF-97EF-CBF7661FD36F}"/>
          </ac:spMkLst>
        </pc:spChg>
        <pc:spChg chg="add mod">
          <ac:chgData name="Balian, Sarah (CNTR)" userId="b3b060d9-4d34-479b-ad68-688eaebf93c5" providerId="ADAL" clId="{748D7E5F-8C6E-4C94-91C0-6A2C562446E8}" dt="2023-02-20T22:37:40.657" v="2527" actId="1076"/>
          <ac:spMkLst>
            <pc:docMk/>
            <pc:sldMk cId="1506493807" sldId="272"/>
            <ac:spMk id="10" creationId="{60355314-6F20-3BAA-36EB-AD91851608F9}"/>
          </ac:spMkLst>
        </pc:spChg>
      </pc:sldChg>
      <pc:sldChg chg="modSp mod ord">
        <pc:chgData name="Balian, Sarah (CNTR)" userId="b3b060d9-4d34-479b-ad68-688eaebf93c5" providerId="ADAL" clId="{748D7E5F-8C6E-4C94-91C0-6A2C562446E8}" dt="2023-02-20T18:50:40.429" v="298" actId="207"/>
        <pc:sldMkLst>
          <pc:docMk/>
          <pc:sldMk cId="111198767" sldId="275"/>
        </pc:sldMkLst>
        <pc:spChg chg="mod">
          <ac:chgData name="Balian, Sarah (CNTR)" userId="b3b060d9-4d34-479b-ad68-688eaebf93c5" providerId="ADAL" clId="{748D7E5F-8C6E-4C94-91C0-6A2C562446E8}" dt="2023-02-20T18:49:20.393" v="253" actId="20577"/>
          <ac:spMkLst>
            <pc:docMk/>
            <pc:sldMk cId="111198767" sldId="275"/>
            <ac:spMk id="2" creationId="{F6245169-1799-41CD-B28E-D2D20D16AD73}"/>
          </ac:spMkLst>
        </pc:spChg>
        <pc:spChg chg="mod">
          <ac:chgData name="Balian, Sarah (CNTR)" userId="b3b060d9-4d34-479b-ad68-688eaebf93c5" providerId="ADAL" clId="{748D7E5F-8C6E-4C94-91C0-6A2C562446E8}" dt="2023-02-20T18:49:46.623" v="289" actId="14100"/>
          <ac:spMkLst>
            <pc:docMk/>
            <pc:sldMk cId="111198767" sldId="275"/>
            <ac:spMk id="3" creationId="{E4FD1E92-5DBC-B105-F246-2355E4FF9A74}"/>
          </ac:spMkLst>
        </pc:spChg>
        <pc:graphicFrameChg chg="mod">
          <ac:chgData name="Balian, Sarah (CNTR)" userId="b3b060d9-4d34-479b-ad68-688eaebf93c5" providerId="ADAL" clId="{748D7E5F-8C6E-4C94-91C0-6A2C562446E8}" dt="2023-02-20T18:50:40.429" v="298" actId="207"/>
          <ac:graphicFrameMkLst>
            <pc:docMk/>
            <pc:sldMk cId="111198767" sldId="275"/>
            <ac:graphicFrameMk id="9" creationId="{16BB2B36-D329-083C-5198-BEEC5AC12CFA}"/>
          </ac:graphicFrameMkLst>
        </pc:graphicFrameChg>
      </pc:sldChg>
      <pc:sldChg chg="addSp delSp modSp mod ord">
        <pc:chgData name="Balian, Sarah (CNTR)" userId="b3b060d9-4d34-479b-ad68-688eaebf93c5" providerId="ADAL" clId="{748D7E5F-8C6E-4C94-91C0-6A2C562446E8}" dt="2023-02-20T18:57:46.754" v="456" actId="1076"/>
        <pc:sldMkLst>
          <pc:docMk/>
          <pc:sldMk cId="3502258445" sldId="283"/>
        </pc:sldMkLst>
        <pc:spChg chg="del">
          <ac:chgData name="Balian, Sarah (CNTR)" userId="b3b060d9-4d34-479b-ad68-688eaebf93c5" providerId="ADAL" clId="{748D7E5F-8C6E-4C94-91C0-6A2C562446E8}" dt="2023-02-20T18:57:06.939" v="449" actId="478"/>
          <ac:spMkLst>
            <pc:docMk/>
            <pc:sldMk cId="3502258445" sldId="283"/>
            <ac:spMk id="3" creationId="{EC3062BA-27BB-6C70-CB63-6793B2CF3E67}"/>
          </ac:spMkLst>
        </pc:spChg>
        <pc:spChg chg="del">
          <ac:chgData name="Balian, Sarah (CNTR)" userId="b3b060d9-4d34-479b-ad68-688eaebf93c5" providerId="ADAL" clId="{748D7E5F-8C6E-4C94-91C0-6A2C562446E8}" dt="2023-02-20T18:54:44.186" v="447" actId="478"/>
          <ac:spMkLst>
            <pc:docMk/>
            <pc:sldMk cId="3502258445" sldId="283"/>
            <ac:spMk id="17" creationId="{A404C255-3A38-C829-F73F-FBF80797E451}"/>
          </ac:spMkLst>
        </pc:spChg>
        <pc:spChg chg="mod">
          <ac:chgData name="Balian, Sarah (CNTR)" userId="b3b060d9-4d34-479b-ad68-688eaebf93c5" providerId="ADAL" clId="{748D7E5F-8C6E-4C94-91C0-6A2C562446E8}" dt="2023-02-20T18:57:26.017" v="452" actId="1076"/>
          <ac:spMkLst>
            <pc:docMk/>
            <pc:sldMk cId="3502258445" sldId="283"/>
            <ac:spMk id="18" creationId="{DE86525C-1C20-430A-E192-D59011362E2B}"/>
          </ac:spMkLst>
        </pc:spChg>
        <pc:spChg chg="del">
          <ac:chgData name="Balian, Sarah (CNTR)" userId="b3b060d9-4d34-479b-ad68-688eaebf93c5" providerId="ADAL" clId="{748D7E5F-8C6E-4C94-91C0-6A2C562446E8}" dt="2023-02-20T18:54:29.191" v="443" actId="478"/>
          <ac:spMkLst>
            <pc:docMk/>
            <pc:sldMk cId="3502258445" sldId="283"/>
            <ac:spMk id="19" creationId="{A9FB3753-1BC4-B8AA-3C77-E1F518F1303B}"/>
          </ac:spMkLst>
        </pc:spChg>
        <pc:spChg chg="add del mod">
          <ac:chgData name="Balian, Sarah (CNTR)" userId="b3b060d9-4d34-479b-ad68-688eaebf93c5" providerId="ADAL" clId="{748D7E5F-8C6E-4C94-91C0-6A2C562446E8}" dt="2023-02-20T18:54:30.826" v="444" actId="478"/>
          <ac:spMkLst>
            <pc:docMk/>
            <pc:sldMk cId="3502258445" sldId="283"/>
            <ac:spMk id="25" creationId="{AD69ABDE-209E-FDFD-9D13-99C2E03334D1}"/>
          </ac:spMkLst>
        </pc:spChg>
        <pc:spChg chg="add mod">
          <ac:chgData name="Balian, Sarah (CNTR)" userId="b3b060d9-4d34-479b-ad68-688eaebf93c5" providerId="ADAL" clId="{748D7E5F-8C6E-4C94-91C0-6A2C562446E8}" dt="2023-02-20T18:57:46.754" v="456" actId="1076"/>
          <ac:spMkLst>
            <pc:docMk/>
            <pc:sldMk cId="3502258445" sldId="283"/>
            <ac:spMk id="26" creationId="{D4E770C2-7B4F-7AC9-CECA-53B2861CA4CB}"/>
          </ac:spMkLst>
        </pc:spChg>
        <pc:grpChg chg="mod">
          <ac:chgData name="Balian, Sarah (CNTR)" userId="b3b060d9-4d34-479b-ad68-688eaebf93c5" providerId="ADAL" clId="{748D7E5F-8C6E-4C94-91C0-6A2C562446E8}" dt="2023-02-20T18:54:48.179" v="448" actId="1076"/>
          <ac:grpSpMkLst>
            <pc:docMk/>
            <pc:sldMk cId="3502258445" sldId="283"/>
            <ac:grpSpMk id="20" creationId="{F73FAC92-A2E5-4D63-44D5-929E6AFEB2E8}"/>
          </ac:grpSpMkLst>
        </pc:grpChg>
        <pc:picChg chg="del">
          <ac:chgData name="Balian, Sarah (CNTR)" userId="b3b060d9-4d34-479b-ad68-688eaebf93c5" providerId="ADAL" clId="{748D7E5F-8C6E-4C94-91C0-6A2C562446E8}" dt="2023-02-20T18:57:06.939" v="449" actId="478"/>
          <ac:picMkLst>
            <pc:docMk/>
            <pc:sldMk cId="3502258445" sldId="283"/>
            <ac:picMk id="4" creationId="{FF5D2ACE-856C-D758-28D1-C657ECA6E4B1}"/>
          </ac:picMkLst>
        </pc:picChg>
      </pc:sldChg>
      <pc:sldChg chg="modSp mod ord">
        <pc:chgData name="Balian, Sarah (CNTR)" userId="b3b060d9-4d34-479b-ad68-688eaebf93c5" providerId="ADAL" clId="{748D7E5F-8C6E-4C94-91C0-6A2C562446E8}" dt="2023-02-20T21:33:31.857" v="1180" actId="20577"/>
        <pc:sldMkLst>
          <pc:docMk/>
          <pc:sldMk cId="2004344858" sldId="288"/>
        </pc:sldMkLst>
        <pc:spChg chg="mod">
          <ac:chgData name="Balian, Sarah (CNTR)" userId="b3b060d9-4d34-479b-ad68-688eaebf93c5" providerId="ADAL" clId="{748D7E5F-8C6E-4C94-91C0-6A2C562446E8}" dt="2023-02-20T21:32:47.088" v="1176" actId="1076"/>
          <ac:spMkLst>
            <pc:docMk/>
            <pc:sldMk cId="2004344858" sldId="288"/>
            <ac:spMk id="10" creationId="{2D953FA9-CD59-752E-4FDA-CC41FF4B8DF2}"/>
          </ac:spMkLst>
        </pc:spChg>
        <pc:spChg chg="mod">
          <ac:chgData name="Balian, Sarah (CNTR)" userId="b3b060d9-4d34-479b-ad68-688eaebf93c5" providerId="ADAL" clId="{748D7E5F-8C6E-4C94-91C0-6A2C562446E8}" dt="2023-02-20T21:33:31.857" v="1180" actId="20577"/>
          <ac:spMkLst>
            <pc:docMk/>
            <pc:sldMk cId="2004344858" sldId="288"/>
            <ac:spMk id="11" creationId="{8E4E40E9-D792-25A1-4B37-23D4780B1318}"/>
          </ac:spMkLst>
        </pc:spChg>
        <pc:graphicFrameChg chg="mod">
          <ac:chgData name="Balian, Sarah (CNTR)" userId="b3b060d9-4d34-479b-ad68-688eaebf93c5" providerId="ADAL" clId="{748D7E5F-8C6E-4C94-91C0-6A2C562446E8}" dt="2023-02-20T21:32:39.410" v="1175"/>
          <ac:graphicFrameMkLst>
            <pc:docMk/>
            <pc:sldMk cId="2004344858" sldId="288"/>
            <ac:graphicFrameMk id="2" creationId="{B0A68F7A-A083-4E2B-B574-D05208620F48}"/>
          </ac:graphicFrameMkLst>
        </pc:graphicFrameChg>
      </pc:sldChg>
      <pc:sldChg chg="modSp mod">
        <pc:chgData name="Balian, Sarah (CNTR)" userId="b3b060d9-4d34-479b-ad68-688eaebf93c5" providerId="ADAL" clId="{748D7E5F-8C6E-4C94-91C0-6A2C562446E8}" dt="2023-02-20T22:53:04.094" v="2858" actId="207"/>
        <pc:sldMkLst>
          <pc:docMk/>
          <pc:sldMk cId="3475639167" sldId="289"/>
        </pc:sldMkLst>
        <pc:spChg chg="mod">
          <ac:chgData name="Balian, Sarah (CNTR)" userId="b3b060d9-4d34-479b-ad68-688eaebf93c5" providerId="ADAL" clId="{748D7E5F-8C6E-4C94-91C0-6A2C562446E8}" dt="2023-02-20T22:53:04.094" v="2858" actId="207"/>
          <ac:spMkLst>
            <pc:docMk/>
            <pc:sldMk cId="3475639167" sldId="289"/>
            <ac:spMk id="6" creationId="{3178E49A-AB46-36D7-BE04-40013DE24A2A}"/>
          </ac:spMkLst>
        </pc:spChg>
      </pc:sldChg>
      <pc:sldChg chg="addSp delSp modSp mod ord">
        <pc:chgData name="Balian, Sarah (CNTR)" userId="b3b060d9-4d34-479b-ad68-688eaebf93c5" providerId="ADAL" clId="{748D7E5F-8C6E-4C94-91C0-6A2C562446E8}" dt="2023-02-20T19:04:41.865" v="610" actId="790"/>
        <pc:sldMkLst>
          <pc:docMk/>
          <pc:sldMk cId="1925132525" sldId="294"/>
        </pc:sldMkLst>
        <pc:spChg chg="mod">
          <ac:chgData name="Balian, Sarah (CNTR)" userId="b3b060d9-4d34-479b-ad68-688eaebf93c5" providerId="ADAL" clId="{748D7E5F-8C6E-4C94-91C0-6A2C562446E8}" dt="2023-02-20T19:03:04.374" v="591" actId="20577"/>
          <ac:spMkLst>
            <pc:docMk/>
            <pc:sldMk cId="1925132525" sldId="294"/>
            <ac:spMk id="2" creationId="{F6245169-1799-41CD-B28E-D2D20D16AD73}"/>
          </ac:spMkLst>
        </pc:spChg>
        <pc:spChg chg="del">
          <ac:chgData name="Balian, Sarah (CNTR)" userId="b3b060d9-4d34-479b-ad68-688eaebf93c5" providerId="ADAL" clId="{748D7E5F-8C6E-4C94-91C0-6A2C562446E8}" dt="2023-02-20T19:03:11.472" v="593" actId="478"/>
          <ac:spMkLst>
            <pc:docMk/>
            <pc:sldMk cId="1925132525" sldId="294"/>
            <ac:spMk id="3" creationId="{E4FD1E92-5DBC-B105-F246-2355E4FF9A74}"/>
          </ac:spMkLst>
        </pc:spChg>
        <pc:spChg chg="del">
          <ac:chgData name="Balian, Sarah (CNTR)" userId="b3b060d9-4d34-479b-ad68-688eaebf93c5" providerId="ADAL" clId="{748D7E5F-8C6E-4C94-91C0-6A2C562446E8}" dt="2023-02-20T19:03:07.622" v="592" actId="478"/>
          <ac:spMkLst>
            <pc:docMk/>
            <pc:sldMk cId="1925132525" sldId="294"/>
            <ac:spMk id="4" creationId="{87E0FD17-000E-F917-D7E1-AFF7CACBF13D}"/>
          </ac:spMkLst>
        </pc:spChg>
        <pc:spChg chg="add del mod">
          <ac:chgData name="Balian, Sarah (CNTR)" userId="b3b060d9-4d34-479b-ad68-688eaebf93c5" providerId="ADAL" clId="{748D7E5F-8C6E-4C94-91C0-6A2C562446E8}" dt="2023-02-20T19:03:12.484" v="594" actId="478"/>
          <ac:spMkLst>
            <pc:docMk/>
            <pc:sldMk cId="1925132525" sldId="294"/>
            <ac:spMk id="8" creationId="{1B23D59A-210B-8BB5-1422-42F60E412CD4}"/>
          </ac:spMkLst>
        </pc:spChg>
        <pc:spChg chg="add mod">
          <ac:chgData name="Balian, Sarah (CNTR)" userId="b3b060d9-4d34-479b-ad68-688eaebf93c5" providerId="ADAL" clId="{748D7E5F-8C6E-4C94-91C0-6A2C562446E8}" dt="2023-02-20T19:04:41.865" v="610" actId="790"/>
          <ac:spMkLst>
            <pc:docMk/>
            <pc:sldMk cId="1925132525" sldId="294"/>
            <ac:spMk id="10" creationId="{BD513B15-3CE4-217F-F037-B4E51CD9A610}"/>
          </ac:spMkLst>
        </pc:spChg>
      </pc:sldChg>
      <pc:sldChg chg="addSp delSp modSp mod">
        <pc:chgData name="Balian, Sarah (CNTR)" userId="b3b060d9-4d34-479b-ad68-688eaebf93c5" providerId="ADAL" clId="{748D7E5F-8C6E-4C94-91C0-6A2C562446E8}" dt="2023-02-20T19:01:51.772" v="536" actId="14100"/>
        <pc:sldMkLst>
          <pc:docMk/>
          <pc:sldMk cId="3332005300" sldId="322"/>
        </pc:sldMkLst>
        <pc:spChg chg="del">
          <ac:chgData name="Balian, Sarah (CNTR)" userId="b3b060d9-4d34-479b-ad68-688eaebf93c5" providerId="ADAL" clId="{748D7E5F-8C6E-4C94-91C0-6A2C562446E8}" dt="2023-02-20T18:59:41.539" v="474" actId="478"/>
          <ac:spMkLst>
            <pc:docMk/>
            <pc:sldMk cId="3332005300" sldId="322"/>
            <ac:spMk id="2" creationId="{F6245169-1799-41CD-B28E-D2D20D16AD73}"/>
          </ac:spMkLst>
        </pc:spChg>
        <pc:spChg chg="del">
          <ac:chgData name="Balian, Sarah (CNTR)" userId="b3b060d9-4d34-479b-ad68-688eaebf93c5" providerId="ADAL" clId="{748D7E5F-8C6E-4C94-91C0-6A2C562446E8}" dt="2023-02-20T18:59:41.539" v="474" actId="478"/>
          <ac:spMkLst>
            <pc:docMk/>
            <pc:sldMk cId="3332005300" sldId="322"/>
            <ac:spMk id="3" creationId="{E4FD1E92-5DBC-B105-F246-2355E4FF9A74}"/>
          </ac:spMkLst>
        </pc:spChg>
        <pc:spChg chg="del">
          <ac:chgData name="Balian, Sarah (CNTR)" userId="b3b060d9-4d34-479b-ad68-688eaebf93c5" providerId="ADAL" clId="{748D7E5F-8C6E-4C94-91C0-6A2C562446E8}" dt="2023-02-20T18:59:47.540" v="476" actId="478"/>
          <ac:spMkLst>
            <pc:docMk/>
            <pc:sldMk cId="3332005300" sldId="322"/>
            <ac:spMk id="5" creationId="{2DB53C78-DA00-2BC5-996C-8D5C0A276C42}"/>
          </ac:spMkLst>
        </pc:spChg>
        <pc:spChg chg="add del mod">
          <ac:chgData name="Balian, Sarah (CNTR)" userId="b3b060d9-4d34-479b-ad68-688eaebf93c5" providerId="ADAL" clId="{748D7E5F-8C6E-4C94-91C0-6A2C562446E8}" dt="2023-02-20T18:59:43.940" v="475" actId="478"/>
          <ac:spMkLst>
            <pc:docMk/>
            <pc:sldMk cId="3332005300" sldId="322"/>
            <ac:spMk id="7" creationId="{A237BF2E-9774-3C83-6301-0CE3A5058F82}"/>
          </ac:spMkLst>
        </pc:spChg>
        <pc:spChg chg="add del mod">
          <ac:chgData name="Balian, Sarah (CNTR)" userId="b3b060d9-4d34-479b-ad68-688eaebf93c5" providerId="ADAL" clId="{748D7E5F-8C6E-4C94-91C0-6A2C562446E8}" dt="2023-02-20T18:59:43.940" v="475" actId="478"/>
          <ac:spMkLst>
            <pc:docMk/>
            <pc:sldMk cId="3332005300" sldId="322"/>
            <ac:spMk id="9" creationId="{64FBB5E2-9D06-877D-DFA0-E2DC01A6A03D}"/>
          </ac:spMkLst>
        </pc:spChg>
        <pc:spChg chg="add mod">
          <ac:chgData name="Balian, Sarah (CNTR)" userId="b3b060d9-4d34-479b-ad68-688eaebf93c5" providerId="ADAL" clId="{748D7E5F-8C6E-4C94-91C0-6A2C562446E8}" dt="2023-02-20T19:00:01.074" v="496" actId="20577"/>
          <ac:spMkLst>
            <pc:docMk/>
            <pc:sldMk cId="3332005300" sldId="322"/>
            <ac:spMk id="10" creationId="{4597BC05-2241-579E-F615-C195148E74AC}"/>
          </ac:spMkLst>
        </pc:spChg>
        <pc:spChg chg="add mod">
          <ac:chgData name="Balian, Sarah (CNTR)" userId="b3b060d9-4d34-479b-ad68-688eaebf93c5" providerId="ADAL" clId="{748D7E5F-8C6E-4C94-91C0-6A2C562446E8}" dt="2023-02-20T19:00:19.007" v="517" actId="6549"/>
          <ac:spMkLst>
            <pc:docMk/>
            <pc:sldMk cId="3332005300" sldId="322"/>
            <ac:spMk id="11" creationId="{F68D1C07-76EB-AE6E-1304-23B322878417}"/>
          </ac:spMkLst>
        </pc:spChg>
        <pc:graphicFrameChg chg="mod">
          <ac:chgData name="Balian, Sarah (CNTR)" userId="b3b060d9-4d34-479b-ad68-688eaebf93c5" providerId="ADAL" clId="{748D7E5F-8C6E-4C94-91C0-6A2C562446E8}" dt="2023-02-20T19:01:51.772" v="536" actId="14100"/>
          <ac:graphicFrameMkLst>
            <pc:docMk/>
            <pc:sldMk cId="3332005300" sldId="322"/>
            <ac:graphicFrameMk id="6" creationId="{A9A8CC69-E7C7-8BF8-2D2D-ABB1A61EC758}"/>
          </ac:graphicFrameMkLst>
        </pc:graphicFrameChg>
      </pc:sldChg>
      <pc:sldChg chg="del">
        <pc:chgData name="Balian, Sarah (CNTR)" userId="b3b060d9-4d34-479b-ad68-688eaebf93c5" providerId="ADAL" clId="{748D7E5F-8C6E-4C94-91C0-6A2C562446E8}" dt="2023-02-20T22:32:00.129" v="2262" actId="47"/>
        <pc:sldMkLst>
          <pc:docMk/>
          <pc:sldMk cId="1702557876" sldId="324"/>
        </pc:sldMkLst>
      </pc:sldChg>
      <pc:sldChg chg="del">
        <pc:chgData name="Balian, Sarah (CNTR)" userId="b3b060d9-4d34-479b-ad68-688eaebf93c5" providerId="ADAL" clId="{748D7E5F-8C6E-4C94-91C0-6A2C562446E8}" dt="2023-02-20T22:31:38.415" v="2261" actId="47"/>
        <pc:sldMkLst>
          <pc:docMk/>
          <pc:sldMk cId="3441600197" sldId="340"/>
        </pc:sldMkLst>
      </pc:sldChg>
      <pc:sldChg chg="del">
        <pc:chgData name="Balian, Sarah (CNTR)" userId="b3b060d9-4d34-479b-ad68-688eaebf93c5" providerId="ADAL" clId="{748D7E5F-8C6E-4C94-91C0-6A2C562446E8}" dt="2023-02-20T22:19:34.441" v="1478" actId="47"/>
        <pc:sldMkLst>
          <pc:docMk/>
          <pc:sldMk cId="2701551733" sldId="341"/>
        </pc:sldMkLst>
      </pc:sldChg>
      <pc:sldChg chg="addSp delSp modSp mod ord">
        <pc:chgData name="Balian, Sarah (CNTR)" userId="b3b060d9-4d34-479b-ad68-688eaebf93c5" providerId="ADAL" clId="{748D7E5F-8C6E-4C94-91C0-6A2C562446E8}" dt="2023-02-20T19:08:48.216" v="722" actId="20577"/>
        <pc:sldMkLst>
          <pc:docMk/>
          <pc:sldMk cId="4165731788" sldId="342"/>
        </pc:sldMkLst>
        <pc:spChg chg="mod">
          <ac:chgData name="Balian, Sarah (CNTR)" userId="b3b060d9-4d34-479b-ad68-688eaebf93c5" providerId="ADAL" clId="{748D7E5F-8C6E-4C94-91C0-6A2C562446E8}" dt="2023-02-20T19:08:00.584" v="670" actId="1076"/>
          <ac:spMkLst>
            <pc:docMk/>
            <pc:sldMk cId="4165731788" sldId="342"/>
            <ac:spMk id="2" creationId="{F6245169-1799-41CD-B28E-D2D20D16AD73}"/>
          </ac:spMkLst>
        </pc:spChg>
        <pc:spChg chg="add del mod">
          <ac:chgData name="Balian, Sarah (CNTR)" userId="b3b060d9-4d34-479b-ad68-688eaebf93c5" providerId="ADAL" clId="{748D7E5F-8C6E-4C94-91C0-6A2C562446E8}" dt="2023-02-20T19:07:46.150" v="668" actId="478"/>
          <ac:spMkLst>
            <pc:docMk/>
            <pc:sldMk cId="4165731788" sldId="342"/>
            <ac:spMk id="4" creationId="{96C04EC7-826E-6341-5CC4-AF591AD79C32}"/>
          </ac:spMkLst>
        </pc:spChg>
        <pc:spChg chg="add mod">
          <ac:chgData name="Balian, Sarah (CNTR)" userId="b3b060d9-4d34-479b-ad68-688eaebf93c5" providerId="ADAL" clId="{748D7E5F-8C6E-4C94-91C0-6A2C562446E8}" dt="2023-02-20T19:08:03.023" v="671" actId="1076"/>
          <ac:spMkLst>
            <pc:docMk/>
            <pc:sldMk cId="4165731788" sldId="342"/>
            <ac:spMk id="5" creationId="{90BEED5B-D3B4-6AF2-EC2C-A38BF46A0BF8}"/>
          </ac:spMkLst>
        </pc:spChg>
        <pc:spChg chg="add mod">
          <ac:chgData name="Balian, Sarah (CNTR)" userId="b3b060d9-4d34-479b-ad68-688eaebf93c5" providerId="ADAL" clId="{748D7E5F-8C6E-4C94-91C0-6A2C562446E8}" dt="2023-02-20T19:08:15.904" v="674" actId="14100"/>
          <ac:spMkLst>
            <pc:docMk/>
            <pc:sldMk cId="4165731788" sldId="342"/>
            <ac:spMk id="6" creationId="{D7655AFE-B313-2B11-D4F3-3CF4195BE833}"/>
          </ac:spMkLst>
        </pc:spChg>
        <pc:spChg chg="mod">
          <ac:chgData name="Balian, Sarah (CNTR)" userId="b3b060d9-4d34-479b-ad68-688eaebf93c5" providerId="ADAL" clId="{748D7E5F-8C6E-4C94-91C0-6A2C562446E8}" dt="2023-02-20T19:08:32.049" v="695" actId="20577"/>
          <ac:spMkLst>
            <pc:docMk/>
            <pc:sldMk cId="4165731788" sldId="342"/>
            <ac:spMk id="12" creationId="{3862842A-EAC4-C115-2F36-83D77BEE1E0E}"/>
          </ac:spMkLst>
        </pc:spChg>
        <pc:spChg chg="del">
          <ac:chgData name="Balian, Sarah (CNTR)" userId="b3b060d9-4d34-479b-ad68-688eaebf93c5" providerId="ADAL" clId="{748D7E5F-8C6E-4C94-91C0-6A2C562446E8}" dt="2023-02-20T19:07:43.516" v="667" actId="478"/>
          <ac:spMkLst>
            <pc:docMk/>
            <pc:sldMk cId="4165731788" sldId="342"/>
            <ac:spMk id="16" creationId="{7EF9F444-652D-626D-94F0-686DE3F451C0}"/>
          </ac:spMkLst>
        </pc:spChg>
        <pc:spChg chg="mod">
          <ac:chgData name="Balian, Sarah (CNTR)" userId="b3b060d9-4d34-479b-ad68-688eaebf93c5" providerId="ADAL" clId="{748D7E5F-8C6E-4C94-91C0-6A2C562446E8}" dt="2023-02-20T19:08:48.216" v="722" actId="20577"/>
          <ac:spMkLst>
            <pc:docMk/>
            <pc:sldMk cId="4165731788" sldId="342"/>
            <ac:spMk id="17" creationId="{B5138D57-81A7-9062-3037-7FA0E56333ED}"/>
          </ac:spMkLst>
        </pc:spChg>
        <pc:graphicFrameChg chg="mod">
          <ac:chgData name="Balian, Sarah (CNTR)" userId="b3b060d9-4d34-479b-ad68-688eaebf93c5" providerId="ADAL" clId="{748D7E5F-8C6E-4C94-91C0-6A2C562446E8}" dt="2023-02-20T19:08:05.735" v="672" actId="14100"/>
          <ac:graphicFrameMkLst>
            <pc:docMk/>
            <pc:sldMk cId="4165731788" sldId="342"/>
            <ac:graphicFrameMk id="8" creationId="{A25666F9-CCA3-9D59-B863-99CA3EC76DEB}"/>
          </ac:graphicFrameMkLst>
        </pc:graphicFrameChg>
      </pc:sldChg>
      <pc:sldChg chg="addSp delSp modSp mod ord">
        <pc:chgData name="Balian, Sarah (CNTR)" userId="b3b060d9-4d34-479b-ad68-688eaebf93c5" providerId="ADAL" clId="{748D7E5F-8C6E-4C94-91C0-6A2C562446E8}" dt="2023-02-20T18:58:40.700" v="473" actId="1076"/>
        <pc:sldMkLst>
          <pc:docMk/>
          <pc:sldMk cId="2781894779" sldId="343"/>
        </pc:sldMkLst>
        <pc:spChg chg="del">
          <ac:chgData name="Balian, Sarah (CNTR)" userId="b3b060d9-4d34-479b-ad68-688eaebf93c5" providerId="ADAL" clId="{748D7E5F-8C6E-4C94-91C0-6A2C562446E8}" dt="2023-02-20T18:58:11.580" v="459" actId="478"/>
          <ac:spMkLst>
            <pc:docMk/>
            <pc:sldMk cId="2781894779" sldId="343"/>
            <ac:spMk id="3" creationId="{6B3753DE-F81D-B1EC-6B5E-00EC4762952A}"/>
          </ac:spMkLst>
        </pc:spChg>
        <pc:spChg chg="del">
          <ac:chgData name="Balian, Sarah (CNTR)" userId="b3b060d9-4d34-479b-ad68-688eaebf93c5" providerId="ADAL" clId="{748D7E5F-8C6E-4C94-91C0-6A2C562446E8}" dt="2023-02-20T18:58:23.276" v="461" actId="478"/>
          <ac:spMkLst>
            <pc:docMk/>
            <pc:sldMk cId="2781894779" sldId="343"/>
            <ac:spMk id="11" creationId="{45436869-0DDF-0225-1BDF-C5547ED1E6B9}"/>
          </ac:spMkLst>
        </pc:spChg>
        <pc:spChg chg="del">
          <ac:chgData name="Balian, Sarah (CNTR)" userId="b3b060d9-4d34-479b-ad68-688eaebf93c5" providerId="ADAL" clId="{748D7E5F-8C6E-4C94-91C0-6A2C562446E8}" dt="2023-02-20T18:58:11.580" v="459" actId="478"/>
          <ac:spMkLst>
            <pc:docMk/>
            <pc:sldMk cId="2781894779" sldId="343"/>
            <ac:spMk id="12" creationId="{80B81B24-9C2F-BF95-41AD-D4B2EC832A87}"/>
          </ac:spMkLst>
        </pc:spChg>
        <pc:spChg chg="del">
          <ac:chgData name="Balian, Sarah (CNTR)" userId="b3b060d9-4d34-479b-ad68-688eaebf93c5" providerId="ADAL" clId="{748D7E5F-8C6E-4C94-91C0-6A2C562446E8}" dt="2023-02-20T18:58:11.580" v="459" actId="478"/>
          <ac:spMkLst>
            <pc:docMk/>
            <pc:sldMk cId="2781894779" sldId="343"/>
            <ac:spMk id="13" creationId="{87D597F1-F7B6-6650-DD21-A6EE4982B939}"/>
          </ac:spMkLst>
        </pc:spChg>
        <pc:spChg chg="add del mod">
          <ac:chgData name="Balian, Sarah (CNTR)" userId="b3b060d9-4d34-479b-ad68-688eaebf93c5" providerId="ADAL" clId="{748D7E5F-8C6E-4C94-91C0-6A2C562446E8}" dt="2023-02-20T18:58:21.162" v="460" actId="478"/>
          <ac:spMkLst>
            <pc:docMk/>
            <pc:sldMk cId="2781894779" sldId="343"/>
            <ac:spMk id="15" creationId="{238FB19C-7C85-D1C5-B189-74F86CAA4BF8}"/>
          </ac:spMkLst>
        </pc:spChg>
        <pc:spChg chg="add del mod">
          <ac:chgData name="Balian, Sarah (CNTR)" userId="b3b060d9-4d34-479b-ad68-688eaebf93c5" providerId="ADAL" clId="{748D7E5F-8C6E-4C94-91C0-6A2C562446E8}" dt="2023-02-20T18:58:21.162" v="460" actId="478"/>
          <ac:spMkLst>
            <pc:docMk/>
            <pc:sldMk cId="2781894779" sldId="343"/>
            <ac:spMk id="17" creationId="{9FA79BF1-CD09-F503-144A-C05DA3854894}"/>
          </ac:spMkLst>
        </pc:spChg>
        <pc:spChg chg="add mod">
          <ac:chgData name="Balian, Sarah (CNTR)" userId="b3b060d9-4d34-479b-ad68-688eaebf93c5" providerId="ADAL" clId="{748D7E5F-8C6E-4C94-91C0-6A2C562446E8}" dt="2023-02-20T18:58:35.671" v="472" actId="20577"/>
          <ac:spMkLst>
            <pc:docMk/>
            <pc:sldMk cId="2781894779" sldId="343"/>
            <ac:spMk id="18" creationId="{14C4413A-939B-4AF8-B9BC-3C820EBA3645}"/>
          </ac:spMkLst>
        </pc:spChg>
        <pc:spChg chg="add mod">
          <ac:chgData name="Balian, Sarah (CNTR)" userId="b3b060d9-4d34-479b-ad68-688eaebf93c5" providerId="ADAL" clId="{748D7E5F-8C6E-4C94-91C0-6A2C562446E8}" dt="2023-02-20T18:58:40.700" v="473" actId="1076"/>
          <ac:spMkLst>
            <pc:docMk/>
            <pc:sldMk cId="2781894779" sldId="343"/>
            <ac:spMk id="19" creationId="{14687775-DD21-E5A6-E914-C1CF13ED5523}"/>
          </ac:spMkLst>
        </pc:spChg>
        <pc:picChg chg="del">
          <ac:chgData name="Balian, Sarah (CNTR)" userId="b3b060d9-4d34-479b-ad68-688eaebf93c5" providerId="ADAL" clId="{748D7E5F-8C6E-4C94-91C0-6A2C562446E8}" dt="2023-02-20T18:58:11.580" v="459" actId="478"/>
          <ac:picMkLst>
            <pc:docMk/>
            <pc:sldMk cId="2781894779" sldId="343"/>
            <ac:picMk id="5" creationId="{7E724FC1-8778-4597-97AD-95EB6330ABF1}"/>
          </ac:picMkLst>
        </pc:picChg>
      </pc:sldChg>
      <pc:sldChg chg="del">
        <pc:chgData name="Balian, Sarah (CNTR)" userId="b3b060d9-4d34-479b-ad68-688eaebf93c5" providerId="ADAL" clId="{748D7E5F-8C6E-4C94-91C0-6A2C562446E8}" dt="2023-02-20T22:31:36.843" v="2260" actId="47"/>
        <pc:sldMkLst>
          <pc:docMk/>
          <pc:sldMk cId="1246765326" sldId="344"/>
        </pc:sldMkLst>
      </pc:sldChg>
      <pc:sldChg chg="del">
        <pc:chgData name="Balian, Sarah (CNTR)" userId="b3b060d9-4d34-479b-ad68-688eaebf93c5" providerId="ADAL" clId="{748D7E5F-8C6E-4C94-91C0-6A2C562446E8}" dt="2023-02-20T22:19:36.475" v="1479" actId="47"/>
        <pc:sldMkLst>
          <pc:docMk/>
          <pc:sldMk cId="2954765300" sldId="345"/>
        </pc:sldMkLst>
      </pc:sldChg>
      <pc:sldChg chg="addSp delSp modSp del">
        <pc:chgData name="Balian, Sarah (CNTR)" userId="b3b060d9-4d34-479b-ad68-688eaebf93c5" providerId="ADAL" clId="{748D7E5F-8C6E-4C94-91C0-6A2C562446E8}" dt="2023-02-20T22:37:58.550" v="2532" actId="47"/>
        <pc:sldMkLst>
          <pc:docMk/>
          <pc:sldMk cId="3434176857" sldId="346"/>
        </pc:sldMkLst>
        <pc:spChg chg="add del mod">
          <ac:chgData name="Balian, Sarah (CNTR)" userId="b3b060d9-4d34-479b-ad68-688eaebf93c5" providerId="ADAL" clId="{748D7E5F-8C6E-4C94-91C0-6A2C562446E8}" dt="2023-02-20T22:35:45.067" v="2398"/>
          <ac:spMkLst>
            <pc:docMk/>
            <pc:sldMk cId="3434176857" sldId="346"/>
            <ac:spMk id="3" creationId="{B254F276-BFC6-FACF-3F81-3E700C7F743A}"/>
          </ac:spMkLst>
        </pc:spChg>
      </pc:sldChg>
      <pc:sldChg chg="addSp modSp del">
        <pc:chgData name="Balian, Sarah (CNTR)" userId="b3b060d9-4d34-479b-ad68-688eaebf93c5" providerId="ADAL" clId="{748D7E5F-8C6E-4C94-91C0-6A2C562446E8}" dt="2023-02-20T22:48:46.330" v="2766" actId="47"/>
        <pc:sldMkLst>
          <pc:docMk/>
          <pc:sldMk cId="1233236921" sldId="347"/>
        </pc:sldMkLst>
        <pc:spChg chg="add mod">
          <ac:chgData name="Balian, Sarah (CNTR)" userId="b3b060d9-4d34-479b-ad68-688eaebf93c5" providerId="ADAL" clId="{748D7E5F-8C6E-4C94-91C0-6A2C562446E8}" dt="2023-02-20T22:35:41.262" v="2396"/>
          <ac:spMkLst>
            <pc:docMk/>
            <pc:sldMk cId="1233236921" sldId="347"/>
            <ac:spMk id="3" creationId="{0DF6B089-526A-B6C3-CB95-0C967661C0AB}"/>
          </ac:spMkLst>
        </pc:spChg>
      </pc:sldChg>
      <pc:sldChg chg="del">
        <pc:chgData name="Balian, Sarah (CNTR)" userId="b3b060d9-4d34-479b-ad68-688eaebf93c5" providerId="ADAL" clId="{748D7E5F-8C6E-4C94-91C0-6A2C562446E8}" dt="2023-02-20T22:19:39.212" v="1480" actId="47"/>
        <pc:sldMkLst>
          <pc:docMk/>
          <pc:sldMk cId="670098642" sldId="348"/>
        </pc:sldMkLst>
      </pc:sldChg>
      <pc:sldChg chg="del">
        <pc:chgData name="Balian, Sarah (CNTR)" userId="b3b060d9-4d34-479b-ad68-688eaebf93c5" providerId="ADAL" clId="{748D7E5F-8C6E-4C94-91C0-6A2C562446E8}" dt="2023-02-20T22:35:56.978" v="2401" actId="47"/>
        <pc:sldMkLst>
          <pc:docMk/>
          <pc:sldMk cId="2945900005" sldId="349"/>
        </pc:sldMkLst>
      </pc:sldChg>
      <pc:sldChg chg="del">
        <pc:chgData name="Balian, Sarah (CNTR)" userId="b3b060d9-4d34-479b-ad68-688eaebf93c5" providerId="ADAL" clId="{748D7E5F-8C6E-4C94-91C0-6A2C562446E8}" dt="2023-02-20T22:35:58.214" v="2402" actId="47"/>
        <pc:sldMkLst>
          <pc:docMk/>
          <pc:sldMk cId="3840754402" sldId="350"/>
        </pc:sldMkLst>
      </pc:sldChg>
      <pc:sldChg chg="del">
        <pc:chgData name="Balian, Sarah (CNTR)" userId="b3b060d9-4d34-479b-ad68-688eaebf93c5" providerId="ADAL" clId="{748D7E5F-8C6E-4C94-91C0-6A2C562446E8}" dt="2023-02-20T22:35:54.403" v="2400" actId="47"/>
        <pc:sldMkLst>
          <pc:docMk/>
          <pc:sldMk cId="587045458" sldId="351"/>
        </pc:sldMkLst>
      </pc:sldChg>
      <pc:sldChg chg="addSp delSp modSp add mod">
        <pc:chgData name="Balian, Sarah (CNTR)" userId="b3b060d9-4d34-479b-ad68-688eaebf93c5" providerId="ADAL" clId="{748D7E5F-8C6E-4C94-91C0-6A2C562446E8}" dt="2023-02-20T20:04:53.486" v="934" actId="27918"/>
        <pc:sldMkLst>
          <pc:docMk/>
          <pc:sldMk cId="4220710597" sldId="352"/>
        </pc:sldMkLst>
        <pc:spChg chg="add mod">
          <ac:chgData name="Balian, Sarah (CNTR)" userId="b3b060d9-4d34-479b-ad68-688eaebf93c5" providerId="ADAL" clId="{748D7E5F-8C6E-4C94-91C0-6A2C562446E8}" dt="2023-02-20T20:04:27.283" v="930" actId="1076"/>
          <ac:spMkLst>
            <pc:docMk/>
            <pc:sldMk cId="4220710597" sldId="352"/>
            <ac:spMk id="2" creationId="{CE8E6C25-274C-26E6-6344-0F1E889FBDE4}"/>
          </ac:spMkLst>
        </pc:spChg>
        <pc:spChg chg="del mod">
          <ac:chgData name="Balian, Sarah (CNTR)" userId="b3b060d9-4d34-479b-ad68-688eaebf93c5" providerId="ADAL" clId="{748D7E5F-8C6E-4C94-91C0-6A2C562446E8}" dt="2023-02-20T19:13:04.970" v="882" actId="478"/>
          <ac:spMkLst>
            <pc:docMk/>
            <pc:sldMk cId="4220710597" sldId="352"/>
            <ac:spMk id="13" creationId="{6D4D43AF-05AA-81BA-2D8D-F126FF832339}"/>
          </ac:spMkLst>
        </pc:spChg>
        <pc:spChg chg="mod">
          <ac:chgData name="Balian, Sarah (CNTR)" userId="b3b060d9-4d34-479b-ad68-688eaebf93c5" providerId="ADAL" clId="{748D7E5F-8C6E-4C94-91C0-6A2C562446E8}" dt="2023-02-20T19:11:22.090" v="789" actId="14100"/>
          <ac:spMkLst>
            <pc:docMk/>
            <pc:sldMk cId="4220710597" sldId="352"/>
            <ac:spMk id="18" creationId="{DE86525C-1C20-430A-E192-D59011362E2B}"/>
          </ac:spMkLst>
        </pc:spChg>
        <pc:spChg chg="mod">
          <ac:chgData name="Balian, Sarah (CNTR)" userId="b3b060d9-4d34-479b-ad68-688eaebf93c5" providerId="ADAL" clId="{748D7E5F-8C6E-4C94-91C0-6A2C562446E8}" dt="2023-02-20T19:13:09.514" v="883" actId="1076"/>
          <ac:spMkLst>
            <pc:docMk/>
            <pc:sldMk cId="4220710597" sldId="352"/>
            <ac:spMk id="26" creationId="{D4E770C2-7B4F-7AC9-CECA-53B2861CA4CB}"/>
          </ac:spMkLst>
        </pc:spChg>
        <pc:grpChg chg="del">
          <ac:chgData name="Balian, Sarah (CNTR)" userId="b3b060d9-4d34-479b-ad68-688eaebf93c5" providerId="ADAL" clId="{748D7E5F-8C6E-4C94-91C0-6A2C562446E8}" dt="2023-02-20T19:09:26.651" v="724" actId="478"/>
          <ac:grpSpMkLst>
            <pc:docMk/>
            <pc:sldMk cId="4220710597" sldId="352"/>
            <ac:grpSpMk id="20" creationId="{F73FAC92-A2E5-4D63-44D5-929E6AFEB2E8}"/>
          </ac:grpSpMkLst>
        </pc:grpChg>
        <pc:graphicFrameChg chg="mod">
          <ac:chgData name="Balian, Sarah (CNTR)" userId="b3b060d9-4d34-479b-ad68-688eaebf93c5" providerId="ADAL" clId="{748D7E5F-8C6E-4C94-91C0-6A2C562446E8}" dt="2023-02-20T19:13:00.758" v="881" actId="207"/>
          <ac:graphicFrameMkLst>
            <pc:docMk/>
            <pc:sldMk cId="4220710597" sldId="352"/>
            <ac:graphicFrameMk id="9" creationId="{16BB2B36-D329-083C-5198-BEEC5AC12CFA}"/>
          </ac:graphicFrameMkLst>
        </pc:graphicFrameChg>
        <pc:cxnChg chg="add mod">
          <ac:chgData name="Balian, Sarah (CNTR)" userId="b3b060d9-4d34-479b-ad68-688eaebf93c5" providerId="ADAL" clId="{748D7E5F-8C6E-4C94-91C0-6A2C562446E8}" dt="2023-02-20T20:04:22.768" v="929" actId="12789"/>
          <ac:cxnSpMkLst>
            <pc:docMk/>
            <pc:sldMk cId="4220710597" sldId="352"/>
            <ac:cxnSpMk id="4" creationId="{04622B5E-40FA-08AE-EAFC-16C238369C43}"/>
          </ac:cxnSpMkLst>
        </pc:cxnChg>
        <pc:cxnChg chg="add mod">
          <ac:chgData name="Balian, Sarah (CNTR)" userId="b3b060d9-4d34-479b-ad68-688eaebf93c5" providerId="ADAL" clId="{748D7E5F-8C6E-4C94-91C0-6A2C562446E8}" dt="2023-02-20T20:04:22.768" v="929" actId="12789"/>
          <ac:cxnSpMkLst>
            <pc:docMk/>
            <pc:sldMk cId="4220710597" sldId="352"/>
            <ac:cxnSpMk id="6" creationId="{152C96D7-556E-5D0F-D84C-C95F3616BD60}"/>
          </ac:cxnSpMkLst>
        </pc:cxnChg>
      </pc:sldChg>
      <pc:sldChg chg="modSp add mod">
        <pc:chgData name="Balian, Sarah (CNTR)" userId="b3b060d9-4d34-479b-ad68-688eaebf93c5" providerId="ADAL" clId="{748D7E5F-8C6E-4C94-91C0-6A2C562446E8}" dt="2023-02-20T20:06:51.576" v="1102" actId="1076"/>
        <pc:sldMkLst>
          <pc:docMk/>
          <pc:sldMk cId="2003946249" sldId="353"/>
        </pc:sldMkLst>
        <pc:spChg chg="mod">
          <ac:chgData name="Balian, Sarah (CNTR)" userId="b3b060d9-4d34-479b-ad68-688eaebf93c5" providerId="ADAL" clId="{748D7E5F-8C6E-4C94-91C0-6A2C562446E8}" dt="2023-02-20T20:05:47.529" v="990" actId="14100"/>
          <ac:spMkLst>
            <pc:docMk/>
            <pc:sldMk cId="2003946249" sldId="353"/>
            <ac:spMk id="2" creationId="{F6245169-1799-41CD-B28E-D2D20D16AD73}"/>
          </ac:spMkLst>
        </pc:spChg>
        <pc:spChg chg="mod">
          <ac:chgData name="Balian, Sarah (CNTR)" userId="b3b060d9-4d34-479b-ad68-688eaebf93c5" providerId="ADAL" clId="{748D7E5F-8C6E-4C94-91C0-6A2C562446E8}" dt="2023-02-20T20:06:21.195" v="1056" actId="20577"/>
          <ac:spMkLst>
            <pc:docMk/>
            <pc:sldMk cId="2003946249" sldId="353"/>
            <ac:spMk id="5" creationId="{90BEED5B-D3B4-6AF2-EC2C-A38BF46A0BF8}"/>
          </ac:spMkLst>
        </pc:spChg>
        <pc:spChg chg="mod">
          <ac:chgData name="Balian, Sarah (CNTR)" userId="b3b060d9-4d34-479b-ad68-688eaebf93c5" providerId="ADAL" clId="{748D7E5F-8C6E-4C94-91C0-6A2C562446E8}" dt="2023-02-20T20:06:39.946" v="1085" actId="20577"/>
          <ac:spMkLst>
            <pc:docMk/>
            <pc:sldMk cId="2003946249" sldId="353"/>
            <ac:spMk id="12" creationId="{3862842A-EAC4-C115-2F36-83D77BEE1E0E}"/>
          </ac:spMkLst>
        </pc:spChg>
        <pc:spChg chg="mod">
          <ac:chgData name="Balian, Sarah (CNTR)" userId="b3b060d9-4d34-479b-ad68-688eaebf93c5" providerId="ADAL" clId="{748D7E5F-8C6E-4C94-91C0-6A2C562446E8}" dt="2023-02-20T20:06:51.576" v="1102" actId="1076"/>
          <ac:spMkLst>
            <pc:docMk/>
            <pc:sldMk cId="2003946249" sldId="353"/>
            <ac:spMk id="17" creationId="{B5138D57-81A7-9062-3037-7FA0E56333ED}"/>
          </ac:spMkLst>
        </pc:spChg>
      </pc:sldChg>
      <pc:sldChg chg="addSp delSp modSp add mod">
        <pc:chgData name="Balian, Sarah (CNTR)" userId="b3b060d9-4d34-479b-ad68-688eaebf93c5" providerId="ADAL" clId="{748D7E5F-8C6E-4C94-91C0-6A2C562446E8}" dt="2023-02-20T20:07:54.477" v="1141" actId="6549"/>
        <pc:sldMkLst>
          <pc:docMk/>
          <pc:sldMk cId="2242751583" sldId="354"/>
        </pc:sldMkLst>
        <pc:spChg chg="add del mod">
          <ac:chgData name="Balian, Sarah (CNTR)" userId="b3b060d9-4d34-479b-ad68-688eaebf93c5" providerId="ADAL" clId="{748D7E5F-8C6E-4C94-91C0-6A2C562446E8}" dt="2023-02-20T20:07:46.340" v="1139" actId="478"/>
          <ac:spMkLst>
            <pc:docMk/>
            <pc:sldMk cId="2242751583" sldId="354"/>
            <ac:spMk id="3" creationId="{CC2241F6-27E2-64DC-A338-B58AAC829BDA}"/>
          </ac:spMkLst>
        </pc:spChg>
        <pc:spChg chg="add mod">
          <ac:chgData name="Balian, Sarah (CNTR)" userId="b3b060d9-4d34-479b-ad68-688eaebf93c5" providerId="ADAL" clId="{748D7E5F-8C6E-4C94-91C0-6A2C562446E8}" dt="2023-02-20T20:07:54.477" v="1141" actId="6549"/>
          <ac:spMkLst>
            <pc:docMk/>
            <pc:sldMk cId="2242751583" sldId="354"/>
            <ac:spMk id="4" creationId="{E8687D3E-274B-5827-19C0-0B6D39EC87C8}"/>
          </ac:spMkLst>
        </pc:spChg>
        <pc:spChg chg="mod">
          <ac:chgData name="Balian, Sarah (CNTR)" userId="b3b060d9-4d34-479b-ad68-688eaebf93c5" providerId="ADAL" clId="{748D7E5F-8C6E-4C94-91C0-6A2C562446E8}" dt="2023-02-20T20:07:38.353" v="1136" actId="20577"/>
          <ac:spMkLst>
            <pc:docMk/>
            <pc:sldMk cId="2242751583" sldId="354"/>
            <ac:spMk id="18" creationId="{14C4413A-939B-4AF8-B9BC-3C820EBA3645}"/>
          </ac:spMkLst>
        </pc:spChg>
        <pc:spChg chg="del mod">
          <ac:chgData name="Balian, Sarah (CNTR)" userId="b3b060d9-4d34-479b-ad68-688eaebf93c5" providerId="ADAL" clId="{748D7E5F-8C6E-4C94-91C0-6A2C562446E8}" dt="2023-02-20T20:07:45.095" v="1138" actId="478"/>
          <ac:spMkLst>
            <pc:docMk/>
            <pc:sldMk cId="2242751583" sldId="354"/>
            <ac:spMk id="19" creationId="{14687775-DD21-E5A6-E914-C1CF13ED5523}"/>
          </ac:spMkLst>
        </pc:spChg>
      </pc:sldChg>
      <pc:sldChg chg="modSp add mod">
        <pc:chgData name="Balian, Sarah (CNTR)" userId="b3b060d9-4d34-479b-ad68-688eaebf93c5" providerId="ADAL" clId="{748D7E5F-8C6E-4C94-91C0-6A2C562446E8}" dt="2023-02-20T20:08:55.118" v="1154" actId="207"/>
        <pc:sldMkLst>
          <pc:docMk/>
          <pc:sldMk cId="3929556512" sldId="355"/>
        </pc:sldMkLst>
        <pc:spChg chg="mod">
          <ac:chgData name="Balian, Sarah (CNTR)" userId="b3b060d9-4d34-479b-ad68-688eaebf93c5" providerId="ADAL" clId="{748D7E5F-8C6E-4C94-91C0-6A2C562446E8}" dt="2023-02-20T20:08:55.118" v="1154" actId="207"/>
          <ac:spMkLst>
            <pc:docMk/>
            <pc:sldMk cId="3929556512" sldId="355"/>
            <ac:spMk id="3" creationId="{7F10B6DC-6AF4-BFD9-E1D5-B98AA266289F}"/>
          </ac:spMkLst>
        </pc:spChg>
      </pc:sldChg>
      <pc:sldChg chg="addSp delSp modSp add mod">
        <pc:chgData name="Balian, Sarah (CNTR)" userId="b3b060d9-4d34-479b-ad68-688eaebf93c5" providerId="ADAL" clId="{748D7E5F-8C6E-4C94-91C0-6A2C562446E8}" dt="2023-02-20T21:49:08.082" v="1270" actId="1036"/>
        <pc:sldMkLst>
          <pc:docMk/>
          <pc:sldMk cId="2500912281" sldId="356"/>
        </pc:sldMkLst>
        <pc:spChg chg="mod">
          <ac:chgData name="Balian, Sarah (CNTR)" userId="b3b060d9-4d34-479b-ad68-688eaebf93c5" providerId="ADAL" clId="{748D7E5F-8C6E-4C94-91C0-6A2C562446E8}" dt="2023-02-20T21:43:45.353" v="1192" actId="14100"/>
          <ac:spMkLst>
            <pc:docMk/>
            <pc:sldMk cId="2500912281" sldId="356"/>
            <ac:spMk id="2" creationId="{F6245169-1799-41CD-B28E-D2D20D16AD73}"/>
          </ac:spMkLst>
        </pc:spChg>
        <pc:spChg chg="add del mod">
          <ac:chgData name="Balian, Sarah (CNTR)" userId="b3b060d9-4d34-479b-ad68-688eaebf93c5" providerId="ADAL" clId="{748D7E5F-8C6E-4C94-91C0-6A2C562446E8}" dt="2023-02-20T21:43:25.471" v="1189" actId="478"/>
          <ac:spMkLst>
            <pc:docMk/>
            <pc:sldMk cId="2500912281" sldId="356"/>
            <ac:spMk id="4" creationId="{86B9155E-AE29-62A1-6CCF-A9661331D0FC}"/>
          </ac:spMkLst>
        </pc:spChg>
        <pc:spChg chg="del">
          <ac:chgData name="Balian, Sarah (CNTR)" userId="b3b060d9-4d34-479b-ad68-688eaebf93c5" providerId="ADAL" clId="{748D7E5F-8C6E-4C94-91C0-6A2C562446E8}" dt="2023-02-20T21:43:21.998" v="1188" actId="478"/>
          <ac:spMkLst>
            <pc:docMk/>
            <pc:sldMk cId="2500912281" sldId="356"/>
            <ac:spMk id="5" creationId="{90BEED5B-D3B4-6AF2-EC2C-A38BF46A0BF8}"/>
          </ac:spMkLst>
        </pc:spChg>
        <pc:spChg chg="del">
          <ac:chgData name="Balian, Sarah (CNTR)" userId="b3b060d9-4d34-479b-ad68-688eaebf93c5" providerId="ADAL" clId="{748D7E5F-8C6E-4C94-91C0-6A2C562446E8}" dt="2023-02-20T21:48:55.300" v="1251" actId="478"/>
          <ac:spMkLst>
            <pc:docMk/>
            <pc:sldMk cId="2500912281" sldId="356"/>
            <ac:spMk id="6" creationId="{D7655AFE-B313-2B11-D4F3-3CF4195BE833}"/>
          </ac:spMkLst>
        </pc:spChg>
        <pc:spChg chg="add mod">
          <ac:chgData name="Balian, Sarah (CNTR)" userId="b3b060d9-4d34-479b-ad68-688eaebf93c5" providerId="ADAL" clId="{748D7E5F-8C6E-4C94-91C0-6A2C562446E8}" dt="2023-02-20T21:43:55.230" v="1195" actId="14100"/>
          <ac:spMkLst>
            <pc:docMk/>
            <pc:sldMk cId="2500912281" sldId="356"/>
            <ac:spMk id="7" creationId="{14A00683-55F6-4BAF-DEA2-30924112C144}"/>
          </ac:spMkLst>
        </pc:spChg>
        <pc:spChg chg="add mod">
          <ac:chgData name="Balian, Sarah (CNTR)" userId="b3b060d9-4d34-479b-ad68-688eaebf93c5" providerId="ADAL" clId="{748D7E5F-8C6E-4C94-91C0-6A2C562446E8}" dt="2023-02-20T21:49:08.082" v="1270" actId="1036"/>
          <ac:spMkLst>
            <pc:docMk/>
            <pc:sldMk cId="2500912281" sldId="356"/>
            <ac:spMk id="9" creationId="{AB813A57-E925-1839-1906-37E7BA585CAE}"/>
          </ac:spMkLst>
        </pc:spChg>
        <pc:spChg chg="mod">
          <ac:chgData name="Balian, Sarah (CNTR)" userId="b3b060d9-4d34-479b-ad68-688eaebf93c5" providerId="ADAL" clId="{748D7E5F-8C6E-4C94-91C0-6A2C562446E8}" dt="2023-02-20T21:49:08.082" v="1270" actId="1036"/>
          <ac:spMkLst>
            <pc:docMk/>
            <pc:sldMk cId="2500912281" sldId="356"/>
            <ac:spMk id="12" creationId="{3862842A-EAC4-C115-2F36-83D77BEE1E0E}"/>
          </ac:spMkLst>
        </pc:spChg>
        <pc:spChg chg="mod">
          <ac:chgData name="Balian, Sarah (CNTR)" userId="b3b060d9-4d34-479b-ad68-688eaebf93c5" providerId="ADAL" clId="{748D7E5F-8C6E-4C94-91C0-6A2C562446E8}" dt="2023-02-20T21:49:08.082" v="1270" actId="1036"/>
          <ac:spMkLst>
            <pc:docMk/>
            <pc:sldMk cId="2500912281" sldId="356"/>
            <ac:spMk id="17" creationId="{B5138D57-81A7-9062-3037-7FA0E56333ED}"/>
          </ac:spMkLst>
        </pc:spChg>
        <pc:graphicFrameChg chg="mod">
          <ac:chgData name="Balian, Sarah (CNTR)" userId="b3b060d9-4d34-479b-ad68-688eaebf93c5" providerId="ADAL" clId="{748D7E5F-8C6E-4C94-91C0-6A2C562446E8}" dt="2023-02-20T21:48:59.035" v="1252" actId="1076"/>
          <ac:graphicFrameMkLst>
            <pc:docMk/>
            <pc:sldMk cId="2500912281" sldId="356"/>
            <ac:graphicFrameMk id="8" creationId="{A25666F9-CCA3-9D59-B863-99CA3EC76DEB}"/>
          </ac:graphicFrameMkLst>
        </pc:graphicFrameChg>
      </pc:sldChg>
      <pc:sldChg chg="modSp add mod">
        <pc:chgData name="Balian, Sarah (CNTR)" userId="b3b060d9-4d34-479b-ad68-688eaebf93c5" providerId="ADAL" clId="{748D7E5F-8C6E-4C94-91C0-6A2C562446E8}" dt="2023-02-20T21:49:40.138" v="1275" actId="207"/>
        <pc:sldMkLst>
          <pc:docMk/>
          <pc:sldMk cId="1805681363" sldId="357"/>
        </pc:sldMkLst>
        <pc:spChg chg="mod">
          <ac:chgData name="Balian, Sarah (CNTR)" userId="b3b060d9-4d34-479b-ad68-688eaebf93c5" providerId="ADAL" clId="{748D7E5F-8C6E-4C94-91C0-6A2C562446E8}" dt="2023-02-20T21:49:40.138" v="1275" actId="207"/>
          <ac:spMkLst>
            <pc:docMk/>
            <pc:sldMk cId="1805681363" sldId="357"/>
            <ac:spMk id="3" creationId="{7F10B6DC-6AF4-BFD9-E1D5-B98AA266289F}"/>
          </ac:spMkLst>
        </pc:spChg>
      </pc:sldChg>
      <pc:sldChg chg="modSp add mod">
        <pc:chgData name="Balian, Sarah (CNTR)" userId="b3b060d9-4d34-479b-ad68-688eaebf93c5" providerId="ADAL" clId="{748D7E5F-8C6E-4C94-91C0-6A2C562446E8}" dt="2023-02-20T21:55:02.462" v="1325"/>
        <pc:sldMkLst>
          <pc:docMk/>
          <pc:sldMk cId="1319658765" sldId="358"/>
        </pc:sldMkLst>
        <pc:spChg chg="mod">
          <ac:chgData name="Balian, Sarah (CNTR)" userId="b3b060d9-4d34-479b-ad68-688eaebf93c5" providerId="ADAL" clId="{748D7E5F-8C6E-4C94-91C0-6A2C562446E8}" dt="2023-02-20T21:51:31.149" v="1299" actId="20577"/>
          <ac:spMkLst>
            <pc:docMk/>
            <pc:sldMk cId="1319658765" sldId="358"/>
            <ac:spMk id="10" creationId="{2D953FA9-CD59-752E-4FDA-CC41FF4B8DF2}"/>
          </ac:spMkLst>
        </pc:spChg>
        <pc:graphicFrameChg chg="mod">
          <ac:chgData name="Balian, Sarah (CNTR)" userId="b3b060d9-4d34-479b-ad68-688eaebf93c5" providerId="ADAL" clId="{748D7E5F-8C6E-4C94-91C0-6A2C562446E8}" dt="2023-02-20T21:55:02.462" v="1325"/>
          <ac:graphicFrameMkLst>
            <pc:docMk/>
            <pc:sldMk cId="1319658765" sldId="358"/>
            <ac:graphicFrameMk id="2" creationId="{B0A68F7A-A083-4E2B-B574-D05208620F48}"/>
          </ac:graphicFrameMkLst>
        </pc:graphicFrameChg>
      </pc:sldChg>
      <pc:sldChg chg="addSp delSp modSp add mod">
        <pc:chgData name="Balian, Sarah (CNTR)" userId="b3b060d9-4d34-479b-ad68-688eaebf93c5" providerId="ADAL" clId="{748D7E5F-8C6E-4C94-91C0-6A2C562446E8}" dt="2023-02-20T22:17:26.229" v="1468" actId="14100"/>
        <pc:sldMkLst>
          <pc:docMk/>
          <pc:sldMk cId="3319088865" sldId="359"/>
        </pc:sldMkLst>
        <pc:spChg chg="del">
          <ac:chgData name="Balian, Sarah (CNTR)" userId="b3b060d9-4d34-479b-ad68-688eaebf93c5" providerId="ADAL" clId="{748D7E5F-8C6E-4C94-91C0-6A2C562446E8}" dt="2023-02-20T22:07:04.264" v="1362" actId="478"/>
          <ac:spMkLst>
            <pc:docMk/>
            <pc:sldMk cId="3319088865" sldId="359"/>
            <ac:spMk id="2" creationId="{CE8E6C25-274C-26E6-6344-0F1E889FBDE4}"/>
          </ac:spMkLst>
        </pc:spChg>
        <pc:spChg chg="mod">
          <ac:chgData name="Balian, Sarah (CNTR)" userId="b3b060d9-4d34-479b-ad68-688eaebf93c5" providerId="ADAL" clId="{748D7E5F-8C6E-4C94-91C0-6A2C562446E8}" dt="2023-02-20T22:16:55.741" v="1458" actId="1076"/>
          <ac:spMkLst>
            <pc:docMk/>
            <pc:sldMk cId="3319088865" sldId="359"/>
            <ac:spMk id="18" creationId="{DE86525C-1C20-430A-E192-D59011362E2B}"/>
          </ac:spMkLst>
        </pc:spChg>
        <pc:spChg chg="mod">
          <ac:chgData name="Balian, Sarah (CNTR)" userId="b3b060d9-4d34-479b-ad68-688eaebf93c5" providerId="ADAL" clId="{748D7E5F-8C6E-4C94-91C0-6A2C562446E8}" dt="2023-02-20T22:17:15.413" v="1464" actId="14100"/>
          <ac:spMkLst>
            <pc:docMk/>
            <pc:sldMk cId="3319088865" sldId="359"/>
            <ac:spMk id="26" creationId="{D4E770C2-7B4F-7AC9-CECA-53B2861CA4CB}"/>
          </ac:spMkLst>
        </pc:spChg>
        <pc:graphicFrameChg chg="add mod">
          <ac:chgData name="Balian, Sarah (CNTR)" userId="b3b060d9-4d34-479b-ad68-688eaebf93c5" providerId="ADAL" clId="{748D7E5F-8C6E-4C94-91C0-6A2C562446E8}" dt="2023-02-20T22:17:26.229" v="1468" actId="14100"/>
          <ac:graphicFrameMkLst>
            <pc:docMk/>
            <pc:sldMk cId="3319088865" sldId="359"/>
            <ac:graphicFrameMk id="7" creationId="{88ED0AC1-291C-971F-D52E-39574AE5D7C3}"/>
          </ac:graphicFrameMkLst>
        </pc:graphicFrameChg>
        <pc:graphicFrameChg chg="del mod">
          <ac:chgData name="Balian, Sarah (CNTR)" userId="b3b060d9-4d34-479b-ad68-688eaebf93c5" providerId="ADAL" clId="{748D7E5F-8C6E-4C94-91C0-6A2C562446E8}" dt="2023-02-20T22:13:10.134" v="1417" actId="478"/>
          <ac:graphicFrameMkLst>
            <pc:docMk/>
            <pc:sldMk cId="3319088865" sldId="359"/>
            <ac:graphicFrameMk id="9" creationId="{16BB2B36-D329-083C-5198-BEEC5AC12CFA}"/>
          </ac:graphicFrameMkLst>
        </pc:graphicFrameChg>
        <pc:cxnChg chg="del">
          <ac:chgData name="Balian, Sarah (CNTR)" userId="b3b060d9-4d34-479b-ad68-688eaebf93c5" providerId="ADAL" clId="{748D7E5F-8C6E-4C94-91C0-6A2C562446E8}" dt="2023-02-20T22:17:17.364" v="1465" actId="478"/>
          <ac:cxnSpMkLst>
            <pc:docMk/>
            <pc:sldMk cId="3319088865" sldId="359"/>
            <ac:cxnSpMk id="4" creationId="{04622B5E-40FA-08AE-EAFC-16C238369C43}"/>
          </ac:cxnSpMkLst>
        </pc:cxnChg>
        <pc:cxnChg chg="del">
          <ac:chgData name="Balian, Sarah (CNTR)" userId="b3b060d9-4d34-479b-ad68-688eaebf93c5" providerId="ADAL" clId="{748D7E5F-8C6E-4C94-91C0-6A2C562446E8}" dt="2023-02-20T22:07:05.458" v="1363" actId="478"/>
          <ac:cxnSpMkLst>
            <pc:docMk/>
            <pc:sldMk cId="3319088865" sldId="359"/>
            <ac:cxnSpMk id="6" creationId="{152C96D7-556E-5D0F-D84C-C95F3616BD60}"/>
          </ac:cxnSpMkLst>
        </pc:cxnChg>
      </pc:sldChg>
      <pc:sldChg chg="modSp add mod">
        <pc:chgData name="Balian, Sarah (CNTR)" userId="b3b060d9-4d34-479b-ad68-688eaebf93c5" providerId="ADAL" clId="{748D7E5F-8C6E-4C94-91C0-6A2C562446E8}" dt="2023-02-20T22:19:04.069" v="1476" actId="27636"/>
        <pc:sldMkLst>
          <pc:docMk/>
          <pc:sldMk cId="1687455885" sldId="360"/>
        </pc:sldMkLst>
        <pc:spChg chg="mod">
          <ac:chgData name="Balian, Sarah (CNTR)" userId="b3b060d9-4d34-479b-ad68-688eaebf93c5" providerId="ADAL" clId="{748D7E5F-8C6E-4C94-91C0-6A2C562446E8}" dt="2023-02-20T22:19:04.069" v="1476" actId="27636"/>
          <ac:spMkLst>
            <pc:docMk/>
            <pc:sldMk cId="1687455885" sldId="360"/>
            <ac:spMk id="3" creationId="{7F10B6DC-6AF4-BFD9-E1D5-B98AA266289F}"/>
          </ac:spMkLst>
        </pc:spChg>
      </pc:sldChg>
      <pc:sldChg chg="modSp add mod">
        <pc:chgData name="Balian, Sarah (CNTR)" userId="b3b060d9-4d34-479b-ad68-688eaebf93c5" providerId="ADAL" clId="{748D7E5F-8C6E-4C94-91C0-6A2C562446E8}" dt="2023-02-20T22:23:50.553" v="1633" actId="27918"/>
        <pc:sldMkLst>
          <pc:docMk/>
          <pc:sldMk cId="737524450" sldId="361"/>
        </pc:sldMkLst>
        <pc:spChg chg="mod">
          <ac:chgData name="Balian, Sarah (CNTR)" userId="b3b060d9-4d34-479b-ad68-688eaebf93c5" providerId="ADAL" clId="{748D7E5F-8C6E-4C94-91C0-6A2C562446E8}" dt="2023-02-20T22:20:00.826" v="1500" actId="20577"/>
          <ac:spMkLst>
            <pc:docMk/>
            <pc:sldMk cId="737524450" sldId="361"/>
            <ac:spMk id="10" creationId="{2D953FA9-CD59-752E-4FDA-CC41FF4B8DF2}"/>
          </ac:spMkLst>
        </pc:spChg>
        <pc:spChg chg="mod">
          <ac:chgData name="Balian, Sarah (CNTR)" userId="b3b060d9-4d34-479b-ad68-688eaebf93c5" providerId="ADAL" clId="{748D7E5F-8C6E-4C94-91C0-6A2C562446E8}" dt="2023-02-20T22:20:51.833" v="1623" actId="14100"/>
          <ac:spMkLst>
            <pc:docMk/>
            <pc:sldMk cId="737524450" sldId="361"/>
            <ac:spMk id="11" creationId="{8E4E40E9-D792-25A1-4B37-23D4780B1318}"/>
          </ac:spMkLst>
        </pc:spChg>
      </pc:sldChg>
      <pc:sldChg chg="addSp delSp modSp new mod">
        <pc:chgData name="Balian, Sarah (CNTR)" userId="b3b060d9-4d34-479b-ad68-688eaebf93c5" providerId="ADAL" clId="{748D7E5F-8C6E-4C94-91C0-6A2C562446E8}" dt="2023-02-20T22:30:21.843" v="2259" actId="790"/>
        <pc:sldMkLst>
          <pc:docMk/>
          <pc:sldMk cId="3263509718" sldId="362"/>
        </pc:sldMkLst>
        <pc:spChg chg="mod">
          <ac:chgData name="Balian, Sarah (CNTR)" userId="b3b060d9-4d34-479b-ad68-688eaebf93c5" providerId="ADAL" clId="{748D7E5F-8C6E-4C94-91C0-6A2C562446E8}" dt="2023-02-20T22:25:12.624" v="1676" actId="20577"/>
          <ac:spMkLst>
            <pc:docMk/>
            <pc:sldMk cId="3263509718" sldId="362"/>
            <ac:spMk id="2" creationId="{125B2322-F23E-C5A4-94E0-7482705AA72F}"/>
          </ac:spMkLst>
        </pc:spChg>
        <pc:spChg chg="del">
          <ac:chgData name="Balian, Sarah (CNTR)" userId="b3b060d9-4d34-479b-ad68-688eaebf93c5" providerId="ADAL" clId="{748D7E5F-8C6E-4C94-91C0-6A2C562446E8}" dt="2023-02-20T22:25:16.863" v="1677" actId="478"/>
          <ac:spMkLst>
            <pc:docMk/>
            <pc:sldMk cId="3263509718" sldId="362"/>
            <ac:spMk id="3" creationId="{4DA16E18-7800-7F53-D5FC-872D1406071B}"/>
          </ac:spMkLst>
        </pc:spChg>
        <pc:spChg chg="add mod">
          <ac:chgData name="Balian, Sarah (CNTR)" userId="b3b060d9-4d34-479b-ad68-688eaebf93c5" providerId="ADAL" clId="{748D7E5F-8C6E-4C94-91C0-6A2C562446E8}" dt="2023-02-20T22:30:21.843" v="2259" actId="790"/>
          <ac:spMkLst>
            <pc:docMk/>
            <pc:sldMk cId="3263509718" sldId="362"/>
            <ac:spMk id="4" creationId="{D85C181B-4986-267A-005F-5665BC109830}"/>
          </ac:spMkLst>
        </pc:spChg>
        <pc:spChg chg="add mod">
          <ac:chgData name="Balian, Sarah (CNTR)" userId="b3b060d9-4d34-479b-ad68-688eaebf93c5" providerId="ADAL" clId="{748D7E5F-8C6E-4C94-91C0-6A2C562446E8}" dt="2023-02-20T22:30:21.843" v="2259" actId="790"/>
          <ac:spMkLst>
            <pc:docMk/>
            <pc:sldMk cId="3263509718" sldId="362"/>
            <ac:spMk id="5" creationId="{81B7F313-F52B-3C64-6295-178A95F335DE}"/>
          </ac:spMkLst>
        </pc:spChg>
      </pc:sldChg>
      <pc:sldChg chg="addSp delSp modSp add mod ord addCm delCm">
        <pc:chgData name="Balian, Sarah (CNTR)" userId="b3b060d9-4d34-479b-ad68-688eaebf93c5" providerId="ADAL" clId="{748D7E5F-8C6E-4C94-91C0-6A2C562446E8}" dt="2023-02-20T22:47:55.215" v="2764" actId="20577"/>
        <pc:sldMkLst>
          <pc:docMk/>
          <pc:sldMk cId="1570032529" sldId="363"/>
        </pc:sldMkLst>
        <pc:spChg chg="add mod">
          <ac:chgData name="Balian, Sarah (CNTR)" userId="b3b060d9-4d34-479b-ad68-688eaebf93c5" providerId="ADAL" clId="{748D7E5F-8C6E-4C94-91C0-6A2C562446E8}" dt="2023-02-20T22:35:17.565" v="2395" actId="20577"/>
          <ac:spMkLst>
            <pc:docMk/>
            <pc:sldMk cId="1570032529" sldId="363"/>
            <ac:spMk id="3" creationId="{80022F20-08C9-406D-FD3C-4D576628D9CB}"/>
          </ac:spMkLst>
        </pc:spChg>
        <pc:spChg chg="mod">
          <ac:chgData name="Balian, Sarah (CNTR)" userId="b3b060d9-4d34-479b-ad68-688eaebf93c5" providerId="ADAL" clId="{748D7E5F-8C6E-4C94-91C0-6A2C562446E8}" dt="2023-02-20T22:32:19.450" v="2311" actId="20577"/>
          <ac:spMkLst>
            <pc:docMk/>
            <pc:sldMk cId="1570032529" sldId="363"/>
            <ac:spMk id="10" creationId="{2D953FA9-CD59-752E-4FDA-CC41FF4B8DF2}"/>
          </ac:spMkLst>
        </pc:spChg>
        <pc:spChg chg="mod">
          <ac:chgData name="Balian, Sarah (CNTR)" userId="b3b060d9-4d34-479b-ad68-688eaebf93c5" providerId="ADAL" clId="{748D7E5F-8C6E-4C94-91C0-6A2C562446E8}" dt="2023-02-20T22:47:55.215" v="2764" actId="20577"/>
          <ac:spMkLst>
            <pc:docMk/>
            <pc:sldMk cId="1570032529" sldId="363"/>
            <ac:spMk id="11" creationId="{8E4E40E9-D792-25A1-4B37-23D4780B1318}"/>
          </ac:spMkLst>
        </pc:spChg>
        <pc:graphicFrameChg chg="del mod">
          <ac:chgData name="Balian, Sarah (CNTR)" userId="b3b060d9-4d34-479b-ad68-688eaebf93c5" providerId="ADAL" clId="{748D7E5F-8C6E-4C94-91C0-6A2C562446E8}" dt="2023-02-20T22:43:37.767" v="2665" actId="478"/>
          <ac:graphicFrameMkLst>
            <pc:docMk/>
            <pc:sldMk cId="1570032529" sldId="363"/>
            <ac:graphicFrameMk id="2" creationId="{B0A68F7A-A083-4E2B-B574-D05208620F48}"/>
          </ac:graphicFrameMkLst>
        </pc:graphicFrameChg>
        <pc:graphicFrameChg chg="add del mod">
          <ac:chgData name="Balian, Sarah (CNTR)" userId="b3b060d9-4d34-479b-ad68-688eaebf93c5" providerId="ADAL" clId="{748D7E5F-8C6E-4C94-91C0-6A2C562446E8}" dt="2023-02-20T22:44:28.931" v="2680" actId="478"/>
          <ac:graphicFrameMkLst>
            <pc:docMk/>
            <pc:sldMk cId="1570032529" sldId="363"/>
            <ac:graphicFrameMk id="4" creationId="{974B8539-F917-84BB-EF97-130078CA5E81}"/>
          </ac:graphicFrameMkLst>
        </pc:graphicFrameChg>
        <pc:graphicFrameChg chg="add mod">
          <ac:chgData name="Balian, Sarah (CNTR)" userId="b3b060d9-4d34-479b-ad68-688eaebf93c5" providerId="ADAL" clId="{748D7E5F-8C6E-4C94-91C0-6A2C562446E8}" dt="2023-02-20T22:47:30.645" v="2727" actId="1076"/>
          <ac:graphicFrameMkLst>
            <pc:docMk/>
            <pc:sldMk cId="1570032529" sldId="363"/>
            <ac:graphicFrameMk id="7" creationId="{E0269C68-46D4-3CFE-31AA-5765DBFC9E48}"/>
          </ac:graphicFrameMkLst>
        </pc:graphicFrameChg>
        <pc:extLst>
          <p:ext xmlns:p="http://schemas.openxmlformats.org/presentationml/2006/main" uri="{D6D511B9-2390-475A-947B-AFAB55BFBCF1}">
            <pc226:cmChg xmlns:pc226="http://schemas.microsoft.com/office/powerpoint/2022/06/main/command" chg="add del">
              <pc226:chgData name="Balian, Sarah (CNTR)" userId="b3b060d9-4d34-479b-ad68-688eaebf93c5" providerId="ADAL" clId="{748D7E5F-8C6E-4C94-91C0-6A2C562446E8}" dt="2023-02-20T22:47:40.096" v="2728"/>
              <pc2:cmMkLst xmlns:pc2="http://schemas.microsoft.com/office/powerpoint/2019/9/main/command">
                <pc:docMk/>
                <pc:sldMk cId="1570032529" sldId="363"/>
                <pc2:cmMk id="{CF39A809-CAA2-4F1A-AB7D-AFAAD914D3E7}"/>
              </pc2:cmMkLst>
            </pc226:cmChg>
          </p:ext>
        </pc:extLst>
      </pc:sldChg>
      <pc:sldChg chg="modSp add mod delCm modCm">
        <pc:chgData name="Balian, Sarah (CNTR)" userId="b3b060d9-4d34-479b-ad68-688eaebf93c5" providerId="ADAL" clId="{748D7E5F-8C6E-4C94-91C0-6A2C562446E8}" dt="2023-02-20T22:43:04.181" v="2662" actId="27918"/>
        <pc:sldMkLst>
          <pc:docMk/>
          <pc:sldMk cId="1612586283" sldId="364"/>
        </pc:sldMkLst>
        <pc:spChg chg="mod">
          <ac:chgData name="Balian, Sarah (CNTR)" userId="b3b060d9-4d34-479b-ad68-688eaebf93c5" providerId="ADAL" clId="{748D7E5F-8C6E-4C94-91C0-6A2C562446E8}" dt="2023-02-20T22:36:26.875" v="2449" actId="14100"/>
          <ac:spMkLst>
            <pc:docMk/>
            <pc:sldMk cId="1612586283" sldId="364"/>
            <ac:spMk id="10" creationId="{2D953FA9-CD59-752E-4FDA-CC41FF4B8DF2}"/>
          </ac:spMkLst>
        </pc:spChg>
        <pc:spChg chg="mod">
          <ac:chgData name="Balian, Sarah (CNTR)" userId="b3b060d9-4d34-479b-ad68-688eaebf93c5" providerId="ADAL" clId="{748D7E5F-8C6E-4C94-91C0-6A2C562446E8}" dt="2023-02-20T22:37:10.698" v="2496" actId="14100"/>
          <ac:spMkLst>
            <pc:docMk/>
            <pc:sldMk cId="1612586283" sldId="364"/>
            <ac:spMk id="11" creationId="{8E4E40E9-D792-25A1-4B37-23D4780B1318}"/>
          </ac:spMkLst>
        </pc:spChg>
        <pc:graphicFrameChg chg="mod">
          <ac:chgData name="Balian, Sarah (CNTR)" userId="b3b060d9-4d34-479b-ad68-688eaebf93c5" providerId="ADAL" clId="{748D7E5F-8C6E-4C94-91C0-6A2C562446E8}" dt="2023-02-20T22:36:44.251" v="2454" actId="14100"/>
          <ac:graphicFrameMkLst>
            <pc:docMk/>
            <pc:sldMk cId="1612586283" sldId="364"/>
            <ac:graphicFrameMk id="2" creationId="{B0A68F7A-A083-4E2B-B574-D05208620F48}"/>
          </ac:graphicFrameMkLst>
        </pc:graphicFrameChg>
        <pc:extLst>
          <p:ext xmlns:p="http://schemas.openxmlformats.org/presentationml/2006/main" uri="{D6D511B9-2390-475A-947B-AFAB55BFBCF1}">
            <pc226:cmChg xmlns:pc226="http://schemas.microsoft.com/office/powerpoint/2022/06/main/command" chg="del mod">
              <pc226:chgData name="Balian, Sarah (CNTR)" userId="b3b060d9-4d34-479b-ad68-688eaebf93c5" providerId="ADAL" clId="{748D7E5F-8C6E-4C94-91C0-6A2C562446E8}" dt="2023-02-20T22:36:53.156" v="2467"/>
              <pc2:cmMkLst xmlns:pc2="http://schemas.microsoft.com/office/powerpoint/2019/9/main/command">
                <pc:docMk/>
                <pc:sldMk cId="1612586283" sldId="364"/>
                <pc2:cmMk id="{B7D929FE-4663-425C-A3F4-04FF80BD10A8}"/>
              </pc2:cmMkLst>
            </pc226:cmChg>
          </p:ext>
        </pc:extLst>
      </pc:sldChg>
      <pc:sldChg chg="addSp delSp modSp mod">
        <pc:chgData name="Balian, Sarah (CNTR)" userId="b3b060d9-4d34-479b-ad68-688eaebf93c5" providerId="ADAL" clId="{748D7E5F-8C6E-4C94-91C0-6A2C562446E8}" dt="2023-02-20T22:39:28.975" v="2564" actId="14100"/>
        <pc:sldMkLst>
          <pc:docMk/>
          <pc:sldMk cId="2224417355" sldId="365"/>
        </pc:sldMkLst>
        <pc:spChg chg="add del mod">
          <ac:chgData name="Balian, Sarah (CNTR)" userId="b3b060d9-4d34-479b-ad68-688eaebf93c5" providerId="ADAL" clId="{748D7E5F-8C6E-4C94-91C0-6A2C562446E8}" dt="2023-02-20T22:38:41.776" v="2534" actId="478"/>
          <ac:spMkLst>
            <pc:docMk/>
            <pc:sldMk cId="2224417355" sldId="365"/>
            <ac:spMk id="3" creationId="{4AC2CDA5-A8F3-45B6-2273-52E294F9D0E7}"/>
          </ac:spMkLst>
        </pc:spChg>
        <pc:spChg chg="add del mod">
          <ac:chgData name="Balian, Sarah (CNTR)" userId="b3b060d9-4d34-479b-ad68-688eaebf93c5" providerId="ADAL" clId="{748D7E5F-8C6E-4C94-91C0-6A2C562446E8}" dt="2023-02-20T22:38:41.776" v="2534" actId="478"/>
          <ac:spMkLst>
            <pc:docMk/>
            <pc:sldMk cId="2224417355" sldId="365"/>
            <ac:spMk id="5" creationId="{0F4AE3CF-F6C1-2D1F-4F20-BF750C41A659}"/>
          </ac:spMkLst>
        </pc:spChg>
        <pc:spChg chg="add mod">
          <ac:chgData name="Balian, Sarah (CNTR)" userId="b3b060d9-4d34-479b-ad68-688eaebf93c5" providerId="ADAL" clId="{748D7E5F-8C6E-4C94-91C0-6A2C562446E8}" dt="2023-02-20T22:39:28.975" v="2564" actId="14100"/>
          <ac:spMkLst>
            <pc:docMk/>
            <pc:sldMk cId="2224417355" sldId="365"/>
            <ac:spMk id="6" creationId="{75AE46EE-1357-5FC7-373A-BC38817B4555}"/>
          </ac:spMkLst>
        </pc:spChg>
        <pc:spChg chg="add mod">
          <ac:chgData name="Balian, Sarah (CNTR)" userId="b3b060d9-4d34-479b-ad68-688eaebf93c5" providerId="ADAL" clId="{748D7E5F-8C6E-4C94-91C0-6A2C562446E8}" dt="2023-02-20T22:39:24.055" v="2562" actId="14100"/>
          <ac:spMkLst>
            <pc:docMk/>
            <pc:sldMk cId="2224417355" sldId="365"/>
            <ac:spMk id="7" creationId="{525CD2D6-6AEB-1934-6F26-90016FC0C4CD}"/>
          </ac:spMkLst>
        </pc:spChg>
        <pc:spChg chg="del">
          <ac:chgData name="Balian, Sarah (CNTR)" userId="b3b060d9-4d34-479b-ad68-688eaebf93c5" providerId="ADAL" clId="{748D7E5F-8C6E-4C94-91C0-6A2C562446E8}" dt="2023-02-20T22:38:39.859" v="2533" actId="478"/>
          <ac:spMkLst>
            <pc:docMk/>
            <pc:sldMk cId="2224417355" sldId="365"/>
            <ac:spMk id="18" creationId="{DE86525C-1C20-430A-E192-D59011362E2B}"/>
          </ac:spMkLst>
        </pc:spChg>
        <pc:spChg chg="del">
          <ac:chgData name="Balian, Sarah (CNTR)" userId="b3b060d9-4d34-479b-ad68-688eaebf93c5" providerId="ADAL" clId="{748D7E5F-8C6E-4C94-91C0-6A2C562446E8}" dt="2023-02-20T22:38:39.859" v="2533" actId="478"/>
          <ac:spMkLst>
            <pc:docMk/>
            <pc:sldMk cId="2224417355" sldId="365"/>
            <ac:spMk id="26" creationId="{D4E770C2-7B4F-7AC9-CECA-53B2861CA4CB}"/>
          </ac:spMkLst>
        </pc:spChg>
      </pc:sldChg>
      <pc:sldChg chg="addSp delSp modSp mod">
        <pc:chgData name="Balian, Sarah (CNTR)" userId="b3b060d9-4d34-479b-ad68-688eaebf93c5" providerId="ADAL" clId="{748D7E5F-8C6E-4C94-91C0-6A2C562446E8}" dt="2023-02-20T22:39:52.939" v="2591" actId="404"/>
        <pc:sldMkLst>
          <pc:docMk/>
          <pc:sldMk cId="3598518493" sldId="366"/>
        </pc:sldMkLst>
        <pc:spChg chg="add del mod">
          <ac:chgData name="Balian, Sarah (CNTR)" userId="b3b060d9-4d34-479b-ad68-688eaebf93c5" providerId="ADAL" clId="{748D7E5F-8C6E-4C94-91C0-6A2C562446E8}" dt="2023-02-20T22:39:10.523" v="2537" actId="478"/>
          <ac:spMkLst>
            <pc:docMk/>
            <pc:sldMk cId="3598518493" sldId="366"/>
            <ac:spMk id="3" creationId="{8E905BF5-C7D2-ABEA-9478-002398E939AE}"/>
          </ac:spMkLst>
        </pc:spChg>
        <pc:spChg chg="add del mod">
          <ac:chgData name="Balian, Sarah (CNTR)" userId="b3b060d9-4d34-479b-ad68-688eaebf93c5" providerId="ADAL" clId="{748D7E5F-8C6E-4C94-91C0-6A2C562446E8}" dt="2023-02-20T22:39:10.523" v="2537" actId="478"/>
          <ac:spMkLst>
            <pc:docMk/>
            <pc:sldMk cId="3598518493" sldId="366"/>
            <ac:spMk id="5" creationId="{159BF16B-670F-4B9B-8E21-78ABBFD60682}"/>
          </ac:spMkLst>
        </pc:spChg>
        <pc:spChg chg="del">
          <ac:chgData name="Balian, Sarah (CNTR)" userId="b3b060d9-4d34-479b-ad68-688eaebf93c5" providerId="ADAL" clId="{748D7E5F-8C6E-4C94-91C0-6A2C562446E8}" dt="2023-02-20T22:39:08.406" v="2536" actId="478"/>
          <ac:spMkLst>
            <pc:docMk/>
            <pc:sldMk cId="3598518493" sldId="366"/>
            <ac:spMk id="6" creationId="{75AE46EE-1357-5FC7-373A-BC38817B4555}"/>
          </ac:spMkLst>
        </pc:spChg>
        <pc:spChg chg="del">
          <ac:chgData name="Balian, Sarah (CNTR)" userId="b3b060d9-4d34-479b-ad68-688eaebf93c5" providerId="ADAL" clId="{748D7E5F-8C6E-4C94-91C0-6A2C562446E8}" dt="2023-02-20T22:39:08.406" v="2536" actId="478"/>
          <ac:spMkLst>
            <pc:docMk/>
            <pc:sldMk cId="3598518493" sldId="366"/>
            <ac:spMk id="7" creationId="{525CD2D6-6AEB-1934-6F26-90016FC0C4CD}"/>
          </ac:spMkLst>
        </pc:spChg>
        <pc:spChg chg="add mod">
          <ac:chgData name="Balian, Sarah (CNTR)" userId="b3b060d9-4d34-479b-ad68-688eaebf93c5" providerId="ADAL" clId="{748D7E5F-8C6E-4C94-91C0-6A2C562446E8}" dt="2023-02-20T22:39:52.939" v="2591" actId="404"/>
          <ac:spMkLst>
            <pc:docMk/>
            <pc:sldMk cId="3598518493" sldId="366"/>
            <ac:spMk id="8" creationId="{80402629-093A-AD22-9C58-6D7866510915}"/>
          </ac:spMkLst>
        </pc:spChg>
        <pc:spChg chg="add mod">
          <ac:chgData name="Balian, Sarah (CNTR)" userId="b3b060d9-4d34-479b-ad68-688eaebf93c5" providerId="ADAL" clId="{748D7E5F-8C6E-4C94-91C0-6A2C562446E8}" dt="2023-02-20T22:39:38.357" v="2565"/>
          <ac:spMkLst>
            <pc:docMk/>
            <pc:sldMk cId="3598518493" sldId="366"/>
            <ac:spMk id="10" creationId="{E640E4E2-DCF2-5C15-E169-CB8D9189E97C}"/>
          </ac:spMkLst>
        </pc:spChg>
      </pc:sldChg>
      <pc:sldChg chg="addSp delSp modSp add mod">
        <pc:chgData name="Balian, Sarah (CNTR)" userId="b3b060d9-4d34-479b-ad68-688eaebf93c5" providerId="ADAL" clId="{748D7E5F-8C6E-4C94-91C0-6A2C562446E8}" dt="2023-02-20T22:40:25.104" v="2604" actId="20577"/>
        <pc:sldMkLst>
          <pc:docMk/>
          <pc:sldMk cId="3869498450" sldId="367"/>
        </pc:sldMkLst>
        <pc:spChg chg="add del mod">
          <ac:chgData name="Balian, Sarah (CNTR)" userId="b3b060d9-4d34-479b-ad68-688eaebf93c5" providerId="ADAL" clId="{748D7E5F-8C6E-4C94-91C0-6A2C562446E8}" dt="2023-02-20T22:40:16.829" v="2594" actId="478"/>
          <ac:spMkLst>
            <pc:docMk/>
            <pc:sldMk cId="3869498450" sldId="367"/>
            <ac:spMk id="3" creationId="{F359B607-4B6F-2BC9-F025-F7D2C2876165}"/>
          </ac:spMkLst>
        </pc:spChg>
        <pc:spChg chg="del">
          <ac:chgData name="Balian, Sarah (CNTR)" userId="b3b060d9-4d34-479b-ad68-688eaebf93c5" providerId="ADAL" clId="{748D7E5F-8C6E-4C94-91C0-6A2C562446E8}" dt="2023-02-20T22:40:14.889" v="2593" actId="478"/>
          <ac:spMkLst>
            <pc:docMk/>
            <pc:sldMk cId="3869498450" sldId="367"/>
            <ac:spMk id="4" creationId="{E8687D3E-274B-5827-19C0-0B6D39EC87C8}"/>
          </ac:spMkLst>
        </pc:spChg>
        <pc:spChg chg="add del mod">
          <ac:chgData name="Balian, Sarah (CNTR)" userId="b3b060d9-4d34-479b-ad68-688eaebf93c5" providerId="ADAL" clId="{748D7E5F-8C6E-4C94-91C0-6A2C562446E8}" dt="2023-02-20T22:40:16.829" v="2594" actId="478"/>
          <ac:spMkLst>
            <pc:docMk/>
            <pc:sldMk cId="3869498450" sldId="367"/>
            <ac:spMk id="6" creationId="{76E61CC3-1D26-B6E3-20C6-FF1CB84B6867}"/>
          </ac:spMkLst>
        </pc:spChg>
        <pc:spChg chg="add mod">
          <ac:chgData name="Balian, Sarah (CNTR)" userId="b3b060d9-4d34-479b-ad68-688eaebf93c5" providerId="ADAL" clId="{748D7E5F-8C6E-4C94-91C0-6A2C562446E8}" dt="2023-02-20T22:40:25.104" v="2604" actId="20577"/>
          <ac:spMkLst>
            <pc:docMk/>
            <pc:sldMk cId="3869498450" sldId="367"/>
            <ac:spMk id="7" creationId="{F2C956E8-250A-590E-CBEC-FC09C7D759BE}"/>
          </ac:spMkLst>
        </pc:spChg>
        <pc:spChg chg="add mod">
          <ac:chgData name="Balian, Sarah (CNTR)" userId="b3b060d9-4d34-479b-ad68-688eaebf93c5" providerId="ADAL" clId="{748D7E5F-8C6E-4C94-91C0-6A2C562446E8}" dt="2023-02-20T22:40:21.698" v="2595"/>
          <ac:spMkLst>
            <pc:docMk/>
            <pc:sldMk cId="3869498450" sldId="367"/>
            <ac:spMk id="8" creationId="{50465140-704C-78EA-1C8C-C2CC0557B59A}"/>
          </ac:spMkLst>
        </pc:spChg>
        <pc:spChg chg="del">
          <ac:chgData name="Balian, Sarah (CNTR)" userId="b3b060d9-4d34-479b-ad68-688eaebf93c5" providerId="ADAL" clId="{748D7E5F-8C6E-4C94-91C0-6A2C562446E8}" dt="2023-02-20T22:40:14.889" v="2593" actId="478"/>
          <ac:spMkLst>
            <pc:docMk/>
            <pc:sldMk cId="3869498450" sldId="367"/>
            <ac:spMk id="18" creationId="{14C4413A-939B-4AF8-B9BC-3C820EBA3645}"/>
          </ac:spMkLst>
        </pc:spChg>
      </pc:sldChg>
      <pc:sldChg chg="addSp delSp modSp add mod addCm">
        <pc:chgData name="Balian, Sarah (CNTR)" userId="b3b060d9-4d34-479b-ad68-688eaebf93c5" providerId="ADAL" clId="{748D7E5F-8C6E-4C94-91C0-6A2C562446E8}" dt="2023-02-20T22:49:42.550" v="2770" actId="20577"/>
        <pc:sldMkLst>
          <pc:docMk/>
          <pc:sldMk cId="3255498171" sldId="368"/>
        </pc:sldMkLst>
        <pc:spChg chg="mod">
          <ac:chgData name="Balian, Sarah (CNTR)" userId="b3b060d9-4d34-479b-ad68-688eaebf93c5" providerId="ADAL" clId="{748D7E5F-8C6E-4C94-91C0-6A2C562446E8}" dt="2023-02-20T22:49:42.550" v="2770" actId="20577"/>
          <ac:spMkLst>
            <pc:docMk/>
            <pc:sldMk cId="3255498171" sldId="368"/>
            <ac:spMk id="2" creationId="{F6245169-1799-41CD-B28E-D2D20D16AD73}"/>
          </ac:spMkLst>
        </pc:spChg>
        <pc:spChg chg="add del mod">
          <ac:chgData name="Balian, Sarah (CNTR)" userId="b3b060d9-4d34-479b-ad68-688eaebf93c5" providerId="ADAL" clId="{748D7E5F-8C6E-4C94-91C0-6A2C562446E8}" dt="2023-02-20T22:41:17.167" v="2638" actId="478"/>
          <ac:spMkLst>
            <pc:docMk/>
            <pc:sldMk cId="3255498171" sldId="368"/>
            <ac:spMk id="4" creationId="{77743A3E-456B-540A-0110-F0E5BF4793A4}"/>
          </ac:spMkLst>
        </pc:spChg>
        <pc:spChg chg="del">
          <ac:chgData name="Balian, Sarah (CNTR)" userId="b3b060d9-4d34-479b-ad68-688eaebf93c5" providerId="ADAL" clId="{748D7E5F-8C6E-4C94-91C0-6A2C562446E8}" dt="2023-02-20T22:41:11.940" v="2637" actId="478"/>
          <ac:spMkLst>
            <pc:docMk/>
            <pc:sldMk cId="3255498171" sldId="368"/>
            <ac:spMk id="5" creationId="{C304CF6F-7154-6EB7-5B56-C541DD075CD8}"/>
          </ac:spMkLst>
        </pc:spChg>
        <pc:spChg chg="add mod">
          <ac:chgData name="Balian, Sarah (CNTR)" userId="b3b060d9-4d34-479b-ad68-688eaebf93c5" providerId="ADAL" clId="{748D7E5F-8C6E-4C94-91C0-6A2C562446E8}" dt="2023-02-20T22:41:31.640" v="2641"/>
          <ac:spMkLst>
            <pc:docMk/>
            <pc:sldMk cId="3255498171" sldId="368"/>
            <ac:spMk id="6" creationId="{98773D28-4102-01C2-1A54-993FF2CE2B8D}"/>
          </ac:spMkLst>
        </pc:spChg>
        <pc:spChg chg="del">
          <ac:chgData name="Balian, Sarah (CNTR)" userId="b3b060d9-4d34-479b-ad68-688eaebf93c5" providerId="ADAL" clId="{748D7E5F-8C6E-4C94-91C0-6A2C562446E8}" dt="2023-02-20T22:41:18.951" v="2639" actId="478"/>
          <ac:spMkLst>
            <pc:docMk/>
            <pc:sldMk cId="3255498171" sldId="368"/>
            <ac:spMk id="19" creationId="{239E272A-0788-496C-5E40-C0D6B831EBC4}"/>
          </ac:spMkLst>
        </pc:spChg>
        <pc:graphicFrameChg chg="mod">
          <ac:chgData name="Balian, Sarah (CNTR)" userId="b3b060d9-4d34-479b-ad68-688eaebf93c5" providerId="ADAL" clId="{748D7E5F-8C6E-4C94-91C0-6A2C562446E8}" dt="2023-02-20T22:41:24.773" v="2640" actId="1076"/>
          <ac:graphicFrameMkLst>
            <pc:docMk/>
            <pc:sldMk cId="3255498171" sldId="368"/>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Balian, Sarah (CNTR)" userId="b3b060d9-4d34-479b-ad68-688eaebf93c5" providerId="ADAL" clId="{748D7E5F-8C6E-4C94-91C0-6A2C562446E8}" dt="2023-02-20T22:48:37.528" v="2765"/>
              <pc2:cmMkLst xmlns:pc2="http://schemas.microsoft.com/office/powerpoint/2019/9/main/command">
                <pc:docMk/>
                <pc:sldMk cId="3255498171" sldId="368"/>
                <pc2:cmMk id="{6FA50754-89D5-4F27-9FCC-496E69AE84C1}"/>
              </pc2:cmMkLst>
            </pc226:cmChg>
          </p:ext>
        </pc:extLst>
      </pc:sldChg>
      <pc:sldChg chg="addSp delSp modSp add mod modCm">
        <pc:chgData name="Balian, Sarah (CNTR)" userId="b3b060d9-4d34-479b-ad68-688eaebf93c5" providerId="ADAL" clId="{748D7E5F-8C6E-4C94-91C0-6A2C562446E8}" dt="2023-02-20T22:50:18.881" v="2816"/>
        <pc:sldMkLst>
          <pc:docMk/>
          <pc:sldMk cId="2993174370" sldId="369"/>
        </pc:sldMkLst>
        <pc:spChg chg="mod">
          <ac:chgData name="Balian, Sarah (CNTR)" userId="b3b060d9-4d34-479b-ad68-688eaebf93c5" providerId="ADAL" clId="{748D7E5F-8C6E-4C94-91C0-6A2C562446E8}" dt="2023-02-20T22:50:05.237" v="2812" actId="14100"/>
          <ac:spMkLst>
            <pc:docMk/>
            <pc:sldMk cId="2993174370" sldId="369"/>
            <ac:spMk id="2" creationId="{F6245169-1799-41CD-B28E-D2D20D16AD73}"/>
          </ac:spMkLst>
        </pc:spChg>
        <pc:spChg chg="add del mod">
          <ac:chgData name="Balian, Sarah (CNTR)" userId="b3b060d9-4d34-479b-ad68-688eaebf93c5" providerId="ADAL" clId="{748D7E5F-8C6E-4C94-91C0-6A2C562446E8}" dt="2023-02-20T22:50:12.758" v="2815" actId="478"/>
          <ac:spMkLst>
            <pc:docMk/>
            <pc:sldMk cId="2993174370" sldId="369"/>
            <ac:spMk id="4" creationId="{1EDF2EE3-7DFD-D135-D184-03F8915BF8FE}"/>
          </ac:spMkLst>
        </pc:spChg>
        <pc:spChg chg="add mod">
          <ac:chgData name="Balian, Sarah (CNTR)" userId="b3b060d9-4d34-479b-ad68-688eaebf93c5" providerId="ADAL" clId="{748D7E5F-8C6E-4C94-91C0-6A2C562446E8}" dt="2023-02-20T22:50:18.881" v="2816"/>
          <ac:spMkLst>
            <pc:docMk/>
            <pc:sldMk cId="2993174370" sldId="369"/>
            <ac:spMk id="5" creationId="{85D9C36E-9AEF-ED1C-D217-61970097BB16}"/>
          </ac:spMkLst>
        </pc:spChg>
        <pc:spChg chg="del mod">
          <ac:chgData name="Balian, Sarah (CNTR)" userId="b3b060d9-4d34-479b-ad68-688eaebf93c5" providerId="ADAL" clId="{748D7E5F-8C6E-4C94-91C0-6A2C562446E8}" dt="2023-02-20T22:50:11.459" v="2813" actId="478"/>
          <ac:spMkLst>
            <pc:docMk/>
            <pc:sldMk cId="2993174370" sldId="369"/>
            <ac:spMk id="6" creationId="{98773D28-4102-01C2-1A54-993FF2CE2B8D}"/>
          </ac:spMkLst>
        </pc:sp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748D7E5F-8C6E-4C94-91C0-6A2C562446E8}" dt="2023-02-20T22:50:11.461" v="2814" actId="2056"/>
              <pc2:cmMkLst xmlns:pc2="http://schemas.microsoft.com/office/powerpoint/2019/9/main/command">
                <pc:docMk/>
                <pc:sldMk cId="2993174370" sldId="369"/>
                <pc2:cmMk id="{E9A4F59B-164C-4325-9EE9-95A23E35CA46}"/>
              </pc2:cmMkLst>
            </pc226:cmChg>
          </p:ext>
        </pc:extLst>
      </pc:sldChg>
    </pc:docChg>
  </pc:docChgLst>
  <pc:docChgLst>
    <pc:chgData name="Sarah Balian" userId="b3b060d9-4d34-479b-ad68-688eaebf93c5" providerId="ADAL" clId="{466B71FA-043C-4465-821E-2765F368EA0D}"/>
    <pc:docChg chg="modMainMaster">
      <pc:chgData name="Sarah Balian" userId="b3b060d9-4d34-479b-ad68-688eaebf93c5" providerId="ADAL" clId="{466B71FA-043C-4465-821E-2765F368EA0D}" dt="2023-09-08T11:26:48.593" v="5"/>
      <pc:docMkLst>
        <pc:docMk/>
      </pc:docMkLst>
      <pc:sldMasterChg chg="modSp mod modSldLayout">
        <pc:chgData name="Sarah Balian" userId="b3b060d9-4d34-479b-ad68-688eaebf93c5" providerId="ADAL" clId="{466B71FA-043C-4465-821E-2765F368EA0D}" dt="2023-09-08T11:26:48.593" v="5"/>
        <pc:sldMasterMkLst>
          <pc:docMk/>
          <pc:sldMasterMk cId="2060809001" sldId="2147483707"/>
        </pc:sldMasterMkLst>
        <pc:spChg chg="mod">
          <ac:chgData name="Sarah Balian" userId="b3b060d9-4d34-479b-ad68-688eaebf93c5" providerId="ADAL" clId="{466B71FA-043C-4465-821E-2765F368EA0D}" dt="2023-09-08T11:26:39.760" v="1"/>
          <ac:spMkLst>
            <pc:docMk/>
            <pc:sldMasterMk cId="2060809001" sldId="2147483707"/>
            <ac:spMk id="2" creationId="{A1AF6A25-C05E-275F-43E1-F8E93E3EEC0C}"/>
          </ac:spMkLst>
        </pc:spChg>
        <pc:spChg chg="mod">
          <ac:chgData name="Sarah Balian" userId="b3b060d9-4d34-479b-ad68-688eaebf93c5" providerId="ADAL" clId="{466B71FA-043C-4465-821E-2765F368EA0D}" dt="2023-09-08T11:26:41.997" v="3" actId="6549"/>
          <ac:spMkLst>
            <pc:docMk/>
            <pc:sldMasterMk cId="2060809001" sldId="2147483707"/>
            <ac:spMk id="4" creationId="{EF1B5812-A233-6083-8BE7-6465D675F0CA}"/>
          </ac:spMkLst>
        </pc:spChg>
        <pc:sldLayoutChg chg="modSp mod">
          <pc:chgData name="Sarah Balian" userId="b3b060d9-4d34-479b-ad68-688eaebf93c5" providerId="ADAL" clId="{466B71FA-043C-4465-821E-2765F368EA0D}" dt="2023-09-08T11:26:48.593" v="5"/>
          <pc:sldLayoutMkLst>
            <pc:docMk/>
            <pc:sldMasterMk cId="2060809001" sldId="2147483707"/>
            <pc:sldLayoutMk cId="287166346" sldId="2147483708"/>
          </pc:sldLayoutMkLst>
          <pc:spChg chg="mod">
            <ac:chgData name="Sarah Balian" userId="b3b060d9-4d34-479b-ad68-688eaebf93c5" providerId="ADAL" clId="{466B71FA-043C-4465-821E-2765F368EA0D}" dt="2023-09-08T11:26:48.593" v="5"/>
            <ac:spMkLst>
              <pc:docMk/>
              <pc:sldMasterMk cId="2060809001" sldId="2147483707"/>
              <pc:sldLayoutMk cId="287166346" sldId="2147483708"/>
              <ac:spMk id="4" creationId="{EC71831F-1B8F-EA98-3184-E4EB3C6D8FB1}"/>
            </ac:spMkLst>
          </pc:spChg>
        </pc:sldLayoutChg>
      </pc:sldMasterChg>
    </pc:docChg>
  </pc:docChgLst>
  <pc:docChgLst>
    <pc:chgData name="McFarland, Annette (CNTR)" userId="e93d1f50-85ab-41a8-a34a-185a53159573" providerId="ADAL" clId="{25A7CE88-F2C2-45DA-AC1C-58FB4DCED7BE}"/>
    <pc:docChg chg="modSld">
      <pc:chgData name="McFarland, Annette (CNTR)" userId="e93d1f50-85ab-41a8-a34a-185a53159573" providerId="ADAL" clId="{25A7CE88-F2C2-45DA-AC1C-58FB4DCED7BE}" dt="2023-08-30T21:28:37.556" v="0" actId="20577"/>
      <pc:docMkLst>
        <pc:docMk/>
      </pc:docMkLst>
      <pc:sldChg chg="modSp mod">
        <pc:chgData name="McFarland, Annette (CNTR)" userId="e93d1f50-85ab-41a8-a34a-185a53159573" providerId="ADAL" clId="{25A7CE88-F2C2-45DA-AC1C-58FB4DCED7BE}" dt="2023-08-30T21:28:37.556" v="0" actId="20577"/>
        <pc:sldMkLst>
          <pc:docMk/>
          <pc:sldMk cId="1612586283" sldId="364"/>
        </pc:sldMkLst>
        <pc:spChg chg="mod">
          <ac:chgData name="McFarland, Annette (CNTR)" userId="e93d1f50-85ab-41a8-a34a-185a53159573" providerId="ADAL" clId="{25A7CE88-F2C2-45DA-AC1C-58FB4DCED7BE}" dt="2023-08-30T21:28:37.556" v="0" actId="20577"/>
          <ac:spMkLst>
            <pc:docMk/>
            <pc:sldMk cId="1612586283" sldId="364"/>
            <ac:spMk id="3" creationId="{80022F20-08C9-406D-FD3C-4D576628D9CB}"/>
          </ac:spMkLst>
        </pc:spChg>
      </pc:sldChg>
    </pc:docChg>
  </pc:docChgLst>
  <pc:docChgLst>
    <pc:chgData name="Balian, Sarah (CNTR)" userId="b3b060d9-4d34-479b-ad68-688eaebf93c5" providerId="ADAL" clId="{031BB520-0929-4FEE-9F7A-01FCA3A9EA18}"/>
    <pc:docChg chg="custSel delSld modSld sldOrd modMainMaster">
      <pc:chgData name="Balian, Sarah (CNTR)" userId="b3b060d9-4d34-479b-ad68-688eaebf93c5" providerId="ADAL" clId="{031BB520-0929-4FEE-9F7A-01FCA3A9EA18}" dt="2023-08-20T15:57:36.978" v="3252" actId="1035"/>
      <pc:docMkLst>
        <pc:docMk/>
      </pc:docMkLst>
      <pc:sldChg chg="modSp mod">
        <pc:chgData name="Balian, Sarah (CNTR)" userId="b3b060d9-4d34-479b-ad68-688eaebf93c5" providerId="ADAL" clId="{031BB520-0929-4FEE-9F7A-01FCA3A9EA18}" dt="2023-08-19T19:09:15.291" v="3" actId="208"/>
        <pc:sldMkLst>
          <pc:docMk/>
          <pc:sldMk cId="2163988523" sldId="260"/>
        </pc:sldMkLst>
        <pc:picChg chg="mod">
          <ac:chgData name="Balian, Sarah (CNTR)" userId="b3b060d9-4d34-479b-ad68-688eaebf93c5" providerId="ADAL" clId="{031BB520-0929-4FEE-9F7A-01FCA3A9EA18}" dt="2023-08-19T19:09:15.291" v="3" actId="208"/>
          <ac:picMkLst>
            <pc:docMk/>
            <pc:sldMk cId="2163988523" sldId="260"/>
            <ac:picMk id="2" creationId="{FE413B6E-1E31-139D-5386-501ABA368059}"/>
          </ac:picMkLst>
        </pc:picChg>
      </pc:sldChg>
      <pc:sldChg chg="modSp modNotesTx">
        <pc:chgData name="Balian, Sarah (CNTR)" userId="b3b060d9-4d34-479b-ad68-688eaebf93c5" providerId="ADAL" clId="{031BB520-0929-4FEE-9F7A-01FCA3A9EA18}" dt="2023-08-19T19:11:06.996" v="124" actId="20577"/>
        <pc:sldMkLst>
          <pc:docMk/>
          <pc:sldMk cId="1428788921" sldId="262"/>
        </pc:sldMkLst>
        <pc:graphicFrameChg chg="mod">
          <ac:chgData name="Balian, Sarah (CNTR)" userId="b3b060d9-4d34-479b-ad68-688eaebf93c5" providerId="ADAL" clId="{031BB520-0929-4FEE-9F7A-01FCA3A9EA18}" dt="2023-08-19T19:10:01.283" v="5" actId="208"/>
          <ac:graphicFrameMkLst>
            <pc:docMk/>
            <pc:sldMk cId="1428788921" sldId="262"/>
            <ac:graphicFrameMk id="8" creationId="{A25666F9-CCA3-9D59-B863-99CA3EC76DEB}"/>
          </ac:graphicFrameMkLst>
        </pc:graphicFrameChg>
      </pc:sldChg>
      <pc:sldChg chg="modNotesTx">
        <pc:chgData name="Balian, Sarah (CNTR)" userId="b3b060d9-4d34-479b-ad68-688eaebf93c5" providerId="ADAL" clId="{031BB520-0929-4FEE-9F7A-01FCA3A9EA18}" dt="2023-08-19T19:51:49.059" v="2914" actId="20577"/>
        <pc:sldMkLst>
          <pc:docMk/>
          <pc:sldMk cId="1506493807" sldId="272"/>
        </pc:sldMkLst>
      </pc:sldChg>
      <pc:sldChg chg="mod modNotesTx">
        <pc:chgData name="Balian, Sarah (CNTR)" userId="b3b060d9-4d34-479b-ad68-688eaebf93c5" providerId="ADAL" clId="{031BB520-0929-4FEE-9F7A-01FCA3A9EA18}" dt="2023-08-19T19:13:27.688" v="248" actId="20577"/>
        <pc:sldMkLst>
          <pc:docMk/>
          <pc:sldMk cId="111198767" sldId="275"/>
        </pc:sldMkLst>
      </pc:sldChg>
      <pc:sldChg chg="modSp mod modNotesTx">
        <pc:chgData name="Balian, Sarah (CNTR)" userId="b3b060d9-4d34-479b-ad68-688eaebf93c5" providerId="ADAL" clId="{031BB520-0929-4FEE-9F7A-01FCA3A9EA18}" dt="2023-08-19T19:14:32.876" v="358" actId="20577"/>
        <pc:sldMkLst>
          <pc:docMk/>
          <pc:sldMk cId="3502258445" sldId="283"/>
        </pc:sldMkLst>
        <pc:spChg chg="mod">
          <ac:chgData name="Balian, Sarah (CNTR)" userId="b3b060d9-4d34-479b-ad68-688eaebf93c5" providerId="ADAL" clId="{031BB520-0929-4FEE-9F7A-01FCA3A9EA18}" dt="2023-08-19T19:13:56.316" v="250" actId="207"/>
          <ac:spMkLst>
            <pc:docMk/>
            <pc:sldMk cId="3502258445" sldId="283"/>
            <ac:spMk id="21" creationId="{7C6BCE7F-F9D2-7183-4393-4BBF88AACDFF}"/>
          </ac:spMkLst>
        </pc:spChg>
        <pc:graphicFrameChg chg="mod">
          <ac:chgData name="Balian, Sarah (CNTR)" userId="b3b060d9-4d34-479b-ad68-688eaebf93c5" providerId="ADAL" clId="{031BB520-0929-4FEE-9F7A-01FCA3A9EA18}" dt="2023-08-19T19:13:52.829" v="249" actId="207"/>
          <ac:graphicFrameMkLst>
            <pc:docMk/>
            <pc:sldMk cId="3502258445" sldId="283"/>
            <ac:graphicFrameMk id="9" creationId="{16BB2B36-D329-083C-5198-BEEC5AC12CFA}"/>
          </ac:graphicFrameMkLst>
        </pc:graphicFrameChg>
      </pc:sldChg>
      <pc:sldChg chg="modSp mod modNotesTx">
        <pc:chgData name="Balian, Sarah (CNTR)" userId="b3b060d9-4d34-479b-ad68-688eaebf93c5" providerId="ADAL" clId="{031BB520-0929-4FEE-9F7A-01FCA3A9EA18}" dt="2023-08-19T19:30:32.233" v="1531" actId="20577"/>
        <pc:sldMkLst>
          <pc:docMk/>
          <pc:sldMk cId="2004344858" sldId="288"/>
        </pc:sldMkLst>
        <pc:spChg chg="mod">
          <ac:chgData name="Balian, Sarah (CNTR)" userId="b3b060d9-4d34-479b-ad68-688eaebf93c5" providerId="ADAL" clId="{031BB520-0929-4FEE-9F7A-01FCA3A9EA18}" dt="2023-08-19T19:29:50.719" v="1396" actId="6549"/>
          <ac:spMkLst>
            <pc:docMk/>
            <pc:sldMk cId="2004344858" sldId="288"/>
            <ac:spMk id="11" creationId="{8E4E40E9-D792-25A1-4B37-23D4780B1318}"/>
          </ac:spMkLst>
        </pc:spChg>
      </pc:sldChg>
      <pc:sldChg chg="modSp mod">
        <pc:chgData name="Balian, Sarah (CNTR)" userId="b3b060d9-4d34-479b-ad68-688eaebf93c5" providerId="ADAL" clId="{031BB520-0929-4FEE-9F7A-01FCA3A9EA18}" dt="2023-08-19T19:56:12.128" v="3213" actId="20577"/>
        <pc:sldMkLst>
          <pc:docMk/>
          <pc:sldMk cId="3475639167" sldId="289"/>
        </pc:sldMkLst>
        <pc:spChg chg="mod">
          <ac:chgData name="Balian, Sarah (CNTR)" userId="b3b060d9-4d34-479b-ad68-688eaebf93c5" providerId="ADAL" clId="{031BB520-0929-4FEE-9F7A-01FCA3A9EA18}" dt="2023-08-19T19:56:12.128" v="3213" actId="20577"/>
          <ac:spMkLst>
            <pc:docMk/>
            <pc:sldMk cId="3475639167" sldId="289"/>
            <ac:spMk id="7" creationId="{5667D6D0-2BB1-42F2-84CA-643A907D81F8}"/>
          </ac:spMkLst>
        </pc:spChg>
      </pc:sldChg>
      <pc:sldChg chg="modNotesTx">
        <pc:chgData name="Balian, Sarah (CNTR)" userId="b3b060d9-4d34-479b-ad68-688eaebf93c5" providerId="ADAL" clId="{031BB520-0929-4FEE-9F7A-01FCA3A9EA18}" dt="2023-08-19T19:20:57.764" v="822" actId="20577"/>
        <pc:sldMkLst>
          <pc:docMk/>
          <pc:sldMk cId="1925132525" sldId="294"/>
        </pc:sldMkLst>
      </pc:sldChg>
      <pc:sldChg chg="modNotesTx">
        <pc:chgData name="Balian, Sarah (CNTR)" userId="b3b060d9-4d34-479b-ad68-688eaebf93c5" providerId="ADAL" clId="{031BB520-0929-4FEE-9F7A-01FCA3A9EA18}" dt="2023-08-19T19:23:44.692" v="899" actId="20577"/>
        <pc:sldMkLst>
          <pc:docMk/>
          <pc:sldMk cId="4165731788" sldId="342"/>
        </pc:sldMkLst>
      </pc:sldChg>
      <pc:sldChg chg="addSp modSp mod modNotesTx">
        <pc:chgData name="Balian, Sarah (CNTR)" userId="b3b060d9-4d34-479b-ad68-688eaebf93c5" providerId="ADAL" clId="{031BB520-0929-4FEE-9F7A-01FCA3A9EA18}" dt="2023-08-20T15:57:20.451" v="3229" actId="1035"/>
        <pc:sldMkLst>
          <pc:docMk/>
          <pc:sldMk cId="2781894779" sldId="343"/>
        </pc:sldMkLst>
        <pc:spChg chg="mod">
          <ac:chgData name="Balian, Sarah (CNTR)" userId="b3b060d9-4d34-479b-ad68-688eaebf93c5" providerId="ADAL" clId="{031BB520-0929-4FEE-9F7A-01FCA3A9EA18}" dt="2023-08-20T15:57:20.451" v="3229" actId="1035"/>
          <ac:spMkLst>
            <pc:docMk/>
            <pc:sldMk cId="2781894779" sldId="343"/>
            <ac:spMk id="7" creationId="{730B5FB2-B36E-AE73-66DD-A5AC1DBD17F3}"/>
          </ac:spMkLst>
        </pc:spChg>
        <pc:spChg chg="mod">
          <ac:chgData name="Balian, Sarah (CNTR)" userId="b3b060d9-4d34-479b-ad68-688eaebf93c5" providerId="ADAL" clId="{031BB520-0929-4FEE-9F7A-01FCA3A9EA18}" dt="2023-08-20T15:57:20.451" v="3229" actId="1035"/>
          <ac:spMkLst>
            <pc:docMk/>
            <pc:sldMk cId="2781894779" sldId="343"/>
            <ac:spMk id="8" creationId="{028CCF91-5513-97CE-2790-D996C8EAD13B}"/>
          </ac:spMkLst>
        </pc:spChg>
        <pc:spChg chg="mod">
          <ac:chgData name="Balian, Sarah (CNTR)" userId="b3b060d9-4d34-479b-ad68-688eaebf93c5" providerId="ADAL" clId="{031BB520-0929-4FEE-9F7A-01FCA3A9EA18}" dt="2023-08-20T15:57:20.451" v="3229" actId="1035"/>
          <ac:spMkLst>
            <pc:docMk/>
            <pc:sldMk cId="2781894779" sldId="343"/>
            <ac:spMk id="9" creationId="{906BAF04-AAB2-985A-849A-F24603E9370B}"/>
          </ac:spMkLst>
        </pc:spChg>
        <pc:spChg chg="mod">
          <ac:chgData name="Balian, Sarah (CNTR)" userId="b3b060d9-4d34-479b-ad68-688eaebf93c5" providerId="ADAL" clId="{031BB520-0929-4FEE-9F7A-01FCA3A9EA18}" dt="2023-08-20T15:57:20.451" v="3229" actId="1035"/>
          <ac:spMkLst>
            <pc:docMk/>
            <pc:sldMk cId="2781894779" sldId="343"/>
            <ac:spMk id="10" creationId="{7591CD1B-B7CB-37C4-1C0A-CBF585351563}"/>
          </ac:spMkLst>
        </pc:spChg>
        <pc:spChg chg="mod">
          <ac:chgData name="Balian, Sarah (CNTR)" userId="b3b060d9-4d34-479b-ad68-688eaebf93c5" providerId="ADAL" clId="{031BB520-0929-4FEE-9F7A-01FCA3A9EA18}" dt="2023-08-20T15:57:20.451" v="3229" actId="1035"/>
          <ac:spMkLst>
            <pc:docMk/>
            <pc:sldMk cId="2781894779" sldId="343"/>
            <ac:spMk id="11" creationId="{0B87A41C-0EE2-E41D-CCE0-206B6F712DF3}"/>
          </ac:spMkLst>
        </pc:spChg>
        <pc:spChg chg="mod">
          <ac:chgData name="Balian, Sarah (CNTR)" userId="b3b060d9-4d34-479b-ad68-688eaebf93c5" providerId="ADAL" clId="{031BB520-0929-4FEE-9F7A-01FCA3A9EA18}" dt="2023-08-20T15:57:20.451" v="3229" actId="1035"/>
          <ac:spMkLst>
            <pc:docMk/>
            <pc:sldMk cId="2781894779" sldId="343"/>
            <ac:spMk id="12" creationId="{8E26F665-8291-508B-C232-5453A4AD7B0E}"/>
          </ac:spMkLst>
        </pc:spChg>
        <pc:spChg chg="mod">
          <ac:chgData name="Balian, Sarah (CNTR)" userId="b3b060d9-4d34-479b-ad68-688eaebf93c5" providerId="ADAL" clId="{031BB520-0929-4FEE-9F7A-01FCA3A9EA18}" dt="2023-08-20T15:57:20.451" v="3229" actId="1035"/>
          <ac:spMkLst>
            <pc:docMk/>
            <pc:sldMk cId="2781894779" sldId="343"/>
            <ac:spMk id="13" creationId="{1823099E-43DC-9FBA-4E50-6BF3CF06AEC7}"/>
          </ac:spMkLst>
        </pc:spChg>
        <pc:spChg chg="mod">
          <ac:chgData name="Balian, Sarah (CNTR)" userId="b3b060d9-4d34-479b-ad68-688eaebf93c5" providerId="ADAL" clId="{031BB520-0929-4FEE-9F7A-01FCA3A9EA18}" dt="2023-08-20T15:57:20.451" v="3229" actId="1035"/>
          <ac:spMkLst>
            <pc:docMk/>
            <pc:sldMk cId="2781894779" sldId="343"/>
            <ac:spMk id="14" creationId="{041F229E-FCBE-A608-A3FD-3328BB7E3509}"/>
          </ac:spMkLst>
        </pc:spChg>
        <pc:spChg chg="mod">
          <ac:chgData name="Balian, Sarah (CNTR)" userId="b3b060d9-4d34-479b-ad68-688eaebf93c5" providerId="ADAL" clId="{031BB520-0929-4FEE-9F7A-01FCA3A9EA18}" dt="2023-08-20T15:57:20.451" v="3229" actId="1035"/>
          <ac:spMkLst>
            <pc:docMk/>
            <pc:sldMk cId="2781894779" sldId="343"/>
            <ac:spMk id="15" creationId="{3061C16B-53F5-BCDD-3BA0-361CBB8483CA}"/>
          </ac:spMkLst>
        </pc:spChg>
        <pc:spChg chg="mod">
          <ac:chgData name="Balian, Sarah (CNTR)" userId="b3b060d9-4d34-479b-ad68-688eaebf93c5" providerId="ADAL" clId="{031BB520-0929-4FEE-9F7A-01FCA3A9EA18}" dt="2023-08-20T15:57:20.451" v="3229" actId="1035"/>
          <ac:spMkLst>
            <pc:docMk/>
            <pc:sldMk cId="2781894779" sldId="343"/>
            <ac:spMk id="16" creationId="{D245A6CE-E8FD-A8A7-406B-5CCA8DAE166D}"/>
          </ac:spMkLst>
        </pc:spChg>
        <pc:spChg chg="mod">
          <ac:chgData name="Balian, Sarah (CNTR)" userId="b3b060d9-4d34-479b-ad68-688eaebf93c5" providerId="ADAL" clId="{031BB520-0929-4FEE-9F7A-01FCA3A9EA18}" dt="2023-08-20T15:57:20.451" v="3229" actId="1035"/>
          <ac:spMkLst>
            <pc:docMk/>
            <pc:sldMk cId="2781894779" sldId="343"/>
            <ac:spMk id="17" creationId="{8D35B5BA-2868-9B67-953A-6C521B3A6173}"/>
          </ac:spMkLst>
        </pc:spChg>
        <pc:spChg chg="mod">
          <ac:chgData name="Balian, Sarah (CNTR)" userId="b3b060d9-4d34-479b-ad68-688eaebf93c5" providerId="ADAL" clId="{031BB520-0929-4FEE-9F7A-01FCA3A9EA18}" dt="2023-08-20T15:57:20.451" v="3229" actId="1035"/>
          <ac:spMkLst>
            <pc:docMk/>
            <pc:sldMk cId="2781894779" sldId="343"/>
            <ac:spMk id="20" creationId="{7B3E64D2-1C04-A05F-DA20-C6733723740A}"/>
          </ac:spMkLst>
        </pc:spChg>
        <pc:spChg chg="mod">
          <ac:chgData name="Balian, Sarah (CNTR)" userId="b3b060d9-4d34-479b-ad68-688eaebf93c5" providerId="ADAL" clId="{031BB520-0929-4FEE-9F7A-01FCA3A9EA18}" dt="2023-08-20T15:57:20.451" v="3229" actId="1035"/>
          <ac:spMkLst>
            <pc:docMk/>
            <pc:sldMk cId="2781894779" sldId="343"/>
            <ac:spMk id="21" creationId="{BC5B3CB4-765A-A1F1-B2E8-E3988E9A2990}"/>
          </ac:spMkLst>
        </pc:spChg>
        <pc:spChg chg="mod">
          <ac:chgData name="Balian, Sarah (CNTR)" userId="b3b060d9-4d34-479b-ad68-688eaebf93c5" providerId="ADAL" clId="{031BB520-0929-4FEE-9F7A-01FCA3A9EA18}" dt="2023-08-20T15:57:20.451" v="3229" actId="1035"/>
          <ac:spMkLst>
            <pc:docMk/>
            <pc:sldMk cId="2781894779" sldId="343"/>
            <ac:spMk id="22" creationId="{F5111D5E-9B57-4CF9-4F9A-2966866D88BD}"/>
          </ac:spMkLst>
        </pc:spChg>
        <pc:spChg chg="mod">
          <ac:chgData name="Balian, Sarah (CNTR)" userId="b3b060d9-4d34-479b-ad68-688eaebf93c5" providerId="ADAL" clId="{031BB520-0929-4FEE-9F7A-01FCA3A9EA18}" dt="2023-08-20T15:57:20.451" v="3229" actId="1035"/>
          <ac:spMkLst>
            <pc:docMk/>
            <pc:sldMk cId="2781894779" sldId="343"/>
            <ac:spMk id="23" creationId="{D85B8353-1864-9943-B4A9-300C9530A891}"/>
          </ac:spMkLst>
        </pc:spChg>
        <pc:spChg chg="mod">
          <ac:chgData name="Balian, Sarah (CNTR)" userId="b3b060d9-4d34-479b-ad68-688eaebf93c5" providerId="ADAL" clId="{031BB520-0929-4FEE-9F7A-01FCA3A9EA18}" dt="2023-08-20T15:57:20.451" v="3229" actId="1035"/>
          <ac:spMkLst>
            <pc:docMk/>
            <pc:sldMk cId="2781894779" sldId="343"/>
            <ac:spMk id="24" creationId="{F19E9643-8AEA-401B-030F-5DFF26254277}"/>
          </ac:spMkLst>
        </pc:spChg>
        <pc:spChg chg="mod">
          <ac:chgData name="Balian, Sarah (CNTR)" userId="b3b060d9-4d34-479b-ad68-688eaebf93c5" providerId="ADAL" clId="{031BB520-0929-4FEE-9F7A-01FCA3A9EA18}" dt="2023-08-20T15:57:20.451" v="3229" actId="1035"/>
          <ac:spMkLst>
            <pc:docMk/>
            <pc:sldMk cId="2781894779" sldId="343"/>
            <ac:spMk id="25" creationId="{A01BF4F8-83CC-FA73-DD49-C779F6EF3437}"/>
          </ac:spMkLst>
        </pc:spChg>
        <pc:spChg chg="mod">
          <ac:chgData name="Balian, Sarah (CNTR)" userId="b3b060d9-4d34-479b-ad68-688eaebf93c5" providerId="ADAL" clId="{031BB520-0929-4FEE-9F7A-01FCA3A9EA18}" dt="2023-08-20T15:57:20.451" v="3229" actId="1035"/>
          <ac:spMkLst>
            <pc:docMk/>
            <pc:sldMk cId="2781894779" sldId="343"/>
            <ac:spMk id="26" creationId="{6518E6E1-2867-684C-216F-F71063E8E249}"/>
          </ac:spMkLst>
        </pc:spChg>
        <pc:spChg chg="mod">
          <ac:chgData name="Balian, Sarah (CNTR)" userId="b3b060d9-4d34-479b-ad68-688eaebf93c5" providerId="ADAL" clId="{031BB520-0929-4FEE-9F7A-01FCA3A9EA18}" dt="2023-08-20T15:57:20.451" v="3229" actId="1035"/>
          <ac:spMkLst>
            <pc:docMk/>
            <pc:sldMk cId="2781894779" sldId="343"/>
            <ac:spMk id="27" creationId="{A379FBBD-0671-7B8A-14A5-D775CAA0BB0E}"/>
          </ac:spMkLst>
        </pc:spChg>
        <pc:spChg chg="mod">
          <ac:chgData name="Balian, Sarah (CNTR)" userId="b3b060d9-4d34-479b-ad68-688eaebf93c5" providerId="ADAL" clId="{031BB520-0929-4FEE-9F7A-01FCA3A9EA18}" dt="2023-08-20T15:57:20.451" v="3229" actId="1035"/>
          <ac:spMkLst>
            <pc:docMk/>
            <pc:sldMk cId="2781894779" sldId="343"/>
            <ac:spMk id="28" creationId="{699F822F-B73D-8256-9EB8-26B8DA10DB40}"/>
          </ac:spMkLst>
        </pc:spChg>
        <pc:spChg chg="mod">
          <ac:chgData name="Balian, Sarah (CNTR)" userId="b3b060d9-4d34-479b-ad68-688eaebf93c5" providerId="ADAL" clId="{031BB520-0929-4FEE-9F7A-01FCA3A9EA18}" dt="2023-08-20T15:57:20.451" v="3229" actId="1035"/>
          <ac:spMkLst>
            <pc:docMk/>
            <pc:sldMk cId="2781894779" sldId="343"/>
            <ac:spMk id="29" creationId="{B12BC69D-D1A1-21B6-F11F-D549B516E236}"/>
          </ac:spMkLst>
        </pc:spChg>
        <pc:spChg chg="mod">
          <ac:chgData name="Balian, Sarah (CNTR)" userId="b3b060d9-4d34-479b-ad68-688eaebf93c5" providerId="ADAL" clId="{031BB520-0929-4FEE-9F7A-01FCA3A9EA18}" dt="2023-08-20T15:57:20.451" v="3229" actId="1035"/>
          <ac:spMkLst>
            <pc:docMk/>
            <pc:sldMk cId="2781894779" sldId="343"/>
            <ac:spMk id="30" creationId="{5611B5E7-658D-9693-C194-607FC3670E07}"/>
          </ac:spMkLst>
        </pc:spChg>
        <pc:spChg chg="mod">
          <ac:chgData name="Balian, Sarah (CNTR)" userId="b3b060d9-4d34-479b-ad68-688eaebf93c5" providerId="ADAL" clId="{031BB520-0929-4FEE-9F7A-01FCA3A9EA18}" dt="2023-08-20T15:57:20.451" v="3229" actId="1035"/>
          <ac:spMkLst>
            <pc:docMk/>
            <pc:sldMk cId="2781894779" sldId="343"/>
            <ac:spMk id="31" creationId="{98ACA1F6-3788-109E-B552-535E5A520690}"/>
          </ac:spMkLst>
        </pc:spChg>
        <pc:spChg chg="mod">
          <ac:chgData name="Balian, Sarah (CNTR)" userId="b3b060d9-4d34-479b-ad68-688eaebf93c5" providerId="ADAL" clId="{031BB520-0929-4FEE-9F7A-01FCA3A9EA18}" dt="2023-08-20T15:57:20.451" v="3229" actId="1035"/>
          <ac:spMkLst>
            <pc:docMk/>
            <pc:sldMk cId="2781894779" sldId="343"/>
            <ac:spMk id="32" creationId="{0A143D69-DB23-1FFE-6710-869672540239}"/>
          </ac:spMkLst>
        </pc:spChg>
        <pc:spChg chg="mod">
          <ac:chgData name="Balian, Sarah (CNTR)" userId="b3b060d9-4d34-479b-ad68-688eaebf93c5" providerId="ADAL" clId="{031BB520-0929-4FEE-9F7A-01FCA3A9EA18}" dt="2023-08-20T15:57:20.451" v="3229" actId="1035"/>
          <ac:spMkLst>
            <pc:docMk/>
            <pc:sldMk cId="2781894779" sldId="343"/>
            <ac:spMk id="33" creationId="{B4979F10-63E2-49F6-E2E5-28B896639FC9}"/>
          </ac:spMkLst>
        </pc:spChg>
        <pc:spChg chg="mod">
          <ac:chgData name="Balian, Sarah (CNTR)" userId="b3b060d9-4d34-479b-ad68-688eaebf93c5" providerId="ADAL" clId="{031BB520-0929-4FEE-9F7A-01FCA3A9EA18}" dt="2023-08-20T15:57:20.451" v="3229" actId="1035"/>
          <ac:spMkLst>
            <pc:docMk/>
            <pc:sldMk cId="2781894779" sldId="343"/>
            <ac:spMk id="34" creationId="{28B08A43-AABE-0A1B-80EF-FDF0FD06A4FF}"/>
          </ac:spMkLst>
        </pc:spChg>
        <pc:spChg chg="mod">
          <ac:chgData name="Balian, Sarah (CNTR)" userId="b3b060d9-4d34-479b-ad68-688eaebf93c5" providerId="ADAL" clId="{031BB520-0929-4FEE-9F7A-01FCA3A9EA18}" dt="2023-08-20T15:57:20.451" v="3229" actId="1035"/>
          <ac:spMkLst>
            <pc:docMk/>
            <pc:sldMk cId="2781894779" sldId="343"/>
            <ac:spMk id="35" creationId="{25E76216-7C8C-7712-74C5-FC0C7351C3FA}"/>
          </ac:spMkLst>
        </pc:spChg>
        <pc:spChg chg="mod">
          <ac:chgData name="Balian, Sarah (CNTR)" userId="b3b060d9-4d34-479b-ad68-688eaebf93c5" providerId="ADAL" clId="{031BB520-0929-4FEE-9F7A-01FCA3A9EA18}" dt="2023-08-20T15:57:20.451" v="3229" actId="1035"/>
          <ac:spMkLst>
            <pc:docMk/>
            <pc:sldMk cId="2781894779" sldId="343"/>
            <ac:spMk id="36" creationId="{FD1BF653-8ABC-BD9A-8BDC-CCBA997C36F4}"/>
          </ac:spMkLst>
        </pc:spChg>
        <pc:spChg chg="add mod">
          <ac:chgData name="Balian, Sarah (CNTR)" userId="b3b060d9-4d34-479b-ad68-688eaebf93c5" providerId="ADAL" clId="{031BB520-0929-4FEE-9F7A-01FCA3A9EA18}" dt="2023-08-20T15:57:14.355" v="3214"/>
          <ac:spMkLst>
            <pc:docMk/>
            <pc:sldMk cId="2781894779" sldId="343"/>
            <ac:spMk id="37" creationId="{1288F2BF-968A-5FD9-23F6-BA94011B570E}"/>
          </ac:spMkLst>
        </pc:spChg>
        <pc:grpChg chg="mod">
          <ac:chgData name="Balian, Sarah (CNTR)" userId="b3b060d9-4d34-479b-ad68-688eaebf93c5" providerId="ADAL" clId="{031BB520-0929-4FEE-9F7A-01FCA3A9EA18}" dt="2023-08-20T15:57:20.451" v="3229" actId="1035"/>
          <ac:grpSpMkLst>
            <pc:docMk/>
            <pc:sldMk cId="2781894779" sldId="343"/>
            <ac:grpSpMk id="2" creationId="{CE110CDA-C7B8-30C6-0B12-CEE8769AE371}"/>
          </ac:grpSpMkLst>
        </pc:grpChg>
        <pc:grpChg chg="mod">
          <ac:chgData name="Balian, Sarah (CNTR)" userId="b3b060d9-4d34-479b-ad68-688eaebf93c5" providerId="ADAL" clId="{031BB520-0929-4FEE-9F7A-01FCA3A9EA18}" dt="2023-08-20T15:57:20.451" v="3229" actId="1035"/>
          <ac:grpSpMkLst>
            <pc:docMk/>
            <pc:sldMk cId="2781894779" sldId="343"/>
            <ac:grpSpMk id="3" creationId="{5C0EF469-30E7-2E95-FD7E-A8CBBE50BC47}"/>
          </ac:grpSpMkLst>
        </pc:grpChg>
        <pc:grpChg chg="mod">
          <ac:chgData name="Balian, Sarah (CNTR)" userId="b3b060d9-4d34-479b-ad68-688eaebf93c5" providerId="ADAL" clId="{031BB520-0929-4FEE-9F7A-01FCA3A9EA18}" dt="2023-08-20T15:57:20.451" v="3229" actId="1035"/>
          <ac:grpSpMkLst>
            <pc:docMk/>
            <pc:sldMk cId="2781894779" sldId="343"/>
            <ac:grpSpMk id="6" creationId="{FC3DC35D-BA91-4920-0475-B9CDBB04509E}"/>
          </ac:grpSpMkLst>
        </pc:grpChg>
        <pc:cxnChg chg="mod">
          <ac:chgData name="Balian, Sarah (CNTR)" userId="b3b060d9-4d34-479b-ad68-688eaebf93c5" providerId="ADAL" clId="{031BB520-0929-4FEE-9F7A-01FCA3A9EA18}" dt="2023-08-20T15:57:20.451" v="3229" actId="1035"/>
          <ac:cxnSpMkLst>
            <pc:docMk/>
            <pc:sldMk cId="2781894779" sldId="343"/>
            <ac:cxnSpMk id="4" creationId="{67E73805-850A-339B-FD9E-2FB010972E9A}"/>
          </ac:cxnSpMkLst>
        </pc:cxnChg>
        <pc:cxnChg chg="mod">
          <ac:chgData name="Balian, Sarah (CNTR)" userId="b3b060d9-4d34-479b-ad68-688eaebf93c5" providerId="ADAL" clId="{031BB520-0929-4FEE-9F7A-01FCA3A9EA18}" dt="2023-08-20T15:57:20.451" v="3229" actId="1035"/>
          <ac:cxnSpMkLst>
            <pc:docMk/>
            <pc:sldMk cId="2781894779" sldId="343"/>
            <ac:cxnSpMk id="5" creationId="{C731BBC1-CE59-8982-5A1E-DE559C1FBF86}"/>
          </ac:cxnSpMkLst>
        </pc:cxnChg>
      </pc:sldChg>
      <pc:sldChg chg="modNotesTx">
        <pc:chgData name="Balian, Sarah (CNTR)" userId="b3b060d9-4d34-479b-ad68-688eaebf93c5" providerId="ADAL" clId="{031BB520-0929-4FEE-9F7A-01FCA3A9EA18}" dt="2023-08-19T19:25:07.030" v="1167" actId="20577"/>
        <pc:sldMkLst>
          <pc:docMk/>
          <pc:sldMk cId="4220710597" sldId="352"/>
        </pc:sldMkLst>
      </pc:sldChg>
      <pc:sldChg chg="del">
        <pc:chgData name="Balian, Sarah (CNTR)" userId="b3b060d9-4d34-479b-ad68-688eaebf93c5" providerId="ADAL" clId="{031BB520-0929-4FEE-9F7A-01FCA3A9EA18}" dt="2023-08-19T19:50:24.808" v="2765" actId="47"/>
        <pc:sldMkLst>
          <pc:docMk/>
          <pc:sldMk cId="291794147" sldId="353"/>
        </pc:sldMkLst>
      </pc:sldChg>
      <pc:sldChg chg="addSp modSp mod modNotesTx">
        <pc:chgData name="Balian, Sarah (CNTR)" userId="b3b060d9-4d34-479b-ad68-688eaebf93c5" providerId="ADAL" clId="{031BB520-0929-4FEE-9F7A-01FCA3A9EA18}" dt="2023-08-20T15:57:27.731" v="3241" actId="1035"/>
        <pc:sldMkLst>
          <pc:docMk/>
          <pc:sldMk cId="2242751583" sldId="354"/>
        </pc:sldMkLst>
        <pc:spChg chg="add mod">
          <ac:chgData name="Balian, Sarah (CNTR)" userId="b3b060d9-4d34-479b-ad68-688eaebf93c5" providerId="ADAL" clId="{031BB520-0929-4FEE-9F7A-01FCA3A9EA18}" dt="2023-08-20T15:57:24.092" v="3230"/>
          <ac:spMkLst>
            <pc:docMk/>
            <pc:sldMk cId="2242751583" sldId="354"/>
            <ac:spMk id="2" creationId="{2ABDBCED-915A-42BE-FF6A-296A1CD74985}"/>
          </ac:spMkLst>
        </pc:spChg>
        <pc:spChg chg="mod">
          <ac:chgData name="Balian, Sarah (CNTR)" userId="b3b060d9-4d34-479b-ad68-688eaebf93c5" providerId="ADAL" clId="{031BB520-0929-4FEE-9F7A-01FCA3A9EA18}" dt="2023-08-20T15:57:27.731" v="3241" actId="1035"/>
          <ac:spMkLst>
            <pc:docMk/>
            <pc:sldMk cId="2242751583" sldId="354"/>
            <ac:spMk id="9" creationId="{08E4C1AB-E4C9-0E95-575B-AD8AAEC1C610}"/>
          </ac:spMkLst>
        </pc:spChg>
        <pc:spChg chg="mod">
          <ac:chgData name="Balian, Sarah (CNTR)" userId="b3b060d9-4d34-479b-ad68-688eaebf93c5" providerId="ADAL" clId="{031BB520-0929-4FEE-9F7A-01FCA3A9EA18}" dt="2023-08-20T15:57:27.731" v="3241" actId="1035"/>
          <ac:spMkLst>
            <pc:docMk/>
            <pc:sldMk cId="2242751583" sldId="354"/>
            <ac:spMk id="10" creationId="{09C6C409-8584-83D1-C977-7750C9B93106}"/>
          </ac:spMkLst>
        </pc:spChg>
        <pc:spChg chg="mod">
          <ac:chgData name="Balian, Sarah (CNTR)" userId="b3b060d9-4d34-479b-ad68-688eaebf93c5" providerId="ADAL" clId="{031BB520-0929-4FEE-9F7A-01FCA3A9EA18}" dt="2023-08-20T15:57:27.731" v="3241" actId="1035"/>
          <ac:spMkLst>
            <pc:docMk/>
            <pc:sldMk cId="2242751583" sldId="354"/>
            <ac:spMk id="11" creationId="{15309032-71B9-96C8-E71D-D341F4A8621B}"/>
          </ac:spMkLst>
        </pc:spChg>
        <pc:spChg chg="mod">
          <ac:chgData name="Balian, Sarah (CNTR)" userId="b3b060d9-4d34-479b-ad68-688eaebf93c5" providerId="ADAL" clId="{031BB520-0929-4FEE-9F7A-01FCA3A9EA18}" dt="2023-08-20T15:57:27.731" v="3241" actId="1035"/>
          <ac:spMkLst>
            <pc:docMk/>
            <pc:sldMk cId="2242751583" sldId="354"/>
            <ac:spMk id="12" creationId="{DBFBE8FA-D5F3-5ECB-ED17-55E581536E97}"/>
          </ac:spMkLst>
        </pc:spChg>
        <pc:spChg chg="mod">
          <ac:chgData name="Balian, Sarah (CNTR)" userId="b3b060d9-4d34-479b-ad68-688eaebf93c5" providerId="ADAL" clId="{031BB520-0929-4FEE-9F7A-01FCA3A9EA18}" dt="2023-08-20T15:57:27.731" v="3241" actId="1035"/>
          <ac:spMkLst>
            <pc:docMk/>
            <pc:sldMk cId="2242751583" sldId="354"/>
            <ac:spMk id="13" creationId="{0DFBF934-024A-347D-A1D9-A0ECAEDC21E6}"/>
          </ac:spMkLst>
        </pc:spChg>
        <pc:spChg chg="mod">
          <ac:chgData name="Balian, Sarah (CNTR)" userId="b3b060d9-4d34-479b-ad68-688eaebf93c5" providerId="ADAL" clId="{031BB520-0929-4FEE-9F7A-01FCA3A9EA18}" dt="2023-08-20T15:57:27.731" v="3241" actId="1035"/>
          <ac:spMkLst>
            <pc:docMk/>
            <pc:sldMk cId="2242751583" sldId="354"/>
            <ac:spMk id="14" creationId="{E72F8B2A-13AC-DE14-726C-27994E5964E0}"/>
          </ac:spMkLst>
        </pc:spChg>
        <pc:spChg chg="mod">
          <ac:chgData name="Balian, Sarah (CNTR)" userId="b3b060d9-4d34-479b-ad68-688eaebf93c5" providerId="ADAL" clId="{031BB520-0929-4FEE-9F7A-01FCA3A9EA18}" dt="2023-08-20T15:57:27.731" v="3241" actId="1035"/>
          <ac:spMkLst>
            <pc:docMk/>
            <pc:sldMk cId="2242751583" sldId="354"/>
            <ac:spMk id="15" creationId="{F21D7018-E1B7-EEFF-63EB-9C49C228F11A}"/>
          </ac:spMkLst>
        </pc:spChg>
        <pc:spChg chg="mod">
          <ac:chgData name="Balian, Sarah (CNTR)" userId="b3b060d9-4d34-479b-ad68-688eaebf93c5" providerId="ADAL" clId="{031BB520-0929-4FEE-9F7A-01FCA3A9EA18}" dt="2023-08-20T15:57:27.731" v="3241" actId="1035"/>
          <ac:spMkLst>
            <pc:docMk/>
            <pc:sldMk cId="2242751583" sldId="354"/>
            <ac:spMk id="16" creationId="{9E4B7A79-C199-FC9A-B77D-B712A71D2F89}"/>
          </ac:spMkLst>
        </pc:spChg>
        <pc:spChg chg="mod">
          <ac:chgData name="Balian, Sarah (CNTR)" userId="b3b060d9-4d34-479b-ad68-688eaebf93c5" providerId="ADAL" clId="{031BB520-0929-4FEE-9F7A-01FCA3A9EA18}" dt="2023-08-20T15:57:27.731" v="3241" actId="1035"/>
          <ac:spMkLst>
            <pc:docMk/>
            <pc:sldMk cId="2242751583" sldId="354"/>
            <ac:spMk id="17" creationId="{6BF3100A-6987-5CCA-DD78-23E16337A3C5}"/>
          </ac:spMkLst>
        </pc:spChg>
        <pc:spChg chg="mod">
          <ac:chgData name="Balian, Sarah (CNTR)" userId="b3b060d9-4d34-479b-ad68-688eaebf93c5" providerId="ADAL" clId="{031BB520-0929-4FEE-9F7A-01FCA3A9EA18}" dt="2023-08-20T15:57:27.731" v="3241" actId="1035"/>
          <ac:spMkLst>
            <pc:docMk/>
            <pc:sldMk cId="2242751583" sldId="354"/>
            <ac:spMk id="19" creationId="{B5FB0DE8-92E3-01E6-0C0B-4D700939DA71}"/>
          </ac:spMkLst>
        </pc:spChg>
        <pc:spChg chg="mod">
          <ac:chgData name="Balian, Sarah (CNTR)" userId="b3b060d9-4d34-479b-ad68-688eaebf93c5" providerId="ADAL" clId="{031BB520-0929-4FEE-9F7A-01FCA3A9EA18}" dt="2023-08-20T15:57:27.731" v="3241" actId="1035"/>
          <ac:spMkLst>
            <pc:docMk/>
            <pc:sldMk cId="2242751583" sldId="354"/>
            <ac:spMk id="20" creationId="{A570A613-0A0D-33D8-1828-1F2E1490844B}"/>
          </ac:spMkLst>
        </pc:spChg>
        <pc:spChg chg="mod">
          <ac:chgData name="Balian, Sarah (CNTR)" userId="b3b060d9-4d34-479b-ad68-688eaebf93c5" providerId="ADAL" clId="{031BB520-0929-4FEE-9F7A-01FCA3A9EA18}" dt="2023-08-20T15:57:27.731" v="3241" actId="1035"/>
          <ac:spMkLst>
            <pc:docMk/>
            <pc:sldMk cId="2242751583" sldId="354"/>
            <ac:spMk id="21" creationId="{2ACB8400-4BAD-6387-95C1-9517DA01FBE6}"/>
          </ac:spMkLst>
        </pc:spChg>
        <pc:spChg chg="mod">
          <ac:chgData name="Balian, Sarah (CNTR)" userId="b3b060d9-4d34-479b-ad68-688eaebf93c5" providerId="ADAL" clId="{031BB520-0929-4FEE-9F7A-01FCA3A9EA18}" dt="2023-08-20T15:57:27.731" v="3241" actId="1035"/>
          <ac:spMkLst>
            <pc:docMk/>
            <pc:sldMk cId="2242751583" sldId="354"/>
            <ac:spMk id="22" creationId="{E8527DD3-2F1D-C42B-B192-C26CA62A77D0}"/>
          </ac:spMkLst>
        </pc:spChg>
        <pc:spChg chg="mod">
          <ac:chgData name="Balian, Sarah (CNTR)" userId="b3b060d9-4d34-479b-ad68-688eaebf93c5" providerId="ADAL" clId="{031BB520-0929-4FEE-9F7A-01FCA3A9EA18}" dt="2023-08-20T15:57:27.731" v="3241" actId="1035"/>
          <ac:spMkLst>
            <pc:docMk/>
            <pc:sldMk cId="2242751583" sldId="354"/>
            <ac:spMk id="23" creationId="{423E64DE-EEE7-944C-34D3-10D3B4A7FD88}"/>
          </ac:spMkLst>
        </pc:spChg>
        <pc:spChg chg="mod">
          <ac:chgData name="Balian, Sarah (CNTR)" userId="b3b060d9-4d34-479b-ad68-688eaebf93c5" providerId="ADAL" clId="{031BB520-0929-4FEE-9F7A-01FCA3A9EA18}" dt="2023-08-20T15:57:27.731" v="3241" actId="1035"/>
          <ac:spMkLst>
            <pc:docMk/>
            <pc:sldMk cId="2242751583" sldId="354"/>
            <ac:spMk id="24" creationId="{ED2EC2EA-E424-3A10-DCE1-A8AC30441250}"/>
          </ac:spMkLst>
        </pc:spChg>
        <pc:spChg chg="mod">
          <ac:chgData name="Balian, Sarah (CNTR)" userId="b3b060d9-4d34-479b-ad68-688eaebf93c5" providerId="ADAL" clId="{031BB520-0929-4FEE-9F7A-01FCA3A9EA18}" dt="2023-08-20T15:57:27.731" v="3241" actId="1035"/>
          <ac:spMkLst>
            <pc:docMk/>
            <pc:sldMk cId="2242751583" sldId="354"/>
            <ac:spMk id="25" creationId="{3EE1C192-EEE5-78C1-DCC9-DF1381666E9A}"/>
          </ac:spMkLst>
        </pc:spChg>
        <pc:spChg chg="mod">
          <ac:chgData name="Balian, Sarah (CNTR)" userId="b3b060d9-4d34-479b-ad68-688eaebf93c5" providerId="ADAL" clId="{031BB520-0929-4FEE-9F7A-01FCA3A9EA18}" dt="2023-08-20T15:57:27.731" v="3241" actId="1035"/>
          <ac:spMkLst>
            <pc:docMk/>
            <pc:sldMk cId="2242751583" sldId="354"/>
            <ac:spMk id="26" creationId="{DDC50057-18ED-9F8F-79CB-73D0A0320B6D}"/>
          </ac:spMkLst>
        </pc:spChg>
        <pc:spChg chg="mod">
          <ac:chgData name="Balian, Sarah (CNTR)" userId="b3b060d9-4d34-479b-ad68-688eaebf93c5" providerId="ADAL" clId="{031BB520-0929-4FEE-9F7A-01FCA3A9EA18}" dt="2023-08-20T15:57:27.731" v="3241" actId="1035"/>
          <ac:spMkLst>
            <pc:docMk/>
            <pc:sldMk cId="2242751583" sldId="354"/>
            <ac:spMk id="27" creationId="{51B98751-CED4-E1C8-4476-D0FEA6E01D70}"/>
          </ac:spMkLst>
        </pc:spChg>
        <pc:spChg chg="mod">
          <ac:chgData name="Balian, Sarah (CNTR)" userId="b3b060d9-4d34-479b-ad68-688eaebf93c5" providerId="ADAL" clId="{031BB520-0929-4FEE-9F7A-01FCA3A9EA18}" dt="2023-08-20T15:57:27.731" v="3241" actId="1035"/>
          <ac:spMkLst>
            <pc:docMk/>
            <pc:sldMk cId="2242751583" sldId="354"/>
            <ac:spMk id="28" creationId="{0CD607B8-A01F-49DB-FA09-F14EA8168B89}"/>
          </ac:spMkLst>
        </pc:spChg>
        <pc:spChg chg="mod">
          <ac:chgData name="Balian, Sarah (CNTR)" userId="b3b060d9-4d34-479b-ad68-688eaebf93c5" providerId="ADAL" clId="{031BB520-0929-4FEE-9F7A-01FCA3A9EA18}" dt="2023-08-20T15:57:27.731" v="3241" actId="1035"/>
          <ac:spMkLst>
            <pc:docMk/>
            <pc:sldMk cId="2242751583" sldId="354"/>
            <ac:spMk id="29" creationId="{1B5B36B5-6AB6-D442-7134-0CB08CBA3BFD}"/>
          </ac:spMkLst>
        </pc:spChg>
        <pc:spChg chg="mod">
          <ac:chgData name="Balian, Sarah (CNTR)" userId="b3b060d9-4d34-479b-ad68-688eaebf93c5" providerId="ADAL" clId="{031BB520-0929-4FEE-9F7A-01FCA3A9EA18}" dt="2023-08-20T15:57:27.731" v="3241" actId="1035"/>
          <ac:spMkLst>
            <pc:docMk/>
            <pc:sldMk cId="2242751583" sldId="354"/>
            <ac:spMk id="30" creationId="{303BFFBE-38E8-5A02-47CA-A8E1B213CF0C}"/>
          </ac:spMkLst>
        </pc:spChg>
        <pc:spChg chg="mod">
          <ac:chgData name="Balian, Sarah (CNTR)" userId="b3b060d9-4d34-479b-ad68-688eaebf93c5" providerId="ADAL" clId="{031BB520-0929-4FEE-9F7A-01FCA3A9EA18}" dt="2023-08-20T15:57:27.731" v="3241" actId="1035"/>
          <ac:spMkLst>
            <pc:docMk/>
            <pc:sldMk cId="2242751583" sldId="354"/>
            <ac:spMk id="31" creationId="{CDEE3658-F664-CAD2-0090-40AFDF7DD2AF}"/>
          </ac:spMkLst>
        </pc:spChg>
        <pc:spChg chg="mod">
          <ac:chgData name="Balian, Sarah (CNTR)" userId="b3b060d9-4d34-479b-ad68-688eaebf93c5" providerId="ADAL" clId="{031BB520-0929-4FEE-9F7A-01FCA3A9EA18}" dt="2023-08-20T15:57:27.731" v="3241" actId="1035"/>
          <ac:spMkLst>
            <pc:docMk/>
            <pc:sldMk cId="2242751583" sldId="354"/>
            <ac:spMk id="32" creationId="{467D4224-9549-E9A3-6B28-88F2C41777F0}"/>
          </ac:spMkLst>
        </pc:spChg>
        <pc:spChg chg="mod">
          <ac:chgData name="Balian, Sarah (CNTR)" userId="b3b060d9-4d34-479b-ad68-688eaebf93c5" providerId="ADAL" clId="{031BB520-0929-4FEE-9F7A-01FCA3A9EA18}" dt="2023-08-20T15:57:27.731" v="3241" actId="1035"/>
          <ac:spMkLst>
            <pc:docMk/>
            <pc:sldMk cId="2242751583" sldId="354"/>
            <ac:spMk id="33" creationId="{DC3B3872-26D2-B877-9817-CA734324AEF8}"/>
          </ac:spMkLst>
        </pc:spChg>
        <pc:spChg chg="mod">
          <ac:chgData name="Balian, Sarah (CNTR)" userId="b3b060d9-4d34-479b-ad68-688eaebf93c5" providerId="ADAL" clId="{031BB520-0929-4FEE-9F7A-01FCA3A9EA18}" dt="2023-08-20T15:57:27.731" v="3241" actId="1035"/>
          <ac:spMkLst>
            <pc:docMk/>
            <pc:sldMk cId="2242751583" sldId="354"/>
            <ac:spMk id="34" creationId="{0FA86BA7-6EDF-0163-DDAF-22764A9DD3FB}"/>
          </ac:spMkLst>
        </pc:spChg>
        <pc:spChg chg="mod">
          <ac:chgData name="Balian, Sarah (CNTR)" userId="b3b060d9-4d34-479b-ad68-688eaebf93c5" providerId="ADAL" clId="{031BB520-0929-4FEE-9F7A-01FCA3A9EA18}" dt="2023-08-20T15:57:27.731" v="3241" actId="1035"/>
          <ac:spMkLst>
            <pc:docMk/>
            <pc:sldMk cId="2242751583" sldId="354"/>
            <ac:spMk id="35" creationId="{08F75A5B-F800-6DC7-6DEF-41CD0F33EBF6}"/>
          </ac:spMkLst>
        </pc:spChg>
        <pc:spChg chg="mod">
          <ac:chgData name="Balian, Sarah (CNTR)" userId="b3b060d9-4d34-479b-ad68-688eaebf93c5" providerId="ADAL" clId="{031BB520-0929-4FEE-9F7A-01FCA3A9EA18}" dt="2023-08-20T15:57:27.731" v="3241" actId="1035"/>
          <ac:spMkLst>
            <pc:docMk/>
            <pc:sldMk cId="2242751583" sldId="354"/>
            <ac:spMk id="36" creationId="{B1B1E1FB-C58E-57AB-D991-078BF248F3D0}"/>
          </ac:spMkLst>
        </pc:spChg>
        <pc:spChg chg="mod">
          <ac:chgData name="Balian, Sarah (CNTR)" userId="b3b060d9-4d34-479b-ad68-688eaebf93c5" providerId="ADAL" clId="{031BB520-0929-4FEE-9F7A-01FCA3A9EA18}" dt="2023-08-20T15:57:27.731" v="3241" actId="1035"/>
          <ac:spMkLst>
            <pc:docMk/>
            <pc:sldMk cId="2242751583" sldId="354"/>
            <ac:spMk id="37" creationId="{7D53C1B6-D4E8-646D-384F-FCB40A32EFED}"/>
          </ac:spMkLst>
        </pc:spChg>
        <pc:grpChg chg="mod">
          <ac:chgData name="Balian, Sarah (CNTR)" userId="b3b060d9-4d34-479b-ad68-688eaebf93c5" providerId="ADAL" clId="{031BB520-0929-4FEE-9F7A-01FCA3A9EA18}" dt="2023-08-20T15:57:27.731" v="3241" actId="1035"/>
          <ac:grpSpMkLst>
            <pc:docMk/>
            <pc:sldMk cId="2242751583" sldId="354"/>
            <ac:grpSpMk id="3" creationId="{8B6A34B5-62AE-A01E-E922-01BAAE8CA926}"/>
          </ac:grpSpMkLst>
        </pc:grpChg>
        <pc:grpChg chg="mod">
          <ac:chgData name="Balian, Sarah (CNTR)" userId="b3b060d9-4d34-479b-ad68-688eaebf93c5" providerId="ADAL" clId="{031BB520-0929-4FEE-9F7A-01FCA3A9EA18}" dt="2023-08-20T15:57:27.731" v="3241" actId="1035"/>
          <ac:grpSpMkLst>
            <pc:docMk/>
            <pc:sldMk cId="2242751583" sldId="354"/>
            <ac:grpSpMk id="5" creationId="{F00BF55F-48F7-152C-85BE-D42E102756FF}"/>
          </ac:grpSpMkLst>
        </pc:grpChg>
        <pc:grpChg chg="mod">
          <ac:chgData name="Balian, Sarah (CNTR)" userId="b3b060d9-4d34-479b-ad68-688eaebf93c5" providerId="ADAL" clId="{031BB520-0929-4FEE-9F7A-01FCA3A9EA18}" dt="2023-08-20T15:57:27.731" v="3241" actId="1035"/>
          <ac:grpSpMkLst>
            <pc:docMk/>
            <pc:sldMk cId="2242751583" sldId="354"/>
            <ac:grpSpMk id="8" creationId="{F7BA8AE9-05FB-EC49-FDAF-290C015C76C5}"/>
          </ac:grpSpMkLst>
        </pc:grpChg>
        <pc:cxnChg chg="mod">
          <ac:chgData name="Balian, Sarah (CNTR)" userId="b3b060d9-4d34-479b-ad68-688eaebf93c5" providerId="ADAL" clId="{031BB520-0929-4FEE-9F7A-01FCA3A9EA18}" dt="2023-08-20T15:57:27.731" v="3241" actId="1035"/>
          <ac:cxnSpMkLst>
            <pc:docMk/>
            <pc:sldMk cId="2242751583" sldId="354"/>
            <ac:cxnSpMk id="6" creationId="{29706D3F-A1B2-8CF9-02C4-B3882D3D77AB}"/>
          </ac:cxnSpMkLst>
        </pc:cxnChg>
        <pc:cxnChg chg="mod">
          <ac:chgData name="Balian, Sarah (CNTR)" userId="b3b060d9-4d34-479b-ad68-688eaebf93c5" providerId="ADAL" clId="{031BB520-0929-4FEE-9F7A-01FCA3A9EA18}" dt="2023-08-20T15:57:27.731" v="3241" actId="1035"/>
          <ac:cxnSpMkLst>
            <pc:docMk/>
            <pc:sldMk cId="2242751583" sldId="354"/>
            <ac:cxnSpMk id="7" creationId="{F0172AE8-1160-E917-0259-86542980EF72}"/>
          </ac:cxnSpMkLst>
        </pc:cxnChg>
      </pc:sldChg>
      <pc:sldChg chg="modSp mod">
        <pc:chgData name="Balian, Sarah (CNTR)" userId="b3b060d9-4d34-479b-ad68-688eaebf93c5" providerId="ADAL" clId="{031BB520-0929-4FEE-9F7A-01FCA3A9EA18}" dt="2023-08-19T19:37:05.882" v="1996" actId="208"/>
        <pc:sldMkLst>
          <pc:docMk/>
          <pc:sldMk cId="3929556512" sldId="355"/>
        </pc:sldMkLst>
        <pc:picChg chg="mod">
          <ac:chgData name="Balian, Sarah (CNTR)" userId="b3b060d9-4d34-479b-ad68-688eaebf93c5" providerId="ADAL" clId="{031BB520-0929-4FEE-9F7A-01FCA3A9EA18}" dt="2023-08-19T19:37:05.882" v="1996" actId="208"/>
          <ac:picMkLst>
            <pc:docMk/>
            <pc:sldMk cId="3929556512" sldId="355"/>
            <ac:picMk id="2" creationId="{F4E90FFE-880D-FA83-0FAF-EDA34BB6DB27}"/>
          </ac:picMkLst>
        </pc:picChg>
      </pc:sldChg>
      <pc:sldChg chg="mod modNotesTx">
        <pc:chgData name="Balian, Sarah (CNTR)" userId="b3b060d9-4d34-479b-ad68-688eaebf93c5" providerId="ADAL" clId="{031BB520-0929-4FEE-9F7A-01FCA3A9EA18}" dt="2023-08-19T19:32:50.500" v="1621" actId="20577"/>
        <pc:sldMkLst>
          <pc:docMk/>
          <pc:sldMk cId="2500912281" sldId="356"/>
        </pc:sldMkLst>
      </pc:sldChg>
      <pc:sldChg chg="modSp mod">
        <pc:chgData name="Balian, Sarah (CNTR)" userId="b3b060d9-4d34-479b-ad68-688eaebf93c5" providerId="ADAL" clId="{031BB520-0929-4FEE-9F7A-01FCA3A9EA18}" dt="2023-08-19T19:37:01.500" v="1995" actId="208"/>
        <pc:sldMkLst>
          <pc:docMk/>
          <pc:sldMk cId="1805681363" sldId="357"/>
        </pc:sldMkLst>
        <pc:picChg chg="mod">
          <ac:chgData name="Balian, Sarah (CNTR)" userId="b3b060d9-4d34-479b-ad68-688eaebf93c5" providerId="ADAL" clId="{031BB520-0929-4FEE-9F7A-01FCA3A9EA18}" dt="2023-08-19T19:37:01.500" v="1995" actId="208"/>
          <ac:picMkLst>
            <pc:docMk/>
            <pc:sldMk cId="1805681363" sldId="357"/>
            <ac:picMk id="2" creationId="{EAD6348E-F840-4429-4B82-746AEDC4CF72}"/>
          </ac:picMkLst>
        </pc:picChg>
      </pc:sldChg>
      <pc:sldChg chg="modNotesTx">
        <pc:chgData name="Balian, Sarah (CNTR)" userId="b3b060d9-4d34-479b-ad68-688eaebf93c5" providerId="ADAL" clId="{031BB520-0929-4FEE-9F7A-01FCA3A9EA18}" dt="2023-08-19T19:34:48.634" v="1785" actId="20577"/>
        <pc:sldMkLst>
          <pc:docMk/>
          <pc:sldMk cId="1319658765" sldId="358"/>
        </pc:sldMkLst>
      </pc:sldChg>
      <pc:sldChg chg="modNotesTx">
        <pc:chgData name="Balian, Sarah (CNTR)" userId="b3b060d9-4d34-479b-ad68-688eaebf93c5" providerId="ADAL" clId="{031BB520-0929-4FEE-9F7A-01FCA3A9EA18}" dt="2023-08-19T19:36:50.235" v="1994" actId="20577"/>
        <pc:sldMkLst>
          <pc:docMk/>
          <pc:sldMk cId="3319088865" sldId="359"/>
        </pc:sldMkLst>
      </pc:sldChg>
      <pc:sldChg chg="modSp mod">
        <pc:chgData name="Balian, Sarah (CNTR)" userId="b3b060d9-4d34-479b-ad68-688eaebf93c5" providerId="ADAL" clId="{031BB520-0929-4FEE-9F7A-01FCA3A9EA18}" dt="2023-08-19T19:37:11.058" v="1997" actId="208"/>
        <pc:sldMkLst>
          <pc:docMk/>
          <pc:sldMk cId="1687455885" sldId="360"/>
        </pc:sldMkLst>
        <pc:picChg chg="mod">
          <ac:chgData name="Balian, Sarah (CNTR)" userId="b3b060d9-4d34-479b-ad68-688eaebf93c5" providerId="ADAL" clId="{031BB520-0929-4FEE-9F7A-01FCA3A9EA18}" dt="2023-08-19T19:37:11.058" v="1997" actId="208"/>
          <ac:picMkLst>
            <pc:docMk/>
            <pc:sldMk cId="1687455885" sldId="360"/>
            <ac:picMk id="2" creationId="{7514BE04-3703-C1D6-CC81-3843DB7F412F}"/>
          </ac:picMkLst>
        </pc:picChg>
      </pc:sldChg>
      <pc:sldChg chg="modSp mod">
        <pc:chgData name="Balian, Sarah (CNTR)" userId="b3b060d9-4d34-479b-ad68-688eaebf93c5" providerId="ADAL" clId="{031BB520-0929-4FEE-9F7A-01FCA3A9EA18}" dt="2023-08-19T19:41:02.163" v="2340" actId="313"/>
        <pc:sldMkLst>
          <pc:docMk/>
          <pc:sldMk cId="3263509718" sldId="362"/>
        </pc:sldMkLst>
        <pc:spChg chg="mod">
          <ac:chgData name="Balian, Sarah (CNTR)" userId="b3b060d9-4d34-479b-ad68-688eaebf93c5" providerId="ADAL" clId="{031BB520-0929-4FEE-9F7A-01FCA3A9EA18}" dt="2023-08-19T19:41:02.163" v="2340" actId="313"/>
          <ac:spMkLst>
            <pc:docMk/>
            <pc:sldMk cId="3263509718" sldId="362"/>
            <ac:spMk id="5" creationId="{81B7F313-F52B-3C64-6295-178A95F335DE}"/>
          </ac:spMkLst>
        </pc:spChg>
      </pc:sldChg>
      <pc:sldChg chg="mod modNotesTx">
        <pc:chgData name="Balian, Sarah (CNTR)" userId="b3b060d9-4d34-479b-ad68-688eaebf93c5" providerId="ADAL" clId="{031BB520-0929-4FEE-9F7A-01FCA3A9EA18}" dt="2023-08-19T19:43:23.518" v="2598" actId="20577"/>
        <pc:sldMkLst>
          <pc:docMk/>
          <pc:sldMk cId="1570032529" sldId="363"/>
        </pc:sldMkLst>
      </pc:sldChg>
      <pc:sldChg chg="ord modNotesTx">
        <pc:chgData name="Balian, Sarah (CNTR)" userId="b3b060d9-4d34-479b-ad68-688eaebf93c5" providerId="ADAL" clId="{031BB520-0929-4FEE-9F7A-01FCA3A9EA18}" dt="2023-08-19T19:39:16.222" v="2195" actId="20577"/>
        <pc:sldMkLst>
          <pc:docMk/>
          <pc:sldMk cId="1612586283" sldId="364"/>
        </pc:sldMkLst>
      </pc:sldChg>
      <pc:sldChg chg="modNotesTx">
        <pc:chgData name="Balian, Sarah (CNTR)" userId="b3b060d9-4d34-479b-ad68-688eaebf93c5" providerId="ADAL" clId="{031BB520-0929-4FEE-9F7A-01FCA3A9EA18}" dt="2023-08-19T19:52:44.806" v="3030" actId="20577"/>
        <pc:sldMkLst>
          <pc:docMk/>
          <pc:sldMk cId="2224417355" sldId="365"/>
        </pc:sldMkLst>
      </pc:sldChg>
      <pc:sldChg chg="modSp mod ord modNotesTx">
        <pc:chgData name="Balian, Sarah (CNTR)" userId="b3b060d9-4d34-479b-ad68-688eaebf93c5" providerId="ADAL" clId="{031BB520-0929-4FEE-9F7A-01FCA3A9EA18}" dt="2023-08-19T19:40:37.441" v="2338" actId="20577"/>
        <pc:sldMkLst>
          <pc:docMk/>
          <pc:sldMk cId="3598518493" sldId="366"/>
        </pc:sldMkLst>
        <pc:spChg chg="mod">
          <ac:chgData name="Balian, Sarah (CNTR)" userId="b3b060d9-4d34-479b-ad68-688eaebf93c5" providerId="ADAL" clId="{031BB520-0929-4FEE-9F7A-01FCA3A9EA18}" dt="2023-08-19T19:39:46.147" v="2196" actId="207"/>
          <ac:spMkLst>
            <pc:docMk/>
            <pc:sldMk cId="3598518493" sldId="366"/>
            <ac:spMk id="21" creationId="{7C6BCE7F-F9D2-7183-4393-4BBF88AACDFF}"/>
          </ac:spMkLst>
        </pc:spChg>
        <pc:graphicFrameChg chg="mod">
          <ac:chgData name="Balian, Sarah (CNTR)" userId="b3b060d9-4d34-479b-ad68-688eaebf93c5" providerId="ADAL" clId="{031BB520-0929-4FEE-9F7A-01FCA3A9EA18}" dt="2023-08-19T19:39:48.173" v="2197" actId="207"/>
          <ac:graphicFrameMkLst>
            <pc:docMk/>
            <pc:sldMk cId="3598518493" sldId="366"/>
            <ac:graphicFrameMk id="9" creationId="{16BB2B36-D329-083C-5198-BEEC5AC12CFA}"/>
          </ac:graphicFrameMkLst>
        </pc:graphicFrameChg>
      </pc:sldChg>
      <pc:sldChg chg="addSp modSp mod modNotesTx">
        <pc:chgData name="Balian, Sarah (CNTR)" userId="b3b060d9-4d34-479b-ad68-688eaebf93c5" providerId="ADAL" clId="{031BB520-0929-4FEE-9F7A-01FCA3A9EA18}" dt="2023-08-20T15:57:36.978" v="3252" actId="1035"/>
        <pc:sldMkLst>
          <pc:docMk/>
          <pc:sldMk cId="3869498450" sldId="367"/>
        </pc:sldMkLst>
        <pc:spChg chg="add mod">
          <ac:chgData name="Balian, Sarah (CNTR)" userId="b3b060d9-4d34-479b-ad68-688eaebf93c5" providerId="ADAL" clId="{031BB520-0929-4FEE-9F7A-01FCA3A9EA18}" dt="2023-08-20T15:57:33.432" v="3242"/>
          <ac:spMkLst>
            <pc:docMk/>
            <pc:sldMk cId="3869498450" sldId="367"/>
            <ac:spMk id="2" creationId="{80336075-F2C8-4787-DA2F-72918E4174CB}"/>
          </ac:spMkLst>
        </pc:spChg>
        <pc:spChg chg="mod">
          <ac:chgData name="Balian, Sarah (CNTR)" userId="b3b060d9-4d34-479b-ad68-688eaebf93c5" providerId="ADAL" clId="{031BB520-0929-4FEE-9F7A-01FCA3A9EA18}" dt="2023-08-20T15:57:36.978" v="3252" actId="1035"/>
          <ac:spMkLst>
            <pc:docMk/>
            <pc:sldMk cId="3869498450" sldId="367"/>
            <ac:spMk id="10" creationId="{E7E194A1-481F-FEE8-297A-3C5E4A13B304}"/>
          </ac:spMkLst>
        </pc:spChg>
        <pc:spChg chg="mod">
          <ac:chgData name="Balian, Sarah (CNTR)" userId="b3b060d9-4d34-479b-ad68-688eaebf93c5" providerId="ADAL" clId="{031BB520-0929-4FEE-9F7A-01FCA3A9EA18}" dt="2023-08-20T15:57:36.978" v="3252" actId="1035"/>
          <ac:spMkLst>
            <pc:docMk/>
            <pc:sldMk cId="3869498450" sldId="367"/>
            <ac:spMk id="11" creationId="{7B32B237-90A3-C1C2-A4B7-F91225FD688F}"/>
          </ac:spMkLst>
        </pc:spChg>
        <pc:spChg chg="mod">
          <ac:chgData name="Balian, Sarah (CNTR)" userId="b3b060d9-4d34-479b-ad68-688eaebf93c5" providerId="ADAL" clId="{031BB520-0929-4FEE-9F7A-01FCA3A9EA18}" dt="2023-08-20T15:57:36.978" v="3252" actId="1035"/>
          <ac:spMkLst>
            <pc:docMk/>
            <pc:sldMk cId="3869498450" sldId="367"/>
            <ac:spMk id="12" creationId="{BBE6B128-1186-3FF7-B121-1427F7136D2B}"/>
          </ac:spMkLst>
        </pc:spChg>
        <pc:spChg chg="mod">
          <ac:chgData name="Balian, Sarah (CNTR)" userId="b3b060d9-4d34-479b-ad68-688eaebf93c5" providerId="ADAL" clId="{031BB520-0929-4FEE-9F7A-01FCA3A9EA18}" dt="2023-08-20T15:57:36.978" v="3252" actId="1035"/>
          <ac:spMkLst>
            <pc:docMk/>
            <pc:sldMk cId="3869498450" sldId="367"/>
            <ac:spMk id="13" creationId="{7FD63CB3-B2FC-20A4-C2EF-E486D348FC31}"/>
          </ac:spMkLst>
        </pc:spChg>
        <pc:spChg chg="mod">
          <ac:chgData name="Balian, Sarah (CNTR)" userId="b3b060d9-4d34-479b-ad68-688eaebf93c5" providerId="ADAL" clId="{031BB520-0929-4FEE-9F7A-01FCA3A9EA18}" dt="2023-08-20T15:57:36.978" v="3252" actId="1035"/>
          <ac:spMkLst>
            <pc:docMk/>
            <pc:sldMk cId="3869498450" sldId="367"/>
            <ac:spMk id="14" creationId="{95999C3B-AB26-0205-648D-D233E1B21E97}"/>
          </ac:spMkLst>
        </pc:spChg>
        <pc:spChg chg="mod">
          <ac:chgData name="Balian, Sarah (CNTR)" userId="b3b060d9-4d34-479b-ad68-688eaebf93c5" providerId="ADAL" clId="{031BB520-0929-4FEE-9F7A-01FCA3A9EA18}" dt="2023-08-20T15:57:36.978" v="3252" actId="1035"/>
          <ac:spMkLst>
            <pc:docMk/>
            <pc:sldMk cId="3869498450" sldId="367"/>
            <ac:spMk id="15" creationId="{D829C8A6-5003-68ED-A657-3B6D813F3E91}"/>
          </ac:spMkLst>
        </pc:spChg>
        <pc:spChg chg="mod">
          <ac:chgData name="Balian, Sarah (CNTR)" userId="b3b060d9-4d34-479b-ad68-688eaebf93c5" providerId="ADAL" clId="{031BB520-0929-4FEE-9F7A-01FCA3A9EA18}" dt="2023-08-20T15:57:36.978" v="3252" actId="1035"/>
          <ac:spMkLst>
            <pc:docMk/>
            <pc:sldMk cId="3869498450" sldId="367"/>
            <ac:spMk id="16" creationId="{3F5F6C4C-FF52-69AC-E16C-9A264EBF9389}"/>
          </ac:spMkLst>
        </pc:spChg>
        <pc:spChg chg="mod">
          <ac:chgData name="Balian, Sarah (CNTR)" userId="b3b060d9-4d34-479b-ad68-688eaebf93c5" providerId="ADAL" clId="{031BB520-0929-4FEE-9F7A-01FCA3A9EA18}" dt="2023-08-20T15:57:36.978" v="3252" actId="1035"/>
          <ac:spMkLst>
            <pc:docMk/>
            <pc:sldMk cId="3869498450" sldId="367"/>
            <ac:spMk id="17" creationId="{328275FA-BB8A-F928-9E04-69EF2D4B1122}"/>
          </ac:spMkLst>
        </pc:spChg>
        <pc:spChg chg="mod">
          <ac:chgData name="Balian, Sarah (CNTR)" userId="b3b060d9-4d34-479b-ad68-688eaebf93c5" providerId="ADAL" clId="{031BB520-0929-4FEE-9F7A-01FCA3A9EA18}" dt="2023-08-20T15:57:36.978" v="3252" actId="1035"/>
          <ac:spMkLst>
            <pc:docMk/>
            <pc:sldMk cId="3869498450" sldId="367"/>
            <ac:spMk id="18" creationId="{E514B2AB-3D52-E835-C847-62BBC32F7177}"/>
          </ac:spMkLst>
        </pc:spChg>
        <pc:spChg chg="mod">
          <ac:chgData name="Balian, Sarah (CNTR)" userId="b3b060d9-4d34-479b-ad68-688eaebf93c5" providerId="ADAL" clId="{031BB520-0929-4FEE-9F7A-01FCA3A9EA18}" dt="2023-08-20T15:57:36.978" v="3252" actId="1035"/>
          <ac:spMkLst>
            <pc:docMk/>
            <pc:sldMk cId="3869498450" sldId="367"/>
            <ac:spMk id="19" creationId="{9148D7FD-B927-1797-C848-F869CE33958E}"/>
          </ac:spMkLst>
        </pc:spChg>
        <pc:spChg chg="mod">
          <ac:chgData name="Balian, Sarah (CNTR)" userId="b3b060d9-4d34-479b-ad68-688eaebf93c5" providerId="ADAL" clId="{031BB520-0929-4FEE-9F7A-01FCA3A9EA18}" dt="2023-08-20T15:57:36.978" v="3252" actId="1035"/>
          <ac:spMkLst>
            <pc:docMk/>
            <pc:sldMk cId="3869498450" sldId="367"/>
            <ac:spMk id="20" creationId="{092DE539-43CA-9DFF-0948-9A962E3C20EC}"/>
          </ac:spMkLst>
        </pc:spChg>
        <pc:spChg chg="mod">
          <ac:chgData name="Balian, Sarah (CNTR)" userId="b3b060d9-4d34-479b-ad68-688eaebf93c5" providerId="ADAL" clId="{031BB520-0929-4FEE-9F7A-01FCA3A9EA18}" dt="2023-08-20T15:57:36.978" v="3252" actId="1035"/>
          <ac:spMkLst>
            <pc:docMk/>
            <pc:sldMk cId="3869498450" sldId="367"/>
            <ac:spMk id="21" creationId="{B43595F7-B809-5A22-DDFB-0C7E108601AC}"/>
          </ac:spMkLst>
        </pc:spChg>
        <pc:spChg chg="mod">
          <ac:chgData name="Balian, Sarah (CNTR)" userId="b3b060d9-4d34-479b-ad68-688eaebf93c5" providerId="ADAL" clId="{031BB520-0929-4FEE-9F7A-01FCA3A9EA18}" dt="2023-08-20T15:57:36.978" v="3252" actId="1035"/>
          <ac:spMkLst>
            <pc:docMk/>
            <pc:sldMk cId="3869498450" sldId="367"/>
            <ac:spMk id="22" creationId="{4579EF9B-476C-47AF-7AE6-EA5CE0E99564}"/>
          </ac:spMkLst>
        </pc:spChg>
        <pc:spChg chg="mod">
          <ac:chgData name="Balian, Sarah (CNTR)" userId="b3b060d9-4d34-479b-ad68-688eaebf93c5" providerId="ADAL" clId="{031BB520-0929-4FEE-9F7A-01FCA3A9EA18}" dt="2023-08-20T15:57:36.978" v="3252" actId="1035"/>
          <ac:spMkLst>
            <pc:docMk/>
            <pc:sldMk cId="3869498450" sldId="367"/>
            <ac:spMk id="23" creationId="{E76F2AC4-CB36-0999-F00B-920DB03E134D}"/>
          </ac:spMkLst>
        </pc:spChg>
        <pc:spChg chg="mod">
          <ac:chgData name="Balian, Sarah (CNTR)" userId="b3b060d9-4d34-479b-ad68-688eaebf93c5" providerId="ADAL" clId="{031BB520-0929-4FEE-9F7A-01FCA3A9EA18}" dt="2023-08-20T15:57:36.978" v="3252" actId="1035"/>
          <ac:spMkLst>
            <pc:docMk/>
            <pc:sldMk cId="3869498450" sldId="367"/>
            <ac:spMk id="24" creationId="{EC81736F-2C3A-8F55-E505-7F9241B6C0AE}"/>
          </ac:spMkLst>
        </pc:spChg>
        <pc:spChg chg="mod">
          <ac:chgData name="Balian, Sarah (CNTR)" userId="b3b060d9-4d34-479b-ad68-688eaebf93c5" providerId="ADAL" clId="{031BB520-0929-4FEE-9F7A-01FCA3A9EA18}" dt="2023-08-20T15:57:36.978" v="3252" actId="1035"/>
          <ac:spMkLst>
            <pc:docMk/>
            <pc:sldMk cId="3869498450" sldId="367"/>
            <ac:spMk id="25" creationId="{1BEBB55A-979C-9F19-01B2-C0B8514DA08C}"/>
          </ac:spMkLst>
        </pc:spChg>
        <pc:spChg chg="mod">
          <ac:chgData name="Balian, Sarah (CNTR)" userId="b3b060d9-4d34-479b-ad68-688eaebf93c5" providerId="ADAL" clId="{031BB520-0929-4FEE-9F7A-01FCA3A9EA18}" dt="2023-08-20T15:57:36.978" v="3252" actId="1035"/>
          <ac:spMkLst>
            <pc:docMk/>
            <pc:sldMk cId="3869498450" sldId="367"/>
            <ac:spMk id="26" creationId="{0C246D87-B07F-DBF3-6D0F-FC77E2249914}"/>
          </ac:spMkLst>
        </pc:spChg>
        <pc:spChg chg="mod">
          <ac:chgData name="Balian, Sarah (CNTR)" userId="b3b060d9-4d34-479b-ad68-688eaebf93c5" providerId="ADAL" clId="{031BB520-0929-4FEE-9F7A-01FCA3A9EA18}" dt="2023-08-20T15:57:36.978" v="3252" actId="1035"/>
          <ac:spMkLst>
            <pc:docMk/>
            <pc:sldMk cId="3869498450" sldId="367"/>
            <ac:spMk id="27" creationId="{7E6F1ACB-7A21-E5C4-3C7C-EBF8B82C0F00}"/>
          </ac:spMkLst>
        </pc:spChg>
        <pc:spChg chg="mod">
          <ac:chgData name="Balian, Sarah (CNTR)" userId="b3b060d9-4d34-479b-ad68-688eaebf93c5" providerId="ADAL" clId="{031BB520-0929-4FEE-9F7A-01FCA3A9EA18}" dt="2023-08-20T15:57:36.978" v="3252" actId="1035"/>
          <ac:spMkLst>
            <pc:docMk/>
            <pc:sldMk cId="3869498450" sldId="367"/>
            <ac:spMk id="28" creationId="{BA2F2182-8F1C-EB9E-9399-4E4C1692FB87}"/>
          </ac:spMkLst>
        </pc:spChg>
        <pc:spChg chg="mod">
          <ac:chgData name="Balian, Sarah (CNTR)" userId="b3b060d9-4d34-479b-ad68-688eaebf93c5" providerId="ADAL" clId="{031BB520-0929-4FEE-9F7A-01FCA3A9EA18}" dt="2023-08-20T15:57:36.978" v="3252" actId="1035"/>
          <ac:spMkLst>
            <pc:docMk/>
            <pc:sldMk cId="3869498450" sldId="367"/>
            <ac:spMk id="29" creationId="{FBE08A15-2F34-4BEE-0A1C-3E33F8EC7905}"/>
          </ac:spMkLst>
        </pc:spChg>
        <pc:spChg chg="mod">
          <ac:chgData name="Balian, Sarah (CNTR)" userId="b3b060d9-4d34-479b-ad68-688eaebf93c5" providerId="ADAL" clId="{031BB520-0929-4FEE-9F7A-01FCA3A9EA18}" dt="2023-08-20T15:57:36.978" v="3252" actId="1035"/>
          <ac:spMkLst>
            <pc:docMk/>
            <pc:sldMk cId="3869498450" sldId="367"/>
            <ac:spMk id="30" creationId="{CE9FB5E2-99FA-EA2F-85C1-F832AD30AE07}"/>
          </ac:spMkLst>
        </pc:spChg>
        <pc:spChg chg="mod">
          <ac:chgData name="Balian, Sarah (CNTR)" userId="b3b060d9-4d34-479b-ad68-688eaebf93c5" providerId="ADAL" clId="{031BB520-0929-4FEE-9F7A-01FCA3A9EA18}" dt="2023-08-20T15:57:36.978" v="3252" actId="1035"/>
          <ac:spMkLst>
            <pc:docMk/>
            <pc:sldMk cId="3869498450" sldId="367"/>
            <ac:spMk id="31" creationId="{B7D11CCC-EDFB-4F03-C143-C2D0FF590359}"/>
          </ac:spMkLst>
        </pc:spChg>
        <pc:spChg chg="mod">
          <ac:chgData name="Balian, Sarah (CNTR)" userId="b3b060d9-4d34-479b-ad68-688eaebf93c5" providerId="ADAL" clId="{031BB520-0929-4FEE-9F7A-01FCA3A9EA18}" dt="2023-08-20T15:57:36.978" v="3252" actId="1035"/>
          <ac:spMkLst>
            <pc:docMk/>
            <pc:sldMk cId="3869498450" sldId="367"/>
            <ac:spMk id="32" creationId="{4B213AD4-B20C-F54F-87F7-B9B51941D7CB}"/>
          </ac:spMkLst>
        </pc:spChg>
        <pc:spChg chg="mod">
          <ac:chgData name="Balian, Sarah (CNTR)" userId="b3b060d9-4d34-479b-ad68-688eaebf93c5" providerId="ADAL" clId="{031BB520-0929-4FEE-9F7A-01FCA3A9EA18}" dt="2023-08-20T15:57:36.978" v="3252" actId="1035"/>
          <ac:spMkLst>
            <pc:docMk/>
            <pc:sldMk cId="3869498450" sldId="367"/>
            <ac:spMk id="33" creationId="{CB474799-360F-EA97-DCD4-4AA104CD72A1}"/>
          </ac:spMkLst>
        </pc:spChg>
        <pc:spChg chg="mod">
          <ac:chgData name="Balian, Sarah (CNTR)" userId="b3b060d9-4d34-479b-ad68-688eaebf93c5" providerId="ADAL" clId="{031BB520-0929-4FEE-9F7A-01FCA3A9EA18}" dt="2023-08-20T15:57:36.978" v="3252" actId="1035"/>
          <ac:spMkLst>
            <pc:docMk/>
            <pc:sldMk cId="3869498450" sldId="367"/>
            <ac:spMk id="34" creationId="{3B0C19C4-E05B-9094-BBE5-A7C8B379A536}"/>
          </ac:spMkLst>
        </pc:spChg>
        <pc:spChg chg="mod">
          <ac:chgData name="Balian, Sarah (CNTR)" userId="b3b060d9-4d34-479b-ad68-688eaebf93c5" providerId="ADAL" clId="{031BB520-0929-4FEE-9F7A-01FCA3A9EA18}" dt="2023-08-20T15:57:36.978" v="3252" actId="1035"/>
          <ac:spMkLst>
            <pc:docMk/>
            <pc:sldMk cId="3869498450" sldId="367"/>
            <ac:spMk id="35" creationId="{852867B4-4C23-1D1C-770C-D245D51F40B0}"/>
          </ac:spMkLst>
        </pc:spChg>
        <pc:spChg chg="mod">
          <ac:chgData name="Balian, Sarah (CNTR)" userId="b3b060d9-4d34-479b-ad68-688eaebf93c5" providerId="ADAL" clId="{031BB520-0929-4FEE-9F7A-01FCA3A9EA18}" dt="2023-08-20T15:57:36.978" v="3252" actId="1035"/>
          <ac:spMkLst>
            <pc:docMk/>
            <pc:sldMk cId="3869498450" sldId="367"/>
            <ac:spMk id="36" creationId="{4A2EFE7A-D7FA-969E-0224-E06BA40C048E}"/>
          </ac:spMkLst>
        </pc:spChg>
        <pc:spChg chg="mod">
          <ac:chgData name="Balian, Sarah (CNTR)" userId="b3b060d9-4d34-479b-ad68-688eaebf93c5" providerId="ADAL" clId="{031BB520-0929-4FEE-9F7A-01FCA3A9EA18}" dt="2023-08-20T15:57:36.978" v="3252" actId="1035"/>
          <ac:spMkLst>
            <pc:docMk/>
            <pc:sldMk cId="3869498450" sldId="367"/>
            <ac:spMk id="37" creationId="{0EFC1A40-8200-B8E1-852F-890A5EEF2A87}"/>
          </ac:spMkLst>
        </pc:spChg>
        <pc:grpChg chg="mod">
          <ac:chgData name="Balian, Sarah (CNTR)" userId="b3b060d9-4d34-479b-ad68-688eaebf93c5" providerId="ADAL" clId="{031BB520-0929-4FEE-9F7A-01FCA3A9EA18}" dt="2023-08-20T15:57:36.978" v="3252" actId="1035"/>
          <ac:grpSpMkLst>
            <pc:docMk/>
            <pc:sldMk cId="3869498450" sldId="367"/>
            <ac:grpSpMk id="3" creationId="{1CCBC5BF-318E-8BB0-8157-092AEC2E005D}"/>
          </ac:grpSpMkLst>
        </pc:grpChg>
        <pc:grpChg chg="mod">
          <ac:chgData name="Balian, Sarah (CNTR)" userId="b3b060d9-4d34-479b-ad68-688eaebf93c5" providerId="ADAL" clId="{031BB520-0929-4FEE-9F7A-01FCA3A9EA18}" dt="2023-08-20T15:57:36.978" v="3252" actId="1035"/>
          <ac:grpSpMkLst>
            <pc:docMk/>
            <pc:sldMk cId="3869498450" sldId="367"/>
            <ac:grpSpMk id="4" creationId="{18AF3BBB-6E58-D992-9E95-58CEA994FBAF}"/>
          </ac:grpSpMkLst>
        </pc:grpChg>
        <pc:grpChg chg="mod">
          <ac:chgData name="Balian, Sarah (CNTR)" userId="b3b060d9-4d34-479b-ad68-688eaebf93c5" providerId="ADAL" clId="{031BB520-0929-4FEE-9F7A-01FCA3A9EA18}" dt="2023-08-20T15:57:36.978" v="3252" actId="1035"/>
          <ac:grpSpMkLst>
            <pc:docMk/>
            <pc:sldMk cId="3869498450" sldId="367"/>
            <ac:grpSpMk id="9" creationId="{5F4242D0-097F-5572-C657-07B9A06B61FE}"/>
          </ac:grpSpMkLst>
        </pc:grpChg>
        <pc:cxnChg chg="mod">
          <ac:chgData name="Balian, Sarah (CNTR)" userId="b3b060d9-4d34-479b-ad68-688eaebf93c5" providerId="ADAL" clId="{031BB520-0929-4FEE-9F7A-01FCA3A9EA18}" dt="2023-08-20T15:57:36.978" v="3252" actId="1035"/>
          <ac:cxnSpMkLst>
            <pc:docMk/>
            <pc:sldMk cId="3869498450" sldId="367"/>
            <ac:cxnSpMk id="5" creationId="{76B640AE-255A-FE5A-8E99-4B7F6ECEC85F}"/>
          </ac:cxnSpMkLst>
        </pc:cxnChg>
        <pc:cxnChg chg="mod">
          <ac:chgData name="Balian, Sarah (CNTR)" userId="b3b060d9-4d34-479b-ad68-688eaebf93c5" providerId="ADAL" clId="{031BB520-0929-4FEE-9F7A-01FCA3A9EA18}" dt="2023-08-20T15:57:36.978" v="3252" actId="1035"/>
          <ac:cxnSpMkLst>
            <pc:docMk/>
            <pc:sldMk cId="3869498450" sldId="367"/>
            <ac:cxnSpMk id="6" creationId="{2240D29C-0DCC-8E41-192C-20C9D2EC418D}"/>
          </ac:cxnSpMkLst>
        </pc:cxnChg>
      </pc:sldChg>
      <pc:sldChg chg="delCm modNotesTx">
        <pc:chgData name="Balian, Sarah (CNTR)" userId="b3b060d9-4d34-479b-ad68-688eaebf93c5" providerId="ADAL" clId="{031BB520-0929-4FEE-9F7A-01FCA3A9EA18}" dt="2023-08-19T19:50:04.037" v="2764"/>
        <pc:sldMkLst>
          <pc:docMk/>
          <pc:sldMk cId="3255498171" sldId="368"/>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031BB520-0929-4FEE-9F7A-01FCA3A9EA18}" dt="2023-08-19T19:50:04.037" v="2764"/>
              <pc2:cmMkLst xmlns:pc2="http://schemas.microsoft.com/office/powerpoint/2019/9/main/command">
                <pc:docMk/>
                <pc:sldMk cId="3255498171" sldId="368"/>
                <pc2:cmMk id="{6FA50754-89D5-4F27-9FCC-496E69AE84C1}"/>
              </pc2:cmMkLst>
            </pc226:cmChg>
          </p:ext>
        </pc:extLst>
      </pc:sldChg>
      <pc:sldChg chg="del">
        <pc:chgData name="Balian, Sarah (CNTR)" userId="b3b060d9-4d34-479b-ad68-688eaebf93c5" providerId="ADAL" clId="{031BB520-0929-4FEE-9F7A-01FCA3A9EA18}" dt="2023-08-19T19:50:26.557" v="2766" actId="47"/>
        <pc:sldMkLst>
          <pc:docMk/>
          <pc:sldMk cId="1903317907" sldId="369"/>
        </pc:sldMkLst>
      </pc:sldChg>
      <pc:sldMasterChg chg="addSp delSp modSp mod setBg">
        <pc:chgData name="Balian, Sarah (CNTR)" userId="b3b060d9-4d34-479b-ad68-688eaebf93c5" providerId="ADAL" clId="{031BB520-0929-4FEE-9F7A-01FCA3A9EA18}" dt="2023-08-19T19:08:29.067" v="2"/>
        <pc:sldMasterMkLst>
          <pc:docMk/>
          <pc:sldMasterMk cId="2060809001" sldId="2147483707"/>
        </pc:sldMasterMkLst>
        <pc:spChg chg="mod">
          <ac:chgData name="Balian, Sarah (CNTR)" userId="b3b060d9-4d34-479b-ad68-688eaebf93c5" providerId="ADAL" clId="{031BB520-0929-4FEE-9F7A-01FCA3A9EA18}" dt="2023-08-19T19:08:29.067" v="2"/>
          <ac:spMkLst>
            <pc:docMk/>
            <pc:sldMasterMk cId="2060809001" sldId="2147483707"/>
            <ac:spMk id="5" creationId="{A6D16C69-0BDA-D5B3-F802-9F0FA35DE22B}"/>
          </ac:spMkLst>
        </pc:spChg>
        <pc:spChg chg="mod">
          <ac:chgData name="Balian, Sarah (CNTR)" userId="b3b060d9-4d34-479b-ad68-688eaebf93c5" providerId="ADAL" clId="{031BB520-0929-4FEE-9F7A-01FCA3A9EA18}" dt="2023-08-19T19:08:29.067" v="2"/>
          <ac:spMkLst>
            <pc:docMk/>
            <pc:sldMasterMk cId="2060809001" sldId="2147483707"/>
            <ac:spMk id="6" creationId="{D4423389-FBC3-08FB-CCA8-9B0F8CF2E5B8}"/>
          </ac:spMkLst>
        </pc:spChg>
        <pc:spChg chg="mod">
          <ac:chgData name="Balian, Sarah (CNTR)" userId="b3b060d9-4d34-479b-ad68-688eaebf93c5" providerId="ADAL" clId="{031BB520-0929-4FEE-9F7A-01FCA3A9EA18}" dt="2023-08-19T19:08:29.067" v="2"/>
          <ac:spMkLst>
            <pc:docMk/>
            <pc:sldMasterMk cId="2060809001" sldId="2147483707"/>
            <ac:spMk id="8" creationId="{A9D18C17-CD25-1C38-24E6-6B2D79255E23}"/>
          </ac:spMkLst>
        </pc:spChg>
        <pc:spChg chg="mod">
          <ac:chgData name="Balian, Sarah (CNTR)" userId="b3b060d9-4d34-479b-ad68-688eaebf93c5" providerId="ADAL" clId="{031BB520-0929-4FEE-9F7A-01FCA3A9EA18}" dt="2023-08-19T19:08:29.067" v="2"/>
          <ac:spMkLst>
            <pc:docMk/>
            <pc:sldMasterMk cId="2060809001" sldId="2147483707"/>
            <ac:spMk id="10" creationId="{48F3A578-C814-000C-822E-B2022DE3C79C}"/>
          </ac:spMkLst>
        </pc:spChg>
        <pc:grpChg chg="add mod">
          <ac:chgData name="Balian, Sarah (CNTR)" userId="b3b060d9-4d34-479b-ad68-688eaebf93c5" providerId="ADAL" clId="{031BB520-0929-4FEE-9F7A-01FCA3A9EA18}" dt="2023-08-19T19:08:29.067" v="2"/>
          <ac:grpSpMkLst>
            <pc:docMk/>
            <pc:sldMasterMk cId="2060809001" sldId="2147483707"/>
            <ac:grpSpMk id="3" creationId="{11A38E6F-66E4-991B-0CE8-8CDF98D5A8FE}"/>
          </ac:grpSpMkLst>
        </pc:grpChg>
        <pc:picChg chg="mod">
          <ac:chgData name="Balian, Sarah (CNTR)" userId="b3b060d9-4d34-479b-ad68-688eaebf93c5" providerId="ADAL" clId="{031BB520-0929-4FEE-9F7A-01FCA3A9EA18}" dt="2023-08-19T19:08:29.067" v="2"/>
          <ac:picMkLst>
            <pc:docMk/>
            <pc:sldMasterMk cId="2060809001" sldId="2147483707"/>
            <ac:picMk id="7" creationId="{4C51609D-C8FB-550C-AFA3-0C2359676E9B}"/>
          </ac:picMkLst>
        </pc:picChg>
        <pc:picChg chg="del">
          <ac:chgData name="Balian, Sarah (CNTR)" userId="b3b060d9-4d34-479b-ad68-688eaebf93c5" providerId="ADAL" clId="{031BB520-0929-4FEE-9F7A-01FCA3A9EA18}" dt="2023-08-19T19:08:02.083" v="0" actId="478"/>
          <ac:picMkLst>
            <pc:docMk/>
            <pc:sldMasterMk cId="2060809001" sldId="2147483707"/>
            <ac:picMk id="9" creationId="{E200056F-565B-4317-36A6-0898DCFBCE4B}"/>
          </ac:picMkLst>
        </pc:picChg>
      </pc:sldMasterChg>
    </pc:docChg>
  </pc:docChgLst>
  <pc:docChgLst>
    <pc:chgData name="Balian, Sarah (CNTR)" userId="b3b060d9-4d34-479b-ad68-688eaebf93c5" providerId="ADAL" clId="{466B71FA-043C-4465-821E-2765F368EA0D}"/>
    <pc:docChg chg="modSld">
      <pc:chgData name="Balian, Sarah (CNTR)" userId="b3b060d9-4d34-479b-ad68-688eaebf93c5" providerId="ADAL" clId="{466B71FA-043C-4465-821E-2765F368EA0D}" dt="2023-09-13T18:52:32.439" v="3" actId="207"/>
      <pc:docMkLst>
        <pc:docMk/>
      </pc:docMkLst>
      <pc:sldChg chg="modSp mod">
        <pc:chgData name="Balian, Sarah (CNTR)" userId="b3b060d9-4d34-479b-ad68-688eaebf93c5" providerId="ADAL" clId="{466B71FA-043C-4465-821E-2765F368EA0D}" dt="2023-09-13T18:52:32.439" v="3" actId="207"/>
        <pc:sldMkLst>
          <pc:docMk/>
          <pc:sldMk cId="2242751583" sldId="354"/>
        </pc:sldMkLst>
        <pc:spChg chg="mod">
          <ac:chgData name="Balian, Sarah (CNTR)" userId="b3b060d9-4d34-479b-ad68-688eaebf93c5" providerId="ADAL" clId="{466B71FA-043C-4465-821E-2765F368EA0D}" dt="2023-09-13T18:52:32.439" v="3" actId="207"/>
          <ac:spMkLst>
            <pc:docMk/>
            <pc:sldMk cId="2242751583" sldId="354"/>
            <ac:spMk id="22" creationId="{E8527DD3-2F1D-C42B-B192-C26CA62A77D0}"/>
          </ac:spMkLst>
        </pc:spChg>
        <pc:spChg chg="mod">
          <ac:chgData name="Balian, Sarah (CNTR)" userId="b3b060d9-4d34-479b-ad68-688eaebf93c5" providerId="ADAL" clId="{466B71FA-043C-4465-821E-2765F368EA0D}" dt="2023-09-13T18:52:23.690" v="2" actId="207"/>
          <ac:spMkLst>
            <pc:docMk/>
            <pc:sldMk cId="2242751583" sldId="354"/>
            <ac:spMk id="37" creationId="{7D53C1B6-D4E8-646D-384F-FCB40A32EFED}"/>
          </ac:spMkLst>
        </pc:spChg>
        <pc:spChg chg="mod">
          <ac:chgData name="Balian, Sarah (CNTR)" userId="b3b060d9-4d34-479b-ad68-688eaebf93c5" providerId="ADAL" clId="{466B71FA-043C-4465-821E-2765F368EA0D}" dt="2023-09-13T18:52:18.419" v="1" actId="20577"/>
          <ac:spMkLst>
            <pc:docMk/>
            <pc:sldMk cId="2242751583" sldId="354"/>
            <ac:spMk id="1046" creationId="{8A57591F-F75D-FBB3-BD7E-757A1AFC2F4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086961012818061E-2"/>
          <c:w val="0.9608888888888889"/>
          <c:h val="0.81652113804443094"/>
        </c:manualLayout>
      </c:layout>
      <c:lineChart>
        <c:grouping val="standard"/>
        <c:varyColors val="0"/>
        <c:ser>
          <c:idx val="0"/>
          <c:order val="0"/>
          <c:tx>
            <c:strRef>
              <c:f>Sheet1!$B$1</c:f>
              <c:strCache>
                <c:ptCount val="1"/>
                <c:pt idx="0">
                  <c:v>Any ANC from a skilled provider</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EDSBF-III 2003</c:v>
                </c:pt>
                <c:pt idx="1">
                  <c:v>EDSBF-IV 2010</c:v>
                </c:pt>
                <c:pt idx="2">
                  <c:v>EDSBF-V 2021</c:v>
                </c:pt>
              </c:strCache>
            </c:strRef>
          </c:cat>
          <c:val>
            <c:numRef>
              <c:f>Sheet1!$B$2:$B$4</c:f>
              <c:numCache>
                <c:formatCode>General</c:formatCode>
                <c:ptCount val="3"/>
                <c:pt idx="0">
                  <c:v>6</c:v>
                </c:pt>
                <c:pt idx="1">
                  <c:v>57</c:v>
                </c:pt>
                <c:pt idx="2" formatCode="0">
                  <c:v>83</c:v>
                </c:pt>
              </c:numCache>
            </c:numRef>
          </c:val>
          <c:smooth val="0"/>
          <c:extLst>
            <c:ext xmlns:c16="http://schemas.microsoft.com/office/drawing/2014/chart" uri="{C3380CC4-5D6E-409C-BE32-E72D297353CC}">
              <c16:uniqueId val="{00000000-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7.9885016860791497E-2"/>
          <c:w val="0.99392242559276067"/>
          <c:h val="0.59185755281019736"/>
        </c:manualLayout>
      </c:layout>
      <c:barChart>
        <c:barDir val="col"/>
        <c:grouping val="clustered"/>
        <c:varyColors val="0"/>
        <c:ser>
          <c:idx val="0"/>
          <c:order val="0"/>
          <c:tx>
            <c:strRef>
              <c:f>Sheet1!$A$2</c:f>
              <c:strCache>
                <c:ptCount val="1"/>
                <c:pt idx="0">
                  <c:v>Fièvre au cours des 2 semaines précédant l'interview</c:v>
                </c:pt>
              </c:strCache>
            </c:strRef>
          </c:tx>
          <c:spPr>
            <a:solidFill>
              <a:schemeClr val="accent2"/>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Fièvre au cours des 2 semaines précédant l'interview</c:v>
                </c:pt>
                <c:pt idx="2">
                  <c:v>Conseils ou un traitement ont été recherchés</c:v>
                </c:pt>
                <c:pt idx="3">
                  <c:v>Prélevement du sang au doigt 
ou au talon pour être testé</c:v>
                </c:pt>
                <c:pt idx="4">
                  <c:v>Ayant été diagnostiqué avec le paludisme par un prestataire de santé</c:v>
                </c:pt>
              </c:strCache>
            </c:strRef>
          </c:cat>
          <c:val>
            <c:numRef>
              <c:f>Sheet1!$B$2:$B$6</c:f>
              <c:numCache>
                <c:formatCode>General</c:formatCode>
                <c:ptCount val="5"/>
                <c:pt idx="0">
                  <c:v>22</c:v>
                </c:pt>
                <c:pt idx="2">
                  <c:v>75</c:v>
                </c:pt>
                <c:pt idx="3">
                  <c:v>65</c:v>
                </c:pt>
                <c:pt idx="4">
                  <c:v>58</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0-2907-49A3-80A2-EC3A7F14F5B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Autre antipaludique</c:v>
                </c:pt>
                <c:pt idx="1">
                  <c:v>Artesunate par injection/IV</c:v>
                </c:pt>
                <c:pt idx="2">
                  <c:v>Artesunate par voie rectale</c:v>
                </c:pt>
                <c:pt idx="3">
                  <c:v>Quinine par injection/IV</c:v>
                </c:pt>
                <c:pt idx="4">
                  <c:v>Comprimés de Quinine </c:v>
                </c:pt>
                <c:pt idx="5">
                  <c:v>Amodiaquine</c:v>
                </c:pt>
                <c:pt idx="6">
                  <c:v>Chloroquine</c:v>
                </c:pt>
                <c:pt idx="7">
                  <c:v>SP/ Fansidar</c:v>
                </c:pt>
                <c:pt idx="8">
                  <c:v>N'importe quelle CTA</c:v>
                </c:pt>
              </c:strCache>
            </c:strRef>
          </c:cat>
          <c:val>
            <c:numRef>
              <c:f>Sheet1!$B$2:$B$10</c:f>
              <c:numCache>
                <c:formatCode>General</c:formatCode>
                <c:ptCount val="9"/>
                <c:pt idx="0">
                  <c:v>0.2</c:v>
                </c:pt>
                <c:pt idx="1">
                  <c:v>13</c:v>
                </c:pt>
                <c:pt idx="2">
                  <c:v>4</c:v>
                </c:pt>
                <c:pt idx="3">
                  <c:v>6</c:v>
                </c:pt>
                <c:pt idx="4">
                  <c:v>2</c:v>
                </c:pt>
                <c:pt idx="5">
                  <c:v>7</c:v>
                </c:pt>
                <c:pt idx="6">
                  <c:v>3</c:v>
                </c:pt>
                <c:pt idx="7">
                  <c:v>32</c:v>
                </c:pt>
                <c:pt idx="8">
                  <c:v>49</c:v>
                </c:pt>
              </c:numCache>
            </c:numRef>
          </c:val>
          <c:extLst>
            <c:ext xmlns:c16="http://schemas.microsoft.com/office/drawing/2014/chart" uri="{C3380CC4-5D6E-409C-BE32-E72D297353CC}">
              <c16:uniqueId val="{00000000-8448-4686-B924-73986F2DE890}"/>
            </c:ext>
          </c:extLst>
        </c:ser>
        <c:dLbls>
          <c:dLblPos val="outEnd"/>
          <c:showLegendKey val="0"/>
          <c:showVal val="1"/>
          <c:showCatName val="0"/>
          <c:showSerName val="0"/>
          <c:showPercent val="0"/>
          <c:showBubbleSize val="0"/>
        </c:dLbls>
        <c:gapWidth val="100"/>
        <c:axId val="1955625791"/>
        <c:axId val="1955631199"/>
      </c:barChart>
      <c:catAx>
        <c:axId val="1955625791"/>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955631199"/>
        <c:crosses val="autoZero"/>
        <c:auto val="1"/>
        <c:lblAlgn val="ctr"/>
        <c:lblOffset val="100"/>
        <c:noMultiLvlLbl val="0"/>
      </c:catAx>
      <c:valAx>
        <c:axId val="1955631199"/>
        <c:scaling>
          <c:orientation val="minMax"/>
        </c:scaling>
        <c:delete val="1"/>
        <c:axPos val="b"/>
        <c:numFmt formatCode="General" sourceLinked="1"/>
        <c:majorTickMark val="none"/>
        <c:minorTickMark val="none"/>
        <c:tickLblPos val="nextTo"/>
        <c:crossAx val="1955625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en-U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232027259915284"/>
          <c:w val="0.99392242559276067"/>
          <c:h val="0.75170924065590239"/>
        </c:manualLayout>
      </c:layout>
      <c:barChart>
        <c:barDir val="col"/>
        <c:grouping val="clustered"/>
        <c:varyColors val="0"/>
        <c:ser>
          <c:idx val="0"/>
          <c:order val="0"/>
          <c:tx>
            <c:strRef>
              <c:f>Sheet1!$A$2</c:f>
              <c:strCache>
                <c:ptCount val="1"/>
                <c:pt idx="0">
                  <c:v>Anémie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Anémie</c:v>
                </c:pt>
                <c:pt idx="1">
                  <c:v>Paludisme avec test de diagnostic rapide (TDR)</c:v>
                </c:pt>
                <c:pt idx="2">
                  <c:v>Paludisme par examen microscopique</c:v>
                </c:pt>
              </c:strCache>
            </c:strRef>
          </c:cat>
          <c:val>
            <c:numRef>
              <c:f>Sheet1!$B$2:$B$4</c:f>
              <c:numCache>
                <c:formatCode>General</c:formatCode>
                <c:ptCount val="3"/>
                <c:pt idx="0">
                  <c:v>97</c:v>
                </c:pt>
                <c:pt idx="1">
                  <c:v>97</c:v>
                </c:pt>
                <c:pt idx="2">
                  <c:v>97</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232027259915284"/>
          <c:w val="0.99392242559276067"/>
          <c:h val="0.75170924065590239"/>
        </c:manualLayout>
      </c:layout>
      <c:barChart>
        <c:barDir val="col"/>
        <c:grouping val="clustered"/>
        <c:varyColors val="0"/>
        <c:ser>
          <c:idx val="0"/>
          <c:order val="0"/>
          <c:tx>
            <c:strRef>
              <c:f>Sheet1!$A$2</c:f>
              <c:strCache>
                <c:ptCount val="1"/>
                <c:pt idx="0">
                  <c:v>Ensemble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6-8</c:v>
                </c:pt>
                <c:pt idx="2">
                  <c:v>9-11</c:v>
                </c:pt>
                <c:pt idx="3">
                  <c:v>12-17</c:v>
                </c:pt>
                <c:pt idx="4">
                  <c:v>18-23</c:v>
                </c:pt>
                <c:pt idx="5">
                  <c:v>24-35</c:v>
                </c:pt>
                <c:pt idx="6">
                  <c:v>36-47</c:v>
                </c:pt>
                <c:pt idx="7">
                  <c:v>48-59</c:v>
                </c:pt>
              </c:strCache>
            </c:strRef>
          </c:cat>
          <c:val>
            <c:numRef>
              <c:f>Sheet1!$B$2:$B$9</c:f>
              <c:numCache>
                <c:formatCode>General</c:formatCode>
                <c:ptCount val="8"/>
                <c:pt idx="0">
                  <c:v>5</c:v>
                </c:pt>
                <c:pt idx="1">
                  <c:v>6</c:v>
                </c:pt>
                <c:pt idx="2">
                  <c:v>7</c:v>
                </c:pt>
                <c:pt idx="3">
                  <c:v>7</c:v>
                </c:pt>
                <c:pt idx="4">
                  <c:v>8</c:v>
                </c:pt>
                <c:pt idx="5">
                  <c:v>7</c:v>
                </c:pt>
                <c:pt idx="6">
                  <c:v>4</c:v>
                </c:pt>
                <c:pt idx="7">
                  <c:v>2</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Le plus bas</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10</c:v>
                </c:pt>
                <c:pt idx="1">
                  <c:v>6</c:v>
                </c:pt>
                <c:pt idx="2" formatCode="General">
                  <c:v>4</c:v>
                </c:pt>
                <c:pt idx="3" formatCode="General">
                  <c:v>3</c:v>
                </c:pt>
                <c:pt idx="4" formatCode="General">
                  <c:v>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TDR</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6-8</c:v>
                </c:pt>
                <c:pt idx="2">
                  <c:v>9-11</c:v>
                </c:pt>
                <c:pt idx="3">
                  <c:v>12-17</c:v>
                </c:pt>
                <c:pt idx="4">
                  <c:v>18-23</c:v>
                </c:pt>
                <c:pt idx="5">
                  <c:v>24-35</c:v>
                </c:pt>
                <c:pt idx="6">
                  <c:v>36-47</c:v>
                </c:pt>
                <c:pt idx="7">
                  <c:v>48-59</c:v>
                </c:pt>
              </c:strCache>
            </c:strRef>
          </c:cat>
          <c:val>
            <c:numRef>
              <c:f>Sheet1!$B$2:$B$9</c:f>
              <c:numCache>
                <c:formatCode>General</c:formatCode>
                <c:ptCount val="8"/>
                <c:pt idx="0">
                  <c:v>28</c:v>
                </c:pt>
                <c:pt idx="1">
                  <c:v>9</c:v>
                </c:pt>
                <c:pt idx="2">
                  <c:v>14</c:v>
                </c:pt>
                <c:pt idx="3">
                  <c:v>18</c:v>
                </c:pt>
                <c:pt idx="4">
                  <c:v>31</c:v>
                </c:pt>
                <c:pt idx="5">
                  <c:v>34</c:v>
                </c:pt>
                <c:pt idx="6">
                  <c:v>31</c:v>
                </c:pt>
                <c:pt idx="7">
                  <c:v>30</c:v>
                </c:pt>
              </c:numCache>
            </c:numRef>
          </c:val>
          <c:extLst>
            <c:ext xmlns:c16="http://schemas.microsoft.com/office/drawing/2014/chart" uri="{C3380CC4-5D6E-409C-BE32-E72D297353CC}">
              <c16:uniqueId val="{00000000-F053-47C7-B9D0-4187040DD791}"/>
            </c:ext>
          </c:extLst>
        </c:ser>
        <c:ser>
          <c:idx val="1"/>
          <c:order val="1"/>
          <c:tx>
            <c:strRef>
              <c:f>Sheet1!$C$1</c:f>
              <c:strCache>
                <c:ptCount val="1"/>
                <c:pt idx="0">
                  <c:v>Microscopie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6-8</c:v>
                </c:pt>
                <c:pt idx="2">
                  <c:v>9-11</c:v>
                </c:pt>
                <c:pt idx="3">
                  <c:v>12-17</c:v>
                </c:pt>
                <c:pt idx="4">
                  <c:v>18-23</c:v>
                </c:pt>
                <c:pt idx="5">
                  <c:v>24-35</c:v>
                </c:pt>
                <c:pt idx="6">
                  <c:v>36-47</c:v>
                </c:pt>
                <c:pt idx="7">
                  <c:v>48-59</c:v>
                </c:pt>
              </c:strCache>
            </c:strRef>
          </c:cat>
          <c:val>
            <c:numRef>
              <c:f>Sheet1!$C$2:$C$9</c:f>
              <c:numCache>
                <c:formatCode>General</c:formatCode>
                <c:ptCount val="8"/>
                <c:pt idx="0">
                  <c:v>14</c:v>
                </c:pt>
                <c:pt idx="1">
                  <c:v>8</c:v>
                </c:pt>
                <c:pt idx="2">
                  <c:v>7</c:v>
                </c:pt>
                <c:pt idx="3">
                  <c:v>8</c:v>
                </c:pt>
                <c:pt idx="4">
                  <c:v>16</c:v>
                </c:pt>
                <c:pt idx="5">
                  <c:v>16</c:v>
                </c:pt>
                <c:pt idx="6">
                  <c:v>15</c:v>
                </c:pt>
                <c:pt idx="7">
                  <c:v>17</c:v>
                </c:pt>
              </c:numCache>
            </c:numRef>
          </c:val>
          <c:extLst>
            <c:ext xmlns:c16="http://schemas.microsoft.com/office/drawing/2014/chart" uri="{C3380CC4-5D6E-409C-BE32-E72D297353CC}">
              <c16:uniqueId val="{00000001-F053-47C7-B9D0-4187040DD791}"/>
            </c:ext>
          </c:extLst>
        </c:ser>
        <c:dLbls>
          <c:dLblPos val="outEnd"/>
          <c:showLegendKey val="0"/>
          <c:showVal val="1"/>
          <c:showCatName val="0"/>
          <c:showSerName val="0"/>
          <c:showPercent val="0"/>
          <c:showBubbleSize val="0"/>
        </c:dLbls>
        <c:gapWidth val="100"/>
        <c:overlap val="-5"/>
        <c:axId val="2076149471"/>
        <c:axId val="2076149887"/>
      </c:barChart>
      <c:catAx>
        <c:axId val="2076149471"/>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76149887"/>
        <c:crosses val="autoZero"/>
        <c:auto val="1"/>
        <c:lblAlgn val="ctr"/>
        <c:lblOffset val="100"/>
        <c:noMultiLvlLbl val="0"/>
      </c:catAx>
      <c:valAx>
        <c:axId val="2076149887"/>
        <c:scaling>
          <c:orientation val="minMax"/>
          <c:max val="100"/>
        </c:scaling>
        <c:delete val="1"/>
        <c:axPos val="l"/>
        <c:numFmt formatCode="General" sourceLinked="1"/>
        <c:majorTickMark val="none"/>
        <c:minorTickMark val="none"/>
        <c:tickLblPos val="nextTo"/>
        <c:crossAx val="207614947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086961012818061E-2"/>
          <c:w val="0.9608888888888889"/>
          <c:h val="0.81652113804443094"/>
        </c:manualLayout>
      </c:layout>
      <c:barChart>
        <c:barDir val="col"/>
        <c:grouping val="clustered"/>
        <c:varyColors val="0"/>
        <c:ser>
          <c:idx val="0"/>
          <c:order val="0"/>
          <c:tx>
            <c:strRef>
              <c:f>Sheet1!$B$1</c:f>
              <c:strCache>
                <c:ptCount val="1"/>
                <c:pt idx="0">
                  <c:v>Any ANC from a skilled provider</c:v>
                </c:pt>
              </c:strCache>
            </c:strRef>
          </c:tx>
          <c:spPr>
            <a:solidFill>
              <a:schemeClr val="accent2"/>
            </a:solidFill>
            <a:ln w="38100">
              <a:solidFill>
                <a:schemeClr val="accent3"/>
              </a:solidFill>
            </a:ln>
            <a:effectLst/>
          </c:spPr>
          <c:invertIfNegative val="0"/>
          <c:dPt>
            <c:idx val="0"/>
            <c:invertIfNegative val="0"/>
            <c:bubble3D val="0"/>
            <c:spPr>
              <a:solidFill>
                <a:schemeClr val="accent2"/>
              </a:solidFill>
              <a:ln w="38100">
                <a:noFill/>
              </a:ln>
              <a:effectLst/>
            </c:spPr>
            <c:extLst>
              <c:ext xmlns:c16="http://schemas.microsoft.com/office/drawing/2014/chart" uri="{C3380CC4-5D6E-409C-BE32-E72D297353CC}">
                <c16:uniqueId val="{00000000-F3BD-4D45-9FC2-C69EEF580E64}"/>
              </c:ext>
            </c:extLst>
          </c:dPt>
          <c:dPt>
            <c:idx val="1"/>
            <c:invertIfNegative val="0"/>
            <c:bubble3D val="0"/>
            <c:spPr>
              <a:solidFill>
                <a:schemeClr val="accent2"/>
              </a:solidFill>
              <a:ln w="38100">
                <a:noFill/>
              </a:ln>
              <a:effectLst/>
            </c:spPr>
            <c:extLst>
              <c:ext xmlns:c16="http://schemas.microsoft.com/office/drawing/2014/chart" uri="{C3380CC4-5D6E-409C-BE32-E72D297353CC}">
                <c16:uniqueId val="{00000001-F3BD-4D45-9FC2-C69EEF580E64}"/>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EDSBF-IV 2010</c:v>
                </c:pt>
                <c:pt idx="1">
                  <c:v>EDSBF-V 2021</c:v>
                </c:pt>
              </c:strCache>
            </c:strRef>
          </c:cat>
          <c:val>
            <c:numRef>
              <c:f>Sheet1!$B$2:$B$3</c:f>
              <c:numCache>
                <c:formatCode>General</c:formatCode>
                <c:ptCount val="2"/>
                <c:pt idx="0">
                  <c:v>66</c:v>
                </c:pt>
                <c:pt idx="1">
                  <c:v>14</c:v>
                </c:pt>
              </c:numCache>
            </c:numRef>
          </c:val>
          <c:extLst>
            <c:ext xmlns:c16="http://schemas.microsoft.com/office/drawing/2014/chart" uri="{C3380CC4-5D6E-409C-BE32-E72D297353CC}">
              <c16:uniqueId val="{00000000-1089-47AE-A0CB-AAADC8A2FF6B}"/>
            </c:ext>
          </c:extLst>
        </c:ser>
        <c:dLbls>
          <c:showLegendKey val="0"/>
          <c:showVal val="1"/>
          <c:showCatName val="0"/>
          <c:showSerName val="0"/>
          <c:showPercent val="0"/>
          <c:showBubbleSize val="0"/>
        </c:dLbls>
        <c:gapWidth val="150"/>
        <c:axId val="211592223"/>
        <c:axId val="211586815"/>
      </c:bar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5225349426477399E-2"/>
          <c:w val="0.95416666666666672"/>
          <c:h val="0.85878451352750451"/>
        </c:manualLayout>
      </c:layout>
      <c:barChart>
        <c:barDir val="col"/>
        <c:grouping val="clustered"/>
        <c:varyColors val="0"/>
        <c:ser>
          <c:idx val="0"/>
          <c:order val="0"/>
          <c:tx>
            <c:strRef>
              <c:f>Sheet1!$A$2</c:f>
              <c:strCache>
                <c:ptCount val="1"/>
                <c:pt idx="0">
                  <c:v>Burkina Faso</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6"/>
              </a:solidFill>
              <a:ln>
                <a:noFill/>
              </a:ln>
              <a:effectLst/>
            </c:spPr>
            <c:extLst>
              <c:ext xmlns:c16="http://schemas.microsoft.com/office/drawing/2014/chart" uri="{C3380CC4-5D6E-409C-BE32-E72D297353CC}">
                <c16:uniqueId val="{00000004-13DC-4C19-A577-ACEE728FF078}"/>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Burkina Faso</c:v>
                </c:pt>
                <c:pt idx="1">
                  <c:v>Ouagadougou</c:v>
                </c:pt>
                <c:pt idx="2">
                  <c:v>Autres villes</c:v>
                </c:pt>
                <c:pt idx="3">
                  <c:v>Rural</c:v>
                </c:pt>
              </c:strCache>
            </c:strRef>
          </c:cat>
          <c:val>
            <c:numRef>
              <c:f>Sheet1!$B$2:$B$5</c:f>
              <c:numCache>
                <c:formatCode>General</c:formatCode>
                <c:ptCount val="4"/>
                <c:pt idx="0">
                  <c:v>14</c:v>
                </c:pt>
                <c:pt idx="1">
                  <c:v>4</c:v>
                </c:pt>
                <c:pt idx="2">
                  <c:v>5</c:v>
                </c:pt>
                <c:pt idx="3">
                  <c:v>17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Le plus bas</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21</c:v>
                </c:pt>
                <c:pt idx="1">
                  <c:v>20</c:v>
                </c:pt>
                <c:pt idx="2" formatCode="General">
                  <c:v>14</c:v>
                </c:pt>
                <c:pt idx="3" formatCode="General">
                  <c:v>11</c:v>
                </c:pt>
                <c:pt idx="4" formatCode="General">
                  <c:v>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Burkina Faso</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Une moustiquaire imprégnée d'insecticide (MII)</c:v>
                </c:pt>
              </c:strCache>
            </c:strRef>
          </c:cat>
          <c:val>
            <c:numRef>
              <c:f>Sheet1!$B$2:$B$3</c:f>
              <c:numCache>
                <c:formatCode>General</c:formatCode>
                <c:ptCount val="2"/>
                <c:pt idx="0">
                  <c:v>85</c:v>
                </c:pt>
                <c:pt idx="1">
                  <c:v>83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Ouagadougou</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Une moustiquaire imprégnée d'insecticide (MII)</c:v>
                </c:pt>
              </c:strCache>
            </c:strRef>
          </c:cat>
          <c:val>
            <c:numRef>
              <c:f>Sheet1!$C$2:$C$3</c:f>
              <c:numCache>
                <c:formatCode>General</c:formatCode>
                <c:ptCount val="2"/>
                <c:pt idx="0">
                  <c:v>81</c:v>
                </c:pt>
                <c:pt idx="1">
                  <c:v>79</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Autres villes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Une moustiquaire imprégnée d'insecticide (MII)</c:v>
                </c:pt>
              </c:strCache>
            </c:strRef>
          </c:cat>
          <c:val>
            <c:numRef>
              <c:f>Sheet1!$D$2:$D$3</c:f>
              <c:numCache>
                <c:formatCode>General</c:formatCode>
                <c:ptCount val="2"/>
                <c:pt idx="0">
                  <c:v>86</c:v>
                </c:pt>
                <c:pt idx="1">
                  <c:v>84</c:v>
                </c:pt>
              </c:numCache>
            </c:numRef>
          </c:val>
          <c:extLst>
            <c:ext xmlns:c16="http://schemas.microsoft.com/office/drawing/2014/chart" uri="{C3380CC4-5D6E-409C-BE32-E72D297353CC}">
              <c16:uniqueId val="{00000002-F103-4BD6-A737-F89A69E717A2}"/>
            </c:ext>
          </c:extLst>
        </c:ser>
        <c:ser>
          <c:idx val="3"/>
          <c:order val="3"/>
          <c:tx>
            <c:strRef>
              <c:f>Sheet1!$E$1</c:f>
              <c:strCache>
                <c:ptCount val="1"/>
                <c:pt idx="0">
                  <c:v>Rural</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Une moustiquaire imprégnée d'insecticide (MII)</c:v>
                </c:pt>
              </c:strCache>
            </c:strRef>
          </c:cat>
          <c:val>
            <c:numRef>
              <c:f>Sheet1!$E$2:$E$3</c:f>
              <c:numCache>
                <c:formatCode>General</c:formatCode>
                <c:ptCount val="2"/>
                <c:pt idx="0">
                  <c:v>85</c:v>
                </c:pt>
                <c:pt idx="1">
                  <c:v>84</c:v>
                </c:pt>
              </c:numCache>
            </c:numRef>
          </c:val>
          <c:extLst>
            <c:ext xmlns:c16="http://schemas.microsoft.com/office/drawing/2014/chart" uri="{C3380CC4-5D6E-409C-BE32-E72D297353CC}">
              <c16:uniqueId val="{00000000-C37D-42B3-8541-77DA108CACB9}"/>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Le plus bas</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80</c:v>
                </c:pt>
                <c:pt idx="1">
                  <c:v>83</c:v>
                </c:pt>
                <c:pt idx="2" formatCode="General">
                  <c:v>86</c:v>
                </c:pt>
                <c:pt idx="3" formatCode="General">
                  <c:v>83</c:v>
                </c:pt>
                <c:pt idx="4" formatCode="General">
                  <c:v>82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232572027009766"/>
          <c:y val="4.1717523853721412E-2"/>
          <c:w val="0.63877575202717118"/>
          <c:h val="0.95816374755233324"/>
        </c:manualLayout>
      </c:layout>
      <c:pieChart>
        <c:varyColors val="1"/>
        <c:ser>
          <c:idx val="0"/>
          <c:order val="0"/>
          <c:tx>
            <c:strRef>
              <c:f>Sheet1!$B$1</c:f>
              <c:strCache>
                <c:ptCount val="1"/>
                <c:pt idx="0">
                  <c:v>Sales</c:v>
                </c:pt>
              </c:strCache>
            </c:strRef>
          </c:tx>
          <c:explosion val="1"/>
          <c:dPt>
            <c:idx val="0"/>
            <c:bubble3D val="0"/>
            <c:explosion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explosion val="0"/>
            <c:spPr>
              <a:solidFill>
                <a:schemeClr val="accent2"/>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explosion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Lbls>
            <c:dLbl>
              <c:idx val="0"/>
              <c:layout>
                <c:manualLayout>
                  <c:x val="-0.18448088036556026"/>
                  <c:y val="-0.10540218413330314"/>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9114301985399482"/>
                  <c:y val="-9.5182102743166311E-2"/>
                </c:manualLayout>
              </c:layout>
              <c:tx>
                <c:rich>
                  <a:bodyPr/>
                  <a:lstStyle/>
                  <a:p>
                    <a:fld id="{7032A7E8-062D-428F-A6A9-2DC33B9D1309}" type="CATEGORYNAME">
                      <a:rPr lang="fr-FR" dirty="0">
                        <a:solidFill>
                          <a:schemeClr val="bg1"/>
                        </a:solidFill>
                      </a:rPr>
                      <a:pPr/>
                      <a:t>[CATEGORY NAME]</a:t>
                    </a:fld>
                    <a:r>
                      <a:rPr lang="fr-FR" baseline="0"/>
                      <a:t>
</a:t>
                    </a:r>
                    <a:fld id="{C4E09BB2-A10D-46D2-8D2A-9DDDA1A336B9}" type="PERCENTAGE">
                      <a:rPr lang="fr-FR" baseline="0" dirty="0">
                        <a:solidFill>
                          <a:schemeClr val="bg1"/>
                        </a:solidFill>
                      </a:rPr>
                      <a:pPr/>
                      <a:t>[PERCENTAGE]</a:t>
                    </a:fld>
                    <a:endParaRPr lang="fr-FR" baseline="0"/>
                  </a:p>
                </c:rich>
              </c:tx>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584989955272277"/>
                      <c:h val="0.38815602975669622"/>
                    </c:manualLayout>
                  </c15:layout>
                  <c15:dlblFieldTable/>
                  <c15:showDataLabelsRange val="0"/>
                </c:ext>
                <c:ext xmlns:c16="http://schemas.microsoft.com/office/drawing/2014/chart" uri="{C3380CC4-5D6E-409C-BE32-E72D297353CC}">
                  <c16:uniqueId val="{00000001-AFA1-4794-A37B-898FEAB5CD79}"/>
                </c:ext>
              </c:extLst>
            </c:dLbl>
            <c:dLbl>
              <c:idx val="2"/>
              <c:layout>
                <c:manualLayout>
                  <c:x val="-0.1273412749965685"/>
                  <c:y val="0.1402395669381224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29609026235187053"/>
                    </c:manualLayout>
                  </c15:layout>
                </c:ext>
                <c:ext xmlns:c16="http://schemas.microsoft.com/office/drawing/2014/chart" uri="{C3380CC4-5D6E-409C-BE32-E72D297353CC}">
                  <c16:uniqueId val="{00000001-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Aucune MII</c:v>
                </c:pt>
                <c:pt idx="1">
                  <c:v>Au minimum 1 MII, mais pas suffisamment pour tous les membres du ménage</c:v>
                </c:pt>
                <c:pt idx="2">
                  <c:v>Au moins 1 MII pour 2 personnes dans le ménage</c:v>
                </c:pt>
              </c:strCache>
            </c:strRef>
          </c:cat>
          <c:val>
            <c:numRef>
              <c:f>Sheet1!$B$2:$B$4</c:f>
              <c:numCache>
                <c:formatCode>General</c:formatCode>
                <c:ptCount val="3"/>
                <c:pt idx="0">
                  <c:v>17</c:v>
                </c:pt>
                <c:pt idx="1">
                  <c:v>42</c:v>
                </c:pt>
                <c:pt idx="2">
                  <c:v>41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243633999495243"/>
          <c:w val="0.95416666666666672"/>
          <c:h val="0.77157336177052538"/>
        </c:manualLayout>
      </c:layout>
      <c:barChart>
        <c:barDir val="col"/>
        <c:grouping val="clustered"/>
        <c:varyColors val="0"/>
        <c:ser>
          <c:idx val="0"/>
          <c:order val="0"/>
          <c:tx>
            <c:strRef>
              <c:f>Sheet1!$B$1</c:f>
              <c:strCache>
                <c:ptCount val="1"/>
                <c:pt idx="0">
                  <c:v>Accès aux MII</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Burkina Faso</c:v>
                </c:pt>
                <c:pt idx="1">
                  <c:v>Ouagadougou</c:v>
                </c:pt>
                <c:pt idx="2">
                  <c:v>Autres villes</c:v>
                </c:pt>
                <c:pt idx="3">
                  <c:v>Rural</c:v>
                </c:pt>
              </c:strCache>
            </c:strRef>
          </c:cat>
          <c:val>
            <c:numRef>
              <c:f>Sheet1!$B$2:$B$5</c:f>
              <c:numCache>
                <c:formatCode>0</c:formatCode>
                <c:ptCount val="4"/>
                <c:pt idx="0">
                  <c:v>64</c:v>
                </c:pt>
                <c:pt idx="1">
                  <c:v>66</c:v>
                </c:pt>
                <c:pt idx="2">
                  <c:v>67</c:v>
                </c:pt>
                <c:pt idx="3">
                  <c:v>63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A dormi sous une MII</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Burkina Faso</c:v>
                </c:pt>
                <c:pt idx="1">
                  <c:v>Ouagadougou</c:v>
                </c:pt>
                <c:pt idx="2">
                  <c:v>Autres villes</c:v>
                </c:pt>
                <c:pt idx="3">
                  <c:v>Rural</c:v>
                </c:pt>
              </c:strCache>
            </c:strRef>
          </c:cat>
          <c:val>
            <c:numRef>
              <c:f>Sheet1!$C$2:$C$5</c:f>
              <c:numCache>
                <c:formatCode>0</c:formatCode>
                <c:ptCount val="4"/>
                <c:pt idx="0">
                  <c:v>61</c:v>
                </c:pt>
                <c:pt idx="1">
                  <c:v>60</c:v>
                </c:pt>
                <c:pt idx="2">
                  <c:v>63</c:v>
                </c:pt>
                <c:pt idx="3">
                  <c:v>61</c:v>
                </c:pt>
              </c:numCache>
            </c:numRef>
          </c:val>
          <c:extLst>
            <c:ext xmlns:c16="http://schemas.microsoft.com/office/drawing/2014/chart" uri="{C3380CC4-5D6E-409C-BE32-E72D297353CC}">
              <c16:uniqueId val="{00000000-CD90-40BC-BCF0-BE8284E253C6}"/>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Health facility</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EDSBF-III 2003</c:v>
                </c:pt>
                <c:pt idx="1">
                  <c:v>EDSBF-IV 2010</c:v>
                </c:pt>
                <c:pt idx="2">
                  <c:v>EDSBF-V 2021</c:v>
                </c:pt>
              </c:strCache>
            </c:strRef>
          </c:cat>
          <c:val>
            <c:numRef>
              <c:f>Sheet1!$B$2:$B$4</c:f>
              <c:numCache>
                <c:formatCode>General</c:formatCode>
                <c:ptCount val="3"/>
                <c:pt idx="0">
                  <c:v>3</c:v>
                </c:pt>
                <c:pt idx="1">
                  <c:v>36</c:v>
                </c:pt>
                <c:pt idx="2" formatCode="0">
                  <c:v>64</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At home</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0"/>
              <c:layout>
                <c:manualLayout>
                  <c:x val="2.8578873293012286E-2"/>
                  <c:y val="1.9420339240917492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221-4782-BA73-0AF2A159A4DD}"/>
                </c:ext>
              </c:extLst>
            </c:dLbl>
            <c:dLbl>
              <c:idx val="1"/>
              <c:layout>
                <c:manualLayout>
                  <c:x val="-2.8993622174039897E-2"/>
                  <c:y val="5.843918393203259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221-4782-BA73-0AF2A159A4DD}"/>
                </c:ext>
              </c:extLst>
            </c:dLbl>
            <c:dLbl>
              <c:idx val="2"/>
              <c:layout>
                <c:manualLayout>
                  <c:x val="-2.7383316215907793E-2"/>
                  <c:y val="5.5614326431635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221-4782-BA73-0AF2A159A4D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EDSBF-III 2003</c:v>
                </c:pt>
                <c:pt idx="1">
                  <c:v>EDSBF-IV 2010</c:v>
                </c:pt>
                <c:pt idx="2">
                  <c:v>EDSBF-V 2021</c:v>
                </c:pt>
              </c:strCache>
            </c:strRef>
          </c:cat>
          <c:val>
            <c:numRef>
              <c:f>Sheet1!$C$2:$C$4</c:f>
              <c:numCache>
                <c:formatCode>General</c:formatCode>
                <c:ptCount val="3"/>
                <c:pt idx="0">
                  <c:v>2</c:v>
                </c:pt>
                <c:pt idx="1">
                  <c:v>32</c:v>
                </c:pt>
                <c:pt idx="2">
                  <c:v>61</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7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666528333502986E-3"/>
          <c:y val="0.10957098359941297"/>
          <c:w val="0.95416666666666672"/>
          <c:h val="0.77065738519030647"/>
        </c:manualLayout>
      </c:layout>
      <c:barChart>
        <c:barDir val="col"/>
        <c:grouping val="clustered"/>
        <c:varyColors val="0"/>
        <c:ser>
          <c:idx val="0"/>
          <c:order val="0"/>
          <c:tx>
            <c:strRef>
              <c:f>Sheet1!$A$2</c:f>
              <c:strCache>
                <c:ptCount val="1"/>
                <c:pt idx="0">
                  <c:v>Tous les membres du ménage</c:v>
                </c:pt>
              </c:strCache>
            </c:strRef>
          </c:tx>
          <c:spPr>
            <a:solidFill>
              <a:schemeClr val="accent5"/>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0-BA95-420F-B81F-2A9BF41426D6}"/>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1-BA95-420F-B81F-2A9BF41426D6}"/>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2-BA95-420F-B81F-2A9BF41426D6}"/>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A10B-4B01-8232-F75669559F4C}"/>
              </c:ext>
            </c:extLst>
          </c:dPt>
          <c:dPt>
            <c:idx val="5"/>
            <c:invertIfNegative val="0"/>
            <c:bubble3D val="0"/>
            <c:spPr>
              <a:solidFill>
                <a:schemeClr val="accent1"/>
              </a:solidFill>
              <a:ln>
                <a:noFill/>
              </a:ln>
              <a:effectLst/>
            </c:spPr>
            <c:extLst>
              <c:ext xmlns:c16="http://schemas.microsoft.com/office/drawing/2014/chart" uri="{C3380CC4-5D6E-409C-BE32-E72D297353CC}">
                <c16:uniqueId val="{00000007-A10B-4B01-8232-F75669559F4C}"/>
              </c:ext>
            </c:extLst>
          </c:dPt>
          <c:dPt>
            <c:idx val="6"/>
            <c:invertIfNegative val="0"/>
            <c:bubble3D val="0"/>
            <c:spPr>
              <a:solidFill>
                <a:schemeClr val="accent1"/>
              </a:solidFill>
              <a:ln>
                <a:noFill/>
              </a:ln>
              <a:effectLst/>
            </c:spPr>
            <c:extLst>
              <c:ext xmlns:c16="http://schemas.microsoft.com/office/drawing/2014/chart" uri="{C3380CC4-5D6E-409C-BE32-E72D297353CC}">
                <c16:uniqueId val="{00000008-A10B-4B01-8232-F75669559F4C}"/>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Tous les membres du ménage</c:v>
                </c:pt>
                <c:pt idx="1">
                  <c:v>Enfants 
&lt;5 ans</c:v>
                </c:pt>
                <c:pt idx="2">
                  <c:v>Femmes enceintes</c:v>
                </c:pt>
                <c:pt idx="4">
                  <c:v>Tous les membres du ménage</c:v>
                </c:pt>
                <c:pt idx="5">
                  <c:v>Enfants 
&lt;5 ans</c:v>
                </c:pt>
                <c:pt idx="6">
                  <c:v>Femmes enceintes</c:v>
                </c:pt>
              </c:strCache>
            </c:strRef>
          </c:cat>
          <c:val>
            <c:numRef>
              <c:f>Sheet1!$B$2:$B$8</c:f>
              <c:numCache>
                <c:formatCode>0</c:formatCode>
                <c:ptCount val="7"/>
                <c:pt idx="0" formatCode="General">
                  <c:v>61</c:v>
                </c:pt>
                <c:pt idx="1">
                  <c:v>67</c:v>
                </c:pt>
                <c:pt idx="2" formatCode="General">
                  <c:v>71</c:v>
                </c:pt>
                <c:pt idx="4" formatCode="General">
                  <c:v>73</c:v>
                </c:pt>
                <c:pt idx="5" formatCode="General">
                  <c:v>79</c:v>
                </c:pt>
                <c:pt idx="6" formatCode="General">
                  <c:v>83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232027259915284"/>
          <c:w val="0.99392242559276067"/>
          <c:h val="0.75170924065590239"/>
        </c:manualLayout>
      </c:layout>
      <c:barChart>
        <c:barDir val="col"/>
        <c:grouping val="clustered"/>
        <c:varyColors val="0"/>
        <c:ser>
          <c:idx val="0"/>
          <c:order val="0"/>
          <c:tx>
            <c:strRef>
              <c:f>Sheet1!$A$2</c:f>
              <c:strCache>
                <c:ptCount val="1"/>
                <c:pt idx="0">
                  <c:v>1+ doses de SP/ Fansidar
(TPIg1+)</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de SP/ Fansidar
(TPIg1+)</c:v>
                </c:pt>
                <c:pt idx="1">
                  <c:v>2+ doses de SP/ Fansidar
(TPIg2+)</c:v>
                </c:pt>
                <c:pt idx="2">
                  <c:v>3+ doses de SP/ Fansidar
(TPIg3+)</c:v>
                </c:pt>
              </c:strCache>
            </c:strRef>
          </c:cat>
          <c:val>
            <c:numRef>
              <c:f>Sheet1!$B$2:$B$4</c:f>
              <c:numCache>
                <c:formatCode>General</c:formatCode>
                <c:ptCount val="3"/>
                <c:pt idx="0">
                  <c:v>93</c:v>
                </c:pt>
                <c:pt idx="1">
                  <c:v>79</c:v>
                </c:pt>
                <c:pt idx="2">
                  <c:v>57</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0.12970630375069644"/>
          <c:w val="0.9608888888888889"/>
          <c:h val="0.76290180705389843"/>
        </c:manualLayout>
      </c:layout>
      <c:barChart>
        <c:barDir val="col"/>
        <c:grouping val="clustered"/>
        <c:varyColors val="0"/>
        <c:ser>
          <c:idx val="0"/>
          <c:order val="0"/>
          <c:tx>
            <c:strRef>
              <c:f>Sheet1!$A$2</c:f>
              <c:strCache>
                <c:ptCount val="1"/>
                <c:pt idx="0">
                  <c:v>EDSBF-IV 2010</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TPIg 1+</c:v>
                </c:pt>
                <c:pt idx="1">
                  <c:v>TPIg 2+</c:v>
                </c:pt>
                <c:pt idx="2">
                  <c:v>TPIg 3+</c:v>
                </c:pt>
              </c:strCache>
            </c:strRef>
          </c:cat>
          <c:val>
            <c:numRef>
              <c:f>Sheet1!$B$2:$D$2</c:f>
              <c:numCache>
                <c:formatCode>General</c:formatCode>
                <c:ptCount val="3"/>
                <c:pt idx="0">
                  <c:v>74</c:v>
                </c:pt>
                <c:pt idx="1">
                  <c:v>39</c:v>
                </c:pt>
                <c:pt idx="2">
                  <c:v>5</c:v>
                </c:pt>
              </c:numCache>
            </c:numRef>
          </c:val>
          <c:extLst>
            <c:ext xmlns:c16="http://schemas.microsoft.com/office/drawing/2014/chart" uri="{C3380CC4-5D6E-409C-BE32-E72D297353CC}">
              <c16:uniqueId val="{00000000-1089-47AE-A0CB-AAADC8A2FF6B}"/>
            </c:ext>
          </c:extLst>
        </c:ser>
        <c:ser>
          <c:idx val="1"/>
          <c:order val="1"/>
          <c:tx>
            <c:strRef>
              <c:f>Sheet1!$A$3</c:f>
              <c:strCache>
                <c:ptCount val="1"/>
                <c:pt idx="0">
                  <c:v>EDSBF-V 2021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TPIg 1+</c:v>
                </c:pt>
                <c:pt idx="1">
                  <c:v>TPIg 2+</c:v>
                </c:pt>
                <c:pt idx="2">
                  <c:v>TPIg 3+</c:v>
                </c:pt>
              </c:strCache>
            </c:strRef>
          </c:cat>
          <c:val>
            <c:numRef>
              <c:f>Sheet1!$B$3:$D$3</c:f>
              <c:numCache>
                <c:formatCode>General</c:formatCode>
                <c:ptCount val="3"/>
                <c:pt idx="0">
                  <c:v>93</c:v>
                </c:pt>
                <c:pt idx="1">
                  <c:v>79</c:v>
                </c:pt>
                <c:pt idx="2">
                  <c:v>57</c:v>
                </c:pt>
              </c:numCache>
            </c:numRef>
          </c:val>
          <c:extLst>
            <c:ext xmlns:c16="http://schemas.microsoft.com/office/drawing/2014/chart" uri="{C3380CC4-5D6E-409C-BE32-E72D297353CC}">
              <c16:uniqueId val="{00000004-1089-47AE-A0CB-AAADC8A2FF6B}"/>
            </c:ext>
          </c:extLst>
        </c:ser>
        <c:dLbls>
          <c:dLblPos val="outEnd"/>
          <c:showLegendKey val="0"/>
          <c:showVal val="1"/>
          <c:showCatName val="0"/>
          <c:showSerName val="0"/>
          <c:showPercent val="0"/>
          <c:showBubbleSize val="0"/>
        </c:dLbls>
        <c:gapWidth val="150"/>
        <c:overlap val="-5"/>
        <c:axId val="211592223"/>
        <c:axId val="211586815"/>
      </c:bar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0.34613</cdr:x>
      <cdr:y>0.88651</cdr:y>
    </cdr:from>
    <cdr:to>
      <cdr:x>0.40543</cdr:x>
      <cdr:y>0.95729</cdr:y>
    </cdr:to>
    <cdr:sp macro="" textlink="">
      <cdr:nvSpPr>
        <cdr:cNvPr id="2" name="TextBox 1">
          <a:extLst xmlns:a="http://schemas.openxmlformats.org/drawingml/2006/main">
            <a:ext uri="{FF2B5EF4-FFF2-40B4-BE49-F238E27FC236}">
              <a16:creationId xmlns:a16="http://schemas.microsoft.com/office/drawing/2014/main" id="{209ABEEF-D4D9-2CBC-C532-FE5659E27050}"/>
            </a:ext>
          </a:extLst>
        </cdr:cNvPr>
        <cdr:cNvSpPr txBox="1"/>
      </cdr:nvSpPr>
      <cdr:spPr>
        <a:xfrm xmlns:a="http://schemas.openxmlformats.org/drawingml/2006/main">
          <a:off x="2928402" y="4612820"/>
          <a:ext cx="501650" cy="368300"/>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l"/>
          <a:r>
            <a:rPr lang="en-US" sz="1800" b="1" dirty="0"/>
            <a:t>&lt;1 </a:t>
          </a:r>
          <a:endParaRPr lang="fr-FR" sz="18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9/13/2023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9/13/2023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possession des MII par les ménages a </a:t>
            </a:r>
            <a:r>
              <a:rPr lang="en-US" dirty="0" err="1"/>
              <a:t>sensiblement</a:t>
            </a:r>
            <a:r>
              <a:rPr lang="en-US" dirty="0"/>
              <a:t> </a:t>
            </a:r>
            <a:r>
              <a:rPr lang="en-US" dirty="0" err="1"/>
              <a:t>augmenté</a:t>
            </a:r>
            <a:r>
              <a:rPr lang="en-US" dirty="0"/>
              <a:t>, passant de 6 % </a:t>
            </a:r>
            <a:r>
              <a:rPr lang="en-US" dirty="0" err="1"/>
              <a:t>en</a:t>
            </a:r>
            <a:r>
              <a:rPr lang="en-US" dirty="0"/>
              <a:t> 2003 à 83 % </a:t>
            </a:r>
            <a:r>
              <a:rPr lang="en-US" dirty="0" err="1"/>
              <a:t>en</a:t>
            </a:r>
            <a:r>
              <a:rPr lang="en-US" dirty="0"/>
              <a:t> 2021.</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2582882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 </a:t>
            </a:r>
            <a:r>
              <a:rPr lang="en-US" dirty="0" err="1"/>
              <a:t>cours</a:t>
            </a:r>
            <a:r>
              <a:rPr lang="en-US" dirty="0"/>
              <a:t> de la </a:t>
            </a:r>
            <a:r>
              <a:rPr lang="en-US" dirty="0" err="1"/>
              <a:t>dernière</a:t>
            </a:r>
            <a:r>
              <a:rPr lang="en-US" dirty="0"/>
              <a:t> </a:t>
            </a:r>
            <a:r>
              <a:rPr lang="en-US" dirty="0" err="1"/>
              <a:t>décennie</a:t>
            </a:r>
            <a:r>
              <a:rPr lang="en-US" dirty="0"/>
              <a:t> la couverture du </a:t>
            </a:r>
            <a:r>
              <a:rPr lang="en-US" dirty="0" err="1"/>
              <a:t>TPIg</a:t>
            </a:r>
            <a:r>
              <a:rPr lang="en-US" dirty="0"/>
              <a:t> a </a:t>
            </a:r>
            <a:r>
              <a:rPr lang="en-US" dirty="0" err="1"/>
              <a:t>nettement</a:t>
            </a:r>
            <a:r>
              <a:rPr lang="en-US" dirty="0"/>
              <a:t> </a:t>
            </a:r>
            <a:r>
              <a:rPr lang="en-US" dirty="0" err="1"/>
              <a:t>augmenté</a:t>
            </a:r>
            <a:r>
              <a:rPr lang="en-US" dirty="0"/>
              <a:t>. </a:t>
            </a:r>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1805878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Des conseils ou un traitement ont été recherchés pour trois quarts des enfants fébriles et deux tiers ont eu un prélèvement sanguin pour être testé. </a:t>
            </a:r>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084679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Près</a:t>
            </a:r>
            <a:r>
              <a:rPr lang="en-US" dirty="0"/>
              <a:t> de la </a:t>
            </a:r>
            <a:r>
              <a:rPr lang="en-US" dirty="0" err="1"/>
              <a:t>moitié</a:t>
            </a:r>
            <a:r>
              <a:rPr lang="en-US" dirty="0"/>
              <a:t> des enfants </a:t>
            </a:r>
            <a:r>
              <a:rPr lang="en-US" dirty="0" err="1"/>
              <a:t>fébriles</a:t>
            </a:r>
            <a:r>
              <a:rPr lang="en-US" dirty="0"/>
              <a:t> </a:t>
            </a:r>
            <a:r>
              <a:rPr lang="en-US" dirty="0" err="1"/>
              <a:t>ayant</a:t>
            </a:r>
            <a:r>
              <a:rPr lang="en-US" dirty="0"/>
              <a:t> pris des </a:t>
            </a:r>
            <a:r>
              <a:rPr lang="en-US" dirty="0" err="1"/>
              <a:t>antipaludiques</a:t>
            </a:r>
            <a:r>
              <a:rPr lang="en-US" dirty="0"/>
              <a:t> a pris </a:t>
            </a:r>
            <a:r>
              <a:rPr lang="en-US" dirty="0" err="1"/>
              <a:t>n’importe</a:t>
            </a:r>
            <a:r>
              <a:rPr lang="en-US" dirty="0"/>
              <a:t> quelle </a:t>
            </a:r>
            <a:r>
              <a:rPr lang="fr-CI" sz="1200" dirty="0">
                <a:effectLst/>
                <a:latin typeface="Arial" panose="020B0604020202020204" pitchFamily="34" charset="0"/>
                <a:ea typeface="Times New Roman" panose="02020603050405020304" pitchFamily="18" charset="0"/>
                <a:cs typeface="Times New Roman" panose="02020603050405020304" pitchFamily="18" charset="0"/>
              </a:rPr>
              <a:t>Combinaison thérapeutique à base d’artémisinine, le traitement de première intention pour le paludisme simple chez les enfants.</a:t>
            </a:r>
            <a:endParaRPr lang="en-US" dirty="0"/>
          </a:p>
          <a:p>
            <a:endParaRPr lang="en-US" dirty="0"/>
          </a:p>
          <a:p>
            <a:pPr marL="0" marR="0" algn="just">
              <a:lnSpc>
                <a:spcPct val="107000"/>
              </a:lnSpc>
              <a:spcBef>
                <a:spcPts val="0"/>
              </a:spcBef>
              <a:spcAft>
                <a:spcPts val="0"/>
              </a:spcAft>
            </a:pPr>
            <a:r>
              <a:rPr lang="fr-CI" sz="1800" dirty="0">
                <a:effectLst/>
                <a:latin typeface="Arial" panose="020B0604020202020204" pitchFamily="34" charset="0"/>
                <a:ea typeface="Times New Roman" panose="02020603050405020304" pitchFamily="18" charset="0"/>
                <a:cs typeface="Times New Roman" panose="02020603050405020304" pitchFamily="18" charset="0"/>
              </a:rPr>
              <a:t>CTA = Combinaison thérapeutique à base d’artémisinine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gn="just">
              <a:lnSpc>
                <a:spcPct val="107000"/>
              </a:lnSpc>
              <a:spcBef>
                <a:spcPts val="0"/>
              </a:spcBef>
              <a:spcAft>
                <a:spcPts val="0"/>
              </a:spcAft>
            </a:pPr>
            <a:r>
              <a:rPr lang="fr-CI" sz="1800" dirty="0">
                <a:effectLst/>
                <a:latin typeface="Arial" panose="020B0604020202020204" pitchFamily="34" charset="0"/>
                <a:ea typeface="Times New Roman" panose="02020603050405020304" pitchFamily="18" charset="0"/>
                <a:cs typeface="Times New Roman" panose="02020603050405020304" pitchFamily="18" charset="0"/>
              </a:rPr>
              <a:t>SP = </a:t>
            </a:r>
            <a:r>
              <a:rPr lang="fr-CI" sz="1800" dirty="0" err="1">
                <a:effectLst/>
                <a:latin typeface="Arial" panose="020B0604020202020204" pitchFamily="34" charset="0"/>
                <a:ea typeface="Times New Roman" panose="02020603050405020304" pitchFamily="18" charset="0"/>
                <a:cs typeface="Times New Roman" panose="02020603050405020304" pitchFamily="18" charset="0"/>
              </a:rPr>
              <a:t>sulfadoxine</a:t>
            </a:r>
            <a:r>
              <a:rPr lang="fr-CI" sz="1800" dirty="0">
                <a:effectLst/>
                <a:latin typeface="Arial" panose="020B0604020202020204" pitchFamily="34" charset="0"/>
                <a:ea typeface="Times New Roman" panose="02020603050405020304" pitchFamily="18" charset="0"/>
                <a:cs typeface="Times New Roman" panose="02020603050405020304" pitchFamily="18" charset="0"/>
              </a:rPr>
              <a:t> and pyriméthamine</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r>
              <a:rPr lang="en-US" dirty="0"/>
              <a:t> </a:t>
            </a:r>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811760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Dans </a:t>
            </a:r>
            <a:r>
              <a:rPr lang="en-US" dirty="0" err="1"/>
              <a:t>l’ensemble</a:t>
            </a:r>
            <a:r>
              <a:rPr lang="en-US" dirty="0"/>
              <a:t>, 5 % des enfants de 6-59 </a:t>
            </a:r>
            <a:r>
              <a:rPr lang="en-US" dirty="0" err="1"/>
              <a:t>mois</a:t>
            </a:r>
            <a:r>
              <a:rPr lang="en-US" dirty="0"/>
              <a:t> </a:t>
            </a:r>
            <a:r>
              <a:rPr lang="en-US" dirty="0" err="1"/>
              <a:t>ont</a:t>
            </a:r>
            <a:r>
              <a:rPr lang="en-US" dirty="0"/>
              <a:t> un </a:t>
            </a:r>
            <a:r>
              <a:rPr lang="en-US" dirty="0" err="1"/>
              <a:t>niveau</a:t>
            </a:r>
            <a:r>
              <a:rPr lang="en-US" dirty="0"/>
              <a:t> </a:t>
            </a:r>
            <a:r>
              <a:rPr lang="en-US" dirty="0" err="1"/>
              <a:t>d’hémoglobine</a:t>
            </a:r>
            <a:r>
              <a:rPr lang="en-US" dirty="0"/>
              <a:t> </a:t>
            </a:r>
            <a:r>
              <a:rPr lang="en-US" dirty="0" err="1"/>
              <a:t>inférieur</a:t>
            </a:r>
            <a:r>
              <a:rPr lang="en-US" dirty="0"/>
              <a:t> de 8 g/dl. </a:t>
            </a:r>
            <a:r>
              <a:rPr lang="en-US" dirty="0" err="1"/>
              <a:t>Cette</a:t>
            </a:r>
            <a:r>
              <a:rPr lang="en-US" dirty="0"/>
              <a:t> proportion </a:t>
            </a:r>
            <a:r>
              <a:rPr lang="en-US" dirty="0" err="1"/>
              <a:t>est</a:t>
            </a:r>
            <a:r>
              <a:rPr lang="en-US" dirty="0"/>
              <a:t> plus </a:t>
            </a:r>
            <a:r>
              <a:rPr lang="en-US" dirty="0" err="1"/>
              <a:t>faible</a:t>
            </a:r>
            <a:r>
              <a:rPr lang="en-US" dirty="0"/>
              <a:t> </a:t>
            </a:r>
            <a:r>
              <a:rPr lang="en-US" dirty="0" err="1"/>
              <a:t>parmi</a:t>
            </a:r>
            <a:r>
              <a:rPr lang="en-US" dirty="0"/>
              <a:t> les enfants </a:t>
            </a:r>
            <a:r>
              <a:rPr lang="en-US" dirty="0" err="1"/>
              <a:t>âgés</a:t>
            </a:r>
            <a:r>
              <a:rPr lang="en-US" dirty="0"/>
              <a:t> de 36 </a:t>
            </a:r>
            <a:r>
              <a:rPr lang="en-US" dirty="0" err="1"/>
              <a:t>mois</a:t>
            </a:r>
            <a:r>
              <a:rPr lang="en-US" dirty="0"/>
              <a:t> </a:t>
            </a:r>
            <a:r>
              <a:rPr lang="en-US" dirty="0" err="1"/>
              <a:t>ou</a:t>
            </a:r>
            <a:r>
              <a:rPr lang="en-US" dirty="0"/>
              <a:t> plus.</a:t>
            </a:r>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2215589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prévalence de faible niveau d’hémoglobine chez les enfants de 6-59 mois diminue avec l’augmentation du bien-être économique.</a:t>
            </a:r>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1409992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a:effectLst/>
                <a:latin typeface="Arial" panose="020B0604020202020204" pitchFamily="34" charset="0"/>
                <a:ea typeface="Times New Roman" panose="02020603050405020304" pitchFamily="18" charset="0"/>
                <a:cs typeface="Times New Roman" panose="02020603050405020304" pitchFamily="18" charset="0"/>
              </a:rPr>
              <a:t>28 % des enfants de 6-59 mois ont testés positifs pour le paludisme selon le TDR comparé à 14 % selon la microscopie. Quel qu’en soit le type du test, la prévalence du paludisme augmente de façon générale avec l’âge.</a:t>
            </a:r>
          </a:p>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a:effectLst/>
                <a:latin typeface="Arial" panose="020B0604020202020204" pitchFamily="34" charset="0"/>
                <a:ea typeface="Times New Roman" panose="02020603050405020304" pitchFamily="18" charset="0"/>
                <a:cs typeface="Times New Roman" panose="02020603050405020304" pitchFamily="18" charset="0"/>
              </a:rPr>
              <a:t>TDR = Test de Diagnostic Rapide SD BIOLINE Malaria Ag </a:t>
            </a:r>
            <a:r>
              <a:rPr lang="fr-CI" sz="1800" dirty="0" err="1">
                <a:effectLst/>
                <a:latin typeface="Arial" panose="020B0604020202020204" pitchFamily="34" charset="0"/>
                <a:ea typeface="Times New Roman" panose="02020603050405020304" pitchFamily="18" charset="0"/>
                <a:cs typeface="Times New Roman" panose="02020603050405020304" pitchFamily="18" charset="0"/>
              </a:rPr>
              <a:t>P.f</a:t>
            </a:r>
            <a:endParaRPr lang="fr-FR"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23</a:t>
            </a:fld>
            <a:endParaRPr lang="en-US"/>
          </a:p>
        </p:txBody>
      </p:sp>
    </p:spTree>
    <p:extLst>
      <p:ext uri="{BB962C8B-B14F-4D97-AF65-F5344CB8AC3E}">
        <p14:creationId xmlns:p14="http://schemas.microsoft.com/office/powerpoint/2010/main" val="1482926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prevalence du </a:t>
            </a:r>
            <a:r>
              <a:rPr lang="en-US" dirty="0" err="1"/>
              <a:t>paludisme</a:t>
            </a:r>
            <a:r>
              <a:rPr lang="en-US" dirty="0"/>
              <a:t> chez les enfants a </a:t>
            </a:r>
            <a:r>
              <a:rPr lang="en-US" dirty="0" err="1"/>
              <a:t>dramatiquement</a:t>
            </a:r>
            <a:r>
              <a:rPr lang="en-US" dirty="0"/>
              <a:t> </a:t>
            </a:r>
            <a:r>
              <a:rPr lang="en-US" dirty="0" err="1"/>
              <a:t>diminué</a:t>
            </a:r>
            <a:r>
              <a:rPr lang="en-US" dirty="0"/>
              <a:t> de 66 % </a:t>
            </a:r>
            <a:r>
              <a:rPr lang="en-US" dirty="0" err="1"/>
              <a:t>en</a:t>
            </a:r>
            <a:r>
              <a:rPr lang="en-US" dirty="0"/>
              <a:t> 2010 à 14 % </a:t>
            </a:r>
            <a:r>
              <a:rPr lang="en-US" dirty="0" err="1"/>
              <a:t>en</a:t>
            </a:r>
            <a:r>
              <a:rPr lang="en-US" dirty="0"/>
              <a:t> 2021.</a:t>
            </a:r>
          </a:p>
        </p:txBody>
      </p:sp>
      <p:sp>
        <p:nvSpPr>
          <p:cNvPr id="4" name="Slide Number Placeholder 3"/>
          <p:cNvSpPr>
            <a:spLocks noGrp="1"/>
          </p:cNvSpPr>
          <p:nvPr>
            <p:ph type="sldNum" sz="quarter" idx="5"/>
          </p:nvPr>
        </p:nvSpPr>
        <p:spPr/>
        <p:txBody>
          <a:bodyPr/>
          <a:lstStyle/>
          <a:p>
            <a:fld id="{223483AE-61A7-4612-A3AC-24729FE3FB25}" type="slidenum">
              <a:rPr lang="en-US" smtClean="0"/>
              <a:t>24</a:t>
            </a:fld>
            <a:endParaRPr lang="en-US"/>
          </a:p>
        </p:txBody>
      </p:sp>
    </p:spTree>
    <p:extLst>
      <p:ext uri="{BB962C8B-B14F-4D97-AF65-F5344CB8AC3E}">
        <p14:creationId xmlns:p14="http://schemas.microsoft.com/office/powerpoint/2010/main" val="3860623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prevalence du </a:t>
            </a:r>
            <a:r>
              <a:rPr lang="en-US" dirty="0" err="1"/>
              <a:t>paludime</a:t>
            </a:r>
            <a:r>
              <a:rPr lang="en-US" dirty="0"/>
              <a:t> </a:t>
            </a:r>
            <a:r>
              <a:rPr lang="en-US" dirty="0" err="1"/>
              <a:t>est</a:t>
            </a:r>
            <a:r>
              <a:rPr lang="en-US" dirty="0"/>
              <a:t> </a:t>
            </a:r>
            <a:r>
              <a:rPr lang="en-US" dirty="0" err="1"/>
              <a:t>beacuoup</a:t>
            </a:r>
            <a:r>
              <a:rPr lang="en-US" dirty="0"/>
              <a:t> plus </a:t>
            </a:r>
            <a:r>
              <a:rPr lang="en-US" dirty="0" err="1"/>
              <a:t>élevée</a:t>
            </a:r>
            <a:r>
              <a:rPr lang="en-US" dirty="0"/>
              <a:t> </a:t>
            </a:r>
            <a:r>
              <a:rPr lang="en-US" dirty="0" err="1"/>
              <a:t>en</a:t>
            </a:r>
            <a:r>
              <a:rPr lang="en-US" dirty="0"/>
              <a:t> milieu rural </a:t>
            </a:r>
            <a:r>
              <a:rPr lang="en-US" dirty="0" err="1"/>
              <a:t>qu’à</a:t>
            </a:r>
            <a:r>
              <a:rPr lang="en-US" dirty="0"/>
              <a:t> Ouagadougou </a:t>
            </a:r>
            <a:r>
              <a:rPr lang="en-US" dirty="0" err="1"/>
              <a:t>ou</a:t>
            </a:r>
            <a:r>
              <a:rPr lang="en-US" dirty="0"/>
              <a:t> aux </a:t>
            </a:r>
            <a:r>
              <a:rPr lang="en-US" dirty="0" err="1"/>
              <a:t>autres</a:t>
            </a:r>
            <a:r>
              <a:rPr lang="en-US" dirty="0"/>
              <a:t> </a:t>
            </a:r>
            <a:r>
              <a:rPr lang="en-US" dirty="0" err="1"/>
              <a:t>villes</a:t>
            </a:r>
            <a:r>
              <a:rPr lang="en-US" dirty="0"/>
              <a:t>.</a:t>
            </a:r>
          </a:p>
        </p:txBody>
      </p:sp>
      <p:sp>
        <p:nvSpPr>
          <p:cNvPr id="4" name="Slide Number Placeholder 3"/>
          <p:cNvSpPr>
            <a:spLocks noGrp="1"/>
          </p:cNvSpPr>
          <p:nvPr>
            <p:ph type="sldNum" sz="quarter" idx="5"/>
          </p:nvPr>
        </p:nvSpPr>
        <p:spPr/>
        <p:txBody>
          <a:bodyPr/>
          <a:lstStyle/>
          <a:p>
            <a:fld id="{223483AE-61A7-4612-A3AC-24729FE3FB25}" type="slidenum">
              <a:rPr lang="en-US" smtClean="0"/>
              <a:t>25</a:t>
            </a:fld>
            <a:endParaRPr lang="en-US"/>
          </a:p>
        </p:txBody>
      </p:sp>
    </p:spTree>
    <p:extLst>
      <p:ext uri="{BB962C8B-B14F-4D97-AF65-F5344CB8AC3E}">
        <p14:creationId xmlns:p14="http://schemas.microsoft.com/office/powerpoint/2010/main" val="688875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prevalence du </a:t>
            </a:r>
            <a:r>
              <a:rPr lang="en-US" dirty="0" err="1"/>
              <a:t>paludisme</a:t>
            </a:r>
            <a:r>
              <a:rPr lang="en-US" dirty="0"/>
              <a:t> </a:t>
            </a:r>
            <a:r>
              <a:rPr lang="en-US" dirty="0" err="1"/>
              <a:t>diminue</a:t>
            </a:r>
            <a:r>
              <a:rPr lang="en-US" dirty="0"/>
              <a:t> </a:t>
            </a:r>
            <a:r>
              <a:rPr lang="en-US" dirty="0" err="1"/>
              <a:t>sensiblement</a:t>
            </a:r>
            <a:r>
              <a:rPr lang="en-US" dirty="0"/>
              <a:t> avec </a:t>
            </a:r>
            <a:r>
              <a:rPr lang="en-US" dirty="0" err="1"/>
              <a:t>l’augmentation</a:t>
            </a:r>
            <a:r>
              <a:rPr lang="en-US" dirty="0"/>
              <a:t> du bien-</a:t>
            </a:r>
            <a:r>
              <a:rPr lang="en-US" dirty="0" err="1"/>
              <a:t>être</a:t>
            </a:r>
            <a:r>
              <a:rPr lang="en-US" dirty="0"/>
              <a:t> </a:t>
            </a:r>
            <a:r>
              <a:rPr lang="en-US" dirty="0" err="1"/>
              <a:t>économique</a:t>
            </a:r>
            <a:r>
              <a:rPr lang="en-US" dirty="0"/>
              <a:t>.</a:t>
            </a:r>
          </a:p>
        </p:txBody>
      </p:sp>
      <p:sp>
        <p:nvSpPr>
          <p:cNvPr id="4" name="Slide Number Placeholder 3"/>
          <p:cNvSpPr>
            <a:spLocks noGrp="1"/>
          </p:cNvSpPr>
          <p:nvPr>
            <p:ph type="sldNum" sz="quarter" idx="5"/>
          </p:nvPr>
        </p:nvSpPr>
        <p:spPr/>
        <p:txBody>
          <a:bodyPr/>
          <a:lstStyle/>
          <a:p>
            <a:fld id="{223483AE-61A7-4612-A3AC-24729FE3FB25}" type="slidenum">
              <a:rPr lang="en-US" smtClean="0"/>
              <a:t>26</a:t>
            </a:fld>
            <a:endParaRPr lang="en-US"/>
          </a:p>
        </p:txBody>
      </p:sp>
    </p:spTree>
    <p:extLst>
      <p:ext uri="{BB962C8B-B14F-4D97-AF65-F5344CB8AC3E}">
        <p14:creationId xmlns:p14="http://schemas.microsoft.com/office/powerpoint/2010/main" val="8473673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a:t>
            </a:r>
            <a:r>
              <a:rPr lang="en-US" dirty="0" err="1"/>
              <a:t>prévalence</a:t>
            </a:r>
            <a:r>
              <a:rPr lang="en-US" dirty="0"/>
              <a:t> du </a:t>
            </a:r>
            <a:r>
              <a:rPr lang="en-US" dirty="0" err="1"/>
              <a:t>paludisme</a:t>
            </a:r>
            <a:r>
              <a:rPr lang="en-US" dirty="0"/>
              <a:t> </a:t>
            </a:r>
            <a:r>
              <a:rPr lang="en-US" dirty="0" err="1"/>
              <a:t>est</a:t>
            </a:r>
            <a:r>
              <a:rPr lang="en-US" dirty="0"/>
              <a:t> la plus </a:t>
            </a:r>
            <a:r>
              <a:rPr lang="en-US" dirty="0" err="1"/>
              <a:t>faible</a:t>
            </a:r>
            <a:r>
              <a:rPr lang="en-US" dirty="0"/>
              <a:t> dans la region du Centre (5 %) et </a:t>
            </a:r>
            <a:r>
              <a:rPr lang="en-US" dirty="0" err="1"/>
              <a:t>elle</a:t>
            </a:r>
            <a:r>
              <a:rPr lang="en-US" dirty="0"/>
              <a:t> </a:t>
            </a:r>
            <a:r>
              <a:rPr lang="en-US" dirty="0" err="1"/>
              <a:t>est</a:t>
            </a:r>
            <a:r>
              <a:rPr lang="en-US" dirty="0"/>
              <a:t> la plus </a:t>
            </a:r>
            <a:r>
              <a:rPr lang="en-US" dirty="0" err="1"/>
              <a:t>élevée</a:t>
            </a:r>
            <a:r>
              <a:rPr lang="en-US" dirty="0"/>
              <a:t> dans la </a:t>
            </a:r>
            <a:r>
              <a:rPr lang="en-US" dirty="0" err="1"/>
              <a:t>région</a:t>
            </a:r>
            <a:r>
              <a:rPr lang="en-US" dirty="0"/>
              <a:t> du Sahel (29 %).  </a:t>
            </a:r>
          </a:p>
        </p:txBody>
      </p:sp>
      <p:sp>
        <p:nvSpPr>
          <p:cNvPr id="4" name="Slide Number Placeholder 3"/>
          <p:cNvSpPr>
            <a:spLocks noGrp="1"/>
          </p:cNvSpPr>
          <p:nvPr>
            <p:ph type="sldNum" sz="quarter" idx="5"/>
          </p:nvPr>
        </p:nvSpPr>
        <p:spPr/>
        <p:txBody>
          <a:bodyPr/>
          <a:lstStyle/>
          <a:p>
            <a:fld id="{223483AE-61A7-4612-A3AC-24729FE3FB25}" type="slidenum">
              <a:rPr lang="en-US" smtClean="0"/>
              <a:t>27</a:t>
            </a:fld>
            <a:endParaRPr lang="en-US"/>
          </a:p>
        </p:txBody>
      </p:sp>
    </p:spTree>
    <p:extLst>
      <p:ext uri="{BB962C8B-B14F-4D97-AF65-F5344CB8AC3E}">
        <p14:creationId xmlns:p14="http://schemas.microsoft.com/office/powerpoint/2010/main" val="901497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83 % des ménages </a:t>
            </a:r>
            <a:r>
              <a:rPr lang="en-US" dirty="0" err="1"/>
              <a:t>possèdent</a:t>
            </a:r>
            <a:r>
              <a:rPr lang="en-US" dirty="0"/>
              <a:t> au </a:t>
            </a:r>
            <a:r>
              <a:rPr lang="en-US" dirty="0" err="1"/>
              <a:t>moins</a:t>
            </a:r>
            <a:r>
              <a:rPr lang="en-US" dirty="0"/>
              <a:t> </a:t>
            </a:r>
            <a:r>
              <a:rPr lang="en-US" dirty="0" err="1"/>
              <a:t>une</a:t>
            </a:r>
            <a:r>
              <a:rPr lang="en-US" dirty="0"/>
              <a:t> MII. Ce </a:t>
            </a:r>
            <a:r>
              <a:rPr lang="en-US" dirty="0" err="1"/>
              <a:t>pourcentage</a:t>
            </a:r>
            <a:r>
              <a:rPr lang="en-US" dirty="0"/>
              <a:t> </a:t>
            </a:r>
            <a:r>
              <a:rPr lang="en-US" dirty="0" err="1"/>
              <a:t>est</a:t>
            </a:r>
            <a:r>
              <a:rPr lang="en-US" dirty="0"/>
              <a:t> </a:t>
            </a:r>
            <a:r>
              <a:rPr lang="en-US" dirty="0" err="1"/>
              <a:t>légèrement</a:t>
            </a:r>
            <a:r>
              <a:rPr lang="en-US" dirty="0"/>
              <a:t> plus </a:t>
            </a:r>
            <a:r>
              <a:rPr lang="en-US" dirty="0" err="1"/>
              <a:t>faible</a:t>
            </a:r>
            <a:r>
              <a:rPr lang="en-US" dirty="0"/>
              <a:t> à Ouagadougou. </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2551569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 </a:t>
            </a:r>
            <a:r>
              <a:rPr lang="en-US" dirty="0" err="1"/>
              <a:t>n’y</a:t>
            </a:r>
            <a:r>
              <a:rPr lang="en-US" dirty="0"/>
              <a:t> a pas </a:t>
            </a:r>
            <a:r>
              <a:rPr lang="en-US" dirty="0" err="1"/>
              <a:t>grande</a:t>
            </a:r>
            <a:r>
              <a:rPr lang="en-US" dirty="0"/>
              <a:t> </a:t>
            </a:r>
            <a:r>
              <a:rPr lang="en-US" dirty="0" err="1"/>
              <a:t>différence</a:t>
            </a:r>
            <a:r>
              <a:rPr lang="en-US" dirty="0"/>
              <a:t> entre la possession des MII </a:t>
            </a:r>
            <a:r>
              <a:rPr lang="en-US" dirty="0" err="1"/>
              <a:t>selon</a:t>
            </a:r>
            <a:r>
              <a:rPr lang="en-US" dirty="0"/>
              <a:t> le bien-</a:t>
            </a:r>
            <a:r>
              <a:rPr lang="en-US" dirty="0" err="1"/>
              <a:t>être</a:t>
            </a:r>
            <a:r>
              <a:rPr lang="en-US" dirty="0"/>
              <a:t> </a:t>
            </a:r>
            <a:r>
              <a:rPr lang="en-US" dirty="0" err="1"/>
              <a:t>économique</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143462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possession des MII </a:t>
            </a:r>
            <a:r>
              <a:rPr lang="en-US" dirty="0" err="1"/>
              <a:t>varie</a:t>
            </a:r>
            <a:r>
              <a:rPr lang="en-US" dirty="0"/>
              <a:t> </a:t>
            </a:r>
            <a:r>
              <a:rPr lang="en-US" dirty="0" err="1"/>
              <a:t>selon</a:t>
            </a:r>
            <a:r>
              <a:rPr lang="en-US" dirty="0"/>
              <a:t> la </a:t>
            </a:r>
            <a:r>
              <a:rPr lang="en-US" dirty="0" err="1"/>
              <a:t>région</a:t>
            </a:r>
            <a:r>
              <a:rPr lang="en-US" dirty="0"/>
              <a:t> de 78 % dans les </a:t>
            </a:r>
            <a:r>
              <a:rPr lang="en-US" dirty="0" err="1"/>
              <a:t>régions</a:t>
            </a:r>
            <a:r>
              <a:rPr lang="en-US" dirty="0"/>
              <a:t> du Sud-Ouest et Centre-Nord à 90 % dans les regions des Cascades et du Boucle de </a:t>
            </a:r>
            <a:r>
              <a:rPr lang="en-US" dirty="0" err="1"/>
              <a:t>Mouhoun</a:t>
            </a:r>
            <a:r>
              <a:rPr lang="en-US" dirty="0"/>
              <a:t>.</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0315314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Il </a:t>
            </a:r>
            <a:r>
              <a:rPr lang="en-US" dirty="0" err="1"/>
              <a:t>n’y</a:t>
            </a:r>
            <a:r>
              <a:rPr lang="en-US" dirty="0"/>
              <a:t> a pas </a:t>
            </a:r>
            <a:r>
              <a:rPr lang="en-US" dirty="0" err="1"/>
              <a:t>une</a:t>
            </a:r>
            <a:r>
              <a:rPr lang="en-US" dirty="0"/>
              <a:t> </a:t>
            </a:r>
            <a:r>
              <a:rPr lang="en-US" dirty="0" err="1"/>
              <a:t>grande</a:t>
            </a:r>
            <a:r>
              <a:rPr lang="en-US" dirty="0"/>
              <a:t> </a:t>
            </a:r>
            <a:r>
              <a:rPr lang="en-US" dirty="0" err="1"/>
              <a:t>écarte</a:t>
            </a:r>
            <a:r>
              <a:rPr lang="en-US" dirty="0"/>
              <a:t> entre </a:t>
            </a:r>
            <a:r>
              <a:rPr lang="en-US" dirty="0" err="1"/>
              <a:t>l’accès</a:t>
            </a:r>
            <a:r>
              <a:rPr lang="en-US" dirty="0"/>
              <a:t> aux MII et </a:t>
            </a:r>
            <a:r>
              <a:rPr lang="en-US" dirty="0" err="1"/>
              <a:t>l’utilisation</a:t>
            </a:r>
            <a:r>
              <a:rPr lang="en-US" dirty="0"/>
              <a:t> des MII par la population des ménages. </a:t>
            </a:r>
            <a:r>
              <a:rPr lang="en-US" dirty="0" err="1"/>
              <a:t>L’accès</a:t>
            </a:r>
            <a:r>
              <a:rPr lang="en-US" dirty="0"/>
              <a:t> et </a:t>
            </a:r>
            <a:r>
              <a:rPr lang="en-US" dirty="0" err="1"/>
              <a:t>l’utilisation</a:t>
            </a:r>
            <a:r>
              <a:rPr lang="en-US" dirty="0"/>
              <a:t> des MII </a:t>
            </a:r>
            <a:r>
              <a:rPr lang="en-US" dirty="0" err="1"/>
              <a:t>est</a:t>
            </a:r>
            <a:r>
              <a:rPr lang="en-US" dirty="0"/>
              <a:t> la plus </a:t>
            </a:r>
            <a:r>
              <a:rPr lang="en-US" dirty="0" err="1"/>
              <a:t>élevée</a:t>
            </a:r>
            <a:r>
              <a:rPr lang="en-US" dirty="0"/>
              <a:t> dans les </a:t>
            </a:r>
            <a:r>
              <a:rPr lang="en-US" dirty="0" err="1"/>
              <a:t>autres</a:t>
            </a:r>
            <a:r>
              <a:rPr lang="en-US" dirty="0"/>
              <a:t> </a:t>
            </a:r>
            <a:r>
              <a:rPr lang="en-US" dirty="0" err="1"/>
              <a:t>villes</a:t>
            </a:r>
            <a:r>
              <a:rPr lang="en-US" dirty="0"/>
              <a:t> </a:t>
            </a:r>
            <a:r>
              <a:rPr lang="en-US" dirty="0" err="1"/>
              <a:t>qu’en</a:t>
            </a:r>
            <a:r>
              <a:rPr lang="en-US" dirty="0"/>
              <a:t> milieu rural </a:t>
            </a:r>
            <a:r>
              <a:rPr lang="en-US" dirty="0" err="1"/>
              <a:t>ou</a:t>
            </a:r>
            <a:r>
              <a:rPr lang="en-US" dirty="0"/>
              <a:t> à Ouagadougou.</a:t>
            </a: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1712106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a:effectLst/>
                <a:latin typeface="Arial" panose="020B0604020202020204" pitchFamily="34" charset="0"/>
                <a:ea typeface="Times New Roman" panose="02020603050405020304" pitchFamily="18" charset="0"/>
                <a:cs typeface="Times New Roman" panose="02020603050405020304" pitchFamily="18" charset="0"/>
              </a:rPr>
              <a:t>L’accès et l’utilisation des MII ont sensiblement augmenté depuis 2003.</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I"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a:effectLst/>
                <a:latin typeface="Arial" panose="020B0604020202020204" pitchFamily="34" charset="0"/>
                <a:ea typeface="Times New Roman" panose="02020603050405020304" pitchFamily="18" charset="0"/>
                <a:cs typeface="Times New Roman" panose="02020603050405020304" pitchFamily="18" charset="0"/>
              </a:rPr>
              <a:t>Note: Dans l’EDSBF-IV de 2010, les MII étaient appelées Moustiquaires Imprégnées à Longue Durée d’Action (MILDA). Depuis 2014 au Burkina Faso, toutes les moustiquaires imprégnées d’insecticides sont presque exclusivement des MILDA.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2233495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Parmi les </a:t>
            </a:r>
            <a:r>
              <a:rPr lang="en-US" dirty="0" err="1"/>
              <a:t>groupes</a:t>
            </a:r>
            <a:r>
              <a:rPr lang="en-US" dirty="0"/>
              <a:t> très </a:t>
            </a:r>
            <a:r>
              <a:rPr lang="en-US" dirty="0" err="1"/>
              <a:t>vulnerables</a:t>
            </a:r>
            <a:r>
              <a:rPr lang="en-US" dirty="0"/>
              <a:t> 67 % des enfants de </a:t>
            </a:r>
            <a:r>
              <a:rPr lang="en-US" dirty="0" err="1"/>
              <a:t>moins</a:t>
            </a:r>
            <a:r>
              <a:rPr lang="en-US" dirty="0"/>
              <a:t> de 5 </a:t>
            </a:r>
            <a:r>
              <a:rPr lang="en-US" dirty="0" err="1"/>
              <a:t>ans</a:t>
            </a:r>
            <a:r>
              <a:rPr lang="en-US" dirty="0"/>
              <a:t> et 71 % des femmes enceintes </a:t>
            </a:r>
            <a:r>
              <a:rPr lang="en-US" dirty="0" err="1"/>
              <a:t>ont</a:t>
            </a:r>
            <a:r>
              <a:rPr lang="en-US" dirty="0"/>
              <a:t> </a:t>
            </a:r>
            <a:r>
              <a:rPr lang="en-US" dirty="0" err="1"/>
              <a:t>dormi</a:t>
            </a:r>
            <a:r>
              <a:rPr lang="en-US" dirty="0"/>
              <a:t> sous </a:t>
            </a:r>
            <a:r>
              <a:rPr lang="en-US" dirty="0" err="1"/>
              <a:t>une</a:t>
            </a:r>
            <a:r>
              <a:rPr lang="en-US" dirty="0"/>
              <a:t> MII la </a:t>
            </a:r>
            <a:r>
              <a:rPr lang="en-US" dirty="0" err="1"/>
              <a:t>nuit</a:t>
            </a:r>
            <a:r>
              <a:rPr lang="en-US" dirty="0"/>
              <a:t> </a:t>
            </a:r>
            <a:r>
              <a:rPr lang="en-US" dirty="0" err="1"/>
              <a:t>avant</a:t>
            </a:r>
            <a:r>
              <a:rPr lang="en-US" dirty="0"/>
              <a:t> </a:t>
            </a:r>
            <a:r>
              <a:rPr lang="en-US" dirty="0" err="1"/>
              <a:t>l’enquête</a:t>
            </a:r>
            <a:r>
              <a:rPr lang="en-US" dirty="0"/>
              <a:t>. </a:t>
            </a:r>
            <a:r>
              <a:rPr lang="en-US" dirty="0" err="1"/>
              <a:t>L’utilisation</a:t>
            </a:r>
            <a:r>
              <a:rPr lang="en-US" dirty="0"/>
              <a:t> des MII </a:t>
            </a:r>
            <a:r>
              <a:rPr lang="en-US" dirty="0" err="1"/>
              <a:t>est</a:t>
            </a:r>
            <a:r>
              <a:rPr lang="en-US" dirty="0"/>
              <a:t> plus </a:t>
            </a:r>
            <a:r>
              <a:rPr lang="en-US" dirty="0" err="1"/>
              <a:t>élevée</a:t>
            </a:r>
            <a:r>
              <a:rPr lang="en-US" dirty="0"/>
              <a:t> </a:t>
            </a:r>
            <a:r>
              <a:rPr lang="en-US" dirty="0" err="1"/>
              <a:t>parmi</a:t>
            </a:r>
            <a:r>
              <a:rPr lang="en-US" dirty="0"/>
              <a:t> </a:t>
            </a:r>
            <a:r>
              <a:rPr lang="en-US" dirty="0" err="1"/>
              <a:t>ceux</a:t>
            </a:r>
            <a:r>
              <a:rPr lang="en-US" dirty="0"/>
              <a:t> vivant dans les ménages avec au </a:t>
            </a:r>
            <a:r>
              <a:rPr lang="en-US" dirty="0" err="1"/>
              <a:t>moins</a:t>
            </a:r>
            <a:r>
              <a:rPr lang="en-US" dirty="0"/>
              <a:t> </a:t>
            </a:r>
            <a:r>
              <a:rPr lang="en-US" dirty="0" err="1"/>
              <a:t>une</a:t>
            </a:r>
            <a:r>
              <a:rPr lang="en-US" dirty="0"/>
              <a:t> MII.</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3540581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L’utilisation</a:t>
            </a:r>
            <a:r>
              <a:rPr lang="en-US" dirty="0"/>
              <a:t> des MII par les enfants de </a:t>
            </a:r>
            <a:r>
              <a:rPr lang="en-US" dirty="0" err="1"/>
              <a:t>moins</a:t>
            </a:r>
            <a:r>
              <a:rPr lang="en-US" dirty="0"/>
              <a:t> de 5 </a:t>
            </a:r>
            <a:r>
              <a:rPr lang="en-US" dirty="0" err="1"/>
              <a:t>ans</a:t>
            </a:r>
            <a:r>
              <a:rPr lang="en-US" dirty="0"/>
              <a:t> </a:t>
            </a:r>
            <a:r>
              <a:rPr lang="en-US" dirty="0" err="1"/>
              <a:t>est</a:t>
            </a:r>
            <a:r>
              <a:rPr lang="en-US" dirty="0"/>
              <a:t> la plus </a:t>
            </a:r>
            <a:r>
              <a:rPr lang="en-US" dirty="0" err="1"/>
              <a:t>faible</a:t>
            </a:r>
            <a:r>
              <a:rPr lang="en-US" dirty="0"/>
              <a:t> dans la </a:t>
            </a:r>
            <a:r>
              <a:rPr lang="en-US" dirty="0" err="1"/>
              <a:t>région</a:t>
            </a:r>
            <a:r>
              <a:rPr lang="en-US" dirty="0"/>
              <a:t> du Sahel (57 %) et </a:t>
            </a:r>
            <a:r>
              <a:rPr lang="en-US" dirty="0" err="1"/>
              <a:t>elle</a:t>
            </a:r>
            <a:r>
              <a:rPr lang="en-US" dirty="0"/>
              <a:t> </a:t>
            </a:r>
            <a:r>
              <a:rPr lang="en-US" dirty="0" err="1"/>
              <a:t>est</a:t>
            </a:r>
            <a:r>
              <a:rPr lang="en-US" dirty="0"/>
              <a:t> la plus </a:t>
            </a:r>
            <a:r>
              <a:rPr lang="en-US" dirty="0" err="1"/>
              <a:t>élevée</a:t>
            </a:r>
            <a:r>
              <a:rPr lang="en-US" dirty="0"/>
              <a:t> dans la region du Centre-Sud (80 %).</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5271941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57 % des femmes enceintes </a:t>
            </a:r>
            <a:r>
              <a:rPr lang="en-US" dirty="0" err="1"/>
              <a:t>ont</a:t>
            </a:r>
            <a:r>
              <a:rPr lang="en-US" dirty="0"/>
              <a:t> </a:t>
            </a:r>
            <a:r>
              <a:rPr lang="en-US" dirty="0" err="1"/>
              <a:t>reçu</a:t>
            </a:r>
            <a:r>
              <a:rPr lang="en-US" dirty="0"/>
              <a:t> 3 doses </a:t>
            </a:r>
            <a:r>
              <a:rPr lang="en-US" dirty="0" err="1"/>
              <a:t>ou</a:t>
            </a:r>
            <a:r>
              <a:rPr lang="en-US" dirty="0"/>
              <a:t> plus de SP/</a:t>
            </a:r>
            <a:r>
              <a:rPr lang="en-US" dirty="0" err="1"/>
              <a:t>Fansidar</a:t>
            </a:r>
            <a:r>
              <a:rPr lang="en-US" dirty="0"/>
              <a:t> </a:t>
            </a:r>
            <a:r>
              <a:rPr lang="en-US" dirty="0" err="1"/>
              <a:t>comme</a:t>
            </a:r>
            <a:r>
              <a:rPr lang="en-US" dirty="0"/>
              <a:t> </a:t>
            </a:r>
            <a:r>
              <a:rPr lang="en-US" dirty="0" err="1"/>
              <a:t>traitement</a:t>
            </a:r>
            <a:r>
              <a:rPr lang="en-US" dirty="0"/>
              <a:t> </a:t>
            </a:r>
            <a:r>
              <a:rPr lang="en-US" dirty="0" err="1"/>
              <a:t>préventif</a:t>
            </a:r>
            <a:r>
              <a:rPr lang="en-US" dirty="0"/>
              <a:t> intermittent </a:t>
            </a:r>
            <a:r>
              <a:rPr lang="en-US" dirty="0" err="1"/>
              <a:t>lors</a:t>
            </a:r>
            <a:r>
              <a:rPr lang="en-US" dirty="0"/>
              <a:t> de la </a:t>
            </a:r>
            <a:r>
              <a:rPr lang="en-US" dirty="0" err="1"/>
              <a:t>grossesse</a:t>
            </a:r>
            <a:r>
              <a:rPr lang="en-US" dirty="0"/>
              <a:t>.</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586186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708430" y="99139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noProof="0" dirty="0">
                <a:solidFill>
                  <a:schemeClr val="bg1"/>
                </a:solidFill>
              </a:rPr>
              <a:t>#BurkinaFasoEDS</a:t>
            </a:r>
          </a:p>
        </p:txBody>
      </p:sp>
    </p:spTree>
    <p:extLst>
      <p:ext uri="{BB962C8B-B14F-4D97-AF65-F5344CB8AC3E}">
        <p14:creationId xmlns:p14="http://schemas.microsoft.com/office/powerpoint/2010/main" val="287166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a:xfrm>
            <a:off x="628650" y="1224536"/>
            <a:ext cx="7886700" cy="810706"/>
          </a:xfrm>
        </p:spPr>
        <p:txBody>
          <a:bodyPr/>
          <a:lstStyle/>
          <a:p>
            <a:pPr lvl="0"/>
            <a:r>
              <a:rPr lang="fr-FR" noProof="0"/>
              <a:t>Click to </a:t>
            </a:r>
            <a:r>
              <a:rPr lang="fr-FR" noProof="0" err="1"/>
              <a:t>edit</a:t>
            </a:r>
            <a:r>
              <a:rPr lang="fr-FR" noProof="0"/>
              <a:t> Master </a:t>
            </a:r>
            <a:r>
              <a:rPr lang="fr-FR" noProof="0" err="1"/>
              <a:t>text</a:t>
            </a:r>
            <a:r>
              <a:rPr lang="fr-FR" noProof="0"/>
              <a:t> styles</a:t>
            </a:r>
          </a:p>
          <a:p>
            <a:pPr lvl="1"/>
            <a:r>
              <a:rPr lang="fr-FR" noProof="0"/>
              <a:t>Second </a:t>
            </a:r>
            <a:r>
              <a:rPr lang="fr-FR" noProof="0" err="1"/>
              <a:t>level</a:t>
            </a:r>
            <a:endParaRPr lang="fr-FR" noProof="0"/>
          </a:p>
          <a:p>
            <a:pPr lvl="2"/>
            <a:r>
              <a:rPr lang="fr-FR" noProof="0" err="1"/>
              <a:t>Third</a:t>
            </a:r>
            <a:r>
              <a:rPr lang="fr-FR" noProof="0"/>
              <a:t> </a:t>
            </a:r>
            <a:r>
              <a:rPr lang="fr-FR" noProof="0" err="1"/>
              <a:t>level</a:t>
            </a:r>
            <a:endParaRPr lang="fr-FR" noProof="0"/>
          </a:p>
          <a:p>
            <a:pPr lvl="3"/>
            <a:r>
              <a:rPr lang="fr-FR" noProof="0" err="1"/>
              <a:t>Fourth</a:t>
            </a:r>
            <a:r>
              <a:rPr lang="fr-FR" noProof="0"/>
              <a:t> </a:t>
            </a:r>
            <a:r>
              <a:rPr lang="fr-FR" noProof="0" err="1"/>
              <a:t>level</a:t>
            </a:r>
            <a:endParaRPr lang="fr-FR" noProof="0"/>
          </a:p>
          <a:p>
            <a:pPr lvl="4"/>
            <a:r>
              <a:rPr lang="fr-FR" noProof="0" err="1"/>
              <a:t>Fifth</a:t>
            </a:r>
            <a:r>
              <a:rPr lang="fr-FR" noProof="0"/>
              <a:t> </a:t>
            </a:r>
            <a:r>
              <a:rPr lang="fr-FR" noProof="0" err="1"/>
              <a:t>level</a:t>
            </a:r>
            <a:endParaRPr lang="fr-FR" noProof="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46083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08407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029731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a:xfrm>
            <a:off x="628650" y="1199989"/>
            <a:ext cx="7886700" cy="810706"/>
          </a:xfrm>
        </p:spPr>
        <p:txBody>
          <a:bodyPr/>
          <a:lstStyle/>
          <a:p>
            <a:pPr lvl="0"/>
            <a:r>
              <a:rPr lang="fr-FR" noProof="0"/>
              <a:t>Click to </a:t>
            </a:r>
            <a:r>
              <a:rPr lang="fr-FR" noProof="0" err="1"/>
              <a:t>edit</a:t>
            </a:r>
            <a:r>
              <a:rPr lang="fr-FR" noProof="0"/>
              <a:t> Master </a:t>
            </a:r>
            <a:r>
              <a:rPr lang="fr-FR" noProof="0" err="1"/>
              <a:t>text</a:t>
            </a:r>
            <a:r>
              <a:rPr lang="fr-FR" noProof="0"/>
              <a:t> styles</a:t>
            </a:r>
          </a:p>
          <a:p>
            <a:pPr lvl="1"/>
            <a:r>
              <a:rPr lang="fr-FR" noProof="0"/>
              <a:t>Second </a:t>
            </a:r>
            <a:r>
              <a:rPr lang="fr-FR" noProof="0" err="1"/>
              <a:t>level</a:t>
            </a:r>
            <a:endParaRPr lang="fr-FR" noProof="0"/>
          </a:p>
          <a:p>
            <a:pPr lvl="2"/>
            <a:r>
              <a:rPr lang="fr-FR" noProof="0" err="1"/>
              <a:t>Third</a:t>
            </a:r>
            <a:r>
              <a:rPr lang="fr-FR" noProof="0"/>
              <a:t> </a:t>
            </a:r>
            <a:r>
              <a:rPr lang="fr-FR" noProof="0" err="1"/>
              <a:t>level</a:t>
            </a:r>
            <a:endParaRPr lang="fr-FR" noProof="0"/>
          </a:p>
          <a:p>
            <a:pPr lvl="3"/>
            <a:r>
              <a:rPr lang="fr-FR" noProof="0" err="1"/>
              <a:t>Fourth</a:t>
            </a:r>
            <a:r>
              <a:rPr lang="fr-FR" noProof="0"/>
              <a:t> </a:t>
            </a:r>
            <a:r>
              <a:rPr lang="fr-FR" noProof="0" err="1"/>
              <a:t>level</a:t>
            </a:r>
            <a:endParaRPr lang="fr-FR" noProof="0"/>
          </a:p>
          <a:p>
            <a:pPr lvl="4"/>
            <a:r>
              <a:rPr lang="fr-FR" noProof="0" err="1"/>
              <a:t>Fifth</a:t>
            </a:r>
            <a:r>
              <a:rPr lang="fr-FR" noProof="0"/>
              <a:t> </a:t>
            </a:r>
            <a:r>
              <a:rPr lang="fr-FR" noProof="0" err="1"/>
              <a:t>level</a:t>
            </a:r>
            <a:endParaRPr lang="fr-FR" noProof="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#BurkinaFasoEDS</a:t>
            </a:r>
          </a:p>
        </p:txBody>
      </p:sp>
      <p:sp>
        <p:nvSpPr>
          <p:cNvPr id="4" name="TextBox 3">
            <a:extLst>
              <a:ext uri="{FF2B5EF4-FFF2-40B4-BE49-F238E27FC236}">
                <a16:creationId xmlns:a16="http://schemas.microsoft.com/office/drawing/2014/main" id="{EF1B5812-A233-6083-8BE7-6465D675F0CA}"/>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5</a:t>
            </a:r>
            <a:r>
              <a:rPr lang="en-US" sz="3600" b="1" baseline="30000" noProof="0" dirty="0">
                <a:solidFill>
                  <a:schemeClr val="bg1"/>
                </a:solidFill>
                <a:latin typeface="Source Sans Pro" panose="020B0503030403020204" pitchFamily="34" charset="0"/>
                <a:ea typeface="Source Sans Pro" panose="020B0503030403020204" pitchFamily="34" charset="0"/>
              </a:rPr>
              <a:t>e</a:t>
            </a:r>
            <a:r>
              <a:rPr lang="en-US" sz="3600" b="1" noProof="0" dirty="0">
                <a:solidFill>
                  <a:schemeClr val="bg1"/>
                </a:solidFill>
                <a:latin typeface="Source Sans Pro" panose="020B0503030403020204" pitchFamily="34" charset="0"/>
                <a:ea typeface="Source Sans Pro" panose="020B0503030403020204" pitchFamily="34" charset="0"/>
              </a:rPr>
              <a:t> </a:t>
            </a:r>
            <a:r>
              <a:rPr lang="fr-FR" sz="3600" b="1" noProof="0" dirty="0">
                <a:solidFill>
                  <a:schemeClr val="bg1"/>
                </a:solidFill>
                <a:latin typeface="Source Sans Pro" panose="020B0503030403020204" pitchFamily="34" charset="0"/>
                <a:ea typeface="Source Sans Pro" panose="020B0503030403020204" pitchFamily="34" charset="0"/>
              </a:rPr>
              <a:t>Enquête Démographique et de Santé du Burkina Faso (EDSBF-V) 2021</a:t>
            </a:r>
          </a:p>
        </p:txBody>
      </p:sp>
      <p:grpSp>
        <p:nvGrpSpPr>
          <p:cNvPr id="3" name="Group 2">
            <a:extLst>
              <a:ext uri="{FF2B5EF4-FFF2-40B4-BE49-F238E27FC236}">
                <a16:creationId xmlns:a16="http://schemas.microsoft.com/office/drawing/2014/main" id="{11A38E6F-66E4-991B-0CE8-8CDF98D5A8FE}"/>
              </a:ext>
            </a:extLst>
          </p:cNvPr>
          <p:cNvGrpSpPr/>
          <p:nvPr userDrawn="1"/>
        </p:nvGrpSpPr>
        <p:grpSpPr>
          <a:xfrm>
            <a:off x="0" y="1555750"/>
            <a:ext cx="9144000" cy="3594100"/>
            <a:chOff x="0" y="1555750"/>
            <a:chExt cx="9144000" cy="3594100"/>
          </a:xfrm>
        </p:grpSpPr>
        <p:sp>
          <p:nvSpPr>
            <p:cNvPr id="5" name="Rectangle 4">
              <a:extLst>
                <a:ext uri="{FF2B5EF4-FFF2-40B4-BE49-F238E27FC236}">
                  <a16:creationId xmlns:a16="http://schemas.microsoft.com/office/drawing/2014/main" id="{A6D16C69-0BDA-D5B3-F802-9F0FA35DE22B}"/>
                </a:ext>
              </a:extLst>
            </p:cNvPr>
            <p:cNvSpPr/>
            <p:nvPr userDrawn="1"/>
          </p:nvSpPr>
          <p:spPr>
            <a:xfrm>
              <a:off x="0" y="1708150"/>
              <a:ext cx="9144000" cy="254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4423389-FBC3-08FB-CCA8-9B0F8CF2E5B8}"/>
                </a:ext>
              </a:extLst>
            </p:cNvPr>
            <p:cNvSpPr/>
            <p:nvPr userDrawn="1"/>
          </p:nvSpPr>
          <p:spPr>
            <a:xfrm>
              <a:off x="0" y="4771374"/>
              <a:ext cx="9144000" cy="254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huts with designs on the walls&#10;&#10;Description automatically generated">
              <a:extLst>
                <a:ext uri="{FF2B5EF4-FFF2-40B4-BE49-F238E27FC236}">
                  <a16:creationId xmlns:a16="http://schemas.microsoft.com/office/drawing/2014/main" id="{4C51609D-C8FB-550C-AFA3-0C2359676E9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4487" b="27206"/>
            <a:stretch/>
          </p:blipFill>
          <p:spPr>
            <a:xfrm>
              <a:off x="0" y="1899912"/>
              <a:ext cx="9144000" cy="2933700"/>
            </a:xfrm>
            <a:prstGeom prst="rect">
              <a:avLst/>
            </a:prstGeom>
          </p:spPr>
        </p:pic>
        <p:sp>
          <p:nvSpPr>
            <p:cNvPr id="8" name="Rectangle 7">
              <a:extLst>
                <a:ext uri="{FF2B5EF4-FFF2-40B4-BE49-F238E27FC236}">
                  <a16:creationId xmlns:a16="http://schemas.microsoft.com/office/drawing/2014/main" id="{A9D18C17-CD25-1C38-24E6-6B2D79255E23}"/>
                </a:ext>
              </a:extLst>
            </p:cNvPr>
            <p:cNvSpPr/>
            <p:nvPr userDrawn="1"/>
          </p:nvSpPr>
          <p:spPr>
            <a:xfrm>
              <a:off x="0" y="4997450"/>
              <a:ext cx="9144000" cy="152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8F3A578-C814-000C-822E-B2022DE3C79C}"/>
                </a:ext>
              </a:extLst>
            </p:cNvPr>
            <p:cNvSpPr/>
            <p:nvPr userDrawn="1"/>
          </p:nvSpPr>
          <p:spPr>
            <a:xfrm>
              <a:off x="0" y="1555750"/>
              <a:ext cx="9144000" cy="1524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60809001"/>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9" r:id="rId1"/>
    <p:sldLayoutId id="2147483693" r:id="rId2"/>
    <p:sldLayoutId id="2147483688" r:id="rId3"/>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9" r:id="rId1"/>
    <p:sldLayoutId id="2147483703" r:id="rId2"/>
    <p:sldLayoutId id="2147483698" r:id="rId3"/>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a:t>Paludisme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19206884"/>
              </p:ext>
            </p:extLst>
          </p:nvPr>
        </p:nvGraphicFramePr>
        <p:xfrm>
          <a:off x="485248" y="2099649"/>
          <a:ext cx="8173504" cy="4084366"/>
        </p:xfrm>
        <a:graphic>
          <a:graphicData uri="http://schemas.openxmlformats.org/drawingml/2006/chart">
            <c:chart xmlns:c="http://schemas.openxmlformats.org/drawingml/2006/chart" xmlns:r="http://schemas.openxmlformats.org/officeDocument/2006/relationships" r:id="rId3"/>
          </a:graphicData>
        </a:graphic>
      </p:graphicFrame>
      <p:sp>
        <p:nvSpPr>
          <p:cNvPr id="18" name="Title 1">
            <a:extLst>
              <a:ext uri="{FF2B5EF4-FFF2-40B4-BE49-F238E27FC236}">
                <a16:creationId xmlns:a16="http://schemas.microsoft.com/office/drawing/2014/main" id="{DE86525C-1C20-430A-E192-D59011362E2B}"/>
              </a:ext>
            </a:extLst>
          </p:cNvPr>
          <p:cNvSpPr>
            <a:spLocks noGrp="1"/>
          </p:cNvSpPr>
          <p:nvPr>
            <p:ph type="title"/>
          </p:nvPr>
        </p:nvSpPr>
        <p:spPr>
          <a:xfrm>
            <a:off x="363002" y="346156"/>
            <a:ext cx="8439150" cy="537039"/>
          </a:xfrm>
        </p:spPr>
        <p:txBody>
          <a:bodyPr>
            <a:noAutofit/>
          </a:bodyPr>
          <a:lstStyle/>
          <a:p>
            <a:r>
              <a:rPr lang="fr-FR" sz="3200" noProof="0"/>
              <a:t>Utilisation des MII</a:t>
            </a:r>
          </a:p>
        </p:txBody>
      </p:sp>
      <p:sp>
        <p:nvSpPr>
          <p:cNvPr id="26" name="Content Placeholder 2">
            <a:extLst>
              <a:ext uri="{FF2B5EF4-FFF2-40B4-BE49-F238E27FC236}">
                <a16:creationId xmlns:a16="http://schemas.microsoft.com/office/drawing/2014/main" id="{D4E770C2-7B4F-7AC9-CECA-53B2861CA4CB}"/>
              </a:ext>
            </a:extLst>
          </p:cNvPr>
          <p:cNvSpPr>
            <a:spLocks noGrp="1"/>
          </p:cNvSpPr>
          <p:nvPr>
            <p:ph idx="1"/>
          </p:nvPr>
        </p:nvSpPr>
        <p:spPr>
          <a:xfrm>
            <a:off x="363002" y="1038651"/>
            <a:ext cx="3871541" cy="905542"/>
          </a:xfrm>
        </p:spPr>
        <p:txBody>
          <a:bodyPr>
            <a:normAutofit/>
          </a:bodyPr>
          <a:lstStyle/>
          <a:p>
            <a:pPr algn="ctr"/>
            <a:r>
              <a:rPr lang="fr-FR" noProof="0" dirty="0"/>
              <a:t>Pourcentage ayant dormi sous une MII la nuit avant l’interview parmi </a:t>
            </a:r>
            <a:r>
              <a:rPr lang="fr-FR" b="1" noProof="0" dirty="0"/>
              <a:t>tous</a:t>
            </a:r>
            <a:r>
              <a:rPr lang="fr-FR" noProof="0" dirty="0"/>
              <a:t> </a:t>
            </a:r>
            <a:r>
              <a:rPr lang="fr-FR" b="1" noProof="0" dirty="0"/>
              <a:t>les ménages</a:t>
            </a:r>
            <a:endParaRPr lang="fr-FR" noProof="0" dirty="0"/>
          </a:p>
        </p:txBody>
      </p:sp>
      <p:sp>
        <p:nvSpPr>
          <p:cNvPr id="2" name="Content Placeholder 2">
            <a:extLst>
              <a:ext uri="{FF2B5EF4-FFF2-40B4-BE49-F238E27FC236}">
                <a16:creationId xmlns:a16="http://schemas.microsoft.com/office/drawing/2014/main" id="{CE8E6C25-274C-26E6-6344-0F1E889FBDE4}"/>
              </a:ext>
            </a:extLst>
          </p:cNvPr>
          <p:cNvSpPr txBox="1">
            <a:spLocks/>
          </p:cNvSpPr>
          <p:nvPr/>
        </p:nvSpPr>
        <p:spPr>
          <a:xfrm>
            <a:off x="4930611" y="820122"/>
            <a:ext cx="3871541" cy="110038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Pourcentage ayant dormi sous une MII la nuit avant l’interview parmi les </a:t>
            </a:r>
            <a:r>
              <a:rPr lang="fr-FR" b="1" dirty="0"/>
              <a:t>ménages ayant au moins une MII</a:t>
            </a:r>
            <a:endParaRPr lang="fr-FR" dirty="0"/>
          </a:p>
        </p:txBody>
      </p:sp>
      <p:cxnSp>
        <p:nvCxnSpPr>
          <p:cNvPr id="4" name="Straight Connector 3">
            <a:extLst>
              <a:ext uri="{FF2B5EF4-FFF2-40B4-BE49-F238E27FC236}">
                <a16:creationId xmlns:a16="http://schemas.microsoft.com/office/drawing/2014/main" id="{04622B5E-40FA-08AE-EAFC-16C238369C43}"/>
              </a:ext>
            </a:extLst>
          </p:cNvPr>
          <p:cNvCxnSpPr>
            <a:cxnSpLocks/>
          </p:cNvCxnSpPr>
          <p:nvPr/>
        </p:nvCxnSpPr>
        <p:spPr>
          <a:xfrm>
            <a:off x="489439" y="1846221"/>
            <a:ext cx="36186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52C96D7-556E-5D0F-D84C-C95F3616BD60}"/>
              </a:ext>
            </a:extLst>
          </p:cNvPr>
          <p:cNvCxnSpPr>
            <a:cxnSpLocks/>
          </p:cNvCxnSpPr>
          <p:nvPr/>
        </p:nvCxnSpPr>
        <p:spPr>
          <a:xfrm>
            <a:off x="5040086" y="1846221"/>
            <a:ext cx="36186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0710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192667" y="2697104"/>
            <a:ext cx="2020327"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Burkina Faso</a:t>
            </a:r>
          </a:p>
          <a:p>
            <a:pPr algn="ctr"/>
            <a:r>
              <a:rPr lang="fr-FR" sz="2400" b="1" dirty="0">
                <a:latin typeface="Source Sans Pro" panose="020B0503030403020204" pitchFamily="34" charset="0"/>
                <a:ea typeface="Source Sans Pro" panose="020B0503030403020204" pitchFamily="34" charset="0"/>
              </a:rPr>
              <a:t>67 %</a:t>
            </a:r>
          </a:p>
        </p:txBody>
      </p:sp>
      <p:sp>
        <p:nvSpPr>
          <p:cNvPr id="18" name="Title 1">
            <a:extLst>
              <a:ext uri="{FF2B5EF4-FFF2-40B4-BE49-F238E27FC236}">
                <a16:creationId xmlns:a16="http://schemas.microsoft.com/office/drawing/2014/main" id="{14C4413A-939B-4AF8-B9BC-3C820EBA3645}"/>
              </a:ext>
            </a:extLst>
          </p:cNvPr>
          <p:cNvSpPr>
            <a:spLocks noGrp="1"/>
          </p:cNvSpPr>
          <p:nvPr>
            <p:ph type="title"/>
          </p:nvPr>
        </p:nvSpPr>
        <p:spPr>
          <a:xfrm>
            <a:off x="443592" y="154975"/>
            <a:ext cx="8358559" cy="1039132"/>
          </a:xfrm>
        </p:spPr>
        <p:txBody>
          <a:bodyPr>
            <a:noAutofit/>
          </a:bodyPr>
          <a:lstStyle/>
          <a:p>
            <a:r>
              <a:rPr lang="fr-FR" sz="3200" noProof="0" dirty="0"/>
              <a:t>L’utilisation des MII par les enfants </a:t>
            </a:r>
            <a:br>
              <a:rPr lang="fr-FR" sz="3200" noProof="0" dirty="0"/>
            </a:br>
            <a:r>
              <a:rPr lang="fr-FR" sz="3200" noProof="0" dirty="0"/>
              <a:t>selon la région</a:t>
            </a:r>
          </a:p>
        </p:txBody>
      </p:sp>
      <p:sp>
        <p:nvSpPr>
          <p:cNvPr id="4" name="Content Placeholder 2">
            <a:extLst>
              <a:ext uri="{FF2B5EF4-FFF2-40B4-BE49-F238E27FC236}">
                <a16:creationId xmlns:a16="http://schemas.microsoft.com/office/drawing/2014/main" id="{E8687D3E-274B-5827-19C0-0B6D39EC87C8}"/>
              </a:ext>
            </a:extLst>
          </p:cNvPr>
          <p:cNvSpPr>
            <a:spLocks noGrp="1"/>
          </p:cNvSpPr>
          <p:nvPr>
            <p:ph idx="1"/>
          </p:nvPr>
        </p:nvSpPr>
        <p:spPr>
          <a:xfrm>
            <a:off x="443593" y="1095714"/>
            <a:ext cx="8542240" cy="642258"/>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fr-FR" sz="1800" b="0" i="1">
                <a:solidFill>
                  <a:schemeClr val="tx1"/>
                </a:solidFill>
                <a:latin typeface="+mn-lt"/>
                <a:cs typeface="Arial" panose="020B0604020202020204" pitchFamily="34" charset="0"/>
              </a:rPr>
              <a:t>Pourcentage d’enfants de moins de 5 ans ayant dormi sous une MII </a:t>
            </a:r>
            <a:r>
              <a:rPr lang="fr-FR" sz="1800" b="0" i="1" baseline="0">
                <a:solidFill>
                  <a:schemeClr val="tx1"/>
                </a:solidFill>
                <a:latin typeface="+mn-lt"/>
                <a:cs typeface="Arial" panose="020B0604020202020204" pitchFamily="34" charset="0"/>
              </a:rPr>
              <a:t>la nuit précédant l’interview</a:t>
            </a:r>
            <a:endParaRPr lang="fr-FR" sz="1800" b="0" i="1">
              <a:solidFill>
                <a:schemeClr val="tx1"/>
              </a:solidFill>
              <a:latin typeface="+mn-lt"/>
              <a:cs typeface="Arial" panose="020B0604020202020204" pitchFamily="34" charset="0"/>
            </a:endParaRPr>
          </a:p>
        </p:txBody>
      </p:sp>
      <p:grpSp>
        <p:nvGrpSpPr>
          <p:cNvPr id="3" name="Group 2">
            <a:extLst>
              <a:ext uri="{FF2B5EF4-FFF2-40B4-BE49-F238E27FC236}">
                <a16:creationId xmlns:a16="http://schemas.microsoft.com/office/drawing/2014/main" id="{8B6A34B5-62AE-A01E-E922-01BAAE8CA926}"/>
              </a:ext>
            </a:extLst>
          </p:cNvPr>
          <p:cNvGrpSpPr/>
          <p:nvPr/>
        </p:nvGrpSpPr>
        <p:grpSpPr>
          <a:xfrm>
            <a:off x="936870" y="1296306"/>
            <a:ext cx="7886701" cy="5254462"/>
            <a:chOff x="1056131" y="1534142"/>
            <a:chExt cx="7886701" cy="5254462"/>
          </a:xfrm>
        </p:grpSpPr>
        <p:grpSp>
          <p:nvGrpSpPr>
            <p:cNvPr id="5" name="Group 4">
              <a:extLst>
                <a:ext uri="{FF2B5EF4-FFF2-40B4-BE49-F238E27FC236}">
                  <a16:creationId xmlns:a16="http://schemas.microsoft.com/office/drawing/2014/main" id="{F00BF55F-48F7-152C-85BE-D42E102756FF}"/>
                </a:ext>
              </a:extLst>
            </p:cNvPr>
            <p:cNvGrpSpPr/>
            <p:nvPr/>
          </p:nvGrpSpPr>
          <p:grpSpPr>
            <a:xfrm>
              <a:off x="1056131" y="1534142"/>
              <a:ext cx="7886701" cy="5254462"/>
              <a:chOff x="201168" y="1473836"/>
              <a:chExt cx="8224375" cy="5410096"/>
            </a:xfrm>
          </p:grpSpPr>
          <p:grpSp>
            <p:nvGrpSpPr>
              <p:cNvPr id="8" name="Group 4">
                <a:extLst>
                  <a:ext uri="{FF2B5EF4-FFF2-40B4-BE49-F238E27FC236}">
                    <a16:creationId xmlns:a16="http://schemas.microsoft.com/office/drawing/2014/main" id="{F7BA8AE9-05FB-EC49-FDAF-290C015C76C5}"/>
                  </a:ext>
                </a:extLst>
              </p:cNvPr>
              <p:cNvGrpSpPr>
                <a:grpSpLocks noChangeAspect="1"/>
              </p:cNvGrpSpPr>
              <p:nvPr/>
            </p:nvGrpSpPr>
            <p:grpSpPr bwMode="auto">
              <a:xfrm>
                <a:off x="201168" y="1473836"/>
                <a:ext cx="8224375" cy="5410096"/>
                <a:chOff x="0" y="635"/>
                <a:chExt cx="5760" cy="3789"/>
              </a:xfrm>
            </p:grpSpPr>
            <p:sp>
              <p:nvSpPr>
                <p:cNvPr id="24" name="AutoShape 3">
                  <a:extLst>
                    <a:ext uri="{FF2B5EF4-FFF2-40B4-BE49-F238E27FC236}">
                      <a16:creationId xmlns:a16="http://schemas.microsoft.com/office/drawing/2014/main" id="{ED2EC2EA-E424-3A10-DCE1-A8AC30441250}"/>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5">
                  <a:extLst>
                    <a:ext uri="{FF2B5EF4-FFF2-40B4-BE49-F238E27FC236}">
                      <a16:creationId xmlns:a16="http://schemas.microsoft.com/office/drawing/2014/main" id="{3EE1C192-EEE5-78C1-DCC9-DF1381666E9A}"/>
                    </a:ext>
                  </a:extLst>
                </p:cNvPr>
                <p:cNvSpPr>
                  <a:spLocks/>
                </p:cNvSpPr>
                <p:nvPr/>
              </p:nvSpPr>
              <p:spPr bwMode="auto">
                <a:xfrm>
                  <a:off x="1014" y="1619"/>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6">
                  <a:extLst>
                    <a:ext uri="{FF2B5EF4-FFF2-40B4-BE49-F238E27FC236}">
                      <a16:creationId xmlns:a16="http://schemas.microsoft.com/office/drawing/2014/main" id="{DDC50057-18ED-9F8F-79CB-73D0A0320B6D}"/>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7">
                  <a:extLst>
                    <a:ext uri="{FF2B5EF4-FFF2-40B4-BE49-F238E27FC236}">
                      <a16:creationId xmlns:a16="http://schemas.microsoft.com/office/drawing/2014/main" id="{51B98751-CED4-E1C8-4476-D0FEA6E01D70}"/>
                    </a:ext>
                  </a:extLst>
                </p:cNvPr>
                <p:cNvSpPr>
                  <a:spLocks/>
                </p:cNvSpPr>
                <p:nvPr/>
              </p:nvSpPr>
              <p:spPr bwMode="auto">
                <a:xfrm>
                  <a:off x="2721" y="2266"/>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8">
                  <a:extLst>
                    <a:ext uri="{FF2B5EF4-FFF2-40B4-BE49-F238E27FC236}">
                      <a16:creationId xmlns:a16="http://schemas.microsoft.com/office/drawing/2014/main" id="{0CD607B8-A01F-49DB-FA09-F14EA8168B89}"/>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9">
                  <a:extLst>
                    <a:ext uri="{FF2B5EF4-FFF2-40B4-BE49-F238E27FC236}">
                      <a16:creationId xmlns:a16="http://schemas.microsoft.com/office/drawing/2014/main" id="{1B5B36B5-6AB6-D442-7134-0CB08CBA3BFD}"/>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0" name="Freeform 10">
                  <a:extLst>
                    <a:ext uri="{FF2B5EF4-FFF2-40B4-BE49-F238E27FC236}">
                      <a16:creationId xmlns:a16="http://schemas.microsoft.com/office/drawing/2014/main" id="{303BFFBE-38E8-5A02-47CA-A8E1B213CF0C}"/>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11">
                  <a:extLst>
                    <a:ext uri="{FF2B5EF4-FFF2-40B4-BE49-F238E27FC236}">
                      <a16:creationId xmlns:a16="http://schemas.microsoft.com/office/drawing/2014/main" id="{CDEE3658-F664-CAD2-0090-40AFDF7DD2AF}"/>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12">
                  <a:extLst>
                    <a:ext uri="{FF2B5EF4-FFF2-40B4-BE49-F238E27FC236}">
                      <a16:creationId xmlns:a16="http://schemas.microsoft.com/office/drawing/2014/main" id="{467D4224-9549-E9A3-6B28-88F2C41777F0}"/>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13">
                  <a:extLst>
                    <a:ext uri="{FF2B5EF4-FFF2-40B4-BE49-F238E27FC236}">
                      <a16:creationId xmlns:a16="http://schemas.microsoft.com/office/drawing/2014/main" id="{DC3B3872-26D2-B877-9817-CA734324AEF8}"/>
                    </a:ext>
                  </a:extLst>
                </p:cNvPr>
                <p:cNvSpPr>
                  <a:spLocks/>
                </p:cNvSpPr>
                <p:nvPr/>
              </p:nvSpPr>
              <p:spPr bwMode="auto">
                <a:xfrm>
                  <a:off x="495" y="2608"/>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14">
                  <a:extLst>
                    <a:ext uri="{FF2B5EF4-FFF2-40B4-BE49-F238E27FC236}">
                      <a16:creationId xmlns:a16="http://schemas.microsoft.com/office/drawing/2014/main" id="{0FA86BA7-6EDF-0163-DDAF-22764A9DD3FB}"/>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5" name="Freeform 15">
                  <a:extLst>
                    <a:ext uri="{FF2B5EF4-FFF2-40B4-BE49-F238E27FC236}">
                      <a16:creationId xmlns:a16="http://schemas.microsoft.com/office/drawing/2014/main" id="{08F75A5B-F800-6DC7-6DEF-41CD0F33EBF6}"/>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6" name="Freeform 16">
                  <a:extLst>
                    <a:ext uri="{FF2B5EF4-FFF2-40B4-BE49-F238E27FC236}">
                      <a16:creationId xmlns:a16="http://schemas.microsoft.com/office/drawing/2014/main" id="{B1B1E1FB-C58E-57AB-D991-078BF248F3D0}"/>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17">
                  <a:extLst>
                    <a:ext uri="{FF2B5EF4-FFF2-40B4-BE49-F238E27FC236}">
                      <a16:creationId xmlns:a16="http://schemas.microsoft.com/office/drawing/2014/main" id="{7D53C1B6-D4E8-646D-384F-FCB40A32EFED}"/>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sp>
            <p:nvSpPr>
              <p:cNvPr id="9" name="TextBox 8">
                <a:extLst>
                  <a:ext uri="{FF2B5EF4-FFF2-40B4-BE49-F238E27FC236}">
                    <a16:creationId xmlns:a16="http://schemas.microsoft.com/office/drawing/2014/main" id="{08E4C1AB-E4C9-0E95-575B-AD8AAEC1C610}"/>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68 %</a:t>
                </a:r>
              </a:p>
            </p:txBody>
          </p:sp>
          <p:sp>
            <p:nvSpPr>
              <p:cNvPr id="10" name="TextBox 9">
                <a:extLst>
                  <a:ext uri="{FF2B5EF4-FFF2-40B4-BE49-F238E27FC236}">
                    <a16:creationId xmlns:a16="http://schemas.microsoft.com/office/drawing/2014/main" id="{09C6C409-8584-83D1-C977-7750C9B93106}"/>
                  </a:ext>
                </a:extLst>
              </p:cNvPr>
              <p:cNvSpPr txBox="1"/>
              <p:nvPr/>
            </p:nvSpPr>
            <p:spPr>
              <a:xfrm>
                <a:off x="4633179" y="4401298"/>
                <a:ext cx="1869053" cy="877752"/>
              </a:xfrm>
              <a:prstGeom prst="rect">
                <a:avLst/>
              </a:prstGeom>
              <a:noFill/>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Centre–Est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65 %</a:t>
                </a:r>
              </a:p>
            </p:txBody>
          </p:sp>
          <p:sp>
            <p:nvSpPr>
              <p:cNvPr id="11" name="TextBox 10">
                <a:extLst>
                  <a:ext uri="{FF2B5EF4-FFF2-40B4-BE49-F238E27FC236}">
                    <a16:creationId xmlns:a16="http://schemas.microsoft.com/office/drawing/2014/main" id="{15309032-71B9-96C8-E71D-D341F4A8621B}"/>
                  </a:ext>
                </a:extLst>
              </p:cNvPr>
              <p:cNvSpPr txBox="1"/>
              <p:nvPr/>
            </p:nvSpPr>
            <p:spPr>
              <a:xfrm>
                <a:off x="3732022" y="4320406"/>
                <a:ext cx="1869053" cy="877752"/>
              </a:xfrm>
              <a:prstGeom prst="rect">
                <a:avLst/>
              </a:prstGeom>
              <a:noFill/>
            </p:spPr>
            <p:txBody>
              <a:bodyPr vert="horz" wrap="square" lIns="91440" tIns="45720" rIns="91440" bIns="45720" rtlCol="0" anchor="ctr">
                <a:normAutofit/>
              </a:bodyPr>
              <a:lstStyle/>
              <a:p>
                <a:pPr algn="ctr"/>
                <a:r>
                  <a:rPr lang="en-US" sz="1400">
                    <a:latin typeface="Source Sans Pro" panose="020B0503030403020204" pitchFamily="34" charset="0"/>
                    <a:ea typeface="Source Sans Pro" panose="020B0503030403020204" pitchFamily="34" charset="0"/>
                  </a:rPr>
                  <a:t>Centre–</a:t>
                </a:r>
                <a:br>
                  <a:rPr lang="en-US" sz="1400">
                    <a:latin typeface="Source Sans Pro" panose="020B0503030403020204" pitchFamily="34" charset="0"/>
                    <a:ea typeface="Source Sans Pro" panose="020B0503030403020204" pitchFamily="34" charset="0"/>
                  </a:rPr>
                </a:br>
                <a:r>
                  <a:rPr lang="en-US" sz="1400">
                    <a:latin typeface="Source Sans Pro" panose="020B0503030403020204" pitchFamily="34" charset="0"/>
                    <a:ea typeface="Source Sans Pro" panose="020B0503030403020204" pitchFamily="34" charset="0"/>
                  </a:rPr>
                  <a:t>Sud</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80 %</a:t>
                </a:r>
              </a:p>
            </p:txBody>
          </p:sp>
          <p:sp>
            <p:nvSpPr>
              <p:cNvPr id="12" name="TextBox 11">
                <a:extLst>
                  <a:ext uri="{FF2B5EF4-FFF2-40B4-BE49-F238E27FC236}">
                    <a16:creationId xmlns:a16="http://schemas.microsoft.com/office/drawing/2014/main" id="{DBFBE8FA-D5F3-5ECB-ED17-55E581536E97}"/>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Sahel</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57 %</a:t>
                </a:r>
              </a:p>
            </p:txBody>
          </p:sp>
          <p:sp>
            <p:nvSpPr>
              <p:cNvPr id="13" name="TextBox 12">
                <a:extLst>
                  <a:ext uri="{FF2B5EF4-FFF2-40B4-BE49-F238E27FC236}">
                    <a16:creationId xmlns:a16="http://schemas.microsoft.com/office/drawing/2014/main" id="{0DFBF934-024A-347D-A1D9-A0ECAEDC21E6}"/>
                  </a:ext>
                </a:extLst>
              </p:cNvPr>
              <p:cNvSpPr txBox="1"/>
              <p:nvPr/>
            </p:nvSpPr>
            <p:spPr>
              <a:xfrm>
                <a:off x="3838766" y="3002287"/>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Centre–Nord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61 %</a:t>
                </a:r>
              </a:p>
            </p:txBody>
          </p:sp>
          <p:sp>
            <p:nvSpPr>
              <p:cNvPr id="14" name="TextBox 13">
                <a:extLst>
                  <a:ext uri="{FF2B5EF4-FFF2-40B4-BE49-F238E27FC236}">
                    <a16:creationId xmlns:a16="http://schemas.microsoft.com/office/drawing/2014/main" id="{E72F8B2A-13AC-DE14-726C-27994E5964E0}"/>
                  </a:ext>
                </a:extLst>
              </p:cNvPr>
              <p:cNvSpPr txBox="1"/>
              <p:nvPr/>
            </p:nvSpPr>
            <p:spPr>
              <a:xfrm>
                <a:off x="2827679" y="2705118"/>
                <a:ext cx="1869053" cy="877752"/>
              </a:xfrm>
              <a:prstGeom prst="rect">
                <a:avLst/>
              </a:prstGeom>
              <a:noFill/>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Nord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70 %</a:t>
                </a:r>
              </a:p>
            </p:txBody>
          </p:sp>
          <p:sp>
            <p:nvSpPr>
              <p:cNvPr id="15" name="TextBox 14">
                <a:extLst>
                  <a:ext uri="{FF2B5EF4-FFF2-40B4-BE49-F238E27FC236}">
                    <a16:creationId xmlns:a16="http://schemas.microsoft.com/office/drawing/2014/main" id="{F21D7018-E1B7-EEFF-63EB-9C49C228F11A}"/>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Plateau–</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Central</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68 %</a:t>
                </a:r>
              </a:p>
            </p:txBody>
          </p:sp>
          <p:sp>
            <p:nvSpPr>
              <p:cNvPr id="16" name="TextBox 15">
                <a:extLst>
                  <a:ext uri="{FF2B5EF4-FFF2-40B4-BE49-F238E27FC236}">
                    <a16:creationId xmlns:a16="http://schemas.microsoft.com/office/drawing/2014/main" id="{9E4B7A79-C199-FC9A-B77D-B712A71D2F89}"/>
                  </a:ext>
                </a:extLst>
              </p:cNvPr>
              <p:cNvSpPr txBox="1"/>
              <p:nvPr/>
            </p:nvSpPr>
            <p:spPr>
              <a:xfrm>
                <a:off x="1957414" y="2191139"/>
                <a:ext cx="1205105" cy="511076"/>
              </a:xfrm>
              <a:prstGeom prst="rect">
                <a:avLst/>
              </a:prstGeom>
            </p:spPr>
            <p:txBody>
              <a:bodyPr vert="horz" wrap="square" lIns="91440" tIns="45720" rIns="91440" bIns="45720" rtlCol="0" anchor="ctr">
                <a:normAutofit fontScale="92500" lnSpcReduction="20000"/>
              </a:bodyPr>
              <a:lstStyle/>
              <a:p>
                <a:pPr algn="ctr"/>
                <a:r>
                  <a:rPr lang="en-US" sz="1600">
                    <a:latin typeface="Source Sans Pro" panose="020B0503030403020204" pitchFamily="34" charset="0"/>
                    <a:ea typeface="Source Sans Pro" panose="020B0503030403020204" pitchFamily="34" charset="0"/>
                  </a:rPr>
                  <a:t>Centre</a:t>
                </a:r>
              </a:p>
              <a:p>
                <a:pPr algn="ctr"/>
                <a:r>
                  <a:rPr lang="en-US" sz="1600">
                    <a:latin typeface="Source Sans Pro" panose="020B0503030403020204" pitchFamily="34" charset="0"/>
                    <a:ea typeface="Source Sans Pro" panose="020B0503030403020204" pitchFamily="34" charset="0"/>
                  </a:rPr>
                  <a:t>67 %</a:t>
                </a:r>
              </a:p>
            </p:txBody>
          </p:sp>
          <p:sp>
            <p:nvSpPr>
              <p:cNvPr id="17" name="TextBox 16">
                <a:extLst>
                  <a:ext uri="{FF2B5EF4-FFF2-40B4-BE49-F238E27FC236}">
                    <a16:creationId xmlns:a16="http://schemas.microsoft.com/office/drawing/2014/main" id="{6BF3100A-6987-5CCA-DD78-23E16337A3C5}"/>
                  </a:ext>
                </a:extLst>
              </p:cNvPr>
              <p:cNvSpPr txBox="1"/>
              <p:nvPr/>
            </p:nvSpPr>
            <p:spPr>
              <a:xfrm>
                <a:off x="2828476" y="4383132"/>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Centre–</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Ouest</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64 %</a:t>
                </a:r>
              </a:p>
            </p:txBody>
          </p:sp>
          <p:sp>
            <p:nvSpPr>
              <p:cNvPr id="19" name="TextBox 18">
                <a:extLst>
                  <a:ext uri="{FF2B5EF4-FFF2-40B4-BE49-F238E27FC236}">
                    <a16:creationId xmlns:a16="http://schemas.microsoft.com/office/drawing/2014/main" id="{B5FB0DE8-92E3-01E6-0C0B-4D700939DA71}"/>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Boucle du </a:t>
                </a:r>
                <a:br>
                  <a:rPr lang="en-US" sz="1600">
                    <a:latin typeface="Source Sans Pro" panose="020B0503030403020204" pitchFamily="34" charset="0"/>
                    <a:ea typeface="Source Sans Pro" panose="020B0503030403020204" pitchFamily="34" charset="0"/>
                  </a:rPr>
                </a:br>
                <a:r>
                  <a:rPr lang="en-US" sz="1600" err="1">
                    <a:latin typeface="Source Sans Pro" panose="020B0503030403020204" pitchFamily="34" charset="0"/>
                    <a:ea typeface="Source Sans Pro" panose="020B0503030403020204" pitchFamily="34" charset="0"/>
                  </a:rPr>
                  <a:t>Mouhoun</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74 %</a:t>
                </a:r>
              </a:p>
            </p:txBody>
          </p:sp>
          <p:sp>
            <p:nvSpPr>
              <p:cNvPr id="20" name="TextBox 19">
                <a:extLst>
                  <a:ext uri="{FF2B5EF4-FFF2-40B4-BE49-F238E27FC236}">
                    <a16:creationId xmlns:a16="http://schemas.microsoft.com/office/drawing/2014/main" id="{A570A613-0A0D-33D8-1828-1F2E1490844B}"/>
                  </a:ext>
                </a:extLst>
              </p:cNvPr>
              <p:cNvSpPr txBox="1"/>
              <p:nvPr/>
            </p:nvSpPr>
            <p:spPr>
              <a:xfrm>
                <a:off x="1005019" y="4622460"/>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Hauts–</a:t>
                </a:r>
                <a:r>
                  <a:rPr lang="en-US" sz="1600" dirty="0" err="1">
                    <a:latin typeface="Source Sans Pro" panose="020B0503030403020204" pitchFamily="34" charset="0"/>
                    <a:ea typeface="Source Sans Pro" panose="020B0503030403020204" pitchFamily="34" charset="0"/>
                  </a:rPr>
                  <a:t>Bassins</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73 %</a:t>
                </a:r>
              </a:p>
            </p:txBody>
          </p:sp>
          <p:sp>
            <p:nvSpPr>
              <p:cNvPr id="21" name="TextBox 20">
                <a:extLst>
                  <a:ext uri="{FF2B5EF4-FFF2-40B4-BE49-F238E27FC236}">
                    <a16:creationId xmlns:a16="http://schemas.microsoft.com/office/drawing/2014/main" id="{2ACB8400-4BAD-6387-95C1-9517DA01FBE6}"/>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Cascades</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73 %</a:t>
                </a:r>
              </a:p>
            </p:txBody>
          </p:sp>
          <p:sp>
            <p:nvSpPr>
              <p:cNvPr id="22" name="TextBox 21">
                <a:extLst>
                  <a:ext uri="{FF2B5EF4-FFF2-40B4-BE49-F238E27FC236}">
                    <a16:creationId xmlns:a16="http://schemas.microsoft.com/office/drawing/2014/main" id="{E8527DD3-2F1D-C42B-B192-C26CA62A77D0}"/>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Sud–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Ouest</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57 %</a:t>
                </a:r>
              </a:p>
            </p:txBody>
          </p:sp>
          <p:sp>
            <p:nvSpPr>
              <p:cNvPr id="23" name="TextBox 22">
                <a:extLst>
                  <a:ext uri="{FF2B5EF4-FFF2-40B4-BE49-F238E27FC236}">
                    <a16:creationId xmlns:a16="http://schemas.microsoft.com/office/drawing/2014/main" id="{423E64DE-EEE7-944C-34D3-10D3B4A7FD88}"/>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algn="ctr"/>
                <a:endParaRPr lang="en-US" sz="1000">
                  <a:latin typeface="Source Sans Pro" panose="020B0503030403020204" pitchFamily="34" charset="0"/>
                  <a:ea typeface="Source Sans Pro" panose="020B0503030403020204" pitchFamily="34" charset="0"/>
                </a:endParaRPr>
              </a:p>
            </p:txBody>
          </p:sp>
        </p:grpSp>
        <p:cxnSp>
          <p:nvCxnSpPr>
            <p:cNvPr id="6" name="Straight Connector 5">
              <a:extLst>
                <a:ext uri="{FF2B5EF4-FFF2-40B4-BE49-F238E27FC236}">
                  <a16:creationId xmlns:a16="http://schemas.microsoft.com/office/drawing/2014/main" id="{29706D3F-A1B2-8CF9-02C4-B3882D3D77AB}"/>
                </a:ext>
              </a:extLst>
            </p:cNvPr>
            <p:cNvCxnSpPr>
              <a:stCxn id="16" idx="2"/>
            </p:cNvCxnSpPr>
            <p:nvPr/>
          </p:nvCxnSpPr>
          <p:spPr>
            <a:xfrm>
              <a:off x="3318083" y="2727184"/>
              <a:ext cx="1681398" cy="133434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F0172AE8-1160-E917-0259-86542980EF72}"/>
                </a:ext>
              </a:extLst>
            </p:cNvPr>
            <p:cNvCxnSpPr>
              <a:cxnSpLocks/>
            </p:cNvCxnSpPr>
            <p:nvPr/>
          </p:nvCxnSpPr>
          <p:spPr>
            <a:xfrm flipH="1">
              <a:off x="5426964" y="2484499"/>
              <a:ext cx="1521521" cy="1535925"/>
            </a:xfrm>
            <a:prstGeom prst="line">
              <a:avLst/>
            </a:prstGeom>
            <a:solidFill>
              <a:srgbClr val="E0CCFF"/>
            </a:solidFill>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2ABDBCED-915A-42BE-FF6A-296A1CD74985}"/>
              </a:ext>
            </a:extLst>
          </p:cNvPr>
          <p:cNvSpPr txBox="1"/>
          <p:nvPr/>
        </p:nvSpPr>
        <p:spPr>
          <a:xfrm>
            <a:off x="0" y="6358730"/>
            <a:ext cx="9080018" cy="463515"/>
          </a:xfrm>
          <a:prstGeom prst="rect">
            <a:avLst/>
          </a:prstGeom>
        </p:spPr>
        <p:txBody>
          <a:bodyPr vert="horz" wrap="square" lIns="91440" tIns="45720" rIns="91440" bIns="45720" rtlCol="0" anchor="ctr">
            <a:noAutofit/>
          </a:bodyPr>
          <a:lstStyle/>
          <a:p>
            <a:pPr algn="l"/>
            <a:r>
              <a:rPr lang="fr-FR" sz="1400" i="1" dirty="0"/>
              <a:t>Note : En raison du contexte sécuritaire n’ayant pas permis de couvrir toutes les zones de la région du Sahel et de l’Est, les données de ces régions ne sont pas représentatives de toute la région et devront donc être interprétées avec prudence. </a:t>
            </a:r>
          </a:p>
        </p:txBody>
      </p:sp>
    </p:spTree>
    <p:extLst>
      <p:ext uri="{BB962C8B-B14F-4D97-AF65-F5344CB8AC3E}">
        <p14:creationId xmlns:p14="http://schemas.microsoft.com/office/powerpoint/2010/main" val="2242751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video game&#10;&#10;Description automatically generated with medium confidence">
            <a:extLst>
              <a:ext uri="{FF2B5EF4-FFF2-40B4-BE49-F238E27FC236}">
                <a16:creationId xmlns:a16="http://schemas.microsoft.com/office/drawing/2014/main" id="{F4E90FFE-880D-FA83-0FAF-EDA34BB6DB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9" y="1475014"/>
            <a:ext cx="4811486" cy="3907971"/>
          </a:xfrm>
        </p:spPr>
        <p:txBody>
          <a:bodyPr>
            <a:normAutofit/>
          </a:bodyPr>
          <a:lstStyle/>
          <a:p>
            <a:pPr marL="342900" indent="-342900" algn="l">
              <a:buFont typeface="Arial" panose="020B0604020202020204" pitchFamily="34" charset="0"/>
              <a:buChar char="•"/>
            </a:pPr>
            <a:r>
              <a:rPr lang="fr-FR" sz="3200" i="0" noProof="0"/>
              <a:t>Prévention</a:t>
            </a:r>
          </a:p>
          <a:p>
            <a:pPr marL="342900" indent="-342900" algn="l">
              <a:buFont typeface="Arial" panose="020B0604020202020204" pitchFamily="34" charset="0"/>
              <a:buChar char="•"/>
            </a:pPr>
            <a:r>
              <a:rPr lang="fr-FR" sz="3200" b="1" i="0" noProof="0">
                <a:solidFill>
                  <a:schemeClr val="accent5"/>
                </a:solidFill>
              </a:rPr>
              <a:t>Paludisme chez les femmes enceintes</a:t>
            </a:r>
          </a:p>
          <a:p>
            <a:pPr marL="342900" indent="-342900" algn="l">
              <a:buFont typeface="Arial" panose="020B0604020202020204" pitchFamily="34" charset="0"/>
              <a:buChar char="•"/>
            </a:pPr>
            <a:r>
              <a:rPr lang="fr-FR" sz="3200" i="0" noProof="0"/>
              <a:t>Prise en charge de la fièvre chez les enfants</a:t>
            </a:r>
          </a:p>
          <a:p>
            <a:pPr marL="342900" indent="-342900" algn="l">
              <a:buFont typeface="Arial" panose="020B0604020202020204" pitchFamily="34" charset="0"/>
              <a:buChar char="•"/>
            </a:pPr>
            <a:r>
              <a:rPr lang="fr-FR" sz="3200" i="0" noProof="0"/>
              <a:t>Prévalence du paludisme et de l</a:t>
            </a:r>
            <a:r>
              <a:rPr lang="fr-FR" sz="3200" i="0"/>
              <a:t>’anémie</a:t>
            </a:r>
            <a:endParaRPr lang="fr-FR" sz="3200" i="0" noProof="0"/>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fontScale="92500" lnSpcReduction="20000"/>
          </a:bodyPr>
          <a:lstStyle/>
          <a:p>
            <a:pPr algn="ctr"/>
            <a:r>
              <a:rPr lang="fr-FR" sz="2000"/>
              <a:t>Trouver ces données dans </a:t>
            </a:r>
            <a:r>
              <a:rPr lang="fr-FR" sz="2000" b="1">
                <a:solidFill>
                  <a:schemeClr val="accent5"/>
                </a:solidFill>
              </a:rPr>
              <a:t>Chapitre 12 </a:t>
            </a:r>
          </a:p>
          <a:p>
            <a:pPr algn="ctr"/>
            <a:r>
              <a:rPr lang="fr-FR" sz="2000"/>
              <a:t>du Rapport Final</a:t>
            </a:r>
          </a:p>
        </p:txBody>
      </p:sp>
    </p:spTree>
    <p:extLst>
      <p:ext uri="{BB962C8B-B14F-4D97-AF65-F5344CB8AC3E}">
        <p14:creationId xmlns:p14="http://schemas.microsoft.com/office/powerpoint/2010/main" val="39295565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19985"/>
            <a:ext cx="7886700" cy="596444"/>
          </a:xfrm>
        </p:spPr>
        <p:txBody>
          <a:bodyPr>
            <a:noAutofit/>
          </a:bodyPr>
          <a:lstStyle/>
          <a:p>
            <a:pPr algn="l"/>
            <a:r>
              <a:rPr lang="fr-FR" noProof="0"/>
              <a:t>Traitement Préventif Intermittent (</a:t>
            </a:r>
            <a:r>
              <a:rPr lang="fr-FR" noProof="0" err="1"/>
              <a:t>TPIg</a:t>
            </a:r>
            <a:r>
              <a:rPr lang="fr-FR" noProof="0"/>
              <a:t>)</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926421"/>
            <a:ext cx="7886700" cy="1109208"/>
          </a:xfrm>
        </p:spPr>
        <p:txBody>
          <a:bodyPr>
            <a:normAutofit/>
          </a:bodyPr>
          <a:lstStyle/>
          <a:p>
            <a:pPr algn="l"/>
            <a:r>
              <a:rPr lang="fr-FR" noProof="0" dirty="0"/>
              <a:t>Pourcentage de femmes de 15-49 ans ayant eu une naissance vivante au cours des 2 années ayant précédé l'enquête qui ont reçu au moins 1, 2 ou 3 doses de SP/</a:t>
            </a:r>
            <a:r>
              <a:rPr lang="fr-FR" noProof="0" dirty="0" err="1"/>
              <a:t>Fansidar</a:t>
            </a:r>
            <a:endParaRPr lang="fr-FR" noProof="0" dirty="0"/>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051856124"/>
              </p:ext>
            </p:extLst>
          </p:nvPr>
        </p:nvGraphicFramePr>
        <p:xfrm>
          <a:off x="434903" y="1631722"/>
          <a:ext cx="8274187" cy="509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3593" y="202524"/>
            <a:ext cx="7886700" cy="635676"/>
          </a:xfrm>
        </p:spPr>
        <p:txBody>
          <a:bodyPr>
            <a:noAutofit/>
          </a:bodyPr>
          <a:lstStyle/>
          <a:p>
            <a:r>
              <a:rPr lang="fr-FR" sz="3200"/>
              <a:t>Tendances du </a:t>
            </a:r>
            <a:r>
              <a:rPr lang="fr-FR" sz="3200" err="1"/>
              <a:t>TPIg</a:t>
            </a:r>
            <a:endParaRPr lang="fr-FR" sz="3200" noProof="0"/>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875510374"/>
              </p:ext>
            </p:extLst>
          </p:nvPr>
        </p:nvGraphicFramePr>
        <p:xfrm>
          <a:off x="628646" y="1929607"/>
          <a:ext cx="7886700" cy="4725869"/>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2">
            <a:extLst>
              <a:ext uri="{FF2B5EF4-FFF2-40B4-BE49-F238E27FC236}">
                <a16:creationId xmlns:a16="http://schemas.microsoft.com/office/drawing/2014/main" id="{14A00683-55F6-4BAF-DEA2-30924112C144}"/>
              </a:ext>
            </a:extLst>
          </p:cNvPr>
          <p:cNvSpPr>
            <a:spLocks noGrp="1"/>
          </p:cNvSpPr>
          <p:nvPr>
            <p:ph idx="1"/>
          </p:nvPr>
        </p:nvSpPr>
        <p:spPr>
          <a:xfrm>
            <a:off x="443593" y="820399"/>
            <a:ext cx="8071753" cy="1109208"/>
          </a:xfrm>
        </p:spPr>
        <p:txBody>
          <a:bodyPr>
            <a:normAutofit/>
          </a:bodyPr>
          <a:lstStyle/>
          <a:p>
            <a:pPr algn="l"/>
            <a:r>
              <a:rPr lang="fr-FR" noProof="0" dirty="0"/>
              <a:t>Pourcentage de femmes de 15-49 ans ayant eu une naissance vivante et/ou un mort-né au cours des 2 années ayant précédé l'enquête qui ont reçu une dose ou plus de SP/</a:t>
            </a:r>
            <a:r>
              <a:rPr lang="fr-FR" noProof="0" dirty="0" err="1"/>
              <a:t>Fansidar</a:t>
            </a:r>
            <a:r>
              <a:rPr lang="fr-FR" noProof="0" dirty="0"/>
              <a:t>, deux doses ou plus de SP/</a:t>
            </a:r>
            <a:r>
              <a:rPr lang="fr-FR" noProof="0" dirty="0" err="1"/>
              <a:t>Fansidar</a:t>
            </a:r>
            <a:r>
              <a:rPr lang="fr-FR" noProof="0" dirty="0"/>
              <a:t> et pourcentage en ayant reçu trois doses ou plus</a:t>
            </a:r>
          </a:p>
        </p:txBody>
      </p:sp>
    </p:spTree>
    <p:extLst>
      <p:ext uri="{BB962C8B-B14F-4D97-AF65-F5344CB8AC3E}">
        <p14:creationId xmlns:p14="http://schemas.microsoft.com/office/powerpoint/2010/main" val="25009122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9" y="1475014"/>
            <a:ext cx="4811486" cy="3907971"/>
          </a:xfrm>
        </p:spPr>
        <p:txBody>
          <a:bodyPr>
            <a:normAutofit/>
          </a:bodyPr>
          <a:lstStyle/>
          <a:p>
            <a:pPr marL="342900" indent="-342900" algn="l">
              <a:buFont typeface="Arial" panose="020B0604020202020204" pitchFamily="34" charset="0"/>
              <a:buChar char="•"/>
            </a:pPr>
            <a:r>
              <a:rPr lang="fr-FR" sz="3200" i="0" noProof="0"/>
              <a:t>Prévention</a:t>
            </a:r>
          </a:p>
          <a:p>
            <a:pPr marL="342900" indent="-342900" algn="l">
              <a:buFont typeface="Arial" panose="020B0604020202020204" pitchFamily="34" charset="0"/>
              <a:buChar char="•"/>
            </a:pPr>
            <a:r>
              <a:rPr lang="fr-FR" sz="3200" i="0" noProof="0"/>
              <a:t>Paludisme chez les femmes enceintes</a:t>
            </a:r>
          </a:p>
          <a:p>
            <a:pPr marL="342900" indent="-342900" algn="l">
              <a:buFont typeface="Arial" panose="020B0604020202020204" pitchFamily="34" charset="0"/>
              <a:buChar char="•"/>
            </a:pPr>
            <a:r>
              <a:rPr lang="fr-FR" sz="3200" b="1" i="0" noProof="0">
                <a:solidFill>
                  <a:schemeClr val="accent5"/>
                </a:solidFill>
              </a:rPr>
              <a:t>Prise en charge de la fièvre chez les enfants</a:t>
            </a:r>
          </a:p>
          <a:p>
            <a:pPr marL="342900" indent="-342900" algn="l">
              <a:buFont typeface="Arial" panose="020B0604020202020204" pitchFamily="34" charset="0"/>
              <a:buChar char="•"/>
            </a:pPr>
            <a:r>
              <a:rPr lang="fr-FR" sz="3200" i="0" noProof="0"/>
              <a:t>Prévalence du paludisme et de l</a:t>
            </a:r>
            <a:r>
              <a:rPr lang="fr-FR" sz="3200" i="0"/>
              <a:t>’anémie</a:t>
            </a:r>
            <a:endParaRPr lang="fr-FR" sz="3200" i="0" noProof="0"/>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fontScale="92500" lnSpcReduction="20000"/>
          </a:bodyPr>
          <a:lstStyle/>
          <a:p>
            <a:pPr algn="ctr"/>
            <a:r>
              <a:rPr lang="fr-FR" sz="2000"/>
              <a:t>Trouver ces données dans </a:t>
            </a:r>
            <a:r>
              <a:rPr lang="fr-FR" sz="2000" b="1">
                <a:solidFill>
                  <a:schemeClr val="accent5"/>
                </a:solidFill>
              </a:rPr>
              <a:t>Chapitre 12 </a:t>
            </a:r>
          </a:p>
          <a:p>
            <a:pPr algn="ctr"/>
            <a:r>
              <a:rPr lang="fr-FR" sz="2000"/>
              <a:t>du Rapport Final</a:t>
            </a:r>
          </a:p>
        </p:txBody>
      </p:sp>
      <p:pic>
        <p:nvPicPr>
          <p:cNvPr id="2" name="Picture 1" descr="A screenshot of a video game&#10;&#10;Description automatically generated with medium confidence">
            <a:extLst>
              <a:ext uri="{FF2B5EF4-FFF2-40B4-BE49-F238E27FC236}">
                <a16:creationId xmlns:a16="http://schemas.microsoft.com/office/drawing/2014/main" id="{EAD6348E-F840-4429-4B82-746AEDC4CF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1805681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3207" y="402169"/>
            <a:ext cx="7886700" cy="596444"/>
          </a:xfrm>
        </p:spPr>
        <p:txBody>
          <a:bodyPr>
            <a:noAutofit/>
          </a:bodyPr>
          <a:lstStyle/>
          <a:p>
            <a:pPr algn="l"/>
            <a:r>
              <a:rPr lang="fr-FR" noProof="0" dirty="0"/>
              <a:t>Fièvre chez les enfants</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554319508"/>
              </p:ext>
            </p:extLst>
          </p:nvPr>
        </p:nvGraphicFramePr>
        <p:xfrm>
          <a:off x="185057" y="1631722"/>
          <a:ext cx="8763000" cy="509466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BA911F13-44ED-32BA-F0B1-3B55F05F9670}"/>
              </a:ext>
            </a:extLst>
          </p:cNvPr>
          <p:cNvSpPr txBox="1"/>
          <p:nvPr/>
        </p:nvSpPr>
        <p:spPr>
          <a:xfrm>
            <a:off x="410988" y="1193107"/>
            <a:ext cx="2392851" cy="646331"/>
          </a:xfrm>
          <a:prstGeom prst="rect">
            <a:avLst/>
          </a:prstGeom>
          <a:noFill/>
        </p:spPr>
        <p:txBody>
          <a:bodyPr wrap="square" rtlCol="0">
            <a:spAutoFit/>
          </a:bodyPr>
          <a:lstStyle/>
          <a:p>
            <a:pPr algn="ctr"/>
            <a:r>
              <a:rPr lang="fr-FR" i="1" dirty="0"/>
              <a:t>Pourcentage d’enfants de moins de 5 ans</a:t>
            </a:r>
          </a:p>
        </p:txBody>
      </p:sp>
      <p:sp>
        <p:nvSpPr>
          <p:cNvPr id="6" name="TextBox 5">
            <a:extLst>
              <a:ext uri="{FF2B5EF4-FFF2-40B4-BE49-F238E27FC236}">
                <a16:creationId xmlns:a16="http://schemas.microsoft.com/office/drawing/2014/main" id="{1579A0F2-1ED2-1ED7-C781-497EA68D665D}"/>
              </a:ext>
            </a:extLst>
          </p:cNvPr>
          <p:cNvSpPr txBox="1"/>
          <p:nvPr/>
        </p:nvSpPr>
        <p:spPr>
          <a:xfrm>
            <a:off x="4224122" y="926251"/>
            <a:ext cx="4143448" cy="923330"/>
          </a:xfrm>
          <a:prstGeom prst="rect">
            <a:avLst/>
          </a:prstGeom>
          <a:noFill/>
        </p:spPr>
        <p:txBody>
          <a:bodyPr wrap="square" rtlCol="0">
            <a:spAutoFit/>
          </a:bodyPr>
          <a:lstStyle/>
          <a:p>
            <a:pPr algn="ctr"/>
            <a:r>
              <a:rPr lang="fr-FR" i="1"/>
              <a:t>Pourcentage d’enfants de moins de 5 ans ayant eu de la fièvre au cours des 2 semaines ayant précédé l’interview</a:t>
            </a:r>
          </a:p>
        </p:txBody>
      </p:sp>
      <p:cxnSp>
        <p:nvCxnSpPr>
          <p:cNvPr id="7" name="Straight Connector 6">
            <a:extLst>
              <a:ext uri="{FF2B5EF4-FFF2-40B4-BE49-F238E27FC236}">
                <a16:creationId xmlns:a16="http://schemas.microsoft.com/office/drawing/2014/main" id="{6EC50A75-72DC-159A-756B-F21617FDEA14}"/>
              </a:ext>
            </a:extLst>
          </p:cNvPr>
          <p:cNvCxnSpPr>
            <a:cxnSpLocks/>
          </p:cNvCxnSpPr>
          <p:nvPr/>
        </p:nvCxnSpPr>
        <p:spPr>
          <a:xfrm>
            <a:off x="628646" y="1849581"/>
            <a:ext cx="19575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2336692-6DC5-204C-8A93-E3158BE3A455}"/>
              </a:ext>
            </a:extLst>
          </p:cNvPr>
          <p:cNvCxnSpPr>
            <a:cxnSpLocks/>
          </p:cNvCxnSpPr>
          <p:nvPr/>
        </p:nvCxnSpPr>
        <p:spPr>
          <a:xfrm>
            <a:off x="4110182" y="1849581"/>
            <a:ext cx="43713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96587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DE86525C-1C20-430A-E192-D59011362E2B}"/>
              </a:ext>
            </a:extLst>
          </p:cNvPr>
          <p:cNvSpPr>
            <a:spLocks noGrp="1"/>
          </p:cNvSpPr>
          <p:nvPr>
            <p:ph type="title"/>
          </p:nvPr>
        </p:nvSpPr>
        <p:spPr>
          <a:xfrm>
            <a:off x="243259" y="171984"/>
            <a:ext cx="8439150" cy="537039"/>
          </a:xfrm>
        </p:spPr>
        <p:txBody>
          <a:bodyPr>
            <a:noAutofit/>
          </a:bodyPr>
          <a:lstStyle/>
          <a:p>
            <a:r>
              <a:rPr lang="fr-FR" sz="3200" noProof="0"/>
              <a:t>Type d’</a:t>
            </a:r>
            <a:r>
              <a:rPr lang="fr-FR" sz="3200" noProof="0" err="1"/>
              <a:t>antipaludiq</a:t>
            </a:r>
            <a:r>
              <a:rPr lang="fr-FR" sz="3200" err="1"/>
              <a:t>ues</a:t>
            </a:r>
            <a:r>
              <a:rPr lang="fr-FR" sz="3200"/>
              <a:t> utilisés</a:t>
            </a:r>
            <a:endParaRPr lang="fr-FR" sz="3200" noProof="0"/>
          </a:p>
        </p:txBody>
      </p:sp>
      <p:sp>
        <p:nvSpPr>
          <p:cNvPr id="26" name="Content Placeholder 2">
            <a:extLst>
              <a:ext uri="{FF2B5EF4-FFF2-40B4-BE49-F238E27FC236}">
                <a16:creationId xmlns:a16="http://schemas.microsoft.com/office/drawing/2014/main" id="{D4E770C2-7B4F-7AC9-CECA-53B2861CA4CB}"/>
              </a:ext>
            </a:extLst>
          </p:cNvPr>
          <p:cNvSpPr>
            <a:spLocks noGrp="1"/>
          </p:cNvSpPr>
          <p:nvPr>
            <p:ph idx="1"/>
          </p:nvPr>
        </p:nvSpPr>
        <p:spPr>
          <a:xfrm>
            <a:off x="363002" y="859971"/>
            <a:ext cx="8439150" cy="1084222"/>
          </a:xfrm>
        </p:spPr>
        <p:txBody>
          <a:bodyPr>
            <a:normAutofit/>
          </a:bodyPr>
          <a:lstStyle/>
          <a:p>
            <a:r>
              <a:rPr lang="fr-FR" noProof="0"/>
              <a:t>Parmi les enfants de moins de 5 ans ayant eu de la fièvre au cours des 2 semaines ayant précédé l'interview et qui ont pris des antipaludiques, pourcentage qui ont pris des antipaludiques spécifiques</a:t>
            </a:r>
          </a:p>
        </p:txBody>
      </p:sp>
      <p:graphicFrame>
        <p:nvGraphicFramePr>
          <p:cNvPr id="7" name="Chart 6">
            <a:extLst>
              <a:ext uri="{FF2B5EF4-FFF2-40B4-BE49-F238E27FC236}">
                <a16:creationId xmlns:a16="http://schemas.microsoft.com/office/drawing/2014/main" id="{88ED0AC1-291C-971F-D52E-39574AE5D7C3}"/>
              </a:ext>
            </a:extLst>
          </p:cNvPr>
          <p:cNvGraphicFramePr/>
          <p:nvPr>
            <p:extLst>
              <p:ext uri="{D42A27DB-BD31-4B8C-83A1-F6EECF244321}">
                <p14:modId xmlns:p14="http://schemas.microsoft.com/office/powerpoint/2010/main" val="201082568"/>
              </p:ext>
            </p:extLst>
          </p:nvPr>
        </p:nvGraphicFramePr>
        <p:xfrm>
          <a:off x="341848" y="1654630"/>
          <a:ext cx="8460303" cy="520337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190888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8" y="1475014"/>
            <a:ext cx="5192487" cy="3907971"/>
          </a:xfrm>
        </p:spPr>
        <p:txBody>
          <a:bodyPr>
            <a:normAutofit/>
          </a:bodyPr>
          <a:lstStyle/>
          <a:p>
            <a:pPr marL="342900" indent="-342900" algn="l">
              <a:buFont typeface="Arial" panose="020B0604020202020204" pitchFamily="34" charset="0"/>
              <a:buChar char="•"/>
            </a:pPr>
            <a:r>
              <a:rPr lang="fr-FR" sz="3200" i="0" noProof="0"/>
              <a:t>Prévention</a:t>
            </a:r>
          </a:p>
          <a:p>
            <a:pPr marL="342900" indent="-342900" algn="l">
              <a:buFont typeface="Arial" panose="020B0604020202020204" pitchFamily="34" charset="0"/>
              <a:buChar char="•"/>
            </a:pPr>
            <a:r>
              <a:rPr lang="fr-FR" sz="3200" i="0" noProof="0"/>
              <a:t>Paludisme chez les femmes enceintes</a:t>
            </a:r>
          </a:p>
          <a:p>
            <a:pPr marL="342900" indent="-342900" algn="l">
              <a:buFont typeface="Arial" panose="020B0604020202020204" pitchFamily="34" charset="0"/>
              <a:buChar char="•"/>
            </a:pPr>
            <a:r>
              <a:rPr lang="fr-FR" sz="3200" i="0" noProof="0"/>
              <a:t>Prise en charge de la fièvre chez les enfants</a:t>
            </a:r>
          </a:p>
          <a:p>
            <a:pPr marL="342900" indent="-342900" algn="l">
              <a:buFont typeface="Arial" panose="020B0604020202020204" pitchFamily="34" charset="0"/>
              <a:buChar char="•"/>
            </a:pPr>
            <a:r>
              <a:rPr lang="fr-FR" sz="3200" b="1" i="0" noProof="0">
                <a:solidFill>
                  <a:schemeClr val="accent5"/>
                </a:solidFill>
              </a:rPr>
              <a:t>Prévalence du paludisme et de l</a:t>
            </a:r>
            <a:r>
              <a:rPr lang="fr-FR" sz="3200" b="1" i="0">
                <a:solidFill>
                  <a:schemeClr val="accent5"/>
                </a:solidFill>
              </a:rPr>
              <a:t>’anémie</a:t>
            </a:r>
            <a:endParaRPr lang="fr-FR" sz="3200" b="1" i="0" noProof="0">
              <a:solidFill>
                <a:schemeClr val="accent5"/>
              </a:solidFill>
            </a:endParaRPr>
          </a:p>
        </p:txBody>
      </p:sp>
      <p:sp>
        <p:nvSpPr>
          <p:cNvPr id="9" name="TextBox 8">
            <a:extLst>
              <a:ext uri="{FF2B5EF4-FFF2-40B4-BE49-F238E27FC236}">
                <a16:creationId xmlns:a16="http://schemas.microsoft.com/office/drawing/2014/main" id="{E690F70B-E368-D7F5-795E-B5139345EF71}"/>
              </a:ext>
            </a:extLst>
          </p:cNvPr>
          <p:cNvSpPr txBox="1"/>
          <p:nvPr/>
        </p:nvSpPr>
        <p:spPr>
          <a:xfrm>
            <a:off x="6086201" y="4627151"/>
            <a:ext cx="2257424" cy="1114424"/>
          </a:xfrm>
          <a:prstGeom prst="rect">
            <a:avLst/>
          </a:prstGeom>
        </p:spPr>
        <p:txBody>
          <a:bodyPr vert="horz" wrap="square" lIns="91440" tIns="45720" rIns="91440" bIns="45720" rtlCol="0" anchor="ctr">
            <a:normAutofit fontScale="92500" lnSpcReduction="20000"/>
          </a:bodyPr>
          <a:lstStyle/>
          <a:p>
            <a:pPr algn="ctr"/>
            <a:r>
              <a:rPr lang="fr-FR" sz="2000"/>
              <a:t>Trouver ces données dans </a:t>
            </a:r>
            <a:r>
              <a:rPr lang="fr-FR" sz="2000" b="1">
                <a:solidFill>
                  <a:schemeClr val="accent5"/>
                </a:solidFill>
              </a:rPr>
              <a:t>Chapitre 12 </a:t>
            </a:r>
          </a:p>
          <a:p>
            <a:pPr algn="ctr"/>
            <a:r>
              <a:rPr lang="fr-FR" sz="2000"/>
              <a:t>du Rapport Final</a:t>
            </a:r>
          </a:p>
        </p:txBody>
      </p:sp>
      <p:pic>
        <p:nvPicPr>
          <p:cNvPr id="2" name="Picture 1" descr="A screenshot of a video game&#10;&#10;Description automatically generated with medium confidence">
            <a:extLst>
              <a:ext uri="{FF2B5EF4-FFF2-40B4-BE49-F238E27FC236}">
                <a16:creationId xmlns:a16="http://schemas.microsoft.com/office/drawing/2014/main" id="{7514BE04-3703-C1D6-CC81-3843DB7F41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16874558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19985"/>
            <a:ext cx="7886700" cy="596444"/>
          </a:xfrm>
        </p:spPr>
        <p:txBody>
          <a:bodyPr>
            <a:noAutofit/>
          </a:bodyPr>
          <a:lstStyle/>
          <a:p>
            <a:pPr algn="l"/>
            <a:r>
              <a:rPr lang="fr-FR" noProof="0"/>
              <a:t>Couverture des tests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926421"/>
            <a:ext cx="7886700" cy="705301"/>
          </a:xfrm>
        </p:spPr>
        <p:txBody>
          <a:bodyPr>
            <a:normAutofit/>
          </a:bodyPr>
          <a:lstStyle/>
          <a:p>
            <a:pPr algn="l"/>
            <a:r>
              <a:rPr lang="fr-FR" noProof="0" dirty="0"/>
              <a:t>Pourcentage d’enfants éligibles de 6-59 mois qui ont été testés pour l’</a:t>
            </a:r>
            <a:r>
              <a:rPr lang="fr-FR" noProof="0" dirty="0" err="1"/>
              <a:t>aném</a:t>
            </a:r>
            <a:r>
              <a:rPr lang="fr-FR" dirty="0" err="1"/>
              <a:t>ie</a:t>
            </a:r>
            <a:r>
              <a:rPr lang="fr-FR" dirty="0"/>
              <a:t> et pour le paludisme</a:t>
            </a:r>
            <a:endParaRPr lang="fr-FR" noProof="0" dirty="0"/>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701643409"/>
              </p:ext>
            </p:extLst>
          </p:nvPr>
        </p:nvGraphicFramePr>
        <p:xfrm>
          <a:off x="434903" y="1631722"/>
          <a:ext cx="8274187" cy="50946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37524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9" y="1475014"/>
            <a:ext cx="4811486" cy="3907971"/>
          </a:xfrm>
        </p:spPr>
        <p:txBody>
          <a:bodyPr>
            <a:normAutofit/>
          </a:bodyPr>
          <a:lstStyle/>
          <a:p>
            <a:pPr marL="342900" indent="-342900" algn="l">
              <a:buFont typeface="Arial" panose="020B0604020202020204" pitchFamily="34" charset="0"/>
              <a:buChar char="•"/>
            </a:pPr>
            <a:r>
              <a:rPr lang="fr-FR" sz="3200" b="1" i="0" noProof="0">
                <a:solidFill>
                  <a:schemeClr val="accent5"/>
                </a:solidFill>
              </a:rPr>
              <a:t>Prévention</a:t>
            </a:r>
          </a:p>
          <a:p>
            <a:pPr marL="342900" indent="-342900" algn="l">
              <a:buFont typeface="Arial" panose="020B0604020202020204" pitchFamily="34" charset="0"/>
              <a:buChar char="•"/>
            </a:pPr>
            <a:r>
              <a:rPr lang="fr-FR" sz="3200" i="0" noProof="0"/>
              <a:t>Paludisme chez les femmes enceintes</a:t>
            </a:r>
          </a:p>
          <a:p>
            <a:pPr marL="342900" indent="-342900" algn="l">
              <a:buFont typeface="Arial" panose="020B0604020202020204" pitchFamily="34" charset="0"/>
              <a:buChar char="•"/>
            </a:pPr>
            <a:r>
              <a:rPr lang="fr-FR" sz="3200" i="0" noProof="0"/>
              <a:t>Prise en charge de la fièvre chez les enfants</a:t>
            </a:r>
          </a:p>
          <a:p>
            <a:pPr marL="342900" indent="-342900" algn="l">
              <a:buFont typeface="Arial" panose="020B0604020202020204" pitchFamily="34" charset="0"/>
              <a:buChar char="•"/>
            </a:pPr>
            <a:r>
              <a:rPr lang="fr-FR" sz="3200" i="0" noProof="0"/>
              <a:t>Prévalence du paludisme et de l</a:t>
            </a:r>
            <a:r>
              <a:rPr lang="fr-FR" sz="3200" i="0"/>
              <a:t>’anémie</a:t>
            </a:r>
            <a:endParaRPr lang="fr-FR" sz="3200" i="0" noProof="0"/>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33636"/>
            <a:ext cx="2257424" cy="1114424"/>
          </a:xfrm>
          <a:prstGeom prst="rect">
            <a:avLst/>
          </a:prstGeom>
        </p:spPr>
        <p:txBody>
          <a:bodyPr vert="horz" wrap="square" lIns="91440" tIns="45720" rIns="91440" bIns="45720" rtlCol="0" anchor="ctr">
            <a:normAutofit fontScale="92500" lnSpcReduction="20000"/>
          </a:bodyPr>
          <a:lstStyle/>
          <a:p>
            <a:pPr algn="ctr"/>
            <a:r>
              <a:rPr lang="fr-FR" sz="2000"/>
              <a:t>Trouver ces données dans </a:t>
            </a:r>
            <a:r>
              <a:rPr lang="fr-FR" sz="2000" b="1">
                <a:solidFill>
                  <a:schemeClr val="accent5"/>
                </a:solidFill>
              </a:rPr>
              <a:t>Chapitre 12 </a:t>
            </a:r>
          </a:p>
          <a:p>
            <a:pPr algn="ctr"/>
            <a:r>
              <a:rPr lang="fr-FR" sz="2000"/>
              <a:t>du Rapport Final</a:t>
            </a:r>
          </a:p>
        </p:txBody>
      </p:sp>
      <p:pic>
        <p:nvPicPr>
          <p:cNvPr id="2" name="Picture 1" descr="A screenshot of a video game&#10;&#10;Description automatically generated with medium confidence">
            <a:extLst>
              <a:ext uri="{FF2B5EF4-FFF2-40B4-BE49-F238E27FC236}">
                <a16:creationId xmlns:a16="http://schemas.microsoft.com/office/drawing/2014/main" id="{FE413B6E-1E31-139D-5386-501ABA3680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250598"/>
            <a:ext cx="2359152" cy="2906011"/>
          </a:xfrm>
          <a:prstGeom prst="rect">
            <a:avLst/>
          </a:prstGeom>
          <a:ln>
            <a:solidFill>
              <a:schemeClr val="tx1"/>
            </a:solidFill>
          </a:ln>
          <a:effectLst>
            <a:outerShdw blurRad="50800" dist="50800" dir="5400000" algn="ctr" rotWithShape="0">
              <a:srgbClr val="000000">
                <a:alpha val="40000"/>
              </a:srgb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19985"/>
            <a:ext cx="7886700" cy="916438"/>
          </a:xfrm>
        </p:spPr>
        <p:txBody>
          <a:bodyPr>
            <a:noAutofit/>
          </a:bodyPr>
          <a:lstStyle/>
          <a:p>
            <a:pPr algn="l"/>
            <a:r>
              <a:rPr lang="fr-FR" noProof="0"/>
              <a:t>Prévalence de faible niveau d’hémoglobine selon l’âge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1252994"/>
            <a:ext cx="7886700" cy="423406"/>
          </a:xfrm>
        </p:spPr>
        <p:txBody>
          <a:bodyPr>
            <a:normAutofit/>
          </a:bodyPr>
          <a:lstStyle/>
          <a:p>
            <a:pPr algn="l"/>
            <a:r>
              <a:rPr lang="fr-FR" noProof="0" dirty="0"/>
              <a:t>Pourcentage d’enfants de 6-59 mois dont le niveau d’hémoglobine est &lt;8 g/dl</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686632063"/>
              </p:ext>
            </p:extLst>
          </p:nvPr>
        </p:nvGraphicFramePr>
        <p:xfrm>
          <a:off x="434902" y="1676399"/>
          <a:ext cx="8274187" cy="478872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80022F20-08C9-406D-FD3C-4D576628D9CB}"/>
              </a:ext>
            </a:extLst>
          </p:cNvPr>
          <p:cNvSpPr txBox="1"/>
          <p:nvPr/>
        </p:nvSpPr>
        <p:spPr>
          <a:xfrm>
            <a:off x="3042552" y="6231082"/>
            <a:ext cx="3058886" cy="468085"/>
          </a:xfrm>
          <a:prstGeom prst="rect">
            <a:avLst/>
          </a:prstGeom>
        </p:spPr>
        <p:txBody>
          <a:bodyPr vert="horz" wrap="square" lIns="91440" tIns="45720" rIns="91440" bIns="45720" rtlCol="0" anchor="ctr">
            <a:normAutofit/>
          </a:bodyPr>
          <a:lstStyle/>
          <a:p>
            <a:pPr algn="ctr"/>
            <a:r>
              <a:rPr lang="fr-FR">
                <a:latin typeface="Source Sans Pro" panose="020B0503030403020204" pitchFamily="34" charset="0"/>
                <a:ea typeface="Source Sans Pro" panose="020B0503030403020204" pitchFamily="34" charset="0"/>
              </a:rPr>
              <a:t>Groupes d’âges (mois)</a:t>
            </a:r>
          </a:p>
        </p:txBody>
      </p:sp>
    </p:spTree>
    <p:extLst>
      <p:ext uri="{BB962C8B-B14F-4D97-AF65-F5344CB8AC3E}">
        <p14:creationId xmlns:p14="http://schemas.microsoft.com/office/powerpoint/2010/main" val="1612586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654844508"/>
              </p:ext>
            </p:extLst>
          </p:nvPr>
        </p:nvGraphicFramePr>
        <p:xfrm>
          <a:off x="628648" y="1965825"/>
          <a:ext cx="7886699" cy="4084366"/>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8" name="Title 1">
            <a:extLst>
              <a:ext uri="{FF2B5EF4-FFF2-40B4-BE49-F238E27FC236}">
                <a16:creationId xmlns:a16="http://schemas.microsoft.com/office/drawing/2014/main" id="{80402629-093A-AD22-9C58-6D7866510915}"/>
              </a:ext>
            </a:extLst>
          </p:cNvPr>
          <p:cNvSpPr>
            <a:spLocks noGrp="1"/>
          </p:cNvSpPr>
          <p:nvPr>
            <p:ph type="title"/>
          </p:nvPr>
        </p:nvSpPr>
        <p:spPr/>
        <p:txBody>
          <a:bodyPr>
            <a:noAutofit/>
          </a:bodyPr>
          <a:lstStyle/>
          <a:p>
            <a:pPr algn="l"/>
            <a:r>
              <a:rPr lang="fr-FR" sz="3200" noProof="0"/>
              <a:t>Prévalence de faible niveau d’hémoglobine selon le bien-être économique</a:t>
            </a:r>
          </a:p>
        </p:txBody>
      </p:sp>
      <p:sp>
        <p:nvSpPr>
          <p:cNvPr id="10" name="Content Placeholder 2">
            <a:extLst>
              <a:ext uri="{FF2B5EF4-FFF2-40B4-BE49-F238E27FC236}">
                <a16:creationId xmlns:a16="http://schemas.microsoft.com/office/drawing/2014/main" id="{E640E4E2-DCF2-5C15-E169-CB8D9189E97C}"/>
              </a:ext>
            </a:extLst>
          </p:cNvPr>
          <p:cNvSpPr>
            <a:spLocks noGrp="1"/>
          </p:cNvSpPr>
          <p:nvPr>
            <p:ph idx="1"/>
          </p:nvPr>
        </p:nvSpPr>
        <p:spPr/>
        <p:txBody>
          <a:bodyPr>
            <a:normAutofit/>
          </a:bodyPr>
          <a:lstStyle/>
          <a:p>
            <a:pPr algn="l"/>
            <a:r>
              <a:rPr lang="fr-FR" noProof="0" dirty="0"/>
              <a:t>Pourcentage d’enfants de 6-59 mois dont le niveau d’hémoglobine est &lt;8 g/dl</a:t>
            </a:r>
          </a:p>
        </p:txBody>
      </p:sp>
    </p:spTree>
    <p:extLst>
      <p:ext uri="{BB962C8B-B14F-4D97-AF65-F5344CB8AC3E}">
        <p14:creationId xmlns:p14="http://schemas.microsoft.com/office/powerpoint/2010/main" val="3598518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B2322-F23E-C5A4-94E0-7482705AA72F}"/>
              </a:ext>
            </a:extLst>
          </p:cNvPr>
          <p:cNvSpPr>
            <a:spLocks noGrp="1"/>
          </p:cNvSpPr>
          <p:nvPr>
            <p:ph type="title"/>
          </p:nvPr>
        </p:nvSpPr>
        <p:spPr/>
        <p:txBody>
          <a:bodyPr/>
          <a:lstStyle/>
          <a:p>
            <a:r>
              <a:rPr lang="en-US"/>
              <a:t>TDR </a:t>
            </a:r>
            <a:r>
              <a:rPr lang="en-US" err="1"/>
              <a:t>contre</a:t>
            </a:r>
            <a:r>
              <a:rPr lang="en-US"/>
              <a:t> </a:t>
            </a:r>
            <a:r>
              <a:rPr lang="en-US" err="1"/>
              <a:t>Microscopie</a:t>
            </a:r>
            <a:endParaRPr lang="en-US"/>
          </a:p>
        </p:txBody>
      </p:sp>
      <p:sp>
        <p:nvSpPr>
          <p:cNvPr id="4" name="TextBox 3">
            <a:extLst>
              <a:ext uri="{FF2B5EF4-FFF2-40B4-BE49-F238E27FC236}">
                <a16:creationId xmlns:a16="http://schemas.microsoft.com/office/drawing/2014/main" id="{D85C181B-4986-267A-005F-5665BC109830}"/>
              </a:ext>
            </a:extLst>
          </p:cNvPr>
          <p:cNvSpPr txBox="1"/>
          <p:nvPr/>
        </p:nvSpPr>
        <p:spPr>
          <a:xfrm>
            <a:off x="217714" y="1175657"/>
            <a:ext cx="4463143" cy="5351358"/>
          </a:xfrm>
          <a:prstGeom prst="rect">
            <a:avLst/>
          </a:prstGeom>
        </p:spPr>
        <p:txBody>
          <a:bodyPr vert="horz" wrap="square" lIns="91440" tIns="45720" rIns="91440" bIns="45720" rtlCol="0" anchor="t">
            <a:normAutofit/>
          </a:bodyPr>
          <a:lstStyle/>
          <a:p>
            <a:pPr algn="l">
              <a:lnSpc>
                <a:spcPct val="110000"/>
              </a:lnSpc>
            </a:pPr>
            <a:r>
              <a:rPr lang="fr-FR" sz="2400" u="sng"/>
              <a:t>Test de Diagnostic Rapide (TDR)</a:t>
            </a:r>
          </a:p>
          <a:p>
            <a:pPr marL="285750" indent="-285750" algn="l">
              <a:lnSpc>
                <a:spcPct val="110000"/>
              </a:lnSpc>
              <a:buFont typeface="Arial" panose="020B0604020202020204" pitchFamily="34" charset="0"/>
              <a:buChar char="•"/>
            </a:pPr>
            <a:r>
              <a:rPr lang="fr-FR" sz="2400"/>
              <a:t>Résultats et traitement sur le terrain</a:t>
            </a:r>
          </a:p>
          <a:p>
            <a:pPr marL="285750" indent="-285750" algn="l">
              <a:lnSpc>
                <a:spcPct val="110000"/>
              </a:lnSpc>
              <a:buFont typeface="Arial" panose="020B0604020202020204" pitchFamily="34" charset="0"/>
              <a:buChar char="•"/>
            </a:pPr>
            <a:r>
              <a:rPr lang="fr-FR" sz="2400"/>
              <a:t>Sensibilité moins élevée (mais assez élevée pour les enquêtes)</a:t>
            </a:r>
          </a:p>
          <a:p>
            <a:pPr marL="285750" indent="-285750" algn="l">
              <a:lnSpc>
                <a:spcPct val="110000"/>
              </a:lnSpc>
              <a:buFont typeface="Arial" panose="020B0604020202020204" pitchFamily="34" charset="0"/>
              <a:buChar char="•"/>
            </a:pPr>
            <a:r>
              <a:rPr lang="fr-FR" sz="2400"/>
              <a:t>Détecte l’antigène de paludisme (pas le parasite) ce qui peut rester dans le sang jusqu’à 1 mois après le traitement</a:t>
            </a:r>
          </a:p>
          <a:p>
            <a:pPr marL="285750" indent="-285750" algn="l">
              <a:lnSpc>
                <a:spcPct val="110000"/>
              </a:lnSpc>
              <a:buFont typeface="Arial" panose="020B0604020202020204" pitchFamily="34" charset="0"/>
              <a:buChar char="•"/>
            </a:pPr>
            <a:r>
              <a:rPr lang="fr-FR" sz="2400"/>
              <a:t>Souvent présente une prevalence plus élevée</a:t>
            </a:r>
          </a:p>
        </p:txBody>
      </p:sp>
      <p:sp>
        <p:nvSpPr>
          <p:cNvPr id="5" name="TextBox 4">
            <a:extLst>
              <a:ext uri="{FF2B5EF4-FFF2-40B4-BE49-F238E27FC236}">
                <a16:creationId xmlns:a16="http://schemas.microsoft.com/office/drawing/2014/main" id="{81B7F313-F52B-3C64-6295-178A95F335DE}"/>
              </a:ext>
            </a:extLst>
          </p:cNvPr>
          <p:cNvSpPr txBox="1"/>
          <p:nvPr/>
        </p:nvSpPr>
        <p:spPr>
          <a:xfrm>
            <a:off x="4680857" y="1175657"/>
            <a:ext cx="4463143" cy="5351358"/>
          </a:xfrm>
          <a:prstGeom prst="rect">
            <a:avLst/>
          </a:prstGeom>
        </p:spPr>
        <p:txBody>
          <a:bodyPr vert="horz" wrap="square" lIns="91440" tIns="45720" rIns="91440" bIns="45720" rtlCol="0" anchor="t">
            <a:normAutofit/>
          </a:bodyPr>
          <a:lstStyle/>
          <a:p>
            <a:pPr algn="l"/>
            <a:r>
              <a:rPr lang="fr-FR" sz="2400" u="sng" dirty="0"/>
              <a:t>Microscopie (Gouttes épaisses)</a:t>
            </a:r>
          </a:p>
          <a:p>
            <a:pPr marL="285750" indent="-285750" algn="l">
              <a:buFont typeface="Arial" panose="020B0604020202020204" pitchFamily="34" charset="0"/>
              <a:buChar char="•"/>
            </a:pPr>
            <a:r>
              <a:rPr lang="fr-FR" sz="2400" dirty="0"/>
              <a:t>Résultats dans le laboratoire</a:t>
            </a:r>
          </a:p>
          <a:p>
            <a:pPr marL="285750" indent="-285750" algn="l">
              <a:buFont typeface="Arial" panose="020B0604020202020204" pitchFamily="34" charset="0"/>
              <a:buChar char="•"/>
            </a:pPr>
            <a:r>
              <a:rPr lang="fr-FR" sz="2400" dirty="0"/>
              <a:t>Sensibilité élevée (si la préparation est dans le laboratoire, préparation sur le terrain diminue la sensibilité)</a:t>
            </a:r>
          </a:p>
          <a:p>
            <a:pPr marL="285750" indent="-285750" algn="l">
              <a:buFont typeface="Arial" panose="020B0604020202020204" pitchFamily="34" charset="0"/>
              <a:buChar char="•"/>
            </a:pPr>
            <a:r>
              <a:rPr lang="fr-FR" sz="2400" dirty="0"/>
              <a:t>Détecte le parasite palustre</a:t>
            </a:r>
          </a:p>
        </p:txBody>
      </p:sp>
    </p:spTree>
    <p:extLst>
      <p:ext uri="{BB962C8B-B14F-4D97-AF65-F5344CB8AC3E}">
        <p14:creationId xmlns:p14="http://schemas.microsoft.com/office/powerpoint/2010/main" val="3263509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19985"/>
            <a:ext cx="7886700" cy="596444"/>
          </a:xfrm>
        </p:spPr>
        <p:txBody>
          <a:bodyPr>
            <a:noAutofit/>
          </a:bodyPr>
          <a:lstStyle/>
          <a:p>
            <a:pPr algn="l"/>
            <a:r>
              <a:rPr lang="fr-FR" noProof="0"/>
              <a:t>Prévalence du paludisme selon l’âge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926421"/>
            <a:ext cx="7886700" cy="705301"/>
          </a:xfrm>
        </p:spPr>
        <p:txBody>
          <a:bodyPr>
            <a:normAutofit/>
          </a:bodyPr>
          <a:lstStyle/>
          <a:p>
            <a:pPr algn="l"/>
            <a:r>
              <a:rPr lang="fr-FR" noProof="0" dirty="0"/>
              <a:t>Pourcentage d’enfants de 6-59 mois dont les résultats du TDR et de la microscopie sont positifs</a:t>
            </a:r>
          </a:p>
        </p:txBody>
      </p:sp>
      <p:sp>
        <p:nvSpPr>
          <p:cNvPr id="3" name="TextBox 2">
            <a:extLst>
              <a:ext uri="{FF2B5EF4-FFF2-40B4-BE49-F238E27FC236}">
                <a16:creationId xmlns:a16="http://schemas.microsoft.com/office/drawing/2014/main" id="{80022F20-08C9-406D-FD3C-4D576628D9CB}"/>
              </a:ext>
            </a:extLst>
          </p:cNvPr>
          <p:cNvSpPr txBox="1"/>
          <p:nvPr/>
        </p:nvSpPr>
        <p:spPr>
          <a:xfrm>
            <a:off x="3042552" y="6231082"/>
            <a:ext cx="3058886" cy="468085"/>
          </a:xfrm>
          <a:prstGeom prst="rect">
            <a:avLst/>
          </a:prstGeom>
        </p:spPr>
        <p:txBody>
          <a:bodyPr vert="horz" wrap="square" lIns="91440" tIns="45720" rIns="91440" bIns="45720" rtlCol="0" anchor="ctr">
            <a:normAutofit/>
          </a:bodyPr>
          <a:lstStyle/>
          <a:p>
            <a:pPr algn="ctr"/>
            <a:r>
              <a:rPr lang="fr-FR">
                <a:latin typeface="Source Sans Pro" panose="020B0503030403020204" pitchFamily="34" charset="0"/>
                <a:ea typeface="Source Sans Pro" panose="020B0503030403020204" pitchFamily="34" charset="0"/>
              </a:rPr>
              <a:t>Groupe d’âges (mois)</a:t>
            </a:r>
          </a:p>
        </p:txBody>
      </p:sp>
      <p:graphicFrame>
        <p:nvGraphicFramePr>
          <p:cNvPr id="7" name="Chart 6">
            <a:extLst>
              <a:ext uri="{FF2B5EF4-FFF2-40B4-BE49-F238E27FC236}">
                <a16:creationId xmlns:a16="http://schemas.microsoft.com/office/drawing/2014/main" id="{E0269C68-46D4-3CFE-31AA-5765DBFC9E48}"/>
              </a:ext>
            </a:extLst>
          </p:cNvPr>
          <p:cNvGraphicFramePr/>
          <p:nvPr>
            <p:extLst>
              <p:ext uri="{D42A27DB-BD31-4B8C-83A1-F6EECF244321}">
                <p14:modId xmlns:p14="http://schemas.microsoft.com/office/powerpoint/2010/main" val="3234736595"/>
              </p:ext>
            </p:extLst>
          </p:nvPr>
        </p:nvGraphicFramePr>
        <p:xfrm>
          <a:off x="364666" y="1542968"/>
          <a:ext cx="8414657" cy="46881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700325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195" y="352347"/>
            <a:ext cx="8153609" cy="642711"/>
          </a:xfrm>
        </p:spPr>
        <p:txBody>
          <a:bodyPr>
            <a:noAutofit/>
          </a:bodyPr>
          <a:lstStyle/>
          <a:p>
            <a:r>
              <a:rPr lang="fr-FR" sz="3200" noProof="0" dirty="0"/>
              <a:t>Tendance de la prévalence du paludisme par microscopie</a:t>
            </a:r>
            <a:endParaRPr lang="fr-FR" sz="3200" noProof="0" dirty="0">
              <a:highlight>
                <a:srgbClr val="FFFF00"/>
              </a:highlight>
            </a:endParaRP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698656715"/>
              </p:ext>
            </p:extLst>
          </p:nvPr>
        </p:nvGraphicFramePr>
        <p:xfrm>
          <a:off x="628650" y="1924591"/>
          <a:ext cx="7886700" cy="4639495"/>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98773D28-4102-01C2-1A54-993FF2CE2B8D}"/>
              </a:ext>
            </a:extLst>
          </p:cNvPr>
          <p:cNvSpPr>
            <a:spLocks noGrp="1"/>
          </p:cNvSpPr>
          <p:nvPr>
            <p:ph idx="1"/>
          </p:nvPr>
        </p:nvSpPr>
        <p:spPr>
          <a:xfrm>
            <a:off x="495195" y="1107174"/>
            <a:ext cx="8020155" cy="705301"/>
          </a:xfrm>
        </p:spPr>
        <p:txBody>
          <a:bodyPr>
            <a:normAutofit/>
          </a:bodyPr>
          <a:lstStyle/>
          <a:p>
            <a:pPr algn="l"/>
            <a:r>
              <a:rPr lang="fr-FR" noProof="0" dirty="0"/>
              <a:t>Pourcentage d’enfants de 6-59 mois dont les résultats par microscopie sont positifs</a:t>
            </a:r>
          </a:p>
        </p:txBody>
      </p:sp>
    </p:spTree>
    <p:extLst>
      <p:ext uri="{BB962C8B-B14F-4D97-AF65-F5344CB8AC3E}">
        <p14:creationId xmlns:p14="http://schemas.microsoft.com/office/powerpoint/2010/main" val="32554981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2299931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a:extLst>
              <a:ext uri="{FF2B5EF4-FFF2-40B4-BE49-F238E27FC236}">
                <a16:creationId xmlns:a16="http://schemas.microsoft.com/office/drawing/2014/main" id="{974DFF41-178B-45FF-97EF-CBF7661FD36F}"/>
              </a:ext>
            </a:extLst>
          </p:cNvPr>
          <p:cNvSpPr>
            <a:spLocks noGrp="1"/>
          </p:cNvSpPr>
          <p:nvPr>
            <p:ph type="title"/>
          </p:nvPr>
        </p:nvSpPr>
        <p:spPr/>
        <p:txBody>
          <a:bodyPr>
            <a:noAutofit/>
          </a:bodyPr>
          <a:lstStyle/>
          <a:p>
            <a:pPr algn="l"/>
            <a:r>
              <a:rPr lang="fr-FR" noProof="0"/>
              <a:t>Prévalence du paludisme selon le milieu de résidence</a:t>
            </a:r>
          </a:p>
        </p:txBody>
      </p:sp>
      <p:sp>
        <p:nvSpPr>
          <p:cNvPr id="10" name="Content Placeholder 2">
            <a:extLst>
              <a:ext uri="{FF2B5EF4-FFF2-40B4-BE49-F238E27FC236}">
                <a16:creationId xmlns:a16="http://schemas.microsoft.com/office/drawing/2014/main" id="{60355314-6F20-3BAA-36EB-AD91851608F9}"/>
              </a:ext>
            </a:extLst>
          </p:cNvPr>
          <p:cNvSpPr>
            <a:spLocks noGrp="1"/>
          </p:cNvSpPr>
          <p:nvPr>
            <p:ph idx="1"/>
          </p:nvPr>
        </p:nvSpPr>
        <p:spPr/>
        <p:txBody>
          <a:bodyPr>
            <a:normAutofit/>
          </a:bodyPr>
          <a:lstStyle/>
          <a:p>
            <a:pPr algn="l"/>
            <a:r>
              <a:rPr lang="fr-FR" noProof="0" dirty="0"/>
              <a:t>Pourcentage d’enfants de 6-59 mois dont les résultats par microscopie sont positifs</a:t>
            </a:r>
          </a:p>
        </p:txBody>
      </p:sp>
    </p:spTree>
    <p:extLst>
      <p:ext uri="{BB962C8B-B14F-4D97-AF65-F5344CB8AC3E}">
        <p14:creationId xmlns:p14="http://schemas.microsoft.com/office/powerpoint/2010/main" val="15064938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136789686"/>
              </p:ext>
            </p:extLst>
          </p:nvPr>
        </p:nvGraphicFramePr>
        <p:xfrm>
          <a:off x="628648" y="1965825"/>
          <a:ext cx="7886699" cy="4084366"/>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6" name="Title 1">
            <a:extLst>
              <a:ext uri="{FF2B5EF4-FFF2-40B4-BE49-F238E27FC236}">
                <a16:creationId xmlns:a16="http://schemas.microsoft.com/office/drawing/2014/main" id="{75AE46EE-1357-5FC7-373A-BC38817B4555}"/>
              </a:ext>
            </a:extLst>
          </p:cNvPr>
          <p:cNvSpPr>
            <a:spLocks noGrp="1"/>
          </p:cNvSpPr>
          <p:nvPr>
            <p:ph type="title"/>
          </p:nvPr>
        </p:nvSpPr>
        <p:spPr>
          <a:xfrm>
            <a:off x="628646" y="219984"/>
            <a:ext cx="7886700" cy="1010101"/>
          </a:xfrm>
        </p:spPr>
        <p:txBody>
          <a:bodyPr>
            <a:noAutofit/>
          </a:bodyPr>
          <a:lstStyle/>
          <a:p>
            <a:pPr algn="l"/>
            <a:r>
              <a:rPr lang="fr-FR" noProof="0"/>
              <a:t>Prévalence du paludisme selon le bien-être économique</a:t>
            </a:r>
          </a:p>
        </p:txBody>
      </p:sp>
      <p:sp>
        <p:nvSpPr>
          <p:cNvPr id="7" name="Content Placeholder 2">
            <a:extLst>
              <a:ext uri="{FF2B5EF4-FFF2-40B4-BE49-F238E27FC236}">
                <a16:creationId xmlns:a16="http://schemas.microsoft.com/office/drawing/2014/main" id="{525CD2D6-6AEB-1934-6F26-90016FC0C4CD}"/>
              </a:ext>
            </a:extLst>
          </p:cNvPr>
          <p:cNvSpPr>
            <a:spLocks noGrp="1"/>
          </p:cNvSpPr>
          <p:nvPr>
            <p:ph idx="1"/>
          </p:nvPr>
        </p:nvSpPr>
        <p:spPr>
          <a:xfrm>
            <a:off x="628646" y="1230086"/>
            <a:ext cx="7886700" cy="445179"/>
          </a:xfrm>
        </p:spPr>
        <p:txBody>
          <a:bodyPr>
            <a:normAutofit/>
          </a:bodyPr>
          <a:lstStyle/>
          <a:p>
            <a:pPr algn="l"/>
            <a:r>
              <a:rPr lang="fr-FR" noProof="0" dirty="0"/>
              <a:t>Pourcentage d’enfants de 6-59 mois dont les résultats par microscopie sont positifs</a:t>
            </a:r>
          </a:p>
        </p:txBody>
      </p:sp>
    </p:spTree>
    <p:extLst>
      <p:ext uri="{BB962C8B-B14F-4D97-AF65-F5344CB8AC3E}">
        <p14:creationId xmlns:p14="http://schemas.microsoft.com/office/powerpoint/2010/main" val="22244173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340845" y="2433239"/>
            <a:ext cx="2020327" cy="1251872"/>
          </a:xfrm>
          <a:prstGeom prst="rect">
            <a:avLst/>
          </a:prstGeom>
        </p:spPr>
        <p:txBody>
          <a:bodyPr vert="horz" wrap="square" lIns="91440" tIns="45720" rIns="91440" bIns="45720" rtlCol="0" anchor="ctr">
            <a:normAutofit/>
          </a:bodyPr>
          <a:lstStyle/>
          <a:p>
            <a:pPr algn="ctr"/>
            <a:r>
              <a:rPr lang="fr-FR" sz="2400" b="1">
                <a:latin typeface="Source Sans Pro" panose="020B0503030403020204" pitchFamily="34" charset="0"/>
                <a:ea typeface="Source Sans Pro" panose="020B0503030403020204" pitchFamily="34" charset="0"/>
              </a:rPr>
              <a:t>Burkina Faso</a:t>
            </a:r>
          </a:p>
          <a:p>
            <a:pPr algn="ctr"/>
            <a:r>
              <a:rPr lang="fr-FR" sz="2400" b="1">
                <a:latin typeface="Source Sans Pro" panose="020B0503030403020204" pitchFamily="34" charset="0"/>
                <a:ea typeface="Source Sans Pro" panose="020B0503030403020204" pitchFamily="34" charset="0"/>
              </a:rPr>
              <a:t>14 %</a:t>
            </a:r>
          </a:p>
        </p:txBody>
      </p:sp>
      <p:sp>
        <p:nvSpPr>
          <p:cNvPr id="7" name="Title 1">
            <a:extLst>
              <a:ext uri="{FF2B5EF4-FFF2-40B4-BE49-F238E27FC236}">
                <a16:creationId xmlns:a16="http://schemas.microsoft.com/office/drawing/2014/main" id="{F2C956E8-250A-590E-CBEC-FC09C7D759BE}"/>
              </a:ext>
            </a:extLst>
          </p:cNvPr>
          <p:cNvSpPr>
            <a:spLocks noGrp="1"/>
          </p:cNvSpPr>
          <p:nvPr>
            <p:ph type="title"/>
          </p:nvPr>
        </p:nvSpPr>
        <p:spPr>
          <a:xfrm>
            <a:off x="628646" y="219984"/>
            <a:ext cx="7886700" cy="1010101"/>
          </a:xfrm>
        </p:spPr>
        <p:txBody>
          <a:bodyPr>
            <a:noAutofit/>
          </a:bodyPr>
          <a:lstStyle/>
          <a:p>
            <a:pPr algn="l"/>
            <a:r>
              <a:rPr lang="fr-FR" noProof="0"/>
              <a:t>Prévalence du paludisme selon la région</a:t>
            </a:r>
          </a:p>
        </p:txBody>
      </p:sp>
      <p:sp>
        <p:nvSpPr>
          <p:cNvPr id="8" name="Content Placeholder 2">
            <a:extLst>
              <a:ext uri="{FF2B5EF4-FFF2-40B4-BE49-F238E27FC236}">
                <a16:creationId xmlns:a16="http://schemas.microsoft.com/office/drawing/2014/main" id="{50465140-704C-78EA-1C8C-C2CC0557B59A}"/>
              </a:ext>
            </a:extLst>
          </p:cNvPr>
          <p:cNvSpPr>
            <a:spLocks noGrp="1"/>
          </p:cNvSpPr>
          <p:nvPr>
            <p:ph idx="1"/>
          </p:nvPr>
        </p:nvSpPr>
        <p:spPr>
          <a:xfrm>
            <a:off x="628646" y="1230086"/>
            <a:ext cx="7886700" cy="445179"/>
          </a:xfrm>
        </p:spPr>
        <p:txBody>
          <a:bodyPr>
            <a:normAutofit/>
          </a:bodyPr>
          <a:lstStyle/>
          <a:p>
            <a:pPr algn="l"/>
            <a:r>
              <a:rPr lang="fr-FR" noProof="0" dirty="0"/>
              <a:t>Pourcentage d’enfants de 6-59 mois dont les résultats par microscopie sont positifs</a:t>
            </a:r>
          </a:p>
        </p:txBody>
      </p:sp>
      <p:grpSp>
        <p:nvGrpSpPr>
          <p:cNvPr id="3" name="Group 2">
            <a:extLst>
              <a:ext uri="{FF2B5EF4-FFF2-40B4-BE49-F238E27FC236}">
                <a16:creationId xmlns:a16="http://schemas.microsoft.com/office/drawing/2014/main" id="{1CCBC5BF-318E-8BB0-8157-092AEC2E005D}"/>
              </a:ext>
            </a:extLst>
          </p:cNvPr>
          <p:cNvGrpSpPr/>
          <p:nvPr/>
        </p:nvGrpSpPr>
        <p:grpSpPr>
          <a:xfrm>
            <a:off x="936870" y="1330596"/>
            <a:ext cx="7886701" cy="5254462"/>
            <a:chOff x="1056131" y="1534142"/>
            <a:chExt cx="7886701" cy="5254462"/>
          </a:xfrm>
        </p:grpSpPr>
        <p:grpSp>
          <p:nvGrpSpPr>
            <p:cNvPr id="4" name="Group 3">
              <a:extLst>
                <a:ext uri="{FF2B5EF4-FFF2-40B4-BE49-F238E27FC236}">
                  <a16:creationId xmlns:a16="http://schemas.microsoft.com/office/drawing/2014/main" id="{18AF3BBB-6E58-D992-9E95-58CEA994FBAF}"/>
                </a:ext>
              </a:extLst>
            </p:cNvPr>
            <p:cNvGrpSpPr/>
            <p:nvPr/>
          </p:nvGrpSpPr>
          <p:grpSpPr>
            <a:xfrm>
              <a:off x="1056131" y="1534142"/>
              <a:ext cx="7886701" cy="5254462"/>
              <a:chOff x="201168" y="1473836"/>
              <a:chExt cx="8224375" cy="5410096"/>
            </a:xfrm>
          </p:grpSpPr>
          <p:grpSp>
            <p:nvGrpSpPr>
              <p:cNvPr id="9" name="Group 4">
                <a:extLst>
                  <a:ext uri="{FF2B5EF4-FFF2-40B4-BE49-F238E27FC236}">
                    <a16:creationId xmlns:a16="http://schemas.microsoft.com/office/drawing/2014/main" id="{5F4242D0-097F-5572-C657-07B9A06B61FE}"/>
                  </a:ext>
                </a:extLst>
              </p:cNvPr>
              <p:cNvGrpSpPr>
                <a:grpSpLocks noChangeAspect="1"/>
              </p:cNvGrpSpPr>
              <p:nvPr/>
            </p:nvGrpSpPr>
            <p:grpSpPr bwMode="auto">
              <a:xfrm>
                <a:off x="201168" y="1473836"/>
                <a:ext cx="8224375" cy="5410096"/>
                <a:chOff x="0" y="635"/>
                <a:chExt cx="5760" cy="3789"/>
              </a:xfrm>
            </p:grpSpPr>
            <p:sp>
              <p:nvSpPr>
                <p:cNvPr id="24" name="AutoShape 3">
                  <a:extLst>
                    <a:ext uri="{FF2B5EF4-FFF2-40B4-BE49-F238E27FC236}">
                      <a16:creationId xmlns:a16="http://schemas.microsoft.com/office/drawing/2014/main" id="{EC81736F-2C3A-8F55-E505-7F9241B6C0AE}"/>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5">
                  <a:extLst>
                    <a:ext uri="{FF2B5EF4-FFF2-40B4-BE49-F238E27FC236}">
                      <a16:creationId xmlns:a16="http://schemas.microsoft.com/office/drawing/2014/main" id="{1BEBB55A-979C-9F19-01B2-C0B8514DA08C}"/>
                    </a:ext>
                  </a:extLst>
                </p:cNvPr>
                <p:cNvSpPr>
                  <a:spLocks/>
                </p:cNvSpPr>
                <p:nvPr/>
              </p:nvSpPr>
              <p:spPr bwMode="auto">
                <a:xfrm>
                  <a:off x="1014" y="1619"/>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6">
                  <a:extLst>
                    <a:ext uri="{FF2B5EF4-FFF2-40B4-BE49-F238E27FC236}">
                      <a16:creationId xmlns:a16="http://schemas.microsoft.com/office/drawing/2014/main" id="{0C246D87-B07F-DBF3-6D0F-FC77E2249914}"/>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7">
                  <a:extLst>
                    <a:ext uri="{FF2B5EF4-FFF2-40B4-BE49-F238E27FC236}">
                      <a16:creationId xmlns:a16="http://schemas.microsoft.com/office/drawing/2014/main" id="{7E6F1ACB-7A21-E5C4-3C7C-EBF8B82C0F00}"/>
                    </a:ext>
                  </a:extLst>
                </p:cNvPr>
                <p:cNvSpPr>
                  <a:spLocks/>
                </p:cNvSpPr>
                <p:nvPr/>
              </p:nvSpPr>
              <p:spPr bwMode="auto">
                <a:xfrm>
                  <a:off x="2721" y="2266"/>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8">
                  <a:extLst>
                    <a:ext uri="{FF2B5EF4-FFF2-40B4-BE49-F238E27FC236}">
                      <a16:creationId xmlns:a16="http://schemas.microsoft.com/office/drawing/2014/main" id="{BA2F2182-8F1C-EB9E-9399-4E4C1692FB87}"/>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9">
                  <a:extLst>
                    <a:ext uri="{FF2B5EF4-FFF2-40B4-BE49-F238E27FC236}">
                      <a16:creationId xmlns:a16="http://schemas.microsoft.com/office/drawing/2014/main" id="{FBE08A15-2F34-4BEE-0A1C-3E33F8EC7905}"/>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0" name="Freeform 10">
                  <a:extLst>
                    <a:ext uri="{FF2B5EF4-FFF2-40B4-BE49-F238E27FC236}">
                      <a16:creationId xmlns:a16="http://schemas.microsoft.com/office/drawing/2014/main" id="{CE9FB5E2-99FA-EA2F-85C1-F832AD30AE07}"/>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11">
                  <a:extLst>
                    <a:ext uri="{FF2B5EF4-FFF2-40B4-BE49-F238E27FC236}">
                      <a16:creationId xmlns:a16="http://schemas.microsoft.com/office/drawing/2014/main" id="{B7D11CCC-EDFB-4F03-C143-C2D0FF590359}"/>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12">
                  <a:extLst>
                    <a:ext uri="{FF2B5EF4-FFF2-40B4-BE49-F238E27FC236}">
                      <a16:creationId xmlns:a16="http://schemas.microsoft.com/office/drawing/2014/main" id="{4B213AD4-B20C-F54F-87F7-B9B51941D7CB}"/>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13">
                  <a:extLst>
                    <a:ext uri="{FF2B5EF4-FFF2-40B4-BE49-F238E27FC236}">
                      <a16:creationId xmlns:a16="http://schemas.microsoft.com/office/drawing/2014/main" id="{CB474799-360F-EA97-DCD4-4AA104CD72A1}"/>
                    </a:ext>
                  </a:extLst>
                </p:cNvPr>
                <p:cNvSpPr>
                  <a:spLocks/>
                </p:cNvSpPr>
                <p:nvPr/>
              </p:nvSpPr>
              <p:spPr bwMode="auto">
                <a:xfrm>
                  <a:off x="495" y="2608"/>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14">
                  <a:extLst>
                    <a:ext uri="{FF2B5EF4-FFF2-40B4-BE49-F238E27FC236}">
                      <a16:creationId xmlns:a16="http://schemas.microsoft.com/office/drawing/2014/main" id="{3B0C19C4-E05B-9094-BBE5-A7C8B379A536}"/>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5" name="Freeform 15">
                  <a:extLst>
                    <a:ext uri="{FF2B5EF4-FFF2-40B4-BE49-F238E27FC236}">
                      <a16:creationId xmlns:a16="http://schemas.microsoft.com/office/drawing/2014/main" id="{852867B4-4C23-1D1C-770C-D245D51F40B0}"/>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6" name="Freeform 16">
                  <a:extLst>
                    <a:ext uri="{FF2B5EF4-FFF2-40B4-BE49-F238E27FC236}">
                      <a16:creationId xmlns:a16="http://schemas.microsoft.com/office/drawing/2014/main" id="{4A2EFE7A-D7FA-969E-0224-E06BA40C048E}"/>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17">
                  <a:extLst>
                    <a:ext uri="{FF2B5EF4-FFF2-40B4-BE49-F238E27FC236}">
                      <a16:creationId xmlns:a16="http://schemas.microsoft.com/office/drawing/2014/main" id="{0EFC1A40-8200-B8E1-852F-890A5EEF2A87}"/>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0" name="TextBox 9">
                <a:extLst>
                  <a:ext uri="{FF2B5EF4-FFF2-40B4-BE49-F238E27FC236}">
                    <a16:creationId xmlns:a16="http://schemas.microsoft.com/office/drawing/2014/main" id="{E7E194A1-481F-FEE8-297A-3C5E4A13B304}"/>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27 %</a:t>
                </a:r>
              </a:p>
            </p:txBody>
          </p:sp>
          <p:sp>
            <p:nvSpPr>
              <p:cNvPr id="11" name="TextBox 10">
                <a:extLst>
                  <a:ext uri="{FF2B5EF4-FFF2-40B4-BE49-F238E27FC236}">
                    <a16:creationId xmlns:a16="http://schemas.microsoft.com/office/drawing/2014/main" id="{7B32B237-90A3-C1C2-A4B7-F91225FD688F}"/>
                  </a:ext>
                </a:extLst>
              </p:cNvPr>
              <p:cNvSpPr txBox="1"/>
              <p:nvPr/>
            </p:nvSpPr>
            <p:spPr>
              <a:xfrm>
                <a:off x="4633179" y="4401298"/>
                <a:ext cx="1869053" cy="877752"/>
              </a:xfrm>
              <a:prstGeom prst="rect">
                <a:avLst/>
              </a:prstGeom>
              <a:noFill/>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Centre–Est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11 %</a:t>
                </a:r>
              </a:p>
            </p:txBody>
          </p:sp>
          <p:sp>
            <p:nvSpPr>
              <p:cNvPr id="12" name="TextBox 11">
                <a:extLst>
                  <a:ext uri="{FF2B5EF4-FFF2-40B4-BE49-F238E27FC236}">
                    <a16:creationId xmlns:a16="http://schemas.microsoft.com/office/drawing/2014/main" id="{BBE6B128-1186-3FF7-B121-1427F7136D2B}"/>
                  </a:ext>
                </a:extLst>
              </p:cNvPr>
              <p:cNvSpPr txBox="1"/>
              <p:nvPr/>
            </p:nvSpPr>
            <p:spPr>
              <a:xfrm>
                <a:off x="3727440" y="4326902"/>
                <a:ext cx="1869053" cy="877752"/>
              </a:xfrm>
              <a:prstGeom prst="rect">
                <a:avLst/>
              </a:prstGeom>
              <a:noFill/>
            </p:spPr>
            <p:txBody>
              <a:bodyPr vert="horz" wrap="square" lIns="91440" tIns="45720" rIns="91440" bIns="45720" rtlCol="0" anchor="ctr">
                <a:normAutofit/>
              </a:bodyPr>
              <a:lstStyle/>
              <a:p>
                <a:pPr algn="ctr"/>
                <a:r>
                  <a:rPr lang="en-US" sz="1400">
                    <a:solidFill>
                      <a:schemeClr val="bg1"/>
                    </a:solidFill>
                    <a:latin typeface="Source Sans Pro" panose="020B0503030403020204" pitchFamily="34" charset="0"/>
                    <a:ea typeface="Source Sans Pro" panose="020B0503030403020204" pitchFamily="34" charset="0"/>
                  </a:rPr>
                  <a:t>Centre–</a:t>
                </a:r>
                <a:br>
                  <a:rPr lang="en-US" sz="1400">
                    <a:solidFill>
                      <a:schemeClr val="bg1"/>
                    </a:solidFill>
                    <a:latin typeface="Source Sans Pro" panose="020B0503030403020204" pitchFamily="34" charset="0"/>
                    <a:ea typeface="Source Sans Pro" panose="020B0503030403020204" pitchFamily="34" charset="0"/>
                  </a:rPr>
                </a:br>
                <a:r>
                  <a:rPr lang="en-US" sz="1400">
                    <a:solidFill>
                      <a:schemeClr val="bg1"/>
                    </a:solidFill>
                    <a:latin typeface="Source Sans Pro" panose="020B0503030403020204" pitchFamily="34" charset="0"/>
                    <a:ea typeface="Source Sans Pro" panose="020B0503030403020204" pitchFamily="34" charset="0"/>
                  </a:rPr>
                  <a:t>Sud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15 %</a:t>
                </a:r>
              </a:p>
            </p:txBody>
          </p:sp>
          <p:sp>
            <p:nvSpPr>
              <p:cNvPr id="13" name="TextBox 12">
                <a:extLst>
                  <a:ext uri="{FF2B5EF4-FFF2-40B4-BE49-F238E27FC236}">
                    <a16:creationId xmlns:a16="http://schemas.microsoft.com/office/drawing/2014/main" id="{7FD63CB3-B2FC-20A4-C2EF-E486D348FC31}"/>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Sahel</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29 %</a:t>
                </a:r>
              </a:p>
            </p:txBody>
          </p:sp>
          <p:sp>
            <p:nvSpPr>
              <p:cNvPr id="14" name="TextBox 13">
                <a:extLst>
                  <a:ext uri="{FF2B5EF4-FFF2-40B4-BE49-F238E27FC236}">
                    <a16:creationId xmlns:a16="http://schemas.microsoft.com/office/drawing/2014/main" id="{95999C3B-AB26-0205-648D-D233E1B21E97}"/>
                  </a:ext>
                </a:extLst>
              </p:cNvPr>
              <p:cNvSpPr txBox="1"/>
              <p:nvPr/>
            </p:nvSpPr>
            <p:spPr>
              <a:xfrm>
                <a:off x="3838766" y="3002287"/>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Centre–Nord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13 %</a:t>
                </a:r>
              </a:p>
            </p:txBody>
          </p:sp>
          <p:sp>
            <p:nvSpPr>
              <p:cNvPr id="15" name="TextBox 14">
                <a:extLst>
                  <a:ext uri="{FF2B5EF4-FFF2-40B4-BE49-F238E27FC236}">
                    <a16:creationId xmlns:a16="http://schemas.microsoft.com/office/drawing/2014/main" id="{D829C8A6-5003-68ED-A657-3B6D813F3E91}"/>
                  </a:ext>
                </a:extLst>
              </p:cNvPr>
              <p:cNvSpPr txBox="1"/>
              <p:nvPr/>
            </p:nvSpPr>
            <p:spPr>
              <a:xfrm>
                <a:off x="2827679" y="2705118"/>
                <a:ext cx="1869053" cy="877752"/>
              </a:xfrm>
              <a:prstGeom prst="rect">
                <a:avLst/>
              </a:prstGeom>
              <a:noFill/>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Nord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11 %</a:t>
                </a:r>
              </a:p>
            </p:txBody>
          </p:sp>
          <p:sp>
            <p:nvSpPr>
              <p:cNvPr id="16" name="TextBox 15">
                <a:extLst>
                  <a:ext uri="{FF2B5EF4-FFF2-40B4-BE49-F238E27FC236}">
                    <a16:creationId xmlns:a16="http://schemas.microsoft.com/office/drawing/2014/main" id="{3F5F6C4C-FF52-69AC-E16C-9A264EBF9389}"/>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Plateau–</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Central</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20 %</a:t>
                </a:r>
              </a:p>
            </p:txBody>
          </p:sp>
          <p:sp>
            <p:nvSpPr>
              <p:cNvPr id="17" name="TextBox 16">
                <a:extLst>
                  <a:ext uri="{FF2B5EF4-FFF2-40B4-BE49-F238E27FC236}">
                    <a16:creationId xmlns:a16="http://schemas.microsoft.com/office/drawing/2014/main" id="{328275FA-BB8A-F928-9E04-69EF2D4B1122}"/>
                  </a:ext>
                </a:extLst>
              </p:cNvPr>
              <p:cNvSpPr txBox="1"/>
              <p:nvPr/>
            </p:nvSpPr>
            <p:spPr>
              <a:xfrm>
                <a:off x="1957414" y="2191139"/>
                <a:ext cx="1205105" cy="511076"/>
              </a:xfrm>
              <a:prstGeom prst="rect">
                <a:avLst/>
              </a:prstGeom>
            </p:spPr>
            <p:txBody>
              <a:bodyPr vert="horz" wrap="square" lIns="91440" tIns="45720" rIns="91440" bIns="45720" rtlCol="0" anchor="ctr">
                <a:normAutofit fontScale="92500" lnSpcReduction="20000"/>
              </a:bodyPr>
              <a:lstStyle/>
              <a:p>
                <a:pPr algn="ctr"/>
                <a:r>
                  <a:rPr lang="en-US" sz="1600">
                    <a:latin typeface="Source Sans Pro" panose="020B0503030403020204" pitchFamily="34" charset="0"/>
                    <a:ea typeface="Source Sans Pro" panose="020B0503030403020204" pitchFamily="34" charset="0"/>
                  </a:rPr>
                  <a:t>Centre</a:t>
                </a:r>
              </a:p>
              <a:p>
                <a:pPr algn="ctr"/>
                <a:r>
                  <a:rPr lang="en-US" sz="1600">
                    <a:latin typeface="Source Sans Pro" panose="020B0503030403020204" pitchFamily="34" charset="0"/>
                    <a:ea typeface="Source Sans Pro" panose="020B0503030403020204" pitchFamily="34" charset="0"/>
                  </a:rPr>
                  <a:t>5 %</a:t>
                </a:r>
              </a:p>
            </p:txBody>
          </p:sp>
          <p:sp>
            <p:nvSpPr>
              <p:cNvPr id="18" name="TextBox 17">
                <a:extLst>
                  <a:ext uri="{FF2B5EF4-FFF2-40B4-BE49-F238E27FC236}">
                    <a16:creationId xmlns:a16="http://schemas.microsoft.com/office/drawing/2014/main" id="{E514B2AB-3D52-E835-C847-62BBC32F7177}"/>
                  </a:ext>
                </a:extLst>
              </p:cNvPr>
              <p:cNvSpPr txBox="1"/>
              <p:nvPr/>
            </p:nvSpPr>
            <p:spPr>
              <a:xfrm>
                <a:off x="2828476" y="4383132"/>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Centre–</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Ouest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27 %</a:t>
                </a:r>
              </a:p>
            </p:txBody>
          </p:sp>
          <p:sp>
            <p:nvSpPr>
              <p:cNvPr id="19" name="TextBox 18">
                <a:extLst>
                  <a:ext uri="{FF2B5EF4-FFF2-40B4-BE49-F238E27FC236}">
                    <a16:creationId xmlns:a16="http://schemas.microsoft.com/office/drawing/2014/main" id="{9148D7FD-B927-1797-C848-F869CE33958E}"/>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Boucle du </a:t>
                </a:r>
                <a:br>
                  <a:rPr lang="en-US" sz="1600">
                    <a:solidFill>
                      <a:schemeClr val="bg1"/>
                    </a:solidFill>
                    <a:latin typeface="Source Sans Pro" panose="020B0503030403020204" pitchFamily="34" charset="0"/>
                    <a:ea typeface="Source Sans Pro" panose="020B0503030403020204" pitchFamily="34" charset="0"/>
                  </a:rPr>
                </a:br>
                <a:r>
                  <a:rPr lang="en-US" sz="1600" err="1">
                    <a:solidFill>
                      <a:schemeClr val="bg1"/>
                    </a:solidFill>
                    <a:latin typeface="Source Sans Pro" panose="020B0503030403020204" pitchFamily="34" charset="0"/>
                    <a:ea typeface="Source Sans Pro" panose="020B0503030403020204" pitchFamily="34" charset="0"/>
                  </a:rPr>
                  <a:t>Mouhoun</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11 %</a:t>
                </a:r>
              </a:p>
            </p:txBody>
          </p:sp>
          <p:sp>
            <p:nvSpPr>
              <p:cNvPr id="20" name="TextBox 19">
                <a:extLst>
                  <a:ext uri="{FF2B5EF4-FFF2-40B4-BE49-F238E27FC236}">
                    <a16:creationId xmlns:a16="http://schemas.microsoft.com/office/drawing/2014/main" id="{092DE539-43CA-9DFF-0948-9A962E3C20EC}"/>
                  </a:ext>
                </a:extLst>
              </p:cNvPr>
              <p:cNvSpPr txBox="1"/>
              <p:nvPr/>
            </p:nvSpPr>
            <p:spPr>
              <a:xfrm>
                <a:off x="1005019" y="4622460"/>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Hauts–</a:t>
                </a:r>
                <a:r>
                  <a:rPr lang="en-US" sz="1600" err="1">
                    <a:latin typeface="Source Sans Pro" panose="020B0503030403020204" pitchFamily="34" charset="0"/>
                    <a:ea typeface="Source Sans Pro" panose="020B0503030403020204" pitchFamily="34" charset="0"/>
                  </a:rPr>
                  <a:t>Bassins</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7 %</a:t>
                </a:r>
              </a:p>
            </p:txBody>
          </p:sp>
          <p:sp>
            <p:nvSpPr>
              <p:cNvPr id="21" name="TextBox 20">
                <a:extLst>
                  <a:ext uri="{FF2B5EF4-FFF2-40B4-BE49-F238E27FC236}">
                    <a16:creationId xmlns:a16="http://schemas.microsoft.com/office/drawing/2014/main" id="{B43595F7-B809-5A22-DDFB-0C7E108601AC}"/>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Cascades</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6 %</a:t>
                </a:r>
              </a:p>
            </p:txBody>
          </p:sp>
          <p:sp>
            <p:nvSpPr>
              <p:cNvPr id="22" name="TextBox 21">
                <a:extLst>
                  <a:ext uri="{FF2B5EF4-FFF2-40B4-BE49-F238E27FC236}">
                    <a16:creationId xmlns:a16="http://schemas.microsoft.com/office/drawing/2014/main" id="{4579EF9B-476C-47AF-7AE6-EA5CE0E99564}"/>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Sud–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Ouest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15 %</a:t>
                </a:r>
              </a:p>
            </p:txBody>
          </p:sp>
          <p:sp>
            <p:nvSpPr>
              <p:cNvPr id="23" name="TextBox 22">
                <a:extLst>
                  <a:ext uri="{FF2B5EF4-FFF2-40B4-BE49-F238E27FC236}">
                    <a16:creationId xmlns:a16="http://schemas.microsoft.com/office/drawing/2014/main" id="{E76F2AC4-CB36-0999-F00B-920DB03E134D}"/>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algn="ctr"/>
                <a:endParaRPr lang="en-US" sz="1000">
                  <a:latin typeface="Source Sans Pro" panose="020B0503030403020204" pitchFamily="34" charset="0"/>
                  <a:ea typeface="Source Sans Pro" panose="020B0503030403020204" pitchFamily="34" charset="0"/>
                </a:endParaRPr>
              </a:p>
            </p:txBody>
          </p:sp>
        </p:grpSp>
        <p:cxnSp>
          <p:nvCxnSpPr>
            <p:cNvPr id="5" name="Straight Connector 4">
              <a:extLst>
                <a:ext uri="{FF2B5EF4-FFF2-40B4-BE49-F238E27FC236}">
                  <a16:creationId xmlns:a16="http://schemas.microsoft.com/office/drawing/2014/main" id="{76B640AE-255A-FE5A-8E99-4B7F6ECEC85F}"/>
                </a:ext>
              </a:extLst>
            </p:cNvPr>
            <p:cNvCxnSpPr>
              <a:stCxn id="17" idx="2"/>
            </p:cNvCxnSpPr>
            <p:nvPr/>
          </p:nvCxnSpPr>
          <p:spPr>
            <a:xfrm>
              <a:off x="3318083" y="2727184"/>
              <a:ext cx="1681398" cy="133434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240D29C-0DCC-8E41-192C-20C9D2EC418D}"/>
                </a:ext>
              </a:extLst>
            </p:cNvPr>
            <p:cNvCxnSpPr>
              <a:cxnSpLocks/>
            </p:cNvCxnSpPr>
            <p:nvPr/>
          </p:nvCxnSpPr>
          <p:spPr>
            <a:xfrm flipH="1">
              <a:off x="5426964" y="2484499"/>
              <a:ext cx="1521521" cy="1535925"/>
            </a:xfrm>
            <a:prstGeom prst="line">
              <a:avLst/>
            </a:prstGeom>
            <a:solidFill>
              <a:srgbClr val="E0CCFF"/>
            </a:solidFill>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80336075-F2C8-4787-DA2F-72918E4174CB}"/>
              </a:ext>
            </a:extLst>
          </p:cNvPr>
          <p:cNvSpPr txBox="1"/>
          <p:nvPr/>
        </p:nvSpPr>
        <p:spPr>
          <a:xfrm>
            <a:off x="0" y="6358730"/>
            <a:ext cx="9080018" cy="463515"/>
          </a:xfrm>
          <a:prstGeom prst="rect">
            <a:avLst/>
          </a:prstGeom>
        </p:spPr>
        <p:txBody>
          <a:bodyPr vert="horz" wrap="square" lIns="91440" tIns="45720" rIns="91440" bIns="45720" rtlCol="0" anchor="ctr">
            <a:noAutofit/>
          </a:bodyPr>
          <a:lstStyle/>
          <a:p>
            <a:pPr algn="l"/>
            <a:r>
              <a:rPr lang="fr-FR" sz="1400" i="1" dirty="0"/>
              <a:t>Note : En raison du contexte sécuritaire n’ayant pas permis de couvrir toutes les zones de la région du Sahel et de l’Est, les données de ces régions ne sont pas représentatives de toute la région et devront donc être interprétées avec prudence. </a:t>
            </a:r>
          </a:p>
        </p:txBody>
      </p:sp>
    </p:spTree>
    <p:extLst>
      <p:ext uri="{BB962C8B-B14F-4D97-AF65-F5344CB8AC3E}">
        <p14:creationId xmlns:p14="http://schemas.microsoft.com/office/powerpoint/2010/main" val="3869498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330985"/>
            <a:ext cx="7886700" cy="594301"/>
          </a:xfrm>
        </p:spPr>
        <p:txBody>
          <a:bodyPr/>
          <a:lstStyle/>
          <a:p>
            <a:r>
              <a:rPr lang="fr-FR" noProof="0"/>
              <a:t>Résultats Clés</a:t>
            </a:r>
          </a:p>
        </p:txBody>
      </p:sp>
      <p:sp>
        <p:nvSpPr>
          <p:cNvPr id="7" name="Content Placeholder 2">
            <a:extLst>
              <a:ext uri="{FF2B5EF4-FFF2-40B4-BE49-F238E27FC236}">
                <a16:creationId xmlns:a16="http://schemas.microsoft.com/office/drawing/2014/main" id="{5667D6D0-2BB1-42F2-84CA-643A907D81F8}"/>
              </a:ext>
            </a:extLst>
          </p:cNvPr>
          <p:cNvSpPr txBox="1">
            <a:spLocks/>
          </p:cNvSpPr>
          <p:nvPr/>
        </p:nvSpPr>
        <p:spPr>
          <a:xfrm>
            <a:off x="628651" y="1294692"/>
            <a:ext cx="7886699" cy="51663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83 % </a:t>
            </a:r>
            <a:r>
              <a:rPr kumimoji="0" lang="fr-FR" sz="24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de ménages possèdent </a:t>
            </a:r>
            <a:r>
              <a:rPr kumimoji="0" lang="fr-FR" sz="24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n-cs"/>
              </a:rPr>
              <a:t>au moins </a:t>
            </a: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1 MII. </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64 % </a:t>
            </a:r>
            <a:r>
              <a:rPr kumimoji="0" lang="fr-FR" sz="24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de la population des ménages a </a:t>
            </a: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accès à une MII.</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61 % </a:t>
            </a:r>
            <a:r>
              <a:rPr kumimoji="0" lang="fr-FR" sz="24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de la </a:t>
            </a: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population </a:t>
            </a:r>
            <a:r>
              <a:rPr kumimoji="0" lang="fr-FR" sz="24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des ménages, </a:t>
            </a: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67 % </a:t>
            </a:r>
            <a:r>
              <a:rPr kumimoji="0" lang="fr-FR" sz="24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des</a:t>
            </a: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 enfants </a:t>
            </a:r>
            <a:r>
              <a:rPr kumimoji="0" lang="fr-FR" sz="24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de moins de 5 ans, et</a:t>
            </a: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  71 % </a:t>
            </a:r>
            <a:r>
              <a:rPr kumimoji="0" lang="fr-FR" sz="24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des</a:t>
            </a: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 femmes enceintes ont dormis sous une MII </a:t>
            </a:r>
            <a:r>
              <a:rPr kumimoji="0" lang="fr-FR" sz="24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la nuit précédant l’interview.</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Un traitement ou des conseils </a:t>
            </a:r>
            <a:r>
              <a:rPr kumimoji="0" lang="fr-FR" sz="24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ont été recherchés pour </a:t>
            </a: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75 % </a:t>
            </a:r>
            <a:r>
              <a:rPr kumimoji="0" lang="fr-FR" sz="24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des enfants de moins de 5 ans avec fièvre dans les 2 semaines précédant l’interview. </a:t>
            </a:r>
          </a:p>
          <a:p>
            <a:pPr marL="285750" marR="0" lvl="0" indent="-28575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5 % </a:t>
            </a:r>
            <a:r>
              <a:rPr kumimoji="0" lang="fr-FR" sz="24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d’enfants de 6-59 mois sont atteints de </a:t>
            </a:r>
            <a:r>
              <a:rPr kumimoji="0" lang="fr-FR" sz="2400" b="1" i="0" u="none" strike="noStrike" kern="1200" cap="none" spc="0" normalizeH="0" baseline="0" noProof="0" dirty="0">
                <a:ln>
                  <a:noFill/>
                </a:ln>
                <a:solidFill>
                  <a:srgbClr val="00B050"/>
                </a:solidFill>
                <a:effectLst/>
                <a:uLnTx/>
                <a:uFillTx/>
                <a:latin typeface="Source Sans Pro" panose="020B0503030403020204" pitchFamily="34" charset="0"/>
                <a:ea typeface="Source Sans Pro" panose="020B0503030403020204" pitchFamily="34" charset="0"/>
                <a:cs typeface="+mn-cs"/>
              </a:rPr>
              <a:t>faible niveau d’hémoglobine.</a:t>
            </a:r>
          </a:p>
          <a:p>
            <a:pPr marL="285750" indent="-285750">
              <a:lnSpc>
                <a:spcPct val="100000"/>
              </a:lnSpc>
              <a:buFont typeface="Arial" panose="020B0604020202020204" pitchFamily="34" charset="0"/>
              <a:buChar char="•"/>
              <a:defRPr/>
            </a:pPr>
            <a:r>
              <a:rPr kumimoji="0" lang="fr-FR" sz="2400" b="1" i="0" u="none" strike="noStrike" kern="1200" cap="none" spc="0" normalizeH="0" baseline="0" noProof="0">
                <a:ln>
                  <a:noFill/>
                </a:ln>
                <a:solidFill>
                  <a:srgbClr val="00B050"/>
                </a:solidFill>
                <a:effectLst/>
                <a:uLnTx/>
                <a:uFillTx/>
                <a:latin typeface="Source Sans Pro" panose="020B0503030403020204" pitchFamily="34" charset="0"/>
                <a:ea typeface="Source Sans Pro" panose="020B0503030403020204" pitchFamily="34" charset="0"/>
                <a:cs typeface="+mn-cs"/>
              </a:rPr>
              <a:t>14 % </a:t>
            </a:r>
            <a:r>
              <a:rPr kumimoji="0" lang="fr-FR" sz="2400" b="0" i="0" u="none" strike="noStrike" kern="1200" cap="none" spc="0"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d’enfants de 6-59 mois ont </a:t>
            </a:r>
            <a:r>
              <a:rPr kumimoji="0" lang="fr-FR" sz="2400" b="1" i="0" u="none" strike="noStrike" kern="1200" cap="none" spc="0" normalizeH="0" baseline="0" noProof="0">
                <a:ln>
                  <a:noFill/>
                </a:ln>
                <a:solidFill>
                  <a:srgbClr val="00B050"/>
                </a:solidFill>
                <a:effectLst/>
                <a:uLnTx/>
                <a:uFillTx/>
                <a:latin typeface="Source Sans Pro" panose="020B0503030403020204" pitchFamily="34" charset="0"/>
                <a:ea typeface="Source Sans Pro" panose="020B0503030403020204" pitchFamily="34" charset="0"/>
                <a:cs typeface="+mn-cs"/>
              </a:rPr>
              <a:t>testé positifs pour le paludisme </a:t>
            </a:r>
            <a:r>
              <a:rPr kumimoji="0" lang="fr-FR" sz="2400" b="0" i="0" u="none" strike="noStrike" kern="1200" cap="none" spc="0" normalizeH="0" baseline="0" noProof="0">
                <a:ln>
                  <a:noFill/>
                </a:ln>
                <a:solidFill>
                  <a:sysClr val="windowText" lastClr="000000"/>
                </a:solidFill>
                <a:effectLst/>
                <a:uLnTx/>
                <a:uFillTx/>
                <a:latin typeface="Source Sans Pro" panose="020B0503030403020204" pitchFamily="34" charset="0"/>
                <a:ea typeface="Source Sans Pro" panose="020B0503030403020204" pitchFamily="34" charset="0"/>
                <a:cs typeface="+mn-cs"/>
              </a:rPr>
              <a:t>selon la  microscopie.</a:t>
            </a: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2855" y="191821"/>
            <a:ext cx="8153609" cy="642711"/>
          </a:xfrm>
        </p:spPr>
        <p:txBody>
          <a:bodyPr>
            <a:noAutofit/>
          </a:bodyPr>
          <a:lstStyle/>
          <a:p>
            <a:r>
              <a:rPr lang="fr-FR" sz="3200" noProof="0"/>
              <a:t>Tendance de la possession de MII</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4095215866"/>
              </p:ext>
            </p:extLst>
          </p:nvPr>
        </p:nvGraphicFramePr>
        <p:xfrm>
          <a:off x="744439" y="1429162"/>
          <a:ext cx="7886700" cy="4199607"/>
        </p:xfrm>
        <a:graphic>
          <a:graphicData uri="http://schemas.openxmlformats.org/drawingml/2006/chart">
            <c:chart xmlns:c="http://schemas.openxmlformats.org/drawingml/2006/chart" xmlns:r="http://schemas.openxmlformats.org/officeDocument/2006/relationships" r:id="rId3"/>
          </a:graphicData>
        </a:graphic>
      </p:graphicFrame>
      <p:sp>
        <p:nvSpPr>
          <p:cNvPr id="19" name="Content Placeholder 2">
            <a:extLst>
              <a:ext uri="{FF2B5EF4-FFF2-40B4-BE49-F238E27FC236}">
                <a16:creationId xmlns:a16="http://schemas.microsoft.com/office/drawing/2014/main" id="{239E272A-0788-496C-5E40-C0D6B831EBC4}"/>
              </a:ext>
            </a:extLst>
          </p:cNvPr>
          <p:cNvSpPr txBox="1">
            <a:spLocks/>
          </p:cNvSpPr>
          <p:nvPr/>
        </p:nvSpPr>
        <p:spPr>
          <a:xfrm>
            <a:off x="646309" y="5899775"/>
            <a:ext cx="7886700" cy="647247"/>
          </a:xfrm>
          <a:prstGeom prst="rect">
            <a:avLst/>
          </a:prstGeom>
        </p:spPr>
        <p:txBody>
          <a:bodyPr vert="horz" lIns="91440" tIns="45720" rIns="91440" bIns="45720" rtlCol="0">
            <a:normAutofit fontScale="8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800">
                <a:effectLst/>
                <a:latin typeface="Arial" panose="020B0604020202020204" pitchFamily="34" charset="0"/>
                <a:ea typeface="Times New Roman" panose="02020603050405020304" pitchFamily="18" charset="0"/>
                <a:cs typeface="Times New Roman" panose="02020603050405020304" pitchFamily="18" charset="0"/>
              </a:rPr>
              <a:t>Note: Dans l’EDSBF-IV de 2010, les MII étaient appelées Moustiquaires Imprégnées à Longue Durée d’Action (MILDA). Depuis 2014 au Burkina Faso, toutes les moustiquaires imprégnées d’insecticides sont presque exclusivement des MILDA. </a:t>
            </a:r>
            <a:endParaRPr lang="fr-FR"/>
          </a:p>
        </p:txBody>
      </p:sp>
      <p:sp>
        <p:nvSpPr>
          <p:cNvPr id="5" name="Content Placeholder 2">
            <a:extLst>
              <a:ext uri="{FF2B5EF4-FFF2-40B4-BE49-F238E27FC236}">
                <a16:creationId xmlns:a16="http://schemas.microsoft.com/office/drawing/2014/main" id="{C304CF6F-7154-6EB7-5B56-C541DD075CD8}"/>
              </a:ext>
            </a:extLst>
          </p:cNvPr>
          <p:cNvSpPr>
            <a:spLocks noGrp="1"/>
          </p:cNvSpPr>
          <p:nvPr>
            <p:ph idx="1"/>
          </p:nvPr>
        </p:nvSpPr>
        <p:spPr>
          <a:xfrm>
            <a:off x="512861" y="834532"/>
            <a:ext cx="7096253" cy="594630"/>
          </a:xfrm>
        </p:spPr>
        <p:txBody>
          <a:bodyPr>
            <a:normAutofit/>
          </a:bodyPr>
          <a:lstStyle/>
          <a:p>
            <a:r>
              <a:rPr lang="fr-FR" noProof="0"/>
              <a:t>Pourcentage de ménages ayant au moins une moustiquaire imprégnée d’insecticide (MII)</a:t>
            </a:r>
          </a:p>
        </p:txBody>
      </p:sp>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fr-FR" sz="3200" noProof="0"/>
              <a:t>Possession de moustiquaires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p:txBody>
          <a:bodyPr>
            <a:normAutofit/>
          </a:bodyPr>
          <a:lstStyle/>
          <a:p>
            <a:r>
              <a:rPr lang="fr-FR" noProof="0"/>
              <a:t>Pourcentage de ménages ayant au moins: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47993548"/>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819707456"/>
              </p:ext>
            </p:extLst>
          </p:nvPr>
        </p:nvGraphicFramePr>
        <p:xfrm>
          <a:off x="628648" y="1965825"/>
          <a:ext cx="7886699" cy="4084366"/>
        </p:xfrm>
        <a:graphic>
          <a:graphicData uri="http://schemas.openxmlformats.org/drawingml/2006/chart">
            <c:chart xmlns:c="http://schemas.openxmlformats.org/drawingml/2006/chart" xmlns:r="http://schemas.openxmlformats.org/officeDocument/2006/relationships" r:id="rId3"/>
          </a:graphicData>
        </a:graphic>
      </p:graphicFrame>
      <p:sp>
        <p:nvSpPr>
          <p:cNvPr id="18" name="Title 1">
            <a:extLst>
              <a:ext uri="{FF2B5EF4-FFF2-40B4-BE49-F238E27FC236}">
                <a16:creationId xmlns:a16="http://schemas.microsoft.com/office/drawing/2014/main" id="{DE86525C-1C20-430A-E192-D59011362E2B}"/>
              </a:ext>
            </a:extLst>
          </p:cNvPr>
          <p:cNvSpPr>
            <a:spLocks noGrp="1"/>
          </p:cNvSpPr>
          <p:nvPr>
            <p:ph type="title"/>
          </p:nvPr>
        </p:nvSpPr>
        <p:spPr>
          <a:xfrm>
            <a:off x="363002" y="346156"/>
            <a:ext cx="8439150" cy="1039132"/>
          </a:xfrm>
        </p:spPr>
        <p:txBody>
          <a:bodyPr>
            <a:noAutofit/>
          </a:bodyPr>
          <a:lstStyle/>
          <a:p>
            <a:r>
              <a:rPr lang="fr-FR" sz="3200" noProof="0"/>
              <a:t>Possession de MII selon le bien-être économique</a:t>
            </a:r>
          </a:p>
        </p:txBody>
      </p:sp>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26" name="Content Placeholder 2">
            <a:extLst>
              <a:ext uri="{FF2B5EF4-FFF2-40B4-BE49-F238E27FC236}">
                <a16:creationId xmlns:a16="http://schemas.microsoft.com/office/drawing/2014/main" id="{D4E770C2-7B4F-7AC9-CECA-53B2861CA4CB}"/>
              </a:ext>
            </a:extLst>
          </p:cNvPr>
          <p:cNvSpPr>
            <a:spLocks noGrp="1"/>
          </p:cNvSpPr>
          <p:nvPr>
            <p:ph idx="1"/>
          </p:nvPr>
        </p:nvSpPr>
        <p:spPr>
          <a:xfrm>
            <a:off x="363002" y="1194107"/>
            <a:ext cx="8542240" cy="594630"/>
          </a:xfrm>
        </p:spPr>
        <p:txBody>
          <a:bodyPr>
            <a:normAutofit/>
          </a:bodyPr>
          <a:lstStyle/>
          <a:p>
            <a:r>
              <a:rPr lang="fr-FR" noProof="0"/>
              <a:t>Pourcentage de ménages ayant au moins une moustiquaire imprégnée d’insecticide (MII)</a:t>
            </a:r>
          </a:p>
        </p:txBody>
      </p:sp>
    </p:spTree>
    <p:extLst>
      <p:ext uri="{BB962C8B-B14F-4D97-AF65-F5344CB8AC3E}">
        <p14:creationId xmlns:p14="http://schemas.microsoft.com/office/powerpoint/2010/main" val="3502258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6" name="TextBox 1045">
            <a:extLst>
              <a:ext uri="{FF2B5EF4-FFF2-40B4-BE49-F238E27FC236}">
                <a16:creationId xmlns:a16="http://schemas.microsoft.com/office/drawing/2014/main" id="{8A57591F-F75D-FBB3-BD7E-757A1AFC2F44}"/>
              </a:ext>
            </a:extLst>
          </p:cNvPr>
          <p:cNvSpPr txBox="1"/>
          <p:nvPr/>
        </p:nvSpPr>
        <p:spPr>
          <a:xfrm>
            <a:off x="146830" y="2809702"/>
            <a:ext cx="2020327" cy="1251872"/>
          </a:xfrm>
          <a:prstGeom prst="rect">
            <a:avLst/>
          </a:prstGeom>
        </p:spPr>
        <p:txBody>
          <a:bodyPr vert="horz" wrap="square" lIns="91440" tIns="45720" rIns="91440" bIns="45720" rtlCol="0" anchor="ctr">
            <a:normAutofit/>
          </a:bodyPr>
          <a:lstStyle/>
          <a:p>
            <a:pPr algn="ctr"/>
            <a:r>
              <a:rPr lang="fr-FR" sz="2400" b="1">
                <a:latin typeface="Source Sans Pro" panose="020B0503030403020204" pitchFamily="34" charset="0"/>
                <a:ea typeface="Source Sans Pro" panose="020B0503030403020204" pitchFamily="34" charset="0"/>
              </a:rPr>
              <a:t>Burkina Faso</a:t>
            </a:r>
          </a:p>
          <a:p>
            <a:pPr algn="ctr"/>
            <a:r>
              <a:rPr lang="fr-FR" sz="2400" b="1">
                <a:latin typeface="Source Sans Pro" panose="020B0503030403020204" pitchFamily="34" charset="0"/>
                <a:ea typeface="Source Sans Pro" panose="020B0503030403020204" pitchFamily="34" charset="0"/>
              </a:rPr>
              <a:t>83 %</a:t>
            </a:r>
          </a:p>
        </p:txBody>
      </p:sp>
      <p:sp>
        <p:nvSpPr>
          <p:cNvPr id="18" name="Title 1">
            <a:extLst>
              <a:ext uri="{FF2B5EF4-FFF2-40B4-BE49-F238E27FC236}">
                <a16:creationId xmlns:a16="http://schemas.microsoft.com/office/drawing/2014/main" id="{14C4413A-939B-4AF8-B9BC-3C820EBA3645}"/>
              </a:ext>
            </a:extLst>
          </p:cNvPr>
          <p:cNvSpPr>
            <a:spLocks noGrp="1"/>
          </p:cNvSpPr>
          <p:nvPr>
            <p:ph type="title"/>
          </p:nvPr>
        </p:nvSpPr>
        <p:spPr>
          <a:xfrm>
            <a:off x="363002" y="154975"/>
            <a:ext cx="8439150" cy="1039132"/>
          </a:xfrm>
        </p:spPr>
        <p:txBody>
          <a:bodyPr>
            <a:noAutofit/>
          </a:bodyPr>
          <a:lstStyle/>
          <a:p>
            <a:r>
              <a:rPr lang="fr-FR" sz="3200" noProof="0"/>
              <a:t>Possession de MII selon la région</a:t>
            </a:r>
          </a:p>
        </p:txBody>
      </p:sp>
      <p:sp>
        <p:nvSpPr>
          <p:cNvPr id="19" name="Content Placeholder 2">
            <a:extLst>
              <a:ext uri="{FF2B5EF4-FFF2-40B4-BE49-F238E27FC236}">
                <a16:creationId xmlns:a16="http://schemas.microsoft.com/office/drawing/2014/main" id="{14687775-DD21-E5A6-E914-C1CF13ED5523}"/>
              </a:ext>
            </a:extLst>
          </p:cNvPr>
          <p:cNvSpPr>
            <a:spLocks noGrp="1"/>
          </p:cNvSpPr>
          <p:nvPr>
            <p:ph idx="1"/>
          </p:nvPr>
        </p:nvSpPr>
        <p:spPr>
          <a:xfrm>
            <a:off x="363002" y="1019936"/>
            <a:ext cx="8542240" cy="594630"/>
          </a:xfrm>
        </p:spPr>
        <p:txBody>
          <a:bodyPr>
            <a:normAutofit/>
          </a:bodyPr>
          <a:lstStyle/>
          <a:p>
            <a:r>
              <a:rPr lang="fr-FR" noProof="0"/>
              <a:t>Pourcentage de ménages ayant au moins une moustiquaire imprégnée d’insecticide (MII)</a:t>
            </a:r>
          </a:p>
        </p:txBody>
      </p:sp>
      <p:grpSp>
        <p:nvGrpSpPr>
          <p:cNvPr id="2" name="Group 1">
            <a:extLst>
              <a:ext uri="{FF2B5EF4-FFF2-40B4-BE49-F238E27FC236}">
                <a16:creationId xmlns:a16="http://schemas.microsoft.com/office/drawing/2014/main" id="{CE110CDA-C7B8-30C6-0B12-CEE8769AE371}"/>
              </a:ext>
            </a:extLst>
          </p:cNvPr>
          <p:cNvGrpSpPr/>
          <p:nvPr/>
        </p:nvGrpSpPr>
        <p:grpSpPr>
          <a:xfrm>
            <a:off x="936870" y="1319166"/>
            <a:ext cx="7886701" cy="5254462"/>
            <a:chOff x="1056131" y="1534142"/>
            <a:chExt cx="7886701" cy="5254462"/>
          </a:xfrm>
        </p:grpSpPr>
        <p:grpSp>
          <p:nvGrpSpPr>
            <p:cNvPr id="3" name="Group 2">
              <a:extLst>
                <a:ext uri="{FF2B5EF4-FFF2-40B4-BE49-F238E27FC236}">
                  <a16:creationId xmlns:a16="http://schemas.microsoft.com/office/drawing/2014/main" id="{5C0EF469-30E7-2E95-FD7E-A8CBBE50BC47}"/>
                </a:ext>
              </a:extLst>
            </p:cNvPr>
            <p:cNvGrpSpPr/>
            <p:nvPr/>
          </p:nvGrpSpPr>
          <p:grpSpPr>
            <a:xfrm>
              <a:off x="1056131" y="1534142"/>
              <a:ext cx="7886701" cy="5254462"/>
              <a:chOff x="201168" y="1473836"/>
              <a:chExt cx="8224375" cy="5410096"/>
            </a:xfrm>
          </p:grpSpPr>
          <p:grpSp>
            <p:nvGrpSpPr>
              <p:cNvPr id="6" name="Group 4">
                <a:extLst>
                  <a:ext uri="{FF2B5EF4-FFF2-40B4-BE49-F238E27FC236}">
                    <a16:creationId xmlns:a16="http://schemas.microsoft.com/office/drawing/2014/main" id="{FC3DC35D-BA91-4920-0475-B9CDBB04509E}"/>
                  </a:ext>
                </a:extLst>
              </p:cNvPr>
              <p:cNvGrpSpPr>
                <a:grpSpLocks noChangeAspect="1"/>
              </p:cNvGrpSpPr>
              <p:nvPr/>
            </p:nvGrpSpPr>
            <p:grpSpPr bwMode="auto">
              <a:xfrm>
                <a:off x="201168" y="1473836"/>
                <a:ext cx="8224375" cy="5410096"/>
                <a:chOff x="0" y="635"/>
                <a:chExt cx="5760" cy="3789"/>
              </a:xfrm>
            </p:grpSpPr>
            <p:sp>
              <p:nvSpPr>
                <p:cNvPr id="23" name="AutoShape 3">
                  <a:extLst>
                    <a:ext uri="{FF2B5EF4-FFF2-40B4-BE49-F238E27FC236}">
                      <a16:creationId xmlns:a16="http://schemas.microsoft.com/office/drawing/2014/main" id="{D85B8353-1864-9943-B4A9-300C9530A891}"/>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5">
                  <a:extLst>
                    <a:ext uri="{FF2B5EF4-FFF2-40B4-BE49-F238E27FC236}">
                      <a16:creationId xmlns:a16="http://schemas.microsoft.com/office/drawing/2014/main" id="{F19E9643-8AEA-401B-030F-5DFF26254277}"/>
                    </a:ext>
                  </a:extLst>
                </p:cNvPr>
                <p:cNvSpPr>
                  <a:spLocks/>
                </p:cNvSpPr>
                <p:nvPr/>
              </p:nvSpPr>
              <p:spPr bwMode="auto">
                <a:xfrm>
                  <a:off x="1014" y="1619"/>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6">
                  <a:extLst>
                    <a:ext uri="{FF2B5EF4-FFF2-40B4-BE49-F238E27FC236}">
                      <a16:creationId xmlns:a16="http://schemas.microsoft.com/office/drawing/2014/main" id="{A01BF4F8-83CC-FA73-DD49-C779F6EF3437}"/>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lumMod val="20000"/>
                    <a:lumOff val="8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7">
                  <a:extLst>
                    <a:ext uri="{FF2B5EF4-FFF2-40B4-BE49-F238E27FC236}">
                      <a16:creationId xmlns:a16="http://schemas.microsoft.com/office/drawing/2014/main" id="{6518E6E1-2867-684C-216F-F71063E8E249}"/>
                    </a:ext>
                  </a:extLst>
                </p:cNvPr>
                <p:cNvSpPr>
                  <a:spLocks/>
                </p:cNvSpPr>
                <p:nvPr/>
              </p:nvSpPr>
              <p:spPr bwMode="auto">
                <a:xfrm>
                  <a:off x="2721" y="2266"/>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Freeform 8">
                  <a:extLst>
                    <a:ext uri="{FF2B5EF4-FFF2-40B4-BE49-F238E27FC236}">
                      <a16:creationId xmlns:a16="http://schemas.microsoft.com/office/drawing/2014/main" id="{A379FBBD-0671-7B8A-14A5-D775CAA0BB0E}"/>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Freeform 9">
                  <a:extLst>
                    <a:ext uri="{FF2B5EF4-FFF2-40B4-BE49-F238E27FC236}">
                      <a16:creationId xmlns:a16="http://schemas.microsoft.com/office/drawing/2014/main" id="{699F822F-B73D-8256-9EB8-26B8DA10DB40}"/>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29" name="Freeform 10">
                  <a:extLst>
                    <a:ext uri="{FF2B5EF4-FFF2-40B4-BE49-F238E27FC236}">
                      <a16:creationId xmlns:a16="http://schemas.microsoft.com/office/drawing/2014/main" id="{B12BC69D-D1A1-21B6-F11F-D549B516E236}"/>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Freeform 11">
                  <a:extLst>
                    <a:ext uri="{FF2B5EF4-FFF2-40B4-BE49-F238E27FC236}">
                      <a16:creationId xmlns:a16="http://schemas.microsoft.com/office/drawing/2014/main" id="{5611B5E7-658D-9693-C194-607FC3670E07}"/>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12">
                  <a:extLst>
                    <a:ext uri="{FF2B5EF4-FFF2-40B4-BE49-F238E27FC236}">
                      <a16:creationId xmlns:a16="http://schemas.microsoft.com/office/drawing/2014/main" id="{98ACA1F6-3788-109E-B552-535E5A520690}"/>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Freeform 13">
                  <a:extLst>
                    <a:ext uri="{FF2B5EF4-FFF2-40B4-BE49-F238E27FC236}">
                      <a16:creationId xmlns:a16="http://schemas.microsoft.com/office/drawing/2014/main" id="{0A143D69-DB23-1FFE-6710-869672540239}"/>
                    </a:ext>
                  </a:extLst>
                </p:cNvPr>
                <p:cNvSpPr>
                  <a:spLocks/>
                </p:cNvSpPr>
                <p:nvPr/>
              </p:nvSpPr>
              <p:spPr bwMode="auto">
                <a:xfrm>
                  <a:off x="495" y="2608"/>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14">
                  <a:extLst>
                    <a:ext uri="{FF2B5EF4-FFF2-40B4-BE49-F238E27FC236}">
                      <a16:creationId xmlns:a16="http://schemas.microsoft.com/office/drawing/2014/main" id="{B4979F10-63E2-49F6-E2E5-28B896639FC9}"/>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4" name="Freeform 15">
                  <a:extLst>
                    <a:ext uri="{FF2B5EF4-FFF2-40B4-BE49-F238E27FC236}">
                      <a16:creationId xmlns:a16="http://schemas.microsoft.com/office/drawing/2014/main" id="{28B08A43-AABE-0A1B-80EF-FDF0FD06A4FF}"/>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highlight>
                      <a:srgbClr val="F0E7FF"/>
                    </a:highlight>
                  </a:endParaRPr>
                </a:p>
              </p:txBody>
            </p:sp>
            <p:sp>
              <p:nvSpPr>
                <p:cNvPr id="35" name="Freeform 16">
                  <a:extLst>
                    <a:ext uri="{FF2B5EF4-FFF2-40B4-BE49-F238E27FC236}">
                      <a16:creationId xmlns:a16="http://schemas.microsoft.com/office/drawing/2014/main" id="{25E76216-7C8C-7712-74C5-FC0C7351C3FA}"/>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17">
                  <a:extLst>
                    <a:ext uri="{FF2B5EF4-FFF2-40B4-BE49-F238E27FC236}">
                      <a16:creationId xmlns:a16="http://schemas.microsoft.com/office/drawing/2014/main" id="{FD1BF653-8ABC-BD9A-8BDC-CCBA997C36F4}"/>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lumMod val="50000"/>
                  </a:schemeClr>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7" name="TextBox 6">
                <a:extLst>
                  <a:ext uri="{FF2B5EF4-FFF2-40B4-BE49-F238E27FC236}">
                    <a16:creationId xmlns:a16="http://schemas.microsoft.com/office/drawing/2014/main" id="{730B5FB2-B36E-AE73-66DD-A5AC1DBD17F3}"/>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81 %</a:t>
                </a:r>
              </a:p>
            </p:txBody>
          </p:sp>
          <p:sp>
            <p:nvSpPr>
              <p:cNvPr id="8" name="TextBox 7">
                <a:extLst>
                  <a:ext uri="{FF2B5EF4-FFF2-40B4-BE49-F238E27FC236}">
                    <a16:creationId xmlns:a16="http://schemas.microsoft.com/office/drawing/2014/main" id="{028CCF91-5513-97CE-2790-D996C8EAD13B}"/>
                  </a:ext>
                </a:extLst>
              </p:cNvPr>
              <p:cNvSpPr txBox="1"/>
              <p:nvPr/>
            </p:nvSpPr>
            <p:spPr>
              <a:xfrm>
                <a:off x="4633179" y="4401298"/>
                <a:ext cx="1869053" cy="877752"/>
              </a:xfrm>
              <a:prstGeom prst="rect">
                <a:avLst/>
              </a:prstGeom>
              <a:noFill/>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Centre–Est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80 %</a:t>
                </a:r>
              </a:p>
            </p:txBody>
          </p:sp>
          <p:sp>
            <p:nvSpPr>
              <p:cNvPr id="9" name="TextBox 8">
                <a:extLst>
                  <a:ext uri="{FF2B5EF4-FFF2-40B4-BE49-F238E27FC236}">
                    <a16:creationId xmlns:a16="http://schemas.microsoft.com/office/drawing/2014/main" id="{906BAF04-AAB2-985A-849A-F24603E9370B}"/>
                  </a:ext>
                </a:extLst>
              </p:cNvPr>
              <p:cNvSpPr txBox="1"/>
              <p:nvPr/>
            </p:nvSpPr>
            <p:spPr>
              <a:xfrm>
                <a:off x="3732022" y="4320406"/>
                <a:ext cx="1869053" cy="877752"/>
              </a:xfrm>
              <a:prstGeom prst="rect">
                <a:avLst/>
              </a:prstGeom>
              <a:noFill/>
            </p:spPr>
            <p:txBody>
              <a:bodyPr vert="horz" wrap="square" lIns="91440" tIns="45720" rIns="91440" bIns="45720" rtlCol="0" anchor="ctr">
                <a:normAutofit/>
              </a:bodyPr>
              <a:lstStyle/>
              <a:p>
                <a:pPr algn="ctr"/>
                <a:r>
                  <a:rPr lang="en-US" sz="1400" dirty="0">
                    <a:solidFill>
                      <a:schemeClr val="bg1"/>
                    </a:solidFill>
                    <a:latin typeface="Source Sans Pro" panose="020B0503030403020204" pitchFamily="34" charset="0"/>
                    <a:ea typeface="Source Sans Pro" panose="020B0503030403020204" pitchFamily="34" charset="0"/>
                  </a:rPr>
                  <a:t>Centre–</a:t>
                </a:r>
                <a:br>
                  <a:rPr lang="en-US" sz="1400" dirty="0">
                    <a:solidFill>
                      <a:schemeClr val="bg1"/>
                    </a:solidFill>
                    <a:latin typeface="Source Sans Pro" panose="020B0503030403020204" pitchFamily="34" charset="0"/>
                    <a:ea typeface="Source Sans Pro" panose="020B0503030403020204" pitchFamily="34" charset="0"/>
                  </a:rPr>
                </a:br>
                <a:r>
                  <a:rPr lang="en-US" sz="1400" dirty="0">
                    <a:solidFill>
                      <a:schemeClr val="bg1"/>
                    </a:solidFill>
                    <a:latin typeface="Source Sans Pro" panose="020B0503030403020204" pitchFamily="34" charset="0"/>
                    <a:ea typeface="Source Sans Pro" panose="020B0503030403020204" pitchFamily="34" charset="0"/>
                  </a:rPr>
                  <a:t>Sud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89 %</a:t>
                </a:r>
              </a:p>
            </p:txBody>
          </p:sp>
          <p:sp>
            <p:nvSpPr>
              <p:cNvPr id="10" name="TextBox 9">
                <a:extLst>
                  <a:ext uri="{FF2B5EF4-FFF2-40B4-BE49-F238E27FC236}">
                    <a16:creationId xmlns:a16="http://schemas.microsoft.com/office/drawing/2014/main" id="{7591CD1B-B7CB-37C4-1C0A-CBF585351563}"/>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Sahel</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87 %</a:t>
                </a:r>
              </a:p>
            </p:txBody>
          </p:sp>
          <p:sp>
            <p:nvSpPr>
              <p:cNvPr id="11" name="TextBox 10">
                <a:extLst>
                  <a:ext uri="{FF2B5EF4-FFF2-40B4-BE49-F238E27FC236}">
                    <a16:creationId xmlns:a16="http://schemas.microsoft.com/office/drawing/2014/main" id="{0B87A41C-0EE2-E41D-CCE0-206B6F712DF3}"/>
                  </a:ext>
                </a:extLst>
              </p:cNvPr>
              <p:cNvSpPr txBox="1"/>
              <p:nvPr/>
            </p:nvSpPr>
            <p:spPr>
              <a:xfrm>
                <a:off x="3838766" y="3002287"/>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Centre–Nord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78 %</a:t>
                </a:r>
              </a:p>
            </p:txBody>
          </p:sp>
          <p:sp>
            <p:nvSpPr>
              <p:cNvPr id="12" name="TextBox 11">
                <a:extLst>
                  <a:ext uri="{FF2B5EF4-FFF2-40B4-BE49-F238E27FC236}">
                    <a16:creationId xmlns:a16="http://schemas.microsoft.com/office/drawing/2014/main" id="{8E26F665-8291-508B-C232-5453A4AD7B0E}"/>
                  </a:ext>
                </a:extLst>
              </p:cNvPr>
              <p:cNvSpPr txBox="1"/>
              <p:nvPr/>
            </p:nvSpPr>
            <p:spPr>
              <a:xfrm>
                <a:off x="2827679" y="2705118"/>
                <a:ext cx="1869053" cy="877752"/>
              </a:xfrm>
              <a:prstGeom prst="rect">
                <a:avLst/>
              </a:prstGeom>
              <a:noFill/>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Nord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85 %</a:t>
                </a:r>
              </a:p>
            </p:txBody>
          </p:sp>
          <p:sp>
            <p:nvSpPr>
              <p:cNvPr id="13" name="TextBox 12">
                <a:extLst>
                  <a:ext uri="{FF2B5EF4-FFF2-40B4-BE49-F238E27FC236}">
                    <a16:creationId xmlns:a16="http://schemas.microsoft.com/office/drawing/2014/main" id="{1823099E-43DC-9FBA-4E50-6BF3CF06AEC7}"/>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Plateau–</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Central</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82 %</a:t>
                </a:r>
              </a:p>
            </p:txBody>
          </p:sp>
          <p:sp>
            <p:nvSpPr>
              <p:cNvPr id="14" name="TextBox 13">
                <a:extLst>
                  <a:ext uri="{FF2B5EF4-FFF2-40B4-BE49-F238E27FC236}">
                    <a16:creationId xmlns:a16="http://schemas.microsoft.com/office/drawing/2014/main" id="{041F229E-FCBE-A608-A3FD-3328BB7E3509}"/>
                  </a:ext>
                </a:extLst>
              </p:cNvPr>
              <p:cNvSpPr txBox="1"/>
              <p:nvPr/>
            </p:nvSpPr>
            <p:spPr>
              <a:xfrm>
                <a:off x="1957414" y="2191139"/>
                <a:ext cx="1205105" cy="511076"/>
              </a:xfrm>
              <a:prstGeom prst="rect">
                <a:avLst/>
              </a:prstGeom>
            </p:spPr>
            <p:txBody>
              <a:bodyPr vert="horz" wrap="square" lIns="91440" tIns="45720" rIns="91440" bIns="45720" rtlCol="0" anchor="ctr">
                <a:normAutofit fontScale="92500" lnSpcReduction="20000"/>
              </a:bodyPr>
              <a:lstStyle/>
              <a:p>
                <a:pPr algn="ctr"/>
                <a:r>
                  <a:rPr lang="en-US" sz="1600">
                    <a:latin typeface="Source Sans Pro" panose="020B0503030403020204" pitchFamily="34" charset="0"/>
                    <a:ea typeface="Source Sans Pro" panose="020B0503030403020204" pitchFamily="34" charset="0"/>
                  </a:rPr>
                  <a:t>Centre</a:t>
                </a:r>
              </a:p>
              <a:p>
                <a:pPr algn="ctr"/>
                <a:r>
                  <a:rPr lang="en-US" sz="1600">
                    <a:latin typeface="Source Sans Pro" panose="020B0503030403020204" pitchFamily="34" charset="0"/>
                    <a:ea typeface="Source Sans Pro" panose="020B0503030403020204" pitchFamily="34" charset="0"/>
                  </a:rPr>
                  <a:t>79 %</a:t>
                </a:r>
              </a:p>
            </p:txBody>
          </p:sp>
          <p:sp>
            <p:nvSpPr>
              <p:cNvPr id="15" name="TextBox 14">
                <a:extLst>
                  <a:ext uri="{FF2B5EF4-FFF2-40B4-BE49-F238E27FC236}">
                    <a16:creationId xmlns:a16="http://schemas.microsoft.com/office/drawing/2014/main" id="{3061C16B-53F5-BCDD-3BA0-361CBB8483CA}"/>
                  </a:ext>
                </a:extLst>
              </p:cNvPr>
              <p:cNvSpPr txBox="1"/>
              <p:nvPr/>
            </p:nvSpPr>
            <p:spPr>
              <a:xfrm>
                <a:off x="2828476" y="4383132"/>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Centre–</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Ouest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83 %</a:t>
                </a:r>
              </a:p>
            </p:txBody>
          </p:sp>
          <p:sp>
            <p:nvSpPr>
              <p:cNvPr id="16" name="TextBox 15">
                <a:extLst>
                  <a:ext uri="{FF2B5EF4-FFF2-40B4-BE49-F238E27FC236}">
                    <a16:creationId xmlns:a16="http://schemas.microsoft.com/office/drawing/2014/main" id="{D245A6CE-E8FD-A8A7-406B-5CCA8DAE166D}"/>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Boucle du </a:t>
                </a:r>
                <a:br>
                  <a:rPr lang="en-US" sz="1600" dirty="0">
                    <a:latin typeface="Source Sans Pro" panose="020B0503030403020204" pitchFamily="34" charset="0"/>
                    <a:ea typeface="Source Sans Pro" panose="020B0503030403020204" pitchFamily="34" charset="0"/>
                  </a:rPr>
                </a:br>
                <a:r>
                  <a:rPr lang="en-US" sz="1600" dirty="0" err="1">
                    <a:latin typeface="Source Sans Pro" panose="020B0503030403020204" pitchFamily="34" charset="0"/>
                    <a:ea typeface="Source Sans Pro" panose="020B0503030403020204" pitchFamily="34" charset="0"/>
                  </a:rPr>
                  <a:t>Mouhoun</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90 %</a:t>
                </a:r>
              </a:p>
            </p:txBody>
          </p:sp>
          <p:sp>
            <p:nvSpPr>
              <p:cNvPr id="17" name="TextBox 16">
                <a:extLst>
                  <a:ext uri="{FF2B5EF4-FFF2-40B4-BE49-F238E27FC236}">
                    <a16:creationId xmlns:a16="http://schemas.microsoft.com/office/drawing/2014/main" id="{8D35B5BA-2868-9B67-953A-6C521B3A6173}"/>
                  </a:ext>
                </a:extLst>
              </p:cNvPr>
              <p:cNvSpPr txBox="1"/>
              <p:nvPr/>
            </p:nvSpPr>
            <p:spPr>
              <a:xfrm>
                <a:off x="1005019" y="4622460"/>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Hauts–</a:t>
                </a:r>
                <a:r>
                  <a:rPr lang="en-US" sz="1600" dirty="0" err="1">
                    <a:solidFill>
                      <a:schemeClr val="bg1"/>
                    </a:solidFill>
                    <a:latin typeface="Source Sans Pro" panose="020B0503030403020204" pitchFamily="34" charset="0"/>
                    <a:ea typeface="Source Sans Pro" panose="020B0503030403020204" pitchFamily="34" charset="0"/>
                  </a:rPr>
                  <a:t>Bassins</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87 %</a:t>
                </a:r>
              </a:p>
            </p:txBody>
          </p:sp>
          <p:sp>
            <p:nvSpPr>
              <p:cNvPr id="20" name="TextBox 19">
                <a:extLst>
                  <a:ext uri="{FF2B5EF4-FFF2-40B4-BE49-F238E27FC236}">
                    <a16:creationId xmlns:a16="http://schemas.microsoft.com/office/drawing/2014/main" id="{7B3E64D2-1C04-A05F-DA20-C6733723740A}"/>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algn="ctr"/>
                <a:r>
                  <a:rPr lang="en-US" sz="1600">
                    <a:latin typeface="Source Sans Pro" panose="020B0503030403020204" pitchFamily="34" charset="0"/>
                    <a:ea typeface="Source Sans Pro" panose="020B0503030403020204" pitchFamily="34" charset="0"/>
                  </a:rPr>
                  <a:t>Cascades</a:t>
                </a:r>
                <a:br>
                  <a:rPr lang="en-US" sz="1600">
                    <a:latin typeface="Source Sans Pro" panose="020B0503030403020204" pitchFamily="34" charset="0"/>
                    <a:ea typeface="Source Sans Pro" panose="020B0503030403020204" pitchFamily="34" charset="0"/>
                  </a:rPr>
                </a:br>
                <a:r>
                  <a:rPr lang="en-US" sz="1600">
                    <a:latin typeface="Source Sans Pro" panose="020B0503030403020204" pitchFamily="34" charset="0"/>
                    <a:ea typeface="Source Sans Pro" panose="020B0503030403020204" pitchFamily="34" charset="0"/>
                  </a:rPr>
                  <a:t>90 %</a:t>
                </a:r>
              </a:p>
            </p:txBody>
          </p:sp>
          <p:sp>
            <p:nvSpPr>
              <p:cNvPr id="21" name="TextBox 20">
                <a:extLst>
                  <a:ext uri="{FF2B5EF4-FFF2-40B4-BE49-F238E27FC236}">
                    <a16:creationId xmlns:a16="http://schemas.microsoft.com/office/drawing/2014/main" id="{BC5B3CB4-765A-A1F1-B2E8-E3988E9A2990}"/>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algn="ctr"/>
                <a:r>
                  <a:rPr lang="en-US" sz="1600">
                    <a:solidFill>
                      <a:schemeClr val="bg1"/>
                    </a:solidFill>
                    <a:latin typeface="Source Sans Pro" panose="020B0503030403020204" pitchFamily="34" charset="0"/>
                    <a:ea typeface="Source Sans Pro" panose="020B0503030403020204" pitchFamily="34" charset="0"/>
                  </a:rPr>
                  <a:t>Sud–</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Ouest</a:t>
                </a:r>
                <a:br>
                  <a:rPr lang="en-US" sz="1600">
                    <a:solidFill>
                      <a:schemeClr val="bg1"/>
                    </a:solidFill>
                    <a:latin typeface="Source Sans Pro" panose="020B0503030403020204" pitchFamily="34" charset="0"/>
                    <a:ea typeface="Source Sans Pro" panose="020B0503030403020204" pitchFamily="34" charset="0"/>
                  </a:rPr>
                </a:br>
                <a:r>
                  <a:rPr lang="en-US" sz="1600">
                    <a:solidFill>
                      <a:schemeClr val="bg1"/>
                    </a:solidFill>
                    <a:latin typeface="Source Sans Pro" panose="020B0503030403020204" pitchFamily="34" charset="0"/>
                    <a:ea typeface="Source Sans Pro" panose="020B0503030403020204" pitchFamily="34" charset="0"/>
                  </a:rPr>
                  <a:t>78 %</a:t>
                </a:r>
              </a:p>
            </p:txBody>
          </p:sp>
          <p:sp>
            <p:nvSpPr>
              <p:cNvPr id="22" name="TextBox 21">
                <a:extLst>
                  <a:ext uri="{FF2B5EF4-FFF2-40B4-BE49-F238E27FC236}">
                    <a16:creationId xmlns:a16="http://schemas.microsoft.com/office/drawing/2014/main" id="{F5111D5E-9B57-4CF9-4F9A-2966866D88BD}"/>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algn="ctr"/>
                <a:endParaRPr lang="en-US" sz="1000">
                  <a:latin typeface="Source Sans Pro" panose="020B0503030403020204" pitchFamily="34" charset="0"/>
                  <a:ea typeface="Source Sans Pro" panose="020B0503030403020204" pitchFamily="34" charset="0"/>
                </a:endParaRPr>
              </a:p>
            </p:txBody>
          </p:sp>
        </p:grpSp>
        <p:cxnSp>
          <p:nvCxnSpPr>
            <p:cNvPr id="4" name="Straight Connector 3">
              <a:extLst>
                <a:ext uri="{FF2B5EF4-FFF2-40B4-BE49-F238E27FC236}">
                  <a16:creationId xmlns:a16="http://schemas.microsoft.com/office/drawing/2014/main" id="{67E73805-850A-339B-FD9E-2FB010972E9A}"/>
                </a:ext>
              </a:extLst>
            </p:cNvPr>
            <p:cNvCxnSpPr>
              <a:stCxn id="14" idx="2"/>
            </p:cNvCxnSpPr>
            <p:nvPr/>
          </p:nvCxnSpPr>
          <p:spPr>
            <a:xfrm>
              <a:off x="3318083" y="2727184"/>
              <a:ext cx="1681398" cy="133434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731BBC1-CE59-8982-5A1E-DE559C1FBF86}"/>
                </a:ext>
              </a:extLst>
            </p:cNvPr>
            <p:cNvCxnSpPr>
              <a:cxnSpLocks/>
            </p:cNvCxnSpPr>
            <p:nvPr/>
          </p:nvCxnSpPr>
          <p:spPr>
            <a:xfrm flipH="1">
              <a:off x="5426964" y="2484499"/>
              <a:ext cx="1521521" cy="1535925"/>
            </a:xfrm>
            <a:prstGeom prst="line">
              <a:avLst/>
            </a:prstGeom>
            <a:solidFill>
              <a:srgbClr val="E0CCFF"/>
            </a:solidFill>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TextBox 36">
            <a:extLst>
              <a:ext uri="{FF2B5EF4-FFF2-40B4-BE49-F238E27FC236}">
                <a16:creationId xmlns:a16="http://schemas.microsoft.com/office/drawing/2014/main" id="{1288F2BF-968A-5FD9-23F6-BA94011B570E}"/>
              </a:ext>
            </a:extLst>
          </p:cNvPr>
          <p:cNvSpPr txBox="1"/>
          <p:nvPr/>
        </p:nvSpPr>
        <p:spPr>
          <a:xfrm>
            <a:off x="0" y="6358730"/>
            <a:ext cx="9080018" cy="463515"/>
          </a:xfrm>
          <a:prstGeom prst="rect">
            <a:avLst/>
          </a:prstGeom>
        </p:spPr>
        <p:txBody>
          <a:bodyPr vert="horz" wrap="square" lIns="91440" tIns="45720" rIns="91440" bIns="45720" rtlCol="0" anchor="ctr">
            <a:noAutofit/>
          </a:bodyPr>
          <a:lstStyle/>
          <a:p>
            <a:pPr algn="l"/>
            <a:r>
              <a:rPr lang="fr-FR" sz="1400" i="1" dirty="0"/>
              <a:t>Note : En raison du contexte sécuritaire n’ayant pas permis de couvrir toutes les zones de la région du Sahel et de l’Est, les données de ces régions ne sont pas représentatives de toute la région et devront donc être interprétées avec prudence. </a:t>
            </a:r>
          </a:p>
        </p:txBody>
      </p:sp>
    </p:spTree>
    <p:extLst>
      <p:ext uri="{BB962C8B-B14F-4D97-AF65-F5344CB8AC3E}">
        <p14:creationId xmlns:p14="http://schemas.microsoft.com/office/powerpoint/2010/main" val="2781894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645636278"/>
              </p:ext>
            </p:extLst>
          </p:nvPr>
        </p:nvGraphicFramePr>
        <p:xfrm>
          <a:off x="400085" y="1295400"/>
          <a:ext cx="8166971" cy="5365515"/>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1">
            <a:extLst>
              <a:ext uri="{FF2B5EF4-FFF2-40B4-BE49-F238E27FC236}">
                <a16:creationId xmlns:a16="http://schemas.microsoft.com/office/drawing/2014/main" id="{4597BC05-2241-579E-F615-C195148E74AC}"/>
              </a:ext>
            </a:extLst>
          </p:cNvPr>
          <p:cNvSpPr>
            <a:spLocks noGrp="1"/>
          </p:cNvSpPr>
          <p:nvPr>
            <p:ph type="title"/>
          </p:nvPr>
        </p:nvSpPr>
        <p:spPr>
          <a:xfrm>
            <a:off x="363002" y="154975"/>
            <a:ext cx="8439150" cy="1039132"/>
          </a:xfrm>
        </p:spPr>
        <p:txBody>
          <a:bodyPr>
            <a:noAutofit/>
          </a:bodyPr>
          <a:lstStyle/>
          <a:p>
            <a:r>
              <a:rPr lang="fr-FR" sz="3200" noProof="0"/>
              <a:t>Possession de MII par les ménages</a:t>
            </a:r>
          </a:p>
        </p:txBody>
      </p:sp>
      <p:sp>
        <p:nvSpPr>
          <p:cNvPr id="11" name="Content Placeholder 2">
            <a:extLst>
              <a:ext uri="{FF2B5EF4-FFF2-40B4-BE49-F238E27FC236}">
                <a16:creationId xmlns:a16="http://schemas.microsoft.com/office/drawing/2014/main" id="{F68D1C07-76EB-AE6E-1304-23B322878417}"/>
              </a:ext>
            </a:extLst>
          </p:cNvPr>
          <p:cNvSpPr>
            <a:spLocks noGrp="1"/>
          </p:cNvSpPr>
          <p:nvPr>
            <p:ph idx="1"/>
          </p:nvPr>
        </p:nvSpPr>
        <p:spPr>
          <a:xfrm>
            <a:off x="363002" y="1019936"/>
            <a:ext cx="8542240" cy="594630"/>
          </a:xfrm>
        </p:spPr>
        <p:txBody>
          <a:bodyPr>
            <a:normAutofit/>
          </a:bodyPr>
          <a:lstStyle/>
          <a:p>
            <a:r>
              <a:rPr lang="fr-FR" noProof="0"/>
              <a:t>Répartition (en %) de ménages</a:t>
            </a:r>
          </a:p>
        </p:txBody>
      </p:sp>
    </p:spTree>
    <p:extLst>
      <p:ext uri="{BB962C8B-B14F-4D97-AF65-F5344CB8AC3E}">
        <p14:creationId xmlns:p14="http://schemas.microsoft.com/office/powerpoint/2010/main" val="3332005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fr-FR" sz="3200" noProof="0"/>
              <a:t>Accès et </a:t>
            </a:r>
            <a:r>
              <a:rPr lang="fr-FR" sz="3200"/>
              <a:t>utilisation des MII </a:t>
            </a:r>
            <a:r>
              <a:rPr lang="fr-FR" sz="3200" noProof="0"/>
              <a:t>selon le milieu de résidence</a:t>
            </a:r>
          </a:p>
        </p:txBody>
      </p:sp>
      <p:sp>
        <p:nvSpPr>
          <p:cNvPr id="10" name="Content Placeholder 2">
            <a:extLst>
              <a:ext uri="{FF2B5EF4-FFF2-40B4-BE49-F238E27FC236}">
                <a16:creationId xmlns:a16="http://schemas.microsoft.com/office/drawing/2014/main" id="{BD513B15-3CE4-217F-F037-B4E51CD9A610}"/>
              </a:ext>
            </a:extLst>
          </p:cNvPr>
          <p:cNvSpPr>
            <a:spLocks noGrp="1"/>
          </p:cNvSpPr>
          <p:nvPr>
            <p:ph idx="1"/>
          </p:nvPr>
        </p:nvSpPr>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fr-FR" sz="1800" b="0" i="1">
                <a:solidFill>
                  <a:schemeClr val="tx1"/>
                </a:solidFill>
                <a:latin typeface="+mn-lt"/>
                <a:cs typeface="Arial" panose="020B0604020202020204" pitchFamily="34" charset="0"/>
              </a:rPr>
              <a:t>Pourcentage de la population des ménages ayant accès aux MII et pourcentage ayant dormi sous une MII </a:t>
            </a:r>
            <a:r>
              <a:rPr lang="fr-FR" sz="1800" b="0" i="1" baseline="0">
                <a:solidFill>
                  <a:schemeClr val="tx1"/>
                </a:solidFill>
                <a:latin typeface="+mn-lt"/>
                <a:cs typeface="Arial" panose="020B0604020202020204" pitchFamily="34" charset="0"/>
              </a:rPr>
              <a:t>la nuit précédant l’interview</a:t>
            </a:r>
            <a:endParaRPr lang="fr-FR" sz="1800" b="0" i="1">
              <a:solidFill>
                <a:schemeClr val="tx1"/>
              </a:solidFill>
              <a:latin typeface="+mn-lt"/>
              <a:cs typeface="Arial" panose="020B0604020202020204" pitchFamily="34" charset="0"/>
            </a:endParaRP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52096879"/>
              </p:ext>
            </p:extLst>
          </p:nvPr>
        </p:nvGraphicFramePr>
        <p:xfrm>
          <a:off x="261257" y="1839686"/>
          <a:ext cx="8621486" cy="465318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25132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3593" y="202524"/>
            <a:ext cx="7886700" cy="642711"/>
          </a:xfrm>
        </p:spPr>
        <p:txBody>
          <a:bodyPr>
            <a:noAutofit/>
          </a:bodyPr>
          <a:lstStyle/>
          <a:p>
            <a:r>
              <a:rPr lang="fr-FR" sz="3200"/>
              <a:t>Tendances de l’accès et l’utilisation des MII</a:t>
            </a:r>
            <a:endParaRPr lang="fr-FR" sz="3200" noProof="0"/>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965940458"/>
              </p:ext>
            </p:extLst>
          </p:nvPr>
        </p:nvGraphicFramePr>
        <p:xfrm>
          <a:off x="628648" y="1614791"/>
          <a:ext cx="7886700" cy="449580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4278550" y="2208021"/>
            <a:ext cx="2917372" cy="649518"/>
          </a:xfrm>
          <a:prstGeom prst="rect">
            <a:avLst/>
          </a:prstGeom>
        </p:spPr>
        <p:txBody>
          <a:bodyPr vert="horz" wrap="square" lIns="91440" tIns="45720" rIns="91440" bIns="45720" rtlCol="0" anchor="ctr">
            <a:normAutofit/>
          </a:bodyPr>
          <a:lstStyle/>
          <a:p>
            <a:pPr algn="l"/>
            <a:r>
              <a:rPr lang="fr-FR" b="1">
                <a:solidFill>
                  <a:schemeClr val="accent3"/>
                </a:solidFill>
                <a:latin typeface="Source Sans Pro" panose="020B0503030403020204" pitchFamily="34" charset="0"/>
                <a:ea typeface="Source Sans Pro" panose="020B0503030403020204" pitchFamily="34" charset="0"/>
              </a:rPr>
              <a:t>Accès à une MII</a:t>
            </a:r>
            <a:endParaRPr lang="fr-FR" sz="1800" b="1">
              <a:solidFill>
                <a:schemeClr val="accent3"/>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5018431" y="3558255"/>
            <a:ext cx="3189094" cy="752931"/>
          </a:xfrm>
          <a:prstGeom prst="rect">
            <a:avLst/>
          </a:prstGeom>
        </p:spPr>
        <p:txBody>
          <a:bodyPr vert="horz" wrap="square" lIns="91440" tIns="45720" rIns="91440" bIns="45720" rtlCol="0" anchor="ctr">
            <a:normAutofit/>
          </a:bodyPr>
          <a:lstStyle/>
          <a:p>
            <a:pPr algn="l"/>
            <a:r>
              <a:rPr lang="fr-FR" sz="1800" b="1">
                <a:solidFill>
                  <a:schemeClr val="accent2"/>
                </a:solidFill>
                <a:latin typeface="Source Sans Pro" panose="020B0503030403020204" pitchFamily="34" charset="0"/>
                <a:ea typeface="Source Sans Pro" panose="020B0503030403020204" pitchFamily="34" charset="0"/>
              </a:rPr>
              <a:t>A dormi sous une MII</a:t>
            </a:r>
          </a:p>
        </p:txBody>
      </p:sp>
      <p:sp>
        <p:nvSpPr>
          <p:cNvPr id="5" name="Content Placeholder 2">
            <a:extLst>
              <a:ext uri="{FF2B5EF4-FFF2-40B4-BE49-F238E27FC236}">
                <a16:creationId xmlns:a16="http://schemas.microsoft.com/office/drawing/2014/main" id="{90BEED5B-D3B4-6AF2-EC2C-A38BF46A0BF8}"/>
              </a:ext>
            </a:extLst>
          </p:cNvPr>
          <p:cNvSpPr>
            <a:spLocks noGrp="1"/>
          </p:cNvSpPr>
          <p:nvPr>
            <p:ph idx="1"/>
          </p:nvPr>
        </p:nvSpPr>
        <p:spPr>
          <a:xfrm>
            <a:off x="443593" y="843529"/>
            <a:ext cx="8542240" cy="642258"/>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fr-FR" sz="1800" b="0" i="1">
                <a:solidFill>
                  <a:schemeClr val="tx1"/>
                </a:solidFill>
                <a:latin typeface="+mn-lt"/>
                <a:cs typeface="Arial" panose="020B0604020202020204" pitchFamily="34" charset="0"/>
              </a:rPr>
              <a:t>Pourcentage de la population des ménages ayant accès aux MII et pourcentage ayant dormi sous une MII </a:t>
            </a:r>
            <a:r>
              <a:rPr lang="fr-FR" sz="1800" b="0" i="1" baseline="0">
                <a:solidFill>
                  <a:schemeClr val="tx1"/>
                </a:solidFill>
                <a:latin typeface="+mn-lt"/>
                <a:cs typeface="Arial" panose="020B0604020202020204" pitchFamily="34" charset="0"/>
              </a:rPr>
              <a:t>la nuit précédant l’interview</a:t>
            </a:r>
            <a:endParaRPr lang="fr-FR" sz="1800" b="0" i="1">
              <a:solidFill>
                <a:schemeClr val="tx1"/>
              </a:solidFill>
              <a:latin typeface="+mn-lt"/>
              <a:cs typeface="Arial" panose="020B0604020202020204" pitchFamily="34" charset="0"/>
            </a:endParaRPr>
          </a:p>
        </p:txBody>
      </p:sp>
      <p:sp>
        <p:nvSpPr>
          <p:cNvPr id="6" name="Content Placeholder 2">
            <a:extLst>
              <a:ext uri="{FF2B5EF4-FFF2-40B4-BE49-F238E27FC236}">
                <a16:creationId xmlns:a16="http://schemas.microsoft.com/office/drawing/2014/main" id="{D7655AFE-B313-2B11-D4F3-3CF4195BE833}"/>
              </a:ext>
            </a:extLst>
          </p:cNvPr>
          <p:cNvSpPr txBox="1">
            <a:spLocks/>
          </p:cNvSpPr>
          <p:nvPr/>
        </p:nvSpPr>
        <p:spPr>
          <a:xfrm>
            <a:off x="628648" y="6253953"/>
            <a:ext cx="7886700" cy="576380"/>
          </a:xfrm>
          <a:prstGeom prst="rect">
            <a:avLst/>
          </a:prstGeom>
        </p:spPr>
        <p:txBody>
          <a:bodyPr vert="horz" lIns="91440" tIns="45720" rIns="91440" bIns="45720" rtlCol="0">
            <a:normAutofit fontScale="70000" lnSpcReduction="20000"/>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800">
                <a:effectLst/>
                <a:latin typeface="Arial" panose="020B0604020202020204" pitchFamily="34" charset="0"/>
                <a:ea typeface="Times New Roman" panose="02020603050405020304" pitchFamily="18" charset="0"/>
                <a:cs typeface="Times New Roman" panose="02020603050405020304" pitchFamily="18" charset="0"/>
              </a:rPr>
              <a:t>Note: Dans l’EDSBF-IV de 2010, les MII étaient appelées Moustiquaires Imprégnées à Longue Durée d’Action (MILDA). Depuis 2014 au Burkina Faso, toutes les moustiquaires imprégnées d’insecticides sont presque exclusivement des MILDA. </a:t>
            </a:r>
            <a:endParaRPr lang="fr-FR"/>
          </a:p>
        </p:txBody>
      </p:sp>
    </p:spTree>
    <p:extLst>
      <p:ext uri="{BB962C8B-B14F-4D97-AF65-F5344CB8AC3E}">
        <p14:creationId xmlns:p14="http://schemas.microsoft.com/office/powerpoint/2010/main" val="4165731788"/>
      </p:ext>
    </p:extLst>
  </p:cSld>
  <p:clrMapOvr>
    <a:masterClrMapping/>
  </p:clrMapOvr>
</p:sld>
</file>

<file path=ppt/theme/theme1.xml><?xml version="1.0" encoding="utf-8"?>
<a:theme xmlns:a="http://schemas.openxmlformats.org/drawingml/2006/main" name="1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VMX3MACP777Z-1177381151-24155</_dlc_DocId>
    <_dlc_DocIdUrl xmlns="d16efad5-0601-4cf0-b7c2-89968258c777">
      <Url>https://icfonline.sharepoint.com/sites/ihd-dhs/Dissemination/_layouts/15/DocIdRedir.aspx?ID=VMX3MACP777Z-1177381151-24155</Url>
      <Description>VMX3MACP777Z-1177381151-24155</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F53875C-DD6B-4D07-BD6F-87357F95DE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81E3BE-0910-4E81-BE17-3B9CCC885C4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405</TotalTime>
  <Words>1926</Words>
  <Application>Microsoft Office PowerPoint</Application>
  <PresentationFormat>On-screen Show (4:3)</PresentationFormat>
  <Paragraphs>199</Paragraphs>
  <Slides>28</Slides>
  <Notes>19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28</vt:i4>
      </vt:variant>
    </vt:vector>
  </HeadingPairs>
  <TitlesOfParts>
    <vt:vector size="35" baseType="lpstr">
      <vt:lpstr>Arial</vt:lpstr>
      <vt:lpstr>Calibri</vt:lpstr>
      <vt:lpstr>Source Sans Pro</vt:lpstr>
      <vt:lpstr>Source Sans Pro SemiBold</vt:lpstr>
      <vt:lpstr>1_Custom Design</vt:lpstr>
      <vt:lpstr>2_Custom Design</vt:lpstr>
      <vt:lpstr>3_Custom Design</vt:lpstr>
      <vt:lpstr>PowerPoint Presentation</vt:lpstr>
      <vt:lpstr>PowerPoint Presentation</vt:lpstr>
      <vt:lpstr>Tendance de la possession de MII</vt:lpstr>
      <vt:lpstr>Possession de moustiquaires selon le milieu de résidence</vt:lpstr>
      <vt:lpstr>Possession de MII selon le bien-être économique</vt:lpstr>
      <vt:lpstr>Possession de MII selon la région</vt:lpstr>
      <vt:lpstr>Possession de MII par les ménages</vt:lpstr>
      <vt:lpstr>Accès et utilisation des MII selon le milieu de résidence</vt:lpstr>
      <vt:lpstr>Tendances de l’accès et l’utilisation des MII</vt:lpstr>
      <vt:lpstr>Utilisation des MII</vt:lpstr>
      <vt:lpstr>L’utilisation des MII par les enfants  selon la région</vt:lpstr>
      <vt:lpstr>PowerPoint Presentation</vt:lpstr>
      <vt:lpstr>Traitement Préventif Intermittent (TPIg)</vt:lpstr>
      <vt:lpstr>Tendances du TPIg</vt:lpstr>
      <vt:lpstr>PowerPoint Presentation</vt:lpstr>
      <vt:lpstr>Fièvre chez les enfants</vt:lpstr>
      <vt:lpstr>Type d’antipaludiques utilisés</vt:lpstr>
      <vt:lpstr>PowerPoint Presentation</vt:lpstr>
      <vt:lpstr>Couverture des tests</vt:lpstr>
      <vt:lpstr>Prévalence de faible niveau d’hémoglobine selon l’âge</vt:lpstr>
      <vt:lpstr>Prévalence de faible niveau d’hémoglobine selon le bien-être économique</vt:lpstr>
      <vt:lpstr>TDR contre Microscopie</vt:lpstr>
      <vt:lpstr>Prévalence du paludisme selon l’âge</vt:lpstr>
      <vt:lpstr>Tendance de la prévalence du paludisme par microscopie</vt:lpstr>
      <vt:lpstr>Prévalence du paludisme selon le milieu de résidence</vt:lpstr>
      <vt:lpstr>Prévalence du paludisme selon le bien-être économique</vt:lpstr>
      <vt:lpstr>Prévalence du paludisme selon la région</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1</cp:revision>
  <dcterms:created xsi:type="dcterms:W3CDTF">2022-12-05T19:39:34Z</dcterms:created>
  <dcterms:modified xsi:type="dcterms:W3CDTF">2023-09-13T18:52:41Z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c9b969b4-dddd-45b4-9e08-eedb8f4a6fb7</vt:lpwstr>
  </property>
  <property fmtid="{D5CDD505-2E9C-101B-9397-08002B2CF9AE}" pid="4" name="MediaServiceImageTags">
    <vt:lpwstr/>
  </property>
</Properties>
</file>