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5"/>
    <p:sldMasterId id="2147483687" r:id="rId6"/>
    <p:sldMasterId id="2147483697" r:id="rId7"/>
  </p:sldMasterIdLst>
  <p:notesMasterIdLst>
    <p:notesMasterId r:id="rId32"/>
  </p:notesMasterIdLst>
  <p:handoutMasterIdLst>
    <p:handoutMasterId r:id="rId33"/>
  </p:handoutMasterIdLst>
  <p:sldIdLst>
    <p:sldId id="256" r:id="rId8"/>
    <p:sldId id="260" r:id="rId9"/>
    <p:sldId id="338" r:id="rId10"/>
    <p:sldId id="339" r:id="rId11"/>
    <p:sldId id="340" r:id="rId12"/>
    <p:sldId id="331" r:id="rId13"/>
    <p:sldId id="288" r:id="rId14"/>
    <p:sldId id="341" r:id="rId15"/>
    <p:sldId id="342" r:id="rId16"/>
    <p:sldId id="292" r:id="rId17"/>
    <p:sldId id="348" r:id="rId18"/>
    <p:sldId id="343" r:id="rId19"/>
    <p:sldId id="344" r:id="rId20"/>
    <p:sldId id="322" r:id="rId21"/>
    <p:sldId id="345" r:id="rId22"/>
    <p:sldId id="346" r:id="rId23"/>
    <p:sldId id="296" r:id="rId24"/>
    <p:sldId id="347" r:id="rId25"/>
    <p:sldId id="328" r:id="rId26"/>
    <p:sldId id="294" r:id="rId27"/>
    <p:sldId id="264" r:id="rId28"/>
    <p:sldId id="283" r:id="rId29"/>
    <p:sldId id="333" r:id="rId30"/>
    <p:sldId id="349"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CA1DB"/>
    <a:srgbClr val="CFAFFF"/>
    <a:srgbClr val="A366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258" autoAdjust="0"/>
  </p:normalViewPr>
  <p:slideViewPr>
    <p:cSldViewPr snapToGrid="0">
      <p:cViewPr varScale="1">
        <p:scale>
          <a:sx n="81" d="100"/>
          <a:sy n="81" d="100"/>
        </p:scale>
        <p:origin x="1428" y="6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8/10/relationships/authors" Target="authors.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2592DAA2-716F-4B73-863C-364DFAF8342D}"/>
    <pc:docChg chg="modSld">
      <pc:chgData name="McFarland, Annette (CNTR)" userId="e93d1f50-85ab-41a8-a34a-185a53159573" providerId="ADAL" clId="{2592DAA2-716F-4B73-863C-364DFAF8342D}" dt="2023-04-17T16:04:38.786" v="7" actId="20577"/>
      <pc:docMkLst>
        <pc:docMk/>
      </pc:docMkLst>
      <pc:sldChg chg="modSp mod">
        <pc:chgData name="McFarland, Annette (CNTR)" userId="e93d1f50-85ab-41a8-a34a-185a53159573" providerId="ADAL" clId="{2592DAA2-716F-4B73-863C-364DFAF8342D}" dt="2023-04-17T15:08:01.760" v="2" actId="1076"/>
        <pc:sldMkLst>
          <pc:docMk/>
          <pc:sldMk cId="2163988523" sldId="260"/>
        </pc:sldMkLst>
        <pc:spChg chg="mod">
          <ac:chgData name="McFarland, Annette (CNTR)" userId="e93d1f50-85ab-41a8-a34a-185a53159573" providerId="ADAL" clId="{2592DAA2-716F-4B73-863C-364DFAF8342D}" dt="2023-04-17T15:07:38.329" v="1" actId="20577"/>
          <ac:spMkLst>
            <pc:docMk/>
            <pc:sldMk cId="2163988523" sldId="260"/>
            <ac:spMk id="3" creationId="{7F10B6DC-6AF4-BFD9-E1D5-B98AA266289F}"/>
          </ac:spMkLst>
        </pc:spChg>
        <pc:spChg chg="mod">
          <ac:chgData name="McFarland, Annette (CNTR)" userId="e93d1f50-85ab-41a8-a34a-185a53159573" providerId="ADAL" clId="{2592DAA2-716F-4B73-863C-364DFAF8342D}" dt="2023-04-17T15:08:01.760" v="2" actId="1076"/>
          <ac:spMkLst>
            <pc:docMk/>
            <pc:sldMk cId="2163988523" sldId="260"/>
            <ac:spMk id="9" creationId="{E690F70B-E368-D7F5-795E-B5139345EF71}"/>
          </ac:spMkLst>
        </pc:spChg>
      </pc:sldChg>
      <pc:sldChg chg="modSp mod">
        <pc:chgData name="McFarland, Annette (CNTR)" userId="e93d1f50-85ab-41a8-a34a-185a53159573" providerId="ADAL" clId="{2592DAA2-716F-4B73-863C-364DFAF8342D}" dt="2023-04-17T16:04:38.786" v="7" actId="20577"/>
        <pc:sldMkLst>
          <pc:docMk/>
          <pc:sldMk cId="3332005300" sldId="322"/>
        </pc:sldMkLst>
        <pc:spChg chg="mod">
          <ac:chgData name="McFarland, Annette (CNTR)" userId="e93d1f50-85ab-41a8-a34a-185a53159573" providerId="ADAL" clId="{2592DAA2-716F-4B73-863C-364DFAF8342D}" dt="2023-04-17T16:04:38.786" v="7" actId="20577"/>
          <ac:spMkLst>
            <pc:docMk/>
            <pc:sldMk cId="3332005300" sldId="322"/>
            <ac:spMk id="3" creationId="{E4FD1E92-5DBC-B105-F246-2355E4FF9A74}"/>
          </ac:spMkLst>
        </pc:spChg>
        <pc:graphicFrameChg chg="mod">
          <ac:chgData name="McFarland, Annette (CNTR)" userId="e93d1f50-85ab-41a8-a34a-185a53159573" providerId="ADAL" clId="{2592DAA2-716F-4B73-863C-364DFAF8342D}" dt="2023-04-17T16:00:50.225" v="6"/>
          <ac:graphicFrameMkLst>
            <pc:docMk/>
            <pc:sldMk cId="3332005300" sldId="322"/>
            <ac:graphicFrameMk id="6" creationId="{A9A8CC69-E7C7-8BF8-2D2D-ABB1A61EC758}"/>
          </ac:graphicFrameMkLst>
        </pc:graphicFrameChg>
      </pc:sldChg>
    </pc:docChg>
  </pc:docChgLst>
  <pc:docChgLst>
    <pc:chgData name="McFarland, Annette" userId="e93d1f50-85ab-41a8-a34a-185a53159573" providerId="ADAL" clId="{41917E24-5732-4ABA-B6E2-3809DA045350}"/>
    <pc:docChg chg="undo custSel modSld sldOrd">
      <pc:chgData name="McFarland, Annette" userId="e93d1f50-85ab-41a8-a34a-185a53159573" providerId="ADAL" clId="{41917E24-5732-4ABA-B6E2-3809DA045350}" dt="2023-01-20T20:35:46.130" v="1589"/>
      <pc:docMkLst>
        <pc:docMk/>
      </pc:docMkLst>
      <pc:sldChg chg="modSp mod">
        <pc:chgData name="McFarland, Annette" userId="e93d1f50-85ab-41a8-a34a-185a53159573" providerId="ADAL" clId="{41917E24-5732-4ABA-B6E2-3809DA045350}" dt="2023-01-13T19:53:25.381" v="18" actId="20577"/>
        <pc:sldMkLst>
          <pc:docMk/>
          <pc:sldMk cId="2163988523" sldId="260"/>
        </pc:sldMkLst>
        <pc:spChg chg="mod">
          <ac:chgData name="McFarland, Annette" userId="e93d1f50-85ab-41a8-a34a-185a53159573" providerId="ADAL" clId="{41917E24-5732-4ABA-B6E2-3809DA045350}" dt="2023-01-13T19:53:25.381" v="18" actId="20577"/>
          <ac:spMkLst>
            <pc:docMk/>
            <pc:sldMk cId="2163988523" sldId="260"/>
            <ac:spMk id="9" creationId="{E690F70B-E368-D7F5-795E-B5139345EF71}"/>
          </ac:spMkLst>
        </pc:spChg>
      </pc:sldChg>
      <pc:sldChg chg="addSp delSp modSp mod addCm delCm modCm">
        <pc:chgData name="McFarland, Annette" userId="e93d1f50-85ab-41a8-a34a-185a53159573" providerId="ADAL" clId="{41917E24-5732-4ABA-B6E2-3809DA045350}" dt="2023-01-20T17:32:14.372" v="1369"/>
        <pc:sldMkLst>
          <pc:docMk/>
          <pc:sldMk cId="2479953464" sldId="264"/>
        </pc:sldMkLst>
        <pc:spChg chg="add mod">
          <ac:chgData name="McFarland, Annette" userId="e93d1f50-85ab-41a8-a34a-185a53159573" providerId="ADAL" clId="{41917E24-5732-4ABA-B6E2-3809DA045350}" dt="2023-01-17T14:19:52.225" v="823"/>
          <ac:spMkLst>
            <pc:docMk/>
            <pc:sldMk cId="2479953464" sldId="264"/>
            <ac:spMk id="3" creationId="{CFBB141F-C6A9-B9F7-82C1-17FE9E23A6E3}"/>
          </ac:spMkLst>
        </pc:spChg>
        <pc:spChg chg="mod">
          <ac:chgData name="McFarland, Annette" userId="e93d1f50-85ab-41a8-a34a-185a53159573" providerId="ADAL" clId="{41917E24-5732-4ABA-B6E2-3809DA045350}" dt="2023-01-20T17:32:11.057" v="1368" actId="1076"/>
          <ac:spMkLst>
            <pc:docMk/>
            <pc:sldMk cId="2479953464" sldId="264"/>
            <ac:spMk id="16" creationId="{DD732E95-7BE6-171B-809D-24DCBC6A0F54}"/>
          </ac:spMkLst>
        </pc:spChg>
        <pc:spChg chg="mod">
          <ac:chgData name="McFarland, Annette" userId="e93d1f50-85ab-41a8-a34a-185a53159573" providerId="ADAL" clId="{41917E24-5732-4ABA-B6E2-3809DA045350}" dt="2023-01-20T17:32:11.057" v="1368" actId="1076"/>
          <ac:spMkLst>
            <pc:docMk/>
            <pc:sldMk cId="2479953464" sldId="264"/>
            <ac:spMk id="17" creationId="{85ED22CB-3BA1-A469-F33D-C4DBE09CA034}"/>
          </ac:spMkLst>
        </pc:spChg>
        <pc:picChg chg="add mod">
          <ac:chgData name="McFarland, Annette" userId="e93d1f50-85ab-41a8-a34a-185a53159573" providerId="ADAL" clId="{41917E24-5732-4ABA-B6E2-3809DA045350}" dt="2023-01-17T14:19:52.225" v="823"/>
          <ac:picMkLst>
            <pc:docMk/>
            <pc:sldMk cId="2479953464" sldId="264"/>
            <ac:picMk id="2" creationId="{DAC7FA72-7AF7-3EB7-B172-E71DF9FF7E87}"/>
          </ac:picMkLst>
        </pc:picChg>
        <pc:picChg chg="del">
          <ac:chgData name="McFarland, Annette" userId="e93d1f50-85ab-41a8-a34a-185a53159573" providerId="ADAL" clId="{41917E24-5732-4ABA-B6E2-3809DA045350}" dt="2023-01-17T14:19:51.876" v="822" actId="478"/>
          <ac:picMkLst>
            <pc:docMk/>
            <pc:sldMk cId="2479953464" sldId="264"/>
            <ac:picMk id="14" creationId="{1F4E151D-79B0-2594-1670-74173B816B17}"/>
          </ac:picMkLst>
        </pc:picChg>
      </pc:sldChg>
      <pc:sldChg chg="addSp delSp modSp mod">
        <pc:chgData name="McFarland, Annette" userId="e93d1f50-85ab-41a8-a34a-185a53159573" providerId="ADAL" clId="{41917E24-5732-4ABA-B6E2-3809DA045350}" dt="2023-01-17T14:20:30.391" v="847" actId="2085"/>
        <pc:sldMkLst>
          <pc:docMk/>
          <pc:sldMk cId="3502258445" sldId="283"/>
        </pc:sldMkLst>
        <pc:spChg chg="add mod">
          <ac:chgData name="McFarland, Annette" userId="e93d1f50-85ab-41a8-a34a-185a53159573" providerId="ADAL" clId="{41917E24-5732-4ABA-B6E2-3809DA045350}" dt="2023-01-17T14:19:55.854" v="825"/>
          <ac:spMkLst>
            <pc:docMk/>
            <pc:sldMk cId="3502258445" sldId="283"/>
            <ac:spMk id="3" creationId="{A03C1582-A54B-1B01-908F-5E0125A269A7}"/>
          </ac:spMkLst>
        </pc:spChg>
        <pc:spChg chg="mod">
          <ac:chgData name="McFarland, Annette" userId="e93d1f50-85ab-41a8-a34a-185a53159573" providerId="ADAL" clId="{41917E24-5732-4ABA-B6E2-3809DA045350}" dt="2023-01-17T14:20:30.391" v="847" actId="2085"/>
          <ac:spMkLst>
            <pc:docMk/>
            <pc:sldMk cId="3502258445" sldId="283"/>
            <ac:spMk id="5" creationId="{07E7D4A9-A2D8-FCFA-930A-28EF4D10D77F}"/>
          </ac:spMkLst>
        </pc:spChg>
        <pc:spChg chg="mod">
          <ac:chgData name="McFarland, Annette" userId="e93d1f50-85ab-41a8-a34a-185a53159573" providerId="ADAL" clId="{41917E24-5732-4ABA-B6E2-3809DA045350}" dt="2023-01-17T14:20:16.132" v="837" actId="20577"/>
          <ac:spMkLst>
            <pc:docMk/>
            <pc:sldMk cId="3502258445" sldId="283"/>
            <ac:spMk id="20" creationId="{610FCD09-B693-E77C-4EC3-F37CE004BED0}"/>
          </ac:spMkLst>
        </pc:spChg>
        <pc:spChg chg="mod">
          <ac:chgData name="McFarland, Annette" userId="e93d1f50-85ab-41a8-a34a-185a53159573" providerId="ADAL" clId="{41917E24-5732-4ABA-B6E2-3809DA045350}" dt="2023-01-17T14:20:20.102" v="846" actId="20577"/>
          <ac:spMkLst>
            <pc:docMk/>
            <pc:sldMk cId="3502258445" sldId="283"/>
            <ac:spMk id="21" creationId="{48177657-8A3D-A9A8-205B-ECCF29700155}"/>
          </ac:spMkLst>
        </pc:spChg>
        <pc:picChg chg="add mod">
          <ac:chgData name="McFarland, Annette" userId="e93d1f50-85ab-41a8-a34a-185a53159573" providerId="ADAL" clId="{41917E24-5732-4ABA-B6E2-3809DA045350}" dt="2023-01-17T14:19:55.854" v="825"/>
          <ac:picMkLst>
            <pc:docMk/>
            <pc:sldMk cId="3502258445" sldId="283"/>
            <ac:picMk id="2" creationId="{1123BA8A-40A7-52DE-51B2-5B7352EC879D}"/>
          </ac:picMkLst>
        </pc:picChg>
        <pc:picChg chg="del">
          <ac:chgData name="McFarland, Annette" userId="e93d1f50-85ab-41a8-a34a-185a53159573" providerId="ADAL" clId="{41917E24-5732-4ABA-B6E2-3809DA045350}" dt="2023-01-17T14:19:55.597" v="824" actId="478"/>
          <ac:picMkLst>
            <pc:docMk/>
            <pc:sldMk cId="3502258445" sldId="283"/>
            <ac:picMk id="19" creationId="{C1C35796-9F1E-5306-E9AC-80257CC6FADB}"/>
          </ac:picMkLst>
        </pc:picChg>
      </pc:sldChg>
      <pc:sldChg chg="addSp modSp mod addCm delCm modCm modNotesTx">
        <pc:chgData name="McFarland, Annette" userId="e93d1f50-85ab-41a8-a34a-185a53159573" providerId="ADAL" clId="{41917E24-5732-4ABA-B6E2-3809DA045350}" dt="2023-01-20T17:23:54.797" v="1261"/>
        <pc:sldMkLst>
          <pc:docMk/>
          <pc:sldMk cId="2004344858" sldId="288"/>
        </pc:sldMkLst>
        <pc:spChg chg="mod">
          <ac:chgData name="McFarland, Annette" userId="e93d1f50-85ab-41a8-a34a-185a53159573" providerId="ADAL" clId="{41917E24-5732-4ABA-B6E2-3809DA045350}" dt="2023-01-13T20:03:57.674" v="55" actId="20577"/>
          <ac:spMkLst>
            <pc:docMk/>
            <pc:sldMk cId="2004344858" sldId="288"/>
            <ac:spMk id="3" creationId="{A8FD50B4-35E4-2D4F-FF67-444D1EC82D17}"/>
          </ac:spMkLst>
        </pc:spChg>
        <pc:spChg chg="mod">
          <ac:chgData name="McFarland, Annette" userId="e93d1f50-85ab-41a8-a34a-185a53159573" providerId="ADAL" clId="{41917E24-5732-4ABA-B6E2-3809DA045350}" dt="2023-01-13T20:04:01.914" v="61" actId="20577"/>
          <ac:spMkLst>
            <pc:docMk/>
            <pc:sldMk cId="2004344858" sldId="288"/>
            <ac:spMk id="4" creationId="{E101C719-EDE0-EBF2-5BF6-CCAEDAE3D2DE}"/>
          </ac:spMkLst>
        </pc:spChg>
        <pc:spChg chg="add mod">
          <ac:chgData name="McFarland, Annette" userId="e93d1f50-85ab-41a8-a34a-185a53159573" providerId="ADAL" clId="{41917E24-5732-4ABA-B6E2-3809DA045350}" dt="2023-01-13T20:06:29.227" v="144" actId="27636"/>
          <ac:spMkLst>
            <pc:docMk/>
            <pc:sldMk cId="2004344858" sldId="288"/>
            <ac:spMk id="5" creationId="{0BE64CEA-D385-49E3-C36A-1AA3144DD3FD}"/>
          </ac:spMkLst>
        </pc:spChg>
        <pc:spChg chg="mod">
          <ac:chgData name="McFarland, Annette" userId="e93d1f50-85ab-41a8-a34a-185a53159573" providerId="ADAL" clId="{41917E24-5732-4ABA-B6E2-3809DA045350}" dt="2023-01-20T17:21:27.574" v="1218" actId="20577"/>
          <ac:spMkLst>
            <pc:docMk/>
            <pc:sldMk cId="2004344858" sldId="288"/>
            <ac:spMk id="10" creationId="{2D953FA9-CD59-752E-4FDA-CC41FF4B8DF2}"/>
          </ac:spMkLst>
        </pc:spChg>
        <pc:spChg chg="mod">
          <ac:chgData name="McFarland, Annette" userId="e93d1f50-85ab-41a8-a34a-185a53159573" providerId="ADAL" clId="{41917E24-5732-4ABA-B6E2-3809DA045350}" dt="2023-01-13T20:02:58.018" v="49" actId="20577"/>
          <ac:spMkLst>
            <pc:docMk/>
            <pc:sldMk cId="2004344858" sldId="288"/>
            <ac:spMk id="11" creationId="{8E4E40E9-D792-25A1-4B37-23D4780B1318}"/>
          </ac:spMkLst>
        </pc:spChg>
        <pc:graphicFrameChg chg="mod">
          <ac:chgData name="McFarland, Annette" userId="e93d1f50-85ab-41a8-a34a-185a53159573" providerId="ADAL" clId="{41917E24-5732-4ABA-B6E2-3809DA045350}" dt="2023-01-13T20:06:22.099" v="142"/>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41917E24-5732-4ABA-B6E2-3809DA045350}" dt="2023-01-17T14:21:49.607" v="885" actId="20577"/>
        <pc:sldMkLst>
          <pc:docMk/>
          <pc:sldMk cId="3475639167" sldId="289"/>
        </pc:sldMkLst>
        <pc:spChg chg="mod">
          <ac:chgData name="McFarland, Annette" userId="e93d1f50-85ab-41a8-a34a-185a53159573" providerId="ADAL" clId="{41917E24-5732-4ABA-B6E2-3809DA045350}" dt="2023-01-17T14:21:49.607" v="885" actId="20577"/>
          <ac:spMkLst>
            <pc:docMk/>
            <pc:sldMk cId="3475639167" sldId="289"/>
            <ac:spMk id="3" creationId="{F2A31AE5-F919-CA50-BF07-AF012D87D146}"/>
          </ac:spMkLst>
        </pc:spChg>
      </pc:sldChg>
      <pc:sldChg chg="addSp delSp modSp mod ord addCm delCm modCm">
        <pc:chgData name="McFarland, Annette" userId="e93d1f50-85ab-41a8-a34a-185a53159573" providerId="ADAL" clId="{41917E24-5732-4ABA-B6E2-3809DA045350}" dt="2023-01-20T17:27:21.629" v="1324"/>
        <pc:sldMkLst>
          <pc:docMk/>
          <pc:sldMk cId="4205298638" sldId="292"/>
        </pc:sldMkLst>
        <pc:spChg chg="mod">
          <ac:chgData name="McFarland, Annette" userId="e93d1f50-85ab-41a8-a34a-185a53159573" providerId="ADAL" clId="{41917E24-5732-4ABA-B6E2-3809DA045350}" dt="2023-01-13T20:14:46.285" v="290" actId="20577"/>
          <ac:spMkLst>
            <pc:docMk/>
            <pc:sldMk cId="4205298638" sldId="292"/>
            <ac:spMk id="2" creationId="{F6245169-1799-41CD-B28E-D2D20D16AD73}"/>
          </ac:spMkLst>
        </pc:spChg>
        <pc:spChg chg="mod">
          <ac:chgData name="McFarland, Annette" userId="e93d1f50-85ab-41a8-a34a-185a53159573" providerId="ADAL" clId="{41917E24-5732-4ABA-B6E2-3809DA045350}" dt="2023-01-17T13:59:57.276" v="638" actId="20577"/>
          <ac:spMkLst>
            <pc:docMk/>
            <pc:sldMk cId="4205298638" sldId="292"/>
            <ac:spMk id="3" creationId="{E4FD1E92-5DBC-B105-F246-2355E4FF9A74}"/>
          </ac:spMkLst>
        </pc:spChg>
        <pc:spChg chg="add mod">
          <ac:chgData name="McFarland, Annette" userId="e93d1f50-85ab-41a8-a34a-185a53159573" providerId="ADAL" clId="{41917E24-5732-4ABA-B6E2-3809DA045350}" dt="2023-01-20T17:27:05.898" v="1321" actId="122"/>
          <ac:spMkLst>
            <pc:docMk/>
            <pc:sldMk cId="4205298638" sldId="292"/>
            <ac:spMk id="4" creationId="{B89269E4-357A-5DFD-D129-0D281D64DE26}"/>
          </ac:spMkLst>
        </pc:spChg>
        <pc:spChg chg="mod">
          <ac:chgData name="McFarland, Annette" userId="e93d1f50-85ab-41a8-a34a-185a53159573" providerId="ADAL" clId="{41917E24-5732-4ABA-B6E2-3809DA045350}" dt="2023-01-17T14:00:29.910" v="643" actId="1076"/>
          <ac:spMkLst>
            <pc:docMk/>
            <pc:sldMk cId="4205298638" sldId="292"/>
            <ac:spMk id="5" creationId="{65096ECE-03F1-2767-808A-DED55CEAA1F1}"/>
          </ac:spMkLst>
        </pc:spChg>
        <pc:spChg chg="add mod">
          <ac:chgData name="McFarland, Annette" userId="e93d1f50-85ab-41a8-a34a-185a53159573" providerId="ADAL" clId="{41917E24-5732-4ABA-B6E2-3809DA045350}" dt="2023-01-20T17:26:58.328" v="1319" actId="122"/>
          <ac:spMkLst>
            <pc:docMk/>
            <pc:sldMk cId="4205298638" sldId="292"/>
            <ac:spMk id="6" creationId="{63D5920A-B047-6C4E-D3B8-EDD7EA88577D}"/>
          </ac:spMkLst>
        </pc:spChg>
        <pc:spChg chg="add mod">
          <ac:chgData name="McFarland, Annette" userId="e93d1f50-85ab-41a8-a34a-185a53159573" providerId="ADAL" clId="{41917E24-5732-4ABA-B6E2-3809DA045350}" dt="2023-01-17T13:59:11.794" v="611" actId="1076"/>
          <ac:spMkLst>
            <pc:docMk/>
            <pc:sldMk cId="4205298638" sldId="292"/>
            <ac:spMk id="7" creationId="{5712B7CF-64CA-FA11-549B-7CAB8FA5DD27}"/>
          </ac:spMkLst>
        </pc:spChg>
        <pc:spChg chg="add mod">
          <ac:chgData name="McFarland, Annette" userId="e93d1f50-85ab-41a8-a34a-185a53159573" providerId="ADAL" clId="{41917E24-5732-4ABA-B6E2-3809DA045350}" dt="2023-01-17T13:59:11.794" v="611" actId="1076"/>
          <ac:spMkLst>
            <pc:docMk/>
            <pc:sldMk cId="4205298638" sldId="292"/>
            <ac:spMk id="8" creationId="{719F6631-9198-0B8E-736D-FDA9341DAE31}"/>
          </ac:spMkLst>
        </pc:spChg>
        <pc:spChg chg="add del mod">
          <ac:chgData name="McFarland, Annette" userId="e93d1f50-85ab-41a8-a34a-185a53159573" providerId="ADAL" clId="{41917E24-5732-4ABA-B6E2-3809DA045350}" dt="2023-01-17T13:55:45.395" v="579" actId="21"/>
          <ac:spMkLst>
            <pc:docMk/>
            <pc:sldMk cId="4205298638" sldId="292"/>
            <ac:spMk id="10" creationId="{4CE02F8A-82A0-7F09-2324-629D59AC6A09}"/>
          </ac:spMkLst>
        </pc:spChg>
        <pc:spChg chg="add mod">
          <ac:chgData name="McFarland, Annette" userId="e93d1f50-85ab-41a8-a34a-185a53159573" providerId="ADAL" clId="{41917E24-5732-4ABA-B6E2-3809DA045350}" dt="2023-01-17T13:59:11.794" v="611" actId="1076"/>
          <ac:spMkLst>
            <pc:docMk/>
            <pc:sldMk cId="4205298638" sldId="292"/>
            <ac:spMk id="11" creationId="{01408482-9774-63BE-6CED-CB3D4F7D4C3B}"/>
          </ac:spMkLst>
        </pc:spChg>
        <pc:spChg chg="add mod">
          <ac:chgData name="McFarland, Annette" userId="e93d1f50-85ab-41a8-a34a-185a53159573" providerId="ADAL" clId="{41917E24-5732-4ABA-B6E2-3809DA045350}" dt="2023-01-17T13:59:11.794" v="611" actId="1076"/>
          <ac:spMkLst>
            <pc:docMk/>
            <pc:sldMk cId="4205298638" sldId="292"/>
            <ac:spMk id="12" creationId="{5A08B952-F47E-64C0-7A45-63ED2FD4C028}"/>
          </ac:spMkLst>
        </pc:spChg>
        <pc:spChg chg="add mod">
          <ac:chgData name="McFarland, Annette" userId="e93d1f50-85ab-41a8-a34a-185a53159573" providerId="ADAL" clId="{41917E24-5732-4ABA-B6E2-3809DA045350}" dt="2023-01-17T13:59:11.794" v="611" actId="1076"/>
          <ac:spMkLst>
            <pc:docMk/>
            <pc:sldMk cId="4205298638" sldId="292"/>
            <ac:spMk id="13" creationId="{D6EEC4E6-5458-C433-8409-DAE79392E5C6}"/>
          </ac:spMkLst>
        </pc:spChg>
        <pc:spChg chg="add mod">
          <ac:chgData name="McFarland, Annette" userId="e93d1f50-85ab-41a8-a34a-185a53159573" providerId="ADAL" clId="{41917E24-5732-4ABA-B6E2-3809DA045350}" dt="2023-01-17T13:59:11.794" v="611" actId="1076"/>
          <ac:spMkLst>
            <pc:docMk/>
            <pc:sldMk cId="4205298638" sldId="292"/>
            <ac:spMk id="14" creationId="{154F1BF2-AA90-65D6-8059-B563BDA0F340}"/>
          </ac:spMkLst>
        </pc:spChg>
        <pc:graphicFrameChg chg="add del mod">
          <ac:chgData name="McFarland, Annette" userId="e93d1f50-85ab-41a8-a34a-185a53159573" providerId="ADAL" clId="{41917E24-5732-4ABA-B6E2-3809DA045350}" dt="2023-01-13T20:28:37.357" v="353"/>
          <ac:graphicFrameMkLst>
            <pc:docMk/>
            <pc:sldMk cId="4205298638" sldId="292"/>
            <ac:graphicFrameMk id="6" creationId="{0DDEDFD4-F3DD-11AB-8CF5-F3A0B617CA40}"/>
          </ac:graphicFrameMkLst>
        </pc:graphicFrameChg>
        <pc:graphicFrameChg chg="mod">
          <ac:chgData name="McFarland, Annette" userId="e93d1f50-85ab-41a8-a34a-185a53159573" providerId="ADAL" clId="{41917E24-5732-4ABA-B6E2-3809DA045350}" dt="2023-01-17T13:59:26.161" v="614" actId="14100"/>
          <ac:graphicFrameMkLst>
            <pc:docMk/>
            <pc:sldMk cId="4205298638" sldId="292"/>
            <ac:graphicFrameMk id="9" creationId="{16BB2B36-D329-083C-5198-BEEC5AC12CFA}"/>
          </ac:graphicFrameMkLst>
        </pc:graphicFrameChg>
        <pc:cxnChg chg="add mod">
          <ac:chgData name="McFarland, Annette" userId="e93d1f50-85ab-41a8-a34a-185a53159573" providerId="ADAL" clId="{41917E24-5732-4ABA-B6E2-3809DA045350}" dt="2023-01-20T17:27:11.452" v="1322" actId="1076"/>
          <ac:cxnSpMkLst>
            <pc:docMk/>
            <pc:sldMk cId="4205298638" sldId="292"/>
            <ac:cxnSpMk id="10" creationId="{F1EC5209-DF5E-3950-E204-65B287D29FE0}"/>
          </ac:cxnSpMkLst>
        </pc:cxnChg>
        <pc:cxnChg chg="add mod">
          <ac:chgData name="McFarland, Annette" userId="e93d1f50-85ab-41a8-a34a-185a53159573" providerId="ADAL" clId="{41917E24-5732-4ABA-B6E2-3809DA045350}" dt="2023-01-20T17:27:17.661" v="1323" actId="1076"/>
          <ac:cxnSpMkLst>
            <pc:docMk/>
            <pc:sldMk cId="4205298638" sldId="292"/>
            <ac:cxnSpMk id="16" creationId="{0560DE5B-7690-078C-287A-A3BB7D3E5E34}"/>
          </ac:cxnSpMkLst>
        </pc:cxnChg>
      </pc:sldChg>
      <pc:sldChg chg="addSp delSp modSp mod addCm delCm">
        <pc:chgData name="McFarland, Annette" userId="e93d1f50-85ab-41a8-a34a-185a53159573" providerId="ADAL" clId="{41917E24-5732-4ABA-B6E2-3809DA045350}" dt="2023-01-20T17:31:46.038" v="1356" actId="20577"/>
        <pc:sldMkLst>
          <pc:docMk/>
          <pc:sldMk cId="1925132525" sldId="294"/>
        </pc:sldMkLst>
        <pc:spChg chg="mod">
          <ac:chgData name="McFarland, Annette" userId="e93d1f50-85ab-41a8-a34a-185a53159573" providerId="ADAL" clId="{41917E24-5732-4ABA-B6E2-3809DA045350}" dt="2023-01-20T17:31:46.038" v="1356" actId="20577"/>
          <ac:spMkLst>
            <pc:docMk/>
            <pc:sldMk cId="1925132525" sldId="294"/>
            <ac:spMk id="2" creationId="{F6245169-1799-41CD-B28E-D2D20D16AD73}"/>
          </ac:spMkLst>
        </pc:spChg>
        <pc:spChg chg="mod">
          <ac:chgData name="McFarland, Annette" userId="e93d1f50-85ab-41a8-a34a-185a53159573" providerId="ADAL" clId="{41917E24-5732-4ABA-B6E2-3809DA045350}" dt="2023-01-20T17:31:05.322" v="1345" actId="20577"/>
          <ac:spMkLst>
            <pc:docMk/>
            <pc:sldMk cId="1925132525" sldId="294"/>
            <ac:spMk id="4" creationId="{87E0FD17-000E-F917-D7E1-AFF7CACBF13D}"/>
          </ac:spMkLst>
        </pc:spChg>
        <pc:spChg chg="add mod">
          <ac:chgData name="McFarland, Annette" userId="e93d1f50-85ab-41a8-a34a-185a53159573" providerId="ADAL" clId="{41917E24-5732-4ABA-B6E2-3809DA045350}" dt="2023-01-17T14:17:28.628" v="783"/>
          <ac:spMkLst>
            <pc:docMk/>
            <pc:sldMk cId="1925132525" sldId="294"/>
            <ac:spMk id="5" creationId="{9309038A-385A-1CAC-7405-5F502B16D108}"/>
          </ac:spMkLst>
        </pc:spChg>
        <pc:spChg chg="mod">
          <ac:chgData name="McFarland, Annette" userId="e93d1f50-85ab-41a8-a34a-185a53159573" providerId="ADAL" clId="{41917E24-5732-4ABA-B6E2-3809DA045350}" dt="2023-01-17T14:17:49.483" v="795" actId="20577"/>
          <ac:spMkLst>
            <pc:docMk/>
            <pc:sldMk cId="1925132525" sldId="294"/>
            <ac:spMk id="13" creationId="{4C8CD7F4-6CDE-8575-B97F-CB652386122E}"/>
          </ac:spMkLst>
        </pc:spChg>
        <pc:graphicFrameChg chg="mod">
          <ac:chgData name="McFarland, Annette" userId="e93d1f50-85ab-41a8-a34a-185a53159573" providerId="ADAL" clId="{41917E24-5732-4ABA-B6E2-3809DA045350}" dt="2023-01-20T17:31:15.493" v="1346" actId="14100"/>
          <ac:graphicFrameMkLst>
            <pc:docMk/>
            <pc:sldMk cId="1925132525" sldId="294"/>
            <ac:graphicFrameMk id="9" creationId="{16BB2B36-D329-083C-5198-BEEC5AC12CFA}"/>
          </ac:graphicFrameMkLst>
        </pc:graphicFrameChg>
        <pc:picChg chg="add mod">
          <ac:chgData name="McFarland, Annette" userId="e93d1f50-85ab-41a8-a34a-185a53159573" providerId="ADAL" clId="{41917E24-5732-4ABA-B6E2-3809DA045350}" dt="2023-01-17T14:17:28.628" v="783"/>
          <ac:picMkLst>
            <pc:docMk/>
            <pc:sldMk cId="1925132525" sldId="294"/>
            <ac:picMk id="3" creationId="{191AA408-4559-3CF3-13CC-C0DD165D43B9}"/>
          </ac:picMkLst>
        </pc:picChg>
        <pc:picChg chg="del">
          <ac:chgData name="McFarland, Annette" userId="e93d1f50-85ab-41a8-a34a-185a53159573" providerId="ADAL" clId="{41917E24-5732-4ABA-B6E2-3809DA045350}" dt="2023-01-17T14:17:28.220" v="782" actId="478"/>
          <ac:picMkLst>
            <pc:docMk/>
            <pc:sldMk cId="1925132525" sldId="294"/>
            <ac:picMk id="12" creationId="{86EF5F35-8776-3407-F5FB-EFEDE4A66A6A}"/>
          </ac:picMkLst>
        </pc:picChg>
      </pc:sldChg>
      <pc:sldChg chg="modSp mod addCm delCm">
        <pc:chgData name="McFarland, Annette" userId="e93d1f50-85ab-41a8-a34a-185a53159573" providerId="ADAL" clId="{41917E24-5732-4ABA-B6E2-3809DA045350}" dt="2023-01-20T17:30:04.287" v="1333"/>
        <pc:sldMkLst>
          <pc:docMk/>
          <pc:sldMk cId="476875324" sldId="296"/>
        </pc:sldMkLst>
        <pc:spChg chg="mod">
          <ac:chgData name="McFarland, Annette" userId="e93d1f50-85ab-41a8-a34a-185a53159573" providerId="ADAL" clId="{41917E24-5732-4ABA-B6E2-3809DA045350}" dt="2023-01-17T14:11:08.223" v="712" actId="20577"/>
          <ac:spMkLst>
            <pc:docMk/>
            <pc:sldMk cId="476875324" sldId="296"/>
            <ac:spMk id="2" creationId="{F6245169-1799-41CD-B28E-D2D20D16AD73}"/>
          </ac:spMkLst>
        </pc:spChg>
        <pc:spChg chg="mod">
          <ac:chgData name="McFarland, Annette" userId="e93d1f50-85ab-41a8-a34a-185a53159573" providerId="ADAL" clId="{41917E24-5732-4ABA-B6E2-3809DA045350}" dt="2023-01-17T14:11:21.114" v="718" actId="20577"/>
          <ac:spMkLst>
            <pc:docMk/>
            <pc:sldMk cId="476875324" sldId="296"/>
            <ac:spMk id="3" creationId="{E4FD1E92-5DBC-B105-F246-2355E4FF9A74}"/>
          </ac:spMkLst>
        </pc:spChg>
        <pc:graphicFrameChg chg="mod">
          <ac:chgData name="McFarland, Annette" userId="e93d1f50-85ab-41a8-a34a-185a53159573" providerId="ADAL" clId="{41917E24-5732-4ABA-B6E2-3809DA045350}" dt="2023-01-20T17:29:48.701" v="1332" actId="207"/>
          <ac:graphicFrameMkLst>
            <pc:docMk/>
            <pc:sldMk cId="476875324" sldId="296"/>
            <ac:graphicFrameMk id="6" creationId="{CE0AC156-79DC-6462-5917-72039B2FC4D8}"/>
          </ac:graphicFrameMkLst>
        </pc:graphicFrameChg>
      </pc:sldChg>
      <pc:sldChg chg="modSp mod addCm delCm">
        <pc:chgData name="McFarland, Annette" userId="e93d1f50-85ab-41a8-a34a-185a53159573" providerId="ADAL" clId="{41917E24-5732-4ABA-B6E2-3809DA045350}" dt="2023-01-20T17:28:30.437" v="1326"/>
        <pc:sldMkLst>
          <pc:docMk/>
          <pc:sldMk cId="3332005300" sldId="322"/>
        </pc:sldMkLst>
        <pc:spChg chg="mod">
          <ac:chgData name="McFarland, Annette" userId="e93d1f50-85ab-41a8-a34a-185a53159573" providerId="ADAL" clId="{41917E24-5732-4ABA-B6E2-3809DA045350}" dt="2023-01-17T14:06:16.743" v="680" actId="20577"/>
          <ac:spMkLst>
            <pc:docMk/>
            <pc:sldMk cId="3332005300" sldId="322"/>
            <ac:spMk id="2" creationId="{F6245169-1799-41CD-B28E-D2D20D16AD73}"/>
          </ac:spMkLst>
        </pc:spChg>
        <pc:graphicFrameChg chg="mod">
          <ac:chgData name="McFarland, Annette" userId="e93d1f50-85ab-41a8-a34a-185a53159573" providerId="ADAL" clId="{41917E24-5732-4ABA-B6E2-3809DA045350}" dt="2023-01-17T14:07:11.146" v="686"/>
          <ac:graphicFrameMkLst>
            <pc:docMk/>
            <pc:sldMk cId="3332005300" sldId="322"/>
            <ac:graphicFrameMk id="6" creationId="{A9A8CC69-E7C7-8BF8-2D2D-ABB1A61EC758}"/>
          </ac:graphicFrameMkLst>
        </pc:graphicFrameChg>
      </pc:sldChg>
      <pc:sldChg chg="addSp delSp modSp mod">
        <pc:chgData name="McFarland, Annette" userId="e93d1f50-85ab-41a8-a34a-185a53159573" providerId="ADAL" clId="{41917E24-5732-4ABA-B6E2-3809DA045350}" dt="2023-01-17T14:17:24.034" v="781"/>
        <pc:sldMkLst>
          <pc:docMk/>
          <pc:sldMk cId="3632646033" sldId="328"/>
        </pc:sldMkLst>
        <pc:spChg chg="add mod">
          <ac:chgData name="McFarland, Annette" userId="e93d1f50-85ab-41a8-a34a-185a53159573" providerId="ADAL" clId="{41917E24-5732-4ABA-B6E2-3809DA045350}" dt="2023-01-17T14:17:24.034" v="781"/>
          <ac:spMkLst>
            <pc:docMk/>
            <pc:sldMk cId="3632646033" sldId="328"/>
            <ac:spMk id="5" creationId="{F5B44C3E-7C8D-1C70-3674-72CF216CA3A0}"/>
          </ac:spMkLst>
        </pc:spChg>
        <pc:spChg chg="mod">
          <ac:chgData name="McFarland, Annette" userId="e93d1f50-85ab-41a8-a34a-185a53159573" providerId="ADAL" clId="{41917E24-5732-4ABA-B6E2-3809DA045350}" dt="2023-01-17T14:15:40.566" v="765" actId="20577"/>
          <ac:spMkLst>
            <pc:docMk/>
            <pc:sldMk cId="3632646033" sldId="328"/>
            <ac:spMk id="10" creationId="{2D953FA9-CD59-752E-4FDA-CC41FF4B8DF2}"/>
          </ac:spMkLst>
        </pc:spChg>
        <pc:spChg chg="mod">
          <ac:chgData name="McFarland, Annette" userId="e93d1f50-85ab-41a8-a34a-185a53159573" providerId="ADAL" clId="{41917E24-5732-4ABA-B6E2-3809DA045350}" dt="2023-01-17T14:16:29.103" v="777" actId="255"/>
          <ac:spMkLst>
            <pc:docMk/>
            <pc:sldMk cId="3632646033" sldId="328"/>
            <ac:spMk id="11" creationId="{8E4E40E9-D792-25A1-4B37-23D4780B1318}"/>
          </ac:spMkLst>
        </pc:spChg>
        <pc:graphicFrameChg chg="mod">
          <ac:chgData name="McFarland, Annette" userId="e93d1f50-85ab-41a8-a34a-185a53159573" providerId="ADAL" clId="{41917E24-5732-4ABA-B6E2-3809DA045350}" dt="2023-01-17T14:16:43.629" v="779"/>
          <ac:graphicFrameMkLst>
            <pc:docMk/>
            <pc:sldMk cId="3632646033" sldId="328"/>
            <ac:graphicFrameMk id="2" creationId="{B0A68F7A-A083-4E2B-B574-D05208620F48}"/>
          </ac:graphicFrameMkLst>
        </pc:graphicFrameChg>
        <pc:picChg chg="del">
          <ac:chgData name="McFarland, Annette" userId="e93d1f50-85ab-41a8-a34a-185a53159573" providerId="ADAL" clId="{41917E24-5732-4ABA-B6E2-3809DA045350}" dt="2023-01-17T14:17:23.571" v="780" actId="478"/>
          <ac:picMkLst>
            <pc:docMk/>
            <pc:sldMk cId="3632646033" sldId="328"/>
            <ac:picMk id="3" creationId="{E9FEF337-E66C-E5E8-BF6C-D7926D121938}"/>
          </ac:picMkLst>
        </pc:picChg>
        <pc:picChg chg="add mod">
          <ac:chgData name="McFarland, Annette" userId="e93d1f50-85ab-41a8-a34a-185a53159573" providerId="ADAL" clId="{41917E24-5732-4ABA-B6E2-3809DA045350}" dt="2023-01-17T14:17:24.034" v="781"/>
          <ac:picMkLst>
            <pc:docMk/>
            <pc:sldMk cId="3632646033" sldId="328"/>
            <ac:picMk id="4" creationId="{5BAD7848-7970-DFAE-AAB3-FCD4ACB035BA}"/>
          </ac:picMkLst>
        </pc:picChg>
      </pc:sldChg>
      <pc:sldChg chg="modSp mod addCm delCm modNotesTx">
        <pc:chgData name="McFarland, Annette" userId="e93d1f50-85ab-41a8-a34a-185a53159573" providerId="ADAL" clId="{41917E24-5732-4ABA-B6E2-3809DA045350}" dt="2023-01-20T17:21:37.115" v="1220"/>
        <pc:sldMkLst>
          <pc:docMk/>
          <pc:sldMk cId="1612805360" sldId="331"/>
        </pc:sldMkLst>
        <pc:spChg chg="mod">
          <ac:chgData name="McFarland, Annette" userId="e93d1f50-85ab-41a8-a34a-185a53159573" providerId="ADAL" clId="{41917E24-5732-4ABA-B6E2-3809DA045350}" dt="2023-01-13T19:59:56.017" v="30" actId="20577"/>
          <ac:spMkLst>
            <pc:docMk/>
            <pc:sldMk cId="1612805360" sldId="331"/>
            <ac:spMk id="2" creationId="{F6245169-1799-41CD-B28E-D2D20D16AD73}"/>
          </ac:spMkLst>
        </pc:spChg>
        <pc:graphicFrameChg chg="mod">
          <ac:chgData name="McFarland, Annette" userId="e93d1f50-85ab-41a8-a34a-185a53159573" providerId="ADAL" clId="{41917E24-5732-4ABA-B6E2-3809DA045350}" dt="2023-01-13T20:01:46.714" v="38"/>
          <ac:graphicFrameMkLst>
            <pc:docMk/>
            <pc:sldMk cId="1612805360" sldId="331"/>
            <ac:graphicFrameMk id="9" creationId="{16BB2B36-D329-083C-5198-BEEC5AC12CFA}"/>
          </ac:graphicFrameMkLst>
        </pc:graphicFrameChg>
      </pc:sldChg>
      <pc:sldChg chg="addSp delSp modSp mod">
        <pc:chgData name="McFarland, Annette" userId="e93d1f50-85ab-41a8-a34a-185a53159573" providerId="ADAL" clId="{41917E24-5732-4ABA-B6E2-3809DA045350}" dt="2023-01-17T14:21:19.707" v="874" actId="20577"/>
        <pc:sldMkLst>
          <pc:docMk/>
          <pc:sldMk cId="3558224958" sldId="333"/>
        </pc:sldMkLst>
        <pc:spChg chg="add mod">
          <ac:chgData name="McFarland, Annette" userId="e93d1f50-85ab-41a8-a34a-185a53159573" providerId="ADAL" clId="{41917E24-5732-4ABA-B6E2-3809DA045350}" dt="2023-01-17T14:20:40.765" v="849"/>
          <ac:spMkLst>
            <pc:docMk/>
            <pc:sldMk cId="3558224958" sldId="333"/>
            <ac:spMk id="3" creationId="{0A79CE97-8A91-E43C-5EE2-2F1D25EE8286}"/>
          </ac:spMkLst>
        </pc:spChg>
        <pc:spChg chg="mod">
          <ac:chgData name="McFarland, Annette" userId="e93d1f50-85ab-41a8-a34a-185a53159573" providerId="ADAL" clId="{41917E24-5732-4ABA-B6E2-3809DA045350}" dt="2023-01-17T14:21:19.707" v="874" actId="20577"/>
          <ac:spMkLst>
            <pc:docMk/>
            <pc:sldMk cId="3558224958" sldId="333"/>
            <ac:spMk id="56" creationId="{AD2C8684-3907-DFD2-561E-D55DE633DDD8}"/>
          </ac:spMkLst>
        </pc:spChg>
        <pc:spChg chg="mod">
          <ac:chgData name="McFarland, Annette" userId="e93d1f50-85ab-41a8-a34a-185a53159573" providerId="ADAL" clId="{41917E24-5732-4ABA-B6E2-3809DA045350}" dt="2023-01-17T14:21:01.422" v="862" actId="6549"/>
          <ac:spMkLst>
            <pc:docMk/>
            <pc:sldMk cId="3558224958" sldId="333"/>
            <ac:spMk id="57" creationId="{D9CBD7BC-4CFE-78E9-88FD-FF7234B14014}"/>
          </ac:spMkLst>
        </pc:spChg>
        <pc:picChg chg="add mod">
          <ac:chgData name="McFarland, Annette" userId="e93d1f50-85ab-41a8-a34a-185a53159573" providerId="ADAL" clId="{41917E24-5732-4ABA-B6E2-3809DA045350}" dt="2023-01-17T14:20:40.765" v="849"/>
          <ac:picMkLst>
            <pc:docMk/>
            <pc:sldMk cId="3558224958" sldId="333"/>
            <ac:picMk id="2" creationId="{C643F56A-A278-7305-EDB4-58D4F2AE702D}"/>
          </ac:picMkLst>
        </pc:picChg>
        <pc:picChg chg="del">
          <ac:chgData name="McFarland, Annette" userId="e93d1f50-85ab-41a8-a34a-185a53159573" providerId="ADAL" clId="{41917E24-5732-4ABA-B6E2-3809DA045350}" dt="2023-01-17T14:20:40.254" v="848" actId="478"/>
          <ac:picMkLst>
            <pc:docMk/>
            <pc:sldMk cId="3558224958" sldId="333"/>
            <ac:picMk id="1047" creationId="{D7FE3863-12E1-E1C6-6EF5-9F3DE5DF3376}"/>
          </ac:picMkLst>
        </pc:picChg>
      </pc:sldChg>
      <pc:sldChg chg="modSp mod">
        <pc:chgData name="McFarland, Annette" userId="e93d1f50-85ab-41a8-a34a-185a53159573" providerId="ADAL" clId="{41917E24-5732-4ABA-B6E2-3809DA045350}" dt="2023-01-13T19:51:59.710" v="15" actId="6549"/>
        <pc:sldMkLst>
          <pc:docMk/>
          <pc:sldMk cId="2252892287" sldId="338"/>
        </pc:sldMkLst>
        <pc:spChg chg="mod">
          <ac:chgData name="McFarland, Annette" userId="e93d1f50-85ab-41a8-a34a-185a53159573" providerId="ADAL" clId="{41917E24-5732-4ABA-B6E2-3809DA045350}" dt="2023-01-13T19:51:34.109" v="3" actId="20577"/>
          <ac:spMkLst>
            <pc:docMk/>
            <pc:sldMk cId="2252892287" sldId="338"/>
            <ac:spMk id="2" creationId="{F050121B-D4A7-C426-32A4-BF0987433026}"/>
          </ac:spMkLst>
        </pc:spChg>
        <pc:spChg chg="mod">
          <ac:chgData name="McFarland, Annette" userId="e93d1f50-85ab-41a8-a34a-185a53159573" providerId="ADAL" clId="{41917E24-5732-4ABA-B6E2-3809DA045350}" dt="2023-01-13T19:51:59.710" v="15" actId="6549"/>
          <ac:spMkLst>
            <pc:docMk/>
            <pc:sldMk cId="2252892287" sldId="338"/>
            <ac:spMk id="3" creationId="{B6340F88-FDE5-D8FA-4CB8-7065B97BFE6B}"/>
          </ac:spMkLst>
        </pc:spChg>
      </pc:sldChg>
      <pc:sldChg chg="modSp mod addCm delCm">
        <pc:chgData name="McFarland, Annette" userId="e93d1f50-85ab-41a8-a34a-185a53159573" providerId="ADAL" clId="{41917E24-5732-4ABA-B6E2-3809DA045350}" dt="2023-01-20T20:34:24.665" v="1588"/>
        <pc:sldMkLst>
          <pc:docMk/>
          <pc:sldMk cId="1925418329" sldId="339"/>
        </pc:sldMkLst>
        <pc:spChg chg="mod">
          <ac:chgData name="McFarland, Annette" userId="e93d1f50-85ab-41a8-a34a-185a53159573" providerId="ADAL" clId="{41917E24-5732-4ABA-B6E2-3809DA045350}" dt="2023-01-13T19:53:57.223" v="22" actId="20577"/>
          <ac:spMkLst>
            <pc:docMk/>
            <pc:sldMk cId="1925418329" sldId="339"/>
            <ac:spMk id="2" creationId="{F050121B-D4A7-C426-32A4-BF0987433026}"/>
          </ac:spMkLst>
        </pc:spChg>
        <pc:spChg chg="mod">
          <ac:chgData name="McFarland, Annette" userId="e93d1f50-85ab-41a8-a34a-185a53159573" providerId="ADAL" clId="{41917E24-5732-4ABA-B6E2-3809DA045350}" dt="2023-01-20T20:34:20.461" v="1587" actId="6549"/>
          <ac:spMkLst>
            <pc:docMk/>
            <pc:sldMk cId="1925418329" sldId="339"/>
            <ac:spMk id="3" creationId="{B6340F88-FDE5-D8FA-4CB8-7065B97BFE6B}"/>
          </ac:spMkLst>
        </pc:spChg>
      </pc:sldChg>
      <pc:sldChg chg="modSp mod">
        <pc:chgData name="McFarland, Annette" userId="e93d1f50-85ab-41a8-a34a-185a53159573" providerId="ADAL" clId="{41917E24-5732-4ABA-B6E2-3809DA045350}" dt="2023-01-13T19:59:50.267" v="26" actId="20577"/>
        <pc:sldMkLst>
          <pc:docMk/>
          <pc:sldMk cId="3002345635" sldId="340"/>
        </pc:sldMkLst>
        <pc:spChg chg="mod">
          <ac:chgData name="McFarland, Annette" userId="e93d1f50-85ab-41a8-a34a-185a53159573" providerId="ADAL" clId="{41917E24-5732-4ABA-B6E2-3809DA045350}" dt="2023-01-13T19:59:50.267" v="26" actId="20577"/>
          <ac:spMkLst>
            <pc:docMk/>
            <pc:sldMk cId="3002345635" sldId="340"/>
            <ac:spMk id="9" creationId="{E690F70B-E368-D7F5-795E-B5139345EF71}"/>
          </ac:spMkLst>
        </pc:spChg>
      </pc:sldChg>
      <pc:sldChg chg="addSp delSp modSp mod addCm delCm modCm modNotesTx">
        <pc:chgData name="McFarland, Annette" userId="e93d1f50-85ab-41a8-a34a-185a53159573" providerId="ADAL" clId="{41917E24-5732-4ABA-B6E2-3809DA045350}" dt="2023-01-20T20:35:46.130" v="1589"/>
        <pc:sldMkLst>
          <pc:docMk/>
          <pc:sldMk cId="2719209172" sldId="341"/>
        </pc:sldMkLst>
        <pc:spChg chg="mod">
          <ac:chgData name="McFarland, Annette" userId="e93d1f50-85ab-41a8-a34a-185a53159573" providerId="ADAL" clId="{41917E24-5732-4ABA-B6E2-3809DA045350}" dt="2023-01-13T20:06:36.919" v="148" actId="20577"/>
          <ac:spMkLst>
            <pc:docMk/>
            <pc:sldMk cId="2719209172" sldId="341"/>
            <ac:spMk id="2" creationId="{F6245169-1799-41CD-B28E-D2D20D16AD73}"/>
          </ac:spMkLst>
        </pc:spChg>
        <pc:spChg chg="add del mod">
          <ac:chgData name="McFarland, Annette" userId="e93d1f50-85ab-41a8-a34a-185a53159573" providerId="ADAL" clId="{41917E24-5732-4ABA-B6E2-3809DA045350}" dt="2023-01-17T14:45:33.343" v="1187" actId="478"/>
          <ac:spMkLst>
            <pc:docMk/>
            <pc:sldMk cId="2719209172" sldId="341"/>
            <ac:spMk id="4" creationId="{E6E2EF9E-91F9-FAD7-F121-442CF332C0A6}"/>
          </ac:spMkLst>
        </pc:spChg>
        <pc:graphicFrameChg chg="mod">
          <ac:chgData name="McFarland, Annette" userId="e93d1f50-85ab-41a8-a34a-185a53159573" providerId="ADAL" clId="{41917E24-5732-4ABA-B6E2-3809DA045350}" dt="2023-01-13T20:08:10.502" v="158"/>
          <ac:graphicFrameMkLst>
            <pc:docMk/>
            <pc:sldMk cId="2719209172" sldId="341"/>
            <ac:graphicFrameMk id="9" creationId="{16BB2B36-D329-083C-5198-BEEC5AC12CFA}"/>
          </ac:graphicFrameMkLst>
        </pc:graphicFrameChg>
      </pc:sldChg>
      <pc:sldChg chg="modSp mod addCm delCm modCm">
        <pc:chgData name="McFarland, Annette" userId="e93d1f50-85ab-41a8-a34a-185a53159573" providerId="ADAL" clId="{41917E24-5732-4ABA-B6E2-3809DA045350}" dt="2023-01-20T17:25:52.041" v="1312" actId="20577"/>
        <pc:sldMkLst>
          <pc:docMk/>
          <pc:sldMk cId="127253413" sldId="342"/>
        </pc:sldMkLst>
        <pc:spChg chg="mod">
          <ac:chgData name="McFarland, Annette" userId="e93d1f50-85ab-41a8-a34a-185a53159573" providerId="ADAL" clId="{41917E24-5732-4ABA-B6E2-3809DA045350}" dt="2023-01-13T20:09:45.622" v="242" actId="20577"/>
          <ac:spMkLst>
            <pc:docMk/>
            <pc:sldMk cId="127253413" sldId="342"/>
            <ac:spMk id="3" creationId="{A8FD50B4-35E4-2D4F-FF67-444D1EC82D17}"/>
          </ac:spMkLst>
        </pc:spChg>
        <pc:spChg chg="mod">
          <ac:chgData name="McFarland, Annette" userId="e93d1f50-85ab-41a8-a34a-185a53159573" providerId="ADAL" clId="{41917E24-5732-4ABA-B6E2-3809DA045350}" dt="2023-01-13T20:09:51.024" v="248" actId="20577"/>
          <ac:spMkLst>
            <pc:docMk/>
            <pc:sldMk cId="127253413" sldId="342"/>
            <ac:spMk id="4" creationId="{E101C719-EDE0-EBF2-5BF6-CCAEDAE3D2DE}"/>
          </ac:spMkLst>
        </pc:spChg>
        <pc:spChg chg="mod">
          <ac:chgData name="McFarland, Annette" userId="e93d1f50-85ab-41a8-a34a-185a53159573" providerId="ADAL" clId="{41917E24-5732-4ABA-B6E2-3809DA045350}" dt="2023-01-20T17:25:52.041" v="1312" actId="20577"/>
          <ac:spMkLst>
            <pc:docMk/>
            <pc:sldMk cId="127253413" sldId="342"/>
            <ac:spMk id="5" creationId="{FE0BA0B7-CCD9-B683-F050-47BC8A0724EA}"/>
          </ac:spMkLst>
        </pc:spChg>
        <pc:spChg chg="mod">
          <ac:chgData name="McFarland, Annette" userId="e93d1f50-85ab-41a8-a34a-185a53159573" providerId="ADAL" clId="{41917E24-5732-4ABA-B6E2-3809DA045350}" dt="2023-01-20T17:25:39.488" v="1285" actId="20577"/>
          <ac:spMkLst>
            <pc:docMk/>
            <pc:sldMk cId="127253413" sldId="342"/>
            <ac:spMk id="10" creationId="{2D953FA9-CD59-752E-4FDA-CC41FF4B8DF2}"/>
          </ac:spMkLst>
        </pc:spChg>
        <pc:spChg chg="mod">
          <ac:chgData name="McFarland, Annette" userId="e93d1f50-85ab-41a8-a34a-185a53159573" providerId="ADAL" clId="{41917E24-5732-4ABA-B6E2-3809DA045350}" dt="2023-01-13T20:09:35.040" v="236" actId="20577"/>
          <ac:spMkLst>
            <pc:docMk/>
            <pc:sldMk cId="127253413" sldId="342"/>
            <ac:spMk id="11" creationId="{8E4E40E9-D792-25A1-4B37-23D4780B1318}"/>
          </ac:spMkLst>
        </pc:spChg>
      </pc:sldChg>
      <pc:sldChg chg="addSp delSp modSp mod">
        <pc:chgData name="McFarland, Annette" userId="e93d1f50-85ab-41a8-a34a-185a53159573" providerId="ADAL" clId="{41917E24-5732-4ABA-B6E2-3809DA045350}" dt="2023-01-17T14:03:04.862" v="671" actId="27918"/>
        <pc:sldMkLst>
          <pc:docMk/>
          <pc:sldMk cId="847019123" sldId="343"/>
        </pc:sldMkLst>
        <pc:spChg chg="mod">
          <ac:chgData name="McFarland, Annette" userId="e93d1f50-85ab-41a8-a34a-185a53159573" providerId="ADAL" clId="{41917E24-5732-4ABA-B6E2-3809DA045350}" dt="2023-01-17T14:02:08.775" v="654" actId="20577"/>
          <ac:spMkLst>
            <pc:docMk/>
            <pc:sldMk cId="847019123" sldId="343"/>
            <ac:spMk id="2" creationId="{F6245169-1799-41CD-B28E-D2D20D16AD73}"/>
          </ac:spMkLst>
        </pc:spChg>
        <pc:spChg chg="add mod">
          <ac:chgData name="McFarland, Annette" userId="e93d1f50-85ab-41a8-a34a-185a53159573" providerId="ADAL" clId="{41917E24-5732-4ABA-B6E2-3809DA045350}" dt="2023-01-17T14:02:57.128" v="667" actId="20577"/>
          <ac:spMkLst>
            <pc:docMk/>
            <pc:sldMk cId="847019123" sldId="343"/>
            <ac:spMk id="8" creationId="{6EBAB372-B395-8FDF-76C3-F7E633EF436C}"/>
          </ac:spMkLst>
        </pc:spChg>
        <pc:picChg chg="del">
          <ac:chgData name="McFarland, Annette" userId="e93d1f50-85ab-41a8-a34a-185a53159573" providerId="ADAL" clId="{41917E24-5732-4ABA-B6E2-3809DA045350}" dt="2023-01-17T14:02:47.677" v="655" actId="478"/>
          <ac:picMkLst>
            <pc:docMk/>
            <pc:sldMk cId="847019123" sldId="343"/>
            <ac:picMk id="4" creationId="{41BC3834-4608-40A5-F26F-E8ECF590BC53}"/>
          </ac:picMkLst>
        </pc:picChg>
        <pc:picChg chg="add mod">
          <ac:chgData name="McFarland, Annette" userId="e93d1f50-85ab-41a8-a34a-185a53159573" providerId="ADAL" clId="{41917E24-5732-4ABA-B6E2-3809DA045350}" dt="2023-01-17T14:02:48.026" v="656"/>
          <ac:picMkLst>
            <pc:docMk/>
            <pc:sldMk cId="847019123" sldId="343"/>
            <ac:picMk id="7" creationId="{F0B81754-AFA0-C91A-7EF0-BBEB5284A9F8}"/>
          </ac:picMkLst>
        </pc:picChg>
      </pc:sldChg>
      <pc:sldChg chg="modSp mod">
        <pc:chgData name="McFarland, Annette" userId="e93d1f50-85ab-41a8-a34a-185a53159573" providerId="ADAL" clId="{41917E24-5732-4ABA-B6E2-3809DA045350}" dt="2023-01-17T14:05:20.566" v="674" actId="20577"/>
        <pc:sldMkLst>
          <pc:docMk/>
          <pc:sldMk cId="2849914987" sldId="344"/>
        </pc:sldMkLst>
        <pc:spChg chg="mod">
          <ac:chgData name="McFarland, Annette" userId="e93d1f50-85ab-41a8-a34a-185a53159573" providerId="ADAL" clId="{41917E24-5732-4ABA-B6E2-3809DA045350}" dt="2023-01-17T14:05:20.566" v="674" actId="20577"/>
          <ac:spMkLst>
            <pc:docMk/>
            <pc:sldMk cId="2849914987" sldId="344"/>
            <ac:spMk id="9" creationId="{E690F70B-E368-D7F5-795E-B5139345EF71}"/>
          </ac:spMkLst>
        </pc:spChg>
      </pc:sldChg>
      <pc:sldChg chg="modSp mod">
        <pc:chgData name="McFarland, Annette" userId="e93d1f50-85ab-41a8-a34a-185a53159573" providerId="ADAL" clId="{41917E24-5732-4ABA-B6E2-3809DA045350}" dt="2023-01-17T14:08:59.252" v="700"/>
        <pc:sldMkLst>
          <pc:docMk/>
          <pc:sldMk cId="933831771" sldId="345"/>
        </pc:sldMkLst>
        <pc:spChg chg="mod">
          <ac:chgData name="McFarland, Annette" userId="e93d1f50-85ab-41a8-a34a-185a53159573" providerId="ADAL" clId="{41917E24-5732-4ABA-B6E2-3809DA045350}" dt="2023-01-17T14:08:18.926" v="699" actId="20577"/>
          <ac:spMkLst>
            <pc:docMk/>
            <pc:sldMk cId="933831771" sldId="345"/>
            <ac:spMk id="10" creationId="{2D953FA9-CD59-752E-4FDA-CC41FF4B8DF2}"/>
          </ac:spMkLst>
        </pc:spChg>
        <pc:graphicFrameChg chg="mod">
          <ac:chgData name="McFarland, Annette" userId="e93d1f50-85ab-41a8-a34a-185a53159573" providerId="ADAL" clId="{41917E24-5732-4ABA-B6E2-3809DA045350}" dt="2023-01-17T14:08:59.252" v="700"/>
          <ac:graphicFrameMkLst>
            <pc:docMk/>
            <pc:sldMk cId="933831771" sldId="345"/>
            <ac:graphicFrameMk id="8" creationId="{EDB93101-CAFF-0AD2-384D-BACC6A7146FB}"/>
          </ac:graphicFrameMkLst>
        </pc:graphicFrameChg>
      </pc:sldChg>
      <pc:sldChg chg="modSp mod addCm delCm">
        <pc:chgData name="McFarland, Annette" userId="e93d1f50-85ab-41a8-a34a-185a53159573" providerId="ADAL" clId="{41917E24-5732-4ABA-B6E2-3809DA045350}" dt="2023-01-20T17:29:00.437" v="1327"/>
        <pc:sldMkLst>
          <pc:docMk/>
          <pc:sldMk cId="958764126" sldId="346"/>
        </pc:sldMkLst>
        <pc:spChg chg="mod">
          <ac:chgData name="McFarland, Annette" userId="e93d1f50-85ab-41a8-a34a-185a53159573" providerId="ADAL" clId="{41917E24-5732-4ABA-B6E2-3809DA045350}" dt="2023-01-17T14:09:21.575" v="703" actId="20577"/>
          <ac:spMkLst>
            <pc:docMk/>
            <pc:sldMk cId="958764126" sldId="346"/>
            <ac:spMk id="9" creationId="{E690F70B-E368-D7F5-795E-B5139345EF71}"/>
          </ac:spMkLst>
        </pc:spChg>
      </pc:sldChg>
      <pc:sldChg chg="modSp mod addCm delCm">
        <pc:chgData name="McFarland, Annette" userId="e93d1f50-85ab-41a8-a34a-185a53159573" providerId="ADAL" clId="{41917E24-5732-4ABA-B6E2-3809DA045350}" dt="2023-01-20T17:30:22.110" v="1334"/>
        <pc:sldMkLst>
          <pc:docMk/>
          <pc:sldMk cId="174098947" sldId="347"/>
        </pc:sldMkLst>
        <pc:spChg chg="mod">
          <ac:chgData name="McFarland, Annette" userId="e93d1f50-85ab-41a8-a34a-185a53159573" providerId="ADAL" clId="{41917E24-5732-4ABA-B6E2-3809DA045350}" dt="2023-01-17T14:13:12.879" v="732" actId="20577"/>
          <ac:spMkLst>
            <pc:docMk/>
            <pc:sldMk cId="174098947" sldId="347"/>
            <ac:spMk id="10" creationId="{2D953FA9-CD59-752E-4FDA-CC41FF4B8DF2}"/>
          </ac:spMkLst>
        </pc:spChg>
        <pc:spChg chg="mod">
          <ac:chgData name="McFarland, Annette" userId="e93d1f50-85ab-41a8-a34a-185a53159573" providerId="ADAL" clId="{41917E24-5732-4ABA-B6E2-3809DA045350}" dt="2023-01-17T14:14:53.963" v="753" actId="20577"/>
          <ac:spMkLst>
            <pc:docMk/>
            <pc:sldMk cId="174098947" sldId="347"/>
            <ac:spMk id="11" creationId="{8E4E40E9-D792-25A1-4B37-23D4780B1318}"/>
          </ac:spMkLst>
        </pc:spChg>
        <pc:graphicFrameChg chg="mod">
          <ac:chgData name="McFarland, Annette" userId="e93d1f50-85ab-41a8-a34a-185a53159573" providerId="ADAL" clId="{41917E24-5732-4ABA-B6E2-3809DA045350}" dt="2023-01-17T14:14:59.762" v="755"/>
          <ac:graphicFrameMkLst>
            <pc:docMk/>
            <pc:sldMk cId="174098947" sldId="347"/>
            <ac:graphicFrameMk id="2" creationId="{B0A68F7A-A083-4E2B-B574-D05208620F48}"/>
          </ac:graphicFrameMkLst>
        </pc:graphicFrameChg>
      </pc:sldChg>
      <pc:sldChg chg="addSp delSp modSp mod addCm delCm">
        <pc:chgData name="McFarland, Annette" userId="e93d1f50-85ab-41a8-a34a-185a53159573" providerId="ADAL" clId="{41917E24-5732-4ABA-B6E2-3809DA045350}" dt="2023-01-20T17:27:56.537" v="1325"/>
        <pc:sldMkLst>
          <pc:docMk/>
          <pc:sldMk cId="3364805724" sldId="348"/>
        </pc:sldMkLst>
        <pc:spChg chg="mod">
          <ac:chgData name="McFarland, Annette" userId="e93d1f50-85ab-41a8-a34a-185a53159573" providerId="ADAL" clId="{41917E24-5732-4ABA-B6E2-3809DA045350}" dt="2023-01-13T20:12:50.802" v="260" actId="6549"/>
          <ac:spMkLst>
            <pc:docMk/>
            <pc:sldMk cId="3364805724" sldId="348"/>
            <ac:spMk id="2" creationId="{F050121B-D4A7-C426-32A4-BF0987433026}"/>
          </ac:spMkLst>
        </pc:spChg>
        <pc:spChg chg="add mod">
          <ac:chgData name="McFarland, Annette" userId="e93d1f50-85ab-41a8-a34a-185a53159573" providerId="ADAL" clId="{41917E24-5732-4ABA-B6E2-3809DA045350}" dt="2023-01-13T20:13:34.741" v="283" actId="6549"/>
          <ac:spMkLst>
            <pc:docMk/>
            <pc:sldMk cId="3364805724" sldId="348"/>
            <ac:spMk id="6" creationId="{D0F80AC6-B85E-876D-3F7F-2D945C3A0FA6}"/>
          </ac:spMkLst>
        </pc:spChg>
        <pc:picChg chg="del">
          <ac:chgData name="McFarland, Annette" userId="e93d1f50-85ab-41a8-a34a-185a53159573" providerId="ADAL" clId="{41917E24-5732-4ABA-B6E2-3809DA045350}" dt="2023-01-13T20:13:23.409" v="261" actId="478"/>
          <ac:picMkLst>
            <pc:docMk/>
            <pc:sldMk cId="3364805724" sldId="348"/>
            <ac:picMk id="4" creationId="{5A76E4CC-589A-D15A-61E3-2EFA9CF891D0}"/>
          </ac:picMkLst>
        </pc:picChg>
        <pc:picChg chg="add mod">
          <ac:chgData name="McFarland, Annette" userId="e93d1f50-85ab-41a8-a34a-185a53159573" providerId="ADAL" clId="{41917E24-5732-4ABA-B6E2-3809DA045350}" dt="2023-01-13T20:13:23.741" v="262"/>
          <ac:picMkLst>
            <pc:docMk/>
            <pc:sldMk cId="3364805724" sldId="348"/>
            <ac:picMk id="5" creationId="{A0CCB558-D334-C73D-70FF-B925B385DF8B}"/>
          </ac:picMkLst>
        </pc:picChg>
      </pc:sldChg>
    </pc:docChg>
  </pc:docChgLst>
  <pc:docChgLst>
    <pc:chgData name="Sarah Balian" userId="b3b060d9-4d34-479b-ad68-688eaebf93c5" providerId="ADAL" clId="{427ADF3C-11CD-4DCB-8FF5-0DF694246952}"/>
    <pc:docChg chg="modMainMaster">
      <pc:chgData name="Sarah Balian" userId="b3b060d9-4d34-479b-ad68-688eaebf93c5" providerId="ADAL" clId="{427ADF3C-11CD-4DCB-8FF5-0DF694246952}" dt="2023-09-08T11:30:54.190" v="5"/>
      <pc:docMkLst>
        <pc:docMk/>
      </pc:docMkLst>
      <pc:sldMasterChg chg="modSp mod modSldLayout">
        <pc:chgData name="Sarah Balian" userId="b3b060d9-4d34-479b-ad68-688eaebf93c5" providerId="ADAL" clId="{427ADF3C-11CD-4DCB-8FF5-0DF694246952}" dt="2023-09-08T11:30:54.190" v="5"/>
        <pc:sldMasterMkLst>
          <pc:docMk/>
          <pc:sldMasterMk cId="2048461119" sldId="2147483705"/>
        </pc:sldMasterMkLst>
        <pc:spChg chg="mod">
          <ac:chgData name="Sarah Balian" userId="b3b060d9-4d34-479b-ad68-688eaebf93c5" providerId="ADAL" clId="{427ADF3C-11CD-4DCB-8FF5-0DF694246952}" dt="2023-09-08T11:30:43.870" v="1"/>
          <ac:spMkLst>
            <pc:docMk/>
            <pc:sldMasterMk cId="2048461119" sldId="2147483705"/>
            <ac:spMk id="2" creationId="{A1AF6A25-C05E-275F-43E1-F8E93E3EEC0C}"/>
          </ac:spMkLst>
        </pc:spChg>
        <pc:spChg chg="mod">
          <ac:chgData name="Sarah Balian" userId="b3b060d9-4d34-479b-ad68-688eaebf93c5" providerId="ADAL" clId="{427ADF3C-11CD-4DCB-8FF5-0DF694246952}" dt="2023-09-08T11:30:45.998" v="3" actId="6549"/>
          <ac:spMkLst>
            <pc:docMk/>
            <pc:sldMasterMk cId="2048461119" sldId="2147483705"/>
            <ac:spMk id="4" creationId="{EF1B5812-A233-6083-8BE7-6465D675F0CA}"/>
          </ac:spMkLst>
        </pc:spChg>
        <pc:sldLayoutChg chg="modSp mod">
          <pc:chgData name="Sarah Balian" userId="b3b060d9-4d34-479b-ad68-688eaebf93c5" providerId="ADAL" clId="{427ADF3C-11CD-4DCB-8FF5-0DF694246952}" dt="2023-09-08T11:30:54.190" v="5"/>
          <pc:sldLayoutMkLst>
            <pc:docMk/>
            <pc:sldMasterMk cId="2048461119" sldId="2147483705"/>
            <pc:sldLayoutMk cId="2078391278" sldId="2147483706"/>
          </pc:sldLayoutMkLst>
          <pc:spChg chg="mod">
            <ac:chgData name="Sarah Balian" userId="b3b060d9-4d34-479b-ad68-688eaebf93c5" providerId="ADAL" clId="{427ADF3C-11CD-4DCB-8FF5-0DF694246952}" dt="2023-09-08T11:30:54.190" v="5"/>
            <ac:spMkLst>
              <pc:docMk/>
              <pc:sldMasterMk cId="2048461119" sldId="2147483705"/>
              <pc:sldLayoutMk cId="2078391278" sldId="2147483706"/>
              <ac:spMk id="4" creationId="{EC71831F-1B8F-EA98-3184-E4EB3C6D8FB1}"/>
            </ac:spMkLst>
          </pc:spChg>
        </pc:sldLayoutChg>
      </pc:sldMasterChg>
    </pc:docChg>
  </pc:docChgLst>
  <pc:docChgLst>
    <pc:chgData name="Twesigye, Gloria" userId="6464a502-8a44-4d67-8fab-8f3aa9495827" providerId="ADAL" clId="{50E2C758-C78B-4777-8669-CD2EB671EA6B}"/>
    <pc:docChg chg="undo custSel addSld delSld modSld">
      <pc:chgData name="Twesigye, Gloria" userId="6464a502-8a44-4d67-8fab-8f3aa9495827" providerId="ADAL" clId="{50E2C758-C78B-4777-8669-CD2EB671EA6B}" dt="2023-03-27T16:56:10.311" v="157" actId="207"/>
      <pc:docMkLst>
        <pc:docMk/>
      </pc:docMkLst>
      <pc:sldChg chg="delSp mod">
        <pc:chgData name="Twesigye, Gloria" userId="6464a502-8a44-4d67-8fab-8f3aa9495827" providerId="ADAL" clId="{50E2C758-C78B-4777-8669-CD2EB671EA6B}" dt="2023-03-27T16:55:30.116" v="153" actId="478"/>
        <pc:sldMkLst>
          <pc:docMk/>
          <pc:sldMk cId="2163988523" sldId="260"/>
        </pc:sldMkLst>
        <pc:spChg chg="del">
          <ac:chgData name="Twesigye, Gloria" userId="6464a502-8a44-4d67-8fab-8f3aa9495827" providerId="ADAL" clId="{50E2C758-C78B-4777-8669-CD2EB671EA6B}" dt="2023-03-27T16:55:30.116" v="153" actId="478"/>
          <ac:spMkLst>
            <pc:docMk/>
            <pc:sldMk cId="2163988523" sldId="260"/>
            <ac:spMk id="4" creationId="{38E58F80-7BED-37AD-2B31-9A1FF2277E33}"/>
          </ac:spMkLst>
        </pc:spChg>
      </pc:sldChg>
      <pc:sldChg chg="delSp mod modNotesTx">
        <pc:chgData name="Twesigye, Gloria" userId="6464a502-8a44-4d67-8fab-8f3aa9495827" providerId="ADAL" clId="{50E2C758-C78B-4777-8669-CD2EB671EA6B}" dt="2023-03-27T16:10:11.672" v="35" actId="478"/>
        <pc:sldMkLst>
          <pc:docMk/>
          <pc:sldMk cId="2479953464" sldId="264"/>
        </pc:sldMkLst>
        <pc:spChg chg="del">
          <ac:chgData name="Twesigye, Gloria" userId="6464a502-8a44-4d67-8fab-8f3aa9495827" providerId="ADAL" clId="{50E2C758-C78B-4777-8669-CD2EB671EA6B}" dt="2023-03-27T16:10:11.672" v="35" actId="478"/>
          <ac:spMkLst>
            <pc:docMk/>
            <pc:sldMk cId="2479953464" sldId="264"/>
            <ac:spMk id="2" creationId="{733FF3D6-14E0-579C-EAE2-09A361D826A6}"/>
          </ac:spMkLst>
        </pc:spChg>
      </pc:sldChg>
      <pc:sldChg chg="addSp delSp modSp mod modClrScheme chgLayout modNotesTx">
        <pc:chgData name="Twesigye, Gloria" userId="6464a502-8a44-4d67-8fab-8f3aa9495827" providerId="ADAL" clId="{50E2C758-C78B-4777-8669-CD2EB671EA6B}" dt="2023-03-27T16:42:02.969" v="131"/>
        <pc:sldMkLst>
          <pc:docMk/>
          <pc:sldMk cId="3502258445" sldId="283"/>
        </pc:sldMkLst>
        <pc:spChg chg="add del mod">
          <ac:chgData name="Twesigye, Gloria" userId="6464a502-8a44-4d67-8fab-8f3aa9495827" providerId="ADAL" clId="{50E2C758-C78B-4777-8669-CD2EB671EA6B}" dt="2023-03-27T16:12:29.831" v="57" actId="478"/>
          <ac:spMkLst>
            <pc:docMk/>
            <pc:sldMk cId="3502258445" sldId="283"/>
            <ac:spMk id="2" creationId="{E5D65380-B833-6A09-4E44-33E78069C142}"/>
          </ac:spMkLst>
        </pc:spChg>
        <pc:spChg chg="mod ord">
          <ac:chgData name="Twesigye, Gloria" userId="6464a502-8a44-4d67-8fab-8f3aa9495827" providerId="ADAL" clId="{50E2C758-C78B-4777-8669-CD2EB671EA6B}" dt="2023-03-27T16:11:55.712" v="49" actId="700"/>
          <ac:spMkLst>
            <pc:docMk/>
            <pc:sldMk cId="3502258445" sldId="283"/>
            <ac:spMk id="13" creationId="{F49B15B0-FD75-DECC-3634-EE6AC69C59EB}"/>
          </ac:spMkLst>
        </pc:spChg>
        <pc:spChg chg="mod ord">
          <ac:chgData name="Twesigye, Gloria" userId="6464a502-8a44-4d67-8fab-8f3aa9495827" providerId="ADAL" clId="{50E2C758-C78B-4777-8669-CD2EB671EA6B}" dt="2023-03-27T16:12:16.617" v="53" actId="1076"/>
          <ac:spMkLst>
            <pc:docMk/>
            <pc:sldMk cId="3502258445" sldId="283"/>
            <ac:spMk id="14" creationId="{AE7A1216-0076-B5CD-ABD8-DB1D80BC4095}"/>
          </ac:spMkLst>
        </pc:spChg>
        <pc:spChg chg="mod">
          <ac:chgData name="Twesigye, Gloria" userId="6464a502-8a44-4d67-8fab-8f3aa9495827" providerId="ADAL" clId="{50E2C758-C78B-4777-8669-CD2EB671EA6B}" dt="2023-03-27T16:12:27.876" v="55" actId="207"/>
          <ac:spMkLst>
            <pc:docMk/>
            <pc:sldMk cId="3502258445" sldId="283"/>
            <ac:spMk id="16" creationId="{2248D778-A03D-48EE-3BF9-36AEE014C660}"/>
          </ac:spMkLst>
        </pc:spChg>
        <pc:graphicFrameChg chg="mod">
          <ac:chgData name="Twesigye, Gloria" userId="6464a502-8a44-4d67-8fab-8f3aa9495827" providerId="ADAL" clId="{50E2C758-C78B-4777-8669-CD2EB671EA6B}" dt="2023-03-27T16:12:22.326" v="54" actId="207"/>
          <ac:graphicFrameMkLst>
            <pc:docMk/>
            <pc:sldMk cId="3502258445" sldId="283"/>
            <ac:graphicFrameMk id="9" creationId="{16BB2B36-D329-083C-5198-BEEC5AC12CFA}"/>
          </ac:graphicFrameMkLst>
        </pc:graphicFrameChg>
      </pc:sldChg>
      <pc:sldChg chg="delSp del mod">
        <pc:chgData name="Twesigye, Gloria" userId="6464a502-8a44-4d67-8fab-8f3aa9495827" providerId="ADAL" clId="{50E2C758-C78B-4777-8669-CD2EB671EA6B}" dt="2023-03-27T16:55:07.922" v="150" actId="47"/>
        <pc:sldMkLst>
          <pc:docMk/>
          <pc:sldMk cId="3475639167" sldId="289"/>
        </pc:sldMkLst>
        <pc:spChg chg="del">
          <ac:chgData name="Twesigye, Gloria" userId="6464a502-8a44-4d67-8fab-8f3aa9495827" providerId="ADAL" clId="{50E2C758-C78B-4777-8669-CD2EB671EA6B}" dt="2023-03-27T16:54:53.667" v="148" actId="478"/>
          <ac:spMkLst>
            <pc:docMk/>
            <pc:sldMk cId="3475639167" sldId="289"/>
            <ac:spMk id="4" creationId="{23FEBA2D-4D24-9A79-3C3F-0C514E02023C}"/>
          </ac:spMkLst>
        </pc:spChg>
      </pc:sldChg>
      <pc:sldChg chg="delSp mod modCm modNotesTx">
        <pc:chgData name="Twesigye, Gloria" userId="6464a502-8a44-4d67-8fab-8f3aa9495827" providerId="ADAL" clId="{50E2C758-C78B-4777-8669-CD2EB671EA6B}" dt="2023-03-27T16:08:41.614" v="23"/>
        <pc:sldMkLst>
          <pc:docMk/>
          <pc:sldMk cId="1925132525" sldId="294"/>
        </pc:sldMkLst>
        <pc:spChg chg="del">
          <ac:chgData name="Twesigye, Gloria" userId="6464a502-8a44-4d67-8fab-8f3aa9495827" providerId="ADAL" clId="{50E2C758-C78B-4777-8669-CD2EB671EA6B}" dt="2023-03-27T16:08:39.241" v="22" actId="478"/>
          <ac:spMkLst>
            <pc:docMk/>
            <pc:sldMk cId="1925132525" sldId="294"/>
            <ac:spMk id="2" creationId="{415B8FEE-B1B5-D86F-A2E8-1BBA79FF2C74}"/>
          </ac:spMkLst>
        </pc:spChg>
        <pc:extLst>
          <p:ext xmlns:p="http://schemas.openxmlformats.org/presentationml/2006/main" uri="{D6D511B9-2390-475A-947B-AFAB55BFBCF1}">
            <pc226:cmChg xmlns:pc226="http://schemas.microsoft.com/office/powerpoint/2022/06/main/command" chg="mod">
              <pc226:chgData name="Twesigye, Gloria" userId="6464a502-8a44-4d67-8fab-8f3aa9495827" providerId="ADAL" clId="{50E2C758-C78B-4777-8669-CD2EB671EA6B}" dt="2023-03-27T16:07:18.124" v="12"/>
              <pc2:cmMkLst xmlns:pc2="http://schemas.microsoft.com/office/powerpoint/2019/9/main/command">
                <pc:docMk/>
                <pc:sldMk cId="1925132525" sldId="294"/>
                <pc2:cmMk id="{5D66B79D-6654-46B8-89B3-9309EFAD2316}"/>
              </pc2:cmMkLst>
            </pc226:cmChg>
          </p:ext>
        </pc:extLst>
      </pc:sldChg>
      <pc:sldChg chg="modSp">
        <pc:chgData name="Twesigye, Gloria" userId="6464a502-8a44-4d67-8fab-8f3aa9495827" providerId="ADAL" clId="{50E2C758-C78B-4777-8669-CD2EB671EA6B}" dt="2023-03-27T16:56:10.311" v="157" actId="207"/>
        <pc:sldMkLst>
          <pc:docMk/>
          <pc:sldMk cId="476875324" sldId="296"/>
        </pc:sldMkLst>
        <pc:graphicFrameChg chg="mod">
          <ac:chgData name="Twesigye, Gloria" userId="6464a502-8a44-4d67-8fab-8f3aa9495827" providerId="ADAL" clId="{50E2C758-C78B-4777-8669-CD2EB671EA6B}" dt="2023-03-27T16:56:10.311" v="157" actId="207"/>
          <ac:graphicFrameMkLst>
            <pc:docMk/>
            <pc:sldMk cId="476875324" sldId="296"/>
            <ac:graphicFrameMk id="6" creationId="{CE0AC156-79DC-6462-5917-72039B2FC4D8}"/>
          </ac:graphicFrameMkLst>
        </pc:graphicFrameChg>
      </pc:sldChg>
      <pc:sldChg chg="delSp mod modNotesTx">
        <pc:chgData name="Twesigye, Gloria" userId="6464a502-8a44-4d67-8fab-8f3aa9495827" providerId="ADAL" clId="{50E2C758-C78B-4777-8669-CD2EB671EA6B}" dt="2023-03-27T16:05:16.839" v="11"/>
        <pc:sldMkLst>
          <pc:docMk/>
          <pc:sldMk cId="3632646033" sldId="328"/>
        </pc:sldMkLst>
        <pc:spChg chg="del">
          <ac:chgData name="Twesigye, Gloria" userId="6464a502-8a44-4d67-8fab-8f3aa9495827" providerId="ADAL" clId="{50E2C758-C78B-4777-8669-CD2EB671EA6B}" dt="2023-03-27T16:04:59.472" v="10" actId="478"/>
          <ac:spMkLst>
            <pc:docMk/>
            <pc:sldMk cId="3632646033" sldId="328"/>
            <ac:spMk id="2" creationId="{841054BB-C705-40D0-8FE1-5BE7B12CC222}"/>
          </ac:spMkLst>
        </pc:spChg>
      </pc:sldChg>
      <pc:sldChg chg="delSp modSp mod modNotesTx">
        <pc:chgData name="Twesigye, Gloria" userId="6464a502-8a44-4d67-8fab-8f3aa9495827" providerId="ADAL" clId="{50E2C758-C78B-4777-8669-CD2EB671EA6B}" dt="2023-03-27T16:42:47.646" v="137" actId="1076"/>
        <pc:sldMkLst>
          <pc:docMk/>
          <pc:sldMk cId="3558224958" sldId="333"/>
        </pc:sldMkLst>
        <pc:spChg chg="mod">
          <ac:chgData name="Twesigye, Gloria" userId="6464a502-8a44-4d67-8fab-8f3aa9495827" providerId="ADAL" clId="{50E2C758-C78B-4777-8669-CD2EB671EA6B}" dt="2023-03-27T16:42:26.961" v="133" actId="1076"/>
          <ac:spMkLst>
            <pc:docMk/>
            <pc:sldMk cId="3558224958" sldId="333"/>
            <ac:spMk id="8" creationId="{A3A8539B-C74C-1404-C3C8-30AE069C69E2}"/>
          </ac:spMkLst>
        </pc:spChg>
        <pc:spChg chg="mod">
          <ac:chgData name="Twesigye, Gloria" userId="6464a502-8a44-4d67-8fab-8f3aa9495827" providerId="ADAL" clId="{50E2C758-C78B-4777-8669-CD2EB671EA6B}" dt="2023-03-27T16:42:47.646" v="137" actId="1076"/>
          <ac:spMkLst>
            <pc:docMk/>
            <pc:sldMk cId="3558224958" sldId="333"/>
            <ac:spMk id="9" creationId="{C33CEFE7-A2DE-387C-2BBF-BE8924F71454}"/>
          </ac:spMkLst>
        </pc:spChg>
        <pc:spChg chg="mod">
          <ac:chgData name="Twesigye, Gloria" userId="6464a502-8a44-4d67-8fab-8f3aa9495827" providerId="ADAL" clId="{50E2C758-C78B-4777-8669-CD2EB671EA6B}" dt="2023-03-27T16:42:44.273" v="136" actId="1076"/>
          <ac:spMkLst>
            <pc:docMk/>
            <pc:sldMk cId="3558224958" sldId="333"/>
            <ac:spMk id="11" creationId="{0A03F13A-13BA-2130-25D0-900436F281AE}"/>
          </ac:spMkLst>
        </pc:spChg>
        <pc:spChg chg="mod">
          <ac:chgData name="Twesigye, Gloria" userId="6464a502-8a44-4d67-8fab-8f3aa9495827" providerId="ADAL" clId="{50E2C758-C78B-4777-8669-CD2EB671EA6B}" dt="2023-03-27T16:42:44.273" v="136" actId="1076"/>
          <ac:spMkLst>
            <pc:docMk/>
            <pc:sldMk cId="3558224958" sldId="333"/>
            <ac:spMk id="12" creationId="{659A8B4C-4230-A9CC-8F28-18247CDE908A}"/>
          </ac:spMkLst>
        </pc:spChg>
        <pc:spChg chg="mod">
          <ac:chgData name="Twesigye, Gloria" userId="6464a502-8a44-4d67-8fab-8f3aa9495827" providerId="ADAL" clId="{50E2C758-C78B-4777-8669-CD2EB671EA6B}" dt="2023-03-27T16:42:44.273" v="136" actId="1076"/>
          <ac:spMkLst>
            <pc:docMk/>
            <pc:sldMk cId="3558224958" sldId="333"/>
            <ac:spMk id="13" creationId="{5D32A2F9-74C5-2DFD-C66C-80788F916F94}"/>
          </ac:spMkLst>
        </pc:spChg>
        <pc:spChg chg="mod">
          <ac:chgData name="Twesigye, Gloria" userId="6464a502-8a44-4d67-8fab-8f3aa9495827" providerId="ADAL" clId="{50E2C758-C78B-4777-8669-CD2EB671EA6B}" dt="2023-03-27T16:42:44.273" v="136" actId="1076"/>
          <ac:spMkLst>
            <pc:docMk/>
            <pc:sldMk cId="3558224958" sldId="333"/>
            <ac:spMk id="14" creationId="{7BB18909-8986-8075-34AE-7D020A6BDA50}"/>
          </ac:spMkLst>
        </pc:spChg>
        <pc:spChg chg="mod">
          <ac:chgData name="Twesigye, Gloria" userId="6464a502-8a44-4d67-8fab-8f3aa9495827" providerId="ADAL" clId="{50E2C758-C78B-4777-8669-CD2EB671EA6B}" dt="2023-03-27T16:42:44.273" v="136" actId="1076"/>
          <ac:spMkLst>
            <pc:docMk/>
            <pc:sldMk cId="3558224958" sldId="333"/>
            <ac:spMk id="15" creationId="{0D16EBEB-A7EF-2DBC-6EF1-A07F2346AC08}"/>
          </ac:spMkLst>
        </pc:spChg>
        <pc:spChg chg="mod">
          <ac:chgData name="Twesigye, Gloria" userId="6464a502-8a44-4d67-8fab-8f3aa9495827" providerId="ADAL" clId="{50E2C758-C78B-4777-8669-CD2EB671EA6B}" dt="2023-03-27T16:42:44.273" v="136" actId="1076"/>
          <ac:spMkLst>
            <pc:docMk/>
            <pc:sldMk cId="3558224958" sldId="333"/>
            <ac:spMk id="16" creationId="{F56177ED-4529-96B7-CF28-1061834E5C85}"/>
          </ac:spMkLst>
        </pc:spChg>
        <pc:spChg chg="mod">
          <ac:chgData name="Twesigye, Gloria" userId="6464a502-8a44-4d67-8fab-8f3aa9495827" providerId="ADAL" clId="{50E2C758-C78B-4777-8669-CD2EB671EA6B}" dt="2023-03-27T16:42:44.273" v="136" actId="1076"/>
          <ac:spMkLst>
            <pc:docMk/>
            <pc:sldMk cId="3558224958" sldId="333"/>
            <ac:spMk id="17" creationId="{2977B1D3-99DA-3BED-7EA6-15BE16413390}"/>
          </ac:spMkLst>
        </pc:spChg>
        <pc:spChg chg="mod">
          <ac:chgData name="Twesigye, Gloria" userId="6464a502-8a44-4d67-8fab-8f3aa9495827" providerId="ADAL" clId="{50E2C758-C78B-4777-8669-CD2EB671EA6B}" dt="2023-03-27T16:42:44.273" v="136" actId="1076"/>
          <ac:spMkLst>
            <pc:docMk/>
            <pc:sldMk cId="3558224958" sldId="333"/>
            <ac:spMk id="18" creationId="{A88E9B82-C132-1787-88AF-7980D57EFB20}"/>
          </ac:spMkLst>
        </pc:spChg>
        <pc:spChg chg="mod">
          <ac:chgData name="Twesigye, Gloria" userId="6464a502-8a44-4d67-8fab-8f3aa9495827" providerId="ADAL" clId="{50E2C758-C78B-4777-8669-CD2EB671EA6B}" dt="2023-03-27T16:42:44.273" v="136" actId="1076"/>
          <ac:spMkLst>
            <pc:docMk/>
            <pc:sldMk cId="3558224958" sldId="333"/>
            <ac:spMk id="19" creationId="{5538F3D2-48CC-E584-C3C9-CAC883F7D441}"/>
          </ac:spMkLst>
        </pc:spChg>
        <pc:spChg chg="mod">
          <ac:chgData name="Twesigye, Gloria" userId="6464a502-8a44-4d67-8fab-8f3aa9495827" providerId="ADAL" clId="{50E2C758-C78B-4777-8669-CD2EB671EA6B}" dt="2023-03-27T16:42:44.273" v="136" actId="1076"/>
          <ac:spMkLst>
            <pc:docMk/>
            <pc:sldMk cId="3558224958" sldId="333"/>
            <ac:spMk id="20" creationId="{88C05E2F-E4B9-85A1-ADB3-21FFFB5FFA1F}"/>
          </ac:spMkLst>
        </pc:spChg>
        <pc:spChg chg="mod">
          <ac:chgData name="Twesigye, Gloria" userId="6464a502-8a44-4d67-8fab-8f3aa9495827" providerId="ADAL" clId="{50E2C758-C78B-4777-8669-CD2EB671EA6B}" dt="2023-03-27T16:42:44.273" v="136" actId="1076"/>
          <ac:spMkLst>
            <pc:docMk/>
            <pc:sldMk cId="3558224958" sldId="333"/>
            <ac:spMk id="21" creationId="{9E30F317-2035-5DCD-6A60-182779AB2DD6}"/>
          </ac:spMkLst>
        </pc:spChg>
        <pc:spChg chg="mod">
          <ac:chgData name="Twesigye, Gloria" userId="6464a502-8a44-4d67-8fab-8f3aa9495827" providerId="ADAL" clId="{50E2C758-C78B-4777-8669-CD2EB671EA6B}" dt="2023-03-27T16:42:44.273" v="136" actId="1076"/>
          <ac:spMkLst>
            <pc:docMk/>
            <pc:sldMk cId="3558224958" sldId="333"/>
            <ac:spMk id="22" creationId="{BECC88B8-3AA4-9BB8-F704-D02640115000}"/>
          </ac:spMkLst>
        </pc:spChg>
        <pc:spChg chg="mod">
          <ac:chgData name="Twesigye, Gloria" userId="6464a502-8a44-4d67-8fab-8f3aa9495827" providerId="ADAL" clId="{50E2C758-C78B-4777-8669-CD2EB671EA6B}" dt="2023-03-27T16:42:44.273" v="136" actId="1076"/>
          <ac:spMkLst>
            <pc:docMk/>
            <pc:sldMk cId="3558224958" sldId="333"/>
            <ac:spMk id="23" creationId="{09DDB696-32CD-E461-861F-F57848B01E61}"/>
          </ac:spMkLst>
        </pc:spChg>
        <pc:spChg chg="mod">
          <ac:chgData name="Twesigye, Gloria" userId="6464a502-8a44-4d67-8fab-8f3aa9495827" providerId="ADAL" clId="{50E2C758-C78B-4777-8669-CD2EB671EA6B}" dt="2023-03-27T16:42:44.273" v="136" actId="1076"/>
          <ac:spMkLst>
            <pc:docMk/>
            <pc:sldMk cId="3558224958" sldId="333"/>
            <ac:spMk id="24" creationId="{41F7FC87-67F8-365D-00C7-7D1BC8D4AF9D}"/>
          </ac:spMkLst>
        </pc:spChg>
        <pc:spChg chg="mod">
          <ac:chgData name="Twesigye, Gloria" userId="6464a502-8a44-4d67-8fab-8f3aa9495827" providerId="ADAL" clId="{50E2C758-C78B-4777-8669-CD2EB671EA6B}" dt="2023-03-27T16:42:44.273" v="136" actId="1076"/>
          <ac:spMkLst>
            <pc:docMk/>
            <pc:sldMk cId="3558224958" sldId="333"/>
            <ac:spMk id="25" creationId="{87AF9266-FF2D-9E3A-C988-66D5D21FC3CC}"/>
          </ac:spMkLst>
        </pc:spChg>
        <pc:spChg chg="mod">
          <ac:chgData name="Twesigye, Gloria" userId="6464a502-8a44-4d67-8fab-8f3aa9495827" providerId="ADAL" clId="{50E2C758-C78B-4777-8669-CD2EB671EA6B}" dt="2023-03-27T16:42:44.273" v="136" actId="1076"/>
          <ac:spMkLst>
            <pc:docMk/>
            <pc:sldMk cId="3558224958" sldId="333"/>
            <ac:spMk id="26" creationId="{8BB2E6D3-4DA2-3DBC-1947-CB48CE6E547E}"/>
          </ac:spMkLst>
        </pc:spChg>
        <pc:spChg chg="mod">
          <ac:chgData name="Twesigye, Gloria" userId="6464a502-8a44-4d67-8fab-8f3aa9495827" providerId="ADAL" clId="{50E2C758-C78B-4777-8669-CD2EB671EA6B}" dt="2023-03-27T16:42:44.273" v="136" actId="1076"/>
          <ac:spMkLst>
            <pc:docMk/>
            <pc:sldMk cId="3558224958" sldId="333"/>
            <ac:spMk id="27" creationId="{E68A71D6-7D4C-A931-F6D9-3A464FFA5816}"/>
          </ac:spMkLst>
        </pc:spChg>
        <pc:spChg chg="mod">
          <ac:chgData name="Twesigye, Gloria" userId="6464a502-8a44-4d67-8fab-8f3aa9495827" providerId="ADAL" clId="{50E2C758-C78B-4777-8669-CD2EB671EA6B}" dt="2023-03-27T16:42:44.273" v="136" actId="1076"/>
          <ac:spMkLst>
            <pc:docMk/>
            <pc:sldMk cId="3558224958" sldId="333"/>
            <ac:spMk id="28" creationId="{89E076D9-416E-C933-B12C-4B208794DAAF}"/>
          </ac:spMkLst>
        </pc:spChg>
        <pc:spChg chg="mod">
          <ac:chgData name="Twesigye, Gloria" userId="6464a502-8a44-4d67-8fab-8f3aa9495827" providerId="ADAL" clId="{50E2C758-C78B-4777-8669-CD2EB671EA6B}" dt="2023-03-27T16:42:44.273" v="136" actId="1076"/>
          <ac:spMkLst>
            <pc:docMk/>
            <pc:sldMk cId="3558224958" sldId="333"/>
            <ac:spMk id="29" creationId="{4BF11430-0C35-610F-2F40-857D36534F28}"/>
          </ac:spMkLst>
        </pc:spChg>
        <pc:spChg chg="mod">
          <ac:chgData name="Twesigye, Gloria" userId="6464a502-8a44-4d67-8fab-8f3aa9495827" providerId="ADAL" clId="{50E2C758-C78B-4777-8669-CD2EB671EA6B}" dt="2023-03-27T16:42:44.273" v="136" actId="1076"/>
          <ac:spMkLst>
            <pc:docMk/>
            <pc:sldMk cId="3558224958" sldId="333"/>
            <ac:spMk id="30" creationId="{A908E651-2921-30CA-E4A1-C08E7821894C}"/>
          </ac:spMkLst>
        </pc:spChg>
        <pc:spChg chg="mod">
          <ac:chgData name="Twesigye, Gloria" userId="6464a502-8a44-4d67-8fab-8f3aa9495827" providerId="ADAL" clId="{50E2C758-C78B-4777-8669-CD2EB671EA6B}" dt="2023-03-27T16:42:44.273" v="136" actId="1076"/>
          <ac:spMkLst>
            <pc:docMk/>
            <pc:sldMk cId="3558224958" sldId="333"/>
            <ac:spMk id="31" creationId="{3F7C5875-B3C9-2B77-CE5F-8AF548186F6E}"/>
          </ac:spMkLst>
        </pc:spChg>
        <pc:spChg chg="mod">
          <ac:chgData name="Twesigye, Gloria" userId="6464a502-8a44-4d67-8fab-8f3aa9495827" providerId="ADAL" clId="{50E2C758-C78B-4777-8669-CD2EB671EA6B}" dt="2023-03-27T16:42:44.273" v="136" actId="1076"/>
          <ac:spMkLst>
            <pc:docMk/>
            <pc:sldMk cId="3558224958" sldId="333"/>
            <ac:spMk id="32" creationId="{524FFA5D-F415-74F1-1ABD-7E03D904B419}"/>
          </ac:spMkLst>
        </pc:spChg>
        <pc:spChg chg="mod">
          <ac:chgData name="Twesigye, Gloria" userId="6464a502-8a44-4d67-8fab-8f3aa9495827" providerId="ADAL" clId="{50E2C758-C78B-4777-8669-CD2EB671EA6B}" dt="2023-03-27T16:42:44.273" v="136" actId="1076"/>
          <ac:spMkLst>
            <pc:docMk/>
            <pc:sldMk cId="3558224958" sldId="333"/>
            <ac:spMk id="33" creationId="{76BAEC5D-EA55-C943-0522-C2694A9E8414}"/>
          </ac:spMkLst>
        </pc:spChg>
        <pc:spChg chg="mod">
          <ac:chgData name="Twesigye, Gloria" userId="6464a502-8a44-4d67-8fab-8f3aa9495827" providerId="ADAL" clId="{50E2C758-C78B-4777-8669-CD2EB671EA6B}" dt="2023-03-27T16:42:44.273" v="136" actId="1076"/>
          <ac:spMkLst>
            <pc:docMk/>
            <pc:sldMk cId="3558224958" sldId="333"/>
            <ac:spMk id="34" creationId="{9F1F04BB-C98C-19D4-B309-2C6650D5AD39}"/>
          </ac:spMkLst>
        </pc:spChg>
        <pc:spChg chg="mod">
          <ac:chgData name="Twesigye, Gloria" userId="6464a502-8a44-4d67-8fab-8f3aa9495827" providerId="ADAL" clId="{50E2C758-C78B-4777-8669-CD2EB671EA6B}" dt="2023-03-27T16:42:44.273" v="136" actId="1076"/>
          <ac:spMkLst>
            <pc:docMk/>
            <pc:sldMk cId="3558224958" sldId="333"/>
            <ac:spMk id="35" creationId="{F8FCFE4B-B125-9093-1DE5-7839248601B1}"/>
          </ac:spMkLst>
        </pc:spChg>
        <pc:spChg chg="mod">
          <ac:chgData name="Twesigye, Gloria" userId="6464a502-8a44-4d67-8fab-8f3aa9495827" providerId="ADAL" clId="{50E2C758-C78B-4777-8669-CD2EB671EA6B}" dt="2023-03-27T16:42:44.273" v="136" actId="1076"/>
          <ac:spMkLst>
            <pc:docMk/>
            <pc:sldMk cId="3558224958" sldId="333"/>
            <ac:spMk id="36" creationId="{6F065593-C1F3-7208-80E0-AFD295780EAB}"/>
          </ac:spMkLst>
        </pc:spChg>
        <pc:spChg chg="mod">
          <ac:chgData name="Twesigye, Gloria" userId="6464a502-8a44-4d67-8fab-8f3aa9495827" providerId="ADAL" clId="{50E2C758-C78B-4777-8669-CD2EB671EA6B}" dt="2023-03-27T16:42:44.273" v="136" actId="1076"/>
          <ac:spMkLst>
            <pc:docMk/>
            <pc:sldMk cId="3558224958" sldId="333"/>
            <ac:spMk id="37" creationId="{E961280E-B5AB-E776-E71B-944F7B33F90C}"/>
          </ac:spMkLst>
        </pc:spChg>
        <pc:spChg chg="mod">
          <ac:chgData name="Twesigye, Gloria" userId="6464a502-8a44-4d67-8fab-8f3aa9495827" providerId="ADAL" clId="{50E2C758-C78B-4777-8669-CD2EB671EA6B}" dt="2023-03-27T16:42:44.273" v="136" actId="1076"/>
          <ac:spMkLst>
            <pc:docMk/>
            <pc:sldMk cId="3558224958" sldId="333"/>
            <ac:spMk id="38" creationId="{77FE4BF1-21B5-4263-F0B5-B6AF6A54C060}"/>
          </ac:spMkLst>
        </pc:spChg>
        <pc:spChg chg="del">
          <ac:chgData name="Twesigye, Gloria" userId="6464a502-8a44-4d67-8fab-8f3aa9495827" providerId="ADAL" clId="{50E2C758-C78B-4777-8669-CD2EB671EA6B}" dt="2023-03-27T16:41:48.814" v="130" actId="478"/>
          <ac:spMkLst>
            <pc:docMk/>
            <pc:sldMk cId="3558224958" sldId="333"/>
            <ac:spMk id="39" creationId="{396FC064-14F4-EC69-D9F0-F37BDF1FE9BD}"/>
          </ac:spMkLst>
        </pc:spChg>
        <pc:spChg chg="mod">
          <ac:chgData name="Twesigye, Gloria" userId="6464a502-8a44-4d67-8fab-8f3aa9495827" providerId="ADAL" clId="{50E2C758-C78B-4777-8669-CD2EB671EA6B}" dt="2023-03-27T16:42:36.695" v="135" actId="1076"/>
          <ac:spMkLst>
            <pc:docMk/>
            <pc:sldMk cId="3558224958" sldId="333"/>
            <ac:spMk id="1046" creationId="{8A57591F-F75D-FBB3-BD7E-757A1AFC2F44}"/>
          </ac:spMkLst>
        </pc:spChg>
        <pc:grpChg chg="mod">
          <ac:chgData name="Twesigye, Gloria" userId="6464a502-8a44-4d67-8fab-8f3aa9495827" providerId="ADAL" clId="{50E2C758-C78B-4777-8669-CD2EB671EA6B}" dt="2023-03-27T16:42:44.273" v="136" actId="1076"/>
          <ac:grpSpMkLst>
            <pc:docMk/>
            <pc:sldMk cId="3558224958" sldId="333"/>
            <ac:grpSpMk id="2" creationId="{4B12608F-5C0A-9307-A332-FC66986CECC8}"/>
          </ac:grpSpMkLst>
        </pc:grpChg>
        <pc:grpChg chg="mod">
          <ac:chgData name="Twesigye, Gloria" userId="6464a502-8a44-4d67-8fab-8f3aa9495827" providerId="ADAL" clId="{50E2C758-C78B-4777-8669-CD2EB671EA6B}" dt="2023-03-27T16:42:44.273" v="136" actId="1076"/>
          <ac:grpSpMkLst>
            <pc:docMk/>
            <pc:sldMk cId="3558224958" sldId="333"/>
            <ac:grpSpMk id="5" creationId="{E2F64CF1-677A-0839-923D-42E1CE86E693}"/>
          </ac:grpSpMkLst>
        </pc:grpChg>
        <pc:grpChg chg="mod">
          <ac:chgData name="Twesigye, Gloria" userId="6464a502-8a44-4d67-8fab-8f3aa9495827" providerId="ADAL" clId="{50E2C758-C78B-4777-8669-CD2EB671EA6B}" dt="2023-03-27T16:42:44.273" v="136" actId="1076"/>
          <ac:grpSpMkLst>
            <pc:docMk/>
            <pc:sldMk cId="3558224958" sldId="333"/>
            <ac:grpSpMk id="10" creationId="{3DD1841D-5857-652B-0552-FB7E30CA817F}"/>
          </ac:grpSpMkLst>
        </pc:grpChg>
        <pc:cxnChg chg="mod">
          <ac:chgData name="Twesigye, Gloria" userId="6464a502-8a44-4d67-8fab-8f3aa9495827" providerId="ADAL" clId="{50E2C758-C78B-4777-8669-CD2EB671EA6B}" dt="2023-03-27T16:42:44.273" v="136" actId="1076"/>
          <ac:cxnSpMkLst>
            <pc:docMk/>
            <pc:sldMk cId="3558224958" sldId="333"/>
            <ac:cxnSpMk id="6" creationId="{534D6B69-7D4A-5A49-9C35-D57C87EF795D}"/>
          </ac:cxnSpMkLst>
        </pc:cxnChg>
        <pc:cxnChg chg="mod">
          <ac:chgData name="Twesigye, Gloria" userId="6464a502-8a44-4d67-8fab-8f3aa9495827" providerId="ADAL" clId="{50E2C758-C78B-4777-8669-CD2EB671EA6B}" dt="2023-03-27T16:42:44.273" v="136" actId="1076"/>
          <ac:cxnSpMkLst>
            <pc:docMk/>
            <pc:sldMk cId="3558224958" sldId="333"/>
            <ac:cxnSpMk id="7" creationId="{F7DD32AD-9D02-AB91-D676-2DBB58D27F30}"/>
          </ac:cxnSpMkLst>
        </pc:cxnChg>
      </pc:sldChg>
      <pc:sldChg chg="delSp mod">
        <pc:chgData name="Twesigye, Gloria" userId="6464a502-8a44-4d67-8fab-8f3aa9495827" providerId="ADAL" clId="{50E2C758-C78B-4777-8669-CD2EB671EA6B}" dt="2023-03-27T16:55:33.827" v="154" actId="478"/>
        <pc:sldMkLst>
          <pc:docMk/>
          <pc:sldMk cId="3002345635" sldId="340"/>
        </pc:sldMkLst>
        <pc:spChg chg="del">
          <ac:chgData name="Twesigye, Gloria" userId="6464a502-8a44-4d67-8fab-8f3aa9495827" providerId="ADAL" clId="{50E2C758-C78B-4777-8669-CD2EB671EA6B}" dt="2023-03-27T16:55:33.827" v="154" actId="478"/>
          <ac:spMkLst>
            <pc:docMk/>
            <pc:sldMk cId="3002345635" sldId="340"/>
            <ac:spMk id="4" creationId="{8528A65B-6808-6570-0A88-20952F53F815}"/>
          </ac:spMkLst>
        </pc:spChg>
      </pc:sldChg>
      <pc:sldChg chg="delSp modSp mod">
        <pc:chgData name="Twesigye, Gloria" userId="6464a502-8a44-4d67-8fab-8f3aa9495827" providerId="ADAL" clId="{50E2C758-C78B-4777-8669-CD2EB671EA6B}" dt="2023-03-27T16:55:43.242" v="155" actId="478"/>
        <pc:sldMkLst>
          <pc:docMk/>
          <pc:sldMk cId="2849914987" sldId="344"/>
        </pc:sldMkLst>
        <pc:spChg chg="mod">
          <ac:chgData name="Twesigye, Gloria" userId="6464a502-8a44-4d67-8fab-8f3aa9495827" providerId="ADAL" clId="{50E2C758-C78B-4777-8669-CD2EB671EA6B}" dt="2023-03-27T15:59:04.623" v="1" actId="20577"/>
          <ac:spMkLst>
            <pc:docMk/>
            <pc:sldMk cId="2849914987" sldId="344"/>
            <ac:spMk id="9" creationId="{E690F70B-E368-D7F5-795E-B5139345EF71}"/>
          </ac:spMkLst>
        </pc:spChg>
        <pc:spChg chg="del">
          <ac:chgData name="Twesigye, Gloria" userId="6464a502-8a44-4d67-8fab-8f3aa9495827" providerId="ADAL" clId="{50E2C758-C78B-4777-8669-CD2EB671EA6B}" dt="2023-03-27T16:55:43.242" v="155" actId="478"/>
          <ac:spMkLst>
            <pc:docMk/>
            <pc:sldMk cId="2849914987" sldId="344"/>
            <ac:spMk id="10" creationId="{EB3FBA9C-A54B-D0ED-1DFA-75BF3BFDED7C}"/>
          </ac:spMkLst>
        </pc:spChg>
      </pc:sldChg>
      <pc:sldChg chg="delSp modSp mod">
        <pc:chgData name="Twesigye, Gloria" userId="6464a502-8a44-4d67-8fab-8f3aa9495827" providerId="ADAL" clId="{50E2C758-C78B-4777-8669-CD2EB671EA6B}" dt="2023-03-27T16:55:49.316" v="156" actId="478"/>
        <pc:sldMkLst>
          <pc:docMk/>
          <pc:sldMk cId="958764126" sldId="346"/>
        </pc:sldMkLst>
        <pc:spChg chg="del">
          <ac:chgData name="Twesigye, Gloria" userId="6464a502-8a44-4d67-8fab-8f3aa9495827" providerId="ADAL" clId="{50E2C758-C78B-4777-8669-CD2EB671EA6B}" dt="2023-03-27T16:55:49.316" v="156" actId="478"/>
          <ac:spMkLst>
            <pc:docMk/>
            <pc:sldMk cId="958764126" sldId="346"/>
            <ac:spMk id="4" creationId="{BBA5F6A3-C509-B8EE-8AD8-3450B09D9D4A}"/>
          </ac:spMkLst>
        </pc:spChg>
        <pc:spChg chg="mod">
          <ac:chgData name="Twesigye, Gloria" userId="6464a502-8a44-4d67-8fab-8f3aa9495827" providerId="ADAL" clId="{50E2C758-C78B-4777-8669-CD2EB671EA6B}" dt="2023-03-27T15:59:12.875" v="3" actId="20577"/>
          <ac:spMkLst>
            <pc:docMk/>
            <pc:sldMk cId="958764126" sldId="346"/>
            <ac:spMk id="9" creationId="{E690F70B-E368-D7F5-795E-B5139345EF71}"/>
          </ac:spMkLst>
        </pc:spChg>
      </pc:sldChg>
      <pc:sldChg chg="add del">
        <pc:chgData name="Twesigye, Gloria" userId="6464a502-8a44-4d67-8fab-8f3aa9495827" providerId="ADAL" clId="{50E2C758-C78B-4777-8669-CD2EB671EA6B}" dt="2023-03-27T16:53:57.991" v="139"/>
        <pc:sldMkLst>
          <pc:docMk/>
          <pc:sldMk cId="1510844458" sldId="349"/>
        </pc:sldMkLst>
      </pc:sldChg>
      <pc:sldChg chg="modSp add mod">
        <pc:chgData name="Twesigye, Gloria" userId="6464a502-8a44-4d67-8fab-8f3aa9495827" providerId="ADAL" clId="{50E2C758-C78B-4777-8669-CD2EB671EA6B}" dt="2023-03-27T16:55:19.528" v="152" actId="1076"/>
        <pc:sldMkLst>
          <pc:docMk/>
          <pc:sldMk cId="1877476400" sldId="349"/>
        </pc:sldMkLst>
        <pc:spChg chg="mod">
          <ac:chgData name="Twesigye, Gloria" userId="6464a502-8a44-4d67-8fab-8f3aa9495827" providerId="ADAL" clId="{50E2C758-C78B-4777-8669-CD2EB671EA6B}" dt="2023-03-27T16:55:19.528" v="152" actId="1076"/>
          <ac:spMkLst>
            <pc:docMk/>
            <pc:sldMk cId="1877476400" sldId="349"/>
            <ac:spMk id="2" creationId="{E2C1E771-73A1-701F-1EF7-0950A106EB3A}"/>
          </ac:spMkLst>
        </pc:spChg>
        <pc:spChg chg="mod">
          <ac:chgData name="Twesigye, Gloria" userId="6464a502-8a44-4d67-8fab-8f3aa9495827" providerId="ADAL" clId="{50E2C758-C78B-4777-8669-CD2EB671EA6B}" dt="2023-03-27T16:55:13.264" v="151" actId="1076"/>
          <ac:spMkLst>
            <pc:docMk/>
            <pc:sldMk cId="1877476400" sldId="349"/>
            <ac:spMk id="3" creationId="{F2A31AE5-F919-CA50-BF07-AF012D87D146}"/>
          </ac:spMkLst>
        </pc:spChg>
      </pc:sldChg>
      <pc:sldChg chg="add del">
        <pc:chgData name="Twesigye, Gloria" userId="6464a502-8a44-4d67-8fab-8f3aa9495827" providerId="ADAL" clId="{50E2C758-C78B-4777-8669-CD2EB671EA6B}" dt="2023-03-27T16:54:03.610" v="141"/>
        <pc:sldMkLst>
          <pc:docMk/>
          <pc:sldMk cId="2777013042" sldId="349"/>
        </pc:sldMkLst>
      </pc:sldChg>
    </pc:docChg>
  </pc:docChgLst>
  <pc:docChgLst>
    <pc:chgData name="Sarah Balian" userId="b3b060d9-4d34-479b-ad68-688eaebf93c5" providerId="ADAL" clId="{2B5CE32F-AC6D-45EC-8455-B79C725DAEC7}"/>
    <pc:docChg chg="custSel modSld modMainMaster">
      <pc:chgData name="Sarah Balian" userId="b3b060d9-4d34-479b-ad68-688eaebf93c5" providerId="ADAL" clId="{2B5CE32F-AC6D-45EC-8455-B79C725DAEC7}" dt="2023-02-03T21:31:41.644" v="26" actId="478"/>
      <pc:docMkLst>
        <pc:docMk/>
      </pc:docMkLst>
      <pc:sldChg chg="modSp mod">
        <pc:chgData name="Sarah Balian" userId="b3b060d9-4d34-479b-ad68-688eaebf93c5" providerId="ADAL" clId="{2B5CE32F-AC6D-45EC-8455-B79C725DAEC7}" dt="2023-02-03T21:11:02.504" v="16" actId="790"/>
        <pc:sldMkLst>
          <pc:docMk/>
          <pc:sldMk cId="2163988523" sldId="260"/>
        </pc:sldMkLst>
        <pc:spChg chg="mod">
          <ac:chgData name="Sarah Balian" userId="b3b060d9-4d34-479b-ad68-688eaebf93c5" providerId="ADAL" clId="{2B5CE32F-AC6D-45EC-8455-B79C725DAEC7}" dt="2023-02-03T21:11:02.504" v="16" actId="790"/>
          <ac:spMkLst>
            <pc:docMk/>
            <pc:sldMk cId="2163988523" sldId="260"/>
            <ac:spMk id="9" creationId="{E690F70B-E368-D7F5-795E-B5139345EF71}"/>
          </ac:spMkLst>
        </pc:spChg>
      </pc:sldChg>
      <pc:sldChg chg="delCm">
        <pc:chgData name="Sarah Balian" userId="b3b060d9-4d34-479b-ad68-688eaebf93c5" providerId="ADAL" clId="{2B5CE32F-AC6D-45EC-8455-B79C725DAEC7}" dt="2023-02-03T21:02:28.572" v="0"/>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2B5CE32F-AC6D-45EC-8455-B79C725DAEC7}" dt="2023-02-03T21:02:28.572" v="0"/>
              <pc2:cmMkLst xmlns:pc2="http://schemas.microsoft.com/office/powerpoint/2019/9/main/command">
                <pc:docMk/>
                <pc:sldMk cId="3475639167" sldId="289"/>
                <pc2:cmMk id="{2DEAD97D-A688-4E40-9364-09468691891F}"/>
              </pc2:cmMkLst>
            </pc226:cmChg>
          </p:ext>
        </pc:extLst>
      </pc:sldChg>
      <pc:sldChg chg="modCm">
        <pc:chgData name="Sarah Balian" userId="b3b060d9-4d34-479b-ad68-688eaebf93c5" providerId="ADAL" clId="{2B5CE32F-AC6D-45EC-8455-B79C725DAEC7}" dt="2023-02-03T21:30:06.219" v="20"/>
        <pc:sldMkLst>
          <pc:docMk/>
          <pc:sldMk cId="476875324" sldId="296"/>
        </pc:sldMkLst>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2B5CE32F-AC6D-45EC-8455-B79C725DAEC7}" dt="2023-02-03T21:30:06.219" v="20"/>
              <pc2:cmMkLst xmlns:pc2="http://schemas.microsoft.com/office/powerpoint/2019/9/main/command">
                <pc:docMk/>
                <pc:sldMk cId="476875324" sldId="296"/>
                <pc2:cmMk id="{F9708234-D3C9-415F-B968-CD9F0601462C}"/>
              </pc2:cmMkLst>
            </pc226:cmChg>
          </p:ext>
        </pc:extLst>
      </pc:sldChg>
      <pc:sldChg chg="delSp mod">
        <pc:chgData name="Sarah Balian" userId="b3b060d9-4d34-479b-ad68-688eaebf93c5" providerId="ADAL" clId="{2B5CE32F-AC6D-45EC-8455-B79C725DAEC7}" dt="2023-02-03T21:31:41.644" v="26" actId="478"/>
        <pc:sldMkLst>
          <pc:docMk/>
          <pc:sldMk cId="3558224958" sldId="333"/>
        </pc:sldMkLst>
        <pc:spChg chg="del">
          <ac:chgData name="Sarah Balian" userId="b3b060d9-4d34-479b-ad68-688eaebf93c5" providerId="ADAL" clId="{2B5CE32F-AC6D-45EC-8455-B79C725DAEC7}" dt="2023-02-03T21:31:24.941" v="22" actId="478"/>
          <ac:spMkLst>
            <pc:docMk/>
            <pc:sldMk cId="3558224958" sldId="333"/>
            <ac:spMk id="8" creationId="{1A5D5D1F-6AE8-32C3-0DF9-D2F8A96FD892}"/>
          </ac:spMkLst>
        </pc:spChg>
        <pc:spChg chg="del">
          <ac:chgData name="Sarah Balian" userId="b3b060d9-4d34-479b-ad68-688eaebf93c5" providerId="ADAL" clId="{2B5CE32F-AC6D-45EC-8455-B79C725DAEC7}" dt="2023-02-03T21:31:33.930" v="24" actId="478"/>
          <ac:spMkLst>
            <pc:docMk/>
            <pc:sldMk cId="3558224958" sldId="333"/>
            <ac:spMk id="41" creationId="{D668D04A-DECC-8646-63D2-86090C0B6EC2}"/>
          </ac:spMkLst>
        </pc:spChg>
        <pc:spChg chg="del">
          <ac:chgData name="Sarah Balian" userId="b3b060d9-4d34-479b-ad68-688eaebf93c5" providerId="ADAL" clId="{2B5CE32F-AC6D-45EC-8455-B79C725DAEC7}" dt="2023-02-03T21:31:27.948" v="23" actId="478"/>
          <ac:spMkLst>
            <pc:docMk/>
            <pc:sldMk cId="3558224958" sldId="333"/>
            <ac:spMk id="42" creationId="{CF8A5421-9323-A745-9033-6B0858E056E5}"/>
          </ac:spMkLst>
        </pc:spChg>
        <pc:spChg chg="del">
          <ac:chgData name="Sarah Balian" userId="b3b060d9-4d34-479b-ad68-688eaebf93c5" providerId="ADAL" clId="{2B5CE32F-AC6D-45EC-8455-B79C725DAEC7}" dt="2023-02-03T21:31:33.930" v="24" actId="478"/>
          <ac:spMkLst>
            <pc:docMk/>
            <pc:sldMk cId="3558224958" sldId="333"/>
            <ac:spMk id="43" creationId="{B7FC13D1-752F-56B6-5609-2A21E3445535}"/>
          </ac:spMkLst>
        </pc:spChg>
        <pc:spChg chg="del">
          <ac:chgData name="Sarah Balian" userId="b3b060d9-4d34-479b-ad68-688eaebf93c5" providerId="ADAL" clId="{2B5CE32F-AC6D-45EC-8455-B79C725DAEC7}" dt="2023-02-03T21:31:33.930" v="24" actId="478"/>
          <ac:spMkLst>
            <pc:docMk/>
            <pc:sldMk cId="3558224958" sldId="333"/>
            <ac:spMk id="44" creationId="{4BC63EFC-51D8-5205-E29F-01514C838175}"/>
          </ac:spMkLst>
        </pc:spChg>
        <pc:spChg chg="del">
          <ac:chgData name="Sarah Balian" userId="b3b060d9-4d34-479b-ad68-688eaebf93c5" providerId="ADAL" clId="{2B5CE32F-AC6D-45EC-8455-B79C725DAEC7}" dt="2023-02-03T21:31:27.948" v="23" actId="478"/>
          <ac:spMkLst>
            <pc:docMk/>
            <pc:sldMk cId="3558224958" sldId="333"/>
            <ac:spMk id="45" creationId="{BBE6A571-B611-7C03-DEE0-82AB9841B25B}"/>
          </ac:spMkLst>
        </pc:spChg>
        <pc:spChg chg="del">
          <ac:chgData name="Sarah Balian" userId="b3b060d9-4d34-479b-ad68-688eaebf93c5" providerId="ADAL" clId="{2B5CE32F-AC6D-45EC-8455-B79C725DAEC7}" dt="2023-02-03T21:31:27.948" v="23" actId="478"/>
          <ac:spMkLst>
            <pc:docMk/>
            <pc:sldMk cId="3558224958" sldId="333"/>
            <ac:spMk id="46" creationId="{42DF423A-99C8-4EB4-85E6-B227F5AC86CF}"/>
          </ac:spMkLst>
        </pc:spChg>
        <pc:spChg chg="del">
          <ac:chgData name="Sarah Balian" userId="b3b060d9-4d34-479b-ad68-688eaebf93c5" providerId="ADAL" clId="{2B5CE32F-AC6D-45EC-8455-B79C725DAEC7}" dt="2023-02-03T21:31:27.948" v="23" actId="478"/>
          <ac:spMkLst>
            <pc:docMk/>
            <pc:sldMk cId="3558224958" sldId="333"/>
            <ac:spMk id="47" creationId="{1A54FE55-9EA8-7040-3CAE-58A0BC0B5A7A}"/>
          </ac:spMkLst>
        </pc:spChg>
        <pc:spChg chg="del">
          <ac:chgData name="Sarah Balian" userId="b3b060d9-4d34-479b-ad68-688eaebf93c5" providerId="ADAL" clId="{2B5CE32F-AC6D-45EC-8455-B79C725DAEC7}" dt="2023-02-03T21:31:27.948" v="23" actId="478"/>
          <ac:spMkLst>
            <pc:docMk/>
            <pc:sldMk cId="3558224958" sldId="333"/>
            <ac:spMk id="48" creationId="{C745E97A-7FD6-1663-C9EC-826AD8D437D1}"/>
          </ac:spMkLst>
        </pc:spChg>
        <pc:spChg chg="del">
          <ac:chgData name="Sarah Balian" userId="b3b060d9-4d34-479b-ad68-688eaebf93c5" providerId="ADAL" clId="{2B5CE32F-AC6D-45EC-8455-B79C725DAEC7}" dt="2023-02-03T21:31:27.948" v="23" actId="478"/>
          <ac:spMkLst>
            <pc:docMk/>
            <pc:sldMk cId="3558224958" sldId="333"/>
            <ac:spMk id="49" creationId="{5A089B96-6EB7-40E6-B695-CA14F03E510E}"/>
          </ac:spMkLst>
        </pc:spChg>
        <pc:spChg chg="del">
          <ac:chgData name="Sarah Balian" userId="b3b060d9-4d34-479b-ad68-688eaebf93c5" providerId="ADAL" clId="{2B5CE32F-AC6D-45EC-8455-B79C725DAEC7}" dt="2023-02-03T21:31:36.268" v="25" actId="478"/>
          <ac:spMkLst>
            <pc:docMk/>
            <pc:sldMk cId="3558224958" sldId="333"/>
            <ac:spMk id="50" creationId="{B4A38A1D-ED77-E4A3-DF60-1B2D80DD4252}"/>
          </ac:spMkLst>
        </pc:spChg>
        <pc:spChg chg="del">
          <ac:chgData name="Sarah Balian" userId="b3b060d9-4d34-479b-ad68-688eaebf93c5" providerId="ADAL" clId="{2B5CE32F-AC6D-45EC-8455-B79C725DAEC7}" dt="2023-02-03T21:31:36.268" v="25" actId="478"/>
          <ac:spMkLst>
            <pc:docMk/>
            <pc:sldMk cId="3558224958" sldId="333"/>
            <ac:spMk id="51" creationId="{3D949BF7-3246-03FC-D71D-FF2B194A5867}"/>
          </ac:spMkLst>
        </pc:spChg>
        <pc:spChg chg="del">
          <ac:chgData name="Sarah Balian" userId="b3b060d9-4d34-479b-ad68-688eaebf93c5" providerId="ADAL" clId="{2B5CE32F-AC6D-45EC-8455-B79C725DAEC7}" dt="2023-02-03T21:31:36.268" v="25" actId="478"/>
          <ac:spMkLst>
            <pc:docMk/>
            <pc:sldMk cId="3558224958" sldId="333"/>
            <ac:spMk id="52" creationId="{D73A6417-5A8E-992C-44F0-86E234C17E10}"/>
          </ac:spMkLst>
        </pc:spChg>
        <pc:spChg chg="del">
          <ac:chgData name="Sarah Balian" userId="b3b060d9-4d34-479b-ad68-688eaebf93c5" providerId="ADAL" clId="{2B5CE32F-AC6D-45EC-8455-B79C725DAEC7}" dt="2023-02-03T21:31:41.644" v="26" actId="478"/>
          <ac:spMkLst>
            <pc:docMk/>
            <pc:sldMk cId="3558224958" sldId="333"/>
            <ac:spMk id="53" creationId="{34E58A3B-6C41-24E5-AFB9-0CC8E52DFFBF}"/>
          </ac:spMkLst>
        </pc:spChg>
        <pc:spChg chg="del">
          <ac:chgData name="Sarah Balian" userId="b3b060d9-4d34-479b-ad68-688eaebf93c5" providerId="ADAL" clId="{2B5CE32F-AC6D-45EC-8455-B79C725DAEC7}" dt="2023-02-03T21:31:27.948" v="23" actId="478"/>
          <ac:spMkLst>
            <pc:docMk/>
            <pc:sldMk cId="3558224958" sldId="333"/>
            <ac:spMk id="54" creationId="{3C62B939-790C-DB0F-0CF6-1E2C6F585ED4}"/>
          </ac:spMkLst>
        </pc:spChg>
        <pc:spChg chg="del">
          <ac:chgData name="Sarah Balian" userId="b3b060d9-4d34-479b-ad68-688eaebf93c5" providerId="ADAL" clId="{2B5CE32F-AC6D-45EC-8455-B79C725DAEC7}" dt="2023-02-03T21:31:33.930" v="24" actId="478"/>
          <ac:spMkLst>
            <pc:docMk/>
            <pc:sldMk cId="3558224958" sldId="333"/>
            <ac:spMk id="55" creationId="{16C6B6BA-7222-2A46-CA43-30A3DC2F40E5}"/>
          </ac:spMkLst>
        </pc:spChg>
        <pc:spChg chg="del">
          <ac:chgData name="Sarah Balian" userId="b3b060d9-4d34-479b-ad68-688eaebf93c5" providerId="ADAL" clId="{2B5CE32F-AC6D-45EC-8455-B79C725DAEC7}" dt="2023-02-03T21:31:41.644" v="26" actId="478"/>
          <ac:spMkLst>
            <pc:docMk/>
            <pc:sldMk cId="3558224958" sldId="333"/>
            <ac:spMk id="59" creationId="{4D135624-874F-7303-6186-F1323F30C5AA}"/>
          </ac:spMkLst>
        </pc:spChg>
        <pc:spChg chg="del">
          <ac:chgData name="Sarah Balian" userId="b3b060d9-4d34-479b-ad68-688eaebf93c5" providerId="ADAL" clId="{2B5CE32F-AC6D-45EC-8455-B79C725DAEC7}" dt="2023-02-03T21:31:36.268" v="25" actId="478"/>
          <ac:spMkLst>
            <pc:docMk/>
            <pc:sldMk cId="3558224958" sldId="333"/>
            <ac:spMk id="60" creationId="{283A431F-66DE-56D0-6F8C-E197CA434994}"/>
          </ac:spMkLst>
        </pc:spChg>
        <pc:spChg chg="del">
          <ac:chgData name="Sarah Balian" userId="b3b060d9-4d34-479b-ad68-688eaebf93c5" providerId="ADAL" clId="{2B5CE32F-AC6D-45EC-8455-B79C725DAEC7}" dt="2023-02-03T21:31:41.644" v="26" actId="478"/>
          <ac:spMkLst>
            <pc:docMk/>
            <pc:sldMk cId="3558224958" sldId="333"/>
            <ac:spMk id="61" creationId="{13D1EBF7-3808-CC4B-C914-B34A82C02B00}"/>
          </ac:spMkLst>
        </pc:spChg>
        <pc:spChg chg="del">
          <ac:chgData name="Sarah Balian" userId="b3b060d9-4d34-479b-ad68-688eaebf93c5" providerId="ADAL" clId="{2B5CE32F-AC6D-45EC-8455-B79C725DAEC7}" dt="2023-02-03T21:31:36.268" v="25" actId="478"/>
          <ac:spMkLst>
            <pc:docMk/>
            <pc:sldMk cId="3558224958" sldId="333"/>
            <ac:spMk id="1033" creationId="{3CD9B410-05B2-6138-6911-D2332C745AC9}"/>
          </ac:spMkLst>
        </pc:spChg>
        <pc:spChg chg="del">
          <ac:chgData name="Sarah Balian" userId="b3b060d9-4d34-479b-ad68-688eaebf93c5" providerId="ADAL" clId="{2B5CE32F-AC6D-45EC-8455-B79C725DAEC7}" dt="2023-02-03T21:31:41.644" v="26" actId="478"/>
          <ac:spMkLst>
            <pc:docMk/>
            <pc:sldMk cId="3558224958" sldId="333"/>
            <ac:spMk id="1034" creationId="{7DB997D1-C003-D6C6-1F18-F0F31FEDDA4D}"/>
          </ac:spMkLst>
        </pc:spChg>
        <pc:spChg chg="del">
          <ac:chgData name="Sarah Balian" userId="b3b060d9-4d34-479b-ad68-688eaebf93c5" providerId="ADAL" clId="{2B5CE32F-AC6D-45EC-8455-B79C725DAEC7}" dt="2023-02-03T21:31:36.268" v="25" actId="478"/>
          <ac:spMkLst>
            <pc:docMk/>
            <pc:sldMk cId="3558224958" sldId="333"/>
            <ac:spMk id="1035" creationId="{505D2889-80F3-69CB-1B35-181142E76EFB}"/>
          </ac:spMkLst>
        </pc:spChg>
        <pc:spChg chg="del">
          <ac:chgData name="Sarah Balian" userId="b3b060d9-4d34-479b-ad68-688eaebf93c5" providerId="ADAL" clId="{2B5CE32F-AC6D-45EC-8455-B79C725DAEC7}" dt="2023-02-03T21:31:36.268" v="25" actId="478"/>
          <ac:spMkLst>
            <pc:docMk/>
            <pc:sldMk cId="3558224958" sldId="333"/>
            <ac:spMk id="1036" creationId="{857DBFB8-A839-2B3D-F992-3D5B522A6EDA}"/>
          </ac:spMkLst>
        </pc:spChg>
        <pc:spChg chg="del">
          <ac:chgData name="Sarah Balian" userId="b3b060d9-4d34-479b-ad68-688eaebf93c5" providerId="ADAL" clId="{2B5CE32F-AC6D-45EC-8455-B79C725DAEC7}" dt="2023-02-03T21:31:41.644" v="26" actId="478"/>
          <ac:spMkLst>
            <pc:docMk/>
            <pc:sldMk cId="3558224958" sldId="333"/>
            <ac:spMk id="1037" creationId="{A619D19B-59AC-7D09-4061-FA84E7FB471A}"/>
          </ac:spMkLst>
        </pc:spChg>
        <pc:spChg chg="del">
          <ac:chgData name="Sarah Balian" userId="b3b060d9-4d34-479b-ad68-688eaebf93c5" providerId="ADAL" clId="{2B5CE32F-AC6D-45EC-8455-B79C725DAEC7}" dt="2023-02-03T21:31:36.268" v="25" actId="478"/>
          <ac:spMkLst>
            <pc:docMk/>
            <pc:sldMk cId="3558224958" sldId="333"/>
            <ac:spMk id="1038" creationId="{5909F8BF-9101-628B-51F4-11674CFA84EF}"/>
          </ac:spMkLst>
        </pc:spChg>
        <pc:spChg chg="del">
          <ac:chgData name="Sarah Balian" userId="b3b060d9-4d34-479b-ad68-688eaebf93c5" providerId="ADAL" clId="{2B5CE32F-AC6D-45EC-8455-B79C725DAEC7}" dt="2023-02-03T21:31:36.268" v="25" actId="478"/>
          <ac:spMkLst>
            <pc:docMk/>
            <pc:sldMk cId="3558224958" sldId="333"/>
            <ac:spMk id="1041" creationId="{EDDDA1C2-40F2-C465-D3BB-2E406CC881AB}"/>
          </ac:spMkLst>
        </pc:spChg>
        <pc:grpChg chg="del">
          <ac:chgData name="Sarah Balian" userId="b3b060d9-4d34-479b-ad68-688eaebf93c5" providerId="ADAL" clId="{2B5CE32F-AC6D-45EC-8455-B79C725DAEC7}" dt="2023-02-03T21:31:21.340" v="21" actId="478"/>
          <ac:grpSpMkLst>
            <pc:docMk/>
            <pc:sldMk cId="3558224958" sldId="333"/>
            <ac:grpSpMk id="12" creationId="{5E9238D3-4F99-E415-7A54-9FE1BC3F8A71}"/>
          </ac:grpSpMkLst>
        </pc:grpChg>
        <pc:cxnChg chg="del">
          <ac:chgData name="Sarah Balian" userId="b3b060d9-4d34-479b-ad68-688eaebf93c5" providerId="ADAL" clId="{2B5CE32F-AC6D-45EC-8455-B79C725DAEC7}" dt="2023-02-03T21:31:36.268" v="25" actId="478"/>
          <ac:cxnSpMkLst>
            <pc:docMk/>
            <pc:sldMk cId="3558224958" sldId="333"/>
            <ac:cxnSpMk id="1028" creationId="{251E71C6-C5DE-756D-28C9-B37F00509337}"/>
          </ac:cxnSpMkLst>
        </pc:cxnChg>
        <pc:cxnChg chg="del">
          <ac:chgData name="Sarah Balian" userId="b3b060d9-4d34-479b-ad68-688eaebf93c5" providerId="ADAL" clId="{2B5CE32F-AC6D-45EC-8455-B79C725DAEC7}" dt="2023-02-03T21:31:36.268" v="25" actId="478"/>
          <ac:cxnSpMkLst>
            <pc:docMk/>
            <pc:sldMk cId="3558224958" sldId="333"/>
            <ac:cxnSpMk id="1039" creationId="{27A9561D-6FFC-F4BF-D6C2-12FEB0D3D959}"/>
          </ac:cxnSpMkLst>
        </pc:cxnChg>
        <pc:cxnChg chg="del">
          <ac:chgData name="Sarah Balian" userId="b3b060d9-4d34-479b-ad68-688eaebf93c5" providerId="ADAL" clId="{2B5CE32F-AC6D-45EC-8455-B79C725DAEC7}" dt="2023-02-03T21:31:36.268" v="25" actId="478"/>
          <ac:cxnSpMkLst>
            <pc:docMk/>
            <pc:sldMk cId="3558224958" sldId="333"/>
            <ac:cxnSpMk id="1044" creationId="{449259B2-AC01-86E5-AAE4-014A1E3AD19E}"/>
          </ac:cxnSpMkLst>
        </pc:cxnChg>
      </pc:sldChg>
      <pc:sldChg chg="modSp mod">
        <pc:chgData name="Sarah Balian" userId="b3b060d9-4d34-479b-ad68-688eaebf93c5" providerId="ADAL" clId="{2B5CE32F-AC6D-45EC-8455-B79C725DAEC7}" dt="2023-02-03T21:12:11.048" v="17" actId="790"/>
        <pc:sldMkLst>
          <pc:docMk/>
          <pc:sldMk cId="3002345635" sldId="340"/>
        </pc:sldMkLst>
        <pc:spChg chg="mod">
          <ac:chgData name="Sarah Balian" userId="b3b060d9-4d34-479b-ad68-688eaebf93c5" providerId="ADAL" clId="{2B5CE32F-AC6D-45EC-8455-B79C725DAEC7}" dt="2023-02-03T21:12:11.048" v="17" actId="790"/>
          <ac:spMkLst>
            <pc:docMk/>
            <pc:sldMk cId="3002345635" sldId="340"/>
            <ac:spMk id="9" creationId="{E690F70B-E368-D7F5-795E-B5139345EF71}"/>
          </ac:spMkLst>
        </pc:spChg>
      </pc:sldChg>
      <pc:sldChg chg="modSp mod">
        <pc:chgData name="Sarah Balian" userId="b3b060d9-4d34-479b-ad68-688eaebf93c5" providerId="ADAL" clId="{2B5CE32F-AC6D-45EC-8455-B79C725DAEC7}" dt="2023-02-03T21:17:59.544" v="18" actId="790"/>
        <pc:sldMkLst>
          <pc:docMk/>
          <pc:sldMk cId="2849914987" sldId="344"/>
        </pc:sldMkLst>
        <pc:spChg chg="mod">
          <ac:chgData name="Sarah Balian" userId="b3b060d9-4d34-479b-ad68-688eaebf93c5" providerId="ADAL" clId="{2B5CE32F-AC6D-45EC-8455-B79C725DAEC7}" dt="2023-02-03T21:17:59.544" v="18" actId="790"/>
          <ac:spMkLst>
            <pc:docMk/>
            <pc:sldMk cId="2849914987" sldId="344"/>
            <ac:spMk id="9" creationId="{E690F70B-E368-D7F5-795E-B5139345EF71}"/>
          </ac:spMkLst>
        </pc:spChg>
      </pc:sldChg>
      <pc:sldChg chg="modSp mod">
        <pc:chgData name="Sarah Balian" userId="b3b060d9-4d34-479b-ad68-688eaebf93c5" providerId="ADAL" clId="{2B5CE32F-AC6D-45EC-8455-B79C725DAEC7}" dt="2023-02-03T21:18:20.495" v="19" actId="790"/>
        <pc:sldMkLst>
          <pc:docMk/>
          <pc:sldMk cId="958764126" sldId="346"/>
        </pc:sldMkLst>
        <pc:spChg chg="mod">
          <ac:chgData name="Sarah Balian" userId="b3b060d9-4d34-479b-ad68-688eaebf93c5" providerId="ADAL" clId="{2B5CE32F-AC6D-45EC-8455-B79C725DAEC7}" dt="2023-02-03T21:18:20.495" v="19" actId="790"/>
          <ac:spMkLst>
            <pc:docMk/>
            <pc:sldMk cId="958764126" sldId="346"/>
            <ac:spMk id="9" creationId="{E690F70B-E368-D7F5-795E-B5139345EF71}"/>
          </ac:spMkLst>
        </pc:spChg>
      </pc:sldChg>
      <pc:sldMasterChg chg="modSp mod modSldLayout">
        <pc:chgData name="Sarah Balian" userId="b3b060d9-4d34-479b-ad68-688eaebf93c5" providerId="ADAL" clId="{2B5CE32F-AC6D-45EC-8455-B79C725DAEC7}" dt="2023-02-03T21:03:32.355" v="5"/>
        <pc:sldMasterMkLst>
          <pc:docMk/>
          <pc:sldMasterMk cId="3850865728" sldId="2147483662"/>
        </pc:sldMasterMkLst>
        <pc:spChg chg="mod">
          <ac:chgData name="Sarah Balian" userId="b3b060d9-4d34-479b-ad68-688eaebf93c5" providerId="ADAL" clId="{2B5CE32F-AC6D-45EC-8455-B79C725DAEC7}" dt="2023-02-03T21:02:56.677" v="1" actId="790"/>
          <ac:spMkLst>
            <pc:docMk/>
            <pc:sldMasterMk cId="3850865728" sldId="2147483662"/>
            <ac:spMk id="2" creationId="{A1AF6A25-C05E-275F-43E1-F8E93E3EEC0C}"/>
          </ac:spMkLst>
        </pc:spChg>
        <pc:spChg chg="mod">
          <ac:chgData name="Sarah Balian" userId="b3b060d9-4d34-479b-ad68-688eaebf93c5" providerId="ADAL" clId="{2B5CE32F-AC6D-45EC-8455-B79C725DAEC7}" dt="2023-02-03T21:03:32.355" v="5"/>
          <ac:spMkLst>
            <pc:docMk/>
            <pc:sldMasterMk cId="3850865728" sldId="2147483662"/>
            <ac:spMk id="4" creationId="{EF1B5812-A233-6083-8BE7-6465D675F0CA}"/>
          </ac:spMkLst>
        </pc:spChg>
        <pc:spChg chg="mod">
          <ac:chgData name="Sarah Balian" userId="b3b060d9-4d34-479b-ad68-688eaebf93c5" providerId="ADAL" clId="{2B5CE32F-AC6D-45EC-8455-B79C725DAEC7}" dt="2023-02-03T21:02:56.677" v="1" actId="790"/>
          <ac:spMkLst>
            <pc:docMk/>
            <pc:sldMasterMk cId="3850865728" sldId="2147483662"/>
            <ac:spMk id="7" creationId="{2139826A-640E-12A1-234F-57C1984C22CC}"/>
          </ac:spMkLst>
        </pc:spChg>
        <pc:spChg chg="mod">
          <ac:chgData name="Sarah Balian" userId="b3b060d9-4d34-479b-ad68-688eaebf93c5" providerId="ADAL" clId="{2B5CE32F-AC6D-45EC-8455-B79C725DAEC7}" dt="2023-02-03T21:02:56.677" v="1" actId="790"/>
          <ac:spMkLst>
            <pc:docMk/>
            <pc:sldMasterMk cId="3850865728" sldId="2147483662"/>
            <ac:spMk id="8" creationId="{BD89CD6A-460E-F8B9-A2A8-47A478D0A124}"/>
          </ac:spMkLst>
        </pc:spChg>
        <pc:sldLayoutChg chg="modSp mod">
          <pc:chgData name="Sarah Balian" userId="b3b060d9-4d34-479b-ad68-688eaebf93c5" providerId="ADAL" clId="{2B5CE32F-AC6D-45EC-8455-B79C725DAEC7}" dt="2023-02-03T21:03:20.488" v="4" actId="20577"/>
          <pc:sldLayoutMkLst>
            <pc:docMk/>
            <pc:sldMasterMk cId="2048461119" sldId="2147483705"/>
            <pc:sldLayoutMk cId="3824787925" sldId="2147483686"/>
          </pc:sldLayoutMkLst>
          <pc:spChg chg="mod">
            <ac:chgData name="Sarah Balian" userId="b3b060d9-4d34-479b-ad68-688eaebf93c5" providerId="ADAL" clId="{2B5CE32F-AC6D-45EC-8455-B79C725DAEC7}" dt="2023-02-03T21:03:20.488" v="4" actId="20577"/>
            <ac:spMkLst>
              <pc:docMk/>
              <pc:sldMasterMk cId="2048461119" sldId="2147483705"/>
              <pc:sldLayoutMk cId="3824787925" sldId="2147483686"/>
              <ac:spMk id="4" creationId="{EC71831F-1B8F-EA98-3184-E4EB3C6D8FB1}"/>
            </ac:spMkLst>
          </pc:spChg>
        </pc:sldLayoutChg>
      </pc:sldMasterChg>
      <pc:sldMasterChg chg="modSp mod modSldLayout">
        <pc:chgData name="Sarah Balian" userId="b3b060d9-4d34-479b-ad68-688eaebf93c5" providerId="ADAL" clId="{2B5CE32F-AC6D-45EC-8455-B79C725DAEC7}" dt="2023-02-03T21:10:32.450" v="15" actId="790"/>
        <pc:sldMasterMkLst>
          <pc:docMk/>
          <pc:sldMasterMk cId="3984714580" sldId="2147483687"/>
        </pc:sldMasterMkLst>
        <pc:spChg chg="mod">
          <ac:chgData name="Sarah Balian" userId="b3b060d9-4d34-479b-ad68-688eaebf93c5" providerId="ADAL" clId="{2B5CE32F-AC6D-45EC-8455-B79C725DAEC7}" dt="2023-02-03T21:04:11.665" v="6" actId="790"/>
          <ac:spMkLst>
            <pc:docMk/>
            <pc:sldMasterMk cId="3984714580" sldId="2147483687"/>
            <ac:spMk id="2" creationId="{03E54A10-719A-0B4F-7C4C-F7D6FAC8277F}"/>
          </ac:spMkLst>
        </pc:spChg>
        <pc:spChg chg="mod">
          <ac:chgData name="Sarah Balian" userId="b3b060d9-4d34-479b-ad68-688eaebf93c5" providerId="ADAL" clId="{2B5CE32F-AC6D-45EC-8455-B79C725DAEC7}" dt="2023-02-03T21:04:11.665" v="6" actId="790"/>
          <ac:spMkLst>
            <pc:docMk/>
            <pc:sldMasterMk cId="3984714580" sldId="2147483687"/>
            <ac:spMk id="3" creationId="{0DF65C5F-08F2-14C5-EB6B-62F788C57AFC}"/>
          </ac:spMkLst>
        </pc:spChg>
        <pc:spChg chg="mod">
          <ac:chgData name="Sarah Balian" userId="b3b060d9-4d34-479b-ad68-688eaebf93c5" providerId="ADAL" clId="{2B5CE32F-AC6D-45EC-8455-B79C725DAEC7}" dt="2023-02-03T21:04:11.665" v="6" actId="790"/>
          <ac:spMkLst>
            <pc:docMk/>
            <pc:sldMasterMk cId="3984714580" sldId="2147483687"/>
            <ac:spMk id="6" creationId="{F3508880-2D04-8F31-445B-D96DA2BF437A}"/>
          </ac:spMkLst>
        </pc:spChg>
        <pc:sldLayoutChg chg="modSp mod">
          <pc:chgData name="Sarah Balian" userId="b3b060d9-4d34-479b-ad68-688eaebf93c5" providerId="ADAL" clId="{2B5CE32F-AC6D-45EC-8455-B79C725DAEC7}" dt="2023-02-03T21:04:17.222" v="7" actId="790"/>
          <pc:sldLayoutMkLst>
            <pc:docMk/>
            <pc:sldMasterMk cId="3984714580" sldId="2147483687"/>
            <pc:sldLayoutMk cId="2029731006" sldId="2147483688"/>
          </pc:sldLayoutMkLst>
          <pc:spChg chg="mod">
            <ac:chgData name="Sarah Balian" userId="b3b060d9-4d34-479b-ad68-688eaebf93c5" providerId="ADAL" clId="{2B5CE32F-AC6D-45EC-8455-B79C725DAEC7}" dt="2023-02-03T21:04:17.222" v="7" actId="790"/>
            <ac:spMkLst>
              <pc:docMk/>
              <pc:sldMasterMk cId="3984714580" sldId="2147483687"/>
              <pc:sldLayoutMk cId="2029731006" sldId="2147483688"/>
              <ac:spMk id="2" creationId="{002A1D83-90D9-A967-BAF7-E596839FB289}"/>
            </ac:spMkLst>
          </pc:spChg>
          <pc:spChg chg="mod">
            <ac:chgData name="Sarah Balian" userId="b3b060d9-4d34-479b-ad68-688eaebf93c5" providerId="ADAL" clId="{2B5CE32F-AC6D-45EC-8455-B79C725DAEC7}" dt="2023-02-03T21:04:17.222" v="7" actId="790"/>
            <ac:spMkLst>
              <pc:docMk/>
              <pc:sldMasterMk cId="3984714580" sldId="2147483687"/>
              <pc:sldLayoutMk cId="2029731006" sldId="2147483688"/>
              <ac:spMk id="3" creationId="{576D5B40-EB68-8D4B-357F-B220C4259167}"/>
            </ac:spMkLst>
          </pc:spChg>
          <pc:spChg chg="mod">
            <ac:chgData name="Sarah Balian" userId="b3b060d9-4d34-479b-ad68-688eaebf93c5" providerId="ADAL" clId="{2B5CE32F-AC6D-45EC-8455-B79C725DAEC7}" dt="2023-02-03T21:04:17.222" v="7" actId="790"/>
            <ac:spMkLst>
              <pc:docMk/>
              <pc:sldMasterMk cId="3984714580" sldId="2147483687"/>
              <pc:sldLayoutMk cId="2029731006" sldId="2147483688"/>
              <ac:spMk id="6" creationId="{EC5FC97C-5584-8FB9-31E8-948C44C94010}"/>
            </ac:spMkLst>
          </pc:spChg>
        </pc:sldLayoutChg>
        <pc:sldLayoutChg chg="modSp mod">
          <pc:chgData name="Sarah Balian" userId="b3b060d9-4d34-479b-ad68-688eaebf93c5" providerId="ADAL" clId="{2B5CE32F-AC6D-45EC-8455-B79C725DAEC7}" dt="2023-02-03T21:07:40.513" v="8" actId="790"/>
          <pc:sldLayoutMkLst>
            <pc:docMk/>
            <pc:sldMasterMk cId="3984714580" sldId="2147483687"/>
            <pc:sldLayoutMk cId="746083278" sldId="2147483689"/>
          </pc:sldLayoutMkLst>
          <pc:spChg chg="mod">
            <ac:chgData name="Sarah Balian" userId="b3b060d9-4d34-479b-ad68-688eaebf93c5" providerId="ADAL" clId="{2B5CE32F-AC6D-45EC-8455-B79C725DAEC7}" dt="2023-02-03T21:07:40.513" v="8" actId="790"/>
            <ac:spMkLst>
              <pc:docMk/>
              <pc:sldMasterMk cId="3984714580" sldId="2147483687"/>
              <pc:sldLayoutMk cId="746083278" sldId="2147483689"/>
              <ac:spMk id="2" creationId="{9A15BC85-DDF8-A1DB-27A3-C24DA3DA5886}"/>
            </ac:spMkLst>
          </pc:spChg>
          <pc:spChg chg="mod">
            <ac:chgData name="Sarah Balian" userId="b3b060d9-4d34-479b-ad68-688eaebf93c5" providerId="ADAL" clId="{2B5CE32F-AC6D-45EC-8455-B79C725DAEC7}" dt="2023-02-03T21:07:40.513" v="8" actId="790"/>
            <ac:spMkLst>
              <pc:docMk/>
              <pc:sldMasterMk cId="3984714580" sldId="2147483687"/>
              <pc:sldLayoutMk cId="746083278" sldId="2147483689"/>
              <ac:spMk id="3" creationId="{D1377EC6-E606-BCCD-FC01-0168607C70E3}"/>
            </ac:spMkLst>
          </pc:spChg>
          <pc:spChg chg="mod">
            <ac:chgData name="Sarah Balian" userId="b3b060d9-4d34-479b-ad68-688eaebf93c5" providerId="ADAL" clId="{2B5CE32F-AC6D-45EC-8455-B79C725DAEC7}" dt="2023-02-03T21:07:40.513" v="8" actId="790"/>
            <ac:spMkLst>
              <pc:docMk/>
              <pc:sldMasterMk cId="3984714580" sldId="2147483687"/>
              <pc:sldLayoutMk cId="746083278" sldId="2147483689"/>
              <ac:spMk id="6" creationId="{C5F83DAB-1288-D2A6-CDF7-6DB873393035}"/>
            </ac:spMkLst>
          </pc:spChg>
        </pc:sldLayoutChg>
        <pc:sldLayoutChg chg="modSp mod">
          <pc:chgData name="Sarah Balian" userId="b3b060d9-4d34-479b-ad68-688eaebf93c5" providerId="ADAL" clId="{2B5CE32F-AC6D-45EC-8455-B79C725DAEC7}" dt="2023-02-03T21:08:53.076" v="9" actId="790"/>
          <pc:sldLayoutMkLst>
            <pc:docMk/>
            <pc:sldMasterMk cId="3984714580" sldId="2147483687"/>
            <pc:sldLayoutMk cId="1129321109" sldId="2147483690"/>
          </pc:sldLayoutMkLst>
          <pc:spChg chg="mod">
            <ac:chgData name="Sarah Balian" userId="b3b060d9-4d34-479b-ad68-688eaebf93c5" providerId="ADAL" clId="{2B5CE32F-AC6D-45EC-8455-B79C725DAEC7}" dt="2023-02-03T21:08:53.076" v="9" actId="790"/>
            <ac:spMkLst>
              <pc:docMk/>
              <pc:sldMasterMk cId="3984714580" sldId="2147483687"/>
              <pc:sldLayoutMk cId="1129321109" sldId="2147483690"/>
              <ac:spMk id="2" creationId="{6242BF62-381D-A10A-2B05-CF2065AFBDB4}"/>
            </ac:spMkLst>
          </pc:spChg>
          <pc:spChg chg="mod">
            <ac:chgData name="Sarah Balian" userId="b3b060d9-4d34-479b-ad68-688eaebf93c5" providerId="ADAL" clId="{2B5CE32F-AC6D-45EC-8455-B79C725DAEC7}" dt="2023-02-03T21:08:53.076" v="9" actId="790"/>
            <ac:spMkLst>
              <pc:docMk/>
              <pc:sldMasterMk cId="3984714580" sldId="2147483687"/>
              <pc:sldLayoutMk cId="1129321109" sldId="2147483690"/>
              <ac:spMk id="3" creationId="{4005B1DE-79D9-8942-5FD8-A2F056CE72E2}"/>
            </ac:spMkLst>
          </pc:spChg>
          <pc:spChg chg="mod">
            <ac:chgData name="Sarah Balian" userId="b3b060d9-4d34-479b-ad68-688eaebf93c5" providerId="ADAL" clId="{2B5CE32F-AC6D-45EC-8455-B79C725DAEC7}" dt="2023-02-03T21:08:53.076" v="9" actId="790"/>
            <ac:spMkLst>
              <pc:docMk/>
              <pc:sldMasterMk cId="3984714580" sldId="2147483687"/>
              <pc:sldLayoutMk cId="1129321109" sldId="2147483690"/>
              <ac:spMk id="6" creationId="{164D1C88-F894-953E-7603-9966357E8EF0}"/>
            </ac:spMkLst>
          </pc:spChg>
        </pc:sldLayoutChg>
        <pc:sldLayoutChg chg="modSp mod">
          <pc:chgData name="Sarah Balian" userId="b3b060d9-4d34-479b-ad68-688eaebf93c5" providerId="ADAL" clId="{2B5CE32F-AC6D-45EC-8455-B79C725DAEC7}" dt="2023-02-03T21:10:07.300" v="10" actId="790"/>
          <pc:sldLayoutMkLst>
            <pc:docMk/>
            <pc:sldMasterMk cId="3984714580" sldId="2147483687"/>
            <pc:sldLayoutMk cId="1622710034" sldId="2147483691"/>
          </pc:sldLayoutMkLst>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2" creationId="{E6195229-41BE-FCD2-40AF-27A3CD6A6264}"/>
            </ac:spMkLst>
          </pc:spChg>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3" creationId="{EDF7F47D-7483-43A5-0658-4E25BC7D773B}"/>
            </ac:spMkLst>
          </pc:spChg>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4" creationId="{D75D5CDD-98ED-48B0-10C6-1E0C5F88789A}"/>
            </ac:spMkLst>
          </pc:spChg>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7" creationId="{03C6669B-A941-704F-9F3C-A818DF9F2E51}"/>
            </ac:spMkLst>
          </pc:spChg>
        </pc:sldLayoutChg>
        <pc:sldLayoutChg chg="modSp mod">
          <pc:chgData name="Sarah Balian" userId="b3b060d9-4d34-479b-ad68-688eaebf93c5" providerId="ADAL" clId="{2B5CE32F-AC6D-45EC-8455-B79C725DAEC7}" dt="2023-02-03T21:10:11.502" v="11" actId="790"/>
          <pc:sldLayoutMkLst>
            <pc:docMk/>
            <pc:sldMasterMk cId="3984714580" sldId="2147483687"/>
            <pc:sldLayoutMk cId="159174091" sldId="2147483692"/>
          </pc:sldLayoutMkLst>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2" creationId="{087D6BC1-4D31-60E7-AD68-5F5554B42989}"/>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3" creationId="{B6D094AF-D978-2D58-15A9-1B33CF068A72}"/>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4" creationId="{B76FEFA9-1EFD-AA0F-5613-FF2578649EEC}"/>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5" creationId="{8577AD89-766D-5EB1-992F-5E75824CF118}"/>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6" creationId="{1FDD7E75-52E7-7B3E-9839-1C36622685FE}"/>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9" creationId="{1E466514-9FE0-C986-DC11-1C04C064BECD}"/>
            </ac:spMkLst>
          </pc:spChg>
        </pc:sldLayoutChg>
        <pc:sldLayoutChg chg="modSp mod">
          <pc:chgData name="Sarah Balian" userId="b3b060d9-4d34-479b-ad68-688eaebf93c5" providerId="ADAL" clId="{2B5CE32F-AC6D-45EC-8455-B79C725DAEC7}" dt="2023-02-03T21:10:16.999" v="12" actId="790"/>
          <pc:sldLayoutMkLst>
            <pc:docMk/>
            <pc:sldMasterMk cId="3984714580" sldId="2147483687"/>
            <pc:sldLayoutMk cId="2208407366" sldId="2147483693"/>
          </pc:sldLayoutMkLst>
          <pc:spChg chg="mod">
            <ac:chgData name="Sarah Balian" userId="b3b060d9-4d34-479b-ad68-688eaebf93c5" providerId="ADAL" clId="{2B5CE32F-AC6D-45EC-8455-B79C725DAEC7}" dt="2023-02-03T21:10:16.999" v="12" actId="790"/>
            <ac:spMkLst>
              <pc:docMk/>
              <pc:sldMasterMk cId="3984714580" sldId="2147483687"/>
              <pc:sldLayoutMk cId="2208407366" sldId="2147483693"/>
              <ac:spMk id="2" creationId="{416B39E1-D2C8-25CA-5AAB-52CEE9B31FA8}"/>
            </ac:spMkLst>
          </pc:spChg>
          <pc:spChg chg="mod">
            <ac:chgData name="Sarah Balian" userId="b3b060d9-4d34-479b-ad68-688eaebf93c5" providerId="ADAL" clId="{2B5CE32F-AC6D-45EC-8455-B79C725DAEC7}" dt="2023-02-03T21:10:16.999" v="12" actId="790"/>
            <ac:spMkLst>
              <pc:docMk/>
              <pc:sldMasterMk cId="3984714580" sldId="2147483687"/>
              <pc:sldLayoutMk cId="2208407366" sldId="2147483693"/>
              <ac:spMk id="5" creationId="{C60B5B06-9A2B-3713-F79A-B8D93949EA51}"/>
            </ac:spMkLst>
          </pc:spChg>
        </pc:sldLayoutChg>
        <pc:sldLayoutChg chg="modSp mod">
          <pc:chgData name="Sarah Balian" userId="b3b060d9-4d34-479b-ad68-688eaebf93c5" providerId="ADAL" clId="{2B5CE32F-AC6D-45EC-8455-B79C725DAEC7}" dt="2023-02-03T21:10:21.780" v="13" actId="790"/>
          <pc:sldLayoutMkLst>
            <pc:docMk/>
            <pc:sldMasterMk cId="3984714580" sldId="2147483687"/>
            <pc:sldLayoutMk cId="1400920545" sldId="2147483694"/>
          </pc:sldLayoutMkLst>
          <pc:spChg chg="mod">
            <ac:chgData name="Sarah Balian" userId="b3b060d9-4d34-479b-ad68-688eaebf93c5" providerId="ADAL" clId="{2B5CE32F-AC6D-45EC-8455-B79C725DAEC7}" dt="2023-02-03T21:10:21.780" v="13" actId="790"/>
            <ac:spMkLst>
              <pc:docMk/>
              <pc:sldMasterMk cId="3984714580" sldId="2147483687"/>
              <pc:sldLayoutMk cId="1400920545" sldId="2147483694"/>
              <ac:spMk id="2" creationId="{FCB23E28-E8E3-EDDF-D177-79EF6B51436B}"/>
            </ac:spMkLst>
          </pc:spChg>
          <pc:spChg chg="mod">
            <ac:chgData name="Sarah Balian" userId="b3b060d9-4d34-479b-ad68-688eaebf93c5" providerId="ADAL" clId="{2B5CE32F-AC6D-45EC-8455-B79C725DAEC7}" dt="2023-02-03T21:10:21.780" v="13" actId="790"/>
            <ac:spMkLst>
              <pc:docMk/>
              <pc:sldMasterMk cId="3984714580" sldId="2147483687"/>
              <pc:sldLayoutMk cId="1400920545" sldId="2147483694"/>
              <ac:spMk id="3" creationId="{01F321F6-3B64-18D4-DDAD-322F018BFBFD}"/>
            </ac:spMkLst>
          </pc:spChg>
          <pc:spChg chg="mod">
            <ac:chgData name="Sarah Balian" userId="b3b060d9-4d34-479b-ad68-688eaebf93c5" providerId="ADAL" clId="{2B5CE32F-AC6D-45EC-8455-B79C725DAEC7}" dt="2023-02-03T21:10:21.780" v="13" actId="790"/>
            <ac:spMkLst>
              <pc:docMk/>
              <pc:sldMasterMk cId="3984714580" sldId="2147483687"/>
              <pc:sldLayoutMk cId="1400920545" sldId="2147483694"/>
              <ac:spMk id="4" creationId="{E88180AF-0655-F3DE-0431-52E54B9143E0}"/>
            </ac:spMkLst>
          </pc:spChg>
        </pc:sldLayoutChg>
        <pc:sldLayoutChg chg="modSp mod">
          <pc:chgData name="Sarah Balian" userId="b3b060d9-4d34-479b-ad68-688eaebf93c5" providerId="ADAL" clId="{2B5CE32F-AC6D-45EC-8455-B79C725DAEC7}" dt="2023-02-03T21:10:27.134" v="14" actId="790"/>
          <pc:sldLayoutMkLst>
            <pc:docMk/>
            <pc:sldMasterMk cId="3984714580" sldId="2147483687"/>
            <pc:sldLayoutMk cId="2613048141" sldId="2147483695"/>
          </pc:sldLayoutMkLst>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2" creationId="{0A9639F2-937A-2854-EF3F-2239E2CF5D70}"/>
            </ac:spMkLst>
          </pc:spChg>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3" creationId="{68A811CE-D9E8-8D8B-9457-895E777F34F8}"/>
            </ac:spMkLst>
          </pc:spChg>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4" creationId="{69E502F5-9B92-7EBD-7F62-C1840E9C6824}"/>
            </ac:spMkLst>
          </pc:spChg>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7" creationId="{AFB723CC-C2B0-C198-D4C4-582F5D4C6CAD}"/>
            </ac:spMkLst>
          </pc:spChg>
        </pc:sldLayoutChg>
        <pc:sldLayoutChg chg="modSp mod">
          <pc:chgData name="Sarah Balian" userId="b3b060d9-4d34-479b-ad68-688eaebf93c5" providerId="ADAL" clId="{2B5CE32F-AC6D-45EC-8455-B79C725DAEC7}" dt="2023-02-03T21:10:32.450" v="15" actId="790"/>
          <pc:sldLayoutMkLst>
            <pc:docMk/>
            <pc:sldMasterMk cId="3984714580" sldId="2147483687"/>
            <pc:sldLayoutMk cId="3093831904" sldId="2147483696"/>
          </pc:sldLayoutMkLst>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2" creationId="{D050CEF7-BDF4-9D90-C771-75E0241DBCB3}"/>
            </ac:spMkLst>
          </pc:spChg>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3" creationId="{73C59DF9-B727-7BD6-53D6-BBB07FFC0E13}"/>
            </ac:spMkLst>
          </pc:spChg>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4" creationId="{FF1274E9-1FBB-81C4-5141-D268678A6250}"/>
            </ac:spMkLst>
          </pc:spChg>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7" creationId="{6370684A-773A-DFCA-7EC5-C299C4D3A039}"/>
            </ac:spMkLst>
          </pc:spChg>
        </pc:sldLayoutChg>
      </pc:sldMasterChg>
    </pc:docChg>
  </pc:docChgLst>
  <pc:docChgLst>
    <pc:chgData name="Sarah Balian" userId="b3b060d9-4d34-479b-ad68-688eaebf93c5" providerId="ADAL" clId="{D2D943D7-C92A-408F-915A-9D2FF53E273C}"/>
    <pc:docChg chg="undo custSel modSld">
      <pc:chgData name="Sarah Balian" userId="b3b060d9-4d34-479b-ad68-688eaebf93c5" providerId="ADAL" clId="{D2D943D7-C92A-408F-915A-9D2FF53E273C}" dt="2023-02-20T17:37:56.172" v="2521" actId="6549"/>
      <pc:docMkLst>
        <pc:docMk/>
      </pc:docMkLst>
      <pc:sldChg chg="modCm">
        <pc:chgData name="Sarah Balian" userId="b3b060d9-4d34-479b-ad68-688eaebf93c5" providerId="ADAL" clId="{D2D943D7-C92A-408F-915A-9D2FF53E273C}" dt="2023-02-20T14:06:34.603" v="1"/>
        <pc:sldMkLst>
          <pc:docMk/>
          <pc:sldMk cId="109857222" sldId="256"/>
        </pc:sldMkLst>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D2D943D7-C92A-408F-915A-9D2FF53E273C}" dt="2023-02-20T14:06:34.603" v="1"/>
              <pc2:cmMkLst xmlns:pc2="http://schemas.microsoft.com/office/powerpoint/2019/9/main/command">
                <pc:docMk/>
                <pc:sldMk cId="109857222" sldId="256"/>
                <pc2:cmMk id="{48CF7B6A-D7BA-4000-B651-B54EA58B969B}"/>
              </pc2:cmMkLst>
              <pc226:cmRplyChg chg="add">
                <pc226:chgData name="Sarah Balian" userId="b3b060d9-4d34-479b-ad68-688eaebf93c5" providerId="ADAL" clId="{D2D943D7-C92A-408F-915A-9D2FF53E273C}" dt="2023-02-20T14:06:31.430" v="0"/>
                <pc2:cmRplyMkLst xmlns:pc2="http://schemas.microsoft.com/office/powerpoint/2019/9/main/command">
                  <pc:docMk/>
                  <pc:sldMk cId="109857222" sldId="256"/>
                  <pc2:cmMk id="{48CF7B6A-D7BA-4000-B651-B54EA58B969B}"/>
                  <pc2:cmRplyMk id="{CEA6C0F8-EC48-4605-8F41-E787214C75EA}"/>
                </pc2:cmRplyMkLst>
              </pc226:cmRplyChg>
            </pc226:cmChg>
          </p:ext>
        </pc:extLst>
      </pc:sldChg>
      <pc:sldChg chg="modSp mod delCm">
        <pc:chgData name="Sarah Balian" userId="b3b060d9-4d34-479b-ad68-688eaebf93c5" providerId="ADAL" clId="{D2D943D7-C92A-408F-915A-9D2FF53E273C}" dt="2023-02-20T14:07:27.931" v="16" actId="313"/>
        <pc:sldMkLst>
          <pc:docMk/>
          <pc:sldMk cId="2163988523" sldId="260"/>
        </pc:sldMkLst>
        <pc:spChg chg="mod">
          <ac:chgData name="Sarah Balian" userId="b3b060d9-4d34-479b-ad68-688eaebf93c5" providerId="ADAL" clId="{D2D943D7-C92A-408F-915A-9D2FF53E273C}" dt="2023-02-20T14:07:27.931" v="16" actId="313"/>
          <ac:spMkLst>
            <pc:docMk/>
            <pc:sldMk cId="2163988523" sldId="260"/>
            <ac:spMk id="3" creationId="{7F10B6DC-6AF4-BFD9-E1D5-B98AA266289F}"/>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D2D943D7-C92A-408F-915A-9D2FF53E273C}" dt="2023-02-20T14:06:41.145" v="2"/>
              <pc2:cmMkLst xmlns:pc2="http://schemas.microsoft.com/office/powerpoint/2019/9/main/command">
                <pc:docMk/>
                <pc:sldMk cId="2163988523" sldId="260"/>
                <pc2:cmMk id="{0D66D562-8797-46AD-8C66-38B0E76EAF7B}"/>
              </pc2:cmMkLst>
            </pc226:cmChg>
          </p:ext>
        </pc:extLst>
      </pc:sldChg>
      <pc:sldChg chg="addSp delSp modSp mod">
        <pc:chgData name="Sarah Balian" userId="b3b060d9-4d34-479b-ad68-688eaebf93c5" providerId="ADAL" clId="{D2D943D7-C92A-408F-915A-9D2FF53E273C}" dt="2023-02-20T17:31:36.549" v="1799" actId="27918"/>
        <pc:sldMkLst>
          <pc:docMk/>
          <pc:sldMk cId="2479953464" sldId="264"/>
        </pc:sldMkLst>
        <pc:spChg chg="add del mod">
          <ac:chgData name="Sarah Balian" userId="b3b060d9-4d34-479b-ad68-688eaebf93c5" providerId="ADAL" clId="{D2D943D7-C92A-408F-915A-9D2FF53E273C}" dt="2023-02-20T17:29:59.527" v="1730" actId="478"/>
          <ac:spMkLst>
            <pc:docMk/>
            <pc:sldMk cId="2479953464" sldId="264"/>
            <ac:spMk id="5" creationId="{F3F745F0-BCB6-7E5F-DBD8-A354454799E0}"/>
          </ac:spMkLst>
        </pc:spChg>
        <pc:spChg chg="add del mod">
          <ac:chgData name="Sarah Balian" userId="b3b060d9-4d34-479b-ad68-688eaebf93c5" providerId="ADAL" clId="{D2D943D7-C92A-408F-915A-9D2FF53E273C}" dt="2023-02-20T17:29:59.527" v="1730" actId="478"/>
          <ac:spMkLst>
            <pc:docMk/>
            <pc:sldMk cId="2479953464" sldId="264"/>
            <ac:spMk id="7" creationId="{2F8E68F5-EE4D-AE31-3B0D-CCC8C8D66E98}"/>
          </ac:spMkLst>
        </pc:spChg>
        <pc:spChg chg="add mod">
          <ac:chgData name="Sarah Balian" userId="b3b060d9-4d34-479b-ad68-688eaebf93c5" providerId="ADAL" clId="{D2D943D7-C92A-408F-915A-9D2FF53E273C}" dt="2023-02-20T17:31:12.078" v="1792" actId="20577"/>
          <ac:spMkLst>
            <pc:docMk/>
            <pc:sldMk cId="2479953464" sldId="264"/>
            <ac:spMk id="8" creationId="{2EE9EE4B-2AD2-DEA9-69D1-A355BB545FBB}"/>
          </ac:spMkLst>
        </pc:spChg>
        <pc:spChg chg="add mod">
          <ac:chgData name="Sarah Balian" userId="b3b060d9-4d34-479b-ad68-688eaebf93c5" providerId="ADAL" clId="{D2D943D7-C92A-408F-915A-9D2FF53E273C}" dt="2023-02-20T17:30:58.806" v="1786" actId="1076"/>
          <ac:spMkLst>
            <pc:docMk/>
            <pc:sldMk cId="2479953464" sldId="264"/>
            <ac:spMk id="10" creationId="{C8991D31-74D3-0F79-B928-0628B484B97A}"/>
          </ac:spMkLst>
        </pc:spChg>
        <pc:spChg chg="del">
          <ac:chgData name="Sarah Balian" userId="b3b060d9-4d34-479b-ad68-688eaebf93c5" providerId="ADAL" clId="{D2D943D7-C92A-408F-915A-9D2FF53E273C}" dt="2023-02-20T17:29:57.633" v="1729" actId="478"/>
          <ac:spMkLst>
            <pc:docMk/>
            <pc:sldMk cId="2479953464" sldId="264"/>
            <ac:spMk id="16" creationId="{DD732E95-7BE6-171B-809D-24DCBC6A0F54}"/>
          </ac:spMkLst>
        </pc:spChg>
        <pc:spChg chg="del">
          <ac:chgData name="Sarah Balian" userId="b3b060d9-4d34-479b-ad68-688eaebf93c5" providerId="ADAL" clId="{D2D943D7-C92A-408F-915A-9D2FF53E273C}" dt="2023-02-20T17:29:57.633" v="1729" actId="478"/>
          <ac:spMkLst>
            <pc:docMk/>
            <pc:sldMk cId="2479953464" sldId="264"/>
            <ac:spMk id="17" creationId="{85ED22CB-3BA1-A469-F33D-C4DBE09CA034}"/>
          </ac:spMkLst>
        </pc:spChg>
        <pc:graphicFrameChg chg="mod">
          <ac:chgData name="Sarah Balian" userId="b3b060d9-4d34-479b-ad68-688eaebf93c5" providerId="ADAL" clId="{D2D943D7-C92A-408F-915A-9D2FF53E273C}" dt="2023-02-20T17:31:21.170" v="1793"/>
          <ac:graphicFrameMkLst>
            <pc:docMk/>
            <pc:sldMk cId="2479953464" sldId="264"/>
            <ac:graphicFrameMk id="9" creationId="{16BB2B36-D329-083C-5198-BEEC5AC12CFA}"/>
          </ac:graphicFrameMkLst>
        </pc:graphicFrameChg>
      </pc:sldChg>
      <pc:sldChg chg="addSp delSp modSp mod">
        <pc:chgData name="Sarah Balian" userId="b3b060d9-4d34-479b-ad68-688eaebf93c5" providerId="ADAL" clId="{D2D943D7-C92A-408F-915A-9D2FF53E273C}" dt="2023-02-20T17:33:01.552" v="1853" actId="20577"/>
        <pc:sldMkLst>
          <pc:docMk/>
          <pc:sldMk cId="3502258445" sldId="283"/>
        </pc:sldMkLst>
        <pc:spChg chg="add del mod">
          <ac:chgData name="Sarah Balian" userId="b3b060d9-4d34-479b-ad68-688eaebf93c5" providerId="ADAL" clId="{D2D943D7-C92A-408F-915A-9D2FF53E273C}" dt="2023-02-20T17:30:05.400" v="1732" actId="478"/>
          <ac:spMkLst>
            <pc:docMk/>
            <pc:sldMk cId="3502258445" sldId="283"/>
            <ac:spMk id="10" creationId="{F759C905-B151-395A-0526-4909C38EEFA7}"/>
          </ac:spMkLst>
        </pc:spChg>
        <pc:spChg chg="add del mod">
          <ac:chgData name="Sarah Balian" userId="b3b060d9-4d34-479b-ad68-688eaebf93c5" providerId="ADAL" clId="{D2D943D7-C92A-408F-915A-9D2FF53E273C}" dt="2023-02-20T17:30:05.400" v="1732" actId="478"/>
          <ac:spMkLst>
            <pc:docMk/>
            <pc:sldMk cId="3502258445" sldId="283"/>
            <ac:spMk id="12" creationId="{EB4F3309-CF46-6C9E-6250-2FDCE5D5C10D}"/>
          </ac:spMkLst>
        </pc:spChg>
        <pc:spChg chg="add mod">
          <ac:chgData name="Sarah Balian" userId="b3b060d9-4d34-479b-ad68-688eaebf93c5" providerId="ADAL" clId="{D2D943D7-C92A-408F-915A-9D2FF53E273C}" dt="2023-02-20T17:33:01.552" v="1853" actId="20577"/>
          <ac:spMkLst>
            <pc:docMk/>
            <pc:sldMk cId="3502258445" sldId="283"/>
            <ac:spMk id="13" creationId="{F49B15B0-FD75-DECC-3634-EE6AC69C59EB}"/>
          </ac:spMkLst>
        </pc:spChg>
        <pc:spChg chg="add mod">
          <ac:chgData name="Sarah Balian" userId="b3b060d9-4d34-479b-ad68-688eaebf93c5" providerId="ADAL" clId="{D2D943D7-C92A-408F-915A-9D2FF53E273C}" dt="2023-02-20T17:32:55.799" v="1851" actId="1076"/>
          <ac:spMkLst>
            <pc:docMk/>
            <pc:sldMk cId="3502258445" sldId="283"/>
            <ac:spMk id="14" creationId="{AE7A1216-0076-B5CD-ABD8-DB1D80BC4095}"/>
          </ac:spMkLst>
        </pc:spChg>
        <pc:spChg chg="mod">
          <ac:chgData name="Sarah Balian" userId="b3b060d9-4d34-479b-ad68-688eaebf93c5" providerId="ADAL" clId="{D2D943D7-C92A-408F-915A-9D2FF53E273C}" dt="2023-02-20T17:31:51.420" v="1800"/>
          <ac:spMkLst>
            <pc:docMk/>
            <pc:sldMk cId="3502258445" sldId="283"/>
            <ac:spMk id="16" creationId="{2248D778-A03D-48EE-3BF9-36AEE014C660}"/>
          </ac:spMkLst>
        </pc:spChg>
        <pc:spChg chg="mod">
          <ac:chgData name="Sarah Balian" userId="b3b060d9-4d34-479b-ad68-688eaebf93c5" providerId="ADAL" clId="{D2D943D7-C92A-408F-915A-9D2FF53E273C}" dt="2023-02-20T17:31:51.420" v="1800"/>
          <ac:spMkLst>
            <pc:docMk/>
            <pc:sldMk cId="3502258445" sldId="283"/>
            <ac:spMk id="17" creationId="{2754E5F9-0F8D-BDA3-EB06-245CEB7C66E4}"/>
          </ac:spMkLst>
        </pc:spChg>
        <pc:spChg chg="mod">
          <ac:chgData name="Sarah Balian" userId="b3b060d9-4d34-479b-ad68-688eaebf93c5" providerId="ADAL" clId="{D2D943D7-C92A-408F-915A-9D2FF53E273C}" dt="2023-02-20T17:31:51.420" v="1800"/>
          <ac:spMkLst>
            <pc:docMk/>
            <pc:sldMk cId="3502258445" sldId="283"/>
            <ac:spMk id="18" creationId="{5BDDCD02-256E-1C43-8B66-72455F134AA6}"/>
          </ac:spMkLst>
        </pc:spChg>
        <pc:spChg chg="del">
          <ac:chgData name="Sarah Balian" userId="b3b060d9-4d34-479b-ad68-688eaebf93c5" providerId="ADAL" clId="{D2D943D7-C92A-408F-915A-9D2FF53E273C}" dt="2023-02-20T17:30:03.070" v="1731" actId="478"/>
          <ac:spMkLst>
            <pc:docMk/>
            <pc:sldMk cId="3502258445" sldId="283"/>
            <ac:spMk id="20" creationId="{610FCD09-B693-E77C-4EC3-F37CE004BED0}"/>
          </ac:spMkLst>
        </pc:spChg>
        <pc:spChg chg="del">
          <ac:chgData name="Sarah Balian" userId="b3b060d9-4d34-479b-ad68-688eaebf93c5" providerId="ADAL" clId="{D2D943D7-C92A-408F-915A-9D2FF53E273C}" dt="2023-02-20T17:30:03.070" v="1731" actId="478"/>
          <ac:spMkLst>
            <pc:docMk/>
            <pc:sldMk cId="3502258445" sldId="283"/>
            <ac:spMk id="21" creationId="{48177657-8A3D-A9A8-205B-ECCF29700155}"/>
          </ac:spMkLst>
        </pc:spChg>
        <pc:grpChg chg="del">
          <ac:chgData name="Sarah Balian" userId="b3b060d9-4d34-479b-ad68-688eaebf93c5" providerId="ADAL" clId="{D2D943D7-C92A-408F-915A-9D2FF53E273C}" dt="2023-02-20T17:30:10.744" v="1733" actId="478"/>
          <ac:grpSpMkLst>
            <pc:docMk/>
            <pc:sldMk cId="3502258445" sldId="283"/>
            <ac:grpSpMk id="8" creationId="{9B93891F-7FE0-C8DC-6B27-0AD630270771}"/>
          </ac:grpSpMkLst>
        </pc:grpChg>
        <pc:grpChg chg="add mod">
          <ac:chgData name="Sarah Balian" userId="b3b060d9-4d34-479b-ad68-688eaebf93c5" providerId="ADAL" clId="{D2D943D7-C92A-408F-915A-9D2FF53E273C}" dt="2023-02-20T17:31:56.608" v="1801" actId="1076"/>
          <ac:grpSpMkLst>
            <pc:docMk/>
            <pc:sldMk cId="3502258445" sldId="283"/>
            <ac:grpSpMk id="15" creationId="{B95AC8B7-287E-96F6-375D-53E665C29A15}"/>
          </ac:grpSpMkLst>
        </pc:grpChg>
      </pc:sldChg>
      <pc:sldChg chg="modSp mod">
        <pc:chgData name="Sarah Balian" userId="b3b060d9-4d34-479b-ad68-688eaebf93c5" providerId="ADAL" clId="{D2D943D7-C92A-408F-915A-9D2FF53E273C}" dt="2023-02-20T15:35:10.098" v="905" actId="27918"/>
        <pc:sldMkLst>
          <pc:docMk/>
          <pc:sldMk cId="2004344858" sldId="288"/>
        </pc:sldMkLst>
        <pc:spChg chg="mod">
          <ac:chgData name="Sarah Balian" userId="b3b060d9-4d34-479b-ad68-688eaebf93c5" providerId="ADAL" clId="{D2D943D7-C92A-408F-915A-9D2FF53E273C}" dt="2023-02-20T15:31:23.273" v="891" actId="790"/>
          <ac:spMkLst>
            <pc:docMk/>
            <pc:sldMk cId="2004344858" sldId="288"/>
            <ac:spMk id="3" creationId="{A8FD50B4-35E4-2D4F-FF67-444D1EC82D17}"/>
          </ac:spMkLst>
        </pc:spChg>
        <pc:spChg chg="mod">
          <ac:chgData name="Sarah Balian" userId="b3b060d9-4d34-479b-ad68-688eaebf93c5" providerId="ADAL" clId="{D2D943D7-C92A-408F-915A-9D2FF53E273C}" dt="2023-02-20T15:31:23.273" v="891" actId="790"/>
          <ac:spMkLst>
            <pc:docMk/>
            <pc:sldMk cId="2004344858" sldId="288"/>
            <ac:spMk id="4" creationId="{E101C719-EDE0-EBF2-5BF6-CCAEDAE3D2DE}"/>
          </ac:spMkLst>
        </pc:spChg>
        <pc:spChg chg="mod">
          <ac:chgData name="Sarah Balian" userId="b3b060d9-4d34-479b-ad68-688eaebf93c5" providerId="ADAL" clId="{D2D943D7-C92A-408F-915A-9D2FF53E273C}" dt="2023-02-20T14:30:15.839" v="888" actId="1076"/>
          <ac:spMkLst>
            <pc:docMk/>
            <pc:sldMk cId="2004344858" sldId="288"/>
            <ac:spMk id="5" creationId="{0BE64CEA-D385-49E3-C36A-1AA3144DD3FD}"/>
          </ac:spMkLst>
        </pc:spChg>
        <pc:spChg chg="mod">
          <ac:chgData name="Sarah Balian" userId="b3b060d9-4d34-479b-ad68-688eaebf93c5" providerId="ADAL" clId="{D2D943D7-C92A-408F-915A-9D2FF53E273C}" dt="2023-02-20T14:25:45.262" v="611" actId="404"/>
          <ac:spMkLst>
            <pc:docMk/>
            <pc:sldMk cId="2004344858" sldId="288"/>
            <ac:spMk id="10" creationId="{2D953FA9-CD59-752E-4FDA-CC41FF4B8DF2}"/>
          </ac:spMkLst>
        </pc:spChg>
        <pc:spChg chg="mod">
          <ac:chgData name="Sarah Balian" userId="b3b060d9-4d34-479b-ad68-688eaebf93c5" providerId="ADAL" clId="{D2D943D7-C92A-408F-915A-9D2FF53E273C}" dt="2023-02-20T14:27:59.810" v="799" actId="27636"/>
          <ac:spMkLst>
            <pc:docMk/>
            <pc:sldMk cId="2004344858" sldId="288"/>
            <ac:spMk id="11" creationId="{8E4E40E9-D792-25A1-4B37-23D4780B1318}"/>
          </ac:spMkLst>
        </pc:spChg>
        <pc:graphicFrameChg chg="mod">
          <ac:chgData name="Sarah Balian" userId="b3b060d9-4d34-479b-ad68-688eaebf93c5" providerId="ADAL" clId="{D2D943D7-C92A-408F-915A-9D2FF53E273C}" dt="2023-02-20T14:30:13.432" v="887" actId="1076"/>
          <ac:graphicFrameMkLst>
            <pc:docMk/>
            <pc:sldMk cId="2004344858" sldId="288"/>
            <ac:graphicFrameMk id="2" creationId="{B0A68F7A-A083-4E2B-B574-D05208620F48}"/>
          </ac:graphicFrameMkLst>
        </pc:graphicFrameChg>
      </pc:sldChg>
      <pc:sldChg chg="modSp mod">
        <pc:chgData name="Sarah Balian" userId="b3b060d9-4d34-479b-ad68-688eaebf93c5" providerId="ADAL" clId="{D2D943D7-C92A-408F-915A-9D2FF53E273C}" dt="2023-02-20T17:37:56.172" v="2521" actId="6549"/>
        <pc:sldMkLst>
          <pc:docMk/>
          <pc:sldMk cId="3475639167" sldId="289"/>
        </pc:sldMkLst>
        <pc:spChg chg="mod">
          <ac:chgData name="Sarah Balian" userId="b3b060d9-4d34-479b-ad68-688eaebf93c5" providerId="ADAL" clId="{D2D943D7-C92A-408F-915A-9D2FF53E273C}" dt="2023-02-20T17:37:25.396" v="2437" actId="27636"/>
          <ac:spMkLst>
            <pc:docMk/>
            <pc:sldMk cId="3475639167" sldId="289"/>
            <ac:spMk id="2" creationId="{E2C1E771-73A1-701F-1EF7-0950A106EB3A}"/>
          </ac:spMkLst>
        </pc:spChg>
        <pc:spChg chg="mod">
          <ac:chgData name="Sarah Balian" userId="b3b060d9-4d34-479b-ad68-688eaebf93c5" providerId="ADAL" clId="{D2D943D7-C92A-408F-915A-9D2FF53E273C}" dt="2023-02-20T17:37:56.172" v="2521" actId="6549"/>
          <ac:spMkLst>
            <pc:docMk/>
            <pc:sldMk cId="3475639167" sldId="289"/>
            <ac:spMk id="3" creationId="{F2A31AE5-F919-CA50-BF07-AF012D87D146}"/>
          </ac:spMkLst>
        </pc:spChg>
      </pc:sldChg>
      <pc:sldChg chg="modSp mod">
        <pc:chgData name="Sarah Balian" userId="b3b060d9-4d34-479b-ad68-688eaebf93c5" providerId="ADAL" clId="{D2D943D7-C92A-408F-915A-9D2FF53E273C}" dt="2023-02-20T15:47:57.501" v="1259" actId="1076"/>
        <pc:sldMkLst>
          <pc:docMk/>
          <pc:sldMk cId="4205298638" sldId="292"/>
        </pc:sldMkLst>
        <pc:spChg chg="mod">
          <ac:chgData name="Sarah Balian" userId="b3b060d9-4d34-479b-ad68-688eaebf93c5" providerId="ADAL" clId="{D2D943D7-C92A-408F-915A-9D2FF53E273C}" dt="2023-02-20T15:47:54.909" v="1258" actId="1076"/>
          <ac:spMkLst>
            <pc:docMk/>
            <pc:sldMk cId="4205298638" sldId="292"/>
            <ac:spMk id="2" creationId="{F6245169-1799-41CD-B28E-D2D20D16AD73}"/>
          </ac:spMkLst>
        </pc:spChg>
        <pc:spChg chg="mod">
          <ac:chgData name="Sarah Balian" userId="b3b060d9-4d34-479b-ad68-688eaebf93c5" providerId="ADAL" clId="{D2D943D7-C92A-408F-915A-9D2FF53E273C}" dt="2023-02-20T15:47:57.501" v="1259" actId="1076"/>
          <ac:spMkLst>
            <pc:docMk/>
            <pc:sldMk cId="4205298638" sldId="292"/>
            <ac:spMk id="3" creationId="{E4FD1E92-5DBC-B105-F246-2355E4FF9A74}"/>
          </ac:spMkLst>
        </pc:spChg>
        <pc:spChg chg="mod">
          <ac:chgData name="Sarah Balian" userId="b3b060d9-4d34-479b-ad68-688eaebf93c5" providerId="ADAL" clId="{D2D943D7-C92A-408F-915A-9D2FF53E273C}" dt="2023-02-20T15:45:43.166" v="1188" actId="790"/>
          <ac:spMkLst>
            <pc:docMk/>
            <pc:sldMk cId="4205298638" sldId="292"/>
            <ac:spMk id="4" creationId="{B89269E4-357A-5DFD-D129-0D281D64DE26}"/>
          </ac:spMkLst>
        </pc:spChg>
        <pc:spChg chg="mod">
          <ac:chgData name="Sarah Balian" userId="b3b060d9-4d34-479b-ad68-688eaebf93c5" providerId="ADAL" clId="{D2D943D7-C92A-408F-915A-9D2FF53E273C}" dt="2023-02-20T15:45:43.166" v="1188" actId="790"/>
          <ac:spMkLst>
            <pc:docMk/>
            <pc:sldMk cId="4205298638" sldId="292"/>
            <ac:spMk id="6" creationId="{63D5920A-B047-6C4E-D3B8-EDD7EA88577D}"/>
          </ac:spMkLst>
        </pc:spChg>
        <pc:spChg chg="mod">
          <ac:chgData name="Sarah Balian" userId="b3b060d9-4d34-479b-ad68-688eaebf93c5" providerId="ADAL" clId="{D2D943D7-C92A-408F-915A-9D2FF53E273C}" dt="2023-02-20T15:46:59.145" v="1248"/>
          <ac:spMkLst>
            <pc:docMk/>
            <pc:sldMk cId="4205298638" sldId="292"/>
            <ac:spMk id="7" creationId="{5712B7CF-64CA-FA11-549B-7CAB8FA5DD27}"/>
          </ac:spMkLst>
        </pc:spChg>
        <pc:spChg chg="mod">
          <ac:chgData name="Sarah Balian" userId="b3b060d9-4d34-479b-ad68-688eaebf93c5" providerId="ADAL" clId="{D2D943D7-C92A-408F-915A-9D2FF53E273C}" dt="2023-02-20T15:47:41.175" v="1255" actId="790"/>
          <ac:spMkLst>
            <pc:docMk/>
            <pc:sldMk cId="4205298638" sldId="292"/>
            <ac:spMk id="8" creationId="{719F6631-9198-0B8E-736D-FDA9341DAE31}"/>
          </ac:spMkLst>
        </pc:spChg>
        <pc:spChg chg="mod">
          <ac:chgData name="Sarah Balian" userId="b3b060d9-4d34-479b-ad68-688eaebf93c5" providerId="ADAL" clId="{D2D943D7-C92A-408F-915A-9D2FF53E273C}" dt="2023-02-20T15:46:19.443" v="1238" actId="1037"/>
          <ac:spMkLst>
            <pc:docMk/>
            <pc:sldMk cId="4205298638" sldId="292"/>
            <ac:spMk id="12" creationId="{5A08B952-F47E-64C0-7A45-63ED2FD4C028}"/>
          </ac:spMkLst>
        </pc:spChg>
        <pc:graphicFrameChg chg="mod">
          <ac:chgData name="Sarah Balian" userId="b3b060d9-4d34-479b-ad68-688eaebf93c5" providerId="ADAL" clId="{D2D943D7-C92A-408F-915A-9D2FF53E273C}" dt="2023-02-20T15:46:45.087" v="1243" actId="1076"/>
          <ac:graphicFrameMkLst>
            <pc:docMk/>
            <pc:sldMk cId="4205298638" sldId="292"/>
            <ac:graphicFrameMk id="9" creationId="{16BB2B36-D329-083C-5198-BEEC5AC12CFA}"/>
          </ac:graphicFrameMkLst>
        </pc:graphicFrameChg>
      </pc:sldChg>
      <pc:sldChg chg="addSp delSp modSp mod modCm">
        <pc:chgData name="Sarah Balian" userId="b3b060d9-4d34-479b-ad68-688eaebf93c5" providerId="ADAL" clId="{D2D943D7-C92A-408F-915A-9D2FF53E273C}" dt="2023-02-20T17:29:53.248" v="1728" actId="20577"/>
        <pc:sldMkLst>
          <pc:docMk/>
          <pc:sldMk cId="1925132525" sldId="294"/>
        </pc:sldMkLst>
        <pc:spChg chg="del">
          <ac:chgData name="Sarah Balian" userId="b3b060d9-4d34-479b-ad68-688eaebf93c5" providerId="ADAL" clId="{D2D943D7-C92A-408F-915A-9D2FF53E273C}" dt="2023-02-20T17:28:40.292" v="1694" actId="478"/>
          <ac:spMkLst>
            <pc:docMk/>
            <pc:sldMk cId="1925132525" sldId="294"/>
            <ac:spMk id="2" creationId="{F6245169-1799-41CD-B28E-D2D20D16AD73}"/>
          </ac:spMkLst>
        </pc:spChg>
        <pc:spChg chg="mod">
          <ac:chgData name="Sarah Balian" userId="b3b060d9-4d34-479b-ad68-688eaebf93c5" providerId="ADAL" clId="{D2D943D7-C92A-408F-915A-9D2FF53E273C}" dt="2023-02-20T17:29:31.159" v="1706" actId="20577"/>
          <ac:spMkLst>
            <pc:docMk/>
            <pc:sldMk cId="1925132525" sldId="294"/>
            <ac:spMk id="4" creationId="{87E0FD17-000E-F917-D7E1-AFF7CACBF13D}"/>
          </ac:spMkLst>
        </pc:spChg>
        <pc:spChg chg="add del mod">
          <ac:chgData name="Sarah Balian" userId="b3b060d9-4d34-479b-ad68-688eaebf93c5" providerId="ADAL" clId="{D2D943D7-C92A-408F-915A-9D2FF53E273C}" dt="2023-02-20T17:28:46.042" v="1695" actId="478"/>
          <ac:spMkLst>
            <pc:docMk/>
            <pc:sldMk cId="1925132525" sldId="294"/>
            <ac:spMk id="7" creationId="{46FF1023-E9F5-D230-D897-FAFAFADBE954}"/>
          </ac:spMkLst>
        </pc:spChg>
        <pc:spChg chg="add del mod">
          <ac:chgData name="Sarah Balian" userId="b3b060d9-4d34-479b-ad68-688eaebf93c5" providerId="ADAL" clId="{D2D943D7-C92A-408F-915A-9D2FF53E273C}" dt="2023-02-20T17:28:47.510" v="1697" actId="478"/>
          <ac:spMkLst>
            <pc:docMk/>
            <pc:sldMk cId="1925132525" sldId="294"/>
            <ac:spMk id="10" creationId="{DA7C0F9A-14B8-FAA9-705D-36C8A41F583A}"/>
          </ac:spMkLst>
        </pc:spChg>
        <pc:spChg chg="add mod">
          <ac:chgData name="Sarah Balian" userId="b3b060d9-4d34-479b-ad68-688eaebf93c5" providerId="ADAL" clId="{D2D943D7-C92A-408F-915A-9D2FF53E273C}" dt="2023-02-20T17:29:53.248" v="1728" actId="20577"/>
          <ac:spMkLst>
            <pc:docMk/>
            <pc:sldMk cId="1925132525" sldId="294"/>
            <ac:spMk id="11" creationId="{DD871B4B-F317-1927-8324-B793943ABAD2}"/>
          </ac:spMkLst>
        </pc:spChg>
        <pc:spChg chg="add mod">
          <ac:chgData name="Sarah Balian" userId="b3b060d9-4d34-479b-ad68-688eaebf93c5" providerId="ADAL" clId="{D2D943D7-C92A-408F-915A-9D2FF53E273C}" dt="2023-02-20T17:29:02.864" v="1699"/>
          <ac:spMkLst>
            <pc:docMk/>
            <pc:sldMk cId="1925132525" sldId="294"/>
            <ac:spMk id="12" creationId="{95EF52FF-E74A-D078-59AC-B95C3625C567}"/>
          </ac:spMkLst>
        </pc:spChg>
        <pc:spChg chg="del">
          <ac:chgData name="Sarah Balian" userId="b3b060d9-4d34-479b-ad68-688eaebf93c5" providerId="ADAL" clId="{D2D943D7-C92A-408F-915A-9D2FF53E273C}" dt="2023-02-20T17:28:46.042" v="1695" actId="478"/>
          <ac:spMkLst>
            <pc:docMk/>
            <pc:sldMk cId="1925132525" sldId="294"/>
            <ac:spMk id="13" creationId="{4C8CD7F4-6CDE-8575-B97F-CB652386122E}"/>
          </ac:spMkLst>
        </pc:spChg>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D2D943D7-C92A-408F-915A-9D2FF53E273C}" dt="2023-02-20T17:28:46.045" v="1696" actId="2056"/>
              <pc2:cmMkLst xmlns:pc2="http://schemas.microsoft.com/office/powerpoint/2019/9/main/command">
                <pc:docMk/>
                <pc:sldMk cId="1925132525" sldId="294"/>
                <pc2:cmMk id="{5D66B79D-6654-46B8-89B3-9309EFAD2316}"/>
              </pc2:cmMkLst>
            </pc226:cmChg>
          </p:ext>
        </pc:extLst>
      </pc:sldChg>
      <pc:sldChg chg="delSp modSp mod">
        <pc:chgData name="Sarah Balian" userId="b3b060d9-4d34-479b-ad68-688eaebf93c5" providerId="ADAL" clId="{D2D943D7-C92A-408F-915A-9D2FF53E273C}" dt="2023-02-20T17:26:57.505" v="1661" actId="6549"/>
        <pc:sldMkLst>
          <pc:docMk/>
          <pc:sldMk cId="476875324" sldId="296"/>
        </pc:sldMkLst>
        <pc:spChg chg="mod">
          <ac:chgData name="Sarah Balian" userId="b3b060d9-4d34-479b-ad68-688eaebf93c5" providerId="ADAL" clId="{D2D943D7-C92A-408F-915A-9D2FF53E273C}" dt="2023-02-20T16:56:30.314" v="1505" actId="404"/>
          <ac:spMkLst>
            <pc:docMk/>
            <pc:sldMk cId="476875324" sldId="296"/>
            <ac:spMk id="2" creationId="{F6245169-1799-41CD-B28E-D2D20D16AD73}"/>
          </ac:spMkLst>
        </pc:spChg>
        <pc:spChg chg="mod">
          <ac:chgData name="Sarah Balian" userId="b3b060d9-4d34-479b-ad68-688eaebf93c5" providerId="ADAL" clId="{D2D943D7-C92A-408F-915A-9D2FF53E273C}" dt="2023-02-20T17:26:57.505" v="1661" actId="6549"/>
          <ac:spMkLst>
            <pc:docMk/>
            <pc:sldMk cId="476875324" sldId="296"/>
            <ac:spMk id="3" creationId="{E4FD1E92-5DBC-B105-F246-2355E4FF9A74}"/>
          </ac:spMkLst>
        </pc:spChg>
        <pc:spChg chg="del">
          <ac:chgData name="Sarah Balian" userId="b3b060d9-4d34-479b-ad68-688eaebf93c5" providerId="ADAL" clId="{D2D943D7-C92A-408F-915A-9D2FF53E273C}" dt="2023-02-20T16:57:56.653" v="1521" actId="478"/>
          <ac:spMkLst>
            <pc:docMk/>
            <pc:sldMk cId="476875324" sldId="296"/>
            <ac:spMk id="8" creationId="{B2A850FD-2FCC-C1BF-2137-2EA009C0E22A}"/>
          </ac:spMkLst>
        </pc:spChg>
      </pc:sldChg>
      <pc:sldChg chg="modSp mod">
        <pc:chgData name="Sarah Balian" userId="b3b060d9-4d34-479b-ad68-688eaebf93c5" providerId="ADAL" clId="{D2D943D7-C92A-408F-915A-9D2FF53E273C}" dt="2023-02-20T15:56:09.880" v="1421"/>
        <pc:sldMkLst>
          <pc:docMk/>
          <pc:sldMk cId="3332005300" sldId="322"/>
        </pc:sldMkLst>
        <pc:spChg chg="mod">
          <ac:chgData name="Sarah Balian" userId="b3b060d9-4d34-479b-ad68-688eaebf93c5" providerId="ADAL" clId="{D2D943D7-C92A-408F-915A-9D2FF53E273C}" dt="2023-02-20T15:54:26.311" v="1398" actId="404"/>
          <ac:spMkLst>
            <pc:docMk/>
            <pc:sldMk cId="3332005300" sldId="322"/>
            <ac:spMk id="2" creationId="{F6245169-1799-41CD-B28E-D2D20D16AD73}"/>
          </ac:spMkLst>
        </pc:spChg>
        <pc:spChg chg="mod">
          <ac:chgData name="Sarah Balian" userId="b3b060d9-4d34-479b-ad68-688eaebf93c5" providerId="ADAL" clId="{D2D943D7-C92A-408F-915A-9D2FF53E273C}" dt="2023-02-20T15:54:52.392" v="1399"/>
          <ac:spMkLst>
            <pc:docMk/>
            <pc:sldMk cId="3332005300" sldId="322"/>
            <ac:spMk id="3" creationId="{E4FD1E92-5DBC-B105-F246-2355E4FF9A74}"/>
          </ac:spMkLst>
        </pc:spChg>
        <pc:graphicFrameChg chg="mod">
          <ac:chgData name="Sarah Balian" userId="b3b060d9-4d34-479b-ad68-688eaebf93c5" providerId="ADAL" clId="{D2D943D7-C92A-408F-915A-9D2FF53E273C}" dt="2023-02-20T15:56:09.880" v="1421"/>
          <ac:graphicFrameMkLst>
            <pc:docMk/>
            <pc:sldMk cId="3332005300" sldId="322"/>
            <ac:graphicFrameMk id="6" creationId="{A9A8CC69-E7C7-8BF8-2D2D-ABB1A61EC758}"/>
          </ac:graphicFrameMkLst>
        </pc:graphicFrameChg>
      </pc:sldChg>
      <pc:sldChg chg="addSp delSp modSp mod">
        <pc:chgData name="Sarah Balian" userId="b3b060d9-4d34-479b-ad68-688eaebf93c5" providerId="ADAL" clId="{D2D943D7-C92A-408F-915A-9D2FF53E273C}" dt="2023-02-20T17:28:51.421" v="1698" actId="1076"/>
        <pc:sldMkLst>
          <pc:docMk/>
          <pc:sldMk cId="3632646033" sldId="328"/>
        </pc:sldMkLst>
        <pc:spChg chg="add del mod">
          <ac:chgData name="Sarah Balian" userId="b3b060d9-4d34-479b-ad68-688eaebf93c5" providerId="ADAL" clId="{D2D943D7-C92A-408F-915A-9D2FF53E273C}" dt="2023-02-20T17:25:01.910" v="1610" actId="478"/>
          <ac:spMkLst>
            <pc:docMk/>
            <pc:sldMk cId="3632646033" sldId="328"/>
            <ac:spMk id="6" creationId="{DCA7677D-5896-B79E-0279-6530D719CFBD}"/>
          </ac:spMkLst>
        </pc:spChg>
        <pc:spChg chg="add mod">
          <ac:chgData name="Sarah Balian" userId="b3b060d9-4d34-479b-ad68-688eaebf93c5" providerId="ADAL" clId="{D2D943D7-C92A-408F-915A-9D2FF53E273C}" dt="2023-02-20T17:25:40.627" v="1652" actId="6549"/>
          <ac:spMkLst>
            <pc:docMk/>
            <pc:sldMk cId="3632646033" sldId="328"/>
            <ac:spMk id="7" creationId="{399F7E6F-C311-A52B-A992-C94814D297AC}"/>
          </ac:spMkLst>
        </pc:spChg>
        <pc:spChg chg="add del mod">
          <ac:chgData name="Sarah Balian" userId="b3b060d9-4d34-479b-ad68-688eaebf93c5" providerId="ADAL" clId="{D2D943D7-C92A-408F-915A-9D2FF53E273C}" dt="2023-02-20T17:25:49.181" v="1654" actId="478"/>
          <ac:spMkLst>
            <pc:docMk/>
            <pc:sldMk cId="3632646033" sldId="328"/>
            <ac:spMk id="9" creationId="{0E6C0C2B-6E74-945B-ABC9-B83DA089EE5E}"/>
          </ac:spMkLst>
        </pc:spChg>
        <pc:spChg chg="del">
          <ac:chgData name="Sarah Balian" userId="b3b060d9-4d34-479b-ad68-688eaebf93c5" providerId="ADAL" clId="{D2D943D7-C92A-408F-915A-9D2FF53E273C}" dt="2023-02-20T17:25:00.344" v="1609" actId="478"/>
          <ac:spMkLst>
            <pc:docMk/>
            <pc:sldMk cId="3632646033" sldId="328"/>
            <ac:spMk id="10" creationId="{2D953FA9-CD59-752E-4FDA-CC41FF4B8DF2}"/>
          </ac:spMkLst>
        </pc:spChg>
        <pc:spChg chg="del">
          <ac:chgData name="Sarah Balian" userId="b3b060d9-4d34-479b-ad68-688eaebf93c5" providerId="ADAL" clId="{D2D943D7-C92A-408F-915A-9D2FF53E273C}" dt="2023-02-20T17:25:46.995" v="1653" actId="478"/>
          <ac:spMkLst>
            <pc:docMk/>
            <pc:sldMk cId="3632646033" sldId="328"/>
            <ac:spMk id="11" creationId="{8E4E40E9-D792-25A1-4B37-23D4780B1318}"/>
          </ac:spMkLst>
        </pc:spChg>
        <pc:spChg chg="add mod">
          <ac:chgData name="Sarah Balian" userId="b3b060d9-4d34-479b-ad68-688eaebf93c5" providerId="ADAL" clId="{D2D943D7-C92A-408F-915A-9D2FF53E273C}" dt="2023-02-20T17:28:51.421" v="1698" actId="1076"/>
          <ac:spMkLst>
            <pc:docMk/>
            <pc:sldMk cId="3632646033" sldId="328"/>
            <ac:spMk id="12" creationId="{A9ED7F3C-D7E9-2A24-2584-E44306A77307}"/>
          </ac:spMkLst>
        </pc:spChg>
        <pc:graphicFrameChg chg="del">
          <ac:chgData name="Sarah Balian" userId="b3b060d9-4d34-479b-ad68-688eaebf93c5" providerId="ADAL" clId="{D2D943D7-C92A-408F-915A-9D2FF53E273C}" dt="2023-02-20T17:25:55.859" v="1655" actId="478"/>
          <ac:graphicFrameMkLst>
            <pc:docMk/>
            <pc:sldMk cId="3632646033" sldId="328"/>
            <ac:graphicFrameMk id="2" creationId="{B0A68F7A-A083-4E2B-B574-D05208620F48}"/>
          </ac:graphicFrameMkLst>
        </pc:graphicFrameChg>
        <pc:graphicFrameChg chg="add mod">
          <ac:chgData name="Sarah Balian" userId="b3b060d9-4d34-479b-ad68-688eaebf93c5" providerId="ADAL" clId="{D2D943D7-C92A-408F-915A-9D2FF53E273C}" dt="2023-02-20T17:25:59.788" v="1656"/>
          <ac:graphicFrameMkLst>
            <pc:docMk/>
            <pc:sldMk cId="3632646033" sldId="328"/>
            <ac:graphicFrameMk id="13" creationId="{0D8ABEE9-57A3-CE83-A036-A0A88029F69C}"/>
          </ac:graphicFrameMkLst>
        </pc:graphicFrameChg>
      </pc:sldChg>
      <pc:sldChg chg="modSp mod">
        <pc:chgData name="Sarah Balian" userId="b3b060d9-4d34-479b-ad68-688eaebf93c5" providerId="ADAL" clId="{D2D943D7-C92A-408F-915A-9D2FF53E273C}" dt="2023-02-20T14:24:14.604" v="609" actId="1076"/>
        <pc:sldMkLst>
          <pc:docMk/>
          <pc:sldMk cId="1612805360" sldId="331"/>
        </pc:sldMkLst>
        <pc:spChg chg="mod">
          <ac:chgData name="Sarah Balian" userId="b3b060d9-4d34-479b-ad68-688eaebf93c5" providerId="ADAL" clId="{D2D943D7-C92A-408F-915A-9D2FF53E273C}" dt="2023-02-20T14:23:02.528" v="601"/>
          <ac:spMkLst>
            <pc:docMk/>
            <pc:sldMk cId="1612805360" sldId="331"/>
            <ac:spMk id="2" creationId="{F6245169-1799-41CD-B28E-D2D20D16AD73}"/>
          </ac:spMkLst>
        </pc:spChg>
        <pc:spChg chg="mod">
          <ac:chgData name="Sarah Balian" userId="b3b060d9-4d34-479b-ad68-688eaebf93c5" providerId="ADAL" clId="{D2D943D7-C92A-408F-915A-9D2FF53E273C}" dt="2023-02-20T14:24:14.604" v="609" actId="1076"/>
          <ac:spMkLst>
            <pc:docMk/>
            <pc:sldMk cId="1612805360" sldId="331"/>
            <ac:spMk id="3" creationId="{E4FD1E92-5DBC-B105-F246-2355E4FF9A74}"/>
          </ac:spMkLst>
        </pc:spChg>
      </pc:sldChg>
      <pc:sldChg chg="addSp delSp modSp mod">
        <pc:chgData name="Sarah Balian" userId="b3b060d9-4d34-479b-ad68-688eaebf93c5" providerId="ADAL" clId="{D2D943D7-C92A-408F-915A-9D2FF53E273C}" dt="2023-02-20T17:32:34.586" v="1817" actId="20577"/>
        <pc:sldMkLst>
          <pc:docMk/>
          <pc:sldMk cId="3558224958" sldId="333"/>
        </pc:sldMkLst>
        <pc:spChg chg="add del mod">
          <ac:chgData name="Sarah Balian" userId="b3b060d9-4d34-479b-ad68-688eaebf93c5" providerId="ADAL" clId="{D2D943D7-C92A-408F-915A-9D2FF53E273C}" dt="2023-02-20T17:30:16.318" v="1735" actId="478"/>
          <ac:spMkLst>
            <pc:docMk/>
            <pc:sldMk cId="3558224958" sldId="333"/>
            <ac:spMk id="5" creationId="{948E070A-A92E-9958-DA88-2098D735E2CD}"/>
          </ac:spMkLst>
        </pc:spChg>
        <pc:spChg chg="add del mod">
          <ac:chgData name="Sarah Balian" userId="b3b060d9-4d34-479b-ad68-688eaebf93c5" providerId="ADAL" clId="{D2D943D7-C92A-408F-915A-9D2FF53E273C}" dt="2023-02-20T17:30:16.318" v="1735" actId="478"/>
          <ac:spMkLst>
            <pc:docMk/>
            <pc:sldMk cId="3558224958" sldId="333"/>
            <ac:spMk id="7" creationId="{D7104496-28F2-2336-C34D-E0590E2E8150}"/>
          </ac:spMkLst>
        </pc:spChg>
        <pc:spChg chg="add mod">
          <ac:chgData name="Sarah Balian" userId="b3b060d9-4d34-479b-ad68-688eaebf93c5" providerId="ADAL" clId="{D2D943D7-C92A-408F-915A-9D2FF53E273C}" dt="2023-02-20T17:32:34.586" v="1817" actId="20577"/>
          <ac:spMkLst>
            <pc:docMk/>
            <pc:sldMk cId="3558224958" sldId="333"/>
            <ac:spMk id="8" creationId="{A3A8539B-C74C-1404-C3C8-30AE069C69E2}"/>
          </ac:spMkLst>
        </pc:spChg>
        <pc:spChg chg="add mod">
          <ac:chgData name="Sarah Balian" userId="b3b060d9-4d34-479b-ad68-688eaebf93c5" providerId="ADAL" clId="{D2D943D7-C92A-408F-915A-9D2FF53E273C}" dt="2023-02-20T17:32:29.918" v="1808"/>
          <ac:spMkLst>
            <pc:docMk/>
            <pc:sldMk cId="3558224958" sldId="333"/>
            <ac:spMk id="9" creationId="{C33CEFE7-A2DE-387C-2BBF-BE8924F71454}"/>
          </ac:spMkLst>
        </pc:spChg>
        <pc:spChg chg="del">
          <ac:chgData name="Sarah Balian" userId="b3b060d9-4d34-479b-ad68-688eaebf93c5" providerId="ADAL" clId="{D2D943D7-C92A-408F-915A-9D2FF53E273C}" dt="2023-02-20T17:30:14.415" v="1734" actId="478"/>
          <ac:spMkLst>
            <pc:docMk/>
            <pc:sldMk cId="3558224958" sldId="333"/>
            <ac:spMk id="56" creationId="{AD2C8684-3907-DFD2-561E-D55DE633DDD8}"/>
          </ac:spMkLst>
        </pc:spChg>
        <pc:spChg chg="del">
          <ac:chgData name="Sarah Balian" userId="b3b060d9-4d34-479b-ad68-688eaebf93c5" providerId="ADAL" clId="{D2D943D7-C92A-408F-915A-9D2FF53E273C}" dt="2023-02-20T17:30:14.415" v="1734" actId="478"/>
          <ac:spMkLst>
            <pc:docMk/>
            <pc:sldMk cId="3558224958" sldId="333"/>
            <ac:spMk id="57" creationId="{D9CBD7BC-4CFE-78E9-88FD-FF7234B14014}"/>
          </ac:spMkLst>
        </pc:spChg>
        <pc:spChg chg="mod">
          <ac:chgData name="Sarah Balian" userId="b3b060d9-4d34-479b-ad68-688eaebf93c5" providerId="ADAL" clId="{D2D943D7-C92A-408F-915A-9D2FF53E273C}" dt="2023-02-20T17:30:23.591" v="1754" actId="14100"/>
          <ac:spMkLst>
            <pc:docMk/>
            <pc:sldMk cId="3558224958" sldId="333"/>
            <ac:spMk id="1046" creationId="{8A57591F-F75D-FBB3-BD7E-757A1AFC2F44}"/>
          </ac:spMkLst>
        </pc:spChg>
      </pc:sldChg>
      <pc:sldChg chg="modSp mod">
        <pc:chgData name="Sarah Balian" userId="b3b060d9-4d34-479b-ad68-688eaebf93c5" providerId="ADAL" clId="{D2D943D7-C92A-408F-915A-9D2FF53E273C}" dt="2023-02-20T14:13:13.686" v="158"/>
        <pc:sldMkLst>
          <pc:docMk/>
          <pc:sldMk cId="2252892287" sldId="338"/>
        </pc:sldMkLst>
        <pc:spChg chg="mod">
          <ac:chgData name="Sarah Balian" userId="b3b060d9-4d34-479b-ad68-688eaebf93c5" providerId="ADAL" clId="{D2D943D7-C92A-408F-915A-9D2FF53E273C}" dt="2023-02-20T14:08:11.553" v="59" actId="6549"/>
          <ac:spMkLst>
            <pc:docMk/>
            <pc:sldMk cId="2252892287" sldId="338"/>
            <ac:spMk id="2" creationId="{F050121B-D4A7-C426-32A4-BF0987433026}"/>
          </ac:spMkLst>
        </pc:spChg>
        <pc:spChg chg="mod">
          <ac:chgData name="Sarah Balian" userId="b3b060d9-4d34-479b-ad68-688eaebf93c5" providerId="ADAL" clId="{D2D943D7-C92A-408F-915A-9D2FF53E273C}" dt="2023-02-20T14:13:13.686" v="158"/>
          <ac:spMkLst>
            <pc:docMk/>
            <pc:sldMk cId="2252892287" sldId="338"/>
            <ac:spMk id="3" creationId="{B6340F88-FDE5-D8FA-4CB8-7065B97BFE6B}"/>
          </ac:spMkLst>
        </pc:spChg>
      </pc:sldChg>
      <pc:sldChg chg="addSp delSp modSp mod">
        <pc:chgData name="Sarah Balian" userId="b3b060d9-4d34-479b-ad68-688eaebf93c5" providerId="ADAL" clId="{D2D943D7-C92A-408F-915A-9D2FF53E273C}" dt="2023-02-20T14:21:21.146" v="600" actId="20577"/>
        <pc:sldMkLst>
          <pc:docMk/>
          <pc:sldMk cId="1925418329" sldId="339"/>
        </pc:sldMkLst>
        <pc:spChg chg="del">
          <ac:chgData name="Sarah Balian" userId="b3b060d9-4d34-479b-ad68-688eaebf93c5" providerId="ADAL" clId="{D2D943D7-C92A-408F-915A-9D2FF53E273C}" dt="2023-02-20T14:13:29.530" v="159" actId="478"/>
          <ac:spMkLst>
            <pc:docMk/>
            <pc:sldMk cId="1925418329" sldId="339"/>
            <ac:spMk id="2" creationId="{F050121B-D4A7-C426-32A4-BF0987433026}"/>
          </ac:spMkLst>
        </pc:spChg>
        <pc:spChg chg="mod">
          <ac:chgData name="Sarah Balian" userId="b3b060d9-4d34-479b-ad68-688eaebf93c5" providerId="ADAL" clId="{D2D943D7-C92A-408F-915A-9D2FF53E273C}" dt="2023-02-20T14:21:21.146" v="600" actId="20577"/>
          <ac:spMkLst>
            <pc:docMk/>
            <pc:sldMk cId="1925418329" sldId="339"/>
            <ac:spMk id="3" creationId="{B6340F88-FDE5-D8FA-4CB8-7065B97BFE6B}"/>
          </ac:spMkLst>
        </pc:spChg>
        <pc:spChg chg="add del mod">
          <ac:chgData name="Sarah Balian" userId="b3b060d9-4d34-479b-ad68-688eaebf93c5" providerId="ADAL" clId="{D2D943D7-C92A-408F-915A-9D2FF53E273C}" dt="2023-02-20T14:13:30.540" v="160" actId="478"/>
          <ac:spMkLst>
            <pc:docMk/>
            <pc:sldMk cId="1925418329" sldId="339"/>
            <ac:spMk id="5" creationId="{03E7DA31-F720-F51B-B05C-40FFB7471856}"/>
          </ac:spMkLst>
        </pc:spChg>
        <pc:spChg chg="add mod">
          <ac:chgData name="Sarah Balian" userId="b3b060d9-4d34-479b-ad68-688eaebf93c5" providerId="ADAL" clId="{D2D943D7-C92A-408F-915A-9D2FF53E273C}" dt="2023-02-20T14:13:35.492" v="161"/>
          <ac:spMkLst>
            <pc:docMk/>
            <pc:sldMk cId="1925418329" sldId="339"/>
            <ac:spMk id="6" creationId="{18A1A53C-4008-0269-DF86-C88F81F55A38}"/>
          </ac:spMkLst>
        </pc:spChg>
      </pc:sldChg>
      <pc:sldChg chg="modSp mod">
        <pc:chgData name="Sarah Balian" userId="b3b060d9-4d34-479b-ad68-688eaebf93c5" providerId="ADAL" clId="{D2D943D7-C92A-408F-915A-9D2FF53E273C}" dt="2023-02-20T15:53:46.153" v="1390"/>
        <pc:sldMkLst>
          <pc:docMk/>
          <pc:sldMk cId="3002345635" sldId="340"/>
        </pc:sldMkLst>
        <pc:spChg chg="mod">
          <ac:chgData name="Sarah Balian" userId="b3b060d9-4d34-479b-ad68-688eaebf93c5" providerId="ADAL" clId="{D2D943D7-C92A-408F-915A-9D2FF53E273C}" dt="2023-02-20T15:53:46.153" v="1390"/>
          <ac:spMkLst>
            <pc:docMk/>
            <pc:sldMk cId="3002345635" sldId="340"/>
            <ac:spMk id="3" creationId="{7F10B6DC-6AF4-BFD9-E1D5-B98AA266289F}"/>
          </ac:spMkLst>
        </pc:spChg>
      </pc:sldChg>
      <pc:sldChg chg="addSp delSp modSp mod">
        <pc:chgData name="Sarah Balian" userId="b3b060d9-4d34-479b-ad68-688eaebf93c5" providerId="ADAL" clId="{D2D943D7-C92A-408F-915A-9D2FF53E273C}" dt="2023-02-20T15:36:56.796" v="936" actId="27918"/>
        <pc:sldMkLst>
          <pc:docMk/>
          <pc:sldMk cId="2719209172" sldId="341"/>
        </pc:sldMkLst>
        <pc:spChg chg="mod">
          <ac:chgData name="Sarah Balian" userId="b3b060d9-4d34-479b-ad68-688eaebf93c5" providerId="ADAL" clId="{D2D943D7-C92A-408F-915A-9D2FF53E273C}" dt="2023-02-20T15:36:08.695" v="920" actId="20577"/>
          <ac:spMkLst>
            <pc:docMk/>
            <pc:sldMk cId="2719209172" sldId="341"/>
            <ac:spMk id="2" creationId="{F6245169-1799-41CD-B28E-D2D20D16AD73}"/>
          </ac:spMkLst>
        </pc:spChg>
        <pc:spChg chg="del">
          <ac:chgData name="Sarah Balian" userId="b3b060d9-4d34-479b-ad68-688eaebf93c5" providerId="ADAL" clId="{D2D943D7-C92A-408F-915A-9D2FF53E273C}" dt="2023-02-20T15:36:16.241" v="921" actId="478"/>
          <ac:spMkLst>
            <pc:docMk/>
            <pc:sldMk cId="2719209172" sldId="341"/>
            <ac:spMk id="3" creationId="{E4FD1E92-5DBC-B105-F246-2355E4FF9A74}"/>
          </ac:spMkLst>
        </pc:spChg>
        <pc:spChg chg="add del mod">
          <ac:chgData name="Sarah Balian" userId="b3b060d9-4d34-479b-ad68-688eaebf93c5" providerId="ADAL" clId="{D2D943D7-C92A-408F-915A-9D2FF53E273C}" dt="2023-02-20T15:36:17.550" v="922" actId="478"/>
          <ac:spMkLst>
            <pc:docMk/>
            <pc:sldMk cId="2719209172" sldId="341"/>
            <ac:spMk id="5" creationId="{AE636FEF-07D1-EF74-E8AA-5FD9FEE3C28B}"/>
          </ac:spMkLst>
        </pc:spChg>
        <pc:spChg chg="add mod">
          <ac:chgData name="Sarah Balian" userId="b3b060d9-4d34-479b-ad68-688eaebf93c5" providerId="ADAL" clId="{D2D943D7-C92A-408F-915A-9D2FF53E273C}" dt="2023-02-20T15:36:31.871" v="932" actId="20577"/>
          <ac:spMkLst>
            <pc:docMk/>
            <pc:sldMk cId="2719209172" sldId="341"/>
            <ac:spMk id="6" creationId="{31B3C0CC-6498-F235-F14C-954A5CEFDAA8}"/>
          </ac:spMkLst>
        </pc:spChg>
      </pc:sldChg>
      <pc:sldChg chg="addSp delSp modSp mod">
        <pc:chgData name="Sarah Balian" userId="b3b060d9-4d34-479b-ad68-688eaebf93c5" providerId="ADAL" clId="{D2D943D7-C92A-408F-915A-9D2FF53E273C}" dt="2023-02-20T15:41:04.852" v="1031" actId="20577"/>
        <pc:sldMkLst>
          <pc:docMk/>
          <pc:sldMk cId="127253413" sldId="342"/>
        </pc:sldMkLst>
        <pc:spChg chg="del">
          <ac:chgData name="Sarah Balian" userId="b3b060d9-4d34-479b-ad68-688eaebf93c5" providerId="ADAL" clId="{D2D943D7-C92A-408F-915A-9D2FF53E273C}" dt="2023-02-20T15:37:57.029" v="988" actId="478"/>
          <ac:spMkLst>
            <pc:docMk/>
            <pc:sldMk cId="127253413" sldId="342"/>
            <ac:spMk id="3" creationId="{A8FD50B4-35E4-2D4F-FF67-444D1EC82D17}"/>
          </ac:spMkLst>
        </pc:spChg>
        <pc:spChg chg="del">
          <ac:chgData name="Sarah Balian" userId="b3b060d9-4d34-479b-ad68-688eaebf93c5" providerId="ADAL" clId="{D2D943D7-C92A-408F-915A-9D2FF53E273C}" dt="2023-02-20T15:37:57.029" v="988" actId="478"/>
          <ac:spMkLst>
            <pc:docMk/>
            <pc:sldMk cId="127253413" sldId="342"/>
            <ac:spMk id="4" creationId="{E101C719-EDE0-EBF2-5BF6-CCAEDAE3D2DE}"/>
          </ac:spMkLst>
        </pc:spChg>
        <pc:spChg chg="mod">
          <ac:chgData name="Sarah Balian" userId="b3b060d9-4d34-479b-ad68-688eaebf93c5" providerId="ADAL" clId="{D2D943D7-C92A-408F-915A-9D2FF53E273C}" dt="2023-02-20T15:41:04.852" v="1031" actId="20577"/>
          <ac:spMkLst>
            <pc:docMk/>
            <pc:sldMk cId="127253413" sldId="342"/>
            <ac:spMk id="5" creationId="{FE0BA0B7-CCD9-B683-F050-47BC8A0724EA}"/>
          </ac:spMkLst>
        </pc:spChg>
        <pc:spChg chg="add del mod">
          <ac:chgData name="Sarah Balian" userId="b3b060d9-4d34-479b-ad68-688eaebf93c5" providerId="ADAL" clId="{D2D943D7-C92A-408F-915A-9D2FF53E273C}" dt="2023-02-20T15:37:24.445" v="949" actId="478"/>
          <ac:spMkLst>
            <pc:docMk/>
            <pc:sldMk cId="127253413" sldId="342"/>
            <ac:spMk id="9" creationId="{76D033A1-34F5-13B2-E048-A78F891ADE91}"/>
          </ac:spMkLst>
        </pc:spChg>
        <pc:spChg chg="mod">
          <ac:chgData name="Sarah Balian" userId="b3b060d9-4d34-479b-ad68-688eaebf93c5" providerId="ADAL" clId="{D2D943D7-C92A-408F-915A-9D2FF53E273C}" dt="2023-02-20T15:37:17.817" v="947" actId="404"/>
          <ac:spMkLst>
            <pc:docMk/>
            <pc:sldMk cId="127253413" sldId="342"/>
            <ac:spMk id="10" creationId="{2D953FA9-CD59-752E-4FDA-CC41FF4B8DF2}"/>
          </ac:spMkLst>
        </pc:spChg>
        <pc:spChg chg="del">
          <ac:chgData name="Sarah Balian" userId="b3b060d9-4d34-479b-ad68-688eaebf93c5" providerId="ADAL" clId="{D2D943D7-C92A-408F-915A-9D2FF53E273C}" dt="2023-02-20T15:37:21.562" v="948" actId="478"/>
          <ac:spMkLst>
            <pc:docMk/>
            <pc:sldMk cId="127253413" sldId="342"/>
            <ac:spMk id="11" creationId="{8E4E40E9-D792-25A1-4B37-23D4780B1318}"/>
          </ac:spMkLst>
        </pc:spChg>
        <pc:spChg chg="add mod">
          <ac:chgData name="Sarah Balian" userId="b3b060d9-4d34-479b-ad68-688eaebf93c5" providerId="ADAL" clId="{D2D943D7-C92A-408F-915A-9D2FF53E273C}" dt="2023-02-20T15:37:46.175" v="987" actId="20577"/>
          <ac:spMkLst>
            <pc:docMk/>
            <pc:sldMk cId="127253413" sldId="342"/>
            <ac:spMk id="12" creationId="{34201B5C-9582-0C0A-1ACC-9488A4FBEA74}"/>
          </ac:spMkLst>
        </pc:spChg>
        <pc:spChg chg="add mod">
          <ac:chgData name="Sarah Balian" userId="b3b060d9-4d34-479b-ad68-688eaebf93c5" providerId="ADAL" clId="{D2D943D7-C92A-408F-915A-9D2FF53E273C}" dt="2023-02-20T15:38:21.007" v="990" actId="1076"/>
          <ac:spMkLst>
            <pc:docMk/>
            <pc:sldMk cId="127253413" sldId="342"/>
            <ac:spMk id="13" creationId="{43B38DDF-EE67-8F4A-7B0F-41AB14B6293C}"/>
          </ac:spMkLst>
        </pc:spChg>
        <pc:spChg chg="add mod">
          <ac:chgData name="Sarah Balian" userId="b3b060d9-4d34-479b-ad68-688eaebf93c5" providerId="ADAL" clId="{D2D943D7-C92A-408F-915A-9D2FF53E273C}" dt="2023-02-20T15:38:24.076" v="991" actId="1076"/>
          <ac:spMkLst>
            <pc:docMk/>
            <pc:sldMk cId="127253413" sldId="342"/>
            <ac:spMk id="14" creationId="{48E41215-2AA6-8C8F-277B-B57573E9F205}"/>
          </ac:spMkLst>
        </pc:spChg>
      </pc:sldChg>
      <pc:sldChg chg="modSp mod modCm">
        <pc:chgData name="Sarah Balian" userId="b3b060d9-4d34-479b-ad68-688eaebf93c5" providerId="ADAL" clId="{D2D943D7-C92A-408F-915A-9D2FF53E273C}" dt="2023-02-20T17:27:09.328" v="1662" actId="6549"/>
        <pc:sldMkLst>
          <pc:docMk/>
          <pc:sldMk cId="847019123" sldId="343"/>
        </pc:sldMkLst>
        <pc:spChg chg="mod">
          <ac:chgData name="Sarah Balian" userId="b3b060d9-4d34-479b-ad68-688eaebf93c5" providerId="ADAL" clId="{D2D943D7-C92A-408F-915A-9D2FF53E273C}" dt="2023-02-20T15:52:11.959" v="1372" actId="404"/>
          <ac:spMkLst>
            <pc:docMk/>
            <pc:sldMk cId="847019123" sldId="343"/>
            <ac:spMk id="2" creationId="{F6245169-1799-41CD-B28E-D2D20D16AD73}"/>
          </ac:spMkLst>
        </pc:spChg>
        <pc:spChg chg="mod">
          <ac:chgData name="Sarah Balian" userId="b3b060d9-4d34-479b-ad68-688eaebf93c5" providerId="ADAL" clId="{D2D943D7-C92A-408F-915A-9D2FF53E273C}" dt="2023-02-20T17:27:09.328" v="1662" actId="6549"/>
          <ac:spMkLst>
            <pc:docMk/>
            <pc:sldMk cId="847019123" sldId="343"/>
            <ac:spMk id="3" creationId="{E4FD1E92-5DBC-B105-F246-2355E4FF9A74}"/>
          </ac:spMkLst>
        </pc:spChg>
        <pc:spChg chg="mod">
          <ac:chgData name="Sarah Balian" userId="b3b060d9-4d34-479b-ad68-688eaebf93c5" providerId="ADAL" clId="{D2D943D7-C92A-408F-915A-9D2FF53E273C}" dt="2023-02-20T15:53:25.484" v="1389" actId="1076"/>
          <ac:spMkLst>
            <pc:docMk/>
            <pc:sldMk cId="847019123" sldId="343"/>
            <ac:spMk id="5" creationId="{32783196-2689-3280-21BC-93D6DC3B30CC}"/>
          </ac:spMkLst>
        </pc:spChg>
        <pc:spChg chg="mod">
          <ac:chgData name="Sarah Balian" userId="b3b060d9-4d34-479b-ad68-688eaebf93c5" providerId="ADAL" clId="{D2D943D7-C92A-408F-915A-9D2FF53E273C}" dt="2023-02-20T15:53:20.676" v="1388" actId="1076"/>
          <ac:spMkLst>
            <pc:docMk/>
            <pc:sldMk cId="847019123" sldId="343"/>
            <ac:spMk id="6" creationId="{2EAAB5BB-CC77-4B8F-98EE-D1CAF50CBD83}"/>
          </ac:spMkLst>
        </pc:spChg>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D2D943D7-C92A-408F-915A-9D2FF53E273C}" dt="2023-02-20T15:51:44.614" v="1370"/>
              <pc2:cmMkLst xmlns:pc2="http://schemas.microsoft.com/office/powerpoint/2019/9/main/command">
                <pc:docMk/>
                <pc:sldMk cId="847019123" sldId="343"/>
                <pc2:cmMk id="{F43D3577-2283-4650-B14D-4A5886073163}"/>
              </pc2:cmMkLst>
              <pc226:cmRplyChg chg="add">
                <pc226:chgData name="Sarah Balian" userId="b3b060d9-4d34-479b-ad68-688eaebf93c5" providerId="ADAL" clId="{D2D943D7-C92A-408F-915A-9D2FF53E273C}" dt="2023-02-20T15:51:42.311" v="1369"/>
                <pc2:cmRplyMkLst xmlns:pc2="http://schemas.microsoft.com/office/powerpoint/2019/9/main/command">
                  <pc:docMk/>
                  <pc:sldMk cId="847019123" sldId="343"/>
                  <pc2:cmMk id="{F43D3577-2283-4650-B14D-4A5886073163}"/>
                  <pc2:cmRplyMk id="{270E15D8-BF86-4DAB-B442-F3FA1A05B33D}"/>
                </pc2:cmRplyMkLst>
              </pc226:cmRplyChg>
            </pc226:cmChg>
          </p:ext>
        </pc:extLst>
      </pc:sldChg>
      <pc:sldChg chg="modSp mod">
        <pc:chgData name="Sarah Balian" userId="b3b060d9-4d34-479b-ad68-688eaebf93c5" providerId="ADAL" clId="{D2D943D7-C92A-408F-915A-9D2FF53E273C}" dt="2023-02-20T15:53:58.214" v="1396" actId="27636"/>
        <pc:sldMkLst>
          <pc:docMk/>
          <pc:sldMk cId="2849914987" sldId="344"/>
        </pc:sldMkLst>
        <pc:spChg chg="mod">
          <ac:chgData name="Sarah Balian" userId="b3b060d9-4d34-479b-ad68-688eaebf93c5" providerId="ADAL" clId="{D2D943D7-C92A-408F-915A-9D2FF53E273C}" dt="2023-02-20T15:53:58.214" v="1396" actId="27636"/>
          <ac:spMkLst>
            <pc:docMk/>
            <pc:sldMk cId="2849914987" sldId="344"/>
            <ac:spMk id="3" creationId="{7F10B6DC-6AF4-BFD9-E1D5-B98AA266289F}"/>
          </ac:spMkLst>
        </pc:spChg>
      </pc:sldChg>
      <pc:sldChg chg="modSp mod">
        <pc:chgData name="Sarah Balian" userId="b3b060d9-4d34-479b-ad68-688eaebf93c5" providerId="ADAL" clId="{D2D943D7-C92A-408F-915A-9D2FF53E273C}" dt="2023-02-20T15:57:51.522" v="1438" actId="27918"/>
        <pc:sldMkLst>
          <pc:docMk/>
          <pc:sldMk cId="933831771" sldId="345"/>
        </pc:sldMkLst>
        <pc:spChg chg="mod">
          <ac:chgData name="Sarah Balian" userId="b3b060d9-4d34-479b-ad68-688eaebf93c5" providerId="ADAL" clId="{D2D943D7-C92A-408F-915A-9D2FF53E273C}" dt="2023-02-20T15:57:05.156" v="1429" actId="1076"/>
          <ac:spMkLst>
            <pc:docMk/>
            <pc:sldMk cId="933831771" sldId="345"/>
            <ac:spMk id="10" creationId="{2D953FA9-CD59-752E-4FDA-CC41FF4B8DF2}"/>
          </ac:spMkLst>
        </pc:spChg>
        <pc:spChg chg="mod">
          <ac:chgData name="Sarah Balian" userId="b3b060d9-4d34-479b-ad68-688eaebf93c5" providerId="ADAL" clId="{D2D943D7-C92A-408F-915A-9D2FF53E273C}" dt="2023-02-20T15:57:07.220" v="1430" actId="1076"/>
          <ac:spMkLst>
            <pc:docMk/>
            <pc:sldMk cId="933831771" sldId="345"/>
            <ac:spMk id="11" creationId="{8E4E40E9-D792-25A1-4B37-23D4780B1318}"/>
          </ac:spMkLst>
        </pc:spChg>
      </pc:sldChg>
      <pc:sldChg chg="modSp mod">
        <pc:chgData name="Sarah Balian" userId="b3b060d9-4d34-479b-ad68-688eaebf93c5" providerId="ADAL" clId="{D2D943D7-C92A-408F-915A-9D2FF53E273C}" dt="2023-02-20T15:58:10.572" v="1452" actId="313"/>
        <pc:sldMkLst>
          <pc:docMk/>
          <pc:sldMk cId="958764126" sldId="346"/>
        </pc:sldMkLst>
        <pc:spChg chg="mod">
          <ac:chgData name="Sarah Balian" userId="b3b060d9-4d34-479b-ad68-688eaebf93c5" providerId="ADAL" clId="{D2D943D7-C92A-408F-915A-9D2FF53E273C}" dt="2023-02-20T15:58:10.572" v="1452" actId="313"/>
          <ac:spMkLst>
            <pc:docMk/>
            <pc:sldMk cId="958764126" sldId="346"/>
            <ac:spMk id="3" creationId="{7F10B6DC-6AF4-BFD9-E1D5-B98AA266289F}"/>
          </ac:spMkLst>
        </pc:spChg>
      </pc:sldChg>
      <pc:sldChg chg="modSp mod">
        <pc:chgData name="Sarah Balian" userId="b3b060d9-4d34-479b-ad68-688eaebf93c5" providerId="ADAL" clId="{D2D943D7-C92A-408F-915A-9D2FF53E273C}" dt="2023-02-20T17:26:53.577" v="1660" actId="6549"/>
        <pc:sldMkLst>
          <pc:docMk/>
          <pc:sldMk cId="174098947" sldId="347"/>
        </pc:sldMkLst>
        <pc:spChg chg="mod">
          <ac:chgData name="Sarah Balian" userId="b3b060d9-4d34-479b-ad68-688eaebf93c5" providerId="ADAL" clId="{D2D943D7-C92A-408F-915A-9D2FF53E273C}" dt="2023-02-20T16:59:40.413" v="1600" actId="14100"/>
          <ac:spMkLst>
            <pc:docMk/>
            <pc:sldMk cId="174098947" sldId="347"/>
            <ac:spMk id="10" creationId="{2D953FA9-CD59-752E-4FDA-CC41FF4B8DF2}"/>
          </ac:spMkLst>
        </pc:spChg>
        <pc:spChg chg="mod">
          <ac:chgData name="Sarah Balian" userId="b3b060d9-4d34-479b-ad68-688eaebf93c5" providerId="ADAL" clId="{D2D943D7-C92A-408F-915A-9D2FF53E273C}" dt="2023-02-20T17:26:53.577" v="1660" actId="6549"/>
          <ac:spMkLst>
            <pc:docMk/>
            <pc:sldMk cId="174098947" sldId="347"/>
            <ac:spMk id="11" creationId="{8E4E40E9-D792-25A1-4B37-23D4780B1318}"/>
          </ac:spMkLst>
        </pc:spChg>
      </pc:sldChg>
      <pc:sldChg chg="modSp mod">
        <pc:chgData name="Sarah Balian" userId="b3b060d9-4d34-479b-ad68-688eaebf93c5" providerId="ADAL" clId="{D2D943D7-C92A-408F-915A-9D2FF53E273C}" dt="2023-02-20T15:50:28.909" v="1368" actId="27636"/>
        <pc:sldMkLst>
          <pc:docMk/>
          <pc:sldMk cId="3364805724" sldId="348"/>
        </pc:sldMkLst>
        <pc:spChg chg="mod">
          <ac:chgData name="Sarah Balian" userId="b3b060d9-4d34-479b-ad68-688eaebf93c5" providerId="ADAL" clId="{D2D943D7-C92A-408F-915A-9D2FF53E273C}" dt="2023-02-20T15:48:37.620" v="1262" actId="1076"/>
          <ac:spMkLst>
            <pc:docMk/>
            <pc:sldMk cId="3364805724" sldId="348"/>
            <ac:spMk id="2" creationId="{F050121B-D4A7-C426-32A4-BF0987433026}"/>
          </ac:spMkLst>
        </pc:spChg>
        <pc:spChg chg="mod">
          <ac:chgData name="Sarah Balian" userId="b3b060d9-4d34-479b-ad68-688eaebf93c5" providerId="ADAL" clId="{D2D943D7-C92A-408F-915A-9D2FF53E273C}" dt="2023-02-20T15:50:28.909" v="1368" actId="27636"/>
          <ac:spMkLst>
            <pc:docMk/>
            <pc:sldMk cId="3364805724" sldId="348"/>
            <ac:spMk id="3" creationId="{B6340F88-FDE5-D8FA-4CB8-7065B97BFE6B}"/>
          </ac:spMkLst>
        </pc:spChg>
      </pc:sldChg>
    </pc:docChg>
  </pc:docChgLst>
  <pc:docChgLst>
    <pc:chgData name="Balian, Sarah (CNTR)" userId="b3b060d9-4d34-479b-ad68-688eaebf93c5" providerId="ADAL" clId="{643B9E25-F981-4665-ACF0-3AB16F79B95B}"/>
    <pc:docChg chg="custSel modSld modMainMaster">
      <pc:chgData name="Balian, Sarah (CNTR)" userId="b3b060d9-4d34-479b-ad68-688eaebf93c5" providerId="ADAL" clId="{643B9E25-F981-4665-ACF0-3AB16F79B95B}" dt="2023-08-20T23:45:52.377" v="2291" actId="1035"/>
      <pc:docMkLst>
        <pc:docMk/>
      </pc:docMkLst>
      <pc:sldChg chg="delCm">
        <pc:chgData name="Balian, Sarah (CNTR)" userId="b3b060d9-4d34-479b-ad68-688eaebf93c5" providerId="ADAL" clId="{643B9E25-F981-4665-ACF0-3AB16F79B95B}" dt="2023-08-20T23:18:55.255" v="0"/>
        <pc:sldMkLst>
          <pc:docMk/>
          <pc:sldMk cId="109857222" sldId="256"/>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43B9E25-F981-4665-ACF0-3AB16F79B95B}" dt="2023-08-20T23:18:55.255" v="0"/>
              <pc2:cmMkLst xmlns:pc2="http://schemas.microsoft.com/office/powerpoint/2019/9/main/command">
                <pc:docMk/>
                <pc:sldMk cId="109857222" sldId="256"/>
                <pc2:cmMk id="{48CF7B6A-D7BA-4000-B651-B54EA58B969B}"/>
              </pc2:cmMkLst>
            </pc226:cmChg>
          </p:ext>
        </pc:extLst>
      </pc:sldChg>
      <pc:sldChg chg="modSp mod">
        <pc:chgData name="Balian, Sarah (CNTR)" userId="b3b060d9-4d34-479b-ad68-688eaebf93c5" providerId="ADAL" clId="{643B9E25-F981-4665-ACF0-3AB16F79B95B}" dt="2023-08-20T23:20:24.232" v="4" actId="208"/>
        <pc:sldMkLst>
          <pc:docMk/>
          <pc:sldMk cId="2163988523" sldId="260"/>
        </pc:sldMkLst>
        <pc:picChg chg="mod">
          <ac:chgData name="Balian, Sarah (CNTR)" userId="b3b060d9-4d34-479b-ad68-688eaebf93c5" providerId="ADAL" clId="{643B9E25-F981-4665-ACF0-3AB16F79B95B}" dt="2023-08-20T23:20:24.232" v="4" actId="208"/>
          <ac:picMkLst>
            <pc:docMk/>
            <pc:sldMk cId="2163988523" sldId="260"/>
            <ac:picMk id="2" creationId="{40D99A50-E389-EAC7-9EA2-BDAA6682D94F}"/>
          </ac:picMkLst>
        </pc:picChg>
      </pc:sldChg>
      <pc:sldChg chg="modSp modNotesTx">
        <pc:chgData name="Balian, Sarah (CNTR)" userId="b3b060d9-4d34-479b-ad68-688eaebf93c5" providerId="ADAL" clId="{643B9E25-F981-4665-ACF0-3AB16F79B95B}" dt="2023-08-20T23:40:59.607" v="2033" actId="20577"/>
        <pc:sldMkLst>
          <pc:docMk/>
          <pc:sldMk cId="2479953464" sldId="264"/>
        </pc:sldMkLst>
        <pc:graphicFrameChg chg="mod">
          <ac:chgData name="Balian, Sarah (CNTR)" userId="b3b060d9-4d34-479b-ad68-688eaebf93c5" providerId="ADAL" clId="{643B9E25-F981-4665-ACF0-3AB16F79B95B}" dt="2023-08-20T23:39:47.341" v="1898" actId="207"/>
          <ac:graphicFrameMkLst>
            <pc:docMk/>
            <pc:sldMk cId="2479953464" sldId="264"/>
            <ac:graphicFrameMk id="9" creationId="{16BB2B36-D329-083C-5198-BEEC5AC12CFA}"/>
          </ac:graphicFrameMkLst>
        </pc:graphicFrameChg>
      </pc:sldChg>
      <pc:sldChg chg="modNotesTx">
        <pc:chgData name="Balian, Sarah (CNTR)" userId="b3b060d9-4d34-479b-ad68-688eaebf93c5" providerId="ADAL" clId="{643B9E25-F981-4665-ACF0-3AB16F79B95B}" dt="2023-08-20T23:41:36.494" v="2060" actId="20577"/>
        <pc:sldMkLst>
          <pc:docMk/>
          <pc:sldMk cId="3502258445" sldId="283"/>
        </pc:sldMkLst>
      </pc:sldChg>
      <pc:sldChg chg="mod modNotesTx">
        <pc:chgData name="Balian, Sarah (CNTR)" userId="b3b060d9-4d34-479b-ad68-688eaebf93c5" providerId="ADAL" clId="{643B9E25-F981-4665-ACF0-3AB16F79B95B}" dt="2023-08-20T23:25:37.623" v="574" actId="20577"/>
        <pc:sldMkLst>
          <pc:docMk/>
          <pc:sldMk cId="2004344858" sldId="288"/>
        </pc:sldMkLst>
      </pc:sldChg>
      <pc:sldChg chg="modNotesTx">
        <pc:chgData name="Balian, Sarah (CNTR)" userId="b3b060d9-4d34-479b-ad68-688eaebf93c5" providerId="ADAL" clId="{643B9E25-F981-4665-ACF0-3AB16F79B95B}" dt="2023-08-20T23:30:01.027" v="1035" actId="20577"/>
        <pc:sldMkLst>
          <pc:docMk/>
          <pc:sldMk cId="4205298638" sldId="292"/>
        </pc:sldMkLst>
      </pc:sldChg>
      <pc:sldChg chg="delCm modNotesTx">
        <pc:chgData name="Balian, Sarah (CNTR)" userId="b3b060d9-4d34-479b-ad68-688eaebf93c5" providerId="ADAL" clId="{643B9E25-F981-4665-ACF0-3AB16F79B95B}" dt="2023-08-20T23:39:51.998" v="1899" actId="20577"/>
        <pc:sldMkLst>
          <pc:docMk/>
          <pc:sldMk cId="1925132525" sldId="294"/>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43B9E25-F981-4665-ACF0-3AB16F79B95B}" dt="2023-08-20T23:39:31.378" v="1897"/>
              <pc2:cmMkLst xmlns:pc2="http://schemas.microsoft.com/office/powerpoint/2019/9/main/command">
                <pc:docMk/>
                <pc:sldMk cId="1925132525" sldId="294"/>
                <pc2:cmMk id="{5D66B79D-6654-46B8-89B3-9309EFAD2316}"/>
              </pc2:cmMkLst>
            </pc226:cmChg>
          </p:ext>
        </pc:extLst>
      </pc:sldChg>
      <pc:sldChg chg="delCm modNotesTx">
        <pc:chgData name="Balian, Sarah (CNTR)" userId="b3b060d9-4d34-479b-ad68-688eaebf93c5" providerId="ADAL" clId="{643B9E25-F981-4665-ACF0-3AB16F79B95B}" dt="2023-08-20T23:36:14.516" v="1633" actId="20577"/>
        <pc:sldMkLst>
          <pc:docMk/>
          <pc:sldMk cId="476875324" sldId="296"/>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43B9E25-F981-4665-ACF0-3AB16F79B95B}" dt="2023-08-20T23:34:57.228" v="1392"/>
              <pc2:cmMkLst xmlns:pc2="http://schemas.microsoft.com/office/powerpoint/2019/9/main/command">
                <pc:docMk/>
                <pc:sldMk cId="476875324" sldId="296"/>
                <pc2:cmMk id="{F9708234-D3C9-415F-B968-CD9F0601462C}"/>
              </pc2:cmMkLst>
            </pc226:cmChg>
          </p:ext>
        </pc:extLst>
      </pc:sldChg>
      <pc:sldChg chg="modNotesTx">
        <pc:chgData name="Balian, Sarah (CNTR)" userId="b3b060d9-4d34-479b-ad68-688eaebf93c5" providerId="ADAL" clId="{643B9E25-F981-4665-ACF0-3AB16F79B95B}" dt="2023-08-20T23:32:18.083" v="1173" actId="20577"/>
        <pc:sldMkLst>
          <pc:docMk/>
          <pc:sldMk cId="3332005300" sldId="322"/>
        </pc:sldMkLst>
      </pc:sldChg>
      <pc:sldChg chg="modNotesTx">
        <pc:chgData name="Balian, Sarah (CNTR)" userId="b3b060d9-4d34-479b-ad68-688eaebf93c5" providerId="ADAL" clId="{643B9E25-F981-4665-ACF0-3AB16F79B95B}" dt="2023-08-20T23:39:24.494" v="1896" actId="6549"/>
        <pc:sldMkLst>
          <pc:docMk/>
          <pc:sldMk cId="3632646033" sldId="328"/>
        </pc:sldMkLst>
      </pc:sldChg>
      <pc:sldChg chg="modNotesTx">
        <pc:chgData name="Balian, Sarah (CNTR)" userId="b3b060d9-4d34-479b-ad68-688eaebf93c5" providerId="ADAL" clId="{643B9E25-F981-4665-ACF0-3AB16F79B95B}" dt="2023-08-20T23:22:07.687" v="161" actId="20577"/>
        <pc:sldMkLst>
          <pc:docMk/>
          <pc:sldMk cId="1612805360" sldId="331"/>
        </pc:sldMkLst>
      </pc:sldChg>
      <pc:sldChg chg="addSp modSp mod modNotesTx">
        <pc:chgData name="Balian, Sarah (CNTR)" userId="b3b060d9-4d34-479b-ad68-688eaebf93c5" providerId="ADAL" clId="{643B9E25-F981-4665-ACF0-3AB16F79B95B}" dt="2023-08-20T23:45:52.377" v="2291" actId="1035"/>
        <pc:sldMkLst>
          <pc:docMk/>
          <pc:sldMk cId="3558224958" sldId="333"/>
        </pc:sldMkLst>
        <pc:spChg chg="mod">
          <ac:chgData name="Balian, Sarah (CNTR)" userId="b3b060d9-4d34-479b-ad68-688eaebf93c5" providerId="ADAL" clId="{643B9E25-F981-4665-ACF0-3AB16F79B95B}" dt="2023-08-20T23:45:36.936" v="2238" actId="1076"/>
          <ac:spMkLst>
            <pc:docMk/>
            <pc:sldMk cId="3558224958" sldId="333"/>
            <ac:spMk id="8" creationId="{A3A8539B-C74C-1404-C3C8-30AE069C69E2}"/>
          </ac:spMkLst>
        </pc:spChg>
        <pc:spChg chg="mod">
          <ac:chgData name="Balian, Sarah (CNTR)" userId="b3b060d9-4d34-479b-ad68-688eaebf93c5" providerId="ADAL" clId="{643B9E25-F981-4665-ACF0-3AB16F79B95B}" dt="2023-08-20T23:45:39.610" v="2239" actId="1076"/>
          <ac:spMkLst>
            <pc:docMk/>
            <pc:sldMk cId="3558224958" sldId="333"/>
            <ac:spMk id="9" creationId="{C33CEFE7-A2DE-387C-2BBF-BE8924F71454}"/>
          </ac:spMkLst>
        </pc:spChg>
        <pc:spChg chg="mod">
          <ac:chgData name="Balian, Sarah (CNTR)" userId="b3b060d9-4d34-479b-ad68-688eaebf93c5" providerId="ADAL" clId="{643B9E25-F981-4665-ACF0-3AB16F79B95B}" dt="2023-08-20T23:45:52.377" v="2291" actId="1035"/>
          <ac:spMkLst>
            <pc:docMk/>
            <pc:sldMk cId="3558224958" sldId="333"/>
            <ac:spMk id="11" creationId="{0A03F13A-13BA-2130-25D0-900436F281AE}"/>
          </ac:spMkLst>
        </pc:spChg>
        <pc:spChg chg="mod">
          <ac:chgData name="Balian, Sarah (CNTR)" userId="b3b060d9-4d34-479b-ad68-688eaebf93c5" providerId="ADAL" clId="{643B9E25-F981-4665-ACF0-3AB16F79B95B}" dt="2023-08-20T23:45:52.377" v="2291" actId="1035"/>
          <ac:spMkLst>
            <pc:docMk/>
            <pc:sldMk cId="3558224958" sldId="333"/>
            <ac:spMk id="12" creationId="{659A8B4C-4230-A9CC-8F28-18247CDE908A}"/>
          </ac:spMkLst>
        </pc:spChg>
        <pc:spChg chg="mod">
          <ac:chgData name="Balian, Sarah (CNTR)" userId="b3b060d9-4d34-479b-ad68-688eaebf93c5" providerId="ADAL" clId="{643B9E25-F981-4665-ACF0-3AB16F79B95B}" dt="2023-08-20T23:45:52.377" v="2291" actId="1035"/>
          <ac:spMkLst>
            <pc:docMk/>
            <pc:sldMk cId="3558224958" sldId="333"/>
            <ac:spMk id="13" creationId="{5D32A2F9-74C5-2DFD-C66C-80788F916F94}"/>
          </ac:spMkLst>
        </pc:spChg>
        <pc:spChg chg="mod">
          <ac:chgData name="Balian, Sarah (CNTR)" userId="b3b060d9-4d34-479b-ad68-688eaebf93c5" providerId="ADAL" clId="{643B9E25-F981-4665-ACF0-3AB16F79B95B}" dt="2023-08-20T23:45:52.377" v="2291" actId="1035"/>
          <ac:spMkLst>
            <pc:docMk/>
            <pc:sldMk cId="3558224958" sldId="333"/>
            <ac:spMk id="14" creationId="{7BB18909-8986-8075-34AE-7D020A6BDA50}"/>
          </ac:spMkLst>
        </pc:spChg>
        <pc:spChg chg="mod">
          <ac:chgData name="Balian, Sarah (CNTR)" userId="b3b060d9-4d34-479b-ad68-688eaebf93c5" providerId="ADAL" clId="{643B9E25-F981-4665-ACF0-3AB16F79B95B}" dt="2023-08-20T23:45:52.377" v="2291" actId="1035"/>
          <ac:spMkLst>
            <pc:docMk/>
            <pc:sldMk cId="3558224958" sldId="333"/>
            <ac:spMk id="15" creationId="{0D16EBEB-A7EF-2DBC-6EF1-A07F2346AC08}"/>
          </ac:spMkLst>
        </pc:spChg>
        <pc:spChg chg="mod">
          <ac:chgData name="Balian, Sarah (CNTR)" userId="b3b060d9-4d34-479b-ad68-688eaebf93c5" providerId="ADAL" clId="{643B9E25-F981-4665-ACF0-3AB16F79B95B}" dt="2023-08-20T23:45:52.377" v="2291" actId="1035"/>
          <ac:spMkLst>
            <pc:docMk/>
            <pc:sldMk cId="3558224958" sldId="333"/>
            <ac:spMk id="16" creationId="{F56177ED-4529-96B7-CF28-1061834E5C85}"/>
          </ac:spMkLst>
        </pc:spChg>
        <pc:spChg chg="mod">
          <ac:chgData name="Balian, Sarah (CNTR)" userId="b3b060d9-4d34-479b-ad68-688eaebf93c5" providerId="ADAL" clId="{643B9E25-F981-4665-ACF0-3AB16F79B95B}" dt="2023-08-20T23:45:52.377" v="2291" actId="1035"/>
          <ac:spMkLst>
            <pc:docMk/>
            <pc:sldMk cId="3558224958" sldId="333"/>
            <ac:spMk id="17" creationId="{2977B1D3-99DA-3BED-7EA6-15BE16413390}"/>
          </ac:spMkLst>
        </pc:spChg>
        <pc:spChg chg="mod">
          <ac:chgData name="Balian, Sarah (CNTR)" userId="b3b060d9-4d34-479b-ad68-688eaebf93c5" providerId="ADAL" clId="{643B9E25-F981-4665-ACF0-3AB16F79B95B}" dt="2023-08-20T23:45:52.377" v="2291" actId="1035"/>
          <ac:spMkLst>
            <pc:docMk/>
            <pc:sldMk cId="3558224958" sldId="333"/>
            <ac:spMk id="18" creationId="{A88E9B82-C132-1787-88AF-7980D57EFB20}"/>
          </ac:spMkLst>
        </pc:spChg>
        <pc:spChg chg="mod">
          <ac:chgData name="Balian, Sarah (CNTR)" userId="b3b060d9-4d34-479b-ad68-688eaebf93c5" providerId="ADAL" clId="{643B9E25-F981-4665-ACF0-3AB16F79B95B}" dt="2023-08-20T23:45:52.377" v="2291" actId="1035"/>
          <ac:spMkLst>
            <pc:docMk/>
            <pc:sldMk cId="3558224958" sldId="333"/>
            <ac:spMk id="19" creationId="{5538F3D2-48CC-E584-C3C9-CAC883F7D441}"/>
          </ac:spMkLst>
        </pc:spChg>
        <pc:spChg chg="mod">
          <ac:chgData name="Balian, Sarah (CNTR)" userId="b3b060d9-4d34-479b-ad68-688eaebf93c5" providerId="ADAL" clId="{643B9E25-F981-4665-ACF0-3AB16F79B95B}" dt="2023-08-20T23:45:52.377" v="2291" actId="1035"/>
          <ac:spMkLst>
            <pc:docMk/>
            <pc:sldMk cId="3558224958" sldId="333"/>
            <ac:spMk id="20" creationId="{88C05E2F-E4B9-85A1-ADB3-21FFFB5FFA1F}"/>
          </ac:spMkLst>
        </pc:spChg>
        <pc:spChg chg="mod">
          <ac:chgData name="Balian, Sarah (CNTR)" userId="b3b060d9-4d34-479b-ad68-688eaebf93c5" providerId="ADAL" clId="{643B9E25-F981-4665-ACF0-3AB16F79B95B}" dt="2023-08-20T23:45:52.377" v="2291" actId="1035"/>
          <ac:spMkLst>
            <pc:docMk/>
            <pc:sldMk cId="3558224958" sldId="333"/>
            <ac:spMk id="21" creationId="{9E30F317-2035-5DCD-6A60-182779AB2DD6}"/>
          </ac:spMkLst>
        </pc:spChg>
        <pc:spChg chg="mod">
          <ac:chgData name="Balian, Sarah (CNTR)" userId="b3b060d9-4d34-479b-ad68-688eaebf93c5" providerId="ADAL" clId="{643B9E25-F981-4665-ACF0-3AB16F79B95B}" dt="2023-08-20T23:45:52.377" v="2291" actId="1035"/>
          <ac:spMkLst>
            <pc:docMk/>
            <pc:sldMk cId="3558224958" sldId="333"/>
            <ac:spMk id="22" creationId="{BECC88B8-3AA4-9BB8-F704-D02640115000}"/>
          </ac:spMkLst>
        </pc:spChg>
        <pc:spChg chg="mod">
          <ac:chgData name="Balian, Sarah (CNTR)" userId="b3b060d9-4d34-479b-ad68-688eaebf93c5" providerId="ADAL" clId="{643B9E25-F981-4665-ACF0-3AB16F79B95B}" dt="2023-08-20T23:45:52.377" v="2291" actId="1035"/>
          <ac:spMkLst>
            <pc:docMk/>
            <pc:sldMk cId="3558224958" sldId="333"/>
            <ac:spMk id="23" creationId="{09DDB696-32CD-E461-861F-F57848B01E61}"/>
          </ac:spMkLst>
        </pc:spChg>
        <pc:spChg chg="mod">
          <ac:chgData name="Balian, Sarah (CNTR)" userId="b3b060d9-4d34-479b-ad68-688eaebf93c5" providerId="ADAL" clId="{643B9E25-F981-4665-ACF0-3AB16F79B95B}" dt="2023-08-20T23:45:52.377" v="2291" actId="1035"/>
          <ac:spMkLst>
            <pc:docMk/>
            <pc:sldMk cId="3558224958" sldId="333"/>
            <ac:spMk id="24" creationId="{41F7FC87-67F8-365D-00C7-7D1BC8D4AF9D}"/>
          </ac:spMkLst>
        </pc:spChg>
        <pc:spChg chg="mod">
          <ac:chgData name="Balian, Sarah (CNTR)" userId="b3b060d9-4d34-479b-ad68-688eaebf93c5" providerId="ADAL" clId="{643B9E25-F981-4665-ACF0-3AB16F79B95B}" dt="2023-08-20T23:45:52.377" v="2291" actId="1035"/>
          <ac:spMkLst>
            <pc:docMk/>
            <pc:sldMk cId="3558224958" sldId="333"/>
            <ac:spMk id="25" creationId="{87AF9266-FF2D-9E3A-C988-66D5D21FC3CC}"/>
          </ac:spMkLst>
        </pc:spChg>
        <pc:spChg chg="mod">
          <ac:chgData name="Balian, Sarah (CNTR)" userId="b3b060d9-4d34-479b-ad68-688eaebf93c5" providerId="ADAL" clId="{643B9E25-F981-4665-ACF0-3AB16F79B95B}" dt="2023-08-20T23:45:52.377" v="2291" actId="1035"/>
          <ac:spMkLst>
            <pc:docMk/>
            <pc:sldMk cId="3558224958" sldId="333"/>
            <ac:spMk id="26" creationId="{8BB2E6D3-4DA2-3DBC-1947-CB48CE6E547E}"/>
          </ac:spMkLst>
        </pc:spChg>
        <pc:spChg chg="mod">
          <ac:chgData name="Balian, Sarah (CNTR)" userId="b3b060d9-4d34-479b-ad68-688eaebf93c5" providerId="ADAL" clId="{643B9E25-F981-4665-ACF0-3AB16F79B95B}" dt="2023-08-20T23:45:52.377" v="2291" actId="1035"/>
          <ac:spMkLst>
            <pc:docMk/>
            <pc:sldMk cId="3558224958" sldId="333"/>
            <ac:spMk id="27" creationId="{E68A71D6-7D4C-A931-F6D9-3A464FFA5816}"/>
          </ac:spMkLst>
        </pc:spChg>
        <pc:spChg chg="mod">
          <ac:chgData name="Balian, Sarah (CNTR)" userId="b3b060d9-4d34-479b-ad68-688eaebf93c5" providerId="ADAL" clId="{643B9E25-F981-4665-ACF0-3AB16F79B95B}" dt="2023-08-20T23:45:52.377" v="2291" actId="1035"/>
          <ac:spMkLst>
            <pc:docMk/>
            <pc:sldMk cId="3558224958" sldId="333"/>
            <ac:spMk id="28" creationId="{89E076D9-416E-C933-B12C-4B208794DAAF}"/>
          </ac:spMkLst>
        </pc:spChg>
        <pc:spChg chg="mod">
          <ac:chgData name="Balian, Sarah (CNTR)" userId="b3b060d9-4d34-479b-ad68-688eaebf93c5" providerId="ADAL" clId="{643B9E25-F981-4665-ACF0-3AB16F79B95B}" dt="2023-08-20T23:45:52.377" v="2291" actId="1035"/>
          <ac:spMkLst>
            <pc:docMk/>
            <pc:sldMk cId="3558224958" sldId="333"/>
            <ac:spMk id="29" creationId="{4BF11430-0C35-610F-2F40-857D36534F28}"/>
          </ac:spMkLst>
        </pc:spChg>
        <pc:spChg chg="mod">
          <ac:chgData name="Balian, Sarah (CNTR)" userId="b3b060d9-4d34-479b-ad68-688eaebf93c5" providerId="ADAL" clId="{643B9E25-F981-4665-ACF0-3AB16F79B95B}" dt="2023-08-20T23:45:52.377" v="2291" actId="1035"/>
          <ac:spMkLst>
            <pc:docMk/>
            <pc:sldMk cId="3558224958" sldId="333"/>
            <ac:spMk id="30" creationId="{A908E651-2921-30CA-E4A1-C08E7821894C}"/>
          </ac:spMkLst>
        </pc:spChg>
        <pc:spChg chg="mod">
          <ac:chgData name="Balian, Sarah (CNTR)" userId="b3b060d9-4d34-479b-ad68-688eaebf93c5" providerId="ADAL" clId="{643B9E25-F981-4665-ACF0-3AB16F79B95B}" dt="2023-08-20T23:45:52.377" v="2291" actId="1035"/>
          <ac:spMkLst>
            <pc:docMk/>
            <pc:sldMk cId="3558224958" sldId="333"/>
            <ac:spMk id="31" creationId="{3F7C5875-B3C9-2B77-CE5F-8AF548186F6E}"/>
          </ac:spMkLst>
        </pc:spChg>
        <pc:spChg chg="mod">
          <ac:chgData name="Balian, Sarah (CNTR)" userId="b3b060d9-4d34-479b-ad68-688eaebf93c5" providerId="ADAL" clId="{643B9E25-F981-4665-ACF0-3AB16F79B95B}" dt="2023-08-20T23:45:52.377" v="2291" actId="1035"/>
          <ac:spMkLst>
            <pc:docMk/>
            <pc:sldMk cId="3558224958" sldId="333"/>
            <ac:spMk id="32" creationId="{524FFA5D-F415-74F1-1ABD-7E03D904B419}"/>
          </ac:spMkLst>
        </pc:spChg>
        <pc:spChg chg="mod">
          <ac:chgData name="Balian, Sarah (CNTR)" userId="b3b060d9-4d34-479b-ad68-688eaebf93c5" providerId="ADAL" clId="{643B9E25-F981-4665-ACF0-3AB16F79B95B}" dt="2023-08-20T23:45:52.377" v="2291" actId="1035"/>
          <ac:spMkLst>
            <pc:docMk/>
            <pc:sldMk cId="3558224958" sldId="333"/>
            <ac:spMk id="33" creationId="{76BAEC5D-EA55-C943-0522-C2694A9E8414}"/>
          </ac:spMkLst>
        </pc:spChg>
        <pc:spChg chg="mod">
          <ac:chgData name="Balian, Sarah (CNTR)" userId="b3b060d9-4d34-479b-ad68-688eaebf93c5" providerId="ADAL" clId="{643B9E25-F981-4665-ACF0-3AB16F79B95B}" dt="2023-08-20T23:45:52.377" v="2291" actId="1035"/>
          <ac:spMkLst>
            <pc:docMk/>
            <pc:sldMk cId="3558224958" sldId="333"/>
            <ac:spMk id="34" creationId="{9F1F04BB-C98C-19D4-B309-2C6650D5AD39}"/>
          </ac:spMkLst>
        </pc:spChg>
        <pc:spChg chg="mod">
          <ac:chgData name="Balian, Sarah (CNTR)" userId="b3b060d9-4d34-479b-ad68-688eaebf93c5" providerId="ADAL" clId="{643B9E25-F981-4665-ACF0-3AB16F79B95B}" dt="2023-08-20T23:45:52.377" v="2291" actId="1035"/>
          <ac:spMkLst>
            <pc:docMk/>
            <pc:sldMk cId="3558224958" sldId="333"/>
            <ac:spMk id="35" creationId="{F8FCFE4B-B125-9093-1DE5-7839248601B1}"/>
          </ac:spMkLst>
        </pc:spChg>
        <pc:spChg chg="mod">
          <ac:chgData name="Balian, Sarah (CNTR)" userId="b3b060d9-4d34-479b-ad68-688eaebf93c5" providerId="ADAL" clId="{643B9E25-F981-4665-ACF0-3AB16F79B95B}" dt="2023-08-20T23:45:52.377" v="2291" actId="1035"/>
          <ac:spMkLst>
            <pc:docMk/>
            <pc:sldMk cId="3558224958" sldId="333"/>
            <ac:spMk id="36" creationId="{6F065593-C1F3-7208-80E0-AFD295780EAB}"/>
          </ac:spMkLst>
        </pc:spChg>
        <pc:spChg chg="mod">
          <ac:chgData name="Balian, Sarah (CNTR)" userId="b3b060d9-4d34-479b-ad68-688eaebf93c5" providerId="ADAL" clId="{643B9E25-F981-4665-ACF0-3AB16F79B95B}" dt="2023-08-20T23:45:52.377" v="2291" actId="1035"/>
          <ac:spMkLst>
            <pc:docMk/>
            <pc:sldMk cId="3558224958" sldId="333"/>
            <ac:spMk id="37" creationId="{E961280E-B5AB-E776-E71B-944F7B33F90C}"/>
          </ac:spMkLst>
        </pc:spChg>
        <pc:spChg chg="mod">
          <ac:chgData name="Balian, Sarah (CNTR)" userId="b3b060d9-4d34-479b-ad68-688eaebf93c5" providerId="ADAL" clId="{643B9E25-F981-4665-ACF0-3AB16F79B95B}" dt="2023-08-20T23:45:52.377" v="2291" actId="1035"/>
          <ac:spMkLst>
            <pc:docMk/>
            <pc:sldMk cId="3558224958" sldId="333"/>
            <ac:spMk id="38" creationId="{77FE4BF1-21B5-4263-F0B5-B6AF6A54C060}"/>
          </ac:spMkLst>
        </pc:spChg>
        <pc:spChg chg="add mod">
          <ac:chgData name="Balian, Sarah (CNTR)" userId="b3b060d9-4d34-479b-ad68-688eaebf93c5" providerId="ADAL" clId="{643B9E25-F981-4665-ACF0-3AB16F79B95B}" dt="2023-08-20T23:45:14.783" v="2221"/>
          <ac:spMkLst>
            <pc:docMk/>
            <pc:sldMk cId="3558224958" sldId="333"/>
            <ac:spMk id="39" creationId="{365D28CB-D667-8D6A-4B94-309B5ED4ADAA}"/>
          </ac:spMkLst>
        </pc:spChg>
        <pc:grpChg chg="mod">
          <ac:chgData name="Balian, Sarah (CNTR)" userId="b3b060d9-4d34-479b-ad68-688eaebf93c5" providerId="ADAL" clId="{643B9E25-F981-4665-ACF0-3AB16F79B95B}" dt="2023-08-20T23:45:52.377" v="2291" actId="1035"/>
          <ac:grpSpMkLst>
            <pc:docMk/>
            <pc:sldMk cId="3558224958" sldId="333"/>
            <ac:grpSpMk id="2" creationId="{4B12608F-5C0A-9307-A332-FC66986CECC8}"/>
          </ac:grpSpMkLst>
        </pc:grpChg>
        <pc:grpChg chg="mod">
          <ac:chgData name="Balian, Sarah (CNTR)" userId="b3b060d9-4d34-479b-ad68-688eaebf93c5" providerId="ADAL" clId="{643B9E25-F981-4665-ACF0-3AB16F79B95B}" dt="2023-08-20T23:45:52.377" v="2291" actId="1035"/>
          <ac:grpSpMkLst>
            <pc:docMk/>
            <pc:sldMk cId="3558224958" sldId="333"/>
            <ac:grpSpMk id="5" creationId="{E2F64CF1-677A-0839-923D-42E1CE86E693}"/>
          </ac:grpSpMkLst>
        </pc:grpChg>
        <pc:grpChg chg="mod">
          <ac:chgData name="Balian, Sarah (CNTR)" userId="b3b060d9-4d34-479b-ad68-688eaebf93c5" providerId="ADAL" clId="{643B9E25-F981-4665-ACF0-3AB16F79B95B}" dt="2023-08-20T23:45:52.377" v="2291" actId="1035"/>
          <ac:grpSpMkLst>
            <pc:docMk/>
            <pc:sldMk cId="3558224958" sldId="333"/>
            <ac:grpSpMk id="10" creationId="{3DD1841D-5857-652B-0552-FB7E30CA817F}"/>
          </ac:grpSpMkLst>
        </pc:grpChg>
        <pc:cxnChg chg="mod">
          <ac:chgData name="Balian, Sarah (CNTR)" userId="b3b060d9-4d34-479b-ad68-688eaebf93c5" providerId="ADAL" clId="{643B9E25-F981-4665-ACF0-3AB16F79B95B}" dt="2023-08-20T23:45:52.377" v="2291" actId="1035"/>
          <ac:cxnSpMkLst>
            <pc:docMk/>
            <pc:sldMk cId="3558224958" sldId="333"/>
            <ac:cxnSpMk id="6" creationId="{534D6B69-7D4A-5A49-9C35-D57C87EF795D}"/>
          </ac:cxnSpMkLst>
        </pc:cxnChg>
        <pc:cxnChg chg="mod">
          <ac:chgData name="Balian, Sarah (CNTR)" userId="b3b060d9-4d34-479b-ad68-688eaebf93c5" providerId="ADAL" clId="{643B9E25-F981-4665-ACF0-3AB16F79B95B}" dt="2023-08-20T23:45:52.377" v="2291" actId="1035"/>
          <ac:cxnSpMkLst>
            <pc:docMk/>
            <pc:sldMk cId="3558224958" sldId="333"/>
            <ac:cxnSpMk id="7" creationId="{F7DD32AD-9D02-AB91-D676-2DBB58D27F30}"/>
          </ac:cxnSpMkLst>
        </pc:cxnChg>
      </pc:sldChg>
      <pc:sldChg chg="modSp mod">
        <pc:chgData name="Balian, Sarah (CNTR)" userId="b3b060d9-4d34-479b-ad68-688eaebf93c5" providerId="ADAL" clId="{643B9E25-F981-4665-ACF0-3AB16F79B95B}" dt="2023-08-20T23:21:09.566" v="5" actId="208"/>
        <pc:sldMkLst>
          <pc:docMk/>
          <pc:sldMk cId="3002345635" sldId="340"/>
        </pc:sldMkLst>
        <pc:picChg chg="mod">
          <ac:chgData name="Balian, Sarah (CNTR)" userId="b3b060d9-4d34-479b-ad68-688eaebf93c5" providerId="ADAL" clId="{643B9E25-F981-4665-ACF0-3AB16F79B95B}" dt="2023-08-20T23:21:09.566" v="5" actId="208"/>
          <ac:picMkLst>
            <pc:docMk/>
            <pc:sldMk cId="3002345635" sldId="340"/>
            <ac:picMk id="2" creationId="{3C8233A0-B6AB-2812-A306-5E96DF0A84A7}"/>
          </ac:picMkLst>
        </pc:picChg>
      </pc:sldChg>
      <pc:sldChg chg="modNotesTx">
        <pc:chgData name="Balian, Sarah (CNTR)" userId="b3b060d9-4d34-479b-ad68-688eaebf93c5" providerId="ADAL" clId="{643B9E25-F981-4665-ACF0-3AB16F79B95B}" dt="2023-08-20T23:27:33.198" v="711" actId="20577"/>
        <pc:sldMkLst>
          <pc:docMk/>
          <pc:sldMk cId="2719209172" sldId="341"/>
        </pc:sldMkLst>
      </pc:sldChg>
      <pc:sldChg chg="modNotesTx">
        <pc:chgData name="Balian, Sarah (CNTR)" userId="b3b060d9-4d34-479b-ad68-688eaebf93c5" providerId="ADAL" clId="{643B9E25-F981-4665-ACF0-3AB16F79B95B}" dt="2023-08-20T23:28:33.636" v="892" actId="20577"/>
        <pc:sldMkLst>
          <pc:docMk/>
          <pc:sldMk cId="127253413" sldId="342"/>
        </pc:sldMkLst>
      </pc:sldChg>
      <pc:sldChg chg="delSp modSp mod delCm">
        <pc:chgData name="Balian, Sarah (CNTR)" userId="b3b060d9-4d34-479b-ad68-688eaebf93c5" providerId="ADAL" clId="{643B9E25-F981-4665-ACF0-3AB16F79B95B}" dt="2023-08-20T23:31:04.018" v="1042" actId="113"/>
        <pc:sldMkLst>
          <pc:docMk/>
          <pc:sldMk cId="847019123" sldId="343"/>
        </pc:sldMkLst>
        <pc:spChg chg="del">
          <ac:chgData name="Balian, Sarah (CNTR)" userId="b3b060d9-4d34-479b-ad68-688eaebf93c5" providerId="ADAL" clId="{643B9E25-F981-4665-ACF0-3AB16F79B95B}" dt="2023-08-20T23:30:56.329" v="1040" actId="478"/>
          <ac:spMkLst>
            <pc:docMk/>
            <pc:sldMk cId="847019123" sldId="343"/>
            <ac:spMk id="6" creationId="{2EAAB5BB-CC77-4B8F-98EE-D1CAF50CBD83}"/>
          </ac:spMkLst>
        </pc:spChg>
        <pc:graphicFrameChg chg="mod">
          <ac:chgData name="Balian, Sarah (CNTR)" userId="b3b060d9-4d34-479b-ad68-688eaebf93c5" providerId="ADAL" clId="{643B9E25-F981-4665-ACF0-3AB16F79B95B}" dt="2023-08-20T23:31:04.018" v="1042" actId="113"/>
          <ac:graphicFrameMkLst>
            <pc:docMk/>
            <pc:sldMk cId="847019123" sldId="343"/>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43B9E25-F981-4665-ACF0-3AB16F79B95B}" dt="2023-08-20T23:30:52.637" v="1039"/>
              <pc2:cmMkLst xmlns:pc2="http://schemas.microsoft.com/office/powerpoint/2019/9/main/command">
                <pc:docMk/>
                <pc:sldMk cId="847019123" sldId="343"/>
                <pc2:cmMk id="{F43D3577-2283-4650-B14D-4A5886073163}"/>
              </pc2:cmMkLst>
            </pc226:cmChg>
          </p:ext>
        </pc:extLst>
      </pc:sldChg>
      <pc:sldChg chg="modSp mod">
        <pc:chgData name="Balian, Sarah (CNTR)" userId="b3b060d9-4d34-479b-ad68-688eaebf93c5" providerId="ADAL" clId="{643B9E25-F981-4665-ACF0-3AB16F79B95B}" dt="2023-08-20T23:31:18.876" v="1043" actId="208"/>
        <pc:sldMkLst>
          <pc:docMk/>
          <pc:sldMk cId="2849914987" sldId="344"/>
        </pc:sldMkLst>
        <pc:picChg chg="mod">
          <ac:chgData name="Balian, Sarah (CNTR)" userId="b3b060d9-4d34-479b-ad68-688eaebf93c5" providerId="ADAL" clId="{643B9E25-F981-4665-ACF0-3AB16F79B95B}" dt="2023-08-20T23:31:18.876" v="1043" actId="208"/>
          <ac:picMkLst>
            <pc:docMk/>
            <pc:sldMk cId="2849914987" sldId="344"/>
            <ac:picMk id="5" creationId="{2405624D-81B4-439C-0E80-89D6851F6869}"/>
          </ac:picMkLst>
        </pc:picChg>
      </pc:sldChg>
      <pc:sldChg chg="addSp modSp mod modNotesTx">
        <pc:chgData name="Balian, Sarah (CNTR)" userId="b3b060d9-4d34-479b-ad68-688eaebf93c5" providerId="ADAL" clId="{643B9E25-F981-4665-ACF0-3AB16F79B95B}" dt="2023-08-20T23:34:23.340" v="1391" actId="20577"/>
        <pc:sldMkLst>
          <pc:docMk/>
          <pc:sldMk cId="933831771" sldId="345"/>
        </pc:sldMkLst>
        <pc:spChg chg="add mod">
          <ac:chgData name="Balian, Sarah (CNTR)" userId="b3b060d9-4d34-479b-ad68-688eaebf93c5" providerId="ADAL" clId="{643B9E25-F981-4665-ACF0-3AB16F79B95B}" dt="2023-08-20T23:33:04.699" v="1196" actId="1036"/>
          <ac:spMkLst>
            <pc:docMk/>
            <pc:sldMk cId="933831771" sldId="345"/>
            <ac:spMk id="2" creationId="{263BC73C-DD79-6C6B-0824-319E6001CD23}"/>
          </ac:spMkLst>
        </pc:spChg>
        <pc:spChg chg="add mod">
          <ac:chgData name="Balian, Sarah (CNTR)" userId="b3b060d9-4d34-479b-ad68-688eaebf93c5" providerId="ADAL" clId="{643B9E25-F981-4665-ACF0-3AB16F79B95B}" dt="2023-08-20T23:33:14.690" v="1202" actId="1036"/>
          <ac:spMkLst>
            <pc:docMk/>
            <pc:sldMk cId="933831771" sldId="345"/>
            <ac:spMk id="3" creationId="{23BD3B99-B46A-1628-95DA-C5A896D8B61A}"/>
          </ac:spMkLst>
        </pc:spChg>
        <pc:spChg chg="add mod">
          <ac:chgData name="Balian, Sarah (CNTR)" userId="b3b060d9-4d34-479b-ad68-688eaebf93c5" providerId="ADAL" clId="{643B9E25-F981-4665-ACF0-3AB16F79B95B}" dt="2023-08-20T23:33:22.035" v="1209" actId="1038"/>
          <ac:spMkLst>
            <pc:docMk/>
            <pc:sldMk cId="933831771" sldId="345"/>
            <ac:spMk id="4" creationId="{63CD908F-DDEF-94A5-81DE-DF08E17DC356}"/>
          </ac:spMkLst>
        </pc:spChg>
      </pc:sldChg>
      <pc:sldChg chg="modNotesTx">
        <pc:chgData name="Balian, Sarah (CNTR)" userId="b3b060d9-4d34-479b-ad68-688eaebf93c5" providerId="ADAL" clId="{643B9E25-F981-4665-ACF0-3AB16F79B95B}" dt="2023-08-20T23:38:09.646" v="1814" actId="20577"/>
        <pc:sldMkLst>
          <pc:docMk/>
          <pc:sldMk cId="174098947" sldId="347"/>
        </pc:sldMkLst>
      </pc:sldChg>
      <pc:sldMasterChg chg="addSp delSp modSp mod setBg">
        <pc:chgData name="Balian, Sarah (CNTR)" userId="b3b060d9-4d34-479b-ad68-688eaebf93c5" providerId="ADAL" clId="{643B9E25-F981-4665-ACF0-3AB16F79B95B}" dt="2023-08-20T23:19:43.196" v="3"/>
        <pc:sldMasterMkLst>
          <pc:docMk/>
          <pc:sldMasterMk cId="2048461119" sldId="2147483705"/>
        </pc:sldMasterMkLst>
        <pc:spChg chg="mod">
          <ac:chgData name="Balian, Sarah (CNTR)" userId="b3b060d9-4d34-479b-ad68-688eaebf93c5" providerId="ADAL" clId="{643B9E25-F981-4665-ACF0-3AB16F79B95B}" dt="2023-08-20T23:19:43.196" v="3"/>
          <ac:spMkLst>
            <pc:docMk/>
            <pc:sldMasterMk cId="2048461119" sldId="2147483705"/>
            <ac:spMk id="5" creationId="{5CE20320-1ED1-D243-22D3-C681FA628B22}"/>
          </ac:spMkLst>
        </pc:spChg>
        <pc:spChg chg="mod">
          <ac:chgData name="Balian, Sarah (CNTR)" userId="b3b060d9-4d34-479b-ad68-688eaebf93c5" providerId="ADAL" clId="{643B9E25-F981-4665-ACF0-3AB16F79B95B}" dt="2023-08-20T23:19:43.196" v="3"/>
          <ac:spMkLst>
            <pc:docMk/>
            <pc:sldMasterMk cId="2048461119" sldId="2147483705"/>
            <ac:spMk id="6" creationId="{E37D8167-B46A-2EF4-E55C-689484C94452}"/>
          </ac:spMkLst>
        </pc:spChg>
        <pc:spChg chg="mod">
          <ac:chgData name="Balian, Sarah (CNTR)" userId="b3b060d9-4d34-479b-ad68-688eaebf93c5" providerId="ADAL" clId="{643B9E25-F981-4665-ACF0-3AB16F79B95B}" dt="2023-08-20T23:19:43.196" v="3"/>
          <ac:spMkLst>
            <pc:docMk/>
            <pc:sldMasterMk cId="2048461119" sldId="2147483705"/>
            <ac:spMk id="8" creationId="{2A22751A-60CB-D630-63E5-D080D7A229DA}"/>
          </ac:spMkLst>
        </pc:spChg>
        <pc:spChg chg="mod">
          <ac:chgData name="Balian, Sarah (CNTR)" userId="b3b060d9-4d34-479b-ad68-688eaebf93c5" providerId="ADAL" clId="{643B9E25-F981-4665-ACF0-3AB16F79B95B}" dt="2023-08-20T23:19:43.196" v="3"/>
          <ac:spMkLst>
            <pc:docMk/>
            <pc:sldMasterMk cId="2048461119" sldId="2147483705"/>
            <ac:spMk id="10" creationId="{74C29450-FADB-9E1A-9526-5141A5BDD3C5}"/>
          </ac:spMkLst>
        </pc:spChg>
        <pc:grpChg chg="add mod">
          <ac:chgData name="Balian, Sarah (CNTR)" userId="b3b060d9-4d34-479b-ad68-688eaebf93c5" providerId="ADAL" clId="{643B9E25-F981-4665-ACF0-3AB16F79B95B}" dt="2023-08-20T23:19:43.196" v="3"/>
          <ac:grpSpMkLst>
            <pc:docMk/>
            <pc:sldMasterMk cId="2048461119" sldId="2147483705"/>
            <ac:grpSpMk id="3" creationId="{26B01718-A563-11A8-9A9A-AB0A879A1563}"/>
          </ac:grpSpMkLst>
        </pc:grpChg>
        <pc:picChg chg="mod">
          <ac:chgData name="Balian, Sarah (CNTR)" userId="b3b060d9-4d34-479b-ad68-688eaebf93c5" providerId="ADAL" clId="{643B9E25-F981-4665-ACF0-3AB16F79B95B}" dt="2023-08-20T23:19:43.196" v="3"/>
          <ac:picMkLst>
            <pc:docMk/>
            <pc:sldMasterMk cId="2048461119" sldId="2147483705"/>
            <ac:picMk id="7" creationId="{908BB57B-D15C-785A-0436-0C3FA1C4F86D}"/>
          </ac:picMkLst>
        </pc:picChg>
        <pc:picChg chg="del">
          <ac:chgData name="Balian, Sarah (CNTR)" userId="b3b060d9-4d34-479b-ad68-688eaebf93c5" providerId="ADAL" clId="{643B9E25-F981-4665-ACF0-3AB16F79B95B}" dt="2023-08-20T23:19:16.738" v="1" actId="478"/>
          <ac:picMkLst>
            <pc:docMk/>
            <pc:sldMasterMk cId="2048461119" sldId="2147483705"/>
            <ac:picMk id="9" creationId="{E200056F-565B-4317-36A6-0898DCFBCE4B}"/>
          </ac:picMkLst>
        </pc:picChg>
      </pc:sldMasterChg>
    </pc:docChg>
  </pc:docChgLst>
  <pc:docChgLst>
    <pc:chgData name="Behague, Sabina" userId="2f9f8379-56ce-455c-81be-d1dc66b28ae7" providerId="ADAL" clId="{2623C8A1-F0A1-4CDA-B565-2E575953FB5F}"/>
    <pc:docChg chg="undo custSel modSld">
      <pc:chgData name="Behague, Sabina" userId="2f9f8379-56ce-455c-81be-d1dc66b28ae7" providerId="ADAL" clId="{2623C8A1-F0A1-4CDA-B565-2E575953FB5F}" dt="2023-02-01T20:12:04.687" v="61" actId="113"/>
      <pc:docMkLst>
        <pc:docMk/>
      </pc:docMkLst>
      <pc:sldChg chg="modSp mod">
        <pc:chgData name="Behague, Sabina" userId="2f9f8379-56ce-455c-81be-d1dc66b28ae7" providerId="ADAL" clId="{2623C8A1-F0A1-4CDA-B565-2E575953FB5F}" dt="2023-01-26T14:58:07.554" v="0" actId="1076"/>
        <pc:sldMkLst>
          <pc:docMk/>
          <pc:sldMk cId="2163988523" sldId="260"/>
        </pc:sldMkLst>
        <pc:spChg chg="mod">
          <ac:chgData name="Behague, Sabina" userId="2f9f8379-56ce-455c-81be-d1dc66b28ae7" providerId="ADAL" clId="{2623C8A1-F0A1-4CDA-B565-2E575953FB5F}" dt="2023-01-26T14:58:07.554" v="0" actId="1076"/>
          <ac:spMkLst>
            <pc:docMk/>
            <pc:sldMk cId="2163988523" sldId="260"/>
            <ac:spMk id="9" creationId="{E690F70B-E368-D7F5-795E-B5139345EF71}"/>
          </ac:spMkLst>
        </pc:spChg>
      </pc:sldChg>
      <pc:sldChg chg="addSp delSp modSp mod">
        <pc:chgData name="Behague, Sabina" userId="2f9f8379-56ce-455c-81be-d1dc66b28ae7" providerId="ADAL" clId="{2623C8A1-F0A1-4CDA-B565-2E575953FB5F}" dt="2023-01-26T15:14:41.588" v="56" actId="1076"/>
        <pc:sldMkLst>
          <pc:docMk/>
          <pc:sldMk cId="2479953464" sldId="264"/>
        </pc:sldMkLst>
        <pc:spChg chg="del">
          <ac:chgData name="Behague, Sabina" userId="2f9f8379-56ce-455c-81be-d1dc66b28ae7" providerId="ADAL" clId="{2623C8A1-F0A1-4CDA-B565-2E575953FB5F}" dt="2023-01-26T15:13:02.708" v="43" actId="478"/>
          <ac:spMkLst>
            <pc:docMk/>
            <pc:sldMk cId="2479953464" sldId="264"/>
            <ac:spMk id="3" creationId="{CFBB141F-C6A9-B9F7-82C1-17FE9E23A6E3}"/>
          </ac:spMkLst>
        </pc:spChg>
        <pc:spChg chg="add mod">
          <ac:chgData name="Behague, Sabina" userId="2f9f8379-56ce-455c-81be-d1dc66b28ae7" providerId="ADAL" clId="{2623C8A1-F0A1-4CDA-B565-2E575953FB5F}" dt="2023-01-26T15:13:04.204" v="44"/>
          <ac:spMkLst>
            <pc:docMk/>
            <pc:sldMk cId="2479953464" sldId="264"/>
            <ac:spMk id="4" creationId="{413794E4-3A9D-20E8-785D-95B979A005A0}"/>
          </ac:spMkLst>
        </pc:spChg>
        <pc:spChg chg="mod">
          <ac:chgData name="Behague, Sabina" userId="2f9f8379-56ce-455c-81be-d1dc66b28ae7" providerId="ADAL" clId="{2623C8A1-F0A1-4CDA-B565-2E575953FB5F}" dt="2023-01-26T15:14:41.588" v="56" actId="1076"/>
          <ac:spMkLst>
            <pc:docMk/>
            <pc:sldMk cId="2479953464" sldId="264"/>
            <ac:spMk id="17" creationId="{85ED22CB-3BA1-A469-F33D-C4DBE09CA034}"/>
          </ac:spMkLst>
        </pc:spChg>
      </pc:sldChg>
      <pc:sldChg chg="addSp delSp modSp mod">
        <pc:chgData name="Behague, Sabina" userId="2f9f8379-56ce-455c-81be-d1dc66b28ae7" providerId="ADAL" clId="{2623C8A1-F0A1-4CDA-B565-2E575953FB5F}" dt="2023-01-26T15:13:17.204" v="47" actId="1076"/>
        <pc:sldMkLst>
          <pc:docMk/>
          <pc:sldMk cId="3502258445" sldId="283"/>
        </pc:sldMkLst>
        <pc:spChg chg="del">
          <ac:chgData name="Behague, Sabina" userId="2f9f8379-56ce-455c-81be-d1dc66b28ae7" providerId="ADAL" clId="{2623C8A1-F0A1-4CDA-B565-2E575953FB5F}" dt="2023-01-26T15:13:08.558" v="45" actId="478"/>
          <ac:spMkLst>
            <pc:docMk/>
            <pc:sldMk cId="3502258445" sldId="283"/>
            <ac:spMk id="3" creationId="{A03C1582-A54B-1B01-908F-5E0125A269A7}"/>
          </ac:spMkLst>
        </pc:spChg>
        <pc:spChg chg="add mod">
          <ac:chgData name="Behague, Sabina" userId="2f9f8379-56ce-455c-81be-d1dc66b28ae7" providerId="ADAL" clId="{2623C8A1-F0A1-4CDA-B565-2E575953FB5F}" dt="2023-01-26T15:13:17.204" v="47" actId="1076"/>
          <ac:spMkLst>
            <pc:docMk/>
            <pc:sldMk cId="3502258445" sldId="283"/>
            <ac:spMk id="4" creationId="{7B483EAE-BCDF-13EF-481E-D58C50E1A5EA}"/>
          </ac:spMkLst>
        </pc:spChg>
      </pc:sldChg>
      <pc:sldChg chg="modSp mod">
        <pc:chgData name="Behague, Sabina" userId="2f9f8379-56ce-455c-81be-d1dc66b28ae7" providerId="ADAL" clId="{2623C8A1-F0A1-4CDA-B565-2E575953FB5F}" dt="2023-01-26T15:00:21.339" v="5" actId="20577"/>
        <pc:sldMkLst>
          <pc:docMk/>
          <pc:sldMk cId="2004344858" sldId="288"/>
        </pc:sldMkLst>
        <pc:spChg chg="mod">
          <ac:chgData name="Behague, Sabina" userId="2f9f8379-56ce-455c-81be-d1dc66b28ae7" providerId="ADAL" clId="{2623C8A1-F0A1-4CDA-B565-2E575953FB5F}" dt="2023-01-26T15:00:16.914" v="4" actId="20577"/>
          <ac:spMkLst>
            <pc:docMk/>
            <pc:sldMk cId="2004344858" sldId="288"/>
            <ac:spMk id="3" creationId="{A8FD50B4-35E4-2D4F-FF67-444D1EC82D17}"/>
          </ac:spMkLst>
        </pc:spChg>
        <pc:spChg chg="mod">
          <ac:chgData name="Behague, Sabina" userId="2f9f8379-56ce-455c-81be-d1dc66b28ae7" providerId="ADAL" clId="{2623C8A1-F0A1-4CDA-B565-2E575953FB5F}" dt="2023-01-26T15:00:21.339" v="5" actId="20577"/>
          <ac:spMkLst>
            <pc:docMk/>
            <pc:sldMk cId="2004344858" sldId="288"/>
            <ac:spMk id="4" creationId="{E101C719-EDE0-EBF2-5BF6-CCAEDAE3D2DE}"/>
          </ac:spMkLst>
        </pc:spChg>
      </pc:sldChg>
      <pc:sldChg chg="addCm delCm">
        <pc:chgData name="Behague, Sabina" userId="2f9f8379-56ce-455c-81be-d1dc66b28ae7" providerId="ADAL" clId="{2623C8A1-F0A1-4CDA-B565-2E575953FB5F}" dt="2023-01-26T15:18:45.281" v="58"/>
        <pc:sldMkLst>
          <pc:docMk/>
          <pc:sldMk cId="3475639167" sldId="289"/>
        </pc:sldMkLst>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2623C8A1-F0A1-4CDA-B565-2E575953FB5F}" dt="2023-01-26T15:18:45.281" v="58"/>
              <pc2:cmMkLst xmlns:pc2="http://schemas.microsoft.com/office/powerpoint/2019/9/main/command">
                <pc:docMk/>
                <pc:sldMk cId="3475639167" sldId="289"/>
                <pc2:cmMk id="{C27FAEB6-7B91-4EA2-B557-0D7FCC2D8794}"/>
              </pc2:cmMkLst>
            </pc226:cmChg>
          </p:ext>
        </pc:extLst>
      </pc:sldChg>
      <pc:sldChg chg="addCm">
        <pc:chgData name="Behague, Sabina" userId="2f9f8379-56ce-455c-81be-d1dc66b28ae7" providerId="ADAL" clId="{2623C8A1-F0A1-4CDA-B565-2E575953FB5F}" dt="2023-01-26T15:02:44.707" v="8"/>
        <pc:sldMkLst>
          <pc:docMk/>
          <pc:sldMk cId="4205298638" sldId="29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02:44.707" v="8"/>
              <pc2:cmMkLst xmlns:pc2="http://schemas.microsoft.com/office/powerpoint/2019/9/main/command">
                <pc:docMk/>
                <pc:sldMk cId="4205298638" sldId="292"/>
                <pc2:cmMk id="{DE437266-AEE2-4DFA-8C0B-AFF4C05A6A7A}"/>
              </pc2:cmMkLst>
            </pc226:cmChg>
          </p:ext>
        </pc:extLst>
      </pc:sldChg>
      <pc:sldChg chg="addSp delSp modSp mod addCm">
        <pc:chgData name="Behague, Sabina" userId="2f9f8379-56ce-455c-81be-d1dc66b28ae7" providerId="ADAL" clId="{2623C8A1-F0A1-4CDA-B565-2E575953FB5F}" dt="2023-01-26T15:14:29.627" v="55"/>
        <pc:sldMkLst>
          <pc:docMk/>
          <pc:sldMk cId="1925132525" sldId="294"/>
        </pc:sldMkLst>
        <pc:spChg chg="mod">
          <ac:chgData name="Behague, Sabina" userId="2f9f8379-56ce-455c-81be-d1dc66b28ae7" providerId="ADAL" clId="{2623C8A1-F0A1-4CDA-B565-2E575953FB5F}" dt="2023-01-26T15:14:06.689" v="54" actId="113"/>
          <ac:spMkLst>
            <pc:docMk/>
            <pc:sldMk cId="1925132525" sldId="294"/>
            <ac:spMk id="4" creationId="{87E0FD17-000E-F917-D7E1-AFF7CACBF13D}"/>
          </ac:spMkLst>
        </pc:spChg>
        <pc:spChg chg="del">
          <ac:chgData name="Behague, Sabina" userId="2f9f8379-56ce-455c-81be-d1dc66b28ae7" providerId="ADAL" clId="{2623C8A1-F0A1-4CDA-B565-2E575953FB5F}" dt="2023-01-26T15:12:55.760" v="41" actId="478"/>
          <ac:spMkLst>
            <pc:docMk/>
            <pc:sldMk cId="1925132525" sldId="294"/>
            <ac:spMk id="5" creationId="{9309038A-385A-1CAC-7405-5F502B16D108}"/>
          </ac:spMkLst>
        </pc:spChg>
        <pc:spChg chg="add mod">
          <ac:chgData name="Behague, Sabina" userId="2f9f8379-56ce-455c-81be-d1dc66b28ae7" providerId="ADAL" clId="{2623C8A1-F0A1-4CDA-B565-2E575953FB5F}" dt="2023-01-26T15:12:57.278" v="42"/>
          <ac:spMkLst>
            <pc:docMk/>
            <pc:sldMk cId="1925132525" sldId="294"/>
            <ac:spMk id="6" creationId="{8FC12757-3E2C-5F51-7EA2-A986165D1D5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14:29.627" v="55"/>
              <pc2:cmMkLst xmlns:pc2="http://schemas.microsoft.com/office/powerpoint/2019/9/main/command">
                <pc:docMk/>
                <pc:sldMk cId="1925132525" sldId="294"/>
                <pc2:cmMk id="{E55B65CB-D2DD-4DD2-82FF-A36CEE34A503}"/>
              </pc2:cmMkLst>
            </pc226:cmChg>
          </p:ext>
        </pc:extLst>
      </pc:sldChg>
      <pc:sldChg chg="addCm">
        <pc:chgData name="Behague, Sabina" userId="2f9f8379-56ce-455c-81be-d1dc66b28ae7" providerId="ADAL" clId="{2623C8A1-F0A1-4CDA-B565-2E575953FB5F}" dt="2023-01-26T15:11:55.626" v="35"/>
        <pc:sldMkLst>
          <pc:docMk/>
          <pc:sldMk cId="476875324" sldId="296"/>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11:55.626" v="35"/>
              <pc2:cmMkLst xmlns:pc2="http://schemas.microsoft.com/office/powerpoint/2019/9/main/command">
                <pc:docMk/>
                <pc:sldMk cId="476875324" sldId="296"/>
                <pc2:cmMk id="{F9708234-D3C9-415F-B968-CD9F0601462C}"/>
              </pc2:cmMkLst>
            </pc226:cmChg>
          </p:ext>
        </pc:extLst>
      </pc:sldChg>
      <pc:sldChg chg="modSp addCm delCm">
        <pc:chgData name="Behague, Sabina" userId="2f9f8379-56ce-455c-81be-d1dc66b28ae7" providerId="ADAL" clId="{2623C8A1-F0A1-4CDA-B565-2E575953FB5F}" dt="2023-02-01T20:12:04.687" v="61" actId="113"/>
        <pc:sldMkLst>
          <pc:docMk/>
          <pc:sldMk cId="3332005300" sldId="322"/>
        </pc:sldMkLst>
        <pc:graphicFrameChg chg="mod">
          <ac:chgData name="Behague, Sabina" userId="2f9f8379-56ce-455c-81be-d1dc66b28ae7" providerId="ADAL" clId="{2623C8A1-F0A1-4CDA-B565-2E575953FB5F}" dt="2023-02-01T20:12:04.687" v="61" actId="113"/>
          <ac:graphicFrameMkLst>
            <pc:docMk/>
            <pc:sldMk cId="3332005300" sldId="322"/>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2623C8A1-F0A1-4CDA-B565-2E575953FB5F}" dt="2023-02-01T20:11:45.554" v="59"/>
              <pc2:cmMkLst xmlns:pc2="http://schemas.microsoft.com/office/powerpoint/2019/9/main/command">
                <pc:docMk/>
                <pc:sldMk cId="3332005300" sldId="322"/>
                <pc2:cmMk id="{AFFB9EA6-8100-48EA-B608-A2FF67835B23}"/>
              </pc2:cmMkLst>
            </pc226:cmChg>
          </p:ext>
        </pc:extLst>
      </pc:sldChg>
      <pc:sldChg chg="modSp mod">
        <pc:chgData name="Behague, Sabina" userId="2f9f8379-56ce-455c-81be-d1dc66b28ae7" providerId="ADAL" clId="{2623C8A1-F0A1-4CDA-B565-2E575953FB5F}" dt="2023-01-26T15:12:28.083" v="40" actId="1076"/>
        <pc:sldMkLst>
          <pc:docMk/>
          <pc:sldMk cId="3632646033" sldId="328"/>
        </pc:sldMkLst>
        <pc:spChg chg="mod">
          <ac:chgData name="Behague, Sabina" userId="2f9f8379-56ce-455c-81be-d1dc66b28ae7" providerId="ADAL" clId="{2623C8A1-F0A1-4CDA-B565-2E575953FB5F}" dt="2023-01-26T15:12:28.083" v="40" actId="1076"/>
          <ac:spMkLst>
            <pc:docMk/>
            <pc:sldMk cId="3632646033" sldId="328"/>
            <ac:spMk id="5" creationId="{F5B44C3E-7C8D-1C70-3674-72CF216CA3A0}"/>
          </ac:spMkLst>
        </pc:spChg>
      </pc:sldChg>
      <pc:sldChg chg="addSp delSp modSp mod">
        <pc:chgData name="Behague, Sabina" userId="2f9f8379-56ce-455c-81be-d1dc66b28ae7" providerId="ADAL" clId="{2623C8A1-F0A1-4CDA-B565-2E575953FB5F}" dt="2023-01-26T15:13:46.092" v="53" actId="1076"/>
        <pc:sldMkLst>
          <pc:docMk/>
          <pc:sldMk cId="3558224958" sldId="333"/>
        </pc:sldMkLst>
        <pc:spChg chg="del">
          <ac:chgData name="Behague, Sabina" userId="2f9f8379-56ce-455c-81be-d1dc66b28ae7" providerId="ADAL" clId="{2623C8A1-F0A1-4CDA-B565-2E575953FB5F}" dt="2023-01-26T15:13:28.944" v="50" actId="478"/>
          <ac:spMkLst>
            <pc:docMk/>
            <pc:sldMk cId="3558224958" sldId="333"/>
            <ac:spMk id="3" creationId="{0A79CE97-8A91-E43C-5EE2-2F1D25EE8286}"/>
          </ac:spMkLst>
        </pc:spChg>
        <pc:spChg chg="add mod">
          <ac:chgData name="Behague, Sabina" userId="2f9f8379-56ce-455c-81be-d1dc66b28ae7" providerId="ADAL" clId="{2623C8A1-F0A1-4CDA-B565-2E575953FB5F}" dt="2023-01-26T15:13:34.925" v="52" actId="1076"/>
          <ac:spMkLst>
            <pc:docMk/>
            <pc:sldMk cId="3558224958" sldId="333"/>
            <ac:spMk id="4" creationId="{F8AA4074-27C9-8B1B-037E-0C2D5EA9D9E3}"/>
          </ac:spMkLst>
        </pc:spChg>
        <pc:grpChg chg="mod">
          <ac:chgData name="Behague, Sabina" userId="2f9f8379-56ce-455c-81be-d1dc66b28ae7" providerId="ADAL" clId="{2623C8A1-F0A1-4CDA-B565-2E575953FB5F}" dt="2023-01-26T15:13:46.092" v="53" actId="1076"/>
          <ac:grpSpMkLst>
            <pc:docMk/>
            <pc:sldMk cId="3558224958" sldId="333"/>
            <ac:grpSpMk id="12" creationId="{5E9238D3-4F99-E415-7A54-9FE1BC3F8A71}"/>
          </ac:grpSpMkLst>
        </pc:grpChg>
        <pc:picChg chg="add del">
          <ac:chgData name="Behague, Sabina" userId="2f9f8379-56ce-455c-81be-d1dc66b28ae7" providerId="ADAL" clId="{2623C8A1-F0A1-4CDA-B565-2E575953FB5F}" dt="2023-01-26T15:13:25.483" v="49" actId="478"/>
          <ac:picMkLst>
            <pc:docMk/>
            <pc:sldMk cId="3558224958" sldId="333"/>
            <ac:picMk id="2" creationId="{C643F56A-A278-7305-EDB4-58D4F2AE702D}"/>
          </ac:picMkLst>
        </pc:picChg>
      </pc:sldChg>
      <pc:sldChg chg="modSp mod">
        <pc:chgData name="Behague, Sabina" userId="2f9f8379-56ce-455c-81be-d1dc66b28ae7" providerId="ADAL" clId="{2623C8A1-F0A1-4CDA-B565-2E575953FB5F}" dt="2023-01-26T14:59:25.586" v="1" actId="1076"/>
        <pc:sldMkLst>
          <pc:docMk/>
          <pc:sldMk cId="3002345635" sldId="340"/>
        </pc:sldMkLst>
        <pc:spChg chg="mod">
          <ac:chgData name="Behague, Sabina" userId="2f9f8379-56ce-455c-81be-d1dc66b28ae7" providerId="ADAL" clId="{2623C8A1-F0A1-4CDA-B565-2E575953FB5F}" dt="2023-01-26T14:59:25.586" v="1" actId="1076"/>
          <ac:spMkLst>
            <pc:docMk/>
            <pc:sldMk cId="3002345635" sldId="340"/>
            <ac:spMk id="9" creationId="{E690F70B-E368-D7F5-795E-B5139345EF71}"/>
          </ac:spMkLst>
        </pc:spChg>
      </pc:sldChg>
      <pc:sldChg chg="modSp mod">
        <pc:chgData name="Behague, Sabina" userId="2f9f8379-56ce-455c-81be-d1dc66b28ae7" providerId="ADAL" clId="{2623C8A1-F0A1-4CDA-B565-2E575953FB5F}" dt="2023-01-26T15:01:19.585" v="7" actId="20577"/>
        <pc:sldMkLst>
          <pc:docMk/>
          <pc:sldMk cId="127253413" sldId="342"/>
        </pc:sldMkLst>
        <pc:spChg chg="mod">
          <ac:chgData name="Behague, Sabina" userId="2f9f8379-56ce-455c-81be-d1dc66b28ae7" providerId="ADAL" clId="{2623C8A1-F0A1-4CDA-B565-2E575953FB5F}" dt="2023-01-26T15:01:16.556" v="6" actId="20577"/>
          <ac:spMkLst>
            <pc:docMk/>
            <pc:sldMk cId="127253413" sldId="342"/>
            <ac:spMk id="3" creationId="{A8FD50B4-35E4-2D4F-FF67-444D1EC82D17}"/>
          </ac:spMkLst>
        </pc:spChg>
        <pc:spChg chg="mod">
          <ac:chgData name="Behague, Sabina" userId="2f9f8379-56ce-455c-81be-d1dc66b28ae7" providerId="ADAL" clId="{2623C8A1-F0A1-4CDA-B565-2E575953FB5F}" dt="2023-01-26T15:01:19.585" v="7" actId="20577"/>
          <ac:spMkLst>
            <pc:docMk/>
            <pc:sldMk cId="127253413" sldId="342"/>
            <ac:spMk id="4" creationId="{E101C719-EDE0-EBF2-5BF6-CCAEDAE3D2DE}"/>
          </ac:spMkLst>
        </pc:spChg>
      </pc:sldChg>
      <pc:sldChg chg="modSp mod addCm">
        <pc:chgData name="Behague, Sabina" userId="2f9f8379-56ce-455c-81be-d1dc66b28ae7" providerId="ADAL" clId="{2623C8A1-F0A1-4CDA-B565-2E575953FB5F}" dt="2023-01-26T15:06:16.649" v="26"/>
        <pc:sldMkLst>
          <pc:docMk/>
          <pc:sldMk cId="847019123" sldId="343"/>
        </pc:sldMkLst>
        <pc:spChg chg="mod">
          <ac:chgData name="Behague, Sabina" userId="2f9f8379-56ce-455c-81be-d1dc66b28ae7" providerId="ADAL" clId="{2623C8A1-F0A1-4CDA-B565-2E575953FB5F}" dt="2023-01-26T15:04:26.709" v="18" actId="1076"/>
          <ac:spMkLst>
            <pc:docMk/>
            <pc:sldMk cId="847019123" sldId="343"/>
            <ac:spMk id="8" creationId="{6EBAB372-B395-8FDF-76C3-F7E633EF436C}"/>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06:16.649" v="26"/>
              <pc2:cmMkLst xmlns:pc2="http://schemas.microsoft.com/office/powerpoint/2019/9/main/command">
                <pc:docMk/>
                <pc:sldMk cId="847019123" sldId="343"/>
                <pc2:cmMk id="{F43D3577-2283-4650-B14D-4A5886073163}"/>
              </pc2:cmMkLst>
            </pc226:cmChg>
          </p:ext>
        </pc:extLst>
      </pc:sldChg>
      <pc:sldChg chg="modSp mod">
        <pc:chgData name="Behague, Sabina" userId="2f9f8379-56ce-455c-81be-d1dc66b28ae7" providerId="ADAL" clId="{2623C8A1-F0A1-4CDA-B565-2E575953FB5F}" dt="2023-01-26T15:06:26.335" v="27" actId="1076"/>
        <pc:sldMkLst>
          <pc:docMk/>
          <pc:sldMk cId="2849914987" sldId="344"/>
        </pc:sldMkLst>
        <pc:spChg chg="mod">
          <ac:chgData name="Behague, Sabina" userId="2f9f8379-56ce-455c-81be-d1dc66b28ae7" providerId="ADAL" clId="{2623C8A1-F0A1-4CDA-B565-2E575953FB5F}" dt="2023-01-26T15:06:26.335" v="27" actId="1076"/>
          <ac:spMkLst>
            <pc:docMk/>
            <pc:sldMk cId="2849914987" sldId="344"/>
            <ac:spMk id="9" creationId="{E690F70B-E368-D7F5-795E-B5139345EF71}"/>
          </ac:spMkLst>
        </pc:spChg>
      </pc:sldChg>
      <pc:sldChg chg="addCm">
        <pc:chgData name="Behague, Sabina" userId="2f9f8379-56ce-455c-81be-d1dc66b28ae7" providerId="ADAL" clId="{2623C8A1-F0A1-4CDA-B565-2E575953FB5F}" dt="2023-01-26T15:08:28.471" v="33"/>
        <pc:sldMkLst>
          <pc:docMk/>
          <pc:sldMk cId="933831771" sldId="345"/>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08:28.471" v="33"/>
              <pc2:cmMkLst xmlns:pc2="http://schemas.microsoft.com/office/powerpoint/2019/9/main/command">
                <pc:docMk/>
                <pc:sldMk cId="933831771" sldId="345"/>
                <pc2:cmMk id="{E57B3035-C712-4199-B5CC-5FFFF573734B}"/>
              </pc2:cmMkLst>
            </pc226:cmChg>
          </p:ext>
        </pc:extLst>
      </pc:sldChg>
      <pc:sldChg chg="modSp mod">
        <pc:chgData name="Behague, Sabina" userId="2f9f8379-56ce-455c-81be-d1dc66b28ae7" providerId="ADAL" clId="{2623C8A1-F0A1-4CDA-B565-2E575953FB5F}" dt="2023-01-26T15:10:47.815" v="34" actId="1076"/>
        <pc:sldMkLst>
          <pc:docMk/>
          <pc:sldMk cId="958764126" sldId="346"/>
        </pc:sldMkLst>
        <pc:spChg chg="mod">
          <ac:chgData name="Behague, Sabina" userId="2f9f8379-56ce-455c-81be-d1dc66b28ae7" providerId="ADAL" clId="{2623C8A1-F0A1-4CDA-B565-2E575953FB5F}" dt="2023-01-26T15:10:47.815" v="34" actId="1076"/>
          <ac:spMkLst>
            <pc:docMk/>
            <pc:sldMk cId="958764126" sldId="346"/>
            <ac:spMk id="9" creationId="{E690F70B-E368-D7F5-795E-B5139345EF71}"/>
          </ac:spMkLst>
        </pc:spChg>
      </pc:sldChg>
      <pc:sldChg chg="modSp mod">
        <pc:chgData name="Behague, Sabina" userId="2f9f8379-56ce-455c-81be-d1dc66b28ae7" providerId="ADAL" clId="{2623C8A1-F0A1-4CDA-B565-2E575953FB5F}" dt="2023-01-26T15:04:01.682" v="13" actId="1076"/>
        <pc:sldMkLst>
          <pc:docMk/>
          <pc:sldMk cId="3364805724" sldId="348"/>
        </pc:sldMkLst>
        <pc:spChg chg="mod">
          <ac:chgData name="Behague, Sabina" userId="2f9f8379-56ce-455c-81be-d1dc66b28ae7" providerId="ADAL" clId="{2623C8A1-F0A1-4CDA-B565-2E575953FB5F}" dt="2023-01-26T15:04:01.682" v="13" actId="1076"/>
          <ac:spMkLst>
            <pc:docMk/>
            <pc:sldMk cId="3364805724" sldId="348"/>
            <ac:spMk id="6" creationId="{D0F80AC6-B85E-876D-3F7F-2D945C3A0FA6}"/>
          </ac:spMkLst>
        </pc:spChg>
      </pc:sldChg>
    </pc:docChg>
  </pc:docChgLst>
  <pc:docChgLst>
    <pc:chgData name="Balian, Sarah (CNTR)" userId="b3b060d9-4d34-479b-ad68-688eaebf93c5" providerId="ADAL" clId="{427ADF3C-11CD-4DCB-8FF5-0DF694246952}"/>
    <pc:docChg chg="modSld">
      <pc:chgData name="Balian, Sarah (CNTR)" userId="b3b060d9-4d34-479b-ad68-688eaebf93c5" providerId="ADAL" clId="{427ADF3C-11CD-4DCB-8FF5-0DF694246952}" dt="2023-09-08T16:25:49.643" v="10" actId="20577"/>
      <pc:docMkLst>
        <pc:docMk/>
      </pc:docMkLst>
      <pc:sldChg chg="modSp mod">
        <pc:chgData name="Balian, Sarah (CNTR)" userId="b3b060d9-4d34-479b-ad68-688eaebf93c5" providerId="ADAL" clId="{427ADF3C-11CD-4DCB-8FF5-0DF694246952}" dt="2023-09-08T16:25:31.419" v="8" actId="20577"/>
        <pc:sldMkLst>
          <pc:docMk/>
          <pc:sldMk cId="2479953464" sldId="264"/>
        </pc:sldMkLst>
        <pc:spChg chg="mod">
          <ac:chgData name="Balian, Sarah (CNTR)" userId="b3b060d9-4d34-479b-ad68-688eaebf93c5" providerId="ADAL" clId="{427ADF3C-11CD-4DCB-8FF5-0DF694246952}" dt="2023-09-08T16:25:31.419" v="8" actId="20577"/>
          <ac:spMkLst>
            <pc:docMk/>
            <pc:sldMk cId="2479953464" sldId="264"/>
            <ac:spMk id="8" creationId="{2EE9EE4B-2AD2-DEA9-69D1-A355BB545FBB}"/>
          </ac:spMkLst>
        </pc:spChg>
      </pc:sldChg>
      <pc:sldChg chg="modSp mod">
        <pc:chgData name="Balian, Sarah (CNTR)" userId="b3b060d9-4d34-479b-ad68-688eaebf93c5" providerId="ADAL" clId="{427ADF3C-11CD-4DCB-8FF5-0DF694246952}" dt="2023-09-08T16:25:37.123" v="9" actId="20577"/>
        <pc:sldMkLst>
          <pc:docMk/>
          <pc:sldMk cId="3502258445" sldId="283"/>
        </pc:sldMkLst>
        <pc:spChg chg="mod">
          <ac:chgData name="Balian, Sarah (CNTR)" userId="b3b060d9-4d34-479b-ad68-688eaebf93c5" providerId="ADAL" clId="{427ADF3C-11CD-4DCB-8FF5-0DF694246952}" dt="2023-09-08T16:25:37.123" v="9" actId="20577"/>
          <ac:spMkLst>
            <pc:docMk/>
            <pc:sldMk cId="3502258445" sldId="283"/>
            <ac:spMk id="13" creationId="{F49B15B0-FD75-DECC-3634-EE6AC69C59EB}"/>
          </ac:spMkLst>
        </pc:spChg>
      </pc:sldChg>
      <pc:sldChg chg="mod">
        <pc:chgData name="Balian, Sarah (CNTR)" userId="b3b060d9-4d34-479b-ad68-688eaebf93c5" providerId="ADAL" clId="{427ADF3C-11CD-4DCB-8FF5-0DF694246952}" dt="2023-09-08T16:01:39.082" v="2" actId="27918"/>
        <pc:sldMkLst>
          <pc:docMk/>
          <pc:sldMk cId="4205298638" sldId="292"/>
        </pc:sldMkLst>
      </pc:sldChg>
      <pc:sldChg chg="modSp mod">
        <pc:chgData name="Balian, Sarah (CNTR)" userId="b3b060d9-4d34-479b-ad68-688eaebf93c5" providerId="ADAL" clId="{427ADF3C-11CD-4DCB-8FF5-0DF694246952}" dt="2023-09-08T16:25:22.188" v="7" actId="20577"/>
        <pc:sldMkLst>
          <pc:docMk/>
          <pc:sldMk cId="1925132525" sldId="294"/>
        </pc:sldMkLst>
        <pc:spChg chg="mod">
          <ac:chgData name="Balian, Sarah (CNTR)" userId="b3b060d9-4d34-479b-ad68-688eaebf93c5" providerId="ADAL" clId="{427ADF3C-11CD-4DCB-8FF5-0DF694246952}" dt="2023-09-08T16:25:22.188" v="7" actId="20577"/>
          <ac:spMkLst>
            <pc:docMk/>
            <pc:sldMk cId="1925132525" sldId="294"/>
            <ac:spMk id="11" creationId="{DD871B4B-F317-1927-8324-B793943ABAD2}"/>
          </ac:spMkLst>
        </pc:spChg>
      </pc:sldChg>
      <pc:sldChg chg="mod">
        <pc:chgData name="Balian, Sarah (CNTR)" userId="b3b060d9-4d34-479b-ad68-688eaebf93c5" providerId="ADAL" clId="{427ADF3C-11CD-4DCB-8FF5-0DF694246952}" dt="2023-09-08T16:10:32.031" v="5" actId="27918"/>
        <pc:sldMkLst>
          <pc:docMk/>
          <pc:sldMk cId="476875324" sldId="296"/>
        </pc:sldMkLst>
      </pc:sldChg>
      <pc:sldChg chg="modSp mod">
        <pc:chgData name="Balian, Sarah (CNTR)" userId="b3b060d9-4d34-479b-ad68-688eaebf93c5" providerId="ADAL" clId="{427ADF3C-11CD-4DCB-8FF5-0DF694246952}" dt="2023-09-08T16:25:10.253" v="6" actId="20577"/>
        <pc:sldMkLst>
          <pc:docMk/>
          <pc:sldMk cId="3632646033" sldId="328"/>
        </pc:sldMkLst>
        <pc:spChg chg="mod">
          <ac:chgData name="Balian, Sarah (CNTR)" userId="b3b060d9-4d34-479b-ad68-688eaebf93c5" providerId="ADAL" clId="{427ADF3C-11CD-4DCB-8FF5-0DF694246952}" dt="2023-09-08T16:25:10.253" v="6" actId="20577"/>
          <ac:spMkLst>
            <pc:docMk/>
            <pc:sldMk cId="3632646033" sldId="328"/>
            <ac:spMk id="7" creationId="{399F7E6F-C311-A52B-A992-C94814D297AC}"/>
          </ac:spMkLst>
        </pc:spChg>
      </pc:sldChg>
      <pc:sldChg chg="modSp mod">
        <pc:chgData name="Balian, Sarah (CNTR)" userId="b3b060d9-4d34-479b-ad68-688eaebf93c5" providerId="ADAL" clId="{427ADF3C-11CD-4DCB-8FF5-0DF694246952}" dt="2023-09-08T16:25:49.643" v="10" actId="20577"/>
        <pc:sldMkLst>
          <pc:docMk/>
          <pc:sldMk cId="3558224958" sldId="333"/>
        </pc:sldMkLst>
        <pc:spChg chg="mod">
          <ac:chgData name="Balian, Sarah (CNTR)" userId="b3b060d9-4d34-479b-ad68-688eaebf93c5" providerId="ADAL" clId="{427ADF3C-11CD-4DCB-8FF5-0DF694246952}" dt="2023-09-08T16:25:49.643" v="10" actId="20577"/>
          <ac:spMkLst>
            <pc:docMk/>
            <pc:sldMk cId="3558224958" sldId="333"/>
            <ac:spMk id="8" creationId="{A3A8539B-C74C-1404-C3C8-30AE069C69E2}"/>
          </ac:spMkLst>
        </pc:spChg>
      </pc:sldChg>
    </pc:docChg>
  </pc:docChgLst>
  <pc:docChgLst>
    <pc:chgData name="Twesigye, Gloria" userId="6464a502-8a44-4d67-8fab-8f3aa9495827" providerId="ADAL" clId="{E43AF64B-14D0-4A79-BE21-9893EA8A11B3}"/>
    <pc:docChg chg="undo redo custSel modSld">
      <pc:chgData name="Twesigye, Gloria" userId="6464a502-8a44-4d67-8fab-8f3aa9495827" providerId="ADAL" clId="{E43AF64B-14D0-4A79-BE21-9893EA8A11B3}" dt="2023-01-27T21:22:24.995" v="17"/>
      <pc:docMkLst>
        <pc:docMk/>
      </pc:docMkLst>
      <pc:sldChg chg="modSp mod">
        <pc:chgData name="Twesigye, Gloria" userId="6464a502-8a44-4d67-8fab-8f3aa9495827" providerId="ADAL" clId="{E43AF64B-14D0-4A79-BE21-9893EA8A11B3}" dt="2023-01-27T21:14:21.078" v="9" actId="6549"/>
        <pc:sldMkLst>
          <pc:docMk/>
          <pc:sldMk cId="2479953464" sldId="264"/>
        </pc:sldMkLst>
        <pc:spChg chg="mod">
          <ac:chgData name="Twesigye, Gloria" userId="6464a502-8a44-4d67-8fab-8f3aa9495827" providerId="ADAL" clId="{E43AF64B-14D0-4A79-BE21-9893EA8A11B3}" dt="2023-01-27T21:14:21.078" v="9" actId="6549"/>
          <ac:spMkLst>
            <pc:docMk/>
            <pc:sldMk cId="2479953464" sldId="264"/>
            <ac:spMk id="17" creationId="{85ED22CB-3BA1-A469-F33D-C4DBE09CA034}"/>
          </ac:spMkLst>
        </pc:spChg>
      </pc:sldChg>
      <pc:sldChg chg="modSp mod addCm modCm">
        <pc:chgData name="Twesigye, Gloria" userId="6464a502-8a44-4d67-8fab-8f3aa9495827" providerId="ADAL" clId="{E43AF64B-14D0-4A79-BE21-9893EA8A11B3}" dt="2023-01-27T21:19:27.300" v="16" actId="13926"/>
        <pc:sldMkLst>
          <pc:docMk/>
          <pc:sldMk cId="3475639167" sldId="289"/>
        </pc:sldMkLst>
        <pc:spChg chg="mod">
          <ac:chgData name="Twesigye, Gloria" userId="6464a502-8a44-4d67-8fab-8f3aa9495827" providerId="ADAL" clId="{E43AF64B-14D0-4A79-BE21-9893EA8A11B3}" dt="2023-01-27T21:19:27.300" v="16" actId="13926"/>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E43AF64B-14D0-4A79-BE21-9893EA8A11B3}" dt="2023-01-27T21:19:17.364" v="15"/>
              <pc2:cmMkLst xmlns:pc2="http://schemas.microsoft.com/office/powerpoint/2019/9/main/command">
                <pc:docMk/>
                <pc:sldMk cId="3475639167" sldId="289"/>
                <pc2:cmMk id="{2DEAD97D-A688-4E40-9364-09468691891F}"/>
              </pc2:cmMkLst>
            </pc226:cmChg>
            <pc226:cmChg xmlns:pc226="http://schemas.microsoft.com/office/powerpoint/2022/06/main/command" chg="add mod">
              <pc226:chgData name="Twesigye, Gloria" userId="6464a502-8a44-4d67-8fab-8f3aa9495827" providerId="ADAL" clId="{E43AF64B-14D0-4A79-BE21-9893EA8A11B3}" dt="2023-01-27T21:16:31.701" v="14" actId="20577"/>
              <pc2:cmMkLst xmlns:pc2="http://schemas.microsoft.com/office/powerpoint/2019/9/main/command">
                <pc:docMk/>
                <pc:sldMk cId="3475639167" sldId="289"/>
                <pc2:cmMk id="{F20D34CA-D1F1-4055-8B45-5452D98E809A}"/>
              </pc2:cmMkLst>
            </pc226:cmChg>
          </p:ext>
        </pc:extLst>
      </pc:sldChg>
      <pc:sldChg chg="addCm">
        <pc:chgData name="Twesigye, Gloria" userId="6464a502-8a44-4d67-8fab-8f3aa9495827" providerId="ADAL" clId="{E43AF64B-14D0-4A79-BE21-9893EA8A11B3}" dt="2023-01-27T21:22:24.995" v="17"/>
        <pc:sldMkLst>
          <pc:docMk/>
          <pc:sldMk cId="1925132525" sldId="294"/>
        </pc:sldMkLst>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E43AF64B-14D0-4A79-BE21-9893EA8A11B3}" dt="2023-01-27T21:22:24.995" v="17"/>
              <pc2:cmMkLst xmlns:pc2="http://schemas.microsoft.com/office/powerpoint/2019/9/main/command">
                <pc:docMk/>
                <pc:sldMk cId="1925132525" sldId="294"/>
                <pc2:cmMk id="{5D66B79D-6654-46B8-89B3-9309EFAD2316}"/>
              </pc2:cmMkLst>
            </pc226:cmChg>
          </p:ext>
        </pc:extLst>
      </pc:sldChg>
      <pc:sldChg chg="modSp mod">
        <pc:chgData name="Twesigye, Gloria" userId="6464a502-8a44-4d67-8fab-8f3aa9495827" providerId="ADAL" clId="{E43AF64B-14D0-4A79-BE21-9893EA8A11B3}" dt="2023-01-27T21:14:13.403" v="8" actId="6549"/>
        <pc:sldMkLst>
          <pc:docMk/>
          <pc:sldMk cId="3558224958" sldId="333"/>
        </pc:sldMkLst>
        <pc:spChg chg="mod">
          <ac:chgData name="Twesigye, Gloria" userId="6464a502-8a44-4d67-8fab-8f3aa9495827" providerId="ADAL" clId="{E43AF64B-14D0-4A79-BE21-9893EA8A11B3}" dt="2023-01-27T21:14:13.403" v="8" actId="6549"/>
          <ac:spMkLst>
            <pc:docMk/>
            <pc:sldMk cId="3558224958" sldId="333"/>
            <ac:spMk id="57" creationId="{D9CBD7BC-4CFE-78E9-88FD-FF7234B14014}"/>
          </ac:spMkLst>
        </pc:spChg>
      </pc:sldChg>
    </pc:docChg>
  </pc:docChgLst>
  <pc:docChgLst>
    <pc:chgData name="Balian, Sarah" userId="b3b060d9-4d34-479b-ad68-688eaebf93c5" providerId="ADAL" clId="{BD17BC63-F287-4CF6-8C3D-628E6F7E7388}"/>
    <pc:docChg chg="undo custSel addSld delSld modSld sldOrd">
      <pc:chgData name="Balian, Sarah" userId="b3b060d9-4d34-479b-ad68-688eaebf93c5" providerId="ADAL" clId="{BD17BC63-F287-4CF6-8C3D-628E6F7E7388}" dt="2022-12-21T15:57:28.179" v="3960" actId="20577"/>
      <pc:docMkLst>
        <pc:docMk/>
      </pc:docMkLst>
      <pc:sldChg chg="modSp mod">
        <pc:chgData name="Balian, Sarah" userId="b3b060d9-4d34-479b-ad68-688eaebf93c5" providerId="ADAL" clId="{BD17BC63-F287-4CF6-8C3D-628E6F7E7388}" dt="2022-12-21T15:53:21.567" v="3836" actId="20577"/>
        <pc:sldMkLst>
          <pc:docMk/>
          <pc:sldMk cId="109857222" sldId="256"/>
        </pc:sldMkLst>
        <pc:spChg chg="mod">
          <ac:chgData name="Balian, Sarah" userId="b3b060d9-4d34-479b-ad68-688eaebf93c5" providerId="ADAL" clId="{BD17BC63-F287-4CF6-8C3D-628E6F7E7388}" dt="2022-12-21T15:53:21.567" v="3836" actId="20577"/>
          <ac:spMkLst>
            <pc:docMk/>
            <pc:sldMk cId="109857222" sldId="256"/>
            <ac:spMk id="3" creationId="{00000000-0000-0000-0000-000000000000}"/>
          </ac:spMkLst>
        </pc:spChg>
      </pc:sldChg>
      <pc:sldChg chg="modSp mod">
        <pc:chgData name="Balian, Sarah" userId="b3b060d9-4d34-479b-ad68-688eaebf93c5" providerId="ADAL" clId="{BD17BC63-F287-4CF6-8C3D-628E6F7E7388}" dt="2022-12-18T20:31:28.244" v="1386" actId="20577"/>
        <pc:sldMkLst>
          <pc:docMk/>
          <pc:sldMk cId="2163988523" sldId="260"/>
        </pc:sldMkLst>
        <pc:spChg chg="mod">
          <ac:chgData name="Balian, Sarah" userId="b3b060d9-4d34-479b-ad68-688eaebf93c5" providerId="ADAL" clId="{BD17BC63-F287-4CF6-8C3D-628E6F7E7388}" dt="2022-12-18T20:31:14.492" v="1385" actId="1076"/>
          <ac:spMkLst>
            <pc:docMk/>
            <pc:sldMk cId="2163988523" sldId="260"/>
            <ac:spMk id="3" creationId="{7F10B6DC-6AF4-BFD9-E1D5-B98AA266289F}"/>
          </ac:spMkLst>
        </pc:spChg>
        <pc:spChg chg="mod">
          <ac:chgData name="Balian, Sarah" userId="b3b060d9-4d34-479b-ad68-688eaebf93c5" providerId="ADAL" clId="{BD17BC63-F287-4CF6-8C3D-628E6F7E7388}" dt="2022-12-18T20:31:28.244" v="1386" actId="20577"/>
          <ac:spMkLst>
            <pc:docMk/>
            <pc:sldMk cId="2163988523" sldId="260"/>
            <ac:spMk id="9" creationId="{E690F70B-E368-D7F5-795E-B5139345EF71}"/>
          </ac:spMkLst>
        </pc:spChg>
      </pc:sldChg>
      <pc:sldChg chg="del">
        <pc:chgData name="Balian, Sarah" userId="b3b060d9-4d34-479b-ad68-688eaebf93c5" providerId="ADAL" clId="{BD17BC63-F287-4CF6-8C3D-628E6F7E7388}" dt="2022-12-18T23:46:01.951" v="3325" actId="47"/>
        <pc:sldMkLst>
          <pc:docMk/>
          <pc:sldMk cId="1428788921" sldId="262"/>
        </pc:sldMkLst>
      </pc:sldChg>
      <pc:sldChg chg="del">
        <pc:chgData name="Balian, Sarah" userId="b3b060d9-4d34-479b-ad68-688eaebf93c5" providerId="ADAL" clId="{BD17BC63-F287-4CF6-8C3D-628E6F7E7388}" dt="2022-12-18T23:45:52.782" v="3318" actId="47"/>
        <pc:sldMkLst>
          <pc:docMk/>
          <pc:sldMk cId="1887431401" sldId="263"/>
        </pc:sldMkLst>
      </pc:sldChg>
      <pc:sldChg chg="addSp delSp modSp mod ord">
        <pc:chgData name="Balian, Sarah" userId="b3b060d9-4d34-479b-ad68-688eaebf93c5" providerId="ADAL" clId="{BD17BC63-F287-4CF6-8C3D-628E6F7E7388}" dt="2022-12-18T23:40:52.301" v="3205" actId="27918"/>
        <pc:sldMkLst>
          <pc:docMk/>
          <pc:sldMk cId="2479953464" sldId="264"/>
        </pc:sldMkLst>
        <pc:spChg chg="del">
          <ac:chgData name="Balian, Sarah" userId="b3b060d9-4d34-479b-ad68-688eaebf93c5" providerId="ADAL" clId="{BD17BC63-F287-4CF6-8C3D-628E6F7E7388}" dt="2022-12-18T23:40:12.398" v="3184" actId="478"/>
          <ac:spMkLst>
            <pc:docMk/>
            <pc:sldMk cId="2479953464" sldId="264"/>
            <ac:spMk id="7" creationId="{5C4488A9-3E50-8D1E-BEEA-C6DAA1DB5FF6}"/>
          </ac:spMkLst>
        </pc:spChg>
        <pc:spChg chg="del">
          <ac:chgData name="Balian, Sarah" userId="b3b060d9-4d34-479b-ad68-688eaebf93c5" providerId="ADAL" clId="{BD17BC63-F287-4CF6-8C3D-628E6F7E7388}" dt="2022-12-18T23:40:12.398" v="3184" actId="478"/>
          <ac:spMkLst>
            <pc:docMk/>
            <pc:sldMk cId="2479953464" sldId="264"/>
            <ac:spMk id="8" creationId="{F5E4BF04-30F0-80D8-4650-4F218AF2E66A}"/>
          </ac:spMkLst>
        </pc:spChg>
        <pc:spChg chg="add del mod">
          <ac:chgData name="Balian, Sarah" userId="b3b060d9-4d34-479b-ad68-688eaebf93c5" providerId="ADAL" clId="{BD17BC63-F287-4CF6-8C3D-628E6F7E7388}" dt="2022-12-18T23:40:15.149" v="3185" actId="478"/>
          <ac:spMkLst>
            <pc:docMk/>
            <pc:sldMk cId="2479953464" sldId="264"/>
            <ac:spMk id="11" creationId="{D1E55ECD-3E07-3405-4C10-94B48DE8C3E5}"/>
          </ac:spMkLst>
        </pc:spChg>
        <pc:spChg chg="add del mod">
          <ac:chgData name="Balian, Sarah" userId="b3b060d9-4d34-479b-ad68-688eaebf93c5" providerId="ADAL" clId="{BD17BC63-F287-4CF6-8C3D-628E6F7E7388}" dt="2022-12-18T23:40:16.844" v="3186" actId="478"/>
          <ac:spMkLst>
            <pc:docMk/>
            <pc:sldMk cId="2479953464" sldId="264"/>
            <ac:spMk id="15" creationId="{FCA71C92-0661-96C8-82C8-3DDC02BFAB06}"/>
          </ac:spMkLst>
        </pc:spChg>
        <pc:spChg chg="add mod">
          <ac:chgData name="Balian, Sarah" userId="b3b060d9-4d34-479b-ad68-688eaebf93c5" providerId="ADAL" clId="{BD17BC63-F287-4CF6-8C3D-628E6F7E7388}" dt="2022-12-18T23:40:31.242" v="3198" actId="14100"/>
          <ac:spMkLst>
            <pc:docMk/>
            <pc:sldMk cId="2479953464" sldId="264"/>
            <ac:spMk id="16" creationId="{DD732E95-7BE6-171B-809D-24DCBC6A0F54}"/>
          </ac:spMkLst>
        </pc:spChg>
        <pc:spChg chg="add mod">
          <ac:chgData name="Balian, Sarah" userId="b3b060d9-4d34-479b-ad68-688eaebf93c5" providerId="ADAL" clId="{BD17BC63-F287-4CF6-8C3D-628E6F7E7388}" dt="2022-12-18T23:40:21.980" v="3187"/>
          <ac:spMkLst>
            <pc:docMk/>
            <pc:sldMk cId="2479953464" sldId="264"/>
            <ac:spMk id="17" creationId="{85ED22CB-3BA1-A469-F33D-C4DBE09CA034}"/>
          </ac:spMkLst>
        </pc:spChg>
      </pc:sldChg>
      <pc:sldChg chg="addSp delSp modSp mod ord">
        <pc:chgData name="Balian, Sarah" userId="b3b060d9-4d34-479b-ad68-688eaebf93c5" providerId="ADAL" clId="{BD17BC63-F287-4CF6-8C3D-628E6F7E7388}" dt="2022-12-18T23:41:33.123" v="3221" actId="27918"/>
        <pc:sldMkLst>
          <pc:docMk/>
          <pc:sldMk cId="3502258445" sldId="283"/>
        </pc:sldMkLst>
        <pc:spChg chg="del">
          <ac:chgData name="Balian, Sarah" userId="b3b060d9-4d34-479b-ad68-688eaebf93c5" providerId="ADAL" clId="{BD17BC63-F287-4CF6-8C3D-628E6F7E7388}" dt="2022-12-18T23:40:07.792" v="3182" actId="478"/>
          <ac:spMkLst>
            <pc:docMk/>
            <pc:sldMk cId="3502258445" sldId="283"/>
            <ac:spMk id="11" creationId="{F1BBE4AF-2799-DB2C-D11F-B0A6D4DF73A7}"/>
          </ac:spMkLst>
        </pc:spChg>
        <pc:spChg chg="del">
          <ac:chgData name="Balian, Sarah" userId="b3b060d9-4d34-479b-ad68-688eaebf93c5" providerId="ADAL" clId="{BD17BC63-F287-4CF6-8C3D-628E6F7E7388}" dt="2022-12-18T23:40:07.792" v="3182" actId="478"/>
          <ac:spMkLst>
            <pc:docMk/>
            <pc:sldMk cId="3502258445" sldId="283"/>
            <ac:spMk id="12" creationId="{24FC0F76-3FB7-49BA-E762-C8013CD4ADEA}"/>
          </ac:spMkLst>
        </pc:spChg>
        <pc:spChg chg="add del mod">
          <ac:chgData name="Balian, Sarah" userId="b3b060d9-4d34-479b-ad68-688eaebf93c5" providerId="ADAL" clId="{BD17BC63-F287-4CF6-8C3D-628E6F7E7388}" dt="2022-12-18T23:40:09.955" v="3183" actId="478"/>
          <ac:spMkLst>
            <pc:docMk/>
            <pc:sldMk cId="3502258445" sldId="283"/>
            <ac:spMk id="15" creationId="{471641F1-0FBF-3088-6298-A0A3BC5EE9CD}"/>
          </ac:spMkLst>
        </pc:spChg>
        <pc:spChg chg="add del mod">
          <ac:chgData name="Balian, Sarah" userId="b3b060d9-4d34-479b-ad68-688eaebf93c5" providerId="ADAL" clId="{BD17BC63-F287-4CF6-8C3D-628E6F7E7388}" dt="2022-12-18T23:40:09.955" v="3183" actId="478"/>
          <ac:spMkLst>
            <pc:docMk/>
            <pc:sldMk cId="3502258445" sldId="283"/>
            <ac:spMk id="17" creationId="{5ED0F6B4-D613-6C6D-D9EA-6593E150E6F2}"/>
          </ac:spMkLst>
        </pc:spChg>
        <pc:spChg chg="add mod">
          <ac:chgData name="Balian, Sarah" userId="b3b060d9-4d34-479b-ad68-688eaebf93c5" providerId="ADAL" clId="{BD17BC63-F287-4CF6-8C3D-628E6F7E7388}" dt="2022-12-18T23:41:16.021" v="3214" actId="20577"/>
          <ac:spMkLst>
            <pc:docMk/>
            <pc:sldMk cId="3502258445" sldId="283"/>
            <ac:spMk id="20" creationId="{610FCD09-B693-E77C-4EC3-F37CE004BED0}"/>
          </ac:spMkLst>
        </pc:spChg>
        <pc:spChg chg="add mod">
          <ac:chgData name="Balian, Sarah" userId="b3b060d9-4d34-479b-ad68-688eaebf93c5" providerId="ADAL" clId="{BD17BC63-F287-4CF6-8C3D-628E6F7E7388}" dt="2022-12-18T23:40:23.385" v="3188"/>
          <ac:spMkLst>
            <pc:docMk/>
            <pc:sldMk cId="3502258445" sldId="283"/>
            <ac:spMk id="21" creationId="{48177657-8A3D-A9A8-205B-ECCF29700155}"/>
          </ac:spMkLst>
        </pc:spChg>
      </pc:sldChg>
      <pc:sldChg chg="addSp modSp mod ord">
        <pc:chgData name="Balian, Sarah" userId="b3b060d9-4d34-479b-ad68-688eaebf93c5" providerId="ADAL" clId="{BD17BC63-F287-4CF6-8C3D-628E6F7E7388}" dt="2022-12-18T20:55:20.040" v="1860" actId="20577"/>
        <pc:sldMkLst>
          <pc:docMk/>
          <pc:sldMk cId="2004344858" sldId="288"/>
        </pc:sldMkLst>
        <pc:spChg chg="add mod">
          <ac:chgData name="Balian, Sarah" userId="b3b060d9-4d34-479b-ad68-688eaebf93c5" providerId="ADAL" clId="{BD17BC63-F287-4CF6-8C3D-628E6F7E7388}" dt="2022-12-18T20:52:02.646" v="1813" actId="27636"/>
          <ac:spMkLst>
            <pc:docMk/>
            <pc:sldMk cId="2004344858" sldId="288"/>
            <ac:spMk id="3" creationId="{A8FD50B4-35E4-2D4F-FF67-444D1EC82D17}"/>
          </ac:spMkLst>
        </pc:spChg>
        <pc:spChg chg="add mod">
          <ac:chgData name="Balian, Sarah" userId="b3b060d9-4d34-479b-ad68-688eaebf93c5" providerId="ADAL" clId="{BD17BC63-F287-4CF6-8C3D-628E6F7E7388}" dt="2022-12-18T20:52:07.097" v="1817" actId="27636"/>
          <ac:spMkLst>
            <pc:docMk/>
            <pc:sldMk cId="2004344858" sldId="288"/>
            <ac:spMk id="4" creationId="{E101C719-EDE0-EBF2-5BF6-CCAEDAE3D2DE}"/>
          </ac:spMkLst>
        </pc:spChg>
        <pc:spChg chg="mod">
          <ac:chgData name="Balian, Sarah" userId="b3b060d9-4d34-479b-ad68-688eaebf93c5" providerId="ADAL" clId="{BD17BC63-F287-4CF6-8C3D-628E6F7E7388}" dt="2022-12-18T20:46:27.398" v="1524" actId="20577"/>
          <ac:spMkLst>
            <pc:docMk/>
            <pc:sldMk cId="2004344858" sldId="288"/>
            <ac:spMk id="10" creationId="{2D953FA9-CD59-752E-4FDA-CC41FF4B8DF2}"/>
          </ac:spMkLst>
        </pc:spChg>
        <pc:spChg chg="mod">
          <ac:chgData name="Balian, Sarah" userId="b3b060d9-4d34-479b-ad68-688eaebf93c5" providerId="ADAL" clId="{BD17BC63-F287-4CF6-8C3D-628E6F7E7388}" dt="2022-12-18T20:55:20.040" v="1860" actId="20577"/>
          <ac:spMkLst>
            <pc:docMk/>
            <pc:sldMk cId="2004344858" sldId="288"/>
            <ac:spMk id="11" creationId="{8E4E40E9-D792-25A1-4B37-23D4780B1318}"/>
          </ac:spMkLst>
        </pc:spChg>
        <pc:graphicFrameChg chg="mod">
          <ac:chgData name="Balian, Sarah" userId="b3b060d9-4d34-479b-ad68-688eaebf93c5" providerId="ADAL" clId="{BD17BC63-F287-4CF6-8C3D-628E6F7E7388}" dt="2022-12-18T20:52:41.096" v="1820" actId="207"/>
          <ac:graphicFrameMkLst>
            <pc:docMk/>
            <pc:sldMk cId="2004344858" sldId="288"/>
            <ac:graphicFrameMk id="2" creationId="{B0A68F7A-A083-4E2B-B574-D05208620F48}"/>
          </ac:graphicFrameMkLst>
        </pc:graphicFrameChg>
        <pc:cxnChg chg="add mod">
          <ac:chgData name="Balian, Sarah" userId="b3b060d9-4d34-479b-ad68-688eaebf93c5" providerId="ADAL" clId="{BD17BC63-F287-4CF6-8C3D-628E6F7E7388}" dt="2022-12-18T20:52:57.098" v="1823" actId="1582"/>
          <ac:cxnSpMkLst>
            <pc:docMk/>
            <pc:sldMk cId="2004344858" sldId="288"/>
            <ac:cxnSpMk id="6" creationId="{FDDAC23F-7D2D-478A-4E64-885C12ED54B6}"/>
          </ac:cxnSpMkLst>
        </pc:cxnChg>
        <pc:cxnChg chg="add mod">
          <ac:chgData name="Balian, Sarah" userId="b3b060d9-4d34-479b-ad68-688eaebf93c5" providerId="ADAL" clId="{BD17BC63-F287-4CF6-8C3D-628E6F7E7388}" dt="2022-12-18T20:53:08.107" v="1825" actId="1076"/>
          <ac:cxnSpMkLst>
            <pc:docMk/>
            <pc:sldMk cId="2004344858" sldId="288"/>
            <ac:cxnSpMk id="7" creationId="{EE1511D1-50B1-6CA4-639F-95560A23DBBA}"/>
          </ac:cxnSpMkLst>
        </pc:cxnChg>
      </pc:sldChg>
      <pc:sldChg chg="modSp mod">
        <pc:chgData name="Balian, Sarah" userId="b3b060d9-4d34-479b-ad68-688eaebf93c5" providerId="ADAL" clId="{BD17BC63-F287-4CF6-8C3D-628E6F7E7388}" dt="2022-12-19T00:03:57.102" v="3807" actId="403"/>
        <pc:sldMkLst>
          <pc:docMk/>
          <pc:sldMk cId="3475639167" sldId="289"/>
        </pc:sldMkLst>
        <pc:spChg chg="mod">
          <ac:chgData name="Balian, Sarah" userId="b3b060d9-4d34-479b-ad68-688eaebf93c5" providerId="ADAL" clId="{BD17BC63-F287-4CF6-8C3D-628E6F7E7388}" dt="2022-12-19T00:03:57.102" v="3807" actId="403"/>
          <ac:spMkLst>
            <pc:docMk/>
            <pc:sldMk cId="3475639167" sldId="289"/>
            <ac:spMk id="3" creationId="{F2A31AE5-F919-CA50-BF07-AF012D87D146}"/>
          </ac:spMkLst>
        </pc:spChg>
      </pc:sldChg>
      <pc:sldChg chg="del">
        <pc:chgData name="Balian, Sarah" userId="b3b060d9-4d34-479b-ad68-688eaebf93c5" providerId="ADAL" clId="{BD17BC63-F287-4CF6-8C3D-628E6F7E7388}" dt="2022-12-18T23:45:54.743" v="3320" actId="47"/>
        <pc:sldMkLst>
          <pc:docMk/>
          <pc:sldMk cId="61370533" sldId="290"/>
        </pc:sldMkLst>
      </pc:sldChg>
      <pc:sldChg chg="addSp modSp mod ord">
        <pc:chgData name="Balian, Sarah" userId="b3b060d9-4d34-479b-ad68-688eaebf93c5" providerId="ADAL" clId="{BD17BC63-F287-4CF6-8C3D-628E6F7E7388}" dt="2022-12-18T21:07:29.347" v="2102"/>
        <pc:sldMkLst>
          <pc:docMk/>
          <pc:sldMk cId="4205298638" sldId="292"/>
        </pc:sldMkLst>
        <pc:spChg chg="mod">
          <ac:chgData name="Balian, Sarah" userId="b3b060d9-4d34-479b-ad68-688eaebf93c5" providerId="ADAL" clId="{BD17BC63-F287-4CF6-8C3D-628E6F7E7388}" dt="2022-12-18T21:06:40.049" v="2094" actId="20577"/>
          <ac:spMkLst>
            <pc:docMk/>
            <pc:sldMk cId="4205298638" sldId="292"/>
            <ac:spMk id="2" creationId="{F6245169-1799-41CD-B28E-D2D20D16AD73}"/>
          </ac:spMkLst>
        </pc:spChg>
        <pc:spChg chg="mod">
          <ac:chgData name="Balian, Sarah" userId="b3b060d9-4d34-479b-ad68-688eaebf93c5" providerId="ADAL" clId="{BD17BC63-F287-4CF6-8C3D-628E6F7E7388}" dt="2022-12-18T21:06:29.165" v="2054" actId="20577"/>
          <ac:spMkLst>
            <pc:docMk/>
            <pc:sldMk cId="4205298638" sldId="292"/>
            <ac:spMk id="3" creationId="{E4FD1E92-5DBC-B105-F246-2355E4FF9A74}"/>
          </ac:spMkLst>
        </pc:spChg>
        <pc:spChg chg="add mod">
          <ac:chgData name="Balian, Sarah" userId="b3b060d9-4d34-479b-ad68-688eaebf93c5" providerId="ADAL" clId="{BD17BC63-F287-4CF6-8C3D-628E6F7E7388}" dt="2022-12-18T21:06:15.945" v="2051" actId="1076"/>
          <ac:spMkLst>
            <pc:docMk/>
            <pc:sldMk cId="4205298638" sldId="292"/>
            <ac:spMk id="5" creationId="{65096ECE-03F1-2767-808A-DED55CEAA1F1}"/>
          </ac:spMkLst>
        </pc:spChg>
        <pc:graphicFrameChg chg="mod">
          <ac:chgData name="Balian, Sarah" userId="b3b060d9-4d34-479b-ad68-688eaebf93c5" providerId="ADAL" clId="{BD17BC63-F287-4CF6-8C3D-628E6F7E7388}" dt="2022-12-18T21:07:01.377" v="2100"/>
          <ac:graphicFrameMkLst>
            <pc:docMk/>
            <pc:sldMk cId="4205298638" sldId="292"/>
            <ac:graphicFrameMk id="9" creationId="{16BB2B36-D329-083C-5198-BEEC5AC12CFA}"/>
          </ac:graphicFrameMkLst>
        </pc:graphicFrameChg>
      </pc:sldChg>
      <pc:sldChg chg="addSp delSp modSp mod">
        <pc:chgData name="Balian, Sarah" userId="b3b060d9-4d34-479b-ad68-688eaebf93c5" providerId="ADAL" clId="{BD17BC63-F287-4CF6-8C3D-628E6F7E7388}" dt="2022-12-18T23:40:34.811" v="3199" actId="14100"/>
        <pc:sldMkLst>
          <pc:docMk/>
          <pc:sldMk cId="1925132525" sldId="294"/>
        </pc:sldMkLst>
        <pc:spChg chg="mod">
          <ac:chgData name="Balian, Sarah" userId="b3b060d9-4d34-479b-ad68-688eaebf93c5" providerId="ADAL" clId="{BD17BC63-F287-4CF6-8C3D-628E6F7E7388}" dt="2022-12-18T23:40:34.811" v="3199" actId="14100"/>
          <ac:spMkLst>
            <pc:docMk/>
            <pc:sldMk cId="1925132525" sldId="294"/>
            <ac:spMk id="2" creationId="{F6245169-1799-41CD-B28E-D2D20D16AD73}"/>
          </ac:spMkLst>
        </pc:spChg>
        <pc:spChg chg="del">
          <ac:chgData name="Balian, Sarah" userId="b3b060d9-4d34-479b-ad68-688eaebf93c5" providerId="ADAL" clId="{BD17BC63-F287-4CF6-8C3D-628E6F7E7388}" dt="2022-12-18T23:37:57.791" v="3113" actId="478"/>
          <ac:spMkLst>
            <pc:docMk/>
            <pc:sldMk cId="1925132525" sldId="294"/>
            <ac:spMk id="3" creationId="{E4FD1E92-5DBC-B105-F246-2355E4FF9A74}"/>
          </ac:spMkLst>
        </pc:spChg>
        <pc:spChg chg="mod">
          <ac:chgData name="Balian, Sarah" userId="b3b060d9-4d34-479b-ad68-688eaebf93c5" providerId="ADAL" clId="{BD17BC63-F287-4CF6-8C3D-628E6F7E7388}" dt="2022-12-18T23:39:15.606" v="3132" actId="1076"/>
          <ac:spMkLst>
            <pc:docMk/>
            <pc:sldMk cId="1925132525" sldId="294"/>
            <ac:spMk id="4" creationId="{87E0FD17-000E-F917-D7E1-AFF7CACBF13D}"/>
          </ac:spMkLst>
        </pc:spChg>
        <pc:spChg chg="del">
          <ac:chgData name="Balian, Sarah" userId="b3b060d9-4d34-479b-ad68-688eaebf93c5" providerId="ADAL" clId="{BD17BC63-F287-4CF6-8C3D-628E6F7E7388}" dt="2022-12-18T23:39:06.477" v="3130" actId="478"/>
          <ac:spMkLst>
            <pc:docMk/>
            <pc:sldMk cId="1925132525" sldId="294"/>
            <ac:spMk id="5" creationId="{B3616B7D-A375-398C-0366-AC966A1A5F0A}"/>
          </ac:spMkLst>
        </pc:spChg>
        <pc:spChg chg="del">
          <ac:chgData name="Balian, Sarah" userId="b3b060d9-4d34-479b-ad68-688eaebf93c5" providerId="ADAL" clId="{BD17BC63-F287-4CF6-8C3D-628E6F7E7388}" dt="2022-12-18T23:39:06.477" v="3130" actId="478"/>
          <ac:spMkLst>
            <pc:docMk/>
            <pc:sldMk cId="1925132525" sldId="294"/>
            <ac:spMk id="6" creationId="{D8D5586F-4021-71BF-8F32-913C906417B3}"/>
          </ac:spMkLst>
        </pc:spChg>
        <pc:spChg chg="del">
          <ac:chgData name="Balian, Sarah" userId="b3b060d9-4d34-479b-ad68-688eaebf93c5" providerId="ADAL" clId="{BD17BC63-F287-4CF6-8C3D-628E6F7E7388}" dt="2022-12-18T23:39:06.477" v="3130" actId="478"/>
          <ac:spMkLst>
            <pc:docMk/>
            <pc:sldMk cId="1925132525" sldId="294"/>
            <ac:spMk id="7" creationId="{70FEFE14-1C6A-1168-F512-D6AD8C8C65F7}"/>
          </ac:spMkLst>
        </pc:spChg>
        <pc:spChg chg="del">
          <ac:chgData name="Balian, Sarah" userId="b3b060d9-4d34-479b-ad68-688eaebf93c5" providerId="ADAL" clId="{BD17BC63-F287-4CF6-8C3D-628E6F7E7388}" dt="2022-12-18T23:39:06.477" v="3130" actId="478"/>
          <ac:spMkLst>
            <pc:docMk/>
            <pc:sldMk cId="1925132525" sldId="294"/>
            <ac:spMk id="8" creationId="{ED718153-B8F8-D0AB-8876-5757C1746209}"/>
          </ac:spMkLst>
        </pc:spChg>
        <pc:spChg chg="add del mod">
          <ac:chgData name="Balian, Sarah" userId="b3b060d9-4d34-479b-ad68-688eaebf93c5" providerId="ADAL" clId="{BD17BC63-F287-4CF6-8C3D-628E6F7E7388}" dt="2022-12-18T23:38:02.053" v="3114" actId="478"/>
          <ac:spMkLst>
            <pc:docMk/>
            <pc:sldMk cId="1925132525" sldId="294"/>
            <ac:spMk id="11" creationId="{DDCFB30B-8B4C-801C-AAB8-3969958C614A}"/>
          </ac:spMkLst>
        </pc:spChg>
        <pc:spChg chg="add mod">
          <ac:chgData name="Balian, Sarah" userId="b3b060d9-4d34-479b-ad68-688eaebf93c5" providerId="ADAL" clId="{BD17BC63-F287-4CF6-8C3D-628E6F7E7388}" dt="2022-12-18T23:39:43.483" v="3177" actId="14100"/>
          <ac:spMkLst>
            <pc:docMk/>
            <pc:sldMk cId="1925132525" sldId="294"/>
            <ac:spMk id="13" creationId="{4C8CD7F4-6CDE-8575-B97F-CB652386122E}"/>
          </ac:spMkLst>
        </pc:spChg>
        <pc:graphicFrameChg chg="mod">
          <ac:chgData name="Balian, Sarah" userId="b3b060d9-4d34-479b-ad68-688eaebf93c5" providerId="ADAL" clId="{BD17BC63-F287-4CF6-8C3D-628E6F7E7388}" dt="2022-12-18T23:39:08.300" v="3131" actId="14100"/>
          <ac:graphicFrameMkLst>
            <pc:docMk/>
            <pc:sldMk cId="1925132525" sldId="294"/>
            <ac:graphicFrameMk id="9" creationId="{16BB2B36-D329-083C-5198-BEEC5AC12CFA}"/>
          </ac:graphicFrameMkLst>
        </pc:graphicFrameChg>
        <pc:picChg chg="add mod">
          <ac:chgData name="Balian, Sarah" userId="b3b060d9-4d34-479b-ad68-688eaebf93c5" providerId="ADAL" clId="{BD17BC63-F287-4CF6-8C3D-628E6F7E7388}" dt="2022-12-18T23:38:08.041" v="3115"/>
          <ac:picMkLst>
            <pc:docMk/>
            <pc:sldMk cId="1925132525" sldId="294"/>
            <ac:picMk id="12" creationId="{86EF5F35-8776-3407-F5FB-EFEDE4A66A6A}"/>
          </ac:picMkLst>
        </pc:picChg>
      </pc:sldChg>
      <pc:sldChg chg="addSp delSp modSp mod ord">
        <pc:chgData name="Balian, Sarah" userId="b3b060d9-4d34-479b-ad68-688eaebf93c5" providerId="ADAL" clId="{BD17BC63-F287-4CF6-8C3D-628E6F7E7388}" dt="2022-12-19T15:03:18.264" v="3814" actId="6549"/>
        <pc:sldMkLst>
          <pc:docMk/>
          <pc:sldMk cId="476875324" sldId="296"/>
        </pc:sldMkLst>
        <pc:spChg chg="mod">
          <ac:chgData name="Balian, Sarah" userId="b3b060d9-4d34-479b-ad68-688eaebf93c5" providerId="ADAL" clId="{BD17BC63-F287-4CF6-8C3D-628E6F7E7388}" dt="2022-12-18T22:33:38.738" v="2509" actId="14100"/>
          <ac:spMkLst>
            <pc:docMk/>
            <pc:sldMk cId="476875324" sldId="296"/>
            <ac:spMk id="2" creationId="{F6245169-1799-41CD-B28E-D2D20D16AD73}"/>
          </ac:spMkLst>
        </pc:spChg>
        <pc:spChg chg="mod">
          <ac:chgData name="Balian, Sarah" userId="b3b060d9-4d34-479b-ad68-688eaebf93c5" providerId="ADAL" clId="{BD17BC63-F287-4CF6-8C3D-628E6F7E7388}" dt="2022-12-19T15:03:18.264" v="3814" actId="6549"/>
          <ac:spMkLst>
            <pc:docMk/>
            <pc:sldMk cId="476875324" sldId="296"/>
            <ac:spMk id="3" creationId="{E4FD1E92-5DBC-B105-F246-2355E4FF9A74}"/>
          </ac:spMkLst>
        </pc:spChg>
        <pc:spChg chg="add mod">
          <ac:chgData name="Balian, Sarah" userId="b3b060d9-4d34-479b-ad68-688eaebf93c5" providerId="ADAL" clId="{BD17BC63-F287-4CF6-8C3D-628E6F7E7388}" dt="2022-12-18T23:29:54.789" v="2733" actId="1038"/>
          <ac:spMkLst>
            <pc:docMk/>
            <pc:sldMk cId="476875324" sldId="296"/>
            <ac:spMk id="8" creationId="{B2A850FD-2FCC-C1BF-2137-2EA009C0E22A}"/>
          </ac:spMkLst>
        </pc:spChg>
        <pc:graphicFrameChg chg="add mod">
          <ac:chgData name="Balian, Sarah" userId="b3b060d9-4d34-479b-ad68-688eaebf93c5" providerId="ADAL" clId="{BD17BC63-F287-4CF6-8C3D-628E6F7E7388}" dt="2022-12-18T23:29:34.214" v="2725" actId="208"/>
          <ac:graphicFrameMkLst>
            <pc:docMk/>
            <pc:sldMk cId="476875324" sldId="296"/>
            <ac:graphicFrameMk id="6" creationId="{CE0AC156-79DC-6462-5917-72039B2FC4D8}"/>
          </ac:graphicFrameMkLst>
        </pc:graphicFrameChg>
        <pc:graphicFrameChg chg="del mod">
          <ac:chgData name="Balian, Sarah" userId="b3b060d9-4d34-479b-ad68-688eaebf93c5" providerId="ADAL" clId="{BD17BC63-F287-4CF6-8C3D-628E6F7E7388}" dt="2022-12-18T23:25:55.316" v="2682" actId="478"/>
          <ac:graphicFrameMkLst>
            <pc:docMk/>
            <pc:sldMk cId="476875324" sldId="296"/>
            <ac:graphicFrameMk id="7" creationId="{BAE287F8-D626-0727-B8AA-36BF55EA7C9D}"/>
          </ac:graphicFrameMkLst>
        </pc:graphicFrameChg>
      </pc:sldChg>
      <pc:sldChg chg="del">
        <pc:chgData name="Balian, Sarah" userId="b3b060d9-4d34-479b-ad68-688eaebf93c5" providerId="ADAL" clId="{BD17BC63-F287-4CF6-8C3D-628E6F7E7388}" dt="2022-12-18T23:45:56.023" v="3321" actId="47"/>
        <pc:sldMkLst>
          <pc:docMk/>
          <pc:sldMk cId="317324267" sldId="299"/>
        </pc:sldMkLst>
      </pc:sldChg>
      <pc:sldChg chg="del">
        <pc:chgData name="Balian, Sarah" userId="b3b060d9-4d34-479b-ad68-688eaebf93c5" providerId="ADAL" clId="{BD17BC63-F287-4CF6-8C3D-628E6F7E7388}" dt="2022-12-18T23:45:57.161" v="3322" actId="47"/>
        <pc:sldMkLst>
          <pc:docMk/>
          <pc:sldMk cId="3076330452" sldId="300"/>
        </pc:sldMkLst>
      </pc:sldChg>
      <pc:sldChg chg="delSp modSp mod ord">
        <pc:chgData name="Balian, Sarah" userId="b3b060d9-4d34-479b-ad68-688eaebf93c5" providerId="ADAL" clId="{BD17BC63-F287-4CF6-8C3D-628E6F7E7388}" dt="2022-12-18T21:13:06.588" v="2255" actId="207"/>
        <pc:sldMkLst>
          <pc:docMk/>
          <pc:sldMk cId="3332005300" sldId="322"/>
        </pc:sldMkLst>
        <pc:spChg chg="mod">
          <ac:chgData name="Balian, Sarah" userId="b3b060d9-4d34-479b-ad68-688eaebf93c5" providerId="ADAL" clId="{BD17BC63-F287-4CF6-8C3D-628E6F7E7388}" dt="2022-12-18T21:10:01.412" v="2141" actId="20577"/>
          <ac:spMkLst>
            <pc:docMk/>
            <pc:sldMk cId="3332005300" sldId="322"/>
            <ac:spMk id="2" creationId="{F6245169-1799-41CD-B28E-D2D20D16AD73}"/>
          </ac:spMkLst>
        </pc:spChg>
        <pc:spChg chg="mod">
          <ac:chgData name="Balian, Sarah" userId="b3b060d9-4d34-479b-ad68-688eaebf93c5" providerId="ADAL" clId="{BD17BC63-F287-4CF6-8C3D-628E6F7E7388}" dt="2022-12-18T21:10:42.579" v="2230" actId="1076"/>
          <ac:spMkLst>
            <pc:docMk/>
            <pc:sldMk cId="3332005300" sldId="322"/>
            <ac:spMk id="3" creationId="{E4FD1E92-5DBC-B105-F246-2355E4FF9A74}"/>
          </ac:spMkLst>
        </pc:spChg>
        <pc:spChg chg="del">
          <ac:chgData name="Balian, Sarah" userId="b3b060d9-4d34-479b-ad68-688eaebf93c5" providerId="ADAL" clId="{BD17BC63-F287-4CF6-8C3D-628E6F7E7388}" dt="2022-12-18T21:11:31.261" v="2239" actId="478"/>
          <ac:spMkLst>
            <pc:docMk/>
            <pc:sldMk cId="3332005300" sldId="322"/>
            <ac:spMk id="4" creationId="{FAA73026-B2B6-F53B-C335-B129531E9269}"/>
          </ac:spMkLst>
        </pc:spChg>
        <pc:spChg chg="del">
          <ac:chgData name="Balian, Sarah" userId="b3b060d9-4d34-479b-ad68-688eaebf93c5" providerId="ADAL" clId="{BD17BC63-F287-4CF6-8C3D-628E6F7E7388}" dt="2022-12-18T21:12:12.429" v="2241" actId="478"/>
          <ac:spMkLst>
            <pc:docMk/>
            <pc:sldMk cId="3332005300" sldId="322"/>
            <ac:spMk id="5" creationId="{2DB53C78-DA00-2BC5-996C-8D5C0A276C42}"/>
          </ac:spMkLst>
        </pc:spChg>
        <pc:graphicFrameChg chg="mod">
          <ac:chgData name="Balian, Sarah" userId="b3b060d9-4d34-479b-ad68-688eaebf93c5" providerId="ADAL" clId="{BD17BC63-F287-4CF6-8C3D-628E6F7E7388}" dt="2022-12-18T21:13:06.588" v="2255" actId="207"/>
          <ac:graphicFrameMkLst>
            <pc:docMk/>
            <pc:sldMk cId="3332005300" sldId="322"/>
            <ac:graphicFrameMk id="6" creationId="{A9A8CC69-E7C7-8BF8-2D2D-ABB1A61EC758}"/>
          </ac:graphicFrameMkLst>
        </pc:graphicFrameChg>
      </pc:sldChg>
      <pc:sldChg chg="del">
        <pc:chgData name="Balian, Sarah" userId="b3b060d9-4d34-479b-ad68-688eaebf93c5" providerId="ADAL" clId="{BD17BC63-F287-4CF6-8C3D-628E6F7E7388}" dt="2022-12-18T23:45:53.688" v="3319" actId="47"/>
        <pc:sldMkLst>
          <pc:docMk/>
          <pc:sldMk cId="327494629" sldId="323"/>
        </pc:sldMkLst>
      </pc:sldChg>
      <pc:sldChg chg="del">
        <pc:chgData name="Balian, Sarah" userId="b3b060d9-4d34-479b-ad68-688eaebf93c5" providerId="ADAL" clId="{BD17BC63-F287-4CF6-8C3D-628E6F7E7388}" dt="2022-12-18T21:08:46.323" v="2105" actId="47"/>
        <pc:sldMkLst>
          <pc:docMk/>
          <pc:sldMk cId="314515802" sldId="324"/>
        </pc:sldMkLst>
      </pc:sldChg>
      <pc:sldChg chg="del">
        <pc:chgData name="Balian, Sarah" userId="b3b060d9-4d34-479b-ad68-688eaebf93c5" providerId="ADAL" clId="{BD17BC63-F287-4CF6-8C3D-628E6F7E7388}" dt="2022-12-18T23:46:02.942" v="3326" actId="47"/>
        <pc:sldMkLst>
          <pc:docMk/>
          <pc:sldMk cId="661188151" sldId="325"/>
        </pc:sldMkLst>
      </pc:sldChg>
      <pc:sldChg chg="del">
        <pc:chgData name="Balian, Sarah" userId="b3b060d9-4d34-479b-ad68-688eaebf93c5" providerId="ADAL" clId="{BD17BC63-F287-4CF6-8C3D-628E6F7E7388}" dt="2022-12-18T21:08:49.298" v="2106" actId="47"/>
        <pc:sldMkLst>
          <pc:docMk/>
          <pc:sldMk cId="1504281115" sldId="326"/>
        </pc:sldMkLst>
      </pc:sldChg>
      <pc:sldChg chg="del">
        <pc:chgData name="Balian, Sarah" userId="b3b060d9-4d34-479b-ad68-688eaebf93c5" providerId="ADAL" clId="{BD17BC63-F287-4CF6-8C3D-628E6F7E7388}" dt="2022-12-18T23:46:04.096" v="3327" actId="47"/>
        <pc:sldMkLst>
          <pc:docMk/>
          <pc:sldMk cId="2410084660" sldId="327"/>
        </pc:sldMkLst>
      </pc:sldChg>
      <pc:sldChg chg="addSp modSp mod ord">
        <pc:chgData name="Balian, Sarah" userId="b3b060d9-4d34-479b-ad68-688eaebf93c5" providerId="ADAL" clId="{BD17BC63-F287-4CF6-8C3D-628E6F7E7388}" dt="2022-12-18T23:35:36.018" v="2999" actId="20577"/>
        <pc:sldMkLst>
          <pc:docMk/>
          <pc:sldMk cId="3632646033" sldId="328"/>
        </pc:sldMkLst>
        <pc:spChg chg="mod">
          <ac:chgData name="Balian, Sarah" userId="b3b060d9-4d34-479b-ad68-688eaebf93c5" providerId="ADAL" clId="{BD17BC63-F287-4CF6-8C3D-628E6F7E7388}" dt="2022-12-18T23:35:36.018" v="2999" actId="20577"/>
          <ac:spMkLst>
            <pc:docMk/>
            <pc:sldMk cId="3632646033" sldId="328"/>
            <ac:spMk id="10" creationId="{2D953FA9-CD59-752E-4FDA-CC41FF4B8DF2}"/>
          </ac:spMkLst>
        </pc:spChg>
        <pc:spChg chg="mod">
          <ac:chgData name="Balian, Sarah" userId="b3b060d9-4d34-479b-ad68-688eaebf93c5" providerId="ADAL" clId="{BD17BC63-F287-4CF6-8C3D-628E6F7E7388}" dt="2022-12-18T23:33:32.131" v="2957" actId="20577"/>
          <ac:spMkLst>
            <pc:docMk/>
            <pc:sldMk cId="3632646033" sldId="328"/>
            <ac:spMk id="11" creationId="{8E4E40E9-D792-25A1-4B37-23D4780B1318}"/>
          </ac:spMkLst>
        </pc:spChg>
        <pc:graphicFrameChg chg="mod">
          <ac:chgData name="Balian, Sarah" userId="b3b060d9-4d34-479b-ad68-688eaebf93c5" providerId="ADAL" clId="{BD17BC63-F287-4CF6-8C3D-628E6F7E7388}" dt="2022-12-18T23:33:41.756" v="2959" actId="207"/>
          <ac:graphicFrameMkLst>
            <pc:docMk/>
            <pc:sldMk cId="3632646033" sldId="328"/>
            <ac:graphicFrameMk id="2" creationId="{B0A68F7A-A083-4E2B-B574-D05208620F48}"/>
          </ac:graphicFrameMkLst>
        </pc:graphicFrameChg>
        <pc:picChg chg="add mod">
          <ac:chgData name="Balian, Sarah" userId="b3b060d9-4d34-479b-ad68-688eaebf93c5" providerId="ADAL" clId="{BD17BC63-F287-4CF6-8C3D-628E6F7E7388}" dt="2022-12-18T23:32:40.046" v="2819"/>
          <ac:picMkLst>
            <pc:docMk/>
            <pc:sldMk cId="3632646033" sldId="328"/>
            <ac:picMk id="3" creationId="{E9FEF337-E66C-E5E8-BF6C-D7926D121938}"/>
          </ac:picMkLst>
        </pc:picChg>
      </pc:sldChg>
      <pc:sldChg chg="del">
        <pc:chgData name="Balian, Sarah" userId="b3b060d9-4d34-479b-ad68-688eaebf93c5" providerId="ADAL" clId="{BD17BC63-F287-4CF6-8C3D-628E6F7E7388}" dt="2022-12-18T21:08:50.878" v="2107" actId="47"/>
        <pc:sldMkLst>
          <pc:docMk/>
          <pc:sldMk cId="3536622148" sldId="329"/>
        </pc:sldMkLst>
      </pc:sldChg>
      <pc:sldChg chg="del">
        <pc:chgData name="Balian, Sarah" userId="b3b060d9-4d34-479b-ad68-688eaebf93c5" providerId="ADAL" clId="{BD17BC63-F287-4CF6-8C3D-628E6F7E7388}" dt="2022-12-18T21:08:52.394" v="2108" actId="47"/>
        <pc:sldMkLst>
          <pc:docMk/>
          <pc:sldMk cId="2812464284" sldId="330"/>
        </pc:sldMkLst>
      </pc:sldChg>
      <pc:sldChg chg="modSp mod ord">
        <pc:chgData name="Balian, Sarah" userId="b3b060d9-4d34-479b-ad68-688eaebf93c5" providerId="ADAL" clId="{BD17BC63-F287-4CF6-8C3D-628E6F7E7388}" dt="2022-12-18T20:53:38.631" v="1826" actId="207"/>
        <pc:sldMkLst>
          <pc:docMk/>
          <pc:sldMk cId="1612805360" sldId="331"/>
        </pc:sldMkLst>
        <pc:spChg chg="mod">
          <ac:chgData name="Balian, Sarah" userId="b3b060d9-4d34-479b-ad68-688eaebf93c5" providerId="ADAL" clId="{BD17BC63-F287-4CF6-8C3D-628E6F7E7388}" dt="2022-12-18T20:43:25.133" v="1430" actId="20577"/>
          <ac:spMkLst>
            <pc:docMk/>
            <pc:sldMk cId="1612805360" sldId="331"/>
            <ac:spMk id="2" creationId="{F6245169-1799-41CD-B28E-D2D20D16AD73}"/>
          </ac:spMkLst>
        </pc:spChg>
        <pc:spChg chg="mod">
          <ac:chgData name="Balian, Sarah" userId="b3b060d9-4d34-479b-ad68-688eaebf93c5" providerId="ADAL" clId="{BD17BC63-F287-4CF6-8C3D-628E6F7E7388}" dt="2022-12-18T20:44:21.087" v="1472" actId="20577"/>
          <ac:spMkLst>
            <pc:docMk/>
            <pc:sldMk cId="1612805360" sldId="331"/>
            <ac:spMk id="3" creationId="{E4FD1E92-5DBC-B105-F246-2355E4FF9A74}"/>
          </ac:spMkLst>
        </pc:spChg>
        <pc:graphicFrameChg chg="mod">
          <ac:chgData name="Balian, Sarah" userId="b3b060d9-4d34-479b-ad68-688eaebf93c5" providerId="ADAL" clId="{BD17BC63-F287-4CF6-8C3D-628E6F7E7388}" dt="2022-12-18T20:53:38.631" v="1826" actId="207"/>
          <ac:graphicFrameMkLst>
            <pc:docMk/>
            <pc:sldMk cId="1612805360" sldId="331"/>
            <ac:graphicFrameMk id="9" creationId="{16BB2B36-D329-083C-5198-BEEC5AC12CFA}"/>
          </ac:graphicFrameMkLst>
        </pc:graphicFrameChg>
      </pc:sldChg>
      <pc:sldChg chg="del">
        <pc:chgData name="Balian, Sarah" userId="b3b060d9-4d34-479b-ad68-688eaebf93c5" providerId="ADAL" clId="{BD17BC63-F287-4CF6-8C3D-628E6F7E7388}" dt="2022-12-18T23:46:05.014" v="3328" actId="47"/>
        <pc:sldMkLst>
          <pc:docMk/>
          <pc:sldMk cId="1825204444" sldId="332"/>
        </pc:sldMkLst>
      </pc:sldChg>
      <pc:sldChg chg="addSp delSp modSp add del mod ord">
        <pc:chgData name="Balian, Sarah" userId="b3b060d9-4d34-479b-ad68-688eaebf93c5" providerId="ADAL" clId="{BD17BC63-F287-4CF6-8C3D-628E6F7E7388}" dt="2022-12-18T23:58:14.178" v="3386" actId="1076"/>
        <pc:sldMkLst>
          <pc:docMk/>
          <pc:sldMk cId="3558224958" sldId="333"/>
        </pc:sldMkLst>
        <pc:spChg chg="del">
          <ac:chgData name="Balian, Sarah" userId="b3b060d9-4d34-479b-ad68-688eaebf93c5" providerId="ADAL" clId="{BD17BC63-F287-4CF6-8C3D-628E6F7E7388}" dt="2022-12-18T23:40:02.115" v="3180" actId="478"/>
          <ac:spMkLst>
            <pc:docMk/>
            <pc:sldMk cId="3558224958" sldId="333"/>
            <ac:spMk id="5" creationId="{C5DF0382-C2EE-8050-EC32-C95DE214D571}"/>
          </ac:spMkLst>
        </pc:spChg>
        <pc:spChg chg="del">
          <ac:chgData name="Balian, Sarah" userId="b3b060d9-4d34-479b-ad68-688eaebf93c5" providerId="ADAL" clId="{BD17BC63-F287-4CF6-8C3D-628E6F7E7388}" dt="2022-12-18T23:40:02.115" v="3180" actId="478"/>
          <ac:spMkLst>
            <pc:docMk/>
            <pc:sldMk cId="3558224958" sldId="333"/>
            <ac:spMk id="6" creationId="{356E46E2-C2D0-14CF-A944-2AEE69ECEE82}"/>
          </ac:spMkLst>
        </pc:spChg>
        <pc:spChg chg="mod">
          <ac:chgData name="Balian, Sarah" userId="b3b060d9-4d34-479b-ad68-688eaebf93c5" providerId="ADAL" clId="{BD17BC63-F287-4CF6-8C3D-628E6F7E7388}" dt="2022-12-18T23:44:47.303" v="3300" actId="1036"/>
          <ac:spMkLst>
            <pc:docMk/>
            <pc:sldMk cId="3558224958" sldId="333"/>
            <ac:spMk id="8" creationId="{1A5D5D1F-6AE8-32C3-0DF9-D2F8A96FD892}"/>
          </ac:spMkLst>
        </pc:spChg>
        <pc:spChg chg="add del mod">
          <ac:chgData name="Balian, Sarah" userId="b3b060d9-4d34-479b-ad68-688eaebf93c5" providerId="ADAL" clId="{BD17BC63-F287-4CF6-8C3D-628E6F7E7388}" dt="2022-12-18T23:40:04.677" v="3181" actId="478"/>
          <ac:spMkLst>
            <pc:docMk/>
            <pc:sldMk cId="3558224958" sldId="333"/>
            <ac:spMk id="9" creationId="{66CBEDEF-BF87-4B57-1D8E-25D389A909BF}"/>
          </ac:spMkLst>
        </pc:spChg>
        <pc:spChg chg="add del mod">
          <ac:chgData name="Balian, Sarah" userId="b3b060d9-4d34-479b-ad68-688eaebf93c5" providerId="ADAL" clId="{BD17BC63-F287-4CF6-8C3D-628E6F7E7388}" dt="2022-12-18T23:40:04.677" v="3181" actId="478"/>
          <ac:spMkLst>
            <pc:docMk/>
            <pc:sldMk cId="3558224958" sldId="333"/>
            <ac:spMk id="11" creationId="{8EA81919-32C6-4F8F-76A8-ACC1F3C857B2}"/>
          </ac:spMkLst>
        </pc:spChg>
        <pc:spChg chg="mod">
          <ac:chgData name="Balian, Sarah" userId="b3b060d9-4d34-479b-ad68-688eaebf93c5" providerId="ADAL" clId="{BD17BC63-F287-4CF6-8C3D-628E6F7E7388}" dt="2022-12-18T23:44:47.303" v="3300" actId="1036"/>
          <ac:spMkLst>
            <pc:docMk/>
            <pc:sldMk cId="3558224958" sldId="333"/>
            <ac:spMk id="13" creationId="{618E7B23-19E2-47DA-9766-356BD49EC512}"/>
          </ac:spMkLst>
        </pc:spChg>
        <pc:spChg chg="mod">
          <ac:chgData name="Balian, Sarah" userId="b3b060d9-4d34-479b-ad68-688eaebf93c5" providerId="ADAL" clId="{BD17BC63-F287-4CF6-8C3D-628E6F7E7388}" dt="2022-12-18T23:57:35.905" v="3381" actId="207"/>
          <ac:spMkLst>
            <pc:docMk/>
            <pc:sldMk cId="3558224958" sldId="333"/>
            <ac:spMk id="15" creationId="{D0F2CC26-5BB6-0FF2-59FF-823E56C7B7BC}"/>
          </ac:spMkLst>
        </pc:spChg>
        <pc:spChg chg="mod">
          <ac:chgData name="Balian, Sarah" userId="b3b060d9-4d34-479b-ad68-688eaebf93c5" providerId="ADAL" clId="{BD17BC63-F287-4CF6-8C3D-628E6F7E7388}" dt="2022-12-18T23:44:47.303" v="3300" actId="1036"/>
          <ac:spMkLst>
            <pc:docMk/>
            <pc:sldMk cId="3558224958" sldId="333"/>
            <ac:spMk id="16" creationId="{B48AF8D6-3B53-9F74-94D2-3B25DE3DD83B}"/>
          </ac:spMkLst>
        </pc:spChg>
        <pc:spChg chg="mod">
          <ac:chgData name="Balian, Sarah" userId="b3b060d9-4d34-479b-ad68-688eaebf93c5" providerId="ADAL" clId="{BD17BC63-F287-4CF6-8C3D-628E6F7E7388}" dt="2022-12-18T23:44:47.303" v="3300" actId="1036"/>
          <ac:spMkLst>
            <pc:docMk/>
            <pc:sldMk cId="3558224958" sldId="333"/>
            <ac:spMk id="17" creationId="{A26086BA-EB13-AEAF-5740-8696C7A3D23D}"/>
          </ac:spMkLst>
        </pc:spChg>
        <pc:spChg chg="mod">
          <ac:chgData name="Balian, Sarah" userId="b3b060d9-4d34-479b-ad68-688eaebf93c5" providerId="ADAL" clId="{BD17BC63-F287-4CF6-8C3D-628E6F7E7388}" dt="2022-12-18T23:44:47.303" v="3300" actId="1036"/>
          <ac:spMkLst>
            <pc:docMk/>
            <pc:sldMk cId="3558224958" sldId="333"/>
            <ac:spMk id="18" creationId="{6EB730F7-D11E-13E3-D394-591543F6F3F4}"/>
          </ac:spMkLst>
        </pc:spChg>
        <pc:spChg chg="mod">
          <ac:chgData name="Balian, Sarah" userId="b3b060d9-4d34-479b-ad68-688eaebf93c5" providerId="ADAL" clId="{BD17BC63-F287-4CF6-8C3D-628E6F7E7388}" dt="2022-12-18T23:57:13.067" v="3379" actId="207"/>
          <ac:spMkLst>
            <pc:docMk/>
            <pc:sldMk cId="3558224958" sldId="333"/>
            <ac:spMk id="19" creationId="{82B27EF9-3FBD-309B-79E6-6DD1B396B7F2}"/>
          </ac:spMkLst>
        </pc:spChg>
        <pc:spChg chg="mod">
          <ac:chgData name="Balian, Sarah" userId="b3b060d9-4d34-479b-ad68-688eaebf93c5" providerId="ADAL" clId="{BD17BC63-F287-4CF6-8C3D-628E6F7E7388}" dt="2022-12-18T23:44:47.303" v="3300" actId="1036"/>
          <ac:spMkLst>
            <pc:docMk/>
            <pc:sldMk cId="3558224958" sldId="333"/>
            <ac:spMk id="20" creationId="{DFF4D7D1-5531-9052-3A86-E631897C3FF1}"/>
          </ac:spMkLst>
        </pc:spChg>
        <pc:spChg chg="mod">
          <ac:chgData name="Balian, Sarah" userId="b3b060d9-4d34-479b-ad68-688eaebf93c5" providerId="ADAL" clId="{BD17BC63-F287-4CF6-8C3D-628E6F7E7388}" dt="2022-12-18T23:44:47.303" v="3300" actId="1036"/>
          <ac:spMkLst>
            <pc:docMk/>
            <pc:sldMk cId="3558224958" sldId="333"/>
            <ac:spMk id="21" creationId="{AECBB6B8-6EEE-D215-E1C3-2FF2633D3578}"/>
          </ac:spMkLst>
        </pc:spChg>
        <pc:spChg chg="mod">
          <ac:chgData name="Balian, Sarah" userId="b3b060d9-4d34-479b-ad68-688eaebf93c5" providerId="ADAL" clId="{BD17BC63-F287-4CF6-8C3D-628E6F7E7388}" dt="2022-12-18T23:44:47.303" v="3300" actId="1036"/>
          <ac:spMkLst>
            <pc:docMk/>
            <pc:sldMk cId="3558224958" sldId="333"/>
            <ac:spMk id="22" creationId="{79F7DE7F-B6FC-67E3-1062-6A6FF705070C}"/>
          </ac:spMkLst>
        </pc:spChg>
        <pc:spChg chg="mod">
          <ac:chgData name="Balian, Sarah" userId="b3b060d9-4d34-479b-ad68-688eaebf93c5" providerId="ADAL" clId="{BD17BC63-F287-4CF6-8C3D-628E6F7E7388}" dt="2022-12-18T23:57:58.289" v="3383" actId="207"/>
          <ac:spMkLst>
            <pc:docMk/>
            <pc:sldMk cId="3558224958" sldId="333"/>
            <ac:spMk id="23" creationId="{FB08A05E-566E-4B8C-CEE8-9AB1A3EC8EFD}"/>
          </ac:spMkLst>
        </pc:spChg>
        <pc:spChg chg="mod">
          <ac:chgData name="Balian, Sarah" userId="b3b060d9-4d34-479b-ad68-688eaebf93c5" providerId="ADAL" clId="{BD17BC63-F287-4CF6-8C3D-628E6F7E7388}" dt="2022-12-18T23:57:01.446" v="3375" actId="207"/>
          <ac:spMkLst>
            <pc:docMk/>
            <pc:sldMk cId="3558224958" sldId="333"/>
            <ac:spMk id="24" creationId="{C50532D2-86D1-EE8B-6A3E-06DE59632923}"/>
          </ac:spMkLst>
        </pc:spChg>
        <pc:spChg chg="mod">
          <ac:chgData name="Balian, Sarah" userId="b3b060d9-4d34-479b-ad68-688eaebf93c5" providerId="ADAL" clId="{BD17BC63-F287-4CF6-8C3D-628E6F7E7388}" dt="2022-12-18T23:44:47.303" v="3300" actId="1036"/>
          <ac:spMkLst>
            <pc:docMk/>
            <pc:sldMk cId="3558224958" sldId="333"/>
            <ac:spMk id="25" creationId="{9286E2F4-7211-1053-F8E4-62BDD171BC13}"/>
          </ac:spMkLst>
        </pc:spChg>
        <pc:spChg chg="mod">
          <ac:chgData name="Balian, Sarah" userId="b3b060d9-4d34-479b-ad68-688eaebf93c5" providerId="ADAL" clId="{BD17BC63-F287-4CF6-8C3D-628E6F7E7388}" dt="2022-12-18T23:57:44.698" v="3382" actId="207"/>
          <ac:spMkLst>
            <pc:docMk/>
            <pc:sldMk cId="3558224958" sldId="333"/>
            <ac:spMk id="26" creationId="{0CE7C57C-079C-43BE-38DE-8556061A61F0}"/>
          </ac:spMkLst>
        </pc:spChg>
        <pc:spChg chg="mod">
          <ac:chgData name="Balian, Sarah" userId="b3b060d9-4d34-479b-ad68-688eaebf93c5" providerId="ADAL" clId="{BD17BC63-F287-4CF6-8C3D-628E6F7E7388}" dt="2022-12-18T23:44:47.303" v="3300" actId="1036"/>
          <ac:spMkLst>
            <pc:docMk/>
            <pc:sldMk cId="3558224958" sldId="333"/>
            <ac:spMk id="27" creationId="{3B2484F9-7DA9-3B58-5691-5C05CBB4911C}"/>
          </ac:spMkLst>
        </pc:spChg>
        <pc:spChg chg="mod">
          <ac:chgData name="Balian, Sarah" userId="b3b060d9-4d34-479b-ad68-688eaebf93c5" providerId="ADAL" clId="{BD17BC63-F287-4CF6-8C3D-628E6F7E7388}" dt="2022-12-18T23:57:05.699" v="3376" actId="207"/>
          <ac:spMkLst>
            <pc:docMk/>
            <pc:sldMk cId="3558224958" sldId="333"/>
            <ac:spMk id="28" creationId="{086B88E6-B36D-DA23-F13A-221477F30255}"/>
          </ac:spMkLst>
        </pc:spChg>
        <pc:spChg chg="mod">
          <ac:chgData name="Balian, Sarah" userId="b3b060d9-4d34-479b-ad68-688eaebf93c5" providerId="ADAL" clId="{BD17BC63-F287-4CF6-8C3D-628E6F7E7388}" dt="2022-12-18T23:57:33.678" v="3380" actId="207"/>
          <ac:spMkLst>
            <pc:docMk/>
            <pc:sldMk cId="3558224958" sldId="333"/>
            <ac:spMk id="29" creationId="{1BF5DB5A-462C-81A6-1C76-D1666FA63B95}"/>
          </ac:spMkLst>
        </pc:spChg>
        <pc:spChg chg="mod">
          <ac:chgData name="Balian, Sarah" userId="b3b060d9-4d34-479b-ad68-688eaebf93c5" providerId="ADAL" clId="{BD17BC63-F287-4CF6-8C3D-628E6F7E7388}" dt="2022-12-18T23:44:47.303" v="3300" actId="1036"/>
          <ac:spMkLst>
            <pc:docMk/>
            <pc:sldMk cId="3558224958" sldId="333"/>
            <ac:spMk id="30" creationId="{70AA0F01-213A-E2F6-7512-A7938C78CB69}"/>
          </ac:spMkLst>
        </pc:spChg>
        <pc:spChg chg="mod">
          <ac:chgData name="Balian, Sarah" userId="b3b060d9-4d34-479b-ad68-688eaebf93c5" providerId="ADAL" clId="{BD17BC63-F287-4CF6-8C3D-628E6F7E7388}" dt="2022-12-18T23:44:47.303" v="3300" actId="1036"/>
          <ac:spMkLst>
            <pc:docMk/>
            <pc:sldMk cId="3558224958" sldId="333"/>
            <ac:spMk id="31" creationId="{A67A114E-0910-BD77-04C3-779B7C7BED6A}"/>
          </ac:spMkLst>
        </pc:spChg>
        <pc:spChg chg="mod">
          <ac:chgData name="Balian, Sarah" userId="b3b060d9-4d34-479b-ad68-688eaebf93c5" providerId="ADAL" clId="{BD17BC63-F287-4CF6-8C3D-628E6F7E7388}" dt="2022-12-18T23:44:47.303" v="3300" actId="1036"/>
          <ac:spMkLst>
            <pc:docMk/>
            <pc:sldMk cId="3558224958" sldId="333"/>
            <ac:spMk id="32" creationId="{E978B757-63B9-7169-1890-A30CE86C7447}"/>
          </ac:spMkLst>
        </pc:spChg>
        <pc:spChg chg="mod">
          <ac:chgData name="Balian, Sarah" userId="b3b060d9-4d34-479b-ad68-688eaebf93c5" providerId="ADAL" clId="{BD17BC63-F287-4CF6-8C3D-628E6F7E7388}" dt="2022-12-18T23:44:47.303" v="3300" actId="1036"/>
          <ac:spMkLst>
            <pc:docMk/>
            <pc:sldMk cId="3558224958" sldId="333"/>
            <ac:spMk id="33" creationId="{BA2C492C-960A-8864-6C7D-64EA5A3A0782}"/>
          </ac:spMkLst>
        </pc:spChg>
        <pc:spChg chg="mod">
          <ac:chgData name="Balian, Sarah" userId="b3b060d9-4d34-479b-ad68-688eaebf93c5" providerId="ADAL" clId="{BD17BC63-F287-4CF6-8C3D-628E6F7E7388}" dt="2022-12-18T23:44:47.303" v="3300" actId="1036"/>
          <ac:spMkLst>
            <pc:docMk/>
            <pc:sldMk cId="3558224958" sldId="333"/>
            <ac:spMk id="34" creationId="{DF95CE22-E860-1A14-1666-1A99D7D42037}"/>
          </ac:spMkLst>
        </pc:spChg>
        <pc:spChg chg="mod">
          <ac:chgData name="Balian, Sarah" userId="b3b060d9-4d34-479b-ad68-688eaebf93c5" providerId="ADAL" clId="{BD17BC63-F287-4CF6-8C3D-628E6F7E7388}" dt="2022-12-18T23:44:47.303" v="3300" actId="1036"/>
          <ac:spMkLst>
            <pc:docMk/>
            <pc:sldMk cId="3558224958" sldId="333"/>
            <ac:spMk id="35" creationId="{F8F9B46C-36E3-0EA5-56DA-E653E271E8D5}"/>
          </ac:spMkLst>
        </pc:spChg>
        <pc:spChg chg="mod">
          <ac:chgData name="Balian, Sarah" userId="b3b060d9-4d34-479b-ad68-688eaebf93c5" providerId="ADAL" clId="{BD17BC63-F287-4CF6-8C3D-628E6F7E7388}" dt="2022-12-18T23:44:47.303" v="3300" actId="1036"/>
          <ac:spMkLst>
            <pc:docMk/>
            <pc:sldMk cId="3558224958" sldId="333"/>
            <ac:spMk id="36" creationId="{3A6045E7-8748-CF8A-A9B5-1479A6021893}"/>
          </ac:spMkLst>
        </pc:spChg>
        <pc:spChg chg="mod">
          <ac:chgData name="Balian, Sarah" userId="b3b060d9-4d34-479b-ad68-688eaebf93c5" providerId="ADAL" clId="{BD17BC63-F287-4CF6-8C3D-628E6F7E7388}" dt="2022-12-18T23:44:47.303" v="3300" actId="1036"/>
          <ac:spMkLst>
            <pc:docMk/>
            <pc:sldMk cId="3558224958" sldId="333"/>
            <ac:spMk id="37" creationId="{24E116F7-2E45-096C-5484-C30AA3622009}"/>
          </ac:spMkLst>
        </pc:spChg>
        <pc:spChg chg="mod">
          <ac:chgData name="Balian, Sarah" userId="b3b060d9-4d34-479b-ad68-688eaebf93c5" providerId="ADAL" clId="{BD17BC63-F287-4CF6-8C3D-628E6F7E7388}" dt="2022-12-18T23:58:09.282" v="3385" actId="207"/>
          <ac:spMkLst>
            <pc:docMk/>
            <pc:sldMk cId="3558224958" sldId="333"/>
            <ac:spMk id="38" creationId="{AD04D305-2F1B-09A1-7316-2CA8AE0B75EB}"/>
          </ac:spMkLst>
        </pc:spChg>
        <pc:spChg chg="mod">
          <ac:chgData name="Balian, Sarah" userId="b3b060d9-4d34-479b-ad68-688eaebf93c5" providerId="ADAL" clId="{BD17BC63-F287-4CF6-8C3D-628E6F7E7388}" dt="2022-12-18T23:57:10.795" v="3378" actId="207"/>
          <ac:spMkLst>
            <pc:docMk/>
            <pc:sldMk cId="3558224958" sldId="333"/>
            <ac:spMk id="39" creationId="{E8EB246B-21B0-3706-9009-9F756AA23DB1}"/>
          </ac:spMkLst>
        </pc:spChg>
        <pc:spChg chg="mod">
          <ac:chgData name="Balian, Sarah" userId="b3b060d9-4d34-479b-ad68-688eaebf93c5" providerId="ADAL" clId="{BD17BC63-F287-4CF6-8C3D-628E6F7E7388}" dt="2022-12-18T23:57:08.261" v="3377" actId="207"/>
          <ac:spMkLst>
            <pc:docMk/>
            <pc:sldMk cId="3558224958" sldId="333"/>
            <ac:spMk id="40" creationId="{6A2D8D17-55A6-5F49-0564-5524CA389360}"/>
          </ac:spMkLst>
        </pc:spChg>
        <pc:spChg chg="mod">
          <ac:chgData name="Balian, Sarah" userId="b3b060d9-4d34-479b-ad68-688eaebf93c5" providerId="ADAL" clId="{BD17BC63-F287-4CF6-8C3D-628E6F7E7388}" dt="2022-12-18T23:55:31.004" v="3360" actId="20577"/>
          <ac:spMkLst>
            <pc:docMk/>
            <pc:sldMk cId="3558224958" sldId="333"/>
            <ac:spMk id="41" creationId="{D668D04A-DECC-8646-63D2-86090C0B6EC2}"/>
          </ac:spMkLst>
        </pc:spChg>
        <pc:spChg chg="mod">
          <ac:chgData name="Balian, Sarah" userId="b3b060d9-4d34-479b-ad68-688eaebf93c5" providerId="ADAL" clId="{BD17BC63-F287-4CF6-8C3D-628E6F7E7388}" dt="2022-12-18T23:55:52.511" v="3365" actId="20577"/>
          <ac:spMkLst>
            <pc:docMk/>
            <pc:sldMk cId="3558224958" sldId="333"/>
            <ac:spMk id="42" creationId="{CF8A5421-9323-A745-9033-6B0858E056E5}"/>
          </ac:spMkLst>
        </pc:spChg>
        <pc:spChg chg="mod">
          <ac:chgData name="Balian, Sarah" userId="b3b060d9-4d34-479b-ad68-688eaebf93c5" providerId="ADAL" clId="{BD17BC63-F287-4CF6-8C3D-628E6F7E7388}" dt="2022-12-18T23:55:08.062" v="3352" actId="20577"/>
          <ac:spMkLst>
            <pc:docMk/>
            <pc:sldMk cId="3558224958" sldId="333"/>
            <ac:spMk id="43" creationId="{B7FC13D1-752F-56B6-5609-2A21E3445535}"/>
          </ac:spMkLst>
        </pc:spChg>
        <pc:spChg chg="mod">
          <ac:chgData name="Balian, Sarah" userId="b3b060d9-4d34-479b-ad68-688eaebf93c5" providerId="ADAL" clId="{BD17BC63-F287-4CF6-8C3D-628E6F7E7388}" dt="2022-12-18T23:56:16.810" v="3371" actId="6549"/>
          <ac:spMkLst>
            <pc:docMk/>
            <pc:sldMk cId="3558224958" sldId="333"/>
            <ac:spMk id="44" creationId="{4BC63EFC-51D8-5205-E29F-01514C838175}"/>
          </ac:spMkLst>
        </pc:spChg>
        <pc:spChg chg="mod">
          <ac:chgData name="Balian, Sarah" userId="b3b060d9-4d34-479b-ad68-688eaebf93c5" providerId="ADAL" clId="{BD17BC63-F287-4CF6-8C3D-628E6F7E7388}" dt="2022-12-18T23:52:51.085" v="3330" actId="20577"/>
          <ac:spMkLst>
            <pc:docMk/>
            <pc:sldMk cId="3558224958" sldId="333"/>
            <ac:spMk id="45" creationId="{BBE6A571-B611-7C03-DEE0-82AB9841B25B}"/>
          </ac:spMkLst>
        </pc:spChg>
        <pc:spChg chg="mod">
          <ac:chgData name="Balian, Sarah" userId="b3b060d9-4d34-479b-ad68-688eaebf93c5" providerId="ADAL" clId="{BD17BC63-F287-4CF6-8C3D-628E6F7E7388}" dt="2022-12-18T23:55:36.581" v="3362" actId="20577"/>
          <ac:spMkLst>
            <pc:docMk/>
            <pc:sldMk cId="3558224958" sldId="333"/>
            <ac:spMk id="46" creationId="{42DF423A-99C8-4EB4-85E6-B227F5AC86CF}"/>
          </ac:spMkLst>
        </pc:spChg>
        <pc:spChg chg="mod">
          <ac:chgData name="Balian, Sarah" userId="b3b060d9-4d34-479b-ad68-688eaebf93c5" providerId="ADAL" clId="{BD17BC63-F287-4CF6-8C3D-628E6F7E7388}" dt="2022-12-18T23:54:06.575" v="3340" actId="20577"/>
          <ac:spMkLst>
            <pc:docMk/>
            <pc:sldMk cId="3558224958" sldId="333"/>
            <ac:spMk id="47" creationId="{1A54FE55-9EA8-7040-3CAE-58A0BC0B5A7A}"/>
          </ac:spMkLst>
        </pc:spChg>
        <pc:spChg chg="mod">
          <ac:chgData name="Balian, Sarah" userId="b3b060d9-4d34-479b-ad68-688eaebf93c5" providerId="ADAL" clId="{BD17BC63-F287-4CF6-8C3D-628E6F7E7388}" dt="2022-12-18T23:54:41.648" v="3347" actId="20577"/>
          <ac:spMkLst>
            <pc:docMk/>
            <pc:sldMk cId="3558224958" sldId="333"/>
            <ac:spMk id="48" creationId="{C745E97A-7FD6-1663-C9EC-826AD8D437D1}"/>
          </ac:spMkLst>
        </pc:spChg>
        <pc:spChg chg="mod">
          <ac:chgData name="Balian, Sarah" userId="b3b060d9-4d34-479b-ad68-688eaebf93c5" providerId="ADAL" clId="{BD17BC63-F287-4CF6-8C3D-628E6F7E7388}" dt="2022-12-18T23:54:53.164" v="3349" actId="20577"/>
          <ac:spMkLst>
            <pc:docMk/>
            <pc:sldMk cId="3558224958" sldId="333"/>
            <ac:spMk id="49" creationId="{5A089B96-6EB7-40E6-B695-CA14F03E510E}"/>
          </ac:spMkLst>
        </pc:spChg>
        <pc:spChg chg="mod">
          <ac:chgData name="Balian, Sarah" userId="b3b060d9-4d34-479b-ad68-688eaebf93c5" providerId="ADAL" clId="{BD17BC63-F287-4CF6-8C3D-628E6F7E7388}" dt="2022-12-18T23:56:34.398" v="3374" actId="6549"/>
          <ac:spMkLst>
            <pc:docMk/>
            <pc:sldMk cId="3558224958" sldId="333"/>
            <ac:spMk id="50" creationId="{B4A38A1D-ED77-E4A3-DF60-1B2D80DD4252}"/>
          </ac:spMkLst>
        </pc:spChg>
        <pc:spChg chg="mod">
          <ac:chgData name="Balian, Sarah" userId="b3b060d9-4d34-479b-ad68-688eaebf93c5" providerId="ADAL" clId="{BD17BC63-F287-4CF6-8C3D-628E6F7E7388}" dt="2022-12-18T23:53:33.031" v="3334" actId="6549"/>
          <ac:spMkLst>
            <pc:docMk/>
            <pc:sldMk cId="3558224958" sldId="333"/>
            <ac:spMk id="51" creationId="{3D949BF7-3246-03FC-D71D-FF2B194A5867}"/>
          </ac:spMkLst>
        </pc:spChg>
        <pc:spChg chg="mod">
          <ac:chgData name="Balian, Sarah" userId="b3b060d9-4d34-479b-ad68-688eaebf93c5" providerId="ADAL" clId="{BD17BC63-F287-4CF6-8C3D-628E6F7E7388}" dt="2022-12-18T23:53:42.149" v="3336" actId="20577"/>
          <ac:spMkLst>
            <pc:docMk/>
            <pc:sldMk cId="3558224958" sldId="333"/>
            <ac:spMk id="52" creationId="{D73A6417-5A8E-992C-44F0-86E234C17E10}"/>
          </ac:spMkLst>
        </pc:spChg>
        <pc:spChg chg="mod">
          <ac:chgData name="Balian, Sarah" userId="b3b060d9-4d34-479b-ad68-688eaebf93c5" providerId="ADAL" clId="{BD17BC63-F287-4CF6-8C3D-628E6F7E7388}" dt="2022-12-18T23:55:23.911" v="3358" actId="20577"/>
          <ac:spMkLst>
            <pc:docMk/>
            <pc:sldMk cId="3558224958" sldId="333"/>
            <ac:spMk id="53" creationId="{34E58A3B-6C41-24E5-AFB9-0CC8E52DFFBF}"/>
          </ac:spMkLst>
        </pc:spChg>
        <pc:spChg chg="mod">
          <ac:chgData name="Balian, Sarah" userId="b3b060d9-4d34-479b-ad68-688eaebf93c5" providerId="ADAL" clId="{BD17BC63-F287-4CF6-8C3D-628E6F7E7388}" dt="2022-12-18T23:53:28.150" v="3333" actId="20577"/>
          <ac:spMkLst>
            <pc:docMk/>
            <pc:sldMk cId="3558224958" sldId="333"/>
            <ac:spMk id="54" creationId="{3C62B939-790C-DB0F-0CF6-1E2C6F585ED4}"/>
          </ac:spMkLst>
        </pc:spChg>
        <pc:spChg chg="mod">
          <ac:chgData name="Balian, Sarah" userId="b3b060d9-4d34-479b-ad68-688eaebf93c5" providerId="ADAL" clId="{BD17BC63-F287-4CF6-8C3D-628E6F7E7388}" dt="2022-12-18T23:56:27.225" v="3373" actId="20577"/>
          <ac:spMkLst>
            <pc:docMk/>
            <pc:sldMk cId="3558224958" sldId="333"/>
            <ac:spMk id="55" creationId="{16C6B6BA-7222-2A46-CA43-30A3DC2F40E5}"/>
          </ac:spMkLst>
        </pc:spChg>
        <pc:spChg chg="add mod">
          <ac:chgData name="Balian, Sarah" userId="b3b060d9-4d34-479b-ad68-688eaebf93c5" providerId="ADAL" clId="{BD17BC63-F287-4CF6-8C3D-628E6F7E7388}" dt="2022-12-18T23:45:09.180" v="3315" actId="403"/>
          <ac:spMkLst>
            <pc:docMk/>
            <pc:sldMk cId="3558224958" sldId="333"/>
            <ac:spMk id="56" creationId="{AD2C8684-3907-DFD2-561E-D55DE633DDD8}"/>
          </ac:spMkLst>
        </pc:spChg>
        <pc:spChg chg="add mod">
          <ac:chgData name="Balian, Sarah" userId="b3b060d9-4d34-479b-ad68-688eaebf93c5" providerId="ADAL" clId="{BD17BC63-F287-4CF6-8C3D-628E6F7E7388}" dt="2022-12-18T23:53:24.810" v="3331" actId="14100"/>
          <ac:spMkLst>
            <pc:docMk/>
            <pc:sldMk cId="3558224958" sldId="333"/>
            <ac:spMk id="57" creationId="{D9CBD7BC-4CFE-78E9-88FD-FF7234B14014}"/>
          </ac:spMkLst>
        </pc:spChg>
        <pc:spChg chg="mod">
          <ac:chgData name="Balian, Sarah" userId="b3b060d9-4d34-479b-ad68-688eaebf93c5" providerId="ADAL" clId="{BD17BC63-F287-4CF6-8C3D-628E6F7E7388}" dt="2022-12-18T23:54:35.564" v="3345" actId="20577"/>
          <ac:spMkLst>
            <pc:docMk/>
            <pc:sldMk cId="3558224958" sldId="333"/>
            <ac:spMk id="59" creationId="{4D135624-874F-7303-6186-F1323F30C5AA}"/>
          </ac:spMkLst>
        </pc:spChg>
        <pc:spChg chg="mod">
          <ac:chgData name="Balian, Sarah" userId="b3b060d9-4d34-479b-ad68-688eaebf93c5" providerId="ADAL" clId="{BD17BC63-F287-4CF6-8C3D-628E6F7E7388}" dt="2022-12-18T23:53:49.425" v="3338" actId="20577"/>
          <ac:spMkLst>
            <pc:docMk/>
            <pc:sldMk cId="3558224958" sldId="333"/>
            <ac:spMk id="60" creationId="{283A431F-66DE-56D0-6F8C-E197CA434994}"/>
          </ac:spMkLst>
        </pc:spChg>
        <pc:spChg chg="mod">
          <ac:chgData name="Balian, Sarah" userId="b3b060d9-4d34-479b-ad68-688eaebf93c5" providerId="ADAL" clId="{BD17BC63-F287-4CF6-8C3D-628E6F7E7388}" dt="2022-12-18T23:55:44.703" v="3363" actId="20577"/>
          <ac:spMkLst>
            <pc:docMk/>
            <pc:sldMk cId="3558224958" sldId="333"/>
            <ac:spMk id="61" creationId="{13D1EBF7-3808-CC4B-C914-B34A82C02B00}"/>
          </ac:spMkLst>
        </pc:spChg>
        <pc:spChg chg="mod">
          <ac:chgData name="Balian, Sarah" userId="b3b060d9-4d34-479b-ad68-688eaebf93c5" providerId="ADAL" clId="{BD17BC63-F287-4CF6-8C3D-628E6F7E7388}" dt="2022-12-18T23:58:14.178" v="3386" actId="1076"/>
          <ac:spMkLst>
            <pc:docMk/>
            <pc:sldMk cId="3558224958" sldId="333"/>
            <ac:spMk id="1033" creationId="{3CD9B410-05B2-6138-6911-D2332C745AC9}"/>
          </ac:spMkLst>
        </pc:spChg>
        <pc:spChg chg="mod">
          <ac:chgData name="Balian, Sarah" userId="b3b060d9-4d34-479b-ad68-688eaebf93c5" providerId="ADAL" clId="{BD17BC63-F287-4CF6-8C3D-628E6F7E7388}" dt="2022-12-18T23:56:22.091" v="3372" actId="6549"/>
          <ac:spMkLst>
            <pc:docMk/>
            <pc:sldMk cId="3558224958" sldId="333"/>
            <ac:spMk id="1034" creationId="{7DB997D1-C003-D6C6-1F18-F0F31FEDDA4D}"/>
          </ac:spMkLst>
        </pc:spChg>
        <pc:spChg chg="mod">
          <ac:chgData name="Balian, Sarah" userId="b3b060d9-4d34-479b-ad68-688eaebf93c5" providerId="ADAL" clId="{BD17BC63-F287-4CF6-8C3D-628E6F7E7388}" dt="2022-12-18T23:56:10.919" v="3370" actId="20577"/>
          <ac:spMkLst>
            <pc:docMk/>
            <pc:sldMk cId="3558224958" sldId="333"/>
            <ac:spMk id="1035" creationId="{505D2889-80F3-69CB-1B35-181142E76EFB}"/>
          </ac:spMkLst>
        </pc:spChg>
        <pc:spChg chg="mod">
          <ac:chgData name="Balian, Sarah" userId="b3b060d9-4d34-479b-ad68-688eaebf93c5" providerId="ADAL" clId="{BD17BC63-F287-4CF6-8C3D-628E6F7E7388}" dt="2022-12-18T23:54:30.566" v="3344" actId="20577"/>
          <ac:spMkLst>
            <pc:docMk/>
            <pc:sldMk cId="3558224958" sldId="333"/>
            <ac:spMk id="1036" creationId="{857DBFB8-A839-2B3D-F992-3D5B522A6EDA}"/>
          </ac:spMkLst>
        </pc:spChg>
        <pc:spChg chg="mod">
          <ac:chgData name="Balian, Sarah" userId="b3b060d9-4d34-479b-ad68-688eaebf93c5" providerId="ADAL" clId="{BD17BC63-F287-4CF6-8C3D-628E6F7E7388}" dt="2022-12-18T23:55:15.839" v="3354" actId="20577"/>
          <ac:spMkLst>
            <pc:docMk/>
            <pc:sldMk cId="3558224958" sldId="333"/>
            <ac:spMk id="1037" creationId="{A619D19B-59AC-7D09-4061-FA84E7FB471A}"/>
          </ac:spMkLst>
        </pc:spChg>
        <pc:spChg chg="mod">
          <ac:chgData name="Balian, Sarah" userId="b3b060d9-4d34-479b-ad68-688eaebf93c5" providerId="ADAL" clId="{BD17BC63-F287-4CF6-8C3D-628E6F7E7388}" dt="2022-12-18T23:56:00.581" v="3366" actId="20577"/>
          <ac:spMkLst>
            <pc:docMk/>
            <pc:sldMk cId="3558224958" sldId="333"/>
            <ac:spMk id="1038" creationId="{5909F8BF-9101-628B-51F4-11674CFA84EF}"/>
          </ac:spMkLst>
        </pc:spChg>
        <pc:spChg chg="mod">
          <ac:chgData name="Balian, Sarah" userId="b3b060d9-4d34-479b-ad68-688eaebf93c5" providerId="ADAL" clId="{BD17BC63-F287-4CF6-8C3D-628E6F7E7388}" dt="2022-12-18T23:54:59.131" v="3350" actId="20577"/>
          <ac:spMkLst>
            <pc:docMk/>
            <pc:sldMk cId="3558224958" sldId="333"/>
            <ac:spMk id="1041" creationId="{EDDDA1C2-40F2-C465-D3BB-2E406CC881AB}"/>
          </ac:spMkLst>
        </pc:spChg>
        <pc:spChg chg="mod">
          <ac:chgData name="Balian, Sarah" userId="b3b060d9-4d34-479b-ad68-688eaebf93c5" providerId="ADAL" clId="{BD17BC63-F287-4CF6-8C3D-628E6F7E7388}" dt="2022-12-18T23:45:18.810" v="3317" actId="20577"/>
          <ac:spMkLst>
            <pc:docMk/>
            <pc:sldMk cId="3558224958" sldId="333"/>
            <ac:spMk id="1046" creationId="{8A57591F-F75D-FBB3-BD7E-757A1AFC2F44}"/>
          </ac:spMkLst>
        </pc:spChg>
        <pc:grpChg chg="mod">
          <ac:chgData name="Balian, Sarah" userId="b3b060d9-4d34-479b-ad68-688eaebf93c5" providerId="ADAL" clId="{BD17BC63-F287-4CF6-8C3D-628E6F7E7388}" dt="2022-12-18T23:44:47.303" v="3300" actId="1036"/>
          <ac:grpSpMkLst>
            <pc:docMk/>
            <pc:sldMk cId="3558224958" sldId="333"/>
            <ac:grpSpMk id="12" creationId="{5E9238D3-4F99-E415-7A54-9FE1BC3F8A71}"/>
          </ac:grpSpMkLst>
        </pc:grpChg>
        <pc:grpChg chg="mod">
          <ac:chgData name="Balian, Sarah" userId="b3b060d9-4d34-479b-ad68-688eaebf93c5" providerId="ADAL" clId="{BD17BC63-F287-4CF6-8C3D-628E6F7E7388}" dt="2022-12-18T23:44:47.303" v="3300" actId="1036"/>
          <ac:grpSpMkLst>
            <pc:docMk/>
            <pc:sldMk cId="3558224958" sldId="333"/>
            <ac:grpSpMk id="14" creationId="{BC42B063-9625-A786-D121-49378D2AC485}"/>
          </ac:grpSpMkLst>
        </pc:grpChg>
        <pc:cxnChg chg="mod">
          <ac:chgData name="Balian, Sarah" userId="b3b060d9-4d34-479b-ad68-688eaebf93c5" providerId="ADAL" clId="{BD17BC63-F287-4CF6-8C3D-628E6F7E7388}" dt="2022-12-18T23:44:47.303" v="3300" actId="1036"/>
          <ac:cxnSpMkLst>
            <pc:docMk/>
            <pc:sldMk cId="3558224958" sldId="333"/>
            <ac:cxnSpMk id="1028" creationId="{251E71C6-C5DE-756D-28C9-B37F00509337}"/>
          </ac:cxnSpMkLst>
        </pc:cxnChg>
        <pc:cxnChg chg="mod">
          <ac:chgData name="Balian, Sarah" userId="b3b060d9-4d34-479b-ad68-688eaebf93c5" providerId="ADAL" clId="{BD17BC63-F287-4CF6-8C3D-628E6F7E7388}" dt="2022-12-18T23:44:47.303" v="3300" actId="1036"/>
          <ac:cxnSpMkLst>
            <pc:docMk/>
            <pc:sldMk cId="3558224958" sldId="333"/>
            <ac:cxnSpMk id="1039" creationId="{27A9561D-6FFC-F4BF-D6C2-12FEB0D3D959}"/>
          </ac:cxnSpMkLst>
        </pc:cxnChg>
        <pc:cxnChg chg="mod">
          <ac:chgData name="Balian, Sarah" userId="b3b060d9-4d34-479b-ad68-688eaebf93c5" providerId="ADAL" clId="{BD17BC63-F287-4CF6-8C3D-628E6F7E7388}" dt="2022-12-18T23:44:47.303" v="3300" actId="1036"/>
          <ac:cxnSpMkLst>
            <pc:docMk/>
            <pc:sldMk cId="3558224958" sldId="333"/>
            <ac:cxnSpMk id="1044" creationId="{449259B2-AC01-86E5-AAE4-014A1E3AD19E}"/>
          </ac:cxnSpMkLst>
        </pc:cxnChg>
      </pc:sldChg>
      <pc:sldChg chg="addSp delSp modSp mod">
        <pc:chgData name="Balian, Sarah" userId="b3b060d9-4d34-479b-ad68-688eaebf93c5" providerId="ADAL" clId="{BD17BC63-F287-4CF6-8C3D-628E6F7E7388}" dt="2022-12-18T20:22:44.924" v="1252" actId="22"/>
        <pc:sldMkLst>
          <pc:docMk/>
          <pc:sldMk cId="2252892287" sldId="338"/>
        </pc:sldMkLst>
        <pc:spChg chg="mod">
          <ac:chgData name="Balian, Sarah" userId="b3b060d9-4d34-479b-ad68-688eaebf93c5" providerId="ADAL" clId="{BD17BC63-F287-4CF6-8C3D-628E6F7E7388}" dt="2022-12-18T20:16:17.725" v="58" actId="20577"/>
          <ac:spMkLst>
            <pc:docMk/>
            <pc:sldMk cId="2252892287" sldId="338"/>
            <ac:spMk id="2" creationId="{F050121B-D4A7-C426-32A4-BF0987433026}"/>
          </ac:spMkLst>
        </pc:spChg>
        <pc:spChg chg="mod">
          <ac:chgData name="Balian, Sarah" userId="b3b060d9-4d34-479b-ad68-688eaebf93c5" providerId="ADAL" clId="{BD17BC63-F287-4CF6-8C3D-628E6F7E7388}" dt="2022-12-18T20:22:33.407" v="1250" actId="207"/>
          <ac:spMkLst>
            <pc:docMk/>
            <pc:sldMk cId="2252892287" sldId="338"/>
            <ac:spMk id="3" creationId="{B6340F88-FDE5-D8FA-4CB8-7065B97BFE6B}"/>
          </ac:spMkLst>
        </pc:spChg>
        <pc:spChg chg="add del">
          <ac:chgData name="Balian, Sarah" userId="b3b060d9-4d34-479b-ad68-688eaebf93c5" providerId="ADAL" clId="{BD17BC63-F287-4CF6-8C3D-628E6F7E7388}" dt="2022-12-18T20:22:44.924" v="1252" actId="22"/>
          <ac:spMkLst>
            <pc:docMk/>
            <pc:sldMk cId="2252892287" sldId="338"/>
            <ac:spMk id="5" creationId="{CDEBA9AD-6E26-79A1-630D-810727348A68}"/>
          </ac:spMkLst>
        </pc:spChg>
        <pc:spChg chg="del">
          <ac:chgData name="Balian, Sarah" userId="b3b060d9-4d34-479b-ad68-688eaebf93c5" providerId="ADAL" clId="{BD17BC63-F287-4CF6-8C3D-628E6F7E7388}" dt="2022-12-18T20:16:21.409" v="59" actId="478"/>
          <ac:spMkLst>
            <pc:docMk/>
            <pc:sldMk cId="2252892287" sldId="338"/>
            <ac:spMk id="7" creationId="{A740AC67-B1C2-9ADA-0B77-2CE3E656CF08}"/>
          </ac:spMkLst>
        </pc:spChg>
        <pc:spChg chg="del">
          <ac:chgData name="Balian, Sarah" userId="b3b060d9-4d34-479b-ad68-688eaebf93c5" providerId="ADAL" clId="{BD17BC63-F287-4CF6-8C3D-628E6F7E7388}" dt="2022-12-18T20:15:51.622" v="20" actId="478"/>
          <ac:spMkLst>
            <pc:docMk/>
            <pc:sldMk cId="2252892287" sldId="338"/>
            <ac:spMk id="8" creationId="{01C63506-5423-D6DA-D5E6-F13B94D21B7F}"/>
          </ac:spMkLst>
        </pc:spChg>
        <pc:spChg chg="del">
          <ac:chgData name="Balian, Sarah" userId="b3b060d9-4d34-479b-ad68-688eaebf93c5" providerId="ADAL" clId="{BD17BC63-F287-4CF6-8C3D-628E6F7E7388}" dt="2022-12-18T20:15:49.953" v="19" actId="478"/>
          <ac:spMkLst>
            <pc:docMk/>
            <pc:sldMk cId="2252892287" sldId="338"/>
            <ac:spMk id="9" creationId="{04C5497F-F038-9559-74A9-E252109FC2C8}"/>
          </ac:spMkLst>
        </pc:spChg>
      </pc:sldChg>
      <pc:sldChg chg="modSp mod">
        <pc:chgData name="Balian, Sarah" userId="b3b060d9-4d34-479b-ad68-688eaebf93c5" providerId="ADAL" clId="{BD17BC63-F287-4CF6-8C3D-628E6F7E7388}" dt="2022-12-18T20:23:47.103" v="1315" actId="27636"/>
        <pc:sldMkLst>
          <pc:docMk/>
          <pc:sldMk cId="1925418329" sldId="339"/>
        </pc:sldMkLst>
        <pc:spChg chg="mod">
          <ac:chgData name="Balian, Sarah" userId="b3b060d9-4d34-479b-ad68-688eaebf93c5" providerId="ADAL" clId="{BD17BC63-F287-4CF6-8C3D-628E6F7E7388}" dt="2022-12-18T20:23:47.103" v="1315" actId="27636"/>
          <ac:spMkLst>
            <pc:docMk/>
            <pc:sldMk cId="1925418329" sldId="339"/>
            <ac:spMk id="3" creationId="{B6340F88-FDE5-D8FA-4CB8-7065B97BFE6B}"/>
          </ac:spMkLst>
        </pc:spChg>
      </pc:sldChg>
      <pc:sldChg chg="modSp add mod">
        <pc:chgData name="Balian, Sarah" userId="b3b060d9-4d34-479b-ad68-688eaebf93c5" providerId="ADAL" clId="{BD17BC63-F287-4CF6-8C3D-628E6F7E7388}" dt="2022-12-18T20:31:45.277" v="1389" actId="108"/>
        <pc:sldMkLst>
          <pc:docMk/>
          <pc:sldMk cId="3002345635" sldId="340"/>
        </pc:sldMkLst>
        <pc:spChg chg="mod">
          <ac:chgData name="Balian, Sarah" userId="b3b060d9-4d34-479b-ad68-688eaebf93c5" providerId="ADAL" clId="{BD17BC63-F287-4CF6-8C3D-628E6F7E7388}" dt="2022-12-18T20:31:45.277" v="1389" actId="108"/>
          <ac:spMkLst>
            <pc:docMk/>
            <pc:sldMk cId="3002345635" sldId="340"/>
            <ac:spMk id="3" creationId="{7F10B6DC-6AF4-BFD9-E1D5-B98AA266289F}"/>
          </ac:spMkLst>
        </pc:spChg>
      </pc:sldChg>
      <pc:sldChg chg="modSp add mod">
        <pc:chgData name="Balian, Sarah" userId="b3b060d9-4d34-479b-ad68-688eaebf93c5" providerId="ADAL" clId="{BD17BC63-F287-4CF6-8C3D-628E6F7E7388}" dt="2022-12-18T20:54:30.090" v="1842" actId="27918"/>
        <pc:sldMkLst>
          <pc:docMk/>
          <pc:sldMk cId="2719209172" sldId="341"/>
        </pc:sldMkLst>
        <pc:spChg chg="mod">
          <ac:chgData name="Balian, Sarah" userId="b3b060d9-4d34-479b-ad68-688eaebf93c5" providerId="ADAL" clId="{BD17BC63-F287-4CF6-8C3D-628E6F7E7388}" dt="2022-12-18T20:53:49.434" v="1834" actId="20577"/>
          <ac:spMkLst>
            <pc:docMk/>
            <pc:sldMk cId="2719209172" sldId="341"/>
            <ac:spMk id="2" creationId="{F6245169-1799-41CD-B28E-D2D20D16AD73}"/>
          </ac:spMkLst>
        </pc:spChg>
      </pc:sldChg>
      <pc:sldChg chg="addSp modSp add mod">
        <pc:chgData name="Balian, Sarah" userId="b3b060d9-4d34-479b-ad68-688eaebf93c5" providerId="ADAL" clId="{BD17BC63-F287-4CF6-8C3D-628E6F7E7388}" dt="2022-12-18T20:58:22.079" v="1970" actId="27636"/>
        <pc:sldMkLst>
          <pc:docMk/>
          <pc:sldMk cId="127253413" sldId="342"/>
        </pc:sldMkLst>
        <pc:spChg chg="mod">
          <ac:chgData name="Balian, Sarah" userId="b3b060d9-4d34-479b-ad68-688eaebf93c5" providerId="ADAL" clId="{BD17BC63-F287-4CF6-8C3D-628E6F7E7388}" dt="2022-12-18T20:56:51.201" v="1888" actId="1035"/>
          <ac:spMkLst>
            <pc:docMk/>
            <pc:sldMk cId="127253413" sldId="342"/>
            <ac:spMk id="3" creationId="{A8FD50B4-35E4-2D4F-FF67-444D1EC82D17}"/>
          </ac:spMkLst>
        </pc:spChg>
        <pc:spChg chg="mod">
          <ac:chgData name="Balian, Sarah" userId="b3b060d9-4d34-479b-ad68-688eaebf93c5" providerId="ADAL" clId="{BD17BC63-F287-4CF6-8C3D-628E6F7E7388}" dt="2022-12-18T20:56:51.201" v="1888" actId="1035"/>
          <ac:spMkLst>
            <pc:docMk/>
            <pc:sldMk cId="127253413" sldId="342"/>
            <ac:spMk id="4" creationId="{E101C719-EDE0-EBF2-5BF6-CCAEDAE3D2DE}"/>
          </ac:spMkLst>
        </pc:spChg>
        <pc:spChg chg="add mod">
          <ac:chgData name="Balian, Sarah" userId="b3b060d9-4d34-479b-ad68-688eaebf93c5" providerId="ADAL" clId="{BD17BC63-F287-4CF6-8C3D-628E6F7E7388}" dt="2022-12-18T20:58:22.079" v="1970" actId="27636"/>
          <ac:spMkLst>
            <pc:docMk/>
            <pc:sldMk cId="127253413" sldId="342"/>
            <ac:spMk id="5" creationId="{FE0BA0B7-CCD9-B683-F050-47BC8A0724EA}"/>
          </ac:spMkLst>
        </pc:spChg>
        <pc:spChg chg="mod">
          <ac:chgData name="Balian, Sarah" userId="b3b060d9-4d34-479b-ad68-688eaebf93c5" providerId="ADAL" clId="{BD17BC63-F287-4CF6-8C3D-628E6F7E7388}" dt="2022-12-18T20:56:57.105" v="1889" actId="1076"/>
          <ac:spMkLst>
            <pc:docMk/>
            <pc:sldMk cId="127253413" sldId="342"/>
            <ac:spMk id="10" creationId="{2D953FA9-CD59-752E-4FDA-CC41FF4B8DF2}"/>
          </ac:spMkLst>
        </pc:spChg>
        <pc:spChg chg="mod">
          <ac:chgData name="Balian, Sarah" userId="b3b060d9-4d34-479b-ad68-688eaebf93c5" providerId="ADAL" clId="{BD17BC63-F287-4CF6-8C3D-628E6F7E7388}" dt="2022-12-18T20:56:59.227" v="1890" actId="1076"/>
          <ac:spMkLst>
            <pc:docMk/>
            <pc:sldMk cId="127253413" sldId="342"/>
            <ac:spMk id="11" creationId="{8E4E40E9-D792-25A1-4B37-23D4780B1318}"/>
          </ac:spMkLst>
        </pc:spChg>
        <pc:graphicFrameChg chg="mod">
          <ac:chgData name="Balian, Sarah" userId="b3b060d9-4d34-479b-ad68-688eaebf93c5" providerId="ADAL" clId="{BD17BC63-F287-4CF6-8C3D-628E6F7E7388}" dt="2022-12-18T20:57:03.261" v="1891"/>
          <ac:graphicFrameMkLst>
            <pc:docMk/>
            <pc:sldMk cId="127253413" sldId="342"/>
            <ac:graphicFrameMk id="2" creationId="{B0A68F7A-A083-4E2B-B574-D05208620F48}"/>
          </ac:graphicFrameMkLst>
        </pc:graphicFrameChg>
        <pc:cxnChg chg="mod">
          <ac:chgData name="Balian, Sarah" userId="b3b060d9-4d34-479b-ad68-688eaebf93c5" providerId="ADAL" clId="{BD17BC63-F287-4CF6-8C3D-628E6F7E7388}" dt="2022-12-18T20:56:51.201" v="1888" actId="1035"/>
          <ac:cxnSpMkLst>
            <pc:docMk/>
            <pc:sldMk cId="127253413" sldId="342"/>
            <ac:cxnSpMk id="6" creationId="{FDDAC23F-7D2D-478A-4E64-885C12ED54B6}"/>
          </ac:cxnSpMkLst>
        </pc:cxnChg>
        <pc:cxnChg chg="mod">
          <ac:chgData name="Balian, Sarah" userId="b3b060d9-4d34-479b-ad68-688eaebf93c5" providerId="ADAL" clId="{BD17BC63-F287-4CF6-8C3D-628E6F7E7388}" dt="2022-12-18T20:56:51.201" v="1888" actId="1035"/>
          <ac:cxnSpMkLst>
            <pc:docMk/>
            <pc:sldMk cId="127253413" sldId="342"/>
            <ac:cxnSpMk id="7" creationId="{EE1511D1-50B1-6CA4-639F-95560A23DBBA}"/>
          </ac:cxnSpMkLst>
        </pc:cxnChg>
      </pc:sldChg>
      <pc:sldChg chg="addSp modSp add mod">
        <pc:chgData name="Balian, Sarah" userId="b3b060d9-4d34-479b-ad68-688eaebf93c5" providerId="ADAL" clId="{BD17BC63-F287-4CF6-8C3D-628E6F7E7388}" dt="2022-12-18T21:02:08.171" v="2020" actId="1076"/>
        <pc:sldMkLst>
          <pc:docMk/>
          <pc:sldMk cId="847019123" sldId="343"/>
        </pc:sldMkLst>
        <pc:spChg chg="mod">
          <ac:chgData name="Balian, Sarah" userId="b3b060d9-4d34-479b-ad68-688eaebf93c5" providerId="ADAL" clId="{BD17BC63-F287-4CF6-8C3D-628E6F7E7388}" dt="2022-12-18T20:59:51.933" v="1999" actId="20577"/>
          <ac:spMkLst>
            <pc:docMk/>
            <pc:sldMk cId="847019123" sldId="343"/>
            <ac:spMk id="2" creationId="{F6245169-1799-41CD-B28E-D2D20D16AD73}"/>
          </ac:spMkLst>
        </pc:spChg>
        <pc:spChg chg="mod">
          <ac:chgData name="Balian, Sarah" userId="b3b060d9-4d34-479b-ad68-688eaebf93c5" providerId="ADAL" clId="{BD17BC63-F287-4CF6-8C3D-628E6F7E7388}" dt="2022-12-18T21:02:08.171" v="2020" actId="1076"/>
          <ac:spMkLst>
            <pc:docMk/>
            <pc:sldMk cId="847019123" sldId="343"/>
            <ac:spMk id="3" creationId="{E4FD1E92-5DBC-B105-F246-2355E4FF9A74}"/>
          </ac:spMkLst>
        </pc:spChg>
        <pc:spChg chg="add mod">
          <ac:chgData name="Balian, Sarah" userId="b3b060d9-4d34-479b-ad68-688eaebf93c5" providerId="ADAL" clId="{BD17BC63-F287-4CF6-8C3D-628E6F7E7388}" dt="2022-12-18T21:01:45.065" v="2019" actId="20577"/>
          <ac:spMkLst>
            <pc:docMk/>
            <pc:sldMk cId="847019123" sldId="343"/>
            <ac:spMk id="5" creationId="{32783196-2689-3280-21BC-93D6DC3B30CC}"/>
          </ac:spMkLst>
        </pc:spChg>
        <pc:spChg chg="add mod">
          <ac:chgData name="Balian, Sarah" userId="b3b060d9-4d34-479b-ad68-688eaebf93c5" providerId="ADAL" clId="{BD17BC63-F287-4CF6-8C3D-628E6F7E7388}" dt="2022-12-18T21:01:37.427" v="2016" actId="20577"/>
          <ac:spMkLst>
            <pc:docMk/>
            <pc:sldMk cId="847019123" sldId="343"/>
            <ac:spMk id="6" creationId="{2EAAB5BB-CC77-4B8F-98EE-D1CAF50CBD83}"/>
          </ac:spMkLst>
        </pc:spChg>
        <pc:graphicFrameChg chg="mod">
          <ac:chgData name="Balian, Sarah" userId="b3b060d9-4d34-479b-ad68-688eaebf93c5" providerId="ADAL" clId="{BD17BC63-F287-4CF6-8C3D-628E6F7E7388}" dt="2022-12-18T21:01:29.671" v="2011"/>
          <ac:graphicFrameMkLst>
            <pc:docMk/>
            <pc:sldMk cId="847019123" sldId="343"/>
            <ac:graphicFrameMk id="9" creationId="{16BB2B36-D329-083C-5198-BEEC5AC12CFA}"/>
          </ac:graphicFrameMkLst>
        </pc:graphicFrameChg>
        <pc:picChg chg="add mod">
          <ac:chgData name="Balian, Sarah" userId="b3b060d9-4d34-479b-ad68-688eaebf93c5" providerId="ADAL" clId="{BD17BC63-F287-4CF6-8C3D-628E6F7E7388}" dt="2022-12-18T20:59:38.984" v="1972"/>
          <ac:picMkLst>
            <pc:docMk/>
            <pc:sldMk cId="847019123" sldId="343"/>
            <ac:picMk id="4" creationId="{41BC3834-4608-40A5-F26F-E8ECF590BC53}"/>
          </ac:picMkLst>
        </pc:picChg>
      </pc:sldChg>
      <pc:sldChg chg="modSp mod">
        <pc:chgData name="Balian, Sarah" userId="b3b060d9-4d34-479b-ad68-688eaebf93c5" providerId="ADAL" clId="{BD17BC63-F287-4CF6-8C3D-628E6F7E7388}" dt="2022-12-18T21:08:37.542" v="2104" actId="108"/>
        <pc:sldMkLst>
          <pc:docMk/>
          <pc:sldMk cId="2849914987" sldId="344"/>
        </pc:sldMkLst>
        <pc:spChg chg="mod">
          <ac:chgData name="Balian, Sarah" userId="b3b060d9-4d34-479b-ad68-688eaebf93c5" providerId="ADAL" clId="{BD17BC63-F287-4CF6-8C3D-628E6F7E7388}" dt="2022-12-18T21:08:37.542" v="2104" actId="108"/>
          <ac:spMkLst>
            <pc:docMk/>
            <pc:sldMk cId="2849914987" sldId="344"/>
            <ac:spMk id="3" creationId="{7F10B6DC-6AF4-BFD9-E1D5-B98AA266289F}"/>
          </ac:spMkLst>
        </pc:spChg>
      </pc:sldChg>
      <pc:sldChg chg="addSp delSp modSp add mod">
        <pc:chgData name="Balian, Sarah" userId="b3b060d9-4d34-479b-ad68-688eaebf93c5" providerId="ADAL" clId="{BD17BC63-F287-4CF6-8C3D-628E6F7E7388}" dt="2022-12-18T21:28:47.720" v="2447" actId="20577"/>
        <pc:sldMkLst>
          <pc:docMk/>
          <pc:sldMk cId="933831771" sldId="345"/>
        </pc:sldMkLst>
        <pc:spChg chg="del">
          <ac:chgData name="Balian, Sarah" userId="b3b060d9-4d34-479b-ad68-688eaebf93c5" providerId="ADAL" clId="{BD17BC63-F287-4CF6-8C3D-628E6F7E7388}" dt="2022-12-18T21:16:18.029" v="2369" actId="478"/>
          <ac:spMkLst>
            <pc:docMk/>
            <pc:sldMk cId="933831771" sldId="345"/>
            <ac:spMk id="3" creationId="{A8FD50B4-35E4-2D4F-FF67-444D1EC82D17}"/>
          </ac:spMkLst>
        </pc:spChg>
        <pc:spChg chg="del">
          <ac:chgData name="Balian, Sarah" userId="b3b060d9-4d34-479b-ad68-688eaebf93c5" providerId="ADAL" clId="{BD17BC63-F287-4CF6-8C3D-628E6F7E7388}" dt="2022-12-18T21:16:19.829" v="2371" actId="478"/>
          <ac:spMkLst>
            <pc:docMk/>
            <pc:sldMk cId="933831771" sldId="345"/>
            <ac:spMk id="4" creationId="{E101C719-EDE0-EBF2-5BF6-CCAEDAE3D2DE}"/>
          </ac:spMkLst>
        </pc:spChg>
        <pc:spChg chg="add del mod">
          <ac:chgData name="Balian, Sarah" userId="b3b060d9-4d34-479b-ad68-688eaebf93c5" providerId="ADAL" clId="{BD17BC63-F287-4CF6-8C3D-628E6F7E7388}" dt="2022-12-18T21:26:02.754" v="2385" actId="478"/>
          <ac:spMkLst>
            <pc:docMk/>
            <pc:sldMk cId="933831771" sldId="345"/>
            <ac:spMk id="5" creationId="{60AE1752-07C8-5FCC-ACE1-2A402EE29817}"/>
          </ac:spMkLst>
        </pc:spChg>
        <pc:spChg chg="mod">
          <ac:chgData name="Balian, Sarah" userId="b3b060d9-4d34-479b-ad68-688eaebf93c5" providerId="ADAL" clId="{BD17BC63-F287-4CF6-8C3D-628E6F7E7388}" dt="2022-12-18T21:28:47.720" v="2447" actId="20577"/>
          <ac:spMkLst>
            <pc:docMk/>
            <pc:sldMk cId="933831771" sldId="345"/>
            <ac:spMk id="10" creationId="{2D953FA9-CD59-752E-4FDA-CC41FF4B8DF2}"/>
          </ac:spMkLst>
        </pc:spChg>
        <pc:spChg chg="mod">
          <ac:chgData name="Balian, Sarah" userId="b3b060d9-4d34-479b-ad68-688eaebf93c5" providerId="ADAL" clId="{BD17BC63-F287-4CF6-8C3D-628E6F7E7388}" dt="2022-12-18T21:28:44.286" v="2446" actId="1076"/>
          <ac:spMkLst>
            <pc:docMk/>
            <pc:sldMk cId="933831771" sldId="345"/>
            <ac:spMk id="11" creationId="{8E4E40E9-D792-25A1-4B37-23D4780B1318}"/>
          </ac:spMkLst>
        </pc:spChg>
        <pc:graphicFrameChg chg="del">
          <ac:chgData name="Balian, Sarah" userId="b3b060d9-4d34-479b-ad68-688eaebf93c5" providerId="ADAL" clId="{BD17BC63-F287-4CF6-8C3D-628E6F7E7388}" dt="2022-12-18T21:16:15.678" v="2368" actId="478"/>
          <ac:graphicFrameMkLst>
            <pc:docMk/>
            <pc:sldMk cId="933831771" sldId="345"/>
            <ac:graphicFrameMk id="2" creationId="{B0A68F7A-A083-4E2B-B574-D05208620F48}"/>
          </ac:graphicFrameMkLst>
        </pc:graphicFrameChg>
        <pc:graphicFrameChg chg="add mod">
          <ac:chgData name="Balian, Sarah" userId="b3b060d9-4d34-479b-ad68-688eaebf93c5" providerId="ADAL" clId="{BD17BC63-F287-4CF6-8C3D-628E6F7E7388}" dt="2022-12-18T21:28:25.783" v="2411" actId="14100"/>
          <ac:graphicFrameMkLst>
            <pc:docMk/>
            <pc:sldMk cId="933831771" sldId="345"/>
            <ac:graphicFrameMk id="8" creationId="{EDB93101-CAFF-0AD2-384D-BACC6A7146FB}"/>
          </ac:graphicFrameMkLst>
        </pc:graphicFrameChg>
        <pc:cxnChg chg="del">
          <ac:chgData name="Balian, Sarah" userId="b3b060d9-4d34-479b-ad68-688eaebf93c5" providerId="ADAL" clId="{BD17BC63-F287-4CF6-8C3D-628E6F7E7388}" dt="2022-12-18T21:16:18.901" v="2370" actId="478"/>
          <ac:cxnSpMkLst>
            <pc:docMk/>
            <pc:sldMk cId="933831771" sldId="345"/>
            <ac:cxnSpMk id="6" creationId="{FDDAC23F-7D2D-478A-4E64-885C12ED54B6}"/>
          </ac:cxnSpMkLst>
        </pc:cxnChg>
        <pc:cxnChg chg="del">
          <ac:chgData name="Balian, Sarah" userId="b3b060d9-4d34-479b-ad68-688eaebf93c5" providerId="ADAL" clId="{BD17BC63-F287-4CF6-8C3D-628E6F7E7388}" dt="2022-12-18T21:16:21.013" v="2372" actId="478"/>
          <ac:cxnSpMkLst>
            <pc:docMk/>
            <pc:sldMk cId="933831771" sldId="345"/>
            <ac:cxnSpMk id="7" creationId="{EE1511D1-50B1-6CA4-639F-95560A23DBBA}"/>
          </ac:cxnSpMkLst>
        </pc:cxnChg>
      </pc:sldChg>
      <pc:sldChg chg="modSp mod">
        <pc:chgData name="Balian, Sarah" userId="b3b060d9-4d34-479b-ad68-688eaebf93c5" providerId="ADAL" clId="{BD17BC63-F287-4CF6-8C3D-628E6F7E7388}" dt="2022-12-18T21:29:19.365" v="2449" actId="108"/>
        <pc:sldMkLst>
          <pc:docMk/>
          <pc:sldMk cId="958764126" sldId="346"/>
        </pc:sldMkLst>
        <pc:spChg chg="mod">
          <ac:chgData name="Balian, Sarah" userId="b3b060d9-4d34-479b-ad68-688eaebf93c5" providerId="ADAL" clId="{BD17BC63-F287-4CF6-8C3D-628E6F7E7388}" dt="2022-12-18T21:29:19.365" v="2449" actId="108"/>
          <ac:spMkLst>
            <pc:docMk/>
            <pc:sldMk cId="958764126" sldId="346"/>
            <ac:spMk id="3" creationId="{7F10B6DC-6AF4-BFD9-E1D5-B98AA266289F}"/>
          </ac:spMkLst>
        </pc:spChg>
      </pc:sldChg>
      <pc:sldChg chg="delSp modSp add mod">
        <pc:chgData name="Balian, Sarah" userId="b3b060d9-4d34-479b-ad68-688eaebf93c5" providerId="ADAL" clId="{BD17BC63-F287-4CF6-8C3D-628E6F7E7388}" dt="2022-12-19T15:03:06.814" v="3813" actId="20577"/>
        <pc:sldMkLst>
          <pc:docMk/>
          <pc:sldMk cId="174098947" sldId="347"/>
        </pc:sldMkLst>
        <pc:spChg chg="mod">
          <ac:chgData name="Balian, Sarah" userId="b3b060d9-4d34-479b-ad68-688eaebf93c5" providerId="ADAL" clId="{BD17BC63-F287-4CF6-8C3D-628E6F7E7388}" dt="2022-12-19T15:03:06.814" v="3813" actId="20577"/>
          <ac:spMkLst>
            <pc:docMk/>
            <pc:sldMk cId="174098947" sldId="347"/>
            <ac:spMk id="10" creationId="{2D953FA9-CD59-752E-4FDA-CC41FF4B8DF2}"/>
          </ac:spMkLst>
        </pc:spChg>
        <pc:spChg chg="mod">
          <ac:chgData name="Balian, Sarah" userId="b3b060d9-4d34-479b-ad68-688eaebf93c5" providerId="ADAL" clId="{BD17BC63-F287-4CF6-8C3D-628E6F7E7388}" dt="2022-12-18T23:36:45.195" v="3054" actId="14100"/>
          <ac:spMkLst>
            <pc:docMk/>
            <pc:sldMk cId="174098947" sldId="347"/>
            <ac:spMk id="11" creationId="{8E4E40E9-D792-25A1-4B37-23D4780B1318}"/>
          </ac:spMkLst>
        </pc:spChg>
        <pc:picChg chg="del">
          <ac:chgData name="Balian, Sarah" userId="b3b060d9-4d34-479b-ad68-688eaebf93c5" providerId="ADAL" clId="{BD17BC63-F287-4CF6-8C3D-628E6F7E7388}" dt="2022-12-18T23:35:08.878" v="2970" actId="478"/>
          <ac:picMkLst>
            <pc:docMk/>
            <pc:sldMk cId="174098947" sldId="347"/>
            <ac:picMk id="3" creationId="{E9FEF337-E66C-E5E8-BF6C-D7926D121938}"/>
          </ac:picMkLst>
        </pc:picChg>
      </pc:sldChg>
      <pc:sldChg chg="addSp delSp modSp mod">
        <pc:chgData name="Balian, Sarah" userId="b3b060d9-4d34-479b-ad68-688eaebf93c5" providerId="ADAL" clId="{BD17BC63-F287-4CF6-8C3D-628E6F7E7388}" dt="2022-12-21T15:57:28.179" v="3960" actId="20577"/>
        <pc:sldMkLst>
          <pc:docMk/>
          <pc:sldMk cId="3364805724" sldId="348"/>
        </pc:sldMkLst>
        <pc:spChg chg="mod">
          <ac:chgData name="Balian, Sarah" userId="b3b060d9-4d34-479b-ad68-688eaebf93c5" providerId="ADAL" clId="{BD17BC63-F287-4CF6-8C3D-628E6F7E7388}" dt="2022-12-21T15:56:33.267" v="3889" actId="1076"/>
          <ac:spMkLst>
            <pc:docMk/>
            <pc:sldMk cId="3364805724" sldId="348"/>
            <ac:spMk id="2" creationId="{F050121B-D4A7-C426-32A4-BF0987433026}"/>
          </ac:spMkLst>
        </pc:spChg>
        <pc:spChg chg="mod">
          <ac:chgData name="Balian, Sarah" userId="b3b060d9-4d34-479b-ad68-688eaebf93c5" providerId="ADAL" clId="{BD17BC63-F287-4CF6-8C3D-628E6F7E7388}" dt="2022-12-21T15:57:28.179" v="3960" actId="20577"/>
          <ac:spMkLst>
            <pc:docMk/>
            <pc:sldMk cId="3364805724" sldId="348"/>
            <ac:spMk id="3" creationId="{B6340F88-FDE5-D8FA-4CB8-7065B97BFE6B}"/>
          </ac:spMkLst>
        </pc:spChg>
        <pc:picChg chg="add mod">
          <ac:chgData name="Balian, Sarah" userId="b3b060d9-4d34-479b-ad68-688eaebf93c5" providerId="ADAL" clId="{BD17BC63-F287-4CF6-8C3D-628E6F7E7388}" dt="2022-12-21T15:56:39.106" v="3890"/>
          <ac:picMkLst>
            <pc:docMk/>
            <pc:sldMk cId="3364805724" sldId="348"/>
            <ac:picMk id="4" creationId="{5A76E4CC-589A-D15A-61E3-2EFA9CF891D0}"/>
          </ac:picMkLst>
        </pc:picChg>
        <pc:picChg chg="del">
          <ac:chgData name="Balian, Sarah" userId="b3b060d9-4d34-479b-ad68-688eaebf93c5" providerId="ADAL" clId="{BD17BC63-F287-4CF6-8C3D-628E6F7E7388}" dt="2022-12-21T15:56:05.355" v="3838" actId="478"/>
          <ac:picMkLst>
            <pc:docMk/>
            <pc:sldMk cId="3364805724" sldId="348"/>
            <ac:picMk id="5" creationId="{1F88B73B-EEE1-0183-F124-9B027958F712}"/>
          </ac:picMkLst>
        </pc:picChg>
        <pc:picChg chg="del">
          <ac:chgData name="Balian, Sarah" userId="b3b060d9-4d34-479b-ad68-688eaebf93c5" providerId="ADAL" clId="{BD17BC63-F287-4CF6-8C3D-628E6F7E7388}" dt="2022-12-21T15:56:05.355" v="3838" actId="478"/>
          <ac:picMkLst>
            <pc:docMk/>
            <pc:sldMk cId="3364805724" sldId="348"/>
            <ac:picMk id="6" creationId="{AD77C697-B779-6D9D-158A-54003357BF8B}"/>
          </ac:picMkLst>
        </pc:picChg>
        <pc:picChg chg="del mod">
          <ac:chgData name="Balian, Sarah" userId="b3b060d9-4d34-479b-ad68-688eaebf93c5" providerId="ADAL" clId="{BD17BC63-F287-4CF6-8C3D-628E6F7E7388}" dt="2022-12-21T15:56:05.355" v="3838" actId="478"/>
          <ac:picMkLst>
            <pc:docMk/>
            <pc:sldMk cId="3364805724" sldId="348"/>
            <ac:picMk id="7" creationId="{9C297817-C33F-3B47-9958-4CD758B3D999}"/>
          </ac:picMkLst>
        </pc:picChg>
        <pc:picChg chg="del mod">
          <ac:chgData name="Balian, Sarah" userId="b3b060d9-4d34-479b-ad68-688eaebf93c5" providerId="ADAL" clId="{BD17BC63-F287-4CF6-8C3D-628E6F7E7388}" dt="2022-12-21T15:56:05.355" v="3838" actId="478"/>
          <ac:picMkLst>
            <pc:docMk/>
            <pc:sldMk cId="3364805724" sldId="348"/>
            <ac:picMk id="9" creationId="{72BEDD55-7627-F03F-7F65-26D281E6D24B}"/>
          </ac:picMkLst>
        </pc:picChg>
        <pc:picChg chg="del mod">
          <ac:chgData name="Balian, Sarah" userId="b3b060d9-4d34-479b-ad68-688eaebf93c5" providerId="ADAL" clId="{BD17BC63-F287-4CF6-8C3D-628E6F7E7388}" dt="2022-12-21T15:56:05.355" v="3838" actId="478"/>
          <ac:picMkLst>
            <pc:docMk/>
            <pc:sldMk cId="3364805724" sldId="348"/>
            <ac:picMk id="10" creationId="{5C899693-7CC1-8AD2-622E-315E0A3A2881}"/>
          </ac:picMkLst>
        </pc:picChg>
        <pc:picChg chg="del mod">
          <ac:chgData name="Balian, Sarah" userId="b3b060d9-4d34-479b-ad68-688eaebf93c5" providerId="ADAL" clId="{BD17BC63-F287-4CF6-8C3D-628E6F7E7388}" dt="2022-12-21T15:56:05.355" v="3838" actId="478"/>
          <ac:picMkLst>
            <pc:docMk/>
            <pc:sldMk cId="3364805724" sldId="348"/>
            <ac:picMk id="11" creationId="{13889F12-9752-3E30-0276-3182DE0B35FD}"/>
          </ac:picMkLst>
        </pc:picChg>
        <pc:picChg chg="del mod">
          <ac:chgData name="Balian, Sarah" userId="b3b060d9-4d34-479b-ad68-688eaebf93c5" providerId="ADAL" clId="{BD17BC63-F287-4CF6-8C3D-628E6F7E7388}" dt="2022-12-21T15:56:05.355" v="3838" actId="478"/>
          <ac:picMkLst>
            <pc:docMk/>
            <pc:sldMk cId="3364805724" sldId="348"/>
            <ac:picMk id="12" creationId="{81745FEF-8EF0-1D90-070F-7E8D2215A28A}"/>
          </ac:picMkLst>
        </pc:picChg>
        <pc:picChg chg="del mod">
          <ac:chgData name="Balian, Sarah" userId="b3b060d9-4d34-479b-ad68-688eaebf93c5" providerId="ADAL" clId="{BD17BC63-F287-4CF6-8C3D-628E6F7E7388}" dt="2022-12-21T15:56:05.355" v="3838" actId="478"/>
          <ac:picMkLst>
            <pc:docMk/>
            <pc:sldMk cId="3364805724" sldId="348"/>
            <ac:picMk id="13" creationId="{A67CD6B7-75FB-E4D1-7199-72E21C446D10}"/>
          </ac:picMkLst>
        </pc:picChg>
        <pc:picChg chg="del mod">
          <ac:chgData name="Balian, Sarah" userId="b3b060d9-4d34-479b-ad68-688eaebf93c5" providerId="ADAL" clId="{BD17BC63-F287-4CF6-8C3D-628E6F7E7388}" dt="2022-12-21T15:56:05.355" v="3838" actId="478"/>
          <ac:picMkLst>
            <pc:docMk/>
            <pc:sldMk cId="3364805724" sldId="348"/>
            <ac:picMk id="14" creationId="{779E8509-AA90-9C1E-818F-ACFE0164BD35}"/>
          </ac:picMkLst>
        </pc:picChg>
        <pc:picChg chg="del mod">
          <ac:chgData name="Balian, Sarah" userId="b3b060d9-4d34-479b-ad68-688eaebf93c5" providerId="ADAL" clId="{BD17BC63-F287-4CF6-8C3D-628E6F7E7388}" dt="2022-12-21T15:56:05.355" v="3838" actId="478"/>
          <ac:picMkLst>
            <pc:docMk/>
            <pc:sldMk cId="3364805724" sldId="348"/>
            <ac:picMk id="16" creationId="{4C7F7417-7EC7-B932-F2D0-7AC68429426C}"/>
          </ac:picMkLst>
        </pc:picChg>
        <pc:picChg chg="del">
          <ac:chgData name="Balian, Sarah" userId="b3b060d9-4d34-479b-ad68-688eaebf93c5" providerId="ADAL" clId="{BD17BC63-F287-4CF6-8C3D-628E6F7E7388}" dt="2022-12-21T15:56:06.530" v="3839" actId="478"/>
          <ac:picMkLst>
            <pc:docMk/>
            <pc:sldMk cId="3364805724" sldId="348"/>
            <ac:picMk id="17" creationId="{F973C56C-7C50-0575-F0C7-114E0C85A538}"/>
          </ac:picMkLst>
        </pc:picChg>
      </pc:sldChg>
    </pc:docChg>
  </pc:docChgLst>
  <pc:docChgLst>
    <pc:chgData name="Behague, Sabina" userId="2f9f8379-56ce-455c-81be-d1dc66b28ae7" providerId="ADAL" clId="{B3FF14C0-B97E-418F-A1D0-41882C1BB794}"/>
    <pc:docChg chg="undo custSel modSld">
      <pc:chgData name="Behague, Sabina" userId="2f9f8379-56ce-455c-81be-d1dc66b28ae7" providerId="ADAL" clId="{B3FF14C0-B97E-418F-A1D0-41882C1BB794}" dt="2023-02-09T12:48:34.877" v="179" actId="113"/>
      <pc:docMkLst>
        <pc:docMk/>
      </pc:docMkLst>
      <pc:sldChg chg="modSp mod addCm">
        <pc:chgData name="Behague, Sabina" userId="2f9f8379-56ce-455c-81be-d1dc66b28ae7" providerId="ADAL" clId="{B3FF14C0-B97E-418F-A1D0-41882C1BB794}" dt="2023-02-09T12:43:12.670" v="67"/>
        <pc:sldMkLst>
          <pc:docMk/>
          <pc:sldMk cId="109857222" sldId="256"/>
        </pc:sldMkLst>
        <pc:spChg chg="mod">
          <ac:chgData name="Behague, Sabina" userId="2f9f8379-56ce-455c-81be-d1dc66b28ae7" providerId="ADAL" clId="{B3FF14C0-B97E-418F-A1D0-41882C1BB794}" dt="2023-02-09T03:17:15.959" v="18" actId="20577"/>
          <ac:spMkLst>
            <pc:docMk/>
            <pc:sldMk cId="109857222" sldId="256"/>
            <ac:spMk id="3" creationId="{00000000-0000-0000-0000-000000000000}"/>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3FF14C0-B97E-418F-A1D0-41882C1BB794}" dt="2023-02-09T12:43:12.670" v="67"/>
              <pc2:cmMkLst xmlns:pc2="http://schemas.microsoft.com/office/powerpoint/2019/9/main/command">
                <pc:docMk/>
                <pc:sldMk cId="109857222" sldId="256"/>
                <pc2:cmMk id="{48CF7B6A-D7BA-4000-B651-B54EA58B969B}"/>
              </pc2:cmMkLst>
            </pc226:cmChg>
          </p:ext>
        </pc:extLst>
      </pc:sldChg>
      <pc:sldChg chg="modSp mod addCm">
        <pc:chgData name="Behague, Sabina" userId="2f9f8379-56ce-455c-81be-d1dc66b28ae7" providerId="ADAL" clId="{B3FF14C0-B97E-418F-A1D0-41882C1BB794}" dt="2023-02-09T12:47:17.626" v="161" actId="20577"/>
        <pc:sldMkLst>
          <pc:docMk/>
          <pc:sldMk cId="2163988523" sldId="260"/>
        </pc:sldMkLst>
        <pc:spChg chg="mod">
          <ac:chgData name="Behague, Sabina" userId="2f9f8379-56ce-455c-81be-d1dc66b28ae7" providerId="ADAL" clId="{B3FF14C0-B97E-418F-A1D0-41882C1BB794}" dt="2023-02-09T12:47:17.626" v="161" actId="20577"/>
          <ac:spMkLst>
            <pc:docMk/>
            <pc:sldMk cId="2163988523" sldId="260"/>
            <ac:spMk id="3" creationId="{7F10B6DC-6AF4-BFD9-E1D5-B98AA266289F}"/>
          </ac:spMkLst>
        </pc:spChg>
        <pc:spChg chg="mod">
          <ac:chgData name="Behague, Sabina" userId="2f9f8379-56ce-455c-81be-d1dc66b28ae7" providerId="ADAL" clId="{B3FF14C0-B97E-418F-A1D0-41882C1BB794}" dt="2023-02-09T03:17:25.995" v="22" actId="20577"/>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3FF14C0-B97E-418F-A1D0-41882C1BB794}" dt="2023-02-09T12:45:05.876" v="68"/>
              <pc2:cmMkLst xmlns:pc2="http://schemas.microsoft.com/office/powerpoint/2019/9/main/command">
                <pc:docMk/>
                <pc:sldMk cId="2163988523" sldId="260"/>
                <pc2:cmMk id="{0D66D562-8797-46AD-8C66-38B0E76EAF7B}"/>
              </pc2:cmMkLst>
            </pc226:cmChg>
          </p:ext>
        </pc:extLst>
      </pc:sldChg>
      <pc:sldChg chg="addSp delSp modSp mod">
        <pc:chgData name="Behague, Sabina" userId="2f9f8379-56ce-455c-81be-d1dc66b28ae7" providerId="ADAL" clId="{B3FF14C0-B97E-418F-A1D0-41882C1BB794}" dt="2023-02-09T03:28:31.564" v="58" actId="20577"/>
        <pc:sldMkLst>
          <pc:docMk/>
          <pc:sldMk cId="2479953464" sldId="264"/>
        </pc:sldMkLst>
        <pc:spChg chg="mod">
          <ac:chgData name="Behague, Sabina" userId="2f9f8379-56ce-455c-81be-d1dc66b28ae7" providerId="ADAL" clId="{B3FF14C0-B97E-418F-A1D0-41882C1BB794}" dt="2023-02-09T03:28:31.564" v="58" actId="20577"/>
          <ac:spMkLst>
            <pc:docMk/>
            <pc:sldMk cId="2479953464" sldId="264"/>
            <ac:spMk id="4" creationId="{413794E4-3A9D-20E8-785D-95B979A005A0}"/>
          </ac:spMkLst>
        </pc:spChg>
        <pc:picChg chg="del">
          <ac:chgData name="Behague, Sabina" userId="2f9f8379-56ce-455c-81be-d1dc66b28ae7" providerId="ADAL" clId="{B3FF14C0-B97E-418F-A1D0-41882C1BB794}" dt="2023-02-09T03:28:26.583" v="55" actId="478"/>
          <ac:picMkLst>
            <pc:docMk/>
            <pc:sldMk cId="2479953464" sldId="264"/>
            <ac:picMk id="2" creationId="{DAC7FA72-7AF7-3EB7-B172-E71DF9FF7E87}"/>
          </ac:picMkLst>
        </pc:picChg>
        <pc:picChg chg="add mod">
          <ac:chgData name="Behague, Sabina" userId="2f9f8379-56ce-455c-81be-d1dc66b28ae7" providerId="ADAL" clId="{B3FF14C0-B97E-418F-A1D0-41882C1BB794}" dt="2023-02-09T03:28:27.145" v="56"/>
          <ac:picMkLst>
            <pc:docMk/>
            <pc:sldMk cId="2479953464" sldId="264"/>
            <ac:picMk id="3" creationId="{E4580601-4DAC-53E3-4237-38A03D77E9FD}"/>
          </ac:picMkLst>
        </pc:picChg>
      </pc:sldChg>
      <pc:sldChg chg="addSp delSp modSp mod">
        <pc:chgData name="Behague, Sabina" userId="2f9f8379-56ce-455c-81be-d1dc66b28ae7" providerId="ADAL" clId="{B3FF14C0-B97E-418F-A1D0-41882C1BB794}" dt="2023-02-09T03:28:39.694" v="62" actId="20577"/>
        <pc:sldMkLst>
          <pc:docMk/>
          <pc:sldMk cId="3502258445" sldId="283"/>
        </pc:sldMkLst>
        <pc:spChg chg="mod">
          <ac:chgData name="Behague, Sabina" userId="2f9f8379-56ce-455c-81be-d1dc66b28ae7" providerId="ADAL" clId="{B3FF14C0-B97E-418F-A1D0-41882C1BB794}" dt="2023-02-09T03:28:39.694" v="62" actId="20577"/>
          <ac:spMkLst>
            <pc:docMk/>
            <pc:sldMk cId="3502258445" sldId="283"/>
            <ac:spMk id="4" creationId="{7B483EAE-BCDF-13EF-481E-D58C50E1A5EA}"/>
          </ac:spMkLst>
        </pc:spChg>
        <pc:picChg chg="del">
          <ac:chgData name="Behague, Sabina" userId="2f9f8379-56ce-455c-81be-d1dc66b28ae7" providerId="ADAL" clId="{B3FF14C0-B97E-418F-A1D0-41882C1BB794}" dt="2023-02-09T03:28:35.733" v="59" actId="478"/>
          <ac:picMkLst>
            <pc:docMk/>
            <pc:sldMk cId="3502258445" sldId="283"/>
            <ac:picMk id="2" creationId="{1123BA8A-40A7-52DE-51B2-5B7352EC879D}"/>
          </ac:picMkLst>
        </pc:picChg>
        <pc:picChg chg="add mod">
          <ac:chgData name="Behague, Sabina" userId="2f9f8379-56ce-455c-81be-d1dc66b28ae7" providerId="ADAL" clId="{B3FF14C0-B97E-418F-A1D0-41882C1BB794}" dt="2023-02-09T03:28:36.259" v="60"/>
          <ac:picMkLst>
            <pc:docMk/>
            <pc:sldMk cId="3502258445" sldId="283"/>
            <ac:picMk id="3" creationId="{7AFE5706-9842-2024-33F0-B483E451B23A}"/>
          </ac:picMkLst>
        </pc:picChg>
      </pc:sldChg>
      <pc:sldChg chg="addSp delSp modSp mod">
        <pc:chgData name="Behague, Sabina" userId="2f9f8379-56ce-455c-81be-d1dc66b28ae7" providerId="ADAL" clId="{B3FF14C0-B97E-418F-A1D0-41882C1BB794}" dt="2023-02-09T03:28:21.828" v="54" actId="20577"/>
        <pc:sldMkLst>
          <pc:docMk/>
          <pc:sldMk cId="1925132525" sldId="294"/>
        </pc:sldMkLst>
        <pc:spChg chg="mod">
          <ac:chgData name="Behague, Sabina" userId="2f9f8379-56ce-455c-81be-d1dc66b28ae7" providerId="ADAL" clId="{B3FF14C0-B97E-418F-A1D0-41882C1BB794}" dt="2023-02-09T03:28:21.828" v="54" actId="20577"/>
          <ac:spMkLst>
            <pc:docMk/>
            <pc:sldMk cId="1925132525" sldId="294"/>
            <ac:spMk id="6" creationId="{8FC12757-3E2C-5F51-7EA2-A986165D1D51}"/>
          </ac:spMkLst>
        </pc:spChg>
        <pc:picChg chg="del">
          <ac:chgData name="Behague, Sabina" userId="2f9f8379-56ce-455c-81be-d1dc66b28ae7" providerId="ADAL" clId="{B3FF14C0-B97E-418F-A1D0-41882C1BB794}" dt="2023-02-09T03:28:10.190" v="49" actId="478"/>
          <ac:picMkLst>
            <pc:docMk/>
            <pc:sldMk cId="1925132525" sldId="294"/>
            <ac:picMk id="3" creationId="{191AA408-4559-3CF3-13CC-C0DD165D43B9}"/>
          </ac:picMkLst>
        </pc:picChg>
        <pc:picChg chg="add mod">
          <ac:chgData name="Behague, Sabina" userId="2f9f8379-56ce-455c-81be-d1dc66b28ae7" providerId="ADAL" clId="{B3FF14C0-B97E-418F-A1D0-41882C1BB794}" dt="2023-02-09T03:28:17.401" v="52" actId="14100"/>
          <ac:picMkLst>
            <pc:docMk/>
            <pc:sldMk cId="1925132525" sldId="294"/>
            <ac:picMk id="5" creationId="{0EFBEB6B-ED1F-16B6-93DE-4C55BF5B3D56}"/>
          </ac:picMkLst>
        </pc:picChg>
      </pc:sldChg>
      <pc:sldChg chg="addSp delSp modSp mod">
        <pc:chgData name="Behague, Sabina" userId="2f9f8379-56ce-455c-81be-d1dc66b28ae7" providerId="ADAL" clId="{B3FF14C0-B97E-418F-A1D0-41882C1BB794}" dt="2023-02-09T03:27:55.760" v="48" actId="20577"/>
        <pc:sldMkLst>
          <pc:docMk/>
          <pc:sldMk cId="3632646033" sldId="328"/>
        </pc:sldMkLst>
        <pc:spChg chg="mod">
          <ac:chgData name="Behague, Sabina" userId="2f9f8379-56ce-455c-81be-d1dc66b28ae7" providerId="ADAL" clId="{B3FF14C0-B97E-418F-A1D0-41882C1BB794}" dt="2023-02-09T03:27:55.760" v="48" actId="20577"/>
          <ac:spMkLst>
            <pc:docMk/>
            <pc:sldMk cId="3632646033" sldId="328"/>
            <ac:spMk id="5" creationId="{F5B44C3E-7C8D-1C70-3674-72CF216CA3A0}"/>
          </ac:spMkLst>
        </pc:spChg>
        <pc:picChg chg="add mod">
          <ac:chgData name="Behague, Sabina" userId="2f9f8379-56ce-455c-81be-d1dc66b28ae7" providerId="ADAL" clId="{B3FF14C0-B97E-418F-A1D0-41882C1BB794}" dt="2023-02-09T03:27:52.114" v="46"/>
          <ac:picMkLst>
            <pc:docMk/>
            <pc:sldMk cId="3632646033" sldId="328"/>
            <ac:picMk id="3" creationId="{6313E3FA-3EB5-DBE1-0370-33631B84AE71}"/>
          </ac:picMkLst>
        </pc:picChg>
        <pc:picChg chg="del">
          <ac:chgData name="Behague, Sabina" userId="2f9f8379-56ce-455c-81be-d1dc66b28ae7" providerId="ADAL" clId="{B3FF14C0-B97E-418F-A1D0-41882C1BB794}" dt="2023-02-09T03:27:51.454" v="45" actId="478"/>
          <ac:picMkLst>
            <pc:docMk/>
            <pc:sldMk cId="3632646033" sldId="328"/>
            <ac:picMk id="4" creationId="{5BAD7848-7970-DFAE-AAB3-FCD4ACB035BA}"/>
          </ac:picMkLst>
        </pc:picChg>
      </pc:sldChg>
      <pc:sldChg chg="addSp delSp modSp mod">
        <pc:chgData name="Behague, Sabina" userId="2f9f8379-56ce-455c-81be-d1dc66b28ae7" providerId="ADAL" clId="{B3FF14C0-B97E-418F-A1D0-41882C1BB794}" dt="2023-02-09T03:28:49.922" v="66" actId="20577"/>
        <pc:sldMkLst>
          <pc:docMk/>
          <pc:sldMk cId="3558224958" sldId="333"/>
        </pc:sldMkLst>
        <pc:spChg chg="mod">
          <ac:chgData name="Behague, Sabina" userId="2f9f8379-56ce-455c-81be-d1dc66b28ae7" providerId="ADAL" clId="{B3FF14C0-B97E-418F-A1D0-41882C1BB794}" dt="2023-02-09T03:28:49.922" v="66" actId="20577"/>
          <ac:spMkLst>
            <pc:docMk/>
            <pc:sldMk cId="3558224958" sldId="333"/>
            <ac:spMk id="4" creationId="{F8AA4074-27C9-8B1B-037E-0C2D5EA9D9E3}"/>
          </ac:spMkLst>
        </pc:spChg>
        <pc:picChg chg="del">
          <ac:chgData name="Behague, Sabina" userId="2f9f8379-56ce-455c-81be-d1dc66b28ae7" providerId="ADAL" clId="{B3FF14C0-B97E-418F-A1D0-41882C1BB794}" dt="2023-02-09T03:28:44.117" v="63" actId="478"/>
          <ac:picMkLst>
            <pc:docMk/>
            <pc:sldMk cId="3558224958" sldId="333"/>
            <ac:picMk id="2" creationId="{C643F56A-A278-7305-EDB4-58D4F2AE702D}"/>
          </ac:picMkLst>
        </pc:picChg>
        <pc:picChg chg="add mod">
          <ac:chgData name="Behague, Sabina" userId="2f9f8379-56ce-455c-81be-d1dc66b28ae7" providerId="ADAL" clId="{B3FF14C0-B97E-418F-A1D0-41882C1BB794}" dt="2023-02-09T03:28:44.588" v="64"/>
          <ac:picMkLst>
            <pc:docMk/>
            <pc:sldMk cId="3558224958" sldId="333"/>
            <ac:picMk id="3" creationId="{82623622-3B7E-9062-3467-646F4430BB70}"/>
          </ac:picMkLst>
        </pc:picChg>
      </pc:sldChg>
      <pc:sldChg chg="modSp mod">
        <pc:chgData name="Behague, Sabina" userId="2f9f8379-56ce-455c-81be-d1dc66b28ae7" providerId="ADAL" clId="{B3FF14C0-B97E-418F-A1D0-41882C1BB794}" dt="2023-02-09T12:47:48.383" v="169" actId="27636"/>
        <pc:sldMkLst>
          <pc:docMk/>
          <pc:sldMk cId="3002345635" sldId="340"/>
        </pc:sldMkLst>
        <pc:spChg chg="mod">
          <ac:chgData name="Behague, Sabina" userId="2f9f8379-56ce-455c-81be-d1dc66b28ae7" providerId="ADAL" clId="{B3FF14C0-B97E-418F-A1D0-41882C1BB794}" dt="2023-02-09T12:47:48.383" v="169" actId="27636"/>
          <ac:spMkLst>
            <pc:docMk/>
            <pc:sldMk cId="3002345635" sldId="340"/>
            <ac:spMk id="3" creationId="{7F10B6DC-6AF4-BFD9-E1D5-B98AA266289F}"/>
          </ac:spMkLst>
        </pc:spChg>
        <pc:spChg chg="mod">
          <ac:chgData name="Behague, Sabina" userId="2f9f8379-56ce-455c-81be-d1dc66b28ae7" providerId="ADAL" clId="{B3FF14C0-B97E-418F-A1D0-41882C1BB794}" dt="2023-02-09T03:17:35.099" v="26" actId="20577"/>
          <ac:spMkLst>
            <pc:docMk/>
            <pc:sldMk cId="3002345635" sldId="340"/>
            <ac:spMk id="9" creationId="{E690F70B-E368-D7F5-795E-B5139345EF71}"/>
          </ac:spMkLst>
        </pc:spChg>
      </pc:sldChg>
      <pc:sldChg chg="addSp delSp modSp mod">
        <pc:chgData name="Behague, Sabina" userId="2f9f8379-56ce-455c-81be-d1dc66b28ae7" providerId="ADAL" clId="{B3FF14C0-B97E-418F-A1D0-41882C1BB794}" dt="2023-02-09T03:27:42.600" v="44" actId="14100"/>
        <pc:sldMkLst>
          <pc:docMk/>
          <pc:sldMk cId="847019123" sldId="343"/>
        </pc:sldMkLst>
        <pc:spChg chg="mod">
          <ac:chgData name="Behague, Sabina" userId="2f9f8379-56ce-455c-81be-d1dc66b28ae7" providerId="ADAL" clId="{B3FF14C0-B97E-418F-A1D0-41882C1BB794}" dt="2023-02-09T03:27:42.600" v="44" actId="14100"/>
          <ac:spMkLst>
            <pc:docMk/>
            <pc:sldMk cId="847019123" sldId="343"/>
            <ac:spMk id="8" creationId="{6EBAB372-B395-8FDF-76C3-F7E633EF436C}"/>
          </ac:spMkLst>
        </pc:spChg>
        <pc:picChg chg="add mod">
          <ac:chgData name="Behague, Sabina" userId="2f9f8379-56ce-455c-81be-d1dc66b28ae7" providerId="ADAL" clId="{B3FF14C0-B97E-418F-A1D0-41882C1BB794}" dt="2023-02-09T03:27:34.938" v="41"/>
          <ac:picMkLst>
            <pc:docMk/>
            <pc:sldMk cId="847019123" sldId="343"/>
            <ac:picMk id="4" creationId="{42F7308F-A7A8-2106-11BC-FBEB1380C9AE}"/>
          </ac:picMkLst>
        </pc:picChg>
        <pc:picChg chg="del">
          <ac:chgData name="Behague, Sabina" userId="2f9f8379-56ce-455c-81be-d1dc66b28ae7" providerId="ADAL" clId="{B3FF14C0-B97E-418F-A1D0-41882C1BB794}" dt="2023-02-09T03:27:34.115" v="40" actId="478"/>
          <ac:picMkLst>
            <pc:docMk/>
            <pc:sldMk cId="847019123" sldId="343"/>
            <ac:picMk id="7" creationId="{F0B81754-AFA0-C91A-7EF0-BBEB5284A9F8}"/>
          </ac:picMkLst>
        </pc:picChg>
      </pc:sldChg>
      <pc:sldChg chg="modSp mod">
        <pc:chgData name="Behague, Sabina" userId="2f9f8379-56ce-455c-81be-d1dc66b28ae7" providerId="ADAL" clId="{B3FF14C0-B97E-418F-A1D0-41882C1BB794}" dt="2023-02-09T12:48:13.989" v="174" actId="113"/>
        <pc:sldMkLst>
          <pc:docMk/>
          <pc:sldMk cId="2849914987" sldId="344"/>
        </pc:sldMkLst>
        <pc:spChg chg="mod">
          <ac:chgData name="Behague, Sabina" userId="2f9f8379-56ce-455c-81be-d1dc66b28ae7" providerId="ADAL" clId="{B3FF14C0-B97E-418F-A1D0-41882C1BB794}" dt="2023-02-09T12:48:13.989" v="174" actId="113"/>
          <ac:spMkLst>
            <pc:docMk/>
            <pc:sldMk cId="2849914987" sldId="344"/>
            <ac:spMk id="3" creationId="{7F10B6DC-6AF4-BFD9-E1D5-B98AA266289F}"/>
          </ac:spMkLst>
        </pc:spChg>
        <pc:spChg chg="mod">
          <ac:chgData name="Behague, Sabina" userId="2f9f8379-56ce-455c-81be-d1dc66b28ae7" providerId="ADAL" clId="{B3FF14C0-B97E-418F-A1D0-41882C1BB794}" dt="2023-02-09T03:17:44.836" v="30" actId="20577"/>
          <ac:spMkLst>
            <pc:docMk/>
            <pc:sldMk cId="2849914987" sldId="344"/>
            <ac:spMk id="9" creationId="{E690F70B-E368-D7F5-795E-B5139345EF71}"/>
          </ac:spMkLst>
        </pc:spChg>
      </pc:sldChg>
      <pc:sldChg chg="modSp mod">
        <pc:chgData name="Behague, Sabina" userId="2f9f8379-56ce-455c-81be-d1dc66b28ae7" providerId="ADAL" clId="{B3FF14C0-B97E-418F-A1D0-41882C1BB794}" dt="2023-02-09T12:48:34.877" v="179" actId="113"/>
        <pc:sldMkLst>
          <pc:docMk/>
          <pc:sldMk cId="958764126" sldId="346"/>
        </pc:sldMkLst>
        <pc:spChg chg="mod">
          <ac:chgData name="Behague, Sabina" userId="2f9f8379-56ce-455c-81be-d1dc66b28ae7" providerId="ADAL" clId="{B3FF14C0-B97E-418F-A1D0-41882C1BB794}" dt="2023-02-09T12:48:34.877" v="179" actId="113"/>
          <ac:spMkLst>
            <pc:docMk/>
            <pc:sldMk cId="958764126" sldId="346"/>
            <ac:spMk id="3" creationId="{7F10B6DC-6AF4-BFD9-E1D5-B98AA266289F}"/>
          </ac:spMkLst>
        </pc:spChg>
        <pc:spChg chg="mod">
          <ac:chgData name="Behague, Sabina" userId="2f9f8379-56ce-455c-81be-d1dc66b28ae7" providerId="ADAL" clId="{B3FF14C0-B97E-418F-A1D0-41882C1BB794}" dt="2023-02-09T03:17:54.758" v="34" actId="20577"/>
          <ac:spMkLst>
            <pc:docMk/>
            <pc:sldMk cId="958764126" sldId="346"/>
            <ac:spMk id="9" creationId="{E690F70B-E368-D7F5-795E-B5139345EF71}"/>
          </ac:spMkLst>
        </pc:spChg>
      </pc:sldChg>
      <pc:sldChg chg="addSp delSp modSp mod">
        <pc:chgData name="Behague, Sabina" userId="2f9f8379-56ce-455c-81be-d1dc66b28ae7" providerId="ADAL" clId="{B3FF14C0-B97E-418F-A1D0-41882C1BB794}" dt="2023-02-09T03:27:28.344" v="39" actId="14100"/>
        <pc:sldMkLst>
          <pc:docMk/>
          <pc:sldMk cId="3364805724" sldId="348"/>
        </pc:sldMkLst>
        <pc:spChg chg="mod">
          <ac:chgData name="Behague, Sabina" userId="2f9f8379-56ce-455c-81be-d1dc66b28ae7" providerId="ADAL" clId="{B3FF14C0-B97E-418F-A1D0-41882C1BB794}" dt="2023-02-09T03:27:28.344" v="39" actId="14100"/>
          <ac:spMkLst>
            <pc:docMk/>
            <pc:sldMk cId="3364805724" sldId="348"/>
            <ac:spMk id="6" creationId="{D0F80AC6-B85E-876D-3F7F-2D945C3A0FA6}"/>
          </ac:spMkLst>
        </pc:spChg>
        <pc:picChg chg="add mod">
          <ac:chgData name="Behague, Sabina" userId="2f9f8379-56ce-455c-81be-d1dc66b28ae7" providerId="ADAL" clId="{B3FF14C0-B97E-418F-A1D0-41882C1BB794}" dt="2023-02-09T03:27:19.870" v="36"/>
          <ac:picMkLst>
            <pc:docMk/>
            <pc:sldMk cId="3364805724" sldId="348"/>
            <ac:picMk id="4" creationId="{0835159D-C1B1-BF83-D0E8-DB36AF45DB07}"/>
          </ac:picMkLst>
        </pc:picChg>
        <pc:picChg chg="del">
          <ac:chgData name="Behague, Sabina" userId="2f9f8379-56ce-455c-81be-d1dc66b28ae7" providerId="ADAL" clId="{B3FF14C0-B97E-418F-A1D0-41882C1BB794}" dt="2023-02-09T03:27:19.264" v="35" actId="478"/>
          <ac:picMkLst>
            <pc:docMk/>
            <pc:sldMk cId="3364805724" sldId="348"/>
            <ac:picMk id="5" creationId="{A0CCB558-D334-C73D-70FF-B925B385DF8B}"/>
          </ac:picMkLst>
        </pc:picChg>
      </pc:sldChg>
    </pc:docChg>
  </pc:docChgLst>
  <pc:docChgLst>
    <pc:chgData name="Gloria Twesigye" userId="6464a502-8a44-4d67-8fab-8f3aa9495827" providerId="ADAL" clId="{50E2C758-C78B-4777-8669-CD2EB671EA6B}"/>
    <pc:docChg chg="undo custSel modSld addMainMaster modMainMaster">
      <pc:chgData name="Gloria Twesigye" userId="6464a502-8a44-4d67-8fab-8f3aa9495827" providerId="ADAL" clId="{50E2C758-C78B-4777-8669-CD2EB671EA6B}" dt="2023-03-21T14:26:59.982" v="215"/>
      <pc:docMkLst>
        <pc:docMk/>
      </pc:docMkLst>
      <pc:sldChg chg="modSp">
        <pc:chgData name="Gloria Twesigye" userId="6464a502-8a44-4d67-8fab-8f3aa9495827" providerId="ADAL" clId="{50E2C758-C78B-4777-8669-CD2EB671EA6B}" dt="2023-03-20T21:05:20.152" v="32"/>
        <pc:sldMkLst>
          <pc:docMk/>
          <pc:sldMk cId="109857222" sldId="256"/>
        </pc:sldMkLst>
        <pc:spChg chg="mod">
          <ac:chgData name="Gloria Twesigye" userId="6464a502-8a44-4d67-8fab-8f3aa9495827" providerId="ADAL" clId="{50E2C758-C78B-4777-8669-CD2EB671EA6B}" dt="2023-03-20T21:05:20.152" v="32"/>
          <ac:spMkLst>
            <pc:docMk/>
            <pc:sldMk cId="109857222" sldId="256"/>
            <ac:spMk id="3" creationId="{00000000-0000-0000-0000-000000000000}"/>
          </ac:spMkLst>
        </pc:spChg>
      </pc:sldChg>
      <pc:sldChg chg="addSp delSp modSp mod">
        <pc:chgData name="Gloria Twesigye" userId="6464a502-8a44-4d67-8fab-8f3aa9495827" providerId="ADAL" clId="{50E2C758-C78B-4777-8669-CD2EB671EA6B}" dt="2023-03-20T21:18:10.262" v="90" actId="20577"/>
        <pc:sldMkLst>
          <pc:docMk/>
          <pc:sldMk cId="2163988523" sldId="260"/>
        </pc:sldMkLst>
        <pc:spChg chg="add mod">
          <ac:chgData name="Gloria Twesigye" userId="6464a502-8a44-4d67-8fab-8f3aa9495827" providerId="ADAL" clId="{50E2C758-C78B-4777-8669-CD2EB671EA6B}" dt="2023-03-20T21:13:35.491" v="61"/>
          <ac:spMkLst>
            <pc:docMk/>
            <pc:sldMk cId="2163988523" sldId="260"/>
            <ac:spMk id="4" creationId="{38E58F80-7BED-37AD-2B31-9A1FF2277E33}"/>
          </ac:spMkLst>
        </pc:spChg>
        <pc:spChg chg="del">
          <ac:chgData name="Gloria Twesigye" userId="6464a502-8a44-4d67-8fab-8f3aa9495827" providerId="ADAL" clId="{50E2C758-C78B-4777-8669-CD2EB671EA6B}" dt="2023-03-20T21:09:08.033" v="38" actId="478"/>
          <ac:spMkLst>
            <pc:docMk/>
            <pc:sldMk cId="2163988523" sldId="260"/>
            <ac:spMk id="6" creationId="{5D0F14F3-1A09-3E96-BCB2-D8B940E469DA}"/>
          </ac:spMkLst>
        </pc:spChg>
        <pc:spChg chg="del">
          <ac:chgData name="Gloria Twesigye" userId="6464a502-8a44-4d67-8fab-8f3aa9495827" providerId="ADAL" clId="{50E2C758-C78B-4777-8669-CD2EB671EA6B}" dt="2023-03-20T21:09:08.033" v="38" actId="478"/>
          <ac:spMkLst>
            <pc:docMk/>
            <pc:sldMk cId="2163988523" sldId="260"/>
            <ac:spMk id="7" creationId="{CE64F085-394F-89FE-55C1-94E5F28AFADD}"/>
          </ac:spMkLst>
        </pc:spChg>
        <pc:spChg chg="del">
          <ac:chgData name="Gloria Twesigye" userId="6464a502-8a44-4d67-8fab-8f3aa9495827" providerId="ADAL" clId="{50E2C758-C78B-4777-8669-CD2EB671EA6B}" dt="2023-03-20T21:09:08.033" v="38" actId="478"/>
          <ac:spMkLst>
            <pc:docMk/>
            <pc:sldMk cId="2163988523" sldId="260"/>
            <ac:spMk id="8" creationId="{E39DAA33-FEFE-A8BD-BBEA-A8F3D8B80ECE}"/>
          </ac:spMkLst>
        </pc:spChg>
        <pc:spChg chg="mod">
          <ac:chgData name="Gloria Twesigye" userId="6464a502-8a44-4d67-8fab-8f3aa9495827" providerId="ADAL" clId="{50E2C758-C78B-4777-8669-CD2EB671EA6B}" dt="2023-03-20T21:18:10.262" v="90" actId="20577"/>
          <ac:spMkLst>
            <pc:docMk/>
            <pc:sldMk cId="2163988523" sldId="260"/>
            <ac:spMk id="9" creationId="{E690F70B-E368-D7F5-795E-B5139345EF71}"/>
          </ac:spMkLst>
        </pc:spChg>
        <pc:picChg chg="add mod">
          <ac:chgData name="Gloria Twesigye" userId="6464a502-8a44-4d67-8fab-8f3aa9495827" providerId="ADAL" clId="{50E2C758-C78B-4777-8669-CD2EB671EA6B}" dt="2023-03-20T21:09:08.684" v="39"/>
          <ac:picMkLst>
            <pc:docMk/>
            <pc:sldMk cId="2163988523" sldId="260"/>
            <ac:picMk id="2" creationId="{40D99A50-E389-EAC7-9EA2-BDAA6682D94F}"/>
          </ac:picMkLst>
        </pc:picChg>
      </pc:sldChg>
      <pc:sldChg chg="addSp modSp">
        <pc:chgData name="Gloria Twesigye" userId="6464a502-8a44-4d67-8fab-8f3aa9495827" providerId="ADAL" clId="{50E2C758-C78B-4777-8669-CD2EB671EA6B}" dt="2023-03-20T21:13:53.436" v="80"/>
        <pc:sldMkLst>
          <pc:docMk/>
          <pc:sldMk cId="2479953464" sldId="264"/>
        </pc:sldMkLst>
        <pc:spChg chg="add mod">
          <ac:chgData name="Gloria Twesigye" userId="6464a502-8a44-4d67-8fab-8f3aa9495827" providerId="ADAL" clId="{50E2C758-C78B-4777-8669-CD2EB671EA6B}" dt="2023-03-20T21:13:53.436" v="80"/>
          <ac:spMkLst>
            <pc:docMk/>
            <pc:sldMk cId="2479953464" sldId="264"/>
            <ac:spMk id="2" creationId="{733FF3D6-14E0-579C-EAE2-09A361D826A6}"/>
          </ac:spMkLst>
        </pc:spChg>
      </pc:sldChg>
      <pc:sldChg chg="addSp modSp">
        <pc:chgData name="Gloria Twesigye" userId="6464a502-8a44-4d67-8fab-8f3aa9495827" providerId="ADAL" clId="{50E2C758-C78B-4777-8669-CD2EB671EA6B}" dt="2023-03-20T21:13:54.298" v="81"/>
        <pc:sldMkLst>
          <pc:docMk/>
          <pc:sldMk cId="3502258445" sldId="283"/>
        </pc:sldMkLst>
        <pc:spChg chg="add mod">
          <ac:chgData name="Gloria Twesigye" userId="6464a502-8a44-4d67-8fab-8f3aa9495827" providerId="ADAL" clId="{50E2C758-C78B-4777-8669-CD2EB671EA6B}" dt="2023-03-20T21:13:54.298" v="81"/>
          <ac:spMkLst>
            <pc:docMk/>
            <pc:sldMk cId="3502258445" sldId="283"/>
            <ac:spMk id="2" creationId="{E5D65380-B833-6A09-4E44-33E78069C142}"/>
          </ac:spMkLst>
        </pc:spChg>
      </pc:sldChg>
      <pc:sldChg chg="addSp delSp modSp mod">
        <pc:chgData name="Gloria Twesigye" userId="6464a502-8a44-4d67-8fab-8f3aa9495827" providerId="ADAL" clId="{50E2C758-C78B-4777-8669-CD2EB671EA6B}" dt="2023-03-20T21:26:34.816" v="123" actId="478"/>
        <pc:sldMkLst>
          <pc:docMk/>
          <pc:sldMk cId="2004344858" sldId="288"/>
        </pc:sldMkLst>
        <pc:spChg chg="add del mod">
          <ac:chgData name="Gloria Twesigye" userId="6464a502-8a44-4d67-8fab-8f3aa9495827" providerId="ADAL" clId="{50E2C758-C78B-4777-8669-CD2EB671EA6B}" dt="2023-03-20T21:26:34.816" v="123" actId="478"/>
          <ac:spMkLst>
            <pc:docMk/>
            <pc:sldMk cId="2004344858" sldId="288"/>
            <ac:spMk id="8" creationId="{0BB4D9EB-C9F8-54ED-47FE-85098B02614D}"/>
          </ac:spMkLst>
        </pc:spChg>
        <pc:graphicFrameChg chg="mod">
          <ac:chgData name="Gloria Twesigye" userId="6464a502-8a44-4d67-8fab-8f3aa9495827" providerId="ADAL" clId="{50E2C758-C78B-4777-8669-CD2EB671EA6B}" dt="2023-03-20T21:26:27.648" v="122" actId="113"/>
          <ac:graphicFrameMkLst>
            <pc:docMk/>
            <pc:sldMk cId="2004344858" sldId="288"/>
            <ac:graphicFrameMk id="2" creationId="{B0A68F7A-A083-4E2B-B574-D05208620F48}"/>
          </ac:graphicFrameMkLst>
        </pc:graphicFrameChg>
      </pc:sldChg>
      <pc:sldChg chg="addSp modSp">
        <pc:chgData name="Gloria Twesigye" userId="6464a502-8a44-4d67-8fab-8f3aa9495827" providerId="ADAL" clId="{50E2C758-C78B-4777-8669-CD2EB671EA6B}" dt="2023-03-20T21:13:56.513" v="83"/>
        <pc:sldMkLst>
          <pc:docMk/>
          <pc:sldMk cId="3475639167" sldId="289"/>
        </pc:sldMkLst>
        <pc:spChg chg="add mod">
          <ac:chgData name="Gloria Twesigye" userId="6464a502-8a44-4d67-8fab-8f3aa9495827" providerId="ADAL" clId="{50E2C758-C78B-4777-8669-CD2EB671EA6B}" dt="2023-03-20T21:13:56.513" v="83"/>
          <ac:spMkLst>
            <pc:docMk/>
            <pc:sldMk cId="3475639167" sldId="289"/>
            <ac:spMk id="4" creationId="{23FEBA2D-4D24-9A79-3C3F-0C514E02023C}"/>
          </ac:spMkLst>
        </pc:spChg>
      </pc:sldChg>
      <pc:sldChg chg="addSp delSp modSp mod">
        <pc:chgData name="Gloria Twesigye" userId="6464a502-8a44-4d67-8fab-8f3aa9495827" providerId="ADAL" clId="{50E2C758-C78B-4777-8669-CD2EB671EA6B}" dt="2023-03-21T12:51:19.942" v="154" actId="478"/>
        <pc:sldMkLst>
          <pc:docMk/>
          <pc:sldMk cId="4205298638" sldId="292"/>
        </pc:sldMkLst>
        <pc:spChg chg="mod">
          <ac:chgData name="Gloria Twesigye" userId="6464a502-8a44-4d67-8fab-8f3aa9495827" providerId="ADAL" clId="{50E2C758-C78B-4777-8669-CD2EB671EA6B}" dt="2023-03-21T12:41:56.665" v="138" actId="1076"/>
          <ac:spMkLst>
            <pc:docMk/>
            <pc:sldMk cId="4205298638" sldId="292"/>
            <ac:spMk id="4" creationId="{B89269E4-357A-5DFD-D129-0D281D64DE26}"/>
          </ac:spMkLst>
        </pc:spChg>
        <pc:spChg chg="del mod">
          <ac:chgData name="Gloria Twesigye" userId="6464a502-8a44-4d67-8fab-8f3aa9495827" providerId="ADAL" clId="{50E2C758-C78B-4777-8669-CD2EB671EA6B}" dt="2023-03-21T12:50:30.830" v="152" actId="478"/>
          <ac:spMkLst>
            <pc:docMk/>
            <pc:sldMk cId="4205298638" sldId="292"/>
            <ac:spMk id="5" creationId="{65096ECE-03F1-2767-808A-DED55CEAA1F1}"/>
          </ac:spMkLst>
        </pc:spChg>
        <pc:spChg chg="add del mod">
          <ac:chgData name="Gloria Twesigye" userId="6464a502-8a44-4d67-8fab-8f3aa9495827" providerId="ADAL" clId="{50E2C758-C78B-4777-8669-CD2EB671EA6B}" dt="2023-03-21T12:51:19.942" v="154" actId="478"/>
          <ac:spMkLst>
            <pc:docMk/>
            <pc:sldMk cId="4205298638" sldId="292"/>
            <ac:spMk id="15" creationId="{CBF3D5BF-3AEF-3D85-9BD2-5573F81BD6B6}"/>
          </ac:spMkLst>
        </pc:spChg>
        <pc:graphicFrameChg chg="mod">
          <ac:chgData name="Gloria Twesigye" userId="6464a502-8a44-4d67-8fab-8f3aa9495827" providerId="ADAL" clId="{50E2C758-C78B-4777-8669-CD2EB671EA6B}" dt="2023-03-21T12:51:15.764" v="153" actId="113"/>
          <ac:graphicFrameMkLst>
            <pc:docMk/>
            <pc:sldMk cId="4205298638" sldId="292"/>
            <ac:graphicFrameMk id="9" creationId="{16BB2B36-D329-083C-5198-BEEC5AC12CFA}"/>
          </ac:graphicFrameMkLst>
        </pc:graphicFrameChg>
      </pc:sldChg>
      <pc:sldChg chg="addSp modSp">
        <pc:chgData name="Gloria Twesigye" userId="6464a502-8a44-4d67-8fab-8f3aa9495827" providerId="ADAL" clId="{50E2C758-C78B-4777-8669-CD2EB671EA6B}" dt="2023-03-20T21:13:52.389" v="79"/>
        <pc:sldMkLst>
          <pc:docMk/>
          <pc:sldMk cId="1925132525" sldId="294"/>
        </pc:sldMkLst>
        <pc:spChg chg="add mod">
          <ac:chgData name="Gloria Twesigye" userId="6464a502-8a44-4d67-8fab-8f3aa9495827" providerId="ADAL" clId="{50E2C758-C78B-4777-8669-CD2EB671EA6B}" dt="2023-03-20T21:13:52.389" v="79"/>
          <ac:spMkLst>
            <pc:docMk/>
            <pc:sldMk cId="1925132525" sldId="294"/>
            <ac:spMk id="2" creationId="{415B8FEE-B1B5-D86F-A2E8-1BBA79FF2C74}"/>
          </ac:spMkLst>
        </pc:spChg>
      </pc:sldChg>
      <pc:sldChg chg="addSp delSp modSp mod modNotesTx">
        <pc:chgData name="Gloria Twesigye" userId="6464a502-8a44-4d67-8fab-8f3aa9495827" providerId="ADAL" clId="{50E2C758-C78B-4777-8669-CD2EB671EA6B}" dt="2023-03-21T14:22:06.738" v="206"/>
        <pc:sldMkLst>
          <pc:docMk/>
          <pc:sldMk cId="476875324" sldId="296"/>
        </pc:sldMkLst>
        <pc:spChg chg="add del mod">
          <ac:chgData name="Gloria Twesigye" userId="6464a502-8a44-4d67-8fab-8f3aa9495827" providerId="ADAL" clId="{50E2C758-C78B-4777-8669-CD2EB671EA6B}" dt="2023-03-21T14:21:54.456" v="205" actId="478"/>
          <ac:spMkLst>
            <pc:docMk/>
            <pc:sldMk cId="476875324" sldId="296"/>
            <ac:spMk id="4" creationId="{D80E2DB1-2C71-BFF3-6BFF-5502AD7880D6}"/>
          </ac:spMkLst>
        </pc:spChg>
      </pc:sldChg>
      <pc:sldChg chg="addSp delSp modSp mod">
        <pc:chgData name="Gloria Twesigye" userId="6464a502-8a44-4d67-8fab-8f3aa9495827" providerId="ADAL" clId="{50E2C758-C78B-4777-8669-CD2EB671EA6B}" dt="2023-03-21T12:58:06.996" v="174" actId="478"/>
        <pc:sldMkLst>
          <pc:docMk/>
          <pc:sldMk cId="3332005300" sldId="322"/>
        </pc:sldMkLst>
        <pc:spChg chg="add del mod">
          <ac:chgData name="Gloria Twesigye" userId="6464a502-8a44-4d67-8fab-8f3aa9495827" providerId="ADAL" clId="{50E2C758-C78B-4777-8669-CD2EB671EA6B}" dt="2023-03-21T12:58:06.996" v="174" actId="478"/>
          <ac:spMkLst>
            <pc:docMk/>
            <pc:sldMk cId="3332005300" sldId="322"/>
            <ac:spMk id="4" creationId="{4E6B8994-3FC1-603D-BAF6-6510049D3F55}"/>
          </ac:spMkLst>
        </pc:spChg>
        <pc:graphicFrameChg chg="mod">
          <ac:chgData name="Gloria Twesigye" userId="6464a502-8a44-4d67-8fab-8f3aa9495827" providerId="ADAL" clId="{50E2C758-C78B-4777-8669-CD2EB671EA6B}" dt="2023-03-21T12:57:50.646" v="173"/>
          <ac:graphicFrameMkLst>
            <pc:docMk/>
            <pc:sldMk cId="3332005300" sldId="322"/>
            <ac:graphicFrameMk id="6" creationId="{A9A8CC69-E7C7-8BF8-2D2D-ABB1A61EC758}"/>
          </ac:graphicFrameMkLst>
        </pc:graphicFrameChg>
      </pc:sldChg>
      <pc:sldChg chg="addSp modSp">
        <pc:chgData name="Gloria Twesigye" userId="6464a502-8a44-4d67-8fab-8f3aa9495827" providerId="ADAL" clId="{50E2C758-C78B-4777-8669-CD2EB671EA6B}" dt="2023-03-20T21:13:51.363" v="78"/>
        <pc:sldMkLst>
          <pc:docMk/>
          <pc:sldMk cId="3632646033" sldId="328"/>
        </pc:sldMkLst>
        <pc:spChg chg="add mod">
          <ac:chgData name="Gloria Twesigye" userId="6464a502-8a44-4d67-8fab-8f3aa9495827" providerId="ADAL" clId="{50E2C758-C78B-4777-8669-CD2EB671EA6B}" dt="2023-03-20T21:13:51.363" v="78"/>
          <ac:spMkLst>
            <pc:docMk/>
            <pc:sldMk cId="3632646033" sldId="328"/>
            <ac:spMk id="2" creationId="{841054BB-C705-40D0-8FE1-5BE7B12CC222}"/>
          </ac:spMkLst>
        </pc:spChg>
      </pc:sldChg>
      <pc:sldChg chg="addSp delSp modSp mod">
        <pc:chgData name="Gloria Twesigye" userId="6464a502-8a44-4d67-8fab-8f3aa9495827" providerId="ADAL" clId="{50E2C758-C78B-4777-8669-CD2EB671EA6B}" dt="2023-03-20T21:20:48.938" v="97" actId="478"/>
        <pc:sldMkLst>
          <pc:docMk/>
          <pc:sldMk cId="1612805360" sldId="331"/>
        </pc:sldMkLst>
        <pc:spChg chg="add del mod">
          <ac:chgData name="Gloria Twesigye" userId="6464a502-8a44-4d67-8fab-8f3aa9495827" providerId="ADAL" clId="{50E2C758-C78B-4777-8669-CD2EB671EA6B}" dt="2023-03-20T21:20:48.938" v="97" actId="478"/>
          <ac:spMkLst>
            <pc:docMk/>
            <pc:sldMk cId="1612805360" sldId="331"/>
            <ac:spMk id="4" creationId="{DA1F91F5-4087-5FF4-CCBC-841AC467115B}"/>
          </ac:spMkLst>
        </pc:spChg>
      </pc:sldChg>
      <pc:sldChg chg="addSp modSp mod modClrScheme chgLayout">
        <pc:chgData name="Gloria Twesigye" userId="6464a502-8a44-4d67-8fab-8f3aa9495827" providerId="ADAL" clId="{50E2C758-C78B-4777-8669-CD2EB671EA6B}" dt="2023-03-20T21:13:55.492" v="82"/>
        <pc:sldMkLst>
          <pc:docMk/>
          <pc:sldMk cId="3558224958" sldId="333"/>
        </pc:sldMkLst>
        <pc:spChg chg="mod ord">
          <ac:chgData name="Gloria Twesigye" userId="6464a502-8a44-4d67-8fab-8f3aa9495827" providerId="ADAL" clId="{50E2C758-C78B-4777-8669-CD2EB671EA6B}" dt="2023-03-20T21:11:22.109" v="60" actId="14100"/>
          <ac:spMkLst>
            <pc:docMk/>
            <pc:sldMk cId="3558224958" sldId="333"/>
            <ac:spMk id="8" creationId="{A3A8539B-C74C-1404-C3C8-30AE069C69E2}"/>
          </ac:spMkLst>
        </pc:spChg>
        <pc:spChg chg="mod ord">
          <ac:chgData name="Gloria Twesigye" userId="6464a502-8a44-4d67-8fab-8f3aa9495827" providerId="ADAL" clId="{50E2C758-C78B-4777-8669-CD2EB671EA6B}" dt="2023-03-20T21:11:19.720" v="59" actId="14100"/>
          <ac:spMkLst>
            <pc:docMk/>
            <pc:sldMk cId="3558224958" sldId="333"/>
            <ac:spMk id="9" creationId="{C33CEFE7-A2DE-387C-2BBF-BE8924F71454}"/>
          </ac:spMkLst>
        </pc:spChg>
        <pc:spChg chg="mod">
          <ac:chgData name="Gloria Twesigye" userId="6464a502-8a44-4d67-8fab-8f3aa9495827" providerId="ADAL" clId="{50E2C758-C78B-4777-8669-CD2EB671EA6B}" dt="2023-03-20T21:10:40.877" v="52"/>
          <ac:spMkLst>
            <pc:docMk/>
            <pc:sldMk cId="3558224958" sldId="333"/>
            <ac:spMk id="11" creationId="{0A03F13A-13BA-2130-25D0-900436F281AE}"/>
          </ac:spMkLst>
        </pc:spChg>
        <pc:spChg chg="mod">
          <ac:chgData name="Gloria Twesigye" userId="6464a502-8a44-4d67-8fab-8f3aa9495827" providerId="ADAL" clId="{50E2C758-C78B-4777-8669-CD2EB671EA6B}" dt="2023-03-20T21:10:40.877" v="52"/>
          <ac:spMkLst>
            <pc:docMk/>
            <pc:sldMk cId="3558224958" sldId="333"/>
            <ac:spMk id="12" creationId="{659A8B4C-4230-A9CC-8F28-18247CDE908A}"/>
          </ac:spMkLst>
        </pc:spChg>
        <pc:spChg chg="mod">
          <ac:chgData name="Gloria Twesigye" userId="6464a502-8a44-4d67-8fab-8f3aa9495827" providerId="ADAL" clId="{50E2C758-C78B-4777-8669-CD2EB671EA6B}" dt="2023-03-20T21:10:40.877" v="52"/>
          <ac:spMkLst>
            <pc:docMk/>
            <pc:sldMk cId="3558224958" sldId="333"/>
            <ac:spMk id="13" creationId="{5D32A2F9-74C5-2DFD-C66C-80788F916F94}"/>
          </ac:spMkLst>
        </pc:spChg>
        <pc:spChg chg="mod">
          <ac:chgData name="Gloria Twesigye" userId="6464a502-8a44-4d67-8fab-8f3aa9495827" providerId="ADAL" clId="{50E2C758-C78B-4777-8669-CD2EB671EA6B}" dt="2023-03-20T21:10:40.877" v="52"/>
          <ac:spMkLst>
            <pc:docMk/>
            <pc:sldMk cId="3558224958" sldId="333"/>
            <ac:spMk id="14" creationId="{7BB18909-8986-8075-34AE-7D020A6BDA50}"/>
          </ac:spMkLst>
        </pc:spChg>
        <pc:spChg chg="mod">
          <ac:chgData name="Gloria Twesigye" userId="6464a502-8a44-4d67-8fab-8f3aa9495827" providerId="ADAL" clId="{50E2C758-C78B-4777-8669-CD2EB671EA6B}" dt="2023-03-20T21:10:40.877" v="52"/>
          <ac:spMkLst>
            <pc:docMk/>
            <pc:sldMk cId="3558224958" sldId="333"/>
            <ac:spMk id="15" creationId="{0D16EBEB-A7EF-2DBC-6EF1-A07F2346AC08}"/>
          </ac:spMkLst>
        </pc:spChg>
        <pc:spChg chg="mod">
          <ac:chgData name="Gloria Twesigye" userId="6464a502-8a44-4d67-8fab-8f3aa9495827" providerId="ADAL" clId="{50E2C758-C78B-4777-8669-CD2EB671EA6B}" dt="2023-03-20T21:10:40.877" v="52"/>
          <ac:spMkLst>
            <pc:docMk/>
            <pc:sldMk cId="3558224958" sldId="333"/>
            <ac:spMk id="16" creationId="{F56177ED-4529-96B7-CF28-1061834E5C85}"/>
          </ac:spMkLst>
        </pc:spChg>
        <pc:spChg chg="mod">
          <ac:chgData name="Gloria Twesigye" userId="6464a502-8a44-4d67-8fab-8f3aa9495827" providerId="ADAL" clId="{50E2C758-C78B-4777-8669-CD2EB671EA6B}" dt="2023-03-20T21:10:40.877" v="52"/>
          <ac:spMkLst>
            <pc:docMk/>
            <pc:sldMk cId="3558224958" sldId="333"/>
            <ac:spMk id="17" creationId="{2977B1D3-99DA-3BED-7EA6-15BE16413390}"/>
          </ac:spMkLst>
        </pc:spChg>
        <pc:spChg chg="mod">
          <ac:chgData name="Gloria Twesigye" userId="6464a502-8a44-4d67-8fab-8f3aa9495827" providerId="ADAL" clId="{50E2C758-C78B-4777-8669-CD2EB671EA6B}" dt="2023-03-20T21:10:40.877" v="52"/>
          <ac:spMkLst>
            <pc:docMk/>
            <pc:sldMk cId="3558224958" sldId="333"/>
            <ac:spMk id="18" creationId="{A88E9B82-C132-1787-88AF-7980D57EFB20}"/>
          </ac:spMkLst>
        </pc:spChg>
        <pc:spChg chg="mod">
          <ac:chgData name="Gloria Twesigye" userId="6464a502-8a44-4d67-8fab-8f3aa9495827" providerId="ADAL" clId="{50E2C758-C78B-4777-8669-CD2EB671EA6B}" dt="2023-03-20T21:10:40.877" v="52"/>
          <ac:spMkLst>
            <pc:docMk/>
            <pc:sldMk cId="3558224958" sldId="333"/>
            <ac:spMk id="19" creationId="{5538F3D2-48CC-E584-C3C9-CAC883F7D441}"/>
          </ac:spMkLst>
        </pc:spChg>
        <pc:spChg chg="mod">
          <ac:chgData name="Gloria Twesigye" userId="6464a502-8a44-4d67-8fab-8f3aa9495827" providerId="ADAL" clId="{50E2C758-C78B-4777-8669-CD2EB671EA6B}" dt="2023-03-20T21:10:40.877" v="52"/>
          <ac:spMkLst>
            <pc:docMk/>
            <pc:sldMk cId="3558224958" sldId="333"/>
            <ac:spMk id="20" creationId="{88C05E2F-E4B9-85A1-ADB3-21FFFB5FFA1F}"/>
          </ac:spMkLst>
        </pc:spChg>
        <pc:spChg chg="mod">
          <ac:chgData name="Gloria Twesigye" userId="6464a502-8a44-4d67-8fab-8f3aa9495827" providerId="ADAL" clId="{50E2C758-C78B-4777-8669-CD2EB671EA6B}" dt="2023-03-20T21:10:40.877" v="52"/>
          <ac:spMkLst>
            <pc:docMk/>
            <pc:sldMk cId="3558224958" sldId="333"/>
            <ac:spMk id="21" creationId="{9E30F317-2035-5DCD-6A60-182779AB2DD6}"/>
          </ac:spMkLst>
        </pc:spChg>
        <pc:spChg chg="mod">
          <ac:chgData name="Gloria Twesigye" userId="6464a502-8a44-4d67-8fab-8f3aa9495827" providerId="ADAL" clId="{50E2C758-C78B-4777-8669-CD2EB671EA6B}" dt="2023-03-20T21:10:40.877" v="52"/>
          <ac:spMkLst>
            <pc:docMk/>
            <pc:sldMk cId="3558224958" sldId="333"/>
            <ac:spMk id="22" creationId="{BECC88B8-3AA4-9BB8-F704-D02640115000}"/>
          </ac:spMkLst>
        </pc:spChg>
        <pc:spChg chg="mod">
          <ac:chgData name="Gloria Twesigye" userId="6464a502-8a44-4d67-8fab-8f3aa9495827" providerId="ADAL" clId="{50E2C758-C78B-4777-8669-CD2EB671EA6B}" dt="2023-03-20T21:10:40.877" v="52"/>
          <ac:spMkLst>
            <pc:docMk/>
            <pc:sldMk cId="3558224958" sldId="333"/>
            <ac:spMk id="23" creationId="{09DDB696-32CD-E461-861F-F57848B01E61}"/>
          </ac:spMkLst>
        </pc:spChg>
        <pc:spChg chg="mod">
          <ac:chgData name="Gloria Twesigye" userId="6464a502-8a44-4d67-8fab-8f3aa9495827" providerId="ADAL" clId="{50E2C758-C78B-4777-8669-CD2EB671EA6B}" dt="2023-03-20T21:10:40.877" v="52"/>
          <ac:spMkLst>
            <pc:docMk/>
            <pc:sldMk cId="3558224958" sldId="333"/>
            <ac:spMk id="24" creationId="{41F7FC87-67F8-365D-00C7-7D1BC8D4AF9D}"/>
          </ac:spMkLst>
        </pc:spChg>
        <pc:spChg chg="mod">
          <ac:chgData name="Gloria Twesigye" userId="6464a502-8a44-4d67-8fab-8f3aa9495827" providerId="ADAL" clId="{50E2C758-C78B-4777-8669-CD2EB671EA6B}" dt="2023-03-20T21:10:40.877" v="52"/>
          <ac:spMkLst>
            <pc:docMk/>
            <pc:sldMk cId="3558224958" sldId="333"/>
            <ac:spMk id="25" creationId="{87AF9266-FF2D-9E3A-C988-66D5D21FC3CC}"/>
          </ac:spMkLst>
        </pc:spChg>
        <pc:spChg chg="mod">
          <ac:chgData name="Gloria Twesigye" userId="6464a502-8a44-4d67-8fab-8f3aa9495827" providerId="ADAL" clId="{50E2C758-C78B-4777-8669-CD2EB671EA6B}" dt="2023-03-20T21:10:40.877" v="52"/>
          <ac:spMkLst>
            <pc:docMk/>
            <pc:sldMk cId="3558224958" sldId="333"/>
            <ac:spMk id="26" creationId="{8BB2E6D3-4DA2-3DBC-1947-CB48CE6E547E}"/>
          </ac:spMkLst>
        </pc:spChg>
        <pc:spChg chg="mod">
          <ac:chgData name="Gloria Twesigye" userId="6464a502-8a44-4d67-8fab-8f3aa9495827" providerId="ADAL" clId="{50E2C758-C78B-4777-8669-CD2EB671EA6B}" dt="2023-03-20T21:10:40.877" v="52"/>
          <ac:spMkLst>
            <pc:docMk/>
            <pc:sldMk cId="3558224958" sldId="333"/>
            <ac:spMk id="27" creationId="{E68A71D6-7D4C-A931-F6D9-3A464FFA5816}"/>
          </ac:spMkLst>
        </pc:spChg>
        <pc:spChg chg="mod">
          <ac:chgData name="Gloria Twesigye" userId="6464a502-8a44-4d67-8fab-8f3aa9495827" providerId="ADAL" clId="{50E2C758-C78B-4777-8669-CD2EB671EA6B}" dt="2023-03-20T21:10:40.877" v="52"/>
          <ac:spMkLst>
            <pc:docMk/>
            <pc:sldMk cId="3558224958" sldId="333"/>
            <ac:spMk id="28" creationId="{89E076D9-416E-C933-B12C-4B208794DAAF}"/>
          </ac:spMkLst>
        </pc:spChg>
        <pc:spChg chg="mod">
          <ac:chgData name="Gloria Twesigye" userId="6464a502-8a44-4d67-8fab-8f3aa9495827" providerId="ADAL" clId="{50E2C758-C78B-4777-8669-CD2EB671EA6B}" dt="2023-03-20T21:10:40.877" v="52"/>
          <ac:spMkLst>
            <pc:docMk/>
            <pc:sldMk cId="3558224958" sldId="333"/>
            <ac:spMk id="29" creationId="{4BF11430-0C35-610F-2F40-857D36534F28}"/>
          </ac:spMkLst>
        </pc:spChg>
        <pc:spChg chg="mod">
          <ac:chgData name="Gloria Twesigye" userId="6464a502-8a44-4d67-8fab-8f3aa9495827" providerId="ADAL" clId="{50E2C758-C78B-4777-8669-CD2EB671EA6B}" dt="2023-03-20T21:10:40.877" v="52"/>
          <ac:spMkLst>
            <pc:docMk/>
            <pc:sldMk cId="3558224958" sldId="333"/>
            <ac:spMk id="30" creationId="{A908E651-2921-30CA-E4A1-C08E7821894C}"/>
          </ac:spMkLst>
        </pc:spChg>
        <pc:spChg chg="mod">
          <ac:chgData name="Gloria Twesigye" userId="6464a502-8a44-4d67-8fab-8f3aa9495827" providerId="ADAL" clId="{50E2C758-C78B-4777-8669-CD2EB671EA6B}" dt="2023-03-20T21:10:40.877" v="52"/>
          <ac:spMkLst>
            <pc:docMk/>
            <pc:sldMk cId="3558224958" sldId="333"/>
            <ac:spMk id="31" creationId="{3F7C5875-B3C9-2B77-CE5F-8AF548186F6E}"/>
          </ac:spMkLst>
        </pc:spChg>
        <pc:spChg chg="mod">
          <ac:chgData name="Gloria Twesigye" userId="6464a502-8a44-4d67-8fab-8f3aa9495827" providerId="ADAL" clId="{50E2C758-C78B-4777-8669-CD2EB671EA6B}" dt="2023-03-20T21:10:40.877" v="52"/>
          <ac:spMkLst>
            <pc:docMk/>
            <pc:sldMk cId="3558224958" sldId="333"/>
            <ac:spMk id="32" creationId="{524FFA5D-F415-74F1-1ABD-7E03D904B419}"/>
          </ac:spMkLst>
        </pc:spChg>
        <pc:spChg chg="mod">
          <ac:chgData name="Gloria Twesigye" userId="6464a502-8a44-4d67-8fab-8f3aa9495827" providerId="ADAL" clId="{50E2C758-C78B-4777-8669-CD2EB671EA6B}" dt="2023-03-20T21:10:40.877" v="52"/>
          <ac:spMkLst>
            <pc:docMk/>
            <pc:sldMk cId="3558224958" sldId="333"/>
            <ac:spMk id="33" creationId="{76BAEC5D-EA55-C943-0522-C2694A9E8414}"/>
          </ac:spMkLst>
        </pc:spChg>
        <pc:spChg chg="mod">
          <ac:chgData name="Gloria Twesigye" userId="6464a502-8a44-4d67-8fab-8f3aa9495827" providerId="ADAL" clId="{50E2C758-C78B-4777-8669-CD2EB671EA6B}" dt="2023-03-20T21:10:40.877" v="52"/>
          <ac:spMkLst>
            <pc:docMk/>
            <pc:sldMk cId="3558224958" sldId="333"/>
            <ac:spMk id="34" creationId="{9F1F04BB-C98C-19D4-B309-2C6650D5AD39}"/>
          </ac:spMkLst>
        </pc:spChg>
        <pc:spChg chg="mod">
          <ac:chgData name="Gloria Twesigye" userId="6464a502-8a44-4d67-8fab-8f3aa9495827" providerId="ADAL" clId="{50E2C758-C78B-4777-8669-CD2EB671EA6B}" dt="2023-03-20T21:10:40.877" v="52"/>
          <ac:spMkLst>
            <pc:docMk/>
            <pc:sldMk cId="3558224958" sldId="333"/>
            <ac:spMk id="35" creationId="{F8FCFE4B-B125-9093-1DE5-7839248601B1}"/>
          </ac:spMkLst>
        </pc:spChg>
        <pc:spChg chg="mod">
          <ac:chgData name="Gloria Twesigye" userId="6464a502-8a44-4d67-8fab-8f3aa9495827" providerId="ADAL" clId="{50E2C758-C78B-4777-8669-CD2EB671EA6B}" dt="2023-03-20T21:10:40.877" v="52"/>
          <ac:spMkLst>
            <pc:docMk/>
            <pc:sldMk cId="3558224958" sldId="333"/>
            <ac:spMk id="36" creationId="{6F065593-C1F3-7208-80E0-AFD295780EAB}"/>
          </ac:spMkLst>
        </pc:spChg>
        <pc:spChg chg="mod">
          <ac:chgData name="Gloria Twesigye" userId="6464a502-8a44-4d67-8fab-8f3aa9495827" providerId="ADAL" clId="{50E2C758-C78B-4777-8669-CD2EB671EA6B}" dt="2023-03-20T21:10:40.877" v="52"/>
          <ac:spMkLst>
            <pc:docMk/>
            <pc:sldMk cId="3558224958" sldId="333"/>
            <ac:spMk id="37" creationId="{E961280E-B5AB-E776-E71B-944F7B33F90C}"/>
          </ac:spMkLst>
        </pc:spChg>
        <pc:spChg chg="mod">
          <ac:chgData name="Gloria Twesigye" userId="6464a502-8a44-4d67-8fab-8f3aa9495827" providerId="ADAL" clId="{50E2C758-C78B-4777-8669-CD2EB671EA6B}" dt="2023-03-20T21:10:40.877" v="52"/>
          <ac:spMkLst>
            <pc:docMk/>
            <pc:sldMk cId="3558224958" sldId="333"/>
            <ac:spMk id="38" creationId="{77FE4BF1-21B5-4263-F0B5-B6AF6A54C060}"/>
          </ac:spMkLst>
        </pc:spChg>
        <pc:spChg chg="add mod">
          <ac:chgData name="Gloria Twesigye" userId="6464a502-8a44-4d67-8fab-8f3aa9495827" providerId="ADAL" clId="{50E2C758-C78B-4777-8669-CD2EB671EA6B}" dt="2023-03-20T21:13:55.492" v="82"/>
          <ac:spMkLst>
            <pc:docMk/>
            <pc:sldMk cId="3558224958" sldId="333"/>
            <ac:spMk id="39" creationId="{396FC064-14F4-EC69-D9F0-F37BDF1FE9BD}"/>
          </ac:spMkLst>
        </pc:spChg>
        <pc:grpChg chg="add mod">
          <ac:chgData name="Gloria Twesigye" userId="6464a502-8a44-4d67-8fab-8f3aa9495827" providerId="ADAL" clId="{50E2C758-C78B-4777-8669-CD2EB671EA6B}" dt="2023-03-20T21:10:40.877" v="52"/>
          <ac:grpSpMkLst>
            <pc:docMk/>
            <pc:sldMk cId="3558224958" sldId="333"/>
            <ac:grpSpMk id="2" creationId="{4B12608F-5C0A-9307-A332-FC66986CECC8}"/>
          </ac:grpSpMkLst>
        </pc:grpChg>
        <pc:grpChg chg="mod">
          <ac:chgData name="Gloria Twesigye" userId="6464a502-8a44-4d67-8fab-8f3aa9495827" providerId="ADAL" clId="{50E2C758-C78B-4777-8669-CD2EB671EA6B}" dt="2023-03-20T21:10:40.877" v="52"/>
          <ac:grpSpMkLst>
            <pc:docMk/>
            <pc:sldMk cId="3558224958" sldId="333"/>
            <ac:grpSpMk id="5" creationId="{E2F64CF1-677A-0839-923D-42E1CE86E693}"/>
          </ac:grpSpMkLst>
        </pc:grpChg>
        <pc:grpChg chg="mod">
          <ac:chgData name="Gloria Twesigye" userId="6464a502-8a44-4d67-8fab-8f3aa9495827" providerId="ADAL" clId="{50E2C758-C78B-4777-8669-CD2EB671EA6B}" dt="2023-03-20T21:10:40.877" v="52"/>
          <ac:grpSpMkLst>
            <pc:docMk/>
            <pc:sldMk cId="3558224958" sldId="333"/>
            <ac:grpSpMk id="10" creationId="{3DD1841D-5857-652B-0552-FB7E30CA817F}"/>
          </ac:grpSpMkLst>
        </pc:grpChg>
        <pc:cxnChg chg="mod">
          <ac:chgData name="Gloria Twesigye" userId="6464a502-8a44-4d67-8fab-8f3aa9495827" providerId="ADAL" clId="{50E2C758-C78B-4777-8669-CD2EB671EA6B}" dt="2023-03-20T21:10:40.877" v="52"/>
          <ac:cxnSpMkLst>
            <pc:docMk/>
            <pc:sldMk cId="3558224958" sldId="333"/>
            <ac:cxnSpMk id="6" creationId="{534D6B69-7D4A-5A49-9C35-D57C87EF795D}"/>
          </ac:cxnSpMkLst>
        </pc:cxnChg>
        <pc:cxnChg chg="mod">
          <ac:chgData name="Gloria Twesigye" userId="6464a502-8a44-4d67-8fab-8f3aa9495827" providerId="ADAL" clId="{50E2C758-C78B-4777-8669-CD2EB671EA6B}" dt="2023-03-20T21:10:40.877" v="52"/>
          <ac:cxnSpMkLst>
            <pc:docMk/>
            <pc:sldMk cId="3558224958" sldId="333"/>
            <ac:cxnSpMk id="7" creationId="{F7DD32AD-9D02-AB91-D676-2DBB58D27F30}"/>
          </ac:cxnSpMkLst>
        </pc:cxnChg>
      </pc:sldChg>
      <pc:sldChg chg="addSp delSp modSp mod">
        <pc:chgData name="Gloria Twesigye" userId="6464a502-8a44-4d67-8fab-8f3aa9495827" providerId="ADAL" clId="{50E2C758-C78B-4777-8669-CD2EB671EA6B}" dt="2023-03-20T21:27:25.851" v="125" actId="478"/>
        <pc:sldMkLst>
          <pc:docMk/>
          <pc:sldMk cId="2252892287" sldId="338"/>
        </pc:sldMkLst>
        <pc:spChg chg="mod">
          <ac:chgData name="Gloria Twesigye" userId="6464a502-8a44-4d67-8fab-8f3aa9495827" providerId="ADAL" clId="{50E2C758-C78B-4777-8669-CD2EB671EA6B}" dt="2023-03-20T21:17:08.528" v="86" actId="27636"/>
          <ac:spMkLst>
            <pc:docMk/>
            <pc:sldMk cId="2252892287" sldId="338"/>
            <ac:spMk id="2" creationId="{F050121B-D4A7-C426-32A4-BF0987433026}"/>
          </ac:spMkLst>
        </pc:spChg>
        <pc:spChg chg="add del mod">
          <ac:chgData name="Gloria Twesigye" userId="6464a502-8a44-4d67-8fab-8f3aa9495827" providerId="ADAL" clId="{50E2C758-C78B-4777-8669-CD2EB671EA6B}" dt="2023-03-20T21:27:25.851" v="125" actId="478"/>
          <ac:spMkLst>
            <pc:docMk/>
            <pc:sldMk cId="2252892287" sldId="338"/>
            <ac:spMk id="4" creationId="{7382199F-0329-D1F5-F786-CE1542395808}"/>
          </ac:spMkLst>
        </pc:spChg>
      </pc:sldChg>
      <pc:sldChg chg="addSp delSp modSp mod">
        <pc:chgData name="Gloria Twesigye" userId="6464a502-8a44-4d67-8fab-8f3aa9495827" providerId="ADAL" clId="{50E2C758-C78B-4777-8669-CD2EB671EA6B}" dt="2023-03-20T21:27:21.574" v="124" actId="478"/>
        <pc:sldMkLst>
          <pc:docMk/>
          <pc:sldMk cId="1925418329" sldId="339"/>
        </pc:sldMkLst>
        <pc:spChg chg="add del mod">
          <ac:chgData name="Gloria Twesigye" userId="6464a502-8a44-4d67-8fab-8f3aa9495827" providerId="ADAL" clId="{50E2C758-C78B-4777-8669-CD2EB671EA6B}" dt="2023-03-20T21:27:21.574" v="124" actId="478"/>
          <ac:spMkLst>
            <pc:docMk/>
            <pc:sldMk cId="1925418329" sldId="339"/>
            <ac:spMk id="2" creationId="{291EF817-E8D6-D299-90EE-4DBC1716F590}"/>
          </ac:spMkLst>
        </pc:spChg>
        <pc:spChg chg="mod">
          <ac:chgData name="Gloria Twesigye" userId="6464a502-8a44-4d67-8fab-8f3aa9495827" providerId="ADAL" clId="{50E2C758-C78B-4777-8669-CD2EB671EA6B}" dt="2023-03-20T21:17:11.572" v="88" actId="27636"/>
          <ac:spMkLst>
            <pc:docMk/>
            <pc:sldMk cId="1925418329" sldId="339"/>
            <ac:spMk id="6" creationId="{18A1A53C-4008-0269-DF86-C88F81F55A38}"/>
          </ac:spMkLst>
        </pc:spChg>
      </pc:sldChg>
      <pc:sldChg chg="addSp delSp modSp mod">
        <pc:chgData name="Gloria Twesigye" userId="6464a502-8a44-4d67-8fab-8f3aa9495827" providerId="ADAL" clId="{50E2C758-C78B-4777-8669-CD2EB671EA6B}" dt="2023-03-20T21:18:17.908" v="92" actId="20577"/>
        <pc:sldMkLst>
          <pc:docMk/>
          <pc:sldMk cId="3002345635" sldId="340"/>
        </pc:sldMkLst>
        <pc:spChg chg="add mod">
          <ac:chgData name="Gloria Twesigye" userId="6464a502-8a44-4d67-8fab-8f3aa9495827" providerId="ADAL" clId="{50E2C758-C78B-4777-8669-CD2EB671EA6B}" dt="2023-03-20T21:13:37.986" v="64"/>
          <ac:spMkLst>
            <pc:docMk/>
            <pc:sldMk cId="3002345635" sldId="340"/>
            <ac:spMk id="4" creationId="{8528A65B-6808-6570-0A88-20952F53F815}"/>
          </ac:spMkLst>
        </pc:spChg>
        <pc:spChg chg="del">
          <ac:chgData name="Gloria Twesigye" userId="6464a502-8a44-4d67-8fab-8f3aa9495827" providerId="ADAL" clId="{50E2C758-C78B-4777-8669-CD2EB671EA6B}" dt="2023-03-20T21:09:13.466" v="40" actId="478"/>
          <ac:spMkLst>
            <pc:docMk/>
            <pc:sldMk cId="3002345635" sldId="340"/>
            <ac:spMk id="6" creationId="{5D0F14F3-1A09-3E96-BCB2-D8B940E469DA}"/>
          </ac:spMkLst>
        </pc:spChg>
        <pc:spChg chg="del">
          <ac:chgData name="Gloria Twesigye" userId="6464a502-8a44-4d67-8fab-8f3aa9495827" providerId="ADAL" clId="{50E2C758-C78B-4777-8669-CD2EB671EA6B}" dt="2023-03-20T21:09:13.466" v="40" actId="478"/>
          <ac:spMkLst>
            <pc:docMk/>
            <pc:sldMk cId="3002345635" sldId="340"/>
            <ac:spMk id="7" creationId="{CE64F085-394F-89FE-55C1-94E5F28AFADD}"/>
          </ac:spMkLst>
        </pc:spChg>
        <pc:spChg chg="del">
          <ac:chgData name="Gloria Twesigye" userId="6464a502-8a44-4d67-8fab-8f3aa9495827" providerId="ADAL" clId="{50E2C758-C78B-4777-8669-CD2EB671EA6B}" dt="2023-03-20T21:09:13.466" v="40" actId="478"/>
          <ac:spMkLst>
            <pc:docMk/>
            <pc:sldMk cId="3002345635" sldId="340"/>
            <ac:spMk id="8" creationId="{E39DAA33-FEFE-A8BD-BBEA-A8F3D8B80ECE}"/>
          </ac:spMkLst>
        </pc:spChg>
        <pc:spChg chg="mod">
          <ac:chgData name="Gloria Twesigye" userId="6464a502-8a44-4d67-8fab-8f3aa9495827" providerId="ADAL" clId="{50E2C758-C78B-4777-8669-CD2EB671EA6B}" dt="2023-03-20T21:18:17.908" v="92" actId="20577"/>
          <ac:spMkLst>
            <pc:docMk/>
            <pc:sldMk cId="3002345635" sldId="340"/>
            <ac:spMk id="9" creationId="{E690F70B-E368-D7F5-795E-B5139345EF71}"/>
          </ac:spMkLst>
        </pc:spChg>
        <pc:picChg chg="add mod">
          <ac:chgData name="Gloria Twesigye" userId="6464a502-8a44-4d67-8fab-8f3aa9495827" providerId="ADAL" clId="{50E2C758-C78B-4777-8669-CD2EB671EA6B}" dt="2023-03-20T21:09:13.991" v="41"/>
          <ac:picMkLst>
            <pc:docMk/>
            <pc:sldMk cId="3002345635" sldId="340"/>
            <ac:picMk id="2" creationId="{3C8233A0-B6AB-2812-A306-5E96DF0A84A7}"/>
          </ac:picMkLst>
        </pc:picChg>
      </pc:sldChg>
      <pc:sldChg chg="addSp delSp modSp mod">
        <pc:chgData name="Gloria Twesigye" userId="6464a502-8a44-4d67-8fab-8f3aa9495827" providerId="ADAL" clId="{50E2C758-C78B-4777-8669-CD2EB671EA6B}" dt="2023-03-21T12:30:57.487" v="131" actId="478"/>
        <pc:sldMkLst>
          <pc:docMk/>
          <pc:sldMk cId="2719209172" sldId="341"/>
        </pc:sldMkLst>
        <pc:spChg chg="add del mod">
          <ac:chgData name="Gloria Twesigye" userId="6464a502-8a44-4d67-8fab-8f3aa9495827" providerId="ADAL" clId="{50E2C758-C78B-4777-8669-CD2EB671EA6B}" dt="2023-03-21T12:30:57.487" v="131" actId="478"/>
          <ac:spMkLst>
            <pc:docMk/>
            <pc:sldMk cId="2719209172" sldId="341"/>
            <ac:spMk id="3" creationId="{55C24807-3BAF-13A3-D760-C648CC27D3C5}"/>
          </ac:spMkLst>
        </pc:spChg>
      </pc:sldChg>
      <pc:sldChg chg="addSp delSp modSp mod modNotesTx">
        <pc:chgData name="Gloria Twesigye" userId="6464a502-8a44-4d67-8fab-8f3aa9495827" providerId="ADAL" clId="{50E2C758-C78B-4777-8669-CD2EB671EA6B}" dt="2023-03-21T12:35:12.198" v="137"/>
        <pc:sldMkLst>
          <pc:docMk/>
          <pc:sldMk cId="127253413" sldId="342"/>
        </pc:sldMkLst>
        <pc:spChg chg="add del mod">
          <ac:chgData name="Gloria Twesigye" userId="6464a502-8a44-4d67-8fab-8f3aa9495827" providerId="ADAL" clId="{50E2C758-C78B-4777-8669-CD2EB671EA6B}" dt="2023-03-21T12:34:52.195" v="136" actId="478"/>
          <ac:spMkLst>
            <pc:docMk/>
            <pc:sldMk cId="127253413" sldId="342"/>
            <ac:spMk id="3" creationId="{A89490E6-3332-0D9C-D89D-D34395453BBB}"/>
          </ac:spMkLst>
        </pc:spChg>
      </pc:sldChg>
      <pc:sldChg chg="addSp delSp modSp mod modNotesTx">
        <pc:chgData name="Gloria Twesigye" userId="6464a502-8a44-4d67-8fab-8f3aa9495827" providerId="ADAL" clId="{50E2C758-C78B-4777-8669-CD2EB671EA6B}" dt="2023-03-21T12:55:44.563" v="163"/>
        <pc:sldMkLst>
          <pc:docMk/>
          <pc:sldMk cId="847019123" sldId="343"/>
        </pc:sldMkLst>
        <pc:spChg chg="add del mod">
          <ac:chgData name="Gloria Twesigye" userId="6464a502-8a44-4d67-8fab-8f3aa9495827" providerId="ADAL" clId="{50E2C758-C78B-4777-8669-CD2EB671EA6B}" dt="2023-03-21T12:55:30.436" v="162" actId="478"/>
          <ac:spMkLst>
            <pc:docMk/>
            <pc:sldMk cId="847019123" sldId="343"/>
            <ac:spMk id="7" creationId="{E95909DB-D5E2-5D04-91D6-C99D441AFE41}"/>
          </ac:spMkLst>
        </pc:spChg>
      </pc:sldChg>
      <pc:sldChg chg="addSp delSp modSp mod">
        <pc:chgData name="Gloria Twesigye" userId="6464a502-8a44-4d67-8fab-8f3aa9495827" providerId="ADAL" clId="{50E2C758-C78B-4777-8669-CD2EB671EA6B}" dt="2023-03-20T21:13:45.779" v="72"/>
        <pc:sldMkLst>
          <pc:docMk/>
          <pc:sldMk cId="2849914987" sldId="344"/>
        </pc:sldMkLst>
        <pc:spChg chg="add del mod">
          <ac:chgData name="Gloria Twesigye" userId="6464a502-8a44-4d67-8fab-8f3aa9495827" providerId="ADAL" clId="{50E2C758-C78B-4777-8669-CD2EB671EA6B}" dt="2023-03-20T21:09:20.312" v="43" actId="478"/>
          <ac:spMkLst>
            <pc:docMk/>
            <pc:sldMk cId="2849914987" sldId="344"/>
            <ac:spMk id="2" creationId="{56371C37-866C-CD78-271C-1C324C8361C1}"/>
          </ac:spMkLst>
        </pc:spChg>
        <pc:spChg chg="add del mod">
          <ac:chgData name="Gloria Twesigye" userId="6464a502-8a44-4d67-8fab-8f3aa9495827" providerId="ADAL" clId="{50E2C758-C78B-4777-8669-CD2EB671EA6B}" dt="2023-03-20T21:09:20.312" v="43" actId="478"/>
          <ac:spMkLst>
            <pc:docMk/>
            <pc:sldMk cId="2849914987" sldId="344"/>
            <ac:spMk id="4" creationId="{7334C61C-8D87-5720-ED56-10C583F28698}"/>
          </ac:spMkLst>
        </pc:spChg>
        <pc:spChg chg="del mod">
          <ac:chgData name="Gloria Twesigye" userId="6464a502-8a44-4d67-8fab-8f3aa9495827" providerId="ADAL" clId="{50E2C758-C78B-4777-8669-CD2EB671EA6B}" dt="2023-03-20T21:09:24.242" v="46" actId="478"/>
          <ac:spMkLst>
            <pc:docMk/>
            <pc:sldMk cId="2849914987" sldId="344"/>
            <ac:spMk id="6" creationId="{5D0F14F3-1A09-3E96-BCB2-D8B940E469DA}"/>
          </ac:spMkLst>
        </pc:spChg>
        <pc:spChg chg="del">
          <ac:chgData name="Gloria Twesigye" userId="6464a502-8a44-4d67-8fab-8f3aa9495827" providerId="ADAL" clId="{50E2C758-C78B-4777-8669-CD2EB671EA6B}" dt="2023-03-20T21:09:22.648" v="44" actId="478"/>
          <ac:spMkLst>
            <pc:docMk/>
            <pc:sldMk cId="2849914987" sldId="344"/>
            <ac:spMk id="7" creationId="{CE64F085-394F-89FE-55C1-94E5F28AFADD}"/>
          </ac:spMkLst>
        </pc:spChg>
        <pc:spChg chg="del">
          <ac:chgData name="Gloria Twesigye" userId="6464a502-8a44-4d67-8fab-8f3aa9495827" providerId="ADAL" clId="{50E2C758-C78B-4777-8669-CD2EB671EA6B}" dt="2023-03-20T21:09:22.648" v="44" actId="478"/>
          <ac:spMkLst>
            <pc:docMk/>
            <pc:sldMk cId="2849914987" sldId="344"/>
            <ac:spMk id="8" creationId="{E39DAA33-FEFE-A8BD-BBEA-A8F3D8B80ECE}"/>
          </ac:spMkLst>
        </pc:spChg>
        <pc:spChg chg="add mod">
          <ac:chgData name="Gloria Twesigye" userId="6464a502-8a44-4d67-8fab-8f3aa9495827" providerId="ADAL" clId="{50E2C758-C78B-4777-8669-CD2EB671EA6B}" dt="2023-03-20T21:13:45.779" v="72"/>
          <ac:spMkLst>
            <pc:docMk/>
            <pc:sldMk cId="2849914987" sldId="344"/>
            <ac:spMk id="10" creationId="{EB3FBA9C-A54B-D0ED-1DFA-75BF3BFDED7C}"/>
          </ac:spMkLst>
        </pc:spChg>
        <pc:picChg chg="add mod">
          <ac:chgData name="Gloria Twesigye" userId="6464a502-8a44-4d67-8fab-8f3aa9495827" providerId="ADAL" clId="{50E2C758-C78B-4777-8669-CD2EB671EA6B}" dt="2023-03-20T21:09:24.633" v="47"/>
          <ac:picMkLst>
            <pc:docMk/>
            <pc:sldMk cId="2849914987" sldId="344"/>
            <ac:picMk id="5" creationId="{2405624D-81B4-439C-0E80-89D6851F6869}"/>
          </ac:picMkLst>
        </pc:picChg>
      </pc:sldChg>
      <pc:sldChg chg="addSp delSp modSp mod modNotesTx">
        <pc:chgData name="Gloria Twesigye" userId="6464a502-8a44-4d67-8fab-8f3aa9495827" providerId="ADAL" clId="{50E2C758-C78B-4777-8669-CD2EB671EA6B}" dt="2023-03-21T14:12:07.334" v="191"/>
        <pc:sldMkLst>
          <pc:docMk/>
          <pc:sldMk cId="933831771" sldId="345"/>
        </pc:sldMkLst>
        <pc:spChg chg="add del mod">
          <ac:chgData name="Gloria Twesigye" userId="6464a502-8a44-4d67-8fab-8f3aa9495827" providerId="ADAL" clId="{50E2C758-C78B-4777-8669-CD2EB671EA6B}" dt="2023-03-21T14:11:50.963" v="190" actId="478"/>
          <ac:spMkLst>
            <pc:docMk/>
            <pc:sldMk cId="933831771" sldId="345"/>
            <ac:spMk id="2" creationId="{47FA9B5C-A050-5E3C-FCD0-59AB0FA01FB4}"/>
          </ac:spMkLst>
        </pc:spChg>
      </pc:sldChg>
      <pc:sldChg chg="addSp delSp modSp mod">
        <pc:chgData name="Gloria Twesigye" userId="6464a502-8a44-4d67-8fab-8f3aa9495827" providerId="ADAL" clId="{50E2C758-C78B-4777-8669-CD2EB671EA6B}" dt="2023-03-20T21:13:48.420" v="75"/>
        <pc:sldMkLst>
          <pc:docMk/>
          <pc:sldMk cId="958764126" sldId="346"/>
        </pc:sldMkLst>
        <pc:spChg chg="add mod">
          <ac:chgData name="Gloria Twesigye" userId="6464a502-8a44-4d67-8fab-8f3aa9495827" providerId="ADAL" clId="{50E2C758-C78B-4777-8669-CD2EB671EA6B}" dt="2023-03-20T21:13:48.420" v="75"/>
          <ac:spMkLst>
            <pc:docMk/>
            <pc:sldMk cId="958764126" sldId="346"/>
            <ac:spMk id="4" creationId="{BBA5F6A3-C509-B8EE-8AD8-3450B09D9D4A}"/>
          </ac:spMkLst>
        </pc:spChg>
        <pc:spChg chg="del mod">
          <ac:chgData name="Gloria Twesigye" userId="6464a502-8a44-4d67-8fab-8f3aa9495827" providerId="ADAL" clId="{50E2C758-C78B-4777-8669-CD2EB671EA6B}" dt="2023-03-20T21:09:33.275" v="50" actId="478"/>
          <ac:spMkLst>
            <pc:docMk/>
            <pc:sldMk cId="958764126" sldId="346"/>
            <ac:spMk id="6" creationId="{5D0F14F3-1A09-3E96-BCB2-D8B940E469DA}"/>
          </ac:spMkLst>
        </pc:spChg>
        <pc:spChg chg="del">
          <ac:chgData name="Gloria Twesigye" userId="6464a502-8a44-4d67-8fab-8f3aa9495827" providerId="ADAL" clId="{50E2C758-C78B-4777-8669-CD2EB671EA6B}" dt="2023-03-20T21:09:31.753" v="48" actId="478"/>
          <ac:spMkLst>
            <pc:docMk/>
            <pc:sldMk cId="958764126" sldId="346"/>
            <ac:spMk id="7" creationId="{CE64F085-394F-89FE-55C1-94E5F28AFADD}"/>
          </ac:spMkLst>
        </pc:spChg>
        <pc:spChg chg="del">
          <ac:chgData name="Gloria Twesigye" userId="6464a502-8a44-4d67-8fab-8f3aa9495827" providerId="ADAL" clId="{50E2C758-C78B-4777-8669-CD2EB671EA6B}" dt="2023-03-20T21:09:31.753" v="48" actId="478"/>
          <ac:spMkLst>
            <pc:docMk/>
            <pc:sldMk cId="958764126" sldId="346"/>
            <ac:spMk id="8" creationId="{E39DAA33-FEFE-A8BD-BBEA-A8F3D8B80ECE}"/>
          </ac:spMkLst>
        </pc:spChg>
        <pc:picChg chg="add mod">
          <ac:chgData name="Gloria Twesigye" userId="6464a502-8a44-4d67-8fab-8f3aa9495827" providerId="ADAL" clId="{50E2C758-C78B-4777-8669-CD2EB671EA6B}" dt="2023-03-20T21:09:33.667" v="51"/>
          <ac:picMkLst>
            <pc:docMk/>
            <pc:sldMk cId="958764126" sldId="346"/>
            <ac:picMk id="2" creationId="{C38FDE6B-129F-E69B-28AA-E0882DEE4439}"/>
          </ac:picMkLst>
        </pc:picChg>
      </pc:sldChg>
      <pc:sldChg chg="addSp delSp modSp mod modNotesTx">
        <pc:chgData name="Gloria Twesigye" userId="6464a502-8a44-4d67-8fab-8f3aa9495827" providerId="ADAL" clId="{50E2C758-C78B-4777-8669-CD2EB671EA6B}" dt="2023-03-21T14:26:59.982" v="215"/>
        <pc:sldMkLst>
          <pc:docMk/>
          <pc:sldMk cId="174098947" sldId="347"/>
        </pc:sldMkLst>
        <pc:spChg chg="add del mod">
          <ac:chgData name="Gloria Twesigye" userId="6464a502-8a44-4d67-8fab-8f3aa9495827" providerId="ADAL" clId="{50E2C758-C78B-4777-8669-CD2EB671EA6B}" dt="2023-03-21T14:26:50.044" v="214" actId="478"/>
          <ac:spMkLst>
            <pc:docMk/>
            <pc:sldMk cId="174098947" sldId="347"/>
            <ac:spMk id="3" creationId="{55285187-F7B1-435E-6202-C806109E1AFE}"/>
          </ac:spMkLst>
        </pc:spChg>
      </pc:sldChg>
      <pc:sldChg chg="addSp delSp modSp mod">
        <pc:chgData name="Gloria Twesigye" userId="6464a502-8a44-4d67-8fab-8f3aa9495827" providerId="ADAL" clId="{50E2C758-C78B-4777-8669-CD2EB671EA6B}" dt="2023-03-21T12:52:30.182" v="157" actId="478"/>
        <pc:sldMkLst>
          <pc:docMk/>
          <pc:sldMk cId="3364805724" sldId="348"/>
        </pc:sldMkLst>
        <pc:spChg chg="mod">
          <ac:chgData name="Gloria Twesigye" userId="6464a502-8a44-4d67-8fab-8f3aa9495827" providerId="ADAL" clId="{50E2C758-C78B-4777-8669-CD2EB671EA6B}" dt="2023-03-21T12:52:27.822" v="156" actId="20577"/>
          <ac:spMkLst>
            <pc:docMk/>
            <pc:sldMk cId="3364805724" sldId="348"/>
            <ac:spMk id="3" creationId="{B6340F88-FDE5-D8FA-4CB8-7065B97BFE6B}"/>
          </ac:spMkLst>
        </pc:spChg>
        <pc:spChg chg="add del mod">
          <ac:chgData name="Gloria Twesigye" userId="6464a502-8a44-4d67-8fab-8f3aa9495827" providerId="ADAL" clId="{50E2C758-C78B-4777-8669-CD2EB671EA6B}" dt="2023-03-21T12:52:30.182" v="157" actId="478"/>
          <ac:spMkLst>
            <pc:docMk/>
            <pc:sldMk cId="3364805724" sldId="348"/>
            <ac:spMk id="5" creationId="{9BB135AB-02FE-0B75-17E4-4ECFA776E527}"/>
          </ac:spMkLst>
        </pc:spChg>
      </pc:sldChg>
      <pc:sldMasterChg chg="delSp mod setBg delSldLayout modSldLayout">
        <pc:chgData name="Gloria Twesigye" userId="6464a502-8a44-4d67-8fab-8f3aa9495827" providerId="ADAL" clId="{50E2C758-C78B-4777-8669-CD2EB671EA6B}" dt="2023-03-20T21:05:54.312" v="35"/>
        <pc:sldMasterMkLst>
          <pc:docMk/>
          <pc:sldMasterMk cId="3984714580" sldId="2147483687"/>
        </pc:sldMasterMkLst>
        <pc:spChg chg="del">
          <ac:chgData name="Gloria Twesigye" userId="6464a502-8a44-4d67-8fab-8f3aa9495827" providerId="ADAL" clId="{50E2C758-C78B-4777-8669-CD2EB671EA6B}" dt="2023-03-20T21:02:39.011" v="7" actId="478"/>
          <ac:spMkLst>
            <pc:docMk/>
            <pc:sldMasterMk cId="3984714580" sldId="2147483687"/>
            <ac:spMk id="6" creationId="{F3508880-2D04-8F31-445B-D96DA2BF437A}"/>
          </ac:spMkLst>
        </pc:spChg>
        <pc:sldLayoutChg chg="delSp mod">
          <pc:chgData name="Gloria Twesigye" userId="6464a502-8a44-4d67-8fab-8f3aa9495827" providerId="ADAL" clId="{50E2C758-C78B-4777-8669-CD2EB671EA6B}" dt="2023-03-20T21:02:47.585" v="8" actId="478"/>
          <pc:sldLayoutMkLst>
            <pc:docMk/>
            <pc:sldMasterMk cId="3984714580" sldId="2147483687"/>
            <pc:sldLayoutMk cId="2029731006" sldId="2147483688"/>
          </pc:sldLayoutMkLst>
          <pc:spChg chg="del">
            <ac:chgData name="Gloria Twesigye" userId="6464a502-8a44-4d67-8fab-8f3aa9495827" providerId="ADAL" clId="{50E2C758-C78B-4777-8669-CD2EB671EA6B}" dt="2023-03-20T21:02:47.585" v="8" actId="478"/>
            <ac:spMkLst>
              <pc:docMk/>
              <pc:sldMasterMk cId="3984714580" sldId="2147483687"/>
              <pc:sldLayoutMk cId="2029731006" sldId="2147483688"/>
              <ac:spMk id="6" creationId="{EC5FC97C-5584-8FB9-31E8-948C44C94010}"/>
            </ac:spMkLst>
          </pc:spChg>
        </pc:sldLayoutChg>
        <pc:sldLayoutChg chg="delSp modSp mod">
          <pc:chgData name="Gloria Twesigye" userId="6464a502-8a44-4d67-8fab-8f3aa9495827" providerId="ADAL" clId="{50E2C758-C78B-4777-8669-CD2EB671EA6B}" dt="2023-03-20T21:02:49.476" v="9" actId="478"/>
          <pc:sldLayoutMkLst>
            <pc:docMk/>
            <pc:sldMasterMk cId="3984714580" sldId="2147483687"/>
            <pc:sldLayoutMk cId="746083278" sldId="2147483689"/>
          </pc:sldLayoutMkLst>
          <pc:spChg chg="mod">
            <ac:chgData name="Gloria Twesigye" userId="6464a502-8a44-4d67-8fab-8f3aa9495827" providerId="ADAL" clId="{50E2C758-C78B-4777-8669-CD2EB671EA6B}" dt="2023-03-20T21:02:22.747" v="1" actId="1076"/>
            <ac:spMkLst>
              <pc:docMk/>
              <pc:sldMasterMk cId="3984714580" sldId="2147483687"/>
              <pc:sldLayoutMk cId="746083278" sldId="2147483689"/>
              <ac:spMk id="3" creationId="{D1377EC6-E606-BCCD-FC01-0168607C70E3}"/>
            </ac:spMkLst>
          </pc:spChg>
          <pc:spChg chg="del">
            <ac:chgData name="Gloria Twesigye" userId="6464a502-8a44-4d67-8fab-8f3aa9495827" providerId="ADAL" clId="{50E2C758-C78B-4777-8669-CD2EB671EA6B}" dt="2023-03-20T21:02:49.476" v="9" actId="478"/>
            <ac:spMkLst>
              <pc:docMk/>
              <pc:sldMasterMk cId="3984714580" sldId="2147483687"/>
              <pc:sldLayoutMk cId="746083278" sldId="2147483689"/>
              <ac:spMk id="6" creationId="{C5F83DAB-1288-D2A6-CDF7-6DB873393035}"/>
            </ac:spMkLst>
          </pc:spChg>
        </pc:sldLayoutChg>
        <pc:sldLayoutChg chg="del">
          <pc:chgData name="Gloria Twesigye" userId="6464a502-8a44-4d67-8fab-8f3aa9495827" providerId="ADAL" clId="{50E2C758-C78B-4777-8669-CD2EB671EA6B}" dt="2023-03-20T21:02:24.224" v="2" actId="2696"/>
          <pc:sldLayoutMkLst>
            <pc:docMk/>
            <pc:sldMasterMk cId="3984714580" sldId="2147483687"/>
            <pc:sldLayoutMk cId="1129321109" sldId="2147483690"/>
          </pc:sldLayoutMkLst>
        </pc:sldLayoutChg>
        <pc:sldLayoutChg chg="del">
          <pc:chgData name="Gloria Twesigye" userId="6464a502-8a44-4d67-8fab-8f3aa9495827" providerId="ADAL" clId="{50E2C758-C78B-4777-8669-CD2EB671EA6B}" dt="2023-03-20T21:02:25.551" v="3" actId="2696"/>
          <pc:sldLayoutMkLst>
            <pc:docMk/>
            <pc:sldMasterMk cId="3984714580" sldId="2147483687"/>
            <pc:sldLayoutMk cId="1622710034" sldId="2147483691"/>
          </pc:sldLayoutMkLst>
        </pc:sldLayoutChg>
        <pc:sldLayoutChg chg="del">
          <pc:chgData name="Gloria Twesigye" userId="6464a502-8a44-4d67-8fab-8f3aa9495827" providerId="ADAL" clId="{50E2C758-C78B-4777-8669-CD2EB671EA6B}" dt="2023-03-20T21:02:26.642" v="4" actId="2696"/>
          <pc:sldLayoutMkLst>
            <pc:docMk/>
            <pc:sldMasterMk cId="3984714580" sldId="2147483687"/>
            <pc:sldLayoutMk cId="159174091" sldId="2147483692"/>
          </pc:sldLayoutMkLst>
        </pc:sldLayoutChg>
        <pc:sldLayoutChg chg="del">
          <pc:chgData name="Gloria Twesigye" userId="6464a502-8a44-4d67-8fab-8f3aa9495827" providerId="ADAL" clId="{50E2C758-C78B-4777-8669-CD2EB671EA6B}" dt="2023-03-20T21:02:28.619" v="5" actId="2696"/>
          <pc:sldLayoutMkLst>
            <pc:docMk/>
            <pc:sldMasterMk cId="3984714580" sldId="2147483687"/>
            <pc:sldLayoutMk cId="2208407366" sldId="2147483693"/>
          </pc:sldLayoutMkLst>
        </pc:sldLayoutChg>
        <pc:sldLayoutChg chg="delSp">
          <pc:chgData name="Gloria Twesigye" userId="6464a502-8a44-4d67-8fab-8f3aa9495827" providerId="ADAL" clId="{50E2C758-C78B-4777-8669-CD2EB671EA6B}" dt="2023-03-20T21:02:33.506" v="6"/>
          <pc:sldLayoutMkLst>
            <pc:docMk/>
            <pc:sldMasterMk cId="3984714580" sldId="2147483687"/>
            <pc:sldLayoutMk cId="1400920545" sldId="2147483694"/>
          </pc:sldLayoutMkLst>
          <pc:spChg chg="del">
            <ac:chgData name="Gloria Twesigye" userId="6464a502-8a44-4d67-8fab-8f3aa9495827" providerId="ADAL" clId="{50E2C758-C78B-4777-8669-CD2EB671EA6B}" dt="2023-03-20T21:02:33.506" v="6"/>
            <ac:spMkLst>
              <pc:docMk/>
              <pc:sldMasterMk cId="3984714580" sldId="2147483687"/>
              <pc:sldLayoutMk cId="1400920545" sldId="2147483694"/>
              <ac:spMk id="2" creationId="{FCB23E28-E8E3-EDDF-D177-79EF6B51436B}"/>
            </ac:spMkLst>
          </pc:spChg>
          <pc:spChg chg="del">
            <ac:chgData name="Gloria Twesigye" userId="6464a502-8a44-4d67-8fab-8f3aa9495827" providerId="ADAL" clId="{50E2C758-C78B-4777-8669-CD2EB671EA6B}" dt="2023-03-20T21:02:33.506" v="6"/>
            <ac:spMkLst>
              <pc:docMk/>
              <pc:sldMasterMk cId="3984714580" sldId="2147483687"/>
              <pc:sldLayoutMk cId="1400920545" sldId="2147483694"/>
              <ac:spMk id="3" creationId="{01F321F6-3B64-18D4-DDAD-322F018BFBFD}"/>
            </ac:spMkLst>
          </pc:spChg>
          <pc:spChg chg="del">
            <ac:chgData name="Gloria Twesigye" userId="6464a502-8a44-4d67-8fab-8f3aa9495827" providerId="ADAL" clId="{50E2C758-C78B-4777-8669-CD2EB671EA6B}" dt="2023-03-20T21:02:33.506" v="6"/>
            <ac:spMkLst>
              <pc:docMk/>
              <pc:sldMasterMk cId="3984714580" sldId="2147483687"/>
              <pc:sldLayoutMk cId="1400920545" sldId="2147483694"/>
              <ac:spMk id="4" creationId="{E88180AF-0655-F3DE-0431-52E54B9143E0}"/>
            </ac:spMkLst>
          </pc:spChg>
        </pc:sldLayoutChg>
        <pc:sldLayoutChg chg="del">
          <pc:chgData name="Gloria Twesigye" userId="6464a502-8a44-4d67-8fab-8f3aa9495827" providerId="ADAL" clId="{50E2C758-C78B-4777-8669-CD2EB671EA6B}" dt="2023-03-20T21:03:03.271" v="10" actId="2696"/>
          <pc:sldLayoutMkLst>
            <pc:docMk/>
            <pc:sldMasterMk cId="3984714580" sldId="2147483687"/>
            <pc:sldLayoutMk cId="2613048141" sldId="2147483695"/>
          </pc:sldLayoutMkLst>
        </pc:sldLayoutChg>
        <pc:sldLayoutChg chg="del">
          <pc:chgData name="Gloria Twesigye" userId="6464a502-8a44-4d67-8fab-8f3aa9495827" providerId="ADAL" clId="{50E2C758-C78B-4777-8669-CD2EB671EA6B}" dt="2023-03-20T21:03:05.173" v="11" actId="2696"/>
          <pc:sldLayoutMkLst>
            <pc:docMk/>
            <pc:sldMasterMk cId="3984714580" sldId="2147483687"/>
            <pc:sldLayoutMk cId="3093831904" sldId="2147483696"/>
          </pc:sldLayoutMkLst>
        </pc:sldLayoutChg>
      </pc:sldMasterChg>
      <pc:sldMasterChg chg="delSp modSp new mod setBg addSldLayout delSldLayout modSldLayout">
        <pc:chgData name="Gloria Twesigye" userId="6464a502-8a44-4d67-8fab-8f3aa9495827" providerId="ADAL" clId="{50E2C758-C78B-4777-8669-CD2EB671EA6B}" dt="2023-03-20T21:06:02.534" v="37"/>
        <pc:sldMasterMkLst>
          <pc:docMk/>
          <pc:sldMasterMk cId="2923530331" sldId="2147483697"/>
        </pc:sldMasterMkLst>
        <pc:spChg chg="mod">
          <ac:chgData name="Gloria Twesigye" userId="6464a502-8a44-4d67-8fab-8f3aa9495827" providerId="ADAL" clId="{50E2C758-C78B-4777-8669-CD2EB671EA6B}" dt="2023-03-20T21:04:21.485" v="16" actId="255"/>
          <ac:spMkLst>
            <pc:docMk/>
            <pc:sldMasterMk cId="2923530331" sldId="2147483697"/>
            <ac:spMk id="2" creationId="{C2357F3D-8BDE-4846-BE5A-F14261A825E5}"/>
          </ac:spMkLst>
        </pc:spChg>
        <pc:spChg chg="mod">
          <ac:chgData name="Gloria Twesigye" userId="6464a502-8a44-4d67-8fab-8f3aa9495827" providerId="ADAL" clId="{50E2C758-C78B-4777-8669-CD2EB671EA6B}" dt="2023-03-20T21:04:16.702" v="15" actId="114"/>
          <ac:spMkLst>
            <pc:docMk/>
            <pc:sldMasterMk cId="2923530331" sldId="2147483697"/>
            <ac:spMk id="3" creationId="{85CD7D01-945A-91FC-716C-ABBBF64D6324}"/>
          </ac:spMkLst>
        </pc:spChg>
        <pc:spChg chg="del">
          <ac:chgData name="Gloria Twesigye" userId="6464a502-8a44-4d67-8fab-8f3aa9495827" providerId="ADAL" clId="{50E2C758-C78B-4777-8669-CD2EB671EA6B}" dt="2023-03-20T21:04:26.939" v="17" actId="478"/>
          <ac:spMkLst>
            <pc:docMk/>
            <pc:sldMasterMk cId="2923530331" sldId="2147483697"/>
            <ac:spMk id="4" creationId="{CF7C8218-9626-E90E-D0F3-66BCAA661BC8}"/>
          </ac:spMkLst>
        </pc:spChg>
        <pc:spChg chg="del">
          <ac:chgData name="Gloria Twesigye" userId="6464a502-8a44-4d67-8fab-8f3aa9495827" providerId="ADAL" clId="{50E2C758-C78B-4777-8669-CD2EB671EA6B}" dt="2023-03-20T21:04:28.521" v="18" actId="478"/>
          <ac:spMkLst>
            <pc:docMk/>
            <pc:sldMasterMk cId="2923530331" sldId="2147483697"/>
            <ac:spMk id="5" creationId="{8022CE65-1522-5935-302E-89DACB157037}"/>
          </ac:spMkLst>
        </pc:spChg>
        <pc:spChg chg="del">
          <ac:chgData name="Gloria Twesigye" userId="6464a502-8a44-4d67-8fab-8f3aa9495827" providerId="ADAL" clId="{50E2C758-C78B-4777-8669-CD2EB671EA6B}" dt="2023-03-20T21:04:29.581" v="19" actId="478"/>
          <ac:spMkLst>
            <pc:docMk/>
            <pc:sldMasterMk cId="2923530331" sldId="2147483697"/>
            <ac:spMk id="6" creationId="{B5DA78E1-A49B-0ADA-692D-3A5E5E3B2220}"/>
          </ac:spMkLst>
        </pc:spChg>
        <pc:sldLayoutChg chg="delSp new del replId">
          <pc:chgData name="Gloria Twesigye" userId="6464a502-8a44-4d67-8fab-8f3aa9495827" providerId="ADAL" clId="{50E2C758-C78B-4777-8669-CD2EB671EA6B}" dt="2023-03-20T21:04:38.464" v="21" actId="2696"/>
          <pc:sldLayoutMkLst>
            <pc:docMk/>
            <pc:sldMasterMk cId="2923530331" sldId="2147483697"/>
            <pc:sldLayoutMk cId="1724264689" sldId="2147483698"/>
          </pc:sldLayoutMkLst>
          <pc:spChg chg="del">
            <ac:chgData name="Gloria Twesigye" userId="6464a502-8a44-4d67-8fab-8f3aa9495827" providerId="ADAL" clId="{50E2C758-C78B-4777-8669-CD2EB671EA6B}" dt="2023-03-20T21:04:36.347" v="20"/>
            <ac:spMkLst>
              <pc:docMk/>
              <pc:sldMasterMk cId="2923530331" sldId="2147483697"/>
              <pc:sldLayoutMk cId="1724264689" sldId="2147483698"/>
              <ac:spMk id="4" creationId="{496FFEB0-2349-4703-39B4-E34E95F20C43}"/>
            </ac:spMkLst>
          </pc:spChg>
          <pc:spChg chg="del">
            <ac:chgData name="Gloria Twesigye" userId="6464a502-8a44-4d67-8fab-8f3aa9495827" providerId="ADAL" clId="{50E2C758-C78B-4777-8669-CD2EB671EA6B}" dt="2023-03-20T21:04:36.347" v="20"/>
            <ac:spMkLst>
              <pc:docMk/>
              <pc:sldMasterMk cId="2923530331" sldId="2147483697"/>
              <pc:sldLayoutMk cId="1724264689" sldId="2147483698"/>
              <ac:spMk id="5" creationId="{3AE23BDB-81AD-4147-BBBA-5C956B1412EE}"/>
            </ac:spMkLst>
          </pc:spChg>
          <pc:spChg chg="del">
            <ac:chgData name="Gloria Twesigye" userId="6464a502-8a44-4d67-8fab-8f3aa9495827" providerId="ADAL" clId="{50E2C758-C78B-4777-8669-CD2EB671EA6B}" dt="2023-03-20T21:04:36.347" v="20"/>
            <ac:spMkLst>
              <pc:docMk/>
              <pc:sldMasterMk cId="2923530331" sldId="2147483697"/>
              <pc:sldLayoutMk cId="1724264689" sldId="2147483698"/>
              <ac:spMk id="6" creationId="{D3191DF0-42B7-B753-63C5-874FAB3DB1E7}"/>
            </ac:spMkLst>
          </pc:spChg>
        </pc:sldLayoutChg>
        <pc:sldLayoutChg chg="delSp new replId">
          <pc:chgData name="Gloria Twesigye" userId="6464a502-8a44-4d67-8fab-8f3aa9495827" providerId="ADAL" clId="{50E2C758-C78B-4777-8669-CD2EB671EA6B}" dt="2023-03-20T21:04:43.101" v="22"/>
          <pc:sldLayoutMkLst>
            <pc:docMk/>
            <pc:sldMasterMk cId="2923530331" sldId="2147483697"/>
            <pc:sldLayoutMk cId="2064571082" sldId="2147483699"/>
          </pc:sldLayoutMkLst>
          <pc:spChg chg="del">
            <ac:chgData name="Gloria Twesigye" userId="6464a502-8a44-4d67-8fab-8f3aa9495827" providerId="ADAL" clId="{50E2C758-C78B-4777-8669-CD2EB671EA6B}" dt="2023-03-20T21:04:43.101" v="22"/>
            <ac:spMkLst>
              <pc:docMk/>
              <pc:sldMasterMk cId="2923530331" sldId="2147483697"/>
              <pc:sldLayoutMk cId="2064571082" sldId="2147483699"/>
              <ac:spMk id="4" creationId="{7C27B6A1-0631-5588-D99E-C48367FCABB0}"/>
            </ac:spMkLst>
          </pc:spChg>
          <pc:spChg chg="del">
            <ac:chgData name="Gloria Twesigye" userId="6464a502-8a44-4d67-8fab-8f3aa9495827" providerId="ADAL" clId="{50E2C758-C78B-4777-8669-CD2EB671EA6B}" dt="2023-03-20T21:04:43.101" v="22"/>
            <ac:spMkLst>
              <pc:docMk/>
              <pc:sldMasterMk cId="2923530331" sldId="2147483697"/>
              <pc:sldLayoutMk cId="2064571082" sldId="2147483699"/>
              <ac:spMk id="5" creationId="{CA34666A-238C-A018-7F1E-0F242D082869}"/>
            </ac:spMkLst>
          </pc:spChg>
          <pc:spChg chg="del">
            <ac:chgData name="Gloria Twesigye" userId="6464a502-8a44-4d67-8fab-8f3aa9495827" providerId="ADAL" clId="{50E2C758-C78B-4777-8669-CD2EB671EA6B}" dt="2023-03-20T21:04:43.101" v="22"/>
            <ac:spMkLst>
              <pc:docMk/>
              <pc:sldMasterMk cId="2923530331" sldId="2147483697"/>
              <pc:sldLayoutMk cId="2064571082" sldId="2147483699"/>
              <ac:spMk id="6" creationId="{C9B33F0B-6D05-FC60-BDE9-48654B16AF40}"/>
            </ac:spMkLst>
          </pc:spChg>
        </pc:sldLayoutChg>
        <pc:sldLayoutChg chg="new del replId">
          <pc:chgData name="Gloria Twesigye" userId="6464a502-8a44-4d67-8fab-8f3aa9495827" providerId="ADAL" clId="{50E2C758-C78B-4777-8669-CD2EB671EA6B}" dt="2023-03-20T21:04:46.123" v="23" actId="2696"/>
          <pc:sldLayoutMkLst>
            <pc:docMk/>
            <pc:sldMasterMk cId="2923530331" sldId="2147483697"/>
            <pc:sldLayoutMk cId="2257432458" sldId="2147483700"/>
          </pc:sldLayoutMkLst>
        </pc:sldLayoutChg>
        <pc:sldLayoutChg chg="new del replId">
          <pc:chgData name="Gloria Twesigye" userId="6464a502-8a44-4d67-8fab-8f3aa9495827" providerId="ADAL" clId="{50E2C758-C78B-4777-8669-CD2EB671EA6B}" dt="2023-03-20T21:04:47.893" v="24" actId="2696"/>
          <pc:sldLayoutMkLst>
            <pc:docMk/>
            <pc:sldMasterMk cId="2923530331" sldId="2147483697"/>
            <pc:sldLayoutMk cId="982641464" sldId="2147483701"/>
          </pc:sldLayoutMkLst>
        </pc:sldLayoutChg>
        <pc:sldLayoutChg chg="new del replId">
          <pc:chgData name="Gloria Twesigye" userId="6464a502-8a44-4d67-8fab-8f3aa9495827" providerId="ADAL" clId="{50E2C758-C78B-4777-8669-CD2EB671EA6B}" dt="2023-03-20T21:04:49.806" v="25" actId="2696"/>
          <pc:sldLayoutMkLst>
            <pc:docMk/>
            <pc:sldMasterMk cId="2923530331" sldId="2147483697"/>
            <pc:sldLayoutMk cId="1660456272" sldId="2147483702"/>
          </pc:sldLayoutMkLst>
        </pc:sldLayoutChg>
        <pc:sldLayoutChg chg="delSp new replId">
          <pc:chgData name="Gloria Twesigye" userId="6464a502-8a44-4d67-8fab-8f3aa9495827" providerId="ADAL" clId="{50E2C758-C78B-4777-8669-CD2EB671EA6B}" dt="2023-03-20T21:04:52.611" v="26"/>
          <pc:sldLayoutMkLst>
            <pc:docMk/>
            <pc:sldMasterMk cId="2923530331" sldId="2147483697"/>
            <pc:sldLayoutMk cId="2847079691" sldId="2147483703"/>
          </pc:sldLayoutMkLst>
          <pc:spChg chg="del">
            <ac:chgData name="Gloria Twesigye" userId="6464a502-8a44-4d67-8fab-8f3aa9495827" providerId="ADAL" clId="{50E2C758-C78B-4777-8669-CD2EB671EA6B}" dt="2023-03-20T21:04:52.611" v="26"/>
            <ac:spMkLst>
              <pc:docMk/>
              <pc:sldMasterMk cId="2923530331" sldId="2147483697"/>
              <pc:sldLayoutMk cId="2847079691" sldId="2147483703"/>
              <ac:spMk id="3" creationId="{1315554B-B943-A4CA-11C9-D792E59C107B}"/>
            </ac:spMkLst>
          </pc:spChg>
          <pc:spChg chg="del">
            <ac:chgData name="Gloria Twesigye" userId="6464a502-8a44-4d67-8fab-8f3aa9495827" providerId="ADAL" clId="{50E2C758-C78B-4777-8669-CD2EB671EA6B}" dt="2023-03-20T21:04:52.611" v="26"/>
            <ac:spMkLst>
              <pc:docMk/>
              <pc:sldMasterMk cId="2923530331" sldId="2147483697"/>
              <pc:sldLayoutMk cId="2847079691" sldId="2147483703"/>
              <ac:spMk id="4" creationId="{94EAAC9E-C8FE-2BC6-CA45-7FF13E7C82FC}"/>
            </ac:spMkLst>
          </pc:spChg>
          <pc:spChg chg="del">
            <ac:chgData name="Gloria Twesigye" userId="6464a502-8a44-4d67-8fab-8f3aa9495827" providerId="ADAL" clId="{50E2C758-C78B-4777-8669-CD2EB671EA6B}" dt="2023-03-20T21:04:52.611" v="26"/>
            <ac:spMkLst>
              <pc:docMk/>
              <pc:sldMasterMk cId="2923530331" sldId="2147483697"/>
              <pc:sldLayoutMk cId="2847079691" sldId="2147483703"/>
              <ac:spMk id="5" creationId="{AD314E4A-46E7-71C0-749D-3BA184185BD3}"/>
            </ac:spMkLst>
          </pc:spChg>
        </pc:sldLayoutChg>
        <pc:sldLayoutChg chg="delSp new replId">
          <pc:chgData name="Gloria Twesigye" userId="6464a502-8a44-4d67-8fab-8f3aa9495827" providerId="ADAL" clId="{50E2C758-C78B-4777-8669-CD2EB671EA6B}" dt="2023-03-20T21:04:56.300" v="27"/>
          <pc:sldLayoutMkLst>
            <pc:docMk/>
            <pc:sldMasterMk cId="2923530331" sldId="2147483697"/>
            <pc:sldLayoutMk cId="2056090286" sldId="2147483704"/>
          </pc:sldLayoutMkLst>
          <pc:spChg chg="del">
            <ac:chgData name="Gloria Twesigye" userId="6464a502-8a44-4d67-8fab-8f3aa9495827" providerId="ADAL" clId="{50E2C758-C78B-4777-8669-CD2EB671EA6B}" dt="2023-03-20T21:04:56.300" v="27"/>
            <ac:spMkLst>
              <pc:docMk/>
              <pc:sldMasterMk cId="2923530331" sldId="2147483697"/>
              <pc:sldLayoutMk cId="2056090286" sldId="2147483704"/>
              <ac:spMk id="2" creationId="{BECEFA62-20DA-C2AF-EFB6-8243205B739D}"/>
            </ac:spMkLst>
          </pc:spChg>
          <pc:spChg chg="del">
            <ac:chgData name="Gloria Twesigye" userId="6464a502-8a44-4d67-8fab-8f3aa9495827" providerId="ADAL" clId="{50E2C758-C78B-4777-8669-CD2EB671EA6B}" dt="2023-03-20T21:04:56.300" v="27"/>
            <ac:spMkLst>
              <pc:docMk/>
              <pc:sldMasterMk cId="2923530331" sldId="2147483697"/>
              <pc:sldLayoutMk cId="2056090286" sldId="2147483704"/>
              <ac:spMk id="3" creationId="{E584B9F0-78D0-55E8-CC3D-0D2F4F2551F0}"/>
            </ac:spMkLst>
          </pc:spChg>
          <pc:spChg chg="del">
            <ac:chgData name="Gloria Twesigye" userId="6464a502-8a44-4d67-8fab-8f3aa9495827" providerId="ADAL" clId="{50E2C758-C78B-4777-8669-CD2EB671EA6B}" dt="2023-03-20T21:04:56.300" v="27"/>
            <ac:spMkLst>
              <pc:docMk/>
              <pc:sldMasterMk cId="2923530331" sldId="2147483697"/>
              <pc:sldLayoutMk cId="2056090286" sldId="2147483704"/>
              <ac:spMk id="4" creationId="{11893795-7D8C-8221-C50E-F3D141E08641}"/>
            </ac:spMkLst>
          </pc:spChg>
        </pc:sldLayoutChg>
        <pc:sldLayoutChg chg="new del replId">
          <pc:chgData name="Gloria Twesigye" userId="6464a502-8a44-4d67-8fab-8f3aa9495827" providerId="ADAL" clId="{50E2C758-C78B-4777-8669-CD2EB671EA6B}" dt="2023-03-20T21:04:58.739" v="28" actId="2696"/>
          <pc:sldLayoutMkLst>
            <pc:docMk/>
            <pc:sldMasterMk cId="2923530331" sldId="2147483697"/>
            <pc:sldLayoutMk cId="3239133198" sldId="2147483705"/>
          </pc:sldLayoutMkLst>
        </pc:sldLayoutChg>
        <pc:sldLayoutChg chg="new del replId">
          <pc:chgData name="Gloria Twesigye" userId="6464a502-8a44-4d67-8fab-8f3aa9495827" providerId="ADAL" clId="{50E2C758-C78B-4777-8669-CD2EB671EA6B}" dt="2023-03-20T21:04:59.831" v="29" actId="2696"/>
          <pc:sldLayoutMkLst>
            <pc:docMk/>
            <pc:sldMasterMk cId="2923530331" sldId="2147483697"/>
            <pc:sldLayoutMk cId="3255473470" sldId="2147483706"/>
          </pc:sldLayoutMkLst>
        </pc:sldLayoutChg>
        <pc:sldLayoutChg chg="new del replId">
          <pc:chgData name="Gloria Twesigye" userId="6464a502-8a44-4d67-8fab-8f3aa9495827" providerId="ADAL" clId="{50E2C758-C78B-4777-8669-CD2EB671EA6B}" dt="2023-03-20T21:05:02.686" v="30" actId="2696"/>
          <pc:sldLayoutMkLst>
            <pc:docMk/>
            <pc:sldMasterMk cId="2923530331" sldId="2147483697"/>
            <pc:sldLayoutMk cId="2382601249" sldId="2147483707"/>
          </pc:sldLayoutMkLst>
        </pc:sldLayoutChg>
        <pc:sldLayoutChg chg="new del replId">
          <pc:chgData name="Gloria Twesigye" userId="6464a502-8a44-4d67-8fab-8f3aa9495827" providerId="ADAL" clId="{50E2C758-C78B-4777-8669-CD2EB671EA6B}" dt="2023-03-20T21:05:03.763" v="31" actId="2696"/>
          <pc:sldLayoutMkLst>
            <pc:docMk/>
            <pc:sldMasterMk cId="2923530331" sldId="2147483697"/>
            <pc:sldLayoutMk cId="2131494700" sldId="2147483708"/>
          </pc:sldLayoutMkLst>
        </pc:sldLayoutChg>
      </pc:sldMasterChg>
      <pc:sldMasterChg chg="delSldLayout">
        <pc:chgData name="Gloria Twesigye" userId="6464a502-8a44-4d67-8fab-8f3aa9495827" providerId="ADAL" clId="{50E2C758-C78B-4777-8669-CD2EB671EA6B}" dt="2023-03-20T21:05:25.138" v="33" actId="2696"/>
        <pc:sldMasterMkLst>
          <pc:docMk/>
          <pc:sldMasterMk cId="2048461119" sldId="2147483705"/>
        </pc:sldMasterMkLst>
        <pc:sldLayoutChg chg="del">
          <pc:chgData name="Gloria Twesigye" userId="6464a502-8a44-4d67-8fab-8f3aa9495827" providerId="ADAL" clId="{50E2C758-C78B-4777-8669-CD2EB671EA6B}" dt="2023-03-20T21:05:25.138" v="33" actId="2696"/>
          <pc:sldLayoutMkLst>
            <pc:docMk/>
            <pc:sldMasterMk cId="2048461119" sldId="2147483705"/>
            <pc:sldLayoutMk cId="3824787925" sldId="2147483686"/>
          </pc:sldLayoutMkLst>
        </pc:sldLayoutChg>
      </pc:sldMasterChg>
    </pc:docChg>
  </pc:docChgLst>
  <pc:docChgLst>
    <pc:chgData name="Sarah Balian" userId="b9b6ec2c-f67a-4485-ae9a-27dddf9569d2" providerId="ADAL" clId="{BB214F9E-113E-4EA9-8FB3-FE8A292AEA75}"/>
    <pc:docChg chg="undo redo custSel modSld">
      <pc:chgData name="Sarah Balian" userId="b9b6ec2c-f67a-4485-ae9a-27dddf9569d2" providerId="ADAL" clId="{BB214F9E-113E-4EA9-8FB3-FE8A292AEA75}" dt="2023-02-02T19:17:44.198" v="106"/>
      <pc:docMkLst>
        <pc:docMk/>
      </pc:docMkLst>
      <pc:sldChg chg="modSp mod delCm modCm">
        <pc:chgData name="Sarah Balian" userId="b9b6ec2c-f67a-4485-ae9a-27dddf9569d2" providerId="ADAL" clId="{BB214F9E-113E-4EA9-8FB3-FE8A292AEA75}" dt="2023-02-02T19:17:44.198" v="106"/>
        <pc:sldMkLst>
          <pc:docMk/>
          <pc:sldMk cId="3475639167" sldId="289"/>
        </pc:sldMkLst>
        <pc:spChg chg="mod">
          <ac:chgData name="Sarah Balian" userId="b9b6ec2c-f67a-4485-ae9a-27dddf9569d2" providerId="ADAL" clId="{BB214F9E-113E-4EA9-8FB3-FE8A292AEA75}" dt="2023-02-02T19:17:26.474" v="104" actId="1076"/>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B214F9E-113E-4EA9-8FB3-FE8A292AEA75}" dt="2023-02-02T19:17:44.198" v="106"/>
              <pc2:cmMkLst xmlns:pc2="http://schemas.microsoft.com/office/powerpoint/2019/9/main/command">
                <pc:docMk/>
                <pc:sldMk cId="3475639167" sldId="289"/>
                <pc2:cmMk id="{2DEAD97D-A688-4E40-9364-09468691891F}"/>
              </pc2:cmMkLst>
              <pc226:cmRplyChg chg="add">
                <pc226:chgData name="Sarah Balian" userId="b9b6ec2c-f67a-4485-ae9a-27dddf9569d2" providerId="ADAL" clId="{BB214F9E-113E-4EA9-8FB3-FE8A292AEA75}" dt="2023-02-02T19:17:38.977" v="105"/>
                <pc2:cmRplyMkLst xmlns:pc2="http://schemas.microsoft.com/office/powerpoint/2019/9/main/command">
                  <pc:docMk/>
                  <pc:sldMk cId="3475639167" sldId="289"/>
                  <pc2:cmMk id="{2DEAD97D-A688-4E40-9364-09468691891F}"/>
                  <pc2:cmRplyMk id="{B34258AC-9087-40AE-9975-CB827D1C0F19}"/>
                </pc2:cmRplyMkLst>
              </pc226:cmRplyChg>
            </pc226:cmChg>
            <pc226:cmChg xmlns:pc226="http://schemas.microsoft.com/office/powerpoint/2022/06/main/command" chg="del mod">
              <pc226:chgData name="Sarah Balian" userId="b9b6ec2c-f67a-4485-ae9a-27dddf9569d2" providerId="ADAL" clId="{BB214F9E-113E-4EA9-8FB3-FE8A292AEA75}" dt="2023-02-02T19:15:19.826" v="16"/>
              <pc2:cmMkLst xmlns:pc2="http://schemas.microsoft.com/office/powerpoint/2019/9/main/command">
                <pc:docMk/>
                <pc:sldMk cId="3475639167" sldId="289"/>
                <pc2:cmMk id="{F20D34CA-D1F1-4055-8B45-5452D98E809A}"/>
              </pc2:cmMkLst>
            </pc226:cmChg>
          </p:ext>
        </pc:extLst>
      </pc:sldChg>
      <pc:sldChg chg="delCm">
        <pc:chgData name="Sarah Balian" userId="b9b6ec2c-f67a-4485-ae9a-27dddf9569d2" providerId="ADAL" clId="{BB214F9E-113E-4EA9-8FB3-FE8A292AEA75}" dt="2023-02-02T18:47:42.813" v="3"/>
        <pc:sldMkLst>
          <pc:docMk/>
          <pc:sldMk cId="4205298638" sldId="29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47:42.813" v="3"/>
              <pc2:cmMkLst xmlns:pc2="http://schemas.microsoft.com/office/powerpoint/2019/9/main/command">
                <pc:docMk/>
                <pc:sldMk cId="4205298638" sldId="292"/>
                <pc2:cmMk id="{DE437266-AEE2-4DFA-8C0B-AFF4C05A6A7A}"/>
              </pc2:cmMkLst>
            </pc226:cmChg>
          </p:ext>
        </pc:extLst>
      </pc:sldChg>
      <pc:sldChg chg="delCm">
        <pc:chgData name="Sarah Balian" userId="b9b6ec2c-f67a-4485-ae9a-27dddf9569d2" providerId="ADAL" clId="{BB214F9E-113E-4EA9-8FB3-FE8A292AEA75}" dt="2023-02-02T18:50:56.670" v="10"/>
        <pc:sldMkLst>
          <pc:docMk/>
          <pc:sldMk cId="1925132525" sldId="29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50:56.670" v="10"/>
              <pc2:cmMkLst xmlns:pc2="http://schemas.microsoft.com/office/powerpoint/2019/9/main/command">
                <pc:docMk/>
                <pc:sldMk cId="1925132525" sldId="294"/>
                <pc2:cmMk id="{E55B65CB-D2DD-4DD2-82FF-A36CEE34A503}"/>
              </pc2:cmMkLst>
            </pc226:cmChg>
          </p:ext>
        </pc:extLst>
      </pc:sldChg>
      <pc:sldChg chg="modCm">
        <pc:chgData name="Sarah Balian" userId="b9b6ec2c-f67a-4485-ae9a-27dddf9569d2" providerId="ADAL" clId="{BB214F9E-113E-4EA9-8FB3-FE8A292AEA75}" dt="2023-02-02T18:49:16.036" v="9"/>
        <pc:sldMkLst>
          <pc:docMk/>
          <pc:sldMk cId="476875324" sldId="296"/>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B214F9E-113E-4EA9-8FB3-FE8A292AEA75}" dt="2023-02-02T18:49:16.036" v="9"/>
              <pc2:cmMkLst xmlns:pc2="http://schemas.microsoft.com/office/powerpoint/2019/9/main/command">
                <pc:docMk/>
                <pc:sldMk cId="476875324" sldId="296"/>
                <pc2:cmMk id="{F9708234-D3C9-415F-B968-CD9F0601462C}"/>
              </pc2:cmMkLst>
              <pc226:cmRplyChg chg="add">
                <pc226:chgData name="Sarah Balian" userId="b9b6ec2c-f67a-4485-ae9a-27dddf9569d2" providerId="ADAL" clId="{BB214F9E-113E-4EA9-8FB3-FE8A292AEA75}" dt="2023-02-02T18:49:16.036" v="9"/>
                <pc2:cmRplyMkLst xmlns:pc2="http://schemas.microsoft.com/office/powerpoint/2019/9/main/command">
                  <pc:docMk/>
                  <pc:sldMk cId="476875324" sldId="296"/>
                  <pc2:cmMk id="{F9708234-D3C9-415F-B968-CD9F0601462C}"/>
                  <pc2:cmRplyMk id="{47C065BF-A79F-4FB7-93FC-6416DABFA3D5}"/>
                </pc2:cmRplyMkLst>
              </pc226:cmRplyChg>
            </pc226:cmChg>
          </p:ext>
        </pc:extLst>
      </pc:sldChg>
      <pc:sldChg chg="modSp mod">
        <pc:chgData name="Sarah Balian" userId="b9b6ec2c-f67a-4485-ae9a-27dddf9569d2" providerId="ADAL" clId="{BB214F9E-113E-4EA9-8FB3-FE8A292AEA75}" dt="2023-02-02T18:48:22.404" v="7" actId="207"/>
        <pc:sldMkLst>
          <pc:docMk/>
          <pc:sldMk cId="3332005300" sldId="322"/>
        </pc:sldMkLst>
        <pc:graphicFrameChg chg="mod">
          <ac:chgData name="Sarah Balian" userId="b9b6ec2c-f67a-4485-ae9a-27dddf9569d2" providerId="ADAL" clId="{BB214F9E-113E-4EA9-8FB3-FE8A292AEA75}" dt="2023-02-02T18:48:22.404" v="7" actId="207"/>
          <ac:graphicFrameMkLst>
            <pc:docMk/>
            <pc:sldMk cId="3332005300" sldId="322"/>
            <ac:graphicFrameMk id="6" creationId="{A9A8CC69-E7C7-8BF8-2D2D-ABB1A61EC758}"/>
          </ac:graphicFrameMkLst>
        </pc:graphicFrameChg>
      </pc:sldChg>
      <pc:sldChg chg="modSp mod">
        <pc:chgData name="Sarah Balian" userId="b9b6ec2c-f67a-4485-ae9a-27dddf9569d2" providerId="ADAL" clId="{BB214F9E-113E-4EA9-8FB3-FE8A292AEA75}" dt="2023-02-02T18:47:06.321" v="1" actId="20577"/>
        <pc:sldMkLst>
          <pc:docMk/>
          <pc:sldMk cId="2252892287" sldId="338"/>
        </pc:sldMkLst>
        <pc:spChg chg="mod">
          <ac:chgData name="Sarah Balian" userId="b9b6ec2c-f67a-4485-ae9a-27dddf9569d2" providerId="ADAL" clId="{BB214F9E-113E-4EA9-8FB3-FE8A292AEA75}" dt="2023-02-02T18:47:06.321" v="1" actId="20577"/>
          <ac:spMkLst>
            <pc:docMk/>
            <pc:sldMk cId="2252892287" sldId="338"/>
            <ac:spMk id="2" creationId="{F050121B-D4A7-C426-32A4-BF0987433026}"/>
          </ac:spMkLst>
        </pc:spChg>
      </pc:sldChg>
      <pc:sldChg chg="delCm">
        <pc:chgData name="Sarah Balian" userId="b9b6ec2c-f67a-4485-ae9a-27dddf9569d2" providerId="ADAL" clId="{BB214F9E-113E-4EA9-8FB3-FE8A292AEA75}" dt="2023-02-02T18:47:35.071" v="2"/>
        <pc:sldMkLst>
          <pc:docMk/>
          <pc:sldMk cId="127253413" sldId="34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47:35.071" v="2"/>
              <pc2:cmMkLst xmlns:pc2="http://schemas.microsoft.com/office/powerpoint/2019/9/main/command">
                <pc:docMk/>
                <pc:sldMk cId="127253413" sldId="342"/>
                <pc2:cmMk id="{F5FF777C-8968-4448-B66F-6FB6FC71B0F9}"/>
              </pc2:cmMkLst>
            </pc226:cmChg>
          </p:ext>
        </pc:extLst>
      </pc:sldChg>
      <pc:sldChg chg="modCm">
        <pc:chgData name="Sarah Balian" userId="b9b6ec2c-f67a-4485-ae9a-27dddf9569d2" providerId="ADAL" clId="{BB214F9E-113E-4EA9-8FB3-FE8A292AEA75}" dt="2023-02-02T18:48:03.608" v="4"/>
        <pc:sldMkLst>
          <pc:docMk/>
          <pc:sldMk cId="847019123" sldId="343"/>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B214F9E-113E-4EA9-8FB3-FE8A292AEA75}" dt="2023-02-02T18:48:03.608" v="4"/>
              <pc2:cmMkLst xmlns:pc2="http://schemas.microsoft.com/office/powerpoint/2019/9/main/command">
                <pc:docMk/>
                <pc:sldMk cId="847019123" sldId="343"/>
                <pc2:cmMk id="{F43D3577-2283-4650-B14D-4A5886073163}"/>
              </pc2:cmMkLst>
              <pc226:cmRplyChg chg="add">
                <pc226:chgData name="Sarah Balian" userId="b9b6ec2c-f67a-4485-ae9a-27dddf9569d2" providerId="ADAL" clId="{BB214F9E-113E-4EA9-8FB3-FE8A292AEA75}" dt="2023-02-02T18:48:03.608" v="4"/>
                <pc2:cmRplyMkLst xmlns:pc2="http://schemas.microsoft.com/office/powerpoint/2019/9/main/command">
                  <pc:docMk/>
                  <pc:sldMk cId="847019123" sldId="343"/>
                  <pc2:cmMk id="{F43D3577-2283-4650-B14D-4A5886073163}"/>
                  <pc2:cmRplyMk id="{9B180D57-7B67-47EE-AA1E-B72AD28802F9}"/>
                </pc2:cmRplyMkLst>
              </pc226:cmRplyChg>
            </pc226:cmChg>
          </p:ext>
        </pc:extLst>
      </pc:sldChg>
      <pc:sldChg chg="delCm">
        <pc:chgData name="Sarah Balian" userId="b9b6ec2c-f67a-4485-ae9a-27dddf9569d2" providerId="ADAL" clId="{BB214F9E-113E-4EA9-8FB3-FE8A292AEA75}" dt="2023-02-02T18:48:26.650" v="8"/>
        <pc:sldMkLst>
          <pc:docMk/>
          <pc:sldMk cId="933831771" sldId="345"/>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48:26.650" v="8"/>
              <pc2:cmMkLst xmlns:pc2="http://schemas.microsoft.com/office/powerpoint/2019/9/main/command">
                <pc:docMk/>
                <pc:sldMk cId="933831771" sldId="345"/>
                <pc2:cmMk id="{E57B3035-C712-4199-B5CC-5FFFF573734B}"/>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9308246941623874E-2"/>
          <c:w val="0.95416666666666672"/>
          <c:h val="0.7247775702729703"/>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Depuis l'âge de 15 ans</c:v>
                </c:pt>
                <c:pt idx="1">
                  <c:v>Au cours des 12 derniers mois</c:v>
                </c:pt>
              </c:strCache>
            </c:strRef>
          </c:cat>
          <c:val>
            <c:numRef>
              <c:f>Sheet1!$B$2:$C$2</c:f>
              <c:numCache>
                <c:formatCode>General</c:formatCode>
                <c:ptCount val="2"/>
                <c:pt idx="0">
                  <c:v>20</c:v>
                </c:pt>
                <c:pt idx="1">
                  <c:v>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Violence 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Violence émotionnelle</c:v>
                </c:pt>
                <c:pt idx="1">
                  <c:v>Violence physique</c:v>
                </c:pt>
                <c:pt idx="2">
                  <c:v>Violence sexuelle</c:v>
                </c:pt>
                <c:pt idx="3">
                  <c:v>Physique ou sexuelle ou émotionnelle</c:v>
                </c:pt>
              </c:strCache>
            </c:strRef>
          </c:cat>
          <c:val>
            <c:numRef>
              <c:f>Sheet1!$B$2:$B$5</c:f>
              <c:numCache>
                <c:formatCode>General</c:formatCode>
                <c:ptCount val="4"/>
                <c:pt idx="0">
                  <c:v>26</c:v>
                </c:pt>
                <c:pt idx="1">
                  <c:v>14</c:v>
                </c:pt>
                <c:pt idx="2">
                  <c:v>4</c:v>
                </c:pt>
                <c:pt idx="3">
                  <c:v>29</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Violence 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2947-4789-81AF-E05F6C569E0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2947-4789-81AF-E05F6C569E0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2947-4789-81AF-E05F6C569E07}"/>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2947-4789-81AF-E05F6C569E0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Violence émotionnelle</c:v>
                </c:pt>
                <c:pt idx="1">
                  <c:v>Violence physique</c:v>
                </c:pt>
                <c:pt idx="2">
                  <c:v>Violence sexuelle</c:v>
                </c:pt>
                <c:pt idx="3">
                  <c:v>Physique ou sexuelle ou émotionnelle</c:v>
                </c:pt>
              </c:strCache>
            </c:strRef>
          </c:cat>
          <c:val>
            <c:numRef>
              <c:f>Sheet1!$B$2:$B$5</c:f>
              <c:numCache>
                <c:formatCode>General</c:formatCode>
                <c:ptCount val="4"/>
                <c:pt idx="0">
                  <c:v>21</c:v>
                </c:pt>
                <c:pt idx="1">
                  <c:v>8</c:v>
                </c:pt>
                <c:pt idx="2">
                  <c:v>3</c:v>
                </c:pt>
                <c:pt idx="3">
                  <c:v>22</c:v>
                </c:pt>
              </c:numCache>
            </c:numRef>
          </c:val>
          <c:extLst>
            <c:ext xmlns:c16="http://schemas.microsoft.com/office/drawing/2014/chart" uri="{C3380CC4-5D6E-409C-BE32-E72D297353CC}">
              <c16:uniqueId val="{00000008-2947-4789-81AF-E05F6C569E07}"/>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99047008833E-2"/>
          <c:y val="3.896811170960026E-2"/>
          <c:w val="0.95416666666666672"/>
          <c:h val="0.83805808308298213"/>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Ensemble</c:v>
                </c:pt>
                <c:pt idx="1">
                  <c:v>15-19</c:v>
                </c:pt>
                <c:pt idx="2">
                  <c:v>20-24</c:v>
                </c:pt>
                <c:pt idx="3">
                  <c:v>25-29</c:v>
                </c:pt>
                <c:pt idx="4">
                  <c:v>30-39</c:v>
                </c:pt>
                <c:pt idx="5">
                  <c:v>40-49</c:v>
                </c:pt>
              </c:strCache>
            </c:strRef>
          </c:cat>
          <c:val>
            <c:numRef>
              <c:f>Sheet1!$B$2:$B$7</c:f>
              <c:numCache>
                <c:formatCode>0</c:formatCode>
                <c:ptCount val="6"/>
                <c:pt idx="0">
                  <c:v>22</c:v>
                </c:pt>
                <c:pt idx="1">
                  <c:v>18</c:v>
                </c:pt>
                <c:pt idx="2">
                  <c:v>21</c:v>
                </c:pt>
                <c:pt idx="3">
                  <c:v>24</c:v>
                </c:pt>
                <c:pt idx="4">
                  <c:v>26</c:v>
                </c:pt>
                <c:pt idx="5">
                  <c:v>20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0588671225785354E-2"/>
          <c:w val="0.95416666666666672"/>
          <c:h val="0.75901217884096672"/>
        </c:manualLayout>
      </c:layout>
      <c:barChart>
        <c:barDir val="col"/>
        <c:grouping val="clustered"/>
        <c:varyColors val="0"/>
        <c:ser>
          <c:idx val="0"/>
          <c:order val="0"/>
          <c:tx>
            <c:strRef>
              <c:f>Sheet1!$B$1</c:f>
              <c:strCache>
                <c:ptCount val="1"/>
                <c:pt idx="0">
                  <c:v>Column1</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Aucun</c:v>
                </c:pt>
                <c:pt idx="1">
                  <c:v>Primaire</c:v>
                </c:pt>
                <c:pt idx="2">
                  <c:v>Secondaire ou plus</c:v>
                </c:pt>
              </c:strCache>
            </c:strRef>
          </c:cat>
          <c:val>
            <c:numRef>
              <c:f>Sheet1!$B$2:$B$4</c:f>
              <c:numCache>
                <c:formatCode>General</c:formatCode>
                <c:ptCount val="3"/>
                <c:pt idx="0">
                  <c:v>23</c:v>
                </c:pt>
                <c:pt idx="1">
                  <c:v>26</c:v>
                </c:pt>
                <c:pt idx="2">
                  <c:v>20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Le plus bas</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21</c:v>
                </c:pt>
                <c:pt idx="1">
                  <c:v>23</c:v>
                </c:pt>
                <c:pt idx="2" formatCode="General">
                  <c:v>24</c:v>
                </c:pt>
                <c:pt idx="3" formatCode="General">
                  <c:v>24</c:v>
                </c:pt>
                <c:pt idx="4" formatCode="General">
                  <c:v>20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446013598338161E-3"/>
          <c:y val="2.5076770517563574E-2"/>
          <c:w val="0.99392242559276067"/>
          <c:h val="0.6104189967799809"/>
        </c:manualLayout>
      </c:layout>
      <c:barChart>
        <c:barDir val="col"/>
        <c:grouping val="clustered"/>
        <c:varyColors val="0"/>
        <c:ser>
          <c:idx val="0"/>
          <c:order val="0"/>
          <c:tx>
            <c:strRef>
              <c:f>Sheet1!$A$2</c:f>
              <c:strCache>
                <c:ptCount val="1"/>
                <c:pt idx="0">
                  <c:v>Mari/ partenaire 
intime actuel</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Mari/ partenaire 
intime actuel</c:v>
                </c:pt>
                <c:pt idx="1">
                  <c:v>Ex mari/ partenaire intime</c:v>
                </c:pt>
                <c:pt idx="3">
                  <c:v>Mère/ 
femme du père</c:v>
                </c:pt>
                <c:pt idx="4">
                  <c:v>Sœur/
frère</c:v>
                </c:pt>
              </c:strCache>
            </c:strRef>
          </c:cat>
          <c:val>
            <c:numRef>
              <c:f>Sheet1!$B$2:$B$6</c:f>
              <c:numCache>
                <c:formatCode>General</c:formatCode>
                <c:ptCount val="5"/>
                <c:pt idx="0">
                  <c:v>63</c:v>
                </c:pt>
                <c:pt idx="1">
                  <c:v>19</c:v>
                </c:pt>
                <c:pt idx="3">
                  <c:v>38</c:v>
                </c:pt>
                <c:pt idx="4">
                  <c:v>38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400521742942952E-2"/>
          <c:w val="0.95416666666666672"/>
          <c:h val="0.7118385501264638"/>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À un moment quelconque</c:v>
                </c:pt>
                <c:pt idx="1">
                  <c:v>Au cours des 12 derniers mois</c:v>
                </c:pt>
              </c:strCache>
            </c:strRef>
          </c:cat>
          <c:val>
            <c:numRef>
              <c:f>Sheet1!$B$2:$C$2</c:f>
              <c:numCache>
                <c:formatCode>General</c:formatCode>
                <c:ptCount val="2"/>
                <c:pt idx="0">
                  <c:v>5</c:v>
                </c:pt>
                <c:pt idx="1">
                  <c:v>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89946351445645E-4"/>
          <c:y val="2.1693188271898804E-2"/>
          <c:w val="0.99960110053648554"/>
          <c:h val="0.65863566159925313"/>
        </c:manualLayout>
      </c:layout>
      <c:barChart>
        <c:barDir val="col"/>
        <c:grouping val="clustered"/>
        <c:varyColors val="0"/>
        <c:ser>
          <c:idx val="0"/>
          <c:order val="0"/>
          <c:tx>
            <c:strRef>
              <c:f>Sheet1!$A$2</c:f>
              <c:strCache>
                <c:ptCount val="1"/>
                <c:pt idx="0">
                  <c:v>Mari actuel/
partenaire intime</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dLbl>
              <c:idx val="3"/>
              <c:delete val="1"/>
              <c:extLst>
                <c:ext xmlns:c15="http://schemas.microsoft.com/office/drawing/2012/chart" uri="{CE6537A1-D6FC-4f65-9D91-7224C49458BB}"/>
                <c:ext xmlns:c16="http://schemas.microsoft.com/office/drawing/2014/chart" uri="{C3380CC4-5D6E-409C-BE32-E72D297353CC}">
                  <c16:uniqueId val="{00000005-DF6C-4989-9D1D-C38509042BBD}"/>
                </c:ext>
              </c:extLst>
            </c:dLbl>
            <c:dLbl>
              <c:idx val="4"/>
              <c:delete val="1"/>
              <c:extLst>
                <c:ext xmlns:c15="http://schemas.microsoft.com/office/drawing/2012/chart" uri="{CE6537A1-D6FC-4f65-9D91-7224C49458BB}"/>
                <c:ext xmlns:c16="http://schemas.microsoft.com/office/drawing/2014/chart" uri="{C3380CC4-5D6E-409C-BE32-E72D297353CC}">
                  <c16:uniqueId val="{00000006-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2"/>
                <c:pt idx="0">
                  <c:v>Mari actuel/
partenaire intime</c:v>
                </c:pt>
                <c:pt idx="1">
                  <c:v>Ex mari/
partenaire intime </c:v>
                </c:pt>
              </c:strCache>
            </c:strRef>
          </c:cat>
          <c:val>
            <c:numRef>
              <c:f>Sheet1!$B$2:$B$6</c:f>
              <c:numCache>
                <c:formatCode>General</c:formatCode>
                <c:ptCount val="5"/>
                <c:pt idx="0">
                  <c:v>72</c:v>
                </c:pt>
                <c:pt idx="1">
                  <c:v>27</c:v>
                </c:pt>
                <c:pt idx="3">
                  <c:v>0</c:v>
                </c:pt>
                <c:pt idx="4">
                  <c:v>0</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6466268319824191E-2"/>
          <c:w val="0.95416666666666672"/>
          <c:h val="0.76313201823455856"/>
        </c:manualLayout>
      </c:layout>
      <c:barChart>
        <c:barDir val="col"/>
        <c:grouping val="clustered"/>
        <c:varyColors val="0"/>
        <c:ser>
          <c:idx val="0"/>
          <c:order val="0"/>
          <c:tx>
            <c:strRef>
              <c:f>Sheet1!$A$2</c:f>
              <c:strCache>
                <c:ptCount val="1"/>
                <c:pt idx="0">
                  <c:v>Never had an intimate partner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Sheet1!$B$2:$C$2</c:f>
              <c:numCache>
                <c:formatCode>General</c:formatCode>
                <c:ptCount val="2"/>
                <c:pt idx="0">
                  <c:v>15</c:v>
                </c:pt>
                <c:pt idx="1">
                  <c:v>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Ever had an intimate partner</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Sheet1!$B$3:$C$3</c:f>
              <c:numCache>
                <c:formatCode>General</c:formatCode>
                <c:ptCount val="2"/>
                <c:pt idx="0">
                  <c:v>23</c:v>
                </c:pt>
                <c:pt idx="1">
                  <c:v>9</c:v>
                </c:pt>
              </c:numCache>
            </c:numRef>
          </c:val>
          <c:extLst>
            <c:ext xmlns:c16="http://schemas.microsoft.com/office/drawing/2014/chart" uri="{C3380CC4-5D6E-409C-BE32-E72D297353CC}">
              <c16:uniqueId val="{00000001-F103-4BD6-A737-F89A69E717A2}"/>
            </c:ext>
          </c:extLst>
        </c:ser>
        <c:ser>
          <c:idx val="2"/>
          <c:order val="2"/>
          <c:tx>
            <c:strRef>
              <c:f>Sheet1!$A$4</c:f>
              <c:strCache>
                <c:ptCount val="1"/>
                <c:pt idx="0">
                  <c:v>Married/ living together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Sheet1!$B$4:$C$4</c:f>
              <c:numCache>
                <c:formatCode>General</c:formatCode>
                <c:ptCount val="2"/>
                <c:pt idx="0">
                  <c:v>19</c:v>
                </c:pt>
                <c:pt idx="1">
                  <c:v>5</c:v>
                </c:pt>
              </c:numCache>
            </c:numRef>
          </c:val>
          <c:extLst>
            <c:ext xmlns:c16="http://schemas.microsoft.com/office/drawing/2014/chart" uri="{C3380CC4-5D6E-409C-BE32-E72D297353CC}">
              <c16:uniqueId val="{00000000-E369-4CE4-BD15-4F6BA3CB40E0}"/>
            </c:ext>
          </c:extLst>
        </c:ser>
        <c:ser>
          <c:idx val="3"/>
          <c:order val="3"/>
          <c:tx>
            <c:strRef>
              <c:f>Sheet1!$A$5</c:f>
              <c:strCache>
                <c:ptCount val="1"/>
                <c:pt idx="0">
                  <c:v>Divorced/ separated/ widowed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Sheet1!$B$5:$C$5</c:f>
              <c:numCache>
                <c:formatCode>General</c:formatCode>
                <c:ptCount val="2"/>
                <c:pt idx="0">
                  <c:v>37</c:v>
                </c:pt>
                <c:pt idx="1">
                  <c:v>11</c:v>
                </c:pt>
              </c:numCache>
            </c:numRef>
          </c:val>
          <c:extLst>
            <c:ext xmlns:c16="http://schemas.microsoft.com/office/drawing/2014/chart" uri="{C3380CC4-5D6E-409C-BE32-E72D297353CC}">
              <c16:uniqueId val="{00000001-E369-4CE4-BD15-4F6BA3CB40E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5.1126424014790027E-2"/>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031-428D-95E0-681D5F31477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À un moment quelconque</c:v>
                </c:pt>
                <c:pt idx="1">
                  <c:v>Au cours des 12 derniers mois</c:v>
                </c:pt>
              </c:strCache>
            </c:strRef>
          </c:cat>
          <c:val>
            <c:numRef>
              <c:f>Sheet1!$B$2:$C$2</c:f>
              <c:numCache>
                <c:formatCode>General</c:formatCode>
                <c:ptCount val="2"/>
                <c:pt idx="0">
                  <c:v>1</c:v>
                </c:pt>
                <c:pt idx="1">
                  <c:v>0.1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672707746843403E-2"/>
          <c:y val="4.1836169525692087E-2"/>
          <c:w val="0.72787149836666321"/>
          <c:h val="0.95816383047430786"/>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explosion val="1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4251178384823882"/>
                  <c:y val="0.21528598408861838"/>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134522340978855"/>
                      <c:h val="0.28863363701304418"/>
                    </c:manualLayout>
                  </c15:layout>
                </c:ext>
                <c:ext xmlns:c16="http://schemas.microsoft.com/office/drawing/2014/chart" uri="{C3380CC4-5D6E-409C-BE32-E72D297353CC}">
                  <c16:uniqueId val="{00000002-AFA1-4794-A37B-898FEAB5CD79}"/>
                </c:ext>
              </c:extLst>
            </c:dLbl>
            <c:dLbl>
              <c:idx val="1"/>
              <c:layout>
                <c:manualLayout>
                  <c:x val="7.5032460931505965E-3"/>
                  <c:y val="-1.7050425184213873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453944143499147"/>
                      <c:h val="0.35702517834251551"/>
                    </c:manualLayout>
                  </c15:layout>
                </c:ext>
                <c:ext xmlns:c16="http://schemas.microsoft.com/office/drawing/2014/chart" uri="{C3380CC4-5D6E-409C-BE32-E72D297353CC}">
                  <c16:uniqueId val="{00000001-AFA1-4794-A37B-898FEAB5CD79}"/>
                </c:ext>
              </c:extLst>
            </c:dLbl>
            <c:dLbl>
              <c:idx val="2"/>
              <c:layout>
                <c:manualLayout>
                  <c:x val="0.17741567329771882"/>
                  <c:y val="-5.654607548609960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29609026235187053"/>
                    </c:manualLayout>
                  </c15:layout>
                </c:ext>
                <c:ext xmlns:c16="http://schemas.microsoft.com/office/drawing/2014/chart" uri="{C3380CC4-5D6E-409C-BE32-E72D297353CC}">
                  <c16:uniqueId val="{00000001-908B-4CA9-A2FA-30018FEB18CC}"/>
                </c:ext>
              </c:extLst>
            </c:dLbl>
            <c:dLbl>
              <c:idx val="3"/>
              <c:layout>
                <c:manualLayout>
                  <c:x val="-0.16157498818185106"/>
                  <c:y val="0.104462721766104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 recherché d'aide pour arrêter la violence</c:v>
                </c:pt>
                <c:pt idx="1">
                  <c:v>N'a jamais recherché d'aide mais en a parlé à quelqu'un</c:v>
                </c:pt>
                <c:pt idx="2">
                  <c:v>N'a jamais recherché d'aide, n'en a jamais parlé à quelqu'un</c:v>
                </c:pt>
              </c:strCache>
            </c:strRef>
          </c:cat>
          <c:val>
            <c:numRef>
              <c:f>Sheet1!$B$2:$B$4</c:f>
              <c:numCache>
                <c:formatCode>General</c:formatCode>
                <c:ptCount val="3"/>
                <c:pt idx="0">
                  <c:v>28</c:v>
                </c:pt>
                <c:pt idx="1">
                  <c:v>14</c:v>
                </c:pt>
                <c:pt idx="2">
                  <c:v>59</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4203582762312443E-2"/>
          <c:w val="0.95416666666666672"/>
          <c:h val="0.77980614027665185"/>
        </c:manualLayout>
      </c:layout>
      <c:barChart>
        <c:barDir val="col"/>
        <c:grouping val="clustered"/>
        <c:varyColors val="0"/>
        <c:ser>
          <c:idx val="0"/>
          <c:order val="0"/>
          <c:tx>
            <c:strRef>
              <c:f>Sheet1!$A$2</c:f>
              <c:strCache>
                <c:ptCount val="1"/>
                <c:pt idx="0">
                  <c:v>Physique seulement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Famille du mari/partenaire intime</c:v>
                </c:pt>
                <c:pt idx="2">
                  <c:v>Ami</c:v>
                </c:pt>
              </c:strCache>
            </c:strRef>
          </c:cat>
          <c:val>
            <c:numRef>
              <c:f>Sheet1!$B$2:$D$2</c:f>
              <c:numCache>
                <c:formatCode>General</c:formatCode>
                <c:ptCount val="3"/>
                <c:pt idx="0">
                  <c:v>74</c:v>
                </c:pt>
                <c:pt idx="1">
                  <c:v>31</c:v>
                </c:pt>
                <c:pt idx="2">
                  <c:v>4</c:v>
                </c:pt>
              </c:numCache>
            </c:numRef>
          </c:val>
          <c:extLst>
            <c:ext xmlns:c16="http://schemas.microsoft.com/office/drawing/2014/chart" uri="{C3380CC4-5D6E-409C-BE32-E72D297353CC}">
              <c16:uniqueId val="{00000001-ADB3-4CAB-A54C-DF8C88CC3E02}"/>
            </c:ext>
          </c:extLst>
        </c:ser>
        <c:ser>
          <c:idx val="1"/>
          <c:order val="1"/>
          <c:tx>
            <c:strRef>
              <c:f>Sheet1!$A$3</c:f>
              <c:strCache>
                <c:ptCount val="1"/>
                <c:pt idx="0">
                  <c:v>Sexuelle seulement</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Famille du mari/partenaire intime</c:v>
                </c:pt>
                <c:pt idx="2">
                  <c:v>Ami</c:v>
                </c:pt>
              </c:strCache>
            </c:strRef>
          </c:cat>
          <c:val>
            <c:numRef>
              <c:f>Sheet1!$B$3:$D$3</c:f>
              <c:numCache>
                <c:formatCode>General</c:formatCode>
                <c:ptCount val="3"/>
                <c:pt idx="0">
                  <c:v>63</c:v>
                </c:pt>
                <c:pt idx="1">
                  <c:v>25</c:v>
                </c:pt>
                <c:pt idx="2">
                  <c:v>19</c:v>
                </c:pt>
              </c:numCache>
            </c:numRef>
          </c:val>
          <c:extLst>
            <c:ext xmlns:c16="http://schemas.microsoft.com/office/drawing/2014/chart" uri="{C3380CC4-5D6E-409C-BE32-E72D297353CC}">
              <c16:uniqueId val="{00000002-ADB3-4CAB-A54C-DF8C88CC3E02}"/>
            </c:ext>
          </c:extLst>
        </c:ser>
        <c:ser>
          <c:idx val="2"/>
          <c:order val="2"/>
          <c:tx>
            <c:strRef>
              <c:f>Sheet1!$A$4</c:f>
              <c:strCache>
                <c:ptCount val="1"/>
                <c:pt idx="0">
                  <c:v>Violence physique ou sexuelle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Famille du mari/partenaire intime</c:v>
                </c:pt>
                <c:pt idx="2">
                  <c:v>Ami</c:v>
                </c:pt>
              </c:strCache>
            </c:strRef>
          </c:cat>
          <c:val>
            <c:numRef>
              <c:f>Sheet1!$B$4:$D$4</c:f>
              <c:numCache>
                <c:formatCode>General</c:formatCode>
                <c:ptCount val="3"/>
                <c:pt idx="0">
                  <c:v>73</c:v>
                </c:pt>
                <c:pt idx="1">
                  <c:v>33</c:v>
                </c:pt>
                <c:pt idx="2">
                  <c:v>4</c:v>
                </c:pt>
              </c:numCache>
            </c:numRef>
          </c:val>
          <c:extLst>
            <c:ext xmlns:c16="http://schemas.microsoft.com/office/drawing/2014/chart" uri="{C3380CC4-5D6E-409C-BE32-E72D297353CC}">
              <c16:uniqueId val="{00000003-ADB3-4CAB-A54C-DF8C88CC3E0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3071926637742017"/>
          <c:y val="4.4130233832038068E-2"/>
          <c:w val="0.44681784602722319"/>
          <c:h val="0.93389460614056174"/>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1-1B89-43D6-A24A-1F31023E35BD}"/>
              </c:ext>
            </c:extLst>
          </c:dPt>
          <c:dPt>
            <c:idx val="1"/>
            <c:invertIfNegative val="0"/>
            <c:bubble3D val="0"/>
            <c:spPr>
              <a:solidFill>
                <a:schemeClr val="accent1">
                  <a:lumMod val="50000"/>
                </a:schemeClr>
              </a:solidFill>
              <a:ln>
                <a:noFill/>
              </a:ln>
              <a:effectLst/>
            </c:spPr>
            <c:extLst>
              <c:ext xmlns:c16="http://schemas.microsoft.com/office/drawing/2014/chart" uri="{C3380CC4-5D6E-409C-BE32-E72D297353CC}">
                <c16:uniqueId val="{00000000-1B89-43D6-A24A-1F31023E35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N'a manifesté aucun de ces comportements</c:v>
                </c:pt>
                <c:pt idx="1">
                  <c:v>A manifesté au moins 3 de ces comportements </c:v>
                </c:pt>
                <c:pt idx="2">
                  <c:v>Insiste pour savoir où elle est à tout moment</c:v>
                </c:pt>
                <c:pt idx="3">
                  <c:v>Essaye de limiter ses contacts avec sa famille </c:v>
                </c:pt>
                <c:pt idx="4">
                  <c:v>Ne lui permet pas de rencontrer ses amies </c:v>
                </c:pt>
                <c:pt idx="5">
                  <c:v>L’accuse à tort d’être infidèle</c:v>
                </c:pt>
                <c:pt idx="6">
                  <c:v>Est jaloux ou en colère si elle parle à un autre homme</c:v>
                </c:pt>
              </c:strCache>
            </c:strRef>
          </c:cat>
          <c:val>
            <c:numRef>
              <c:f>Sheet1!$B$2:$B$8</c:f>
              <c:numCache>
                <c:formatCode>General</c:formatCode>
                <c:ptCount val="7"/>
                <c:pt idx="0">
                  <c:v>55</c:v>
                </c:pt>
                <c:pt idx="1">
                  <c:v>13</c:v>
                </c:pt>
                <c:pt idx="2">
                  <c:v>26</c:v>
                </c:pt>
                <c:pt idx="3">
                  <c:v>8</c:v>
                </c:pt>
                <c:pt idx="4">
                  <c:v>12</c:v>
                </c:pt>
                <c:pt idx="5">
                  <c:v>11</c:v>
                </c:pt>
                <c:pt idx="6">
                  <c:v>35</c:v>
                </c:pt>
              </c:numCache>
            </c:numRef>
          </c:val>
          <c:extLst>
            <c:ext xmlns:c16="http://schemas.microsoft.com/office/drawing/2014/chart" uri="{C3380CC4-5D6E-409C-BE32-E72D297353CC}">
              <c16:uniqueId val="{00000000-104B-4215-BA43-59D29F4997F0}"/>
            </c:ext>
          </c:extLst>
        </c:ser>
        <c:dLbls>
          <c:dLblPos val="outEnd"/>
          <c:showLegendKey val="0"/>
          <c:showVal val="1"/>
          <c:showCatName val="0"/>
          <c:showSerName val="0"/>
          <c:showPercent val="0"/>
          <c:showBubbleSize val="0"/>
        </c:dLbls>
        <c:gapWidth val="100"/>
        <c:axId val="38386367"/>
        <c:axId val="38386783"/>
      </c:barChart>
      <c:catAx>
        <c:axId val="38386367"/>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38386783"/>
        <c:crosses val="autoZero"/>
        <c:auto val="1"/>
        <c:lblAlgn val="ctr"/>
        <c:lblOffset val="100"/>
        <c:noMultiLvlLbl val="0"/>
      </c:catAx>
      <c:valAx>
        <c:axId val="38386783"/>
        <c:scaling>
          <c:orientation val="minMax"/>
          <c:max val="100"/>
        </c:scaling>
        <c:delete val="1"/>
        <c:axPos val="b"/>
        <c:numFmt formatCode="General" sourceLinked="1"/>
        <c:majorTickMark val="none"/>
        <c:minorTickMark val="none"/>
        <c:tickLblPos val="nextTo"/>
        <c:crossAx val="383863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18F8C-009B-4A2C-9AAF-305BA862A756}" type="datetimeFigureOut">
              <a:rPr lang="en-US" smtClean="0"/>
              <a:t>9/8/2023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3D64E-78CB-41C6-B861-9BD6719652BF}" type="slidenum">
              <a:rPr lang="en-US" smtClean="0"/>
              <a:t>‹#›</a:t>
            </a:fld>
            <a:endParaRPr lang="en-US"/>
          </a:p>
        </p:txBody>
      </p:sp>
    </p:spTree>
    <p:extLst>
      <p:ext uri="{BB962C8B-B14F-4D97-AF65-F5344CB8AC3E}">
        <p14:creationId xmlns:p14="http://schemas.microsoft.com/office/powerpoint/2010/main" val="3263515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femmes sur 10 </a:t>
            </a:r>
            <a:r>
              <a:rPr lang="en-US" dirty="0" err="1"/>
              <a:t>ont</a:t>
            </a:r>
            <a:r>
              <a:rPr lang="en-US" dirty="0"/>
              <a:t> </a:t>
            </a:r>
            <a:r>
              <a:rPr lang="en-US" dirty="0" err="1"/>
              <a:t>subi</a:t>
            </a:r>
            <a:r>
              <a:rPr lang="en-US" dirty="0"/>
              <a:t> de la violence physique </a:t>
            </a:r>
            <a:r>
              <a:rPr lang="en-US" dirty="0" err="1"/>
              <a:t>depuis</a:t>
            </a:r>
            <a:r>
              <a:rPr lang="en-US" dirty="0"/>
              <a:t> </a:t>
            </a:r>
            <a:r>
              <a:rPr lang="en-US" dirty="0" err="1"/>
              <a:t>l’âge</a:t>
            </a:r>
            <a:r>
              <a:rPr lang="en-US" dirty="0"/>
              <a:t> de 15 </a:t>
            </a:r>
            <a:r>
              <a:rPr lang="en-US" dirty="0" err="1"/>
              <a:t>ans</a:t>
            </a:r>
            <a:r>
              <a:rPr lang="en-US" dirty="0"/>
              <a:t> et 1 femme sur 10 </a:t>
            </a:r>
            <a:r>
              <a:rPr lang="en-US" dirty="0" err="1"/>
              <a:t>l’ont</a:t>
            </a:r>
            <a:r>
              <a:rPr lang="en-US" dirty="0"/>
              <a:t> </a:t>
            </a:r>
            <a:r>
              <a:rPr lang="en-US" dirty="0" err="1"/>
              <a:t>subi</a:t>
            </a:r>
            <a:r>
              <a:rPr lang="en-US" dirty="0"/>
              <a:t> au </a:t>
            </a:r>
            <a:r>
              <a:rPr lang="en-US" dirty="0" err="1"/>
              <a:t>cours</a:t>
            </a:r>
            <a:r>
              <a:rPr lang="en-US" dirty="0"/>
              <a:t> des 12 dernier </a:t>
            </a:r>
            <a:r>
              <a:rPr lang="en-US" dirty="0" err="1"/>
              <a:t>mois</a:t>
            </a:r>
            <a:r>
              <a:rPr lang="en-US" dirty="0"/>
              <a:t>. </a:t>
            </a:r>
          </a:p>
        </p:txBody>
      </p:sp>
      <p:sp>
        <p:nvSpPr>
          <p:cNvPr id="4" name="Slide Number Placeholder 3"/>
          <p:cNvSpPr>
            <a:spLocks noGrp="1"/>
          </p:cNvSpPr>
          <p:nvPr>
            <p:ph type="sldNum" sz="quarter" idx="5"/>
          </p:nvPr>
        </p:nvSpPr>
        <p:spPr/>
        <p:txBody>
          <a:bodyPr/>
          <a:lstStyle/>
          <a:p>
            <a:fld id="{E6C3D64E-78CB-41C6-B861-9BD6719652BF}" type="slidenum">
              <a:rPr lang="en-US" smtClean="0"/>
              <a:t>6</a:t>
            </a:fld>
            <a:endParaRPr lang="en-US"/>
          </a:p>
        </p:txBody>
      </p:sp>
    </p:spTree>
    <p:extLst>
      <p:ext uri="{BB962C8B-B14F-4D97-AF65-F5344CB8AC3E}">
        <p14:creationId xmlns:p14="http://schemas.microsoft.com/office/powerpoint/2010/main" val="3745459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solidFill>
                  <a:srgbClr val="000000"/>
                </a:solidFill>
                <a:effectLst/>
                <a:latin typeface="Arial" panose="020B0604020202020204" pitchFamily="34" charset="0"/>
                <a:ea typeface="Times New Roman" panose="02020603050405020304" pitchFamily="18" charset="0"/>
              </a:rPr>
              <a:t>29 % des femmes ont subi de la violence physique, sexuelle ou émotionnelle à n’importe quel moment de la part le leur mari/partenaire actuel ou le plus récent.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solidFill>
                  <a:srgbClr val="000000"/>
                </a:solidFill>
                <a:effectLst/>
                <a:latin typeface="Arial" panose="020B0604020202020204" pitchFamily="34"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solidFill>
                  <a:srgbClr val="000000"/>
                </a:solidFill>
                <a:effectLst/>
                <a:latin typeface="Arial" panose="020B0604020202020204" pitchFamily="34" charset="0"/>
                <a:ea typeface="Times New Roman" panose="02020603050405020304" pitchFamily="18" charset="0"/>
              </a:rPr>
              <a:t>Notes : Le terme mari inclut un partenaire avec lequel une femme vit comme s’ils étaient mariés. Mari/partenaire intime désigne le mari actuel pour les femmes actuellement en union, le mari le plus récent pour les femmes divorcées, séparées ou veuves, le partenaire intime actuel pour les femmes qui n’ont jamais été en union qui ont actuellement un partenaire intime, et le partenaire intime le plus récent pour les femmes qui n’ont jamais été en union et qui n’ont pas actuellement de partenaire intime mais qui en ont eu un dans le passé.</a:t>
            </a:r>
            <a:endParaRPr lang="fr-FR" sz="1800" dirty="0">
              <a:solidFill>
                <a:srgbClr val="000000"/>
              </a:solidFill>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18</a:t>
            </a:fld>
            <a:endParaRPr lang="en-US"/>
          </a:p>
        </p:txBody>
      </p:sp>
    </p:spTree>
    <p:extLst>
      <p:ext uri="{BB962C8B-B14F-4D97-AF65-F5344CB8AC3E}">
        <p14:creationId xmlns:p14="http://schemas.microsoft.com/office/powerpoint/2010/main" val="627032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solidFill>
                  <a:srgbClr val="000000"/>
                </a:solidFill>
                <a:effectLst/>
                <a:latin typeface="Arial" panose="020B0604020202020204" pitchFamily="34" charset="0"/>
                <a:ea typeface="Times New Roman" panose="02020603050405020304" pitchFamily="18" charset="0"/>
              </a:rPr>
              <a:t>22 % </a:t>
            </a:r>
            <a:r>
              <a:rPr lang="fr-FR" sz="1800" dirty="0">
                <a:solidFill>
                  <a:srgbClr val="000000"/>
                </a:solidFill>
                <a:effectLst/>
                <a:latin typeface="Arial" panose="020B0604020202020204" pitchFamily="34" charset="0"/>
                <a:ea typeface="Times New Roman" panose="02020603050405020304" pitchFamily="18" charset="0"/>
              </a:rPr>
              <a:t>des femmes ont subi de la violence physique, sexuelle ou émotionnelle au cours de 12 derniers mois de la part n’importe quel mari/partenaire.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800" dirty="0">
              <a:solidFill>
                <a:srgbClr val="000000"/>
              </a:solidFill>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solidFill>
                  <a:srgbClr val="000000"/>
                </a:solidFill>
                <a:effectLst/>
                <a:latin typeface="Arial" panose="020B0604020202020204" pitchFamily="34" charset="0"/>
                <a:ea typeface="Times New Roman" panose="02020603050405020304" pitchFamily="18" charset="0"/>
              </a:rPr>
              <a:t>Notes : Le terme mari inclut un partenaire avec lequel une femme vit comme s’ils étaient mariés. Mari/partenaire intime inclut tous les maris actuels, les plus récents et les anciens maris pour les femmes qui ont déjà été en union et tous les partenaires intimes actuels, les plus récents ou les anciens pour les femmes qui n’ont jamais été en union.</a:t>
            </a:r>
            <a:endParaRPr lang="fr-FR" sz="1800" dirty="0">
              <a:solidFill>
                <a:srgbClr val="000000"/>
              </a:solidFill>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19</a:t>
            </a:fld>
            <a:endParaRPr lang="en-US"/>
          </a:p>
        </p:txBody>
      </p:sp>
    </p:spTree>
    <p:extLst>
      <p:ext uri="{BB962C8B-B14F-4D97-AF65-F5344CB8AC3E}">
        <p14:creationId xmlns:p14="http://schemas.microsoft.com/office/powerpoint/2010/main" val="3868672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CM" sz="1800" dirty="0">
              <a:solidFill>
                <a:srgbClr val="000000"/>
              </a:solidFill>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solidFill>
                  <a:srgbClr val="000000"/>
                </a:solidFill>
                <a:effectLst/>
                <a:latin typeface="Arial" panose="020B0604020202020204" pitchFamily="34" charset="0"/>
                <a:ea typeface="Times New Roman" panose="02020603050405020304" pitchFamily="18" charset="0"/>
              </a:rPr>
              <a:t>Notes : Le terme mari inclut un partenaire avec lequel une femme vit comme s’ils étaient mariés. Mari/partenaire intime inclut tous les maris actuels, les plus récents et les anciens maris pour les femmes qui ont déjà été en union et tous les partenaires intimes actuels, les plus récents ou les anciens pour les femmes qui n’ont jamais été en union.</a:t>
            </a:r>
            <a:endParaRPr lang="fr-FR" sz="1800" dirty="0">
              <a:solidFill>
                <a:srgbClr val="000000"/>
              </a:solidFill>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20</a:t>
            </a:fld>
            <a:endParaRPr lang="en-US"/>
          </a:p>
        </p:txBody>
      </p:sp>
    </p:spTree>
    <p:extLst>
      <p:ext uri="{BB962C8B-B14F-4D97-AF65-F5344CB8AC3E}">
        <p14:creationId xmlns:p14="http://schemas.microsoft.com/office/powerpoint/2010/main" val="4013652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solidFill>
                  <a:srgbClr val="000000"/>
                </a:solidFill>
                <a:effectLst/>
                <a:latin typeface="Arial" panose="020B0604020202020204" pitchFamily="34" charset="0"/>
                <a:ea typeface="Times New Roman" panose="02020603050405020304" pitchFamily="18" charset="0"/>
              </a:rPr>
              <a:t>Il n’y a pas d’association claire entre la violence récente et le niveau d’instruction de la femme.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800" dirty="0">
              <a:solidFill>
                <a:srgbClr val="000000"/>
              </a:solidFill>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solidFill>
                  <a:srgbClr val="000000"/>
                </a:solidFill>
                <a:effectLst/>
                <a:latin typeface="Arial" panose="020B0604020202020204" pitchFamily="34" charset="0"/>
                <a:ea typeface="Times New Roman" panose="02020603050405020304" pitchFamily="18" charset="0"/>
              </a:rPr>
              <a:t>Notes : Le terme mari inclut un partenaire avec lequel une femme vit comme s’ils étaient mariés. Mari/partenaire intime inclut tous les maris actuels, les plus récents et les anciens maris pour les femmes qui ont déjà été en union et tous les partenaires intimes actuels, les plus récents ou les anciens pour les femmes qui n’ont jamais été en union.</a:t>
            </a:r>
            <a:endParaRPr lang="fr-FR" sz="1800" dirty="0">
              <a:solidFill>
                <a:srgbClr val="000000"/>
              </a:solidFill>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21</a:t>
            </a:fld>
            <a:endParaRPr lang="en-US"/>
          </a:p>
        </p:txBody>
      </p:sp>
    </p:spTree>
    <p:extLst>
      <p:ext uri="{BB962C8B-B14F-4D97-AF65-F5344CB8AC3E}">
        <p14:creationId xmlns:p14="http://schemas.microsoft.com/office/powerpoint/2010/main" val="2549582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200" dirty="0">
                <a:solidFill>
                  <a:srgbClr val="000000"/>
                </a:solidFill>
                <a:effectLst/>
                <a:latin typeface="Arial" panose="020B0604020202020204" pitchFamily="34" charset="0"/>
                <a:ea typeface="Times New Roman" panose="02020603050405020304" pitchFamily="18" charset="0"/>
              </a:rPr>
              <a:t>Il n’y a pas d’association claire entre la violence récente et le bien-être économique.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200" dirty="0">
              <a:solidFill>
                <a:srgbClr val="000000"/>
              </a:solidFill>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200" dirty="0">
                <a:solidFill>
                  <a:srgbClr val="000000"/>
                </a:solidFill>
                <a:effectLst/>
                <a:latin typeface="Arial" panose="020B0604020202020204" pitchFamily="34" charset="0"/>
                <a:ea typeface="Times New Roman" panose="02020603050405020304" pitchFamily="18" charset="0"/>
              </a:rPr>
              <a:t>Notes : Le terme mari inclut un partenaire avec lequel une femme vit comme s’ils étaient mariés. Mari/partenaire intime inclut tous les maris actuels, les plus récents et les anciens maris pour les femmes qui ont déjà été en union et tous les partenaires intimes actuels, les plus récents ou les anciens pour les femmes qui n’ont jamais été en union.</a:t>
            </a:r>
            <a:endParaRPr lang="fr-FR" sz="1200" dirty="0">
              <a:solidFill>
                <a:srgbClr val="000000"/>
              </a:solidFill>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22</a:t>
            </a:fld>
            <a:endParaRPr lang="en-US"/>
          </a:p>
        </p:txBody>
      </p:sp>
    </p:spTree>
    <p:extLst>
      <p:ext uri="{BB962C8B-B14F-4D97-AF65-F5344CB8AC3E}">
        <p14:creationId xmlns:p14="http://schemas.microsoft.com/office/powerpoint/2010/main" val="10129878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200" dirty="0">
                <a:solidFill>
                  <a:srgbClr val="000000"/>
                </a:solidFill>
                <a:effectLst/>
                <a:latin typeface="Arial" panose="020B0604020202020204" pitchFamily="34" charset="0"/>
                <a:ea typeface="Times New Roman" panose="02020603050405020304" pitchFamily="18" charset="0"/>
              </a:rPr>
              <a:t>L’</a:t>
            </a:r>
            <a:r>
              <a:rPr lang="fr-CM" sz="1200" dirty="0" err="1">
                <a:solidFill>
                  <a:srgbClr val="000000"/>
                </a:solidFill>
                <a:effectLst/>
                <a:latin typeface="Arial" panose="020B0604020202020204" pitchFamily="34" charset="0"/>
                <a:ea typeface="Times New Roman" panose="02020603050405020304" pitchFamily="18" charset="0"/>
              </a:rPr>
              <a:t>experience</a:t>
            </a:r>
            <a:r>
              <a:rPr lang="fr-CM" sz="1200" dirty="0">
                <a:solidFill>
                  <a:srgbClr val="000000"/>
                </a:solidFill>
                <a:effectLst/>
                <a:latin typeface="Arial" panose="020B0604020202020204" pitchFamily="34" charset="0"/>
                <a:ea typeface="Times New Roman" panose="02020603050405020304" pitchFamily="18" charset="0"/>
              </a:rPr>
              <a:t> récente de la violence varie de 11 % dans la région du Nord à 43 % dans la région du Centre-Ouest.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200" dirty="0">
              <a:solidFill>
                <a:srgbClr val="000000"/>
              </a:solidFill>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200" dirty="0">
                <a:solidFill>
                  <a:srgbClr val="000000"/>
                </a:solidFill>
                <a:effectLst/>
                <a:latin typeface="Arial" panose="020B0604020202020204" pitchFamily="34" charset="0"/>
                <a:ea typeface="Times New Roman" panose="02020603050405020304" pitchFamily="18" charset="0"/>
              </a:rPr>
              <a:t>Notes : Le terme mari inclut un partenaire avec lequel une femme vit comme s’ils étaient mariés. Mari/partenaire intime inclut tous les maris actuels, les plus récents et les anciens maris pour les femmes qui ont déjà été en union et tous les partenaires intimes actuels, les plus récents ou les anciens pour les femmes qui n’ont jamais été en union.</a:t>
            </a:r>
            <a:endParaRPr lang="fr-FR" sz="1200" dirty="0">
              <a:solidFill>
                <a:srgbClr val="000000"/>
              </a:solidFill>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23</a:t>
            </a:fld>
            <a:endParaRPr lang="en-US"/>
          </a:p>
        </p:txBody>
      </p:sp>
    </p:spTree>
    <p:extLst>
      <p:ext uri="{BB962C8B-B14F-4D97-AF65-F5344CB8AC3E}">
        <p14:creationId xmlns:p14="http://schemas.microsoft.com/office/powerpoint/2010/main" val="2743670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Parmi </a:t>
            </a:r>
            <a:r>
              <a:rPr lang="en-US" dirty="0" err="1"/>
              <a:t>celles</a:t>
            </a:r>
            <a:r>
              <a:rPr lang="en-US" dirty="0"/>
              <a:t> déjà </a:t>
            </a:r>
            <a:r>
              <a:rPr lang="en-US" dirty="0" err="1"/>
              <a:t>mariée</a:t>
            </a:r>
            <a:r>
              <a:rPr lang="en-US" dirty="0"/>
              <a:t> </a:t>
            </a:r>
            <a:r>
              <a:rPr lang="en-US" dirty="0" err="1"/>
              <a:t>ou</a:t>
            </a:r>
            <a:r>
              <a:rPr lang="en-US" dirty="0"/>
              <a:t> </a:t>
            </a:r>
            <a:r>
              <a:rPr lang="en-US" dirty="0" err="1"/>
              <a:t>ayant</a:t>
            </a:r>
            <a:r>
              <a:rPr lang="en-US" dirty="0"/>
              <a:t> </a:t>
            </a:r>
            <a:r>
              <a:rPr lang="en-US" dirty="0" err="1"/>
              <a:t>eu</a:t>
            </a:r>
            <a:r>
              <a:rPr lang="en-US" dirty="0"/>
              <a:t> un </a:t>
            </a:r>
            <a:r>
              <a:rPr lang="en-US" dirty="0" err="1"/>
              <a:t>partenaire</a:t>
            </a:r>
            <a:r>
              <a:rPr lang="en-US" dirty="0"/>
              <a:t> intime, les </a:t>
            </a:r>
            <a:r>
              <a:rPr lang="en-US" dirty="0" err="1"/>
              <a:t>partenaires</a:t>
            </a:r>
            <a:r>
              <a:rPr lang="en-US" dirty="0"/>
              <a:t>/</a:t>
            </a:r>
            <a:r>
              <a:rPr lang="en-US" dirty="0" err="1"/>
              <a:t>maris</a:t>
            </a:r>
            <a:r>
              <a:rPr lang="en-US" dirty="0"/>
              <a:t> </a:t>
            </a:r>
            <a:r>
              <a:rPr lang="en-US" dirty="0" err="1"/>
              <a:t>actuels</a:t>
            </a:r>
            <a:r>
              <a:rPr lang="en-US" dirty="0"/>
              <a:t> </a:t>
            </a:r>
            <a:r>
              <a:rPr lang="en-US" dirty="0" err="1"/>
              <a:t>ou</a:t>
            </a:r>
            <a:r>
              <a:rPr lang="en-US" dirty="0"/>
              <a:t> </a:t>
            </a:r>
            <a:r>
              <a:rPr lang="en-US" dirty="0" err="1"/>
              <a:t>anciens</a:t>
            </a:r>
            <a:r>
              <a:rPr lang="en-US" dirty="0"/>
              <a:t> </a:t>
            </a:r>
            <a:r>
              <a:rPr lang="en-US" dirty="0" err="1"/>
              <a:t>sont</a:t>
            </a:r>
            <a:r>
              <a:rPr lang="en-US" dirty="0"/>
              <a:t> les auteurs de la violence les plus frequents. Parmi </a:t>
            </a:r>
            <a:r>
              <a:rPr lang="en-US" dirty="0" err="1"/>
              <a:t>celles</a:t>
            </a:r>
            <a:r>
              <a:rPr lang="en-US" dirty="0"/>
              <a:t> </a:t>
            </a:r>
            <a:r>
              <a:rPr lang="en-US" dirty="0" err="1"/>
              <a:t>n’ayant</a:t>
            </a:r>
            <a:r>
              <a:rPr lang="en-US" dirty="0"/>
              <a:t> jamais </a:t>
            </a:r>
            <a:r>
              <a:rPr lang="en-US" dirty="0" err="1"/>
              <a:t>marié</a:t>
            </a:r>
            <a:r>
              <a:rPr lang="en-US" dirty="0"/>
              <a:t> les </a:t>
            </a:r>
            <a:r>
              <a:rPr lang="en-US" dirty="0" err="1"/>
              <a:t>mères</a:t>
            </a:r>
            <a:r>
              <a:rPr lang="en-US" dirty="0"/>
              <a:t>, les femmes du </a:t>
            </a:r>
            <a:r>
              <a:rPr lang="en-US" dirty="0" err="1"/>
              <a:t>père</a:t>
            </a:r>
            <a:r>
              <a:rPr lang="en-US" dirty="0"/>
              <a:t>, les </a:t>
            </a:r>
            <a:r>
              <a:rPr lang="en-US" dirty="0" err="1"/>
              <a:t>soeurs</a:t>
            </a:r>
            <a:r>
              <a:rPr lang="en-US" dirty="0"/>
              <a:t> et les frères </a:t>
            </a:r>
            <a:r>
              <a:rPr lang="en-US" dirty="0" err="1"/>
              <a:t>sont</a:t>
            </a:r>
            <a:r>
              <a:rPr lang="en-US" dirty="0"/>
              <a:t> les auteurs de la violence les plus frequents.</a:t>
            </a:r>
          </a:p>
          <a:p>
            <a:endParaRPr lang="en-US" dirty="0"/>
          </a:p>
          <a:p>
            <a:r>
              <a:rPr lang="en-US" dirty="0"/>
              <a:t>Note: </a:t>
            </a:r>
            <a:r>
              <a:rPr lang="en-US" sz="1800" dirty="0">
                <a:effectLst/>
                <a:latin typeface="Segoe UI" panose="020B0502040204020203" pitchFamily="34" charset="0"/>
              </a:rPr>
              <a:t>only the top 2 most frequently cited perpetrators for each sub-category of women are displayed on this slide.</a:t>
            </a:r>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7</a:t>
            </a:fld>
            <a:endParaRPr lang="en-US"/>
          </a:p>
        </p:txBody>
      </p:sp>
    </p:spTree>
    <p:extLst>
      <p:ext uri="{BB962C8B-B14F-4D97-AF65-F5344CB8AC3E}">
        <p14:creationId xmlns:p14="http://schemas.microsoft.com/office/powerpoint/2010/main" val="4275861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 des femmes </a:t>
            </a:r>
            <a:r>
              <a:rPr lang="en-US" dirty="0" err="1"/>
              <a:t>ont</a:t>
            </a:r>
            <a:r>
              <a:rPr lang="en-US" dirty="0"/>
              <a:t> </a:t>
            </a:r>
            <a:r>
              <a:rPr lang="en-US" dirty="0" err="1"/>
              <a:t>subi</a:t>
            </a:r>
            <a:r>
              <a:rPr lang="en-US" dirty="0"/>
              <a:t> des </a:t>
            </a:r>
            <a:r>
              <a:rPr lang="en-US" dirty="0" err="1"/>
              <a:t>actes</a:t>
            </a:r>
            <a:r>
              <a:rPr lang="en-US" dirty="0"/>
              <a:t> de violence </a:t>
            </a:r>
            <a:r>
              <a:rPr lang="en-US" dirty="0" err="1"/>
              <a:t>sexuelle</a:t>
            </a:r>
            <a:r>
              <a:rPr lang="en-US" dirty="0"/>
              <a:t> à un moment </a:t>
            </a:r>
            <a:r>
              <a:rPr lang="en-US" dirty="0" err="1"/>
              <a:t>quelconque</a:t>
            </a:r>
            <a:r>
              <a:rPr lang="en-US" dirty="0"/>
              <a:t> et 3 % les </a:t>
            </a:r>
            <a:r>
              <a:rPr lang="en-US" dirty="0" err="1"/>
              <a:t>ont</a:t>
            </a:r>
            <a:r>
              <a:rPr lang="en-US" dirty="0"/>
              <a:t> </a:t>
            </a:r>
            <a:r>
              <a:rPr lang="en-US" dirty="0" err="1"/>
              <a:t>subi</a:t>
            </a:r>
            <a:r>
              <a:rPr lang="en-US" dirty="0"/>
              <a:t> au </a:t>
            </a:r>
            <a:r>
              <a:rPr lang="en-US" dirty="0" err="1"/>
              <a:t>cours</a:t>
            </a:r>
            <a:r>
              <a:rPr lang="en-US" dirty="0"/>
              <a:t> des 12 </a:t>
            </a:r>
            <a:r>
              <a:rPr lang="en-US" dirty="0" err="1"/>
              <a:t>derniers</a:t>
            </a:r>
            <a:r>
              <a:rPr lang="en-US" dirty="0"/>
              <a:t> </a:t>
            </a:r>
            <a:r>
              <a:rPr lang="en-US" dirty="0" err="1"/>
              <a:t>mois</a:t>
            </a:r>
            <a:r>
              <a:rPr lang="en-US" dirty="0"/>
              <a:t>.</a:t>
            </a:r>
          </a:p>
        </p:txBody>
      </p:sp>
      <p:sp>
        <p:nvSpPr>
          <p:cNvPr id="4" name="Slide Number Placeholder 3"/>
          <p:cNvSpPr>
            <a:spLocks noGrp="1"/>
          </p:cNvSpPr>
          <p:nvPr>
            <p:ph type="sldNum" sz="quarter" idx="5"/>
          </p:nvPr>
        </p:nvSpPr>
        <p:spPr/>
        <p:txBody>
          <a:bodyPr/>
          <a:lstStyle/>
          <a:p>
            <a:fld id="{E6C3D64E-78CB-41C6-B861-9BD6719652BF}" type="slidenum">
              <a:rPr lang="en-US" smtClean="0"/>
              <a:t>8</a:t>
            </a:fld>
            <a:endParaRPr lang="en-US"/>
          </a:p>
        </p:txBody>
      </p:sp>
    </p:spTree>
    <p:extLst>
      <p:ext uri="{BB962C8B-B14F-4D97-AF65-F5344CB8AC3E}">
        <p14:creationId xmlns:p14="http://schemas.microsoft.com/office/powerpoint/2010/main" val="4140510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dirty="0">
                <a:solidFill>
                  <a:srgbClr val="000000"/>
                </a:solidFill>
                <a:effectLst/>
                <a:latin typeface="Arial" panose="020B0604020202020204" pitchFamily="34" charset="0"/>
                <a:ea typeface="Times New Roman" panose="02020603050405020304" pitchFamily="18" charset="0"/>
              </a:rPr>
              <a:t>Les auteurs de la violence sexuelle les plus fréquent parmi celles ayant été déjà mariée ou ayant eu un partenaire intime sont les partenaires actuels et anciens.</a:t>
            </a:r>
          </a:p>
          <a:p>
            <a:endParaRPr lang="fr-FR" sz="1800" dirty="0">
              <a:solidFill>
                <a:srgbClr val="000000"/>
              </a:solidFill>
              <a:effectLst/>
              <a:latin typeface="Arial" panose="020B0604020202020204" pitchFamily="34" charset="0"/>
              <a:ea typeface="Times New Roman" panose="02020603050405020304" pitchFamily="18" charset="0"/>
            </a:endParaRPr>
          </a:p>
          <a:p>
            <a:r>
              <a:rPr lang="fr-FR" sz="1800" dirty="0">
                <a:solidFill>
                  <a:srgbClr val="000000"/>
                </a:solidFill>
                <a:effectLst/>
                <a:latin typeface="Arial" panose="020B0604020202020204" pitchFamily="34" charset="0"/>
                <a:ea typeface="Times New Roman" panose="02020603050405020304" pitchFamily="18" charset="0"/>
              </a:rPr>
              <a:t>Notes : Le terme mari inclut un partenaire avec lequel une femme vit comme si elle était mariée. Le total des pourcentages peut être supérieur à 100 % car les femmes peuvent déclarer plus d’un auteur. </a:t>
            </a:r>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9</a:t>
            </a:fld>
            <a:endParaRPr lang="en-US"/>
          </a:p>
        </p:txBody>
      </p:sp>
    </p:spTree>
    <p:extLst>
      <p:ext uri="{BB962C8B-B14F-4D97-AF65-F5344CB8AC3E}">
        <p14:creationId xmlns:p14="http://schemas.microsoft.com/office/powerpoint/2010/main" val="3289715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L’experience</a:t>
            </a:r>
            <a:r>
              <a:rPr lang="en-US" dirty="0"/>
              <a:t> de la violence physique </a:t>
            </a:r>
            <a:r>
              <a:rPr lang="en-US" dirty="0" err="1"/>
              <a:t>ou</a:t>
            </a:r>
            <a:r>
              <a:rPr lang="en-US" dirty="0"/>
              <a:t> </a:t>
            </a:r>
            <a:r>
              <a:rPr lang="en-US" dirty="0" err="1"/>
              <a:t>sexuelle</a:t>
            </a:r>
            <a:r>
              <a:rPr lang="en-US" dirty="0"/>
              <a:t> </a:t>
            </a:r>
            <a:r>
              <a:rPr lang="en-US" dirty="0" err="1"/>
              <a:t>est</a:t>
            </a:r>
            <a:r>
              <a:rPr lang="en-US" dirty="0"/>
              <a:t> plus </a:t>
            </a:r>
            <a:r>
              <a:rPr lang="en-US" dirty="0" err="1"/>
              <a:t>répandue</a:t>
            </a:r>
            <a:r>
              <a:rPr lang="en-US" dirty="0"/>
              <a:t> chez les femmes divorcées, </a:t>
            </a:r>
            <a:r>
              <a:rPr lang="en-US" dirty="0" err="1"/>
              <a:t>séparées</a:t>
            </a:r>
            <a:r>
              <a:rPr lang="en-US" dirty="0"/>
              <a:t> </a:t>
            </a:r>
            <a:r>
              <a:rPr lang="en-US" dirty="0" err="1"/>
              <a:t>ou</a:t>
            </a:r>
            <a:r>
              <a:rPr lang="en-US" dirty="0"/>
              <a:t> veuves.</a:t>
            </a:r>
          </a:p>
        </p:txBody>
      </p:sp>
      <p:sp>
        <p:nvSpPr>
          <p:cNvPr id="4" name="Slide Number Placeholder 3"/>
          <p:cNvSpPr>
            <a:spLocks noGrp="1"/>
          </p:cNvSpPr>
          <p:nvPr>
            <p:ph type="sldNum" sz="quarter" idx="5"/>
          </p:nvPr>
        </p:nvSpPr>
        <p:spPr/>
        <p:txBody>
          <a:bodyPr/>
          <a:lstStyle/>
          <a:p>
            <a:fld id="{E6C3D64E-78CB-41C6-B861-9BD6719652BF}" type="slidenum">
              <a:rPr lang="en-US" smtClean="0"/>
              <a:t>10</a:t>
            </a:fld>
            <a:endParaRPr lang="en-US"/>
          </a:p>
        </p:txBody>
      </p:sp>
    </p:spTree>
    <p:extLst>
      <p:ext uri="{BB962C8B-B14F-4D97-AF65-F5344CB8AC3E}">
        <p14:creationId xmlns:p14="http://schemas.microsoft.com/office/powerpoint/2010/main" val="206852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solidFill>
                  <a:srgbClr val="000000"/>
                </a:solidFill>
                <a:effectLst/>
                <a:latin typeface="Arial" panose="020B0604020202020204" pitchFamily="34" charset="0"/>
                <a:ea typeface="Times New Roman" panose="02020603050405020304" pitchFamily="18" charset="0"/>
              </a:rPr>
              <a:t>Note : Le terme mari inclut un partenaire avec lequel une femme vit comme si elle était mariée.</a:t>
            </a:r>
            <a:endParaRPr lang="fr-FR" sz="1800" dirty="0">
              <a:solidFill>
                <a:srgbClr val="000000"/>
              </a:solidFill>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12</a:t>
            </a:fld>
            <a:endParaRPr lang="en-US"/>
          </a:p>
        </p:txBody>
      </p:sp>
    </p:spTree>
    <p:extLst>
      <p:ext uri="{BB962C8B-B14F-4D97-AF65-F5344CB8AC3E}">
        <p14:creationId xmlns:p14="http://schemas.microsoft.com/office/powerpoint/2010/main" val="2842578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Moins</a:t>
            </a:r>
            <a:r>
              <a:rPr lang="en-US" dirty="0"/>
              <a:t> que 3 femmes </a:t>
            </a:r>
            <a:r>
              <a:rPr lang="en-US" dirty="0" err="1"/>
              <a:t>ayant</a:t>
            </a:r>
            <a:r>
              <a:rPr lang="en-US" dirty="0"/>
              <a:t> </a:t>
            </a:r>
            <a:r>
              <a:rPr lang="en-US" dirty="0" err="1"/>
              <a:t>subi</a:t>
            </a:r>
            <a:r>
              <a:rPr lang="en-US" dirty="0"/>
              <a:t> des </a:t>
            </a:r>
            <a:r>
              <a:rPr lang="en-US" dirty="0" err="1"/>
              <a:t>actes</a:t>
            </a:r>
            <a:r>
              <a:rPr lang="en-US" dirty="0"/>
              <a:t> de violence sur 10 </a:t>
            </a:r>
            <a:r>
              <a:rPr lang="en-US" dirty="0" err="1"/>
              <a:t>ont</a:t>
            </a:r>
            <a:r>
              <a:rPr lang="en-US" dirty="0"/>
              <a:t> recherché </a:t>
            </a:r>
            <a:r>
              <a:rPr lang="en-US" dirty="0" err="1"/>
              <a:t>d’aide</a:t>
            </a:r>
            <a:r>
              <a:rPr lang="en-US" dirty="0"/>
              <a:t> pour </a:t>
            </a:r>
            <a:r>
              <a:rPr lang="en-US" dirty="0" err="1"/>
              <a:t>arrêter</a:t>
            </a:r>
            <a:r>
              <a:rPr lang="en-US" dirty="0"/>
              <a:t> la violence.</a:t>
            </a:r>
          </a:p>
        </p:txBody>
      </p:sp>
      <p:sp>
        <p:nvSpPr>
          <p:cNvPr id="4" name="Slide Number Placeholder 3"/>
          <p:cNvSpPr>
            <a:spLocks noGrp="1"/>
          </p:cNvSpPr>
          <p:nvPr>
            <p:ph type="sldNum" sz="quarter" idx="5"/>
          </p:nvPr>
        </p:nvSpPr>
        <p:spPr/>
        <p:txBody>
          <a:bodyPr/>
          <a:lstStyle/>
          <a:p>
            <a:fld id="{E6C3D64E-78CB-41C6-B861-9BD6719652BF}" type="slidenum">
              <a:rPr lang="en-US" smtClean="0"/>
              <a:t>14</a:t>
            </a:fld>
            <a:endParaRPr lang="en-US"/>
          </a:p>
        </p:txBody>
      </p:sp>
    </p:spTree>
    <p:extLst>
      <p:ext uri="{BB962C8B-B14F-4D97-AF65-F5344CB8AC3E}">
        <p14:creationId xmlns:p14="http://schemas.microsoft.com/office/powerpoint/2010/main" val="1082246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dirty="0">
                <a:solidFill>
                  <a:srgbClr val="000000"/>
                </a:solidFill>
                <a:effectLst/>
                <a:latin typeface="Arial" panose="020B0604020202020204" pitchFamily="34" charset="0"/>
                <a:ea typeface="Times New Roman" panose="02020603050405020304" pitchFamily="18" charset="0"/>
              </a:rPr>
              <a:t>La source d’aide la plus fréquemment recherchée est la famille de la femme ayant subi à la violence, suivi par la famille de son mari/partenaire intime. </a:t>
            </a:r>
          </a:p>
          <a:p>
            <a:endParaRPr lang="fr-FR" sz="1800" dirty="0">
              <a:solidFill>
                <a:srgbClr val="000000"/>
              </a:solidFill>
              <a:effectLst/>
              <a:latin typeface="Arial" panose="020B0604020202020204" pitchFamily="34" charset="0"/>
              <a:ea typeface="Times New Roman" panose="02020603050405020304" pitchFamily="18" charset="0"/>
            </a:endParaRPr>
          </a:p>
          <a:p>
            <a:r>
              <a:rPr lang="fr-FR" sz="1800" dirty="0">
                <a:solidFill>
                  <a:srgbClr val="000000"/>
                </a:solidFill>
                <a:effectLst/>
                <a:latin typeface="Arial" panose="020B0604020202020204" pitchFamily="34" charset="0"/>
                <a:ea typeface="Times New Roman" panose="02020603050405020304" pitchFamily="18" charset="0"/>
              </a:rPr>
              <a:t>Note : Les femmes peuvent déclarer plus d’une source/personne auprès de qui elles ont recherché de l’aide. </a:t>
            </a:r>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15</a:t>
            </a:fld>
            <a:endParaRPr lang="en-US"/>
          </a:p>
        </p:txBody>
      </p:sp>
    </p:spTree>
    <p:extLst>
      <p:ext uri="{BB962C8B-B14F-4D97-AF65-F5344CB8AC3E}">
        <p14:creationId xmlns:p14="http://schemas.microsoft.com/office/powerpoint/2010/main" val="1698570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solidFill>
                  <a:srgbClr val="000000"/>
                </a:solidFill>
                <a:effectLst/>
                <a:latin typeface="Arial" panose="020B0604020202020204" pitchFamily="34" charset="0"/>
                <a:ea typeface="Times New Roman" panose="02020603050405020304" pitchFamily="18" charset="0"/>
              </a:rPr>
              <a:t>La majorité des femmes déclarent que leur mari ou partenaire ne manifeste aucun de ces comportements de contrôle. Par contre, 35 % déclarent que leur mari/partenaire est jaloux ou en colère si elle parle à un autre homme.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dirty="0">
              <a:solidFill>
                <a:srgbClr val="000000"/>
              </a:solidFill>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solidFill>
                  <a:srgbClr val="000000"/>
                </a:solidFill>
                <a:effectLst/>
                <a:latin typeface="Arial" panose="020B0604020202020204" pitchFamily="34" charset="0"/>
                <a:ea typeface="Times New Roman" panose="02020603050405020304" pitchFamily="18" charset="0"/>
              </a:rPr>
              <a:t>Notes : Le terme mari inclut un partenaire avec lequel une femme vit comme s’ils étaient mariés. Mari/partenaire intime désigne le mari actuel pour les femmes actuellement en union, le mari le plus récent pour les femmes divorcées, séparées ou veuves, le partenaire intime actuel pour les femmes qui n’ont jamais été en union qui ont actuellement un partenaire intime, et le partenaire intime le plus récent pour les femmes qui n’ont jamais été en union et qui n’ont pas actuellement de partenaire intime mais qui en ont eu un dans le passé.</a:t>
            </a:r>
            <a:endParaRPr lang="fr-FR" sz="1800" dirty="0">
              <a:solidFill>
                <a:srgbClr val="000000"/>
              </a:solidFill>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17</a:t>
            </a:fld>
            <a:endParaRPr lang="en-US"/>
          </a:p>
        </p:txBody>
      </p:sp>
    </p:spTree>
    <p:extLst>
      <p:ext uri="{BB962C8B-B14F-4D97-AF65-F5344CB8AC3E}">
        <p14:creationId xmlns:p14="http://schemas.microsoft.com/office/powerpoint/2010/main" val="3182240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708430" y="99139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noProof="0" dirty="0">
                <a:solidFill>
                  <a:schemeClr val="bg1"/>
                </a:solidFill>
              </a:rPr>
              <a:t>#BurkinaFasoEDS</a:t>
            </a:r>
          </a:p>
        </p:txBody>
      </p:sp>
    </p:spTree>
    <p:extLst>
      <p:ext uri="{BB962C8B-B14F-4D97-AF65-F5344CB8AC3E}">
        <p14:creationId xmlns:p14="http://schemas.microsoft.com/office/powerpoint/2010/main" val="2078391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628650" y="1340387"/>
            <a:ext cx="7886700" cy="810706"/>
          </a:xfrm>
        </p:spPr>
        <p:txBody>
          <a:bodyPr/>
          <a:lstStyle/>
          <a:p>
            <a:pPr lvl="0"/>
            <a:r>
              <a:rPr lang="fr-FR" noProof="0"/>
              <a:t>Click to </a:t>
            </a:r>
            <a:r>
              <a:rPr lang="fr-FR" noProof="0" err="1"/>
              <a:t>edit</a:t>
            </a:r>
            <a:r>
              <a:rPr lang="fr-FR" noProof="0"/>
              <a:t> Master </a:t>
            </a:r>
            <a:r>
              <a:rPr lang="fr-FR" noProof="0" err="1"/>
              <a:t>text</a:t>
            </a:r>
            <a:r>
              <a:rPr lang="fr-FR" noProof="0"/>
              <a:t> styles</a:t>
            </a:r>
          </a:p>
          <a:p>
            <a:pPr lvl="1"/>
            <a:r>
              <a:rPr lang="fr-FR" noProof="0"/>
              <a:t>Second </a:t>
            </a:r>
            <a:r>
              <a:rPr lang="fr-FR" noProof="0" err="1"/>
              <a:t>level</a:t>
            </a:r>
            <a:endParaRPr lang="fr-FR" noProof="0"/>
          </a:p>
          <a:p>
            <a:pPr lvl="2"/>
            <a:r>
              <a:rPr lang="fr-FR" noProof="0" err="1"/>
              <a:t>Third</a:t>
            </a:r>
            <a:r>
              <a:rPr lang="fr-FR" noProof="0"/>
              <a:t> </a:t>
            </a:r>
            <a:r>
              <a:rPr lang="fr-FR" noProof="0" err="1"/>
              <a:t>level</a:t>
            </a:r>
            <a:endParaRPr lang="fr-FR" noProof="0"/>
          </a:p>
          <a:p>
            <a:pPr lvl="3"/>
            <a:r>
              <a:rPr lang="fr-FR" noProof="0" err="1"/>
              <a:t>Fourth</a:t>
            </a:r>
            <a:r>
              <a:rPr lang="fr-FR" noProof="0"/>
              <a:t> </a:t>
            </a:r>
            <a:r>
              <a:rPr lang="fr-FR" noProof="0" err="1"/>
              <a:t>level</a:t>
            </a:r>
            <a:endParaRPr lang="fr-FR" noProof="0"/>
          </a:p>
          <a:p>
            <a:pPr lvl="4"/>
            <a:r>
              <a:rPr lang="fr-FR" noProof="0" err="1"/>
              <a:t>Fifth</a:t>
            </a:r>
            <a:r>
              <a:rPr lang="fr-FR" noProof="0"/>
              <a:t> </a:t>
            </a:r>
            <a:r>
              <a:rPr lang="fr-FR" noProof="0" err="1"/>
              <a:t>level</a:t>
            </a:r>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0920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EF922-7E4E-4691-EDBB-3567F1F969B5}"/>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14D45226-1D25-B952-A7EB-7F9FEEAC8B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Tree>
    <p:extLst>
      <p:ext uri="{BB962C8B-B14F-4D97-AF65-F5344CB8AC3E}">
        <p14:creationId xmlns:p14="http://schemas.microsoft.com/office/powerpoint/2010/main" val="2064571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7DF78-97FC-EC4B-AAA2-969DAEB6E55C}"/>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2847079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60902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#BurkinaFasoEDS</a:t>
            </a:r>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5</a:t>
            </a:r>
            <a:r>
              <a:rPr lang="en-US" sz="3600" b="1" baseline="30000" noProof="0" dirty="0">
                <a:solidFill>
                  <a:schemeClr val="bg1"/>
                </a:solidFill>
                <a:latin typeface="Source Sans Pro" panose="020B0503030403020204" pitchFamily="34" charset="0"/>
                <a:ea typeface="Source Sans Pro" panose="020B0503030403020204" pitchFamily="34" charset="0"/>
              </a:rPr>
              <a:t>e</a:t>
            </a:r>
            <a:r>
              <a:rPr lang="en-US" sz="3600" b="1" noProof="0" dirty="0">
                <a:solidFill>
                  <a:schemeClr val="bg1"/>
                </a:solidFill>
                <a:latin typeface="Source Sans Pro" panose="020B0503030403020204" pitchFamily="34" charset="0"/>
                <a:ea typeface="Source Sans Pro" panose="020B0503030403020204" pitchFamily="34" charset="0"/>
              </a:rPr>
              <a:t> </a:t>
            </a: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du Burkina Faso (EDSBF-V) 2021</a:t>
            </a:r>
          </a:p>
        </p:txBody>
      </p:sp>
      <p:grpSp>
        <p:nvGrpSpPr>
          <p:cNvPr id="3" name="Group 2">
            <a:extLst>
              <a:ext uri="{FF2B5EF4-FFF2-40B4-BE49-F238E27FC236}">
                <a16:creationId xmlns:a16="http://schemas.microsoft.com/office/drawing/2014/main" id="{26B01718-A563-11A8-9A9A-AB0A879A1563}"/>
              </a:ext>
            </a:extLst>
          </p:cNvPr>
          <p:cNvGrpSpPr/>
          <p:nvPr userDrawn="1"/>
        </p:nvGrpSpPr>
        <p:grpSpPr>
          <a:xfrm>
            <a:off x="0" y="1555750"/>
            <a:ext cx="9144000" cy="3594100"/>
            <a:chOff x="0" y="1555750"/>
            <a:chExt cx="9144000" cy="3594100"/>
          </a:xfrm>
        </p:grpSpPr>
        <p:sp>
          <p:nvSpPr>
            <p:cNvPr id="5" name="Rectangle 4">
              <a:extLst>
                <a:ext uri="{FF2B5EF4-FFF2-40B4-BE49-F238E27FC236}">
                  <a16:creationId xmlns:a16="http://schemas.microsoft.com/office/drawing/2014/main" id="{5CE20320-1ED1-D243-22D3-C681FA628B22}"/>
                </a:ext>
              </a:extLst>
            </p:cNvPr>
            <p:cNvSpPr/>
            <p:nvPr userDrawn="1"/>
          </p:nvSpPr>
          <p:spPr>
            <a:xfrm>
              <a:off x="0" y="1708150"/>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37D8167-B46A-2EF4-E55C-689484C94452}"/>
                </a:ext>
              </a:extLst>
            </p:cNvPr>
            <p:cNvSpPr/>
            <p:nvPr userDrawn="1"/>
          </p:nvSpPr>
          <p:spPr>
            <a:xfrm>
              <a:off x="0" y="4771374"/>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huts with designs on the walls&#10;&#10;Description automatically generated">
              <a:extLst>
                <a:ext uri="{FF2B5EF4-FFF2-40B4-BE49-F238E27FC236}">
                  <a16:creationId xmlns:a16="http://schemas.microsoft.com/office/drawing/2014/main" id="{908BB57B-D15C-785A-0436-0C3FA1C4F86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4487" b="27206"/>
            <a:stretch/>
          </p:blipFill>
          <p:spPr>
            <a:xfrm>
              <a:off x="0" y="1899912"/>
              <a:ext cx="9144000" cy="2933700"/>
            </a:xfrm>
            <a:prstGeom prst="rect">
              <a:avLst/>
            </a:prstGeom>
          </p:spPr>
        </p:pic>
        <p:sp>
          <p:nvSpPr>
            <p:cNvPr id="8" name="Rectangle 7">
              <a:extLst>
                <a:ext uri="{FF2B5EF4-FFF2-40B4-BE49-F238E27FC236}">
                  <a16:creationId xmlns:a16="http://schemas.microsoft.com/office/drawing/2014/main" id="{2A22751A-60CB-D630-63E5-D080D7A229DA}"/>
                </a:ext>
              </a:extLst>
            </p:cNvPr>
            <p:cNvSpPr/>
            <p:nvPr userDrawn="1"/>
          </p:nvSpPr>
          <p:spPr>
            <a:xfrm>
              <a:off x="0" y="49974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4C29450-FADB-9E1A-9526-5141A5BDD3C5}"/>
                </a:ext>
              </a:extLst>
            </p:cNvPr>
            <p:cNvSpPr/>
            <p:nvPr userDrawn="1"/>
          </p:nvSpPr>
          <p:spPr>
            <a:xfrm>
              <a:off x="0" y="15557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48461119"/>
      </p:ext>
    </p:extLst>
  </p:cSld>
  <p:clrMap bg1="lt1" tx1="dk1" bg2="lt2" tx2="dk2" accent1="accent1" accent2="accent2" accent3="accent3" accent4="accent4" accent5="accent5" accent6="accent6" hlink="hlink" folHlink="folHlink"/>
  <p:sldLayoutIdLst>
    <p:sldLayoutId id="214748370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a:t>
            </a:r>
            <a:r>
              <a:rPr lang="fr-FR" noProof="0" err="1"/>
              <a:t>edit</a:t>
            </a:r>
            <a:r>
              <a:rPr lang="fr-FR" noProof="0"/>
              <a:t> Master </a:t>
            </a:r>
            <a:r>
              <a:rPr lang="fr-FR" noProof="0" err="1"/>
              <a:t>title</a:t>
            </a:r>
            <a:r>
              <a:rPr lang="fr-FR" noProof="0"/>
              <a:t>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a:t>
            </a:r>
            <a:r>
              <a:rPr lang="fr-FR" noProof="0" err="1"/>
              <a:t>edit</a:t>
            </a:r>
            <a:r>
              <a:rPr lang="fr-FR" noProof="0"/>
              <a:t> Master </a:t>
            </a:r>
            <a:r>
              <a:rPr lang="fr-FR" noProof="0" err="1"/>
              <a:t>text</a:t>
            </a:r>
            <a:r>
              <a:rPr lang="fr-FR" noProof="0"/>
              <a:t> styles</a:t>
            </a:r>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4" r:id="rId3"/>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357F3D-8BDE-4846-BE5A-F14261A825E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85CD7D01-945A-91FC-716C-ABBBF64D6324}"/>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Tree>
    <p:extLst>
      <p:ext uri="{BB962C8B-B14F-4D97-AF65-F5344CB8AC3E}">
        <p14:creationId xmlns:p14="http://schemas.microsoft.com/office/powerpoint/2010/main" val="2923530331"/>
      </p:ext>
    </p:extLst>
  </p:cSld>
  <p:clrMap bg1="lt1" tx1="dk1" bg2="lt2" tx2="dk2" accent1="accent1" accent2="accent2" accent3="accent3" accent4="accent4" accent5="accent5" accent6="accent6" hlink="hlink" folHlink="folHlink"/>
  <p:sldLayoutIdLst>
    <p:sldLayoutId id="2147483699" r:id="rId1"/>
    <p:sldLayoutId id="2147483703" r:id="rId2"/>
    <p:sldLayoutId id="2147483704" r:id="rId3"/>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chart" Target="../charts/chart1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a:t>Violences domestiques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796" y="376469"/>
            <a:ext cx="8336121" cy="799848"/>
          </a:xfrm>
        </p:spPr>
        <p:txBody>
          <a:bodyPr>
            <a:noAutofit/>
          </a:bodyPr>
          <a:lstStyle/>
          <a:p>
            <a:r>
              <a:rPr lang="fr-FR" sz="3200" noProof="0" dirty="0"/>
              <a:t>Expérience de violence selon l’état matrimonial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44262"/>
            <a:ext cx="7886700" cy="419100"/>
          </a:xfrm>
        </p:spPr>
        <p:txBody>
          <a:bodyPr>
            <a:normAutofit/>
          </a:bodyPr>
          <a:lstStyle/>
          <a:p>
            <a:r>
              <a:rPr lang="fr-FR" noProof="0"/>
              <a:t>Pourcentage de femmes de 15-49 ans ayant subi des violences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11794408"/>
              </p:ext>
            </p:extLst>
          </p:nvPr>
        </p:nvGraphicFramePr>
        <p:xfrm>
          <a:off x="628651" y="2846484"/>
          <a:ext cx="8126244" cy="3848230"/>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B89269E4-357A-5DFD-D129-0D281D64DE26}"/>
              </a:ext>
            </a:extLst>
          </p:cNvPr>
          <p:cNvSpPr txBox="1">
            <a:spLocks/>
          </p:cNvSpPr>
          <p:nvPr/>
        </p:nvSpPr>
        <p:spPr>
          <a:xfrm>
            <a:off x="815389" y="1822747"/>
            <a:ext cx="3378925"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i="0" dirty="0"/>
              <a:t>Célibataire</a:t>
            </a:r>
          </a:p>
        </p:txBody>
      </p:sp>
      <p:sp>
        <p:nvSpPr>
          <p:cNvPr id="6" name="Content Placeholder 2">
            <a:extLst>
              <a:ext uri="{FF2B5EF4-FFF2-40B4-BE49-F238E27FC236}">
                <a16:creationId xmlns:a16="http://schemas.microsoft.com/office/drawing/2014/main" id="{63D5920A-B047-6C4E-D3B8-EDD7EA88577D}"/>
              </a:ext>
            </a:extLst>
          </p:cNvPr>
          <p:cNvSpPr txBox="1">
            <a:spLocks/>
          </p:cNvSpPr>
          <p:nvPr/>
        </p:nvSpPr>
        <p:spPr>
          <a:xfrm>
            <a:off x="5275787" y="1801731"/>
            <a:ext cx="2957754"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i="0"/>
              <a:t>Déjà été mariée</a:t>
            </a:r>
          </a:p>
        </p:txBody>
      </p:sp>
      <p:sp>
        <p:nvSpPr>
          <p:cNvPr id="7" name="Content Placeholder 2">
            <a:extLst>
              <a:ext uri="{FF2B5EF4-FFF2-40B4-BE49-F238E27FC236}">
                <a16:creationId xmlns:a16="http://schemas.microsoft.com/office/drawing/2014/main" id="{5712B7CF-64CA-FA11-549B-7CAB8FA5DD27}"/>
              </a:ext>
            </a:extLst>
          </p:cNvPr>
          <p:cNvSpPr txBox="1">
            <a:spLocks/>
          </p:cNvSpPr>
          <p:nvPr/>
        </p:nvSpPr>
        <p:spPr>
          <a:xfrm>
            <a:off x="927513" y="2183200"/>
            <a:ext cx="3753344" cy="77771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a:t>…</a:t>
            </a:r>
            <a:r>
              <a:rPr lang="fr-FR" i="0" dirty="0"/>
              <a:t>N'a jamais eu de partenaire intime</a:t>
            </a:r>
            <a:endParaRPr lang="en-US" i="0" dirty="0"/>
          </a:p>
          <a:p>
            <a:pPr>
              <a:lnSpc>
                <a:spcPct val="100000"/>
              </a:lnSpc>
              <a:spcBef>
                <a:spcPts val="0"/>
              </a:spcBef>
            </a:pPr>
            <a:r>
              <a:rPr lang="en-US" i="0" dirty="0"/>
              <a:t>…</a:t>
            </a:r>
            <a:r>
              <a:rPr lang="fr-FR" i="0" dirty="0"/>
              <a:t>A déjà eu un partenaire intime </a:t>
            </a:r>
            <a:endParaRPr lang="en-US" i="0" dirty="0"/>
          </a:p>
        </p:txBody>
      </p:sp>
      <p:sp>
        <p:nvSpPr>
          <p:cNvPr id="8" name="Content Placeholder 2">
            <a:extLst>
              <a:ext uri="{FF2B5EF4-FFF2-40B4-BE49-F238E27FC236}">
                <a16:creationId xmlns:a16="http://schemas.microsoft.com/office/drawing/2014/main" id="{719F6631-9198-0B8E-736D-FDA9341DAE31}"/>
              </a:ext>
            </a:extLst>
          </p:cNvPr>
          <p:cNvSpPr txBox="1">
            <a:spLocks/>
          </p:cNvSpPr>
          <p:nvPr/>
        </p:nvSpPr>
        <p:spPr>
          <a:xfrm>
            <a:off x="5389557" y="2181674"/>
            <a:ext cx="3575214" cy="4023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a:t>…</a:t>
            </a:r>
            <a:r>
              <a:rPr lang="fr-FR" i="0"/>
              <a:t>Mariée</a:t>
            </a:r>
            <a:r>
              <a:rPr lang="en-US" i="0"/>
              <a:t>/vivant ensemble</a:t>
            </a:r>
          </a:p>
          <a:p>
            <a:pPr>
              <a:lnSpc>
                <a:spcPct val="100000"/>
              </a:lnSpc>
              <a:spcBef>
                <a:spcPts val="0"/>
              </a:spcBef>
            </a:pPr>
            <a:r>
              <a:rPr lang="en-US" i="0"/>
              <a:t>…Divorcée/</a:t>
            </a:r>
            <a:r>
              <a:rPr lang="fr-FR" i="0"/>
              <a:t>séparée</a:t>
            </a:r>
            <a:r>
              <a:rPr lang="en-US" i="0"/>
              <a:t>/veuve</a:t>
            </a:r>
          </a:p>
        </p:txBody>
      </p:sp>
      <p:sp>
        <p:nvSpPr>
          <p:cNvPr id="11" name="Rectangle 10">
            <a:extLst>
              <a:ext uri="{FF2B5EF4-FFF2-40B4-BE49-F238E27FC236}">
                <a16:creationId xmlns:a16="http://schemas.microsoft.com/office/drawing/2014/main" id="{01408482-9774-63BE-6CED-CB3D4F7D4C3B}"/>
              </a:ext>
            </a:extLst>
          </p:cNvPr>
          <p:cNvSpPr/>
          <p:nvPr/>
        </p:nvSpPr>
        <p:spPr>
          <a:xfrm>
            <a:off x="817033" y="2585174"/>
            <a:ext cx="110480" cy="12064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2" name="Rectangle 11">
            <a:extLst>
              <a:ext uri="{FF2B5EF4-FFF2-40B4-BE49-F238E27FC236}">
                <a16:creationId xmlns:a16="http://schemas.microsoft.com/office/drawing/2014/main" id="{5A08B952-F47E-64C0-7A45-63ED2FD4C028}"/>
              </a:ext>
            </a:extLst>
          </p:cNvPr>
          <p:cNvSpPr/>
          <p:nvPr/>
        </p:nvSpPr>
        <p:spPr>
          <a:xfrm>
            <a:off x="815389" y="2323863"/>
            <a:ext cx="113770" cy="120649"/>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6EEC4E6-5458-C433-8409-DAE79392E5C6}"/>
              </a:ext>
            </a:extLst>
          </p:cNvPr>
          <p:cNvSpPr/>
          <p:nvPr/>
        </p:nvSpPr>
        <p:spPr>
          <a:xfrm>
            <a:off x="5275787" y="2323863"/>
            <a:ext cx="113770" cy="12064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54F1BF2-AA90-65D6-8059-B563BDA0F340}"/>
              </a:ext>
            </a:extLst>
          </p:cNvPr>
          <p:cNvSpPr/>
          <p:nvPr/>
        </p:nvSpPr>
        <p:spPr>
          <a:xfrm>
            <a:off x="5275787" y="2585173"/>
            <a:ext cx="113770" cy="12064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F1EC5209-DF5E-3950-E204-65B287D29FE0}"/>
              </a:ext>
            </a:extLst>
          </p:cNvPr>
          <p:cNvCxnSpPr>
            <a:cxnSpLocks/>
          </p:cNvCxnSpPr>
          <p:nvPr/>
        </p:nvCxnSpPr>
        <p:spPr>
          <a:xfrm>
            <a:off x="1759605"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560DE5B-7690-078C-287A-A3BB7D3E5E34}"/>
              </a:ext>
            </a:extLst>
          </p:cNvPr>
          <p:cNvCxnSpPr>
            <a:cxnSpLocks/>
          </p:cNvCxnSpPr>
          <p:nvPr/>
        </p:nvCxnSpPr>
        <p:spPr>
          <a:xfrm>
            <a:off x="6031161"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298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805178"/>
            <a:ext cx="7886700" cy="1116816"/>
          </a:xfrm>
        </p:spPr>
        <p:txBody>
          <a:bodyPr>
            <a:normAutofit/>
          </a:bodyPr>
          <a:lstStyle/>
          <a:p>
            <a:r>
              <a:rPr lang="fr-FR" sz="3200" noProof="0" dirty="0"/>
              <a:t>Âge au premier acte de violence sexuelle </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764971"/>
            <a:ext cx="7886700" cy="1926772"/>
          </a:xfrm>
        </p:spPr>
        <p:txBody>
          <a:bodyPr>
            <a:normAutofit/>
          </a:bodyPr>
          <a:lstStyle/>
          <a:p>
            <a:pPr algn="ctr">
              <a:lnSpc>
                <a:spcPct val="110000"/>
              </a:lnSpc>
            </a:pPr>
            <a:r>
              <a:rPr lang="fr-FR" sz="3200" b="1" i="0" dirty="0">
                <a:solidFill>
                  <a:schemeClr val="accent5"/>
                </a:solidFill>
              </a:rPr>
              <a:t>2</a:t>
            </a:r>
            <a:r>
              <a:rPr lang="fr-FR" sz="3200" b="1" i="0" noProof="0" dirty="0">
                <a:solidFill>
                  <a:schemeClr val="accent5"/>
                </a:solidFill>
              </a:rPr>
              <a:t> %</a:t>
            </a:r>
            <a:r>
              <a:rPr lang="fr-FR" sz="3200" i="0" noProof="0" dirty="0"/>
              <a:t> de femmes de 18-29 ans ont subi des actes de violences sexuelles avant d’atteindre l’âge de 18 ans.</a:t>
            </a:r>
            <a:endParaRPr lang="fr-FR" sz="3600" b="1" i="0" noProof="0" dirty="0">
              <a:solidFill>
                <a:schemeClr val="accent5"/>
              </a:solidFill>
            </a:endParaRPr>
          </a:p>
        </p:txBody>
      </p:sp>
      <p:sp>
        <p:nvSpPr>
          <p:cNvPr id="6" name="Content Placeholder 2">
            <a:extLst>
              <a:ext uri="{FF2B5EF4-FFF2-40B4-BE49-F238E27FC236}">
                <a16:creationId xmlns:a16="http://schemas.microsoft.com/office/drawing/2014/main" id="{D0F80AC6-B85E-876D-3F7F-2D945C3A0FA6}"/>
              </a:ext>
            </a:extLst>
          </p:cNvPr>
          <p:cNvSpPr txBox="1">
            <a:spLocks/>
          </p:cNvSpPr>
          <p:nvPr/>
        </p:nvSpPr>
        <p:spPr>
          <a:xfrm>
            <a:off x="7183583" y="805178"/>
            <a:ext cx="1927308"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16.2.3</a:t>
            </a:r>
          </a:p>
        </p:txBody>
      </p:sp>
      <p:pic>
        <p:nvPicPr>
          <p:cNvPr id="4" name="Picture 3" descr="A picture containing text&#10;&#10;Description automatically generated">
            <a:extLst>
              <a:ext uri="{FF2B5EF4-FFF2-40B4-BE49-F238E27FC236}">
                <a16:creationId xmlns:a16="http://schemas.microsoft.com/office/drawing/2014/main" id="{0835159D-C1B1-BF83-D0E8-DB36AF45DB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sz="3200" noProof="0" dirty="0"/>
              <a:t>Expérience de violence sexuelle par n'importe quel partenaire non-intime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8633"/>
            <a:ext cx="7886700" cy="802054"/>
          </a:xfrm>
        </p:spPr>
        <p:txBody>
          <a:bodyPr>
            <a:normAutofit/>
          </a:bodyPr>
          <a:lstStyle/>
          <a:p>
            <a:r>
              <a:rPr lang="fr-FR" noProof="0"/>
              <a:t>Pourcentage de femmes de 15-49 ans ayant déjà subi des violences sexuelles de la part d'une personne qui n'est ni leur mari ou leur partenaire intime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4453975"/>
              </p:ext>
            </p:extLst>
          </p:nvPr>
        </p:nvGraphicFramePr>
        <p:xfrm>
          <a:off x="315687" y="1904999"/>
          <a:ext cx="8469084" cy="478971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32783196-2689-3280-21BC-93D6DC3B30CC}"/>
              </a:ext>
            </a:extLst>
          </p:cNvPr>
          <p:cNvSpPr txBox="1"/>
          <p:nvPr/>
        </p:nvSpPr>
        <p:spPr>
          <a:xfrm>
            <a:off x="6259289" y="5194438"/>
            <a:ext cx="620486" cy="489857"/>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8" name="Content Placeholder 2">
            <a:extLst>
              <a:ext uri="{FF2B5EF4-FFF2-40B4-BE49-F238E27FC236}">
                <a16:creationId xmlns:a16="http://schemas.microsoft.com/office/drawing/2014/main" id="{6EBAB372-B395-8FDF-76C3-F7E633EF436C}"/>
              </a:ext>
            </a:extLst>
          </p:cNvPr>
          <p:cNvSpPr txBox="1">
            <a:spLocks/>
          </p:cNvSpPr>
          <p:nvPr/>
        </p:nvSpPr>
        <p:spPr>
          <a:xfrm>
            <a:off x="7237228" y="776510"/>
            <a:ext cx="183332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4" name="Picture 3" descr="A picture containing text&#10;&#10;Description automatically generated">
            <a:extLst>
              <a:ext uri="{FF2B5EF4-FFF2-40B4-BE49-F238E27FC236}">
                <a16:creationId xmlns:a16="http://schemas.microsoft.com/office/drawing/2014/main" id="{42F7308F-A7A8-2106-11BC-FBEB1380C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847019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i="0" noProof="0"/>
              <a:t>Terminologie</a:t>
            </a:r>
          </a:p>
          <a:p>
            <a:pPr marL="342900" indent="-342900" algn="l">
              <a:buFont typeface="Arial" panose="020B0604020202020204" pitchFamily="34" charset="0"/>
              <a:buChar char="•"/>
            </a:pPr>
            <a:r>
              <a:rPr lang="fr-FR" sz="3200" i="0" noProof="0"/>
              <a:t>Expérience de la violence</a:t>
            </a:r>
          </a:p>
          <a:p>
            <a:pPr marL="342900" indent="-342900" algn="l">
              <a:buFont typeface="Arial" panose="020B0604020202020204" pitchFamily="34" charset="0"/>
              <a:buChar char="•"/>
            </a:pPr>
            <a:r>
              <a:rPr lang="fr-FR" sz="3200" b="1" i="0" noProof="0">
                <a:solidFill>
                  <a:schemeClr val="accent5"/>
                </a:solidFill>
              </a:rPr>
              <a:t>Recherche d’aide</a:t>
            </a:r>
          </a:p>
          <a:p>
            <a:pPr marL="342900" indent="-342900" algn="l">
              <a:buFont typeface="Arial" panose="020B0604020202020204" pitchFamily="34" charset="0"/>
              <a:buChar char="•"/>
            </a:pPr>
            <a:r>
              <a:rPr lang="fr-FR" sz="3200" i="0" noProof="0"/>
              <a:t>Violence de la part d’un </a:t>
            </a:r>
            <a:r>
              <a:rPr lang="fr-FR" sz="3200" i="0"/>
              <a:t>p</a:t>
            </a:r>
            <a:r>
              <a:rPr lang="fr-FR" sz="3200" i="0" noProof="0" err="1"/>
              <a:t>artenaire</a:t>
            </a:r>
            <a:r>
              <a:rPr lang="fr-FR" sz="3200" i="0" noProof="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18 </a:t>
            </a:r>
          </a:p>
          <a:p>
            <a:pPr algn="ctr"/>
            <a:r>
              <a:rPr lang="fr-FR" sz="2000" dirty="0"/>
              <a:t>du Rapport Final</a:t>
            </a:r>
          </a:p>
        </p:txBody>
      </p:sp>
      <p:pic>
        <p:nvPicPr>
          <p:cNvPr id="5" name="Picture 4" descr="A screenshot of a video game&#10;&#10;Description automatically generated with medium confidence">
            <a:extLst>
              <a:ext uri="{FF2B5EF4-FFF2-40B4-BE49-F238E27FC236}">
                <a16:creationId xmlns:a16="http://schemas.microsoft.com/office/drawing/2014/main" id="{2405624D-81B4-439C-0E80-89D6851F68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849914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Recherche d'aide pour arrêter la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48662"/>
            <a:ext cx="7513865" cy="771141"/>
          </a:xfrm>
        </p:spPr>
        <p:txBody>
          <a:bodyPr>
            <a:normAutofit/>
          </a:bodyPr>
          <a:lstStyle/>
          <a:p>
            <a:r>
              <a:rPr lang="fr-FR" noProof="0"/>
              <a:t>Répartition (en %) des femmes de 15-49 ans qui ont subi des actes de violence physique ou sexuelle selon qu'elles ont recherché ou non de l'aide</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173515699"/>
              </p:ext>
            </p:extLst>
          </p:nvPr>
        </p:nvGraphicFramePr>
        <p:xfrm>
          <a:off x="690524" y="1557091"/>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39536" y="195942"/>
            <a:ext cx="7886700" cy="1031872"/>
          </a:xfrm>
        </p:spPr>
        <p:txBody>
          <a:bodyPr>
            <a:noAutofit/>
          </a:bodyPr>
          <a:lstStyle/>
          <a:p>
            <a:pPr algn="l"/>
            <a:r>
              <a:rPr lang="fr-FR" sz="3200" noProof="0"/>
              <a:t>Sources/personnes auprès desquelles l'aide pour arrêter la violence  a été recherchée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50" y="1227814"/>
            <a:ext cx="7886700" cy="859972"/>
          </a:xfrm>
        </p:spPr>
        <p:txBody>
          <a:bodyPr>
            <a:normAutofit/>
          </a:bodyPr>
          <a:lstStyle/>
          <a:p>
            <a:pPr algn="l"/>
            <a:r>
              <a:rPr lang="fr-FR" noProof="0"/>
              <a:t>Pourcentage de femmes de 15-49 ans qui ont subi des actes de violence physique ou sexuelle et qui ont recherché de l'aide par source/personne auprès de qui elles ont recherché l'aide</a:t>
            </a:r>
          </a:p>
        </p:txBody>
      </p:sp>
      <p:graphicFrame>
        <p:nvGraphicFramePr>
          <p:cNvPr id="8" name="Chart 7">
            <a:extLst>
              <a:ext uri="{FF2B5EF4-FFF2-40B4-BE49-F238E27FC236}">
                <a16:creationId xmlns:a16="http://schemas.microsoft.com/office/drawing/2014/main" id="{EDB93101-CAFF-0AD2-384D-BACC6A7146FB}"/>
              </a:ext>
            </a:extLst>
          </p:cNvPr>
          <p:cNvGraphicFramePr/>
          <p:nvPr>
            <p:extLst>
              <p:ext uri="{D42A27DB-BD31-4B8C-83A1-F6EECF244321}">
                <p14:modId xmlns:p14="http://schemas.microsoft.com/office/powerpoint/2010/main" val="4120510567"/>
              </p:ext>
            </p:extLst>
          </p:nvPr>
        </p:nvGraphicFramePr>
        <p:xfrm>
          <a:off x="283029" y="2002971"/>
          <a:ext cx="8599714" cy="4691743"/>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263BC73C-DD79-6C6B-0824-319E6001CD23}"/>
              </a:ext>
            </a:extLst>
          </p:cNvPr>
          <p:cNvSpPr txBox="1"/>
          <p:nvPr/>
        </p:nvSpPr>
        <p:spPr>
          <a:xfrm>
            <a:off x="1219200" y="3290656"/>
            <a:ext cx="1270000" cy="596900"/>
          </a:xfrm>
          <a:prstGeom prst="rect">
            <a:avLst/>
          </a:prstGeom>
        </p:spPr>
        <p:txBody>
          <a:bodyPr vert="horz" wrap="square" lIns="91440" tIns="45720" rIns="91440" bIns="45720" rtlCol="0" anchor="ctr">
            <a:normAutofit/>
          </a:bodyPr>
          <a:lstStyle/>
          <a:p>
            <a:pPr algn="ctr"/>
            <a:r>
              <a:rPr lang="en-US" sz="1800" b="1" dirty="0"/>
              <a:t>(     )</a:t>
            </a:r>
          </a:p>
        </p:txBody>
      </p:sp>
      <p:sp>
        <p:nvSpPr>
          <p:cNvPr id="3" name="TextBox 2">
            <a:extLst>
              <a:ext uri="{FF2B5EF4-FFF2-40B4-BE49-F238E27FC236}">
                <a16:creationId xmlns:a16="http://schemas.microsoft.com/office/drawing/2014/main" id="{23BD3B99-B46A-1628-95DA-C5A896D8B61A}"/>
              </a:ext>
            </a:extLst>
          </p:cNvPr>
          <p:cNvSpPr txBox="1"/>
          <p:nvPr/>
        </p:nvSpPr>
        <p:spPr>
          <a:xfrm>
            <a:off x="3947886" y="4687656"/>
            <a:ext cx="1270000" cy="596900"/>
          </a:xfrm>
          <a:prstGeom prst="rect">
            <a:avLst/>
          </a:prstGeom>
        </p:spPr>
        <p:txBody>
          <a:bodyPr vert="horz" wrap="square" lIns="91440" tIns="45720" rIns="91440" bIns="45720" rtlCol="0" anchor="ctr">
            <a:normAutofit/>
          </a:bodyPr>
          <a:lstStyle/>
          <a:p>
            <a:pPr algn="ctr"/>
            <a:r>
              <a:rPr lang="en-US" sz="1800" b="1" dirty="0"/>
              <a:t>(     )</a:t>
            </a:r>
          </a:p>
        </p:txBody>
      </p:sp>
      <p:sp>
        <p:nvSpPr>
          <p:cNvPr id="4" name="TextBox 3">
            <a:extLst>
              <a:ext uri="{FF2B5EF4-FFF2-40B4-BE49-F238E27FC236}">
                <a16:creationId xmlns:a16="http://schemas.microsoft.com/office/drawing/2014/main" id="{63CD908F-DDEF-94A5-81DE-DF08E17DC356}"/>
              </a:ext>
            </a:extLst>
          </p:cNvPr>
          <p:cNvSpPr txBox="1"/>
          <p:nvPr/>
        </p:nvSpPr>
        <p:spPr>
          <a:xfrm>
            <a:off x="6680200" y="4903556"/>
            <a:ext cx="1270000" cy="596900"/>
          </a:xfrm>
          <a:prstGeom prst="rect">
            <a:avLst/>
          </a:prstGeom>
        </p:spPr>
        <p:txBody>
          <a:bodyPr vert="horz" wrap="square" lIns="91440" tIns="45720" rIns="91440" bIns="45720" rtlCol="0" anchor="ctr">
            <a:normAutofit/>
          </a:bodyPr>
          <a:lstStyle/>
          <a:p>
            <a:pPr algn="ctr"/>
            <a:r>
              <a:rPr lang="en-US" sz="1800" b="1" dirty="0"/>
              <a:t>(     )</a:t>
            </a:r>
          </a:p>
        </p:txBody>
      </p:sp>
    </p:spTree>
    <p:extLst>
      <p:ext uri="{BB962C8B-B14F-4D97-AF65-F5344CB8AC3E}">
        <p14:creationId xmlns:p14="http://schemas.microsoft.com/office/powerpoint/2010/main" val="933831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i="0" noProof="0"/>
              <a:t>Terminologie</a:t>
            </a:r>
          </a:p>
          <a:p>
            <a:pPr marL="342900" indent="-342900" algn="l">
              <a:buFont typeface="Arial" panose="020B0604020202020204" pitchFamily="34" charset="0"/>
              <a:buChar char="•"/>
            </a:pPr>
            <a:r>
              <a:rPr lang="fr-FR" sz="3200" i="0" noProof="0"/>
              <a:t>Expérience de la violence</a:t>
            </a:r>
          </a:p>
          <a:p>
            <a:pPr marL="342900" indent="-342900" algn="l">
              <a:buFont typeface="Arial" panose="020B0604020202020204" pitchFamily="34" charset="0"/>
              <a:buChar char="•"/>
            </a:pPr>
            <a:r>
              <a:rPr lang="fr-FR" sz="3200" i="0" noProof="0"/>
              <a:t>Recherche d’aide</a:t>
            </a:r>
          </a:p>
          <a:p>
            <a:pPr marL="342900" indent="-342900" algn="l">
              <a:buFont typeface="Arial" panose="020B0604020202020204" pitchFamily="34" charset="0"/>
              <a:buChar char="•"/>
            </a:pPr>
            <a:r>
              <a:rPr lang="fr-FR" sz="3200" b="1" i="0" noProof="0">
                <a:solidFill>
                  <a:schemeClr val="accent5"/>
                </a:solidFill>
              </a:rPr>
              <a:t>Violence de la part d’un </a:t>
            </a:r>
            <a:r>
              <a:rPr lang="fr-FR" sz="3200" b="1" i="0">
                <a:solidFill>
                  <a:schemeClr val="accent5"/>
                </a:solidFill>
              </a:rPr>
              <a:t>p</a:t>
            </a:r>
            <a:r>
              <a:rPr lang="fr-FR" sz="3200" b="1" i="0" noProof="0" err="1">
                <a:solidFill>
                  <a:schemeClr val="accent5"/>
                </a:solidFill>
              </a:rPr>
              <a:t>artenaire</a:t>
            </a:r>
            <a:r>
              <a:rPr lang="fr-FR" sz="3200" b="1" i="0" noProof="0">
                <a:solidFill>
                  <a:schemeClr val="accent5"/>
                </a:solidFill>
              </a:rPr>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18 </a:t>
            </a:r>
          </a:p>
          <a:p>
            <a:pPr algn="ctr"/>
            <a:r>
              <a:rPr lang="fr-FR" sz="2000" dirty="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C38FDE6B-129F-E69B-28AA-E0882DEE44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958764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11017"/>
          </a:xfrm>
        </p:spPr>
        <p:txBody>
          <a:bodyPr>
            <a:noAutofit/>
          </a:bodyPr>
          <a:lstStyle/>
          <a:p>
            <a:r>
              <a:rPr lang="fr-FR" sz="3200" noProof="0" dirty="0"/>
              <a:t>Formes de comportement de contrôle du mari/ partenaire 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59" y="1276143"/>
            <a:ext cx="7886700" cy="925285"/>
          </a:xfrm>
        </p:spPr>
        <p:txBody>
          <a:bodyPr>
            <a:normAutofit/>
          </a:bodyPr>
          <a:lstStyle/>
          <a:p>
            <a:r>
              <a:rPr lang="fr-FR" noProof="0"/>
              <a:t>Pourcentage de femmes de 15-49 ans ayant déjà eu un mari ou un partenaire intime dont les maris/partenaires intimes ont déjà manifesté des types spécifiques de comportements de contrôle</a:t>
            </a:r>
          </a:p>
        </p:txBody>
      </p:sp>
      <p:graphicFrame>
        <p:nvGraphicFramePr>
          <p:cNvPr id="6" name="Chart 5">
            <a:extLst>
              <a:ext uri="{FF2B5EF4-FFF2-40B4-BE49-F238E27FC236}">
                <a16:creationId xmlns:a16="http://schemas.microsoft.com/office/drawing/2014/main" id="{CE0AC156-79DC-6462-5917-72039B2FC4D8}"/>
              </a:ext>
            </a:extLst>
          </p:cNvPr>
          <p:cNvGraphicFramePr/>
          <p:nvPr>
            <p:extLst>
              <p:ext uri="{D42A27DB-BD31-4B8C-83A1-F6EECF244321}">
                <p14:modId xmlns:p14="http://schemas.microsoft.com/office/powerpoint/2010/main" val="348591029"/>
              </p:ext>
            </p:extLst>
          </p:nvPr>
        </p:nvGraphicFramePr>
        <p:xfrm>
          <a:off x="423859" y="2000043"/>
          <a:ext cx="8480655" cy="45858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447166"/>
            <a:ext cx="8167010" cy="792386"/>
          </a:xfrm>
        </p:spPr>
        <p:txBody>
          <a:bodyPr>
            <a:noAutofit/>
          </a:bodyPr>
          <a:lstStyle/>
          <a:p>
            <a:pPr algn="l"/>
            <a:r>
              <a:rPr lang="fr-FR" sz="3200" noProof="0" dirty="0"/>
              <a:t>Violence à n</a:t>
            </a:r>
            <a:r>
              <a:rPr lang="fr-FR" sz="3200" dirty="0"/>
              <a:t>’importe quel moment </a:t>
            </a:r>
            <a:r>
              <a:rPr lang="fr-FR" sz="3200" noProof="0" dirty="0"/>
              <a:t>du mari/partenaire intime actuel ou le plus récent</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479887"/>
            <a:ext cx="7886700" cy="980283"/>
          </a:xfrm>
        </p:spPr>
        <p:txBody>
          <a:bodyPr>
            <a:normAutofit/>
          </a:bodyPr>
          <a:lstStyle/>
          <a:p>
            <a:pPr algn="l"/>
            <a:r>
              <a:rPr lang="fr-FR" noProof="0"/>
              <a:t>Pourcentage de femmes de 15-49 ans ayant déjà eu un mari ou un partenaire intime qui ont subi des actes de violence émotionnelle, physique ou sexuelle commis par leur mari/partenaire intime actuel ou par le plus récent</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148284803"/>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4098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F5B44C3E-7C8D-1C70-3674-72CF216CA3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6313E3FA-3EB5-DBE1-0370-33631B84AE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itle 1">
            <a:extLst>
              <a:ext uri="{FF2B5EF4-FFF2-40B4-BE49-F238E27FC236}">
                <a16:creationId xmlns:a16="http://schemas.microsoft.com/office/drawing/2014/main" id="{399F7E6F-C311-A52B-A992-C94814D297AC}"/>
              </a:ext>
            </a:extLst>
          </p:cNvPr>
          <p:cNvSpPr>
            <a:spLocks noGrp="1"/>
          </p:cNvSpPr>
          <p:nvPr>
            <p:ph type="title"/>
          </p:nvPr>
        </p:nvSpPr>
        <p:spPr>
          <a:xfrm>
            <a:off x="628647" y="447166"/>
            <a:ext cx="7143753" cy="792386"/>
          </a:xfrm>
        </p:spPr>
        <p:txBody>
          <a:bodyPr>
            <a:noAutofit/>
          </a:bodyPr>
          <a:lstStyle/>
          <a:p>
            <a:pPr algn="l"/>
            <a:r>
              <a:rPr lang="fr-FR" sz="3200" noProof="0" dirty="0"/>
              <a:t>Violence récente de n’importe quel mari/partenaire intime</a:t>
            </a:r>
          </a:p>
        </p:txBody>
      </p:sp>
      <p:sp>
        <p:nvSpPr>
          <p:cNvPr id="12" name="Content Placeholder 2">
            <a:extLst>
              <a:ext uri="{FF2B5EF4-FFF2-40B4-BE49-F238E27FC236}">
                <a16:creationId xmlns:a16="http://schemas.microsoft.com/office/drawing/2014/main" id="{A9ED7F3C-D7E9-2A24-2584-E44306A77307}"/>
              </a:ext>
            </a:extLst>
          </p:cNvPr>
          <p:cNvSpPr>
            <a:spLocks noGrp="1"/>
          </p:cNvSpPr>
          <p:nvPr>
            <p:ph idx="1"/>
          </p:nvPr>
        </p:nvSpPr>
        <p:spPr>
          <a:xfrm>
            <a:off x="628647" y="135788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graphicFrame>
        <p:nvGraphicFramePr>
          <p:cNvPr id="13" name="Chart 12">
            <a:extLst>
              <a:ext uri="{FF2B5EF4-FFF2-40B4-BE49-F238E27FC236}">
                <a16:creationId xmlns:a16="http://schemas.microsoft.com/office/drawing/2014/main" id="{0D8ABEE9-57A3-CE83-A036-A0A88029F69C}"/>
              </a:ext>
            </a:extLst>
          </p:cNvPr>
          <p:cNvGraphicFramePr/>
          <p:nvPr>
            <p:extLst>
              <p:ext uri="{D42A27DB-BD31-4B8C-83A1-F6EECF244321}">
                <p14:modId xmlns:p14="http://schemas.microsoft.com/office/powerpoint/2010/main" val="321716268"/>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32646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b="1" i="0" noProof="0" dirty="0">
                <a:solidFill>
                  <a:schemeClr val="accent5"/>
                </a:solidFill>
              </a:rPr>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4953" y="4492978"/>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18 </a:t>
            </a:r>
          </a:p>
          <a:p>
            <a:pPr algn="ctr"/>
            <a:r>
              <a:rPr lang="fr-FR" sz="2000" dirty="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40D99A50-E389-EAC7-9EA2-BDAA6682D9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75912035"/>
              </p:ext>
            </p:extLst>
          </p:nvPr>
        </p:nvGraphicFramePr>
        <p:xfrm>
          <a:off x="261257" y="2282457"/>
          <a:ext cx="8621486" cy="406864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err="1">
                <a:latin typeface="Source Sans Pro" panose="020B0503030403020204" pitchFamily="34" charset="0"/>
                <a:ea typeface="Source Sans Pro" panose="020B0503030403020204" pitchFamily="34" charset="0"/>
              </a:rPr>
              <a:t>Âge</a:t>
            </a:r>
            <a:r>
              <a:rPr lang="en-US">
                <a:latin typeface="Source Sans Pro" panose="020B0503030403020204" pitchFamily="34" charset="0"/>
                <a:ea typeface="Source Sans Pro" panose="020B0503030403020204" pitchFamily="34" charset="0"/>
              </a:rPr>
              <a:t> (</a:t>
            </a:r>
            <a:r>
              <a:rPr lang="en-US" err="1">
                <a:latin typeface="Source Sans Pro" panose="020B0503030403020204" pitchFamily="34" charset="0"/>
                <a:ea typeface="Source Sans Pro" panose="020B0503030403020204" pitchFamily="34" charset="0"/>
              </a:rPr>
              <a:t>ans</a:t>
            </a:r>
            <a:r>
              <a:rPr lang="en-US">
                <a:latin typeface="Source Sans Pro" panose="020B0503030403020204" pitchFamily="34" charset="0"/>
                <a:ea typeface="Source Sans Pro" panose="020B0503030403020204" pitchFamily="34" charset="0"/>
              </a:rPr>
              <a:t>)</a:t>
            </a:r>
          </a:p>
        </p:txBody>
      </p:sp>
      <p:sp>
        <p:nvSpPr>
          <p:cNvPr id="6" name="Content Placeholder 2">
            <a:extLst>
              <a:ext uri="{FF2B5EF4-FFF2-40B4-BE49-F238E27FC236}">
                <a16:creationId xmlns:a16="http://schemas.microsoft.com/office/drawing/2014/main" id="{8FC12757-3E2C-5F51-7EA2-A986165D1D51}"/>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5" name="Picture 4" descr="A picture containing text&#10;&#10;Description automatically generated">
            <a:extLst>
              <a:ext uri="{FF2B5EF4-FFF2-40B4-BE49-F238E27FC236}">
                <a16:creationId xmlns:a16="http://schemas.microsoft.com/office/drawing/2014/main" id="{0EFBEB6B-ED1F-16B6-93DE-4C55BF5B3D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1" name="Title 1">
            <a:extLst>
              <a:ext uri="{FF2B5EF4-FFF2-40B4-BE49-F238E27FC236}">
                <a16:creationId xmlns:a16="http://schemas.microsoft.com/office/drawing/2014/main" id="{DD871B4B-F317-1927-8324-B793943ABAD2}"/>
              </a:ext>
            </a:extLst>
          </p:cNvPr>
          <p:cNvSpPr>
            <a:spLocks noGrp="1"/>
          </p:cNvSpPr>
          <p:nvPr>
            <p:ph type="title"/>
          </p:nvPr>
        </p:nvSpPr>
        <p:spPr>
          <a:xfrm>
            <a:off x="628647" y="447166"/>
            <a:ext cx="7143753" cy="792386"/>
          </a:xfrm>
        </p:spPr>
        <p:txBody>
          <a:bodyPr>
            <a:noAutofit/>
          </a:bodyPr>
          <a:lstStyle/>
          <a:p>
            <a:pPr algn="l"/>
            <a:r>
              <a:rPr lang="fr-FR" sz="3200" noProof="0" dirty="0"/>
              <a:t>Violence récente de n’importe quel mari/partenaire intime selon l’âge</a:t>
            </a:r>
          </a:p>
        </p:txBody>
      </p:sp>
      <p:sp>
        <p:nvSpPr>
          <p:cNvPr id="12" name="Content Placeholder 2">
            <a:extLst>
              <a:ext uri="{FF2B5EF4-FFF2-40B4-BE49-F238E27FC236}">
                <a16:creationId xmlns:a16="http://schemas.microsoft.com/office/drawing/2014/main" id="{95EF52FF-E74A-D078-59AC-B95C3625C567}"/>
              </a:ext>
            </a:extLst>
          </p:cNvPr>
          <p:cNvSpPr>
            <a:spLocks noGrp="1"/>
          </p:cNvSpPr>
          <p:nvPr>
            <p:ph idx="1"/>
          </p:nvPr>
        </p:nvSpPr>
        <p:spPr>
          <a:xfrm>
            <a:off x="628647" y="1357882"/>
            <a:ext cx="7886700" cy="980283"/>
          </a:xfrm>
        </p:spPr>
        <p:txBody>
          <a:bodyPr>
            <a:normAutofit/>
          </a:bodyPr>
          <a:lstStyle/>
          <a:p>
            <a:pPr algn="l"/>
            <a:r>
              <a:rPr lang="fr-FR" noProof="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1925132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13117190"/>
              </p:ext>
            </p:extLst>
          </p:nvPr>
        </p:nvGraphicFramePr>
        <p:xfrm>
          <a:off x="628648" y="2270125"/>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413794E4-3A9D-20E8-785D-95B979A005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E4580601-4DAC-53E3-4237-38A03D77E9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Title 1">
            <a:extLst>
              <a:ext uri="{FF2B5EF4-FFF2-40B4-BE49-F238E27FC236}">
                <a16:creationId xmlns:a16="http://schemas.microsoft.com/office/drawing/2014/main" id="{2EE9EE4B-2AD2-DEA9-69D1-A355BB545FBB}"/>
              </a:ext>
            </a:extLst>
          </p:cNvPr>
          <p:cNvSpPr>
            <a:spLocks noGrp="1"/>
          </p:cNvSpPr>
          <p:nvPr>
            <p:ph type="title"/>
          </p:nvPr>
        </p:nvSpPr>
        <p:spPr>
          <a:xfrm>
            <a:off x="628647" y="237292"/>
            <a:ext cx="7143753" cy="1430261"/>
          </a:xfrm>
        </p:spPr>
        <p:txBody>
          <a:bodyPr>
            <a:noAutofit/>
          </a:bodyPr>
          <a:lstStyle/>
          <a:p>
            <a:pPr algn="l"/>
            <a:r>
              <a:rPr lang="fr-FR" sz="3200" noProof="0" dirty="0"/>
              <a:t>Violence récente de n’importe quel mari/partenaire intime </a:t>
            </a:r>
            <a:br>
              <a:rPr lang="fr-FR" sz="3200" noProof="0" dirty="0"/>
            </a:br>
            <a:r>
              <a:rPr lang="fr-FR" sz="3200" noProof="0" dirty="0"/>
              <a:t>selon le niveau d’instruction</a:t>
            </a:r>
          </a:p>
        </p:txBody>
      </p:sp>
      <p:sp>
        <p:nvSpPr>
          <p:cNvPr id="10" name="Content Placeholder 2">
            <a:extLst>
              <a:ext uri="{FF2B5EF4-FFF2-40B4-BE49-F238E27FC236}">
                <a16:creationId xmlns:a16="http://schemas.microsoft.com/office/drawing/2014/main" id="{C8991D31-74D3-0F79-B928-0628B484B97A}"/>
              </a:ext>
            </a:extLst>
          </p:cNvPr>
          <p:cNvSpPr>
            <a:spLocks noGrp="1"/>
          </p:cNvSpPr>
          <p:nvPr>
            <p:ph idx="1"/>
          </p:nvPr>
        </p:nvSpPr>
        <p:spPr>
          <a:xfrm>
            <a:off x="628647" y="1702404"/>
            <a:ext cx="7886700" cy="980283"/>
          </a:xfrm>
        </p:spPr>
        <p:txBody>
          <a:bodyPr>
            <a:normAutofit/>
          </a:bodyPr>
          <a:lstStyle/>
          <a:p>
            <a:pPr algn="l"/>
            <a:r>
              <a:rPr lang="fr-FR" noProof="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2479953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737179759"/>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7B483EAE-BCDF-13EF-481E-D58C50E1A5EA}"/>
              </a:ext>
            </a:extLst>
          </p:cNvPr>
          <p:cNvSpPr txBox="1">
            <a:spLocks/>
          </p:cNvSpPr>
          <p:nvPr/>
        </p:nvSpPr>
        <p:spPr>
          <a:xfrm>
            <a:off x="7335648" y="805178"/>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7AFE5706-9842-2024-33F0-B483E451B2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F49B15B0-FD75-DECC-3634-EE6AC69C59EB}"/>
              </a:ext>
            </a:extLst>
          </p:cNvPr>
          <p:cNvSpPr>
            <a:spLocks noGrp="1"/>
          </p:cNvSpPr>
          <p:nvPr>
            <p:ph type="title"/>
          </p:nvPr>
        </p:nvSpPr>
        <p:spPr/>
        <p:txBody>
          <a:bodyPr>
            <a:noAutofit/>
          </a:bodyPr>
          <a:lstStyle/>
          <a:p>
            <a:pPr algn="l"/>
            <a:r>
              <a:rPr lang="fr-FR" sz="3200" noProof="0" dirty="0"/>
              <a:t>Violence récente de n’importe quel mari/partenaire intime </a:t>
            </a:r>
            <a:br>
              <a:rPr lang="fr-FR" sz="3200" noProof="0" dirty="0"/>
            </a:br>
            <a:r>
              <a:rPr lang="fr-FR" sz="3200" noProof="0" dirty="0"/>
              <a:t>selon le bien-être économique</a:t>
            </a:r>
          </a:p>
        </p:txBody>
      </p:sp>
      <p:sp>
        <p:nvSpPr>
          <p:cNvPr id="14" name="Content Placeholder 2">
            <a:extLst>
              <a:ext uri="{FF2B5EF4-FFF2-40B4-BE49-F238E27FC236}">
                <a16:creationId xmlns:a16="http://schemas.microsoft.com/office/drawing/2014/main" id="{AE7A1216-0076-B5CD-ABD8-DB1D80BC4095}"/>
              </a:ext>
            </a:extLst>
          </p:cNvPr>
          <p:cNvSpPr>
            <a:spLocks noGrp="1"/>
          </p:cNvSpPr>
          <p:nvPr>
            <p:ph idx="4294967295"/>
          </p:nvPr>
        </p:nvSpPr>
        <p:spPr>
          <a:xfrm>
            <a:off x="690054" y="1789570"/>
            <a:ext cx="7886700" cy="979488"/>
          </a:xfrm>
        </p:spPr>
        <p:txBody>
          <a:bodyPr>
            <a:normAutofit fontScale="70000" lnSpcReduction="20000"/>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grpSp>
        <p:nvGrpSpPr>
          <p:cNvPr id="15" name="Group 14">
            <a:extLst>
              <a:ext uri="{FF2B5EF4-FFF2-40B4-BE49-F238E27FC236}">
                <a16:creationId xmlns:a16="http://schemas.microsoft.com/office/drawing/2014/main" id="{B95AC8B7-287E-96F6-375D-53E665C29A15}"/>
              </a:ext>
            </a:extLst>
          </p:cNvPr>
          <p:cNvGrpSpPr/>
          <p:nvPr/>
        </p:nvGrpSpPr>
        <p:grpSpPr>
          <a:xfrm>
            <a:off x="341842" y="6212298"/>
            <a:ext cx="8460310" cy="558457"/>
            <a:chOff x="315990" y="6092826"/>
            <a:chExt cx="8460310" cy="558457"/>
          </a:xfrm>
        </p:grpSpPr>
        <p:sp>
          <p:nvSpPr>
            <p:cNvPr id="16" name="Arrow: Right 15">
              <a:extLst>
                <a:ext uri="{FF2B5EF4-FFF2-40B4-BE49-F238E27FC236}">
                  <a16:creationId xmlns:a16="http://schemas.microsoft.com/office/drawing/2014/main" id="{2248D778-A03D-48EE-3BF9-36AEE014C660}"/>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754E5F9-0F8D-BDA3-EB06-245CEB7C66E4}"/>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8" name="TextBox 17">
              <a:extLst>
                <a:ext uri="{FF2B5EF4-FFF2-40B4-BE49-F238E27FC236}">
                  <a16:creationId xmlns:a16="http://schemas.microsoft.com/office/drawing/2014/main" id="{5BDDCD02-256E-1C43-8B66-72455F134AA6}"/>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Tree>
    <p:extLst>
      <p:ext uri="{BB962C8B-B14F-4D97-AF65-F5344CB8AC3E}">
        <p14:creationId xmlns:p14="http://schemas.microsoft.com/office/powerpoint/2010/main" val="3502258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80743" y="2890695"/>
            <a:ext cx="205422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Burkina Faso</a:t>
            </a:r>
          </a:p>
          <a:p>
            <a:pPr algn="ctr"/>
            <a:r>
              <a:rPr lang="en-US" sz="2400" b="1" dirty="0">
                <a:latin typeface="Source Sans Pro" panose="020B0503030403020204" pitchFamily="34" charset="0"/>
                <a:ea typeface="Source Sans Pro" panose="020B0503030403020204" pitchFamily="34" charset="0"/>
              </a:rPr>
              <a:t>22%</a:t>
            </a:r>
          </a:p>
        </p:txBody>
      </p:sp>
      <p:sp>
        <p:nvSpPr>
          <p:cNvPr id="4" name="Content Placeholder 2">
            <a:extLst>
              <a:ext uri="{FF2B5EF4-FFF2-40B4-BE49-F238E27FC236}">
                <a16:creationId xmlns:a16="http://schemas.microsoft.com/office/drawing/2014/main" id="{F8AA4074-27C9-8B1B-037E-0C2D5EA9D9E3}"/>
              </a:ext>
            </a:extLst>
          </p:cNvPr>
          <p:cNvSpPr txBox="1">
            <a:spLocks/>
          </p:cNvSpPr>
          <p:nvPr/>
        </p:nvSpPr>
        <p:spPr>
          <a:xfrm>
            <a:off x="7233912" y="778136"/>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CA1DB"/>
                </a:solidFill>
              </a:rPr>
              <a:t>Indicateur</a:t>
            </a:r>
            <a:r>
              <a:rPr lang="en-US" b="1" i="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82623622-3B7E-9062-3467-646F4430B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Title 1">
            <a:extLst>
              <a:ext uri="{FF2B5EF4-FFF2-40B4-BE49-F238E27FC236}">
                <a16:creationId xmlns:a16="http://schemas.microsoft.com/office/drawing/2014/main" id="{A3A8539B-C74C-1404-C3C8-30AE069C69E2}"/>
              </a:ext>
            </a:extLst>
          </p:cNvPr>
          <p:cNvSpPr>
            <a:spLocks noGrp="1"/>
          </p:cNvSpPr>
          <p:nvPr>
            <p:ph type="title"/>
          </p:nvPr>
        </p:nvSpPr>
        <p:spPr>
          <a:xfrm>
            <a:off x="379606" y="140742"/>
            <a:ext cx="8086899" cy="862083"/>
          </a:xfrm>
        </p:spPr>
        <p:txBody>
          <a:bodyPr>
            <a:noAutofit/>
          </a:bodyPr>
          <a:lstStyle/>
          <a:p>
            <a:pPr algn="l"/>
            <a:r>
              <a:rPr lang="fr-FR" sz="3200" noProof="0" dirty="0"/>
              <a:t>Violence récente de n’importe quel mari/partenaire intime selon la région</a:t>
            </a:r>
          </a:p>
        </p:txBody>
      </p:sp>
      <p:sp>
        <p:nvSpPr>
          <p:cNvPr id="9" name="Content Placeholder 2">
            <a:extLst>
              <a:ext uri="{FF2B5EF4-FFF2-40B4-BE49-F238E27FC236}">
                <a16:creationId xmlns:a16="http://schemas.microsoft.com/office/drawing/2014/main" id="{C33CEFE7-A2DE-387C-2BBF-BE8924F71454}"/>
              </a:ext>
            </a:extLst>
          </p:cNvPr>
          <p:cNvSpPr>
            <a:spLocks noGrp="1"/>
          </p:cNvSpPr>
          <p:nvPr>
            <p:ph idx="4294967295"/>
          </p:nvPr>
        </p:nvSpPr>
        <p:spPr>
          <a:xfrm>
            <a:off x="363073" y="1107737"/>
            <a:ext cx="8086899" cy="782938"/>
          </a:xfrm>
        </p:spPr>
        <p:txBody>
          <a:bodyPr>
            <a:normAutofit lnSpcReduction="10000"/>
          </a:bodyPr>
          <a:lstStyle/>
          <a:p>
            <a:pPr algn="l"/>
            <a:r>
              <a:rPr lang="fr-FR" sz="1800" noProof="0" dirty="0"/>
              <a:t>Pourcentage de femmes de 15-49 ans ayant déjà eu un mari ou un partenaire intime qui ont subi des actes de violence émotionnelle, physique ou sexuelle commis par un mari/partenaire intime au cours des 12 derniers mois</a:t>
            </a:r>
          </a:p>
        </p:txBody>
      </p:sp>
      <p:grpSp>
        <p:nvGrpSpPr>
          <p:cNvPr id="2" name="Group 1">
            <a:extLst>
              <a:ext uri="{FF2B5EF4-FFF2-40B4-BE49-F238E27FC236}">
                <a16:creationId xmlns:a16="http://schemas.microsoft.com/office/drawing/2014/main" id="{4B12608F-5C0A-9307-A332-FC66986CECC8}"/>
              </a:ext>
            </a:extLst>
          </p:cNvPr>
          <p:cNvGrpSpPr/>
          <p:nvPr/>
        </p:nvGrpSpPr>
        <p:grpSpPr>
          <a:xfrm>
            <a:off x="994095" y="1437071"/>
            <a:ext cx="7886701" cy="5254462"/>
            <a:chOff x="1056131" y="1534142"/>
            <a:chExt cx="7886701" cy="5254462"/>
          </a:xfrm>
        </p:grpSpPr>
        <p:grpSp>
          <p:nvGrpSpPr>
            <p:cNvPr id="5" name="Group 4">
              <a:extLst>
                <a:ext uri="{FF2B5EF4-FFF2-40B4-BE49-F238E27FC236}">
                  <a16:creationId xmlns:a16="http://schemas.microsoft.com/office/drawing/2014/main" id="{E2F64CF1-677A-0839-923D-42E1CE86E693}"/>
                </a:ext>
              </a:extLst>
            </p:cNvPr>
            <p:cNvGrpSpPr/>
            <p:nvPr/>
          </p:nvGrpSpPr>
          <p:grpSpPr>
            <a:xfrm>
              <a:off x="1056131" y="1534142"/>
              <a:ext cx="7886701" cy="5254462"/>
              <a:chOff x="201168" y="1473836"/>
              <a:chExt cx="8224375" cy="5410096"/>
            </a:xfrm>
          </p:grpSpPr>
          <p:grpSp>
            <p:nvGrpSpPr>
              <p:cNvPr id="10" name="Group 4">
                <a:extLst>
                  <a:ext uri="{FF2B5EF4-FFF2-40B4-BE49-F238E27FC236}">
                    <a16:creationId xmlns:a16="http://schemas.microsoft.com/office/drawing/2014/main" id="{3DD1841D-5857-652B-0552-FB7E30CA817F}"/>
                  </a:ext>
                </a:extLst>
              </p:cNvPr>
              <p:cNvGrpSpPr>
                <a:grpSpLocks noChangeAspect="1"/>
              </p:cNvGrpSpPr>
              <p:nvPr/>
            </p:nvGrpSpPr>
            <p:grpSpPr bwMode="auto">
              <a:xfrm>
                <a:off x="201168" y="1473836"/>
                <a:ext cx="8224375" cy="5410096"/>
                <a:chOff x="0" y="635"/>
                <a:chExt cx="5760" cy="3789"/>
              </a:xfrm>
            </p:grpSpPr>
            <p:sp>
              <p:nvSpPr>
                <p:cNvPr id="25" name="AutoShape 3">
                  <a:extLst>
                    <a:ext uri="{FF2B5EF4-FFF2-40B4-BE49-F238E27FC236}">
                      <a16:creationId xmlns:a16="http://schemas.microsoft.com/office/drawing/2014/main" id="{87AF9266-FF2D-9E3A-C988-66D5D21FC3CC}"/>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6" name="Freeform 5">
                  <a:extLst>
                    <a:ext uri="{FF2B5EF4-FFF2-40B4-BE49-F238E27FC236}">
                      <a16:creationId xmlns:a16="http://schemas.microsoft.com/office/drawing/2014/main" id="{8BB2E6D3-4DA2-3DBC-1947-CB48CE6E547E}"/>
                    </a:ext>
                  </a:extLst>
                </p:cNvPr>
                <p:cNvSpPr>
                  <a:spLocks/>
                </p:cNvSpPr>
                <p:nvPr/>
              </p:nvSpPr>
              <p:spPr bwMode="auto">
                <a:xfrm>
                  <a:off x="1014" y="1619"/>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7" name="Freeform 6">
                  <a:extLst>
                    <a:ext uri="{FF2B5EF4-FFF2-40B4-BE49-F238E27FC236}">
                      <a16:creationId xmlns:a16="http://schemas.microsoft.com/office/drawing/2014/main" id="{E68A71D6-7D4C-A931-F6D9-3A464FFA5816}"/>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8" name="Freeform 7">
                  <a:extLst>
                    <a:ext uri="{FF2B5EF4-FFF2-40B4-BE49-F238E27FC236}">
                      <a16:creationId xmlns:a16="http://schemas.microsoft.com/office/drawing/2014/main" id="{89E076D9-416E-C933-B12C-4B208794DAAF}"/>
                    </a:ext>
                  </a:extLst>
                </p:cNvPr>
                <p:cNvSpPr>
                  <a:spLocks/>
                </p:cNvSpPr>
                <p:nvPr/>
              </p:nvSpPr>
              <p:spPr bwMode="auto">
                <a:xfrm>
                  <a:off x="2721" y="226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9" name="Freeform 8">
                  <a:extLst>
                    <a:ext uri="{FF2B5EF4-FFF2-40B4-BE49-F238E27FC236}">
                      <a16:creationId xmlns:a16="http://schemas.microsoft.com/office/drawing/2014/main" id="{4BF11430-0C35-610F-2F40-857D36534F28}"/>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0" name="Freeform 9">
                  <a:extLst>
                    <a:ext uri="{FF2B5EF4-FFF2-40B4-BE49-F238E27FC236}">
                      <a16:creationId xmlns:a16="http://schemas.microsoft.com/office/drawing/2014/main" id="{A908E651-2921-30CA-E4A1-C08E7821894C}"/>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highlight>
                      <a:srgbClr val="F0E7FF"/>
                    </a:highlight>
                    <a:uLnTx/>
                    <a:uFillTx/>
                  </a:endParaRPr>
                </a:p>
              </p:txBody>
            </p:sp>
            <p:sp>
              <p:nvSpPr>
                <p:cNvPr id="31" name="Freeform 10">
                  <a:extLst>
                    <a:ext uri="{FF2B5EF4-FFF2-40B4-BE49-F238E27FC236}">
                      <a16:creationId xmlns:a16="http://schemas.microsoft.com/office/drawing/2014/main" id="{3F7C5875-B3C9-2B77-CE5F-8AF548186F6E}"/>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2" name="Freeform 11">
                  <a:extLst>
                    <a:ext uri="{FF2B5EF4-FFF2-40B4-BE49-F238E27FC236}">
                      <a16:creationId xmlns:a16="http://schemas.microsoft.com/office/drawing/2014/main" id="{524FFA5D-F415-74F1-1ABD-7E03D904B419}"/>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3" name="Freeform 12">
                  <a:extLst>
                    <a:ext uri="{FF2B5EF4-FFF2-40B4-BE49-F238E27FC236}">
                      <a16:creationId xmlns:a16="http://schemas.microsoft.com/office/drawing/2014/main" id="{76BAEC5D-EA55-C943-0522-C2694A9E8414}"/>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4" name="Freeform 13">
                  <a:extLst>
                    <a:ext uri="{FF2B5EF4-FFF2-40B4-BE49-F238E27FC236}">
                      <a16:creationId xmlns:a16="http://schemas.microsoft.com/office/drawing/2014/main" id="{9F1F04BB-C98C-19D4-B309-2C6650D5AD39}"/>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5" name="Freeform 14">
                  <a:extLst>
                    <a:ext uri="{FF2B5EF4-FFF2-40B4-BE49-F238E27FC236}">
                      <a16:creationId xmlns:a16="http://schemas.microsoft.com/office/drawing/2014/main" id="{F8FCFE4B-B125-9093-1DE5-7839248601B1}"/>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highlight>
                      <a:srgbClr val="F0E7FF"/>
                    </a:highlight>
                    <a:uLnTx/>
                    <a:uFillTx/>
                  </a:endParaRPr>
                </a:p>
              </p:txBody>
            </p:sp>
            <p:sp>
              <p:nvSpPr>
                <p:cNvPr id="36" name="Freeform 15">
                  <a:extLst>
                    <a:ext uri="{FF2B5EF4-FFF2-40B4-BE49-F238E27FC236}">
                      <a16:creationId xmlns:a16="http://schemas.microsoft.com/office/drawing/2014/main" id="{6F065593-C1F3-7208-80E0-AFD295780EAB}"/>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highlight>
                      <a:srgbClr val="F0E7FF"/>
                    </a:highlight>
                    <a:uLnTx/>
                    <a:uFillTx/>
                  </a:endParaRPr>
                </a:p>
              </p:txBody>
            </p:sp>
            <p:sp>
              <p:nvSpPr>
                <p:cNvPr id="37" name="Freeform 16">
                  <a:extLst>
                    <a:ext uri="{FF2B5EF4-FFF2-40B4-BE49-F238E27FC236}">
                      <a16:creationId xmlns:a16="http://schemas.microsoft.com/office/drawing/2014/main" id="{E961280E-B5AB-E776-E71B-944F7B33F90C}"/>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8" name="Freeform 17">
                  <a:extLst>
                    <a:ext uri="{FF2B5EF4-FFF2-40B4-BE49-F238E27FC236}">
                      <a16:creationId xmlns:a16="http://schemas.microsoft.com/office/drawing/2014/main" id="{77FE4BF1-21B5-4263-F0B5-B6AF6A54C060}"/>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sp>
            <p:nvSpPr>
              <p:cNvPr id="11" name="TextBox 10">
                <a:extLst>
                  <a:ext uri="{FF2B5EF4-FFF2-40B4-BE49-F238E27FC236}">
                    <a16:creationId xmlns:a16="http://schemas.microsoft.com/office/drawing/2014/main" id="{0A03F13A-13BA-2130-25D0-900436F281AE}"/>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Est</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13 %</a:t>
                </a:r>
              </a:p>
            </p:txBody>
          </p:sp>
          <p:sp>
            <p:nvSpPr>
              <p:cNvPr id="12" name="TextBox 11">
                <a:extLst>
                  <a:ext uri="{FF2B5EF4-FFF2-40B4-BE49-F238E27FC236}">
                    <a16:creationId xmlns:a16="http://schemas.microsoft.com/office/drawing/2014/main" id="{659A8B4C-4230-A9CC-8F28-18247CDE908A}"/>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Centre–Est</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lang="en-US" sz="1600" kern="0" dirty="0">
                    <a:solidFill>
                      <a:schemeClr val="bg1"/>
                    </a:solidFill>
                    <a:latin typeface="Source Sans Pro" panose="020B0503030403020204" pitchFamily="34" charset="0"/>
                    <a:ea typeface="Source Sans Pro" panose="020B0503030403020204" pitchFamily="34" charset="0"/>
                  </a:rPr>
                  <a:t>30</a:t>
                </a: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 %</a:t>
                </a:r>
              </a:p>
            </p:txBody>
          </p:sp>
          <p:sp>
            <p:nvSpPr>
              <p:cNvPr id="13" name="TextBox 12">
                <a:extLst>
                  <a:ext uri="{FF2B5EF4-FFF2-40B4-BE49-F238E27FC236}">
                    <a16:creationId xmlns:a16="http://schemas.microsoft.com/office/drawing/2014/main" id="{5D32A2F9-74C5-2DFD-C66C-80788F916F94}"/>
                  </a:ext>
                </a:extLst>
              </p:cNvPr>
              <p:cNvSpPr txBox="1"/>
              <p:nvPr/>
            </p:nvSpPr>
            <p:spPr>
              <a:xfrm>
                <a:off x="3732022" y="4320406"/>
                <a:ext cx="1869053" cy="877752"/>
              </a:xfrm>
              <a:prstGeom prst="rect">
                <a:avLst/>
              </a:prstGeom>
              <a:noFill/>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Centre–</a:t>
                </a:r>
                <a:br>
                  <a:rPr kumimoji="0" lang="en-US" sz="14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4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Sud</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lang="en-US" sz="1600" kern="0" dirty="0">
                    <a:latin typeface="Source Sans Pro" panose="020B0503030403020204" pitchFamily="34" charset="0"/>
                    <a:ea typeface="Source Sans Pro" panose="020B0503030403020204" pitchFamily="34" charset="0"/>
                  </a:rPr>
                  <a:t>21</a:t>
                </a: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 %</a:t>
                </a:r>
              </a:p>
            </p:txBody>
          </p:sp>
          <p:sp>
            <p:nvSpPr>
              <p:cNvPr id="14" name="TextBox 13">
                <a:extLst>
                  <a:ext uri="{FF2B5EF4-FFF2-40B4-BE49-F238E27FC236}">
                    <a16:creationId xmlns:a16="http://schemas.microsoft.com/office/drawing/2014/main" id="{7BB18909-8986-8075-34AE-7D020A6BDA50}"/>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Sahel</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12 %</a:t>
                </a:r>
              </a:p>
            </p:txBody>
          </p:sp>
          <p:sp>
            <p:nvSpPr>
              <p:cNvPr id="15" name="TextBox 14">
                <a:extLst>
                  <a:ext uri="{FF2B5EF4-FFF2-40B4-BE49-F238E27FC236}">
                    <a16:creationId xmlns:a16="http://schemas.microsoft.com/office/drawing/2014/main" id="{0D16EBEB-A7EF-2DBC-6EF1-A07F2346AC08}"/>
                  </a:ext>
                </a:extLst>
              </p:cNvPr>
              <p:cNvSpPr txBox="1"/>
              <p:nvPr/>
            </p:nvSpPr>
            <p:spPr>
              <a:xfrm>
                <a:off x="3851517" y="2908110"/>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Centre–Nord</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lang="en-US" sz="1600" kern="0" dirty="0">
                    <a:latin typeface="Source Sans Pro" panose="020B0503030403020204" pitchFamily="34" charset="0"/>
                    <a:ea typeface="Source Sans Pro" panose="020B0503030403020204" pitchFamily="34" charset="0"/>
                  </a:rPr>
                  <a:t>16</a:t>
                </a: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 %</a:t>
                </a:r>
              </a:p>
            </p:txBody>
          </p:sp>
          <p:sp>
            <p:nvSpPr>
              <p:cNvPr id="16" name="TextBox 15">
                <a:extLst>
                  <a:ext uri="{FF2B5EF4-FFF2-40B4-BE49-F238E27FC236}">
                    <a16:creationId xmlns:a16="http://schemas.microsoft.com/office/drawing/2014/main" id="{F56177ED-4529-96B7-CF28-1061834E5C85}"/>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Nord</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11 %</a:t>
                </a:r>
              </a:p>
            </p:txBody>
          </p:sp>
          <p:sp>
            <p:nvSpPr>
              <p:cNvPr id="17" name="TextBox 16">
                <a:extLst>
                  <a:ext uri="{FF2B5EF4-FFF2-40B4-BE49-F238E27FC236}">
                    <a16:creationId xmlns:a16="http://schemas.microsoft.com/office/drawing/2014/main" id="{2977B1D3-99DA-3BED-7EA6-15BE16413390}"/>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Plateau–</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Central</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25 %</a:t>
                </a:r>
              </a:p>
            </p:txBody>
          </p:sp>
          <p:sp>
            <p:nvSpPr>
              <p:cNvPr id="18" name="TextBox 17">
                <a:extLst>
                  <a:ext uri="{FF2B5EF4-FFF2-40B4-BE49-F238E27FC236}">
                    <a16:creationId xmlns:a16="http://schemas.microsoft.com/office/drawing/2014/main" id="{A88E9B82-C132-1787-88AF-7980D57EFB20}"/>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Centre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19 %</a:t>
                </a:r>
              </a:p>
            </p:txBody>
          </p:sp>
          <p:sp>
            <p:nvSpPr>
              <p:cNvPr id="19" name="TextBox 18">
                <a:extLst>
                  <a:ext uri="{FF2B5EF4-FFF2-40B4-BE49-F238E27FC236}">
                    <a16:creationId xmlns:a16="http://schemas.microsoft.com/office/drawing/2014/main" id="{5538F3D2-48CC-E584-C3C9-CAC883F7D441}"/>
                  </a:ext>
                </a:extLst>
              </p:cNvPr>
              <p:cNvSpPr txBox="1"/>
              <p:nvPr/>
            </p:nvSpPr>
            <p:spPr>
              <a:xfrm>
                <a:off x="2806342" y="4376896"/>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Centre–</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Ouest</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lang="en-US" sz="1600" kern="0" dirty="0">
                    <a:solidFill>
                      <a:prstClr val="white"/>
                    </a:solidFill>
                    <a:latin typeface="Source Sans Pro" panose="020B0503030403020204" pitchFamily="34" charset="0"/>
                    <a:ea typeface="Source Sans Pro" panose="020B0503030403020204" pitchFamily="34" charset="0"/>
                  </a:rPr>
                  <a:t>43</a:t>
                </a: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 %</a:t>
                </a:r>
              </a:p>
            </p:txBody>
          </p:sp>
          <p:sp>
            <p:nvSpPr>
              <p:cNvPr id="20" name="TextBox 19">
                <a:extLst>
                  <a:ext uri="{FF2B5EF4-FFF2-40B4-BE49-F238E27FC236}">
                    <a16:creationId xmlns:a16="http://schemas.microsoft.com/office/drawing/2014/main" id="{88C05E2F-E4B9-85A1-ADB3-21FFFB5FFA1F}"/>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Boucle du </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err="1">
                    <a:ln>
                      <a:noFill/>
                    </a:ln>
                    <a:effectLst/>
                    <a:uLnTx/>
                    <a:uFillTx/>
                    <a:latin typeface="Source Sans Pro" panose="020B0503030403020204" pitchFamily="34" charset="0"/>
                    <a:ea typeface="Source Sans Pro" panose="020B0503030403020204" pitchFamily="34" charset="0"/>
                  </a:rPr>
                  <a:t>Mouhoun</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16 %</a:t>
                </a:r>
              </a:p>
            </p:txBody>
          </p:sp>
          <p:sp>
            <p:nvSpPr>
              <p:cNvPr id="21" name="TextBox 20">
                <a:extLst>
                  <a:ext uri="{FF2B5EF4-FFF2-40B4-BE49-F238E27FC236}">
                    <a16:creationId xmlns:a16="http://schemas.microsoft.com/office/drawing/2014/main" id="{9E30F317-2035-5DCD-6A60-182779AB2DD6}"/>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Hauts–</a:t>
                </a:r>
                <a:r>
                  <a:rPr kumimoji="0" lang="en-US" sz="1600" b="0" i="0" u="none" strike="noStrike" kern="0" cap="none" spc="0" normalizeH="0" baseline="0" noProof="0" dirty="0" err="1">
                    <a:ln>
                      <a:noFill/>
                    </a:ln>
                    <a:solidFill>
                      <a:schemeClr val="bg1"/>
                    </a:solidFill>
                    <a:effectLst/>
                    <a:uLnTx/>
                    <a:uFillTx/>
                    <a:latin typeface="Source Sans Pro" panose="020B0503030403020204" pitchFamily="34" charset="0"/>
                    <a:ea typeface="Source Sans Pro" panose="020B0503030403020204" pitchFamily="34" charset="0"/>
                  </a:rPr>
                  <a:t>Bassins</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25 %</a:t>
                </a:r>
              </a:p>
            </p:txBody>
          </p:sp>
          <p:sp>
            <p:nvSpPr>
              <p:cNvPr id="22" name="TextBox 21">
                <a:extLst>
                  <a:ext uri="{FF2B5EF4-FFF2-40B4-BE49-F238E27FC236}">
                    <a16:creationId xmlns:a16="http://schemas.microsoft.com/office/drawing/2014/main" id="{BECC88B8-3AA4-9BB8-F704-D02640115000}"/>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Cascades</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25 %</a:t>
                </a:r>
              </a:p>
            </p:txBody>
          </p:sp>
          <p:sp>
            <p:nvSpPr>
              <p:cNvPr id="23" name="TextBox 22">
                <a:extLst>
                  <a:ext uri="{FF2B5EF4-FFF2-40B4-BE49-F238E27FC236}">
                    <a16:creationId xmlns:a16="http://schemas.microsoft.com/office/drawing/2014/main" id="{09DDB696-32CD-E461-861F-F57848B01E61}"/>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Sud–</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Ouest</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27 %</a:t>
                </a:r>
              </a:p>
            </p:txBody>
          </p:sp>
          <p:sp>
            <p:nvSpPr>
              <p:cNvPr id="24" name="TextBox 23">
                <a:extLst>
                  <a:ext uri="{FF2B5EF4-FFF2-40B4-BE49-F238E27FC236}">
                    <a16:creationId xmlns:a16="http://schemas.microsoft.com/office/drawing/2014/main" id="{41F7FC87-67F8-365D-00C7-7D1BC8D4AF9D}"/>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endParaRPr>
              </a:p>
            </p:txBody>
          </p:sp>
        </p:grpSp>
        <p:cxnSp>
          <p:nvCxnSpPr>
            <p:cNvPr id="6" name="Straight Connector 5">
              <a:extLst>
                <a:ext uri="{FF2B5EF4-FFF2-40B4-BE49-F238E27FC236}">
                  <a16:creationId xmlns:a16="http://schemas.microsoft.com/office/drawing/2014/main" id="{534D6B69-7D4A-5A49-9C35-D57C87EF795D}"/>
                </a:ext>
              </a:extLst>
            </p:cNvPr>
            <p:cNvCxnSpPr>
              <a:stCxn id="18" idx="2"/>
            </p:cNvCxnSpPr>
            <p:nvPr/>
          </p:nvCxnSpPr>
          <p:spPr>
            <a:xfrm>
              <a:off x="3318083" y="2727184"/>
              <a:ext cx="1681398" cy="1334342"/>
            </a:xfrm>
            <a:prstGeom prst="line">
              <a:avLst/>
            </a:prstGeom>
            <a:noFill/>
            <a:ln w="9525" cap="flat" cmpd="sng" algn="ctr">
              <a:solidFill>
                <a:sysClr val="windowText" lastClr="000000"/>
              </a:solidFill>
              <a:prstDash val="solid"/>
              <a:miter lim="800000"/>
            </a:ln>
            <a:effectLst/>
          </p:spPr>
        </p:cxnSp>
        <p:cxnSp>
          <p:nvCxnSpPr>
            <p:cNvPr id="7" name="Straight Connector 6">
              <a:extLst>
                <a:ext uri="{FF2B5EF4-FFF2-40B4-BE49-F238E27FC236}">
                  <a16:creationId xmlns:a16="http://schemas.microsoft.com/office/drawing/2014/main" id="{F7DD32AD-9D02-AB91-D676-2DBB58D27F30}"/>
                </a:ext>
              </a:extLst>
            </p:cNvPr>
            <p:cNvCxnSpPr>
              <a:cxnSpLocks/>
            </p:cNvCxnSpPr>
            <p:nvPr/>
          </p:nvCxnSpPr>
          <p:spPr>
            <a:xfrm flipH="1">
              <a:off x="5426964" y="2484499"/>
              <a:ext cx="1521521" cy="1535925"/>
            </a:xfrm>
            <a:prstGeom prst="line">
              <a:avLst/>
            </a:prstGeom>
            <a:solidFill>
              <a:srgbClr val="E0CCFF"/>
            </a:solidFill>
            <a:ln w="9525" cap="flat" cmpd="sng" algn="ctr">
              <a:solidFill>
                <a:sysClr val="windowText" lastClr="000000"/>
              </a:solidFill>
              <a:prstDash val="solid"/>
              <a:miter lim="800000"/>
            </a:ln>
            <a:effectLst/>
          </p:spPr>
        </p:cxnSp>
      </p:grpSp>
      <p:sp>
        <p:nvSpPr>
          <p:cNvPr id="39" name="TextBox 38">
            <a:extLst>
              <a:ext uri="{FF2B5EF4-FFF2-40B4-BE49-F238E27FC236}">
                <a16:creationId xmlns:a16="http://schemas.microsoft.com/office/drawing/2014/main" id="{365D28CB-D667-8D6A-4B94-309B5ED4ADAA}"/>
              </a:ext>
            </a:extLst>
          </p:cNvPr>
          <p:cNvSpPr txBox="1"/>
          <p:nvPr/>
        </p:nvSpPr>
        <p:spPr>
          <a:xfrm>
            <a:off x="0" y="6358730"/>
            <a:ext cx="9080018" cy="463515"/>
          </a:xfrm>
          <a:prstGeom prst="rect">
            <a:avLst/>
          </a:prstGeom>
        </p:spPr>
        <p:txBody>
          <a:bodyPr vert="horz" wrap="square" lIns="91440" tIns="45720" rIns="91440" bIns="45720" rtlCol="0" anchor="ctr">
            <a:noAutofit/>
          </a:bodyPr>
          <a:lstStyle/>
          <a:p>
            <a:pPr algn="l"/>
            <a:r>
              <a:rPr lang="fr-FR" sz="1400" i="1" dirty="0"/>
              <a:t>Note : En raison du contexte sécuritaire n’ayant pas permis de couvrir toutes les zones de la région du Sahel et de l’Est, les données de ces régions ne sont pas représentatives de toute la région et devront donc être interprétées avec prudence. </a:t>
            </a:r>
          </a:p>
        </p:txBody>
      </p:sp>
    </p:spTree>
    <p:extLst>
      <p:ext uri="{BB962C8B-B14F-4D97-AF65-F5344CB8AC3E}">
        <p14:creationId xmlns:p14="http://schemas.microsoft.com/office/powerpoint/2010/main" val="35582249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585788" y="456855"/>
            <a:ext cx="5915025" cy="404905"/>
          </a:xfrm>
        </p:spPr>
        <p:txBody>
          <a:bodyPr>
            <a:normAutofit fontScale="90000"/>
          </a:bodyPr>
          <a:lstStyle/>
          <a:p>
            <a:r>
              <a:rPr lang="fr-FR" noProof="0" dirty="0"/>
              <a:t>Résultats 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585788" y="1064509"/>
            <a:ext cx="8248650" cy="4095161"/>
          </a:xfrm>
        </p:spPr>
        <p:txBody>
          <a:bodyPr>
            <a:noAutofit/>
          </a:bodyPr>
          <a:lstStyle/>
          <a:p>
            <a:pPr>
              <a:lnSpc>
                <a:spcPct val="100000"/>
              </a:lnSpc>
            </a:pPr>
            <a:r>
              <a:rPr lang="fr-FR" sz="2200" i="0" dirty="0"/>
              <a:t>Parmi les femmes de 15-49 ans :</a:t>
            </a:r>
          </a:p>
          <a:p>
            <a:pPr marL="214313" indent="-214313">
              <a:lnSpc>
                <a:spcPct val="100000"/>
              </a:lnSpc>
              <a:buFont typeface="Arial" panose="020B0604020202020204" pitchFamily="34" charset="0"/>
              <a:buChar char="•"/>
            </a:pPr>
            <a:r>
              <a:rPr lang="fr-FR" sz="2200" b="1" i="0" dirty="0">
                <a:solidFill>
                  <a:schemeClr val="accent5"/>
                </a:solidFill>
              </a:rPr>
              <a:t>20 % </a:t>
            </a:r>
            <a:r>
              <a:rPr lang="fr-FR" sz="2200" i="0" dirty="0"/>
              <a:t>des femmes </a:t>
            </a:r>
            <a:r>
              <a:rPr lang="fr-FR" sz="2200" b="1" i="0" dirty="0">
                <a:solidFill>
                  <a:schemeClr val="accent5"/>
                </a:solidFill>
              </a:rPr>
              <a:t>ont subi des actes de violence physique depuis l’âge de 15 ans</a:t>
            </a:r>
            <a:r>
              <a:rPr lang="fr-FR" sz="2200" i="0" dirty="0"/>
              <a:t>.</a:t>
            </a:r>
            <a:endParaRPr lang="fr-FR" sz="2200" b="1" i="0" dirty="0">
              <a:solidFill>
                <a:schemeClr val="accent5"/>
              </a:solidFill>
            </a:endParaRPr>
          </a:p>
          <a:p>
            <a:pPr marL="214313" indent="-214313">
              <a:lnSpc>
                <a:spcPct val="100000"/>
              </a:lnSpc>
              <a:buFont typeface="Arial" panose="020B0604020202020204" pitchFamily="34" charset="0"/>
              <a:buChar char="•"/>
            </a:pPr>
            <a:r>
              <a:rPr lang="fr-FR" sz="2200" b="1" i="0" dirty="0">
                <a:solidFill>
                  <a:schemeClr val="accent5"/>
                </a:solidFill>
              </a:rPr>
              <a:t>5 % </a:t>
            </a:r>
            <a:r>
              <a:rPr lang="fr-FR" sz="2200" i="0" dirty="0"/>
              <a:t>de femmes </a:t>
            </a:r>
            <a:r>
              <a:rPr lang="fr-FR" sz="2200" b="1" i="0" dirty="0">
                <a:solidFill>
                  <a:schemeClr val="accent5"/>
                </a:solidFill>
              </a:rPr>
              <a:t>ont subi des actes de violence sexuelle</a:t>
            </a:r>
            <a:r>
              <a:rPr lang="fr-FR" sz="2200" i="0" dirty="0"/>
              <a:t>.</a:t>
            </a:r>
            <a:endParaRPr lang="fr-FR" sz="2200" b="1" i="0" dirty="0">
              <a:solidFill>
                <a:schemeClr val="accent5"/>
              </a:solidFill>
            </a:endParaRPr>
          </a:p>
          <a:p>
            <a:pPr marL="214313" indent="-214313">
              <a:lnSpc>
                <a:spcPct val="100000"/>
              </a:lnSpc>
              <a:buFont typeface="Arial" panose="020B0604020202020204" pitchFamily="34" charset="0"/>
              <a:buChar char="•"/>
            </a:pPr>
            <a:r>
              <a:rPr lang="fr-FR" sz="2200" b="1" i="0" dirty="0">
                <a:solidFill>
                  <a:schemeClr val="accent5"/>
                </a:solidFill>
              </a:rPr>
              <a:t>28 % </a:t>
            </a:r>
            <a:r>
              <a:rPr lang="fr-FR" sz="2200" i="0" dirty="0"/>
              <a:t>des femmes ayant subi des actes de violence physique et/ou sexuelle </a:t>
            </a:r>
            <a:r>
              <a:rPr lang="fr-FR" sz="2200" b="1" i="0" dirty="0">
                <a:solidFill>
                  <a:schemeClr val="accent5"/>
                </a:solidFill>
              </a:rPr>
              <a:t>ont recherché de l’aide pour arrêter la violence</a:t>
            </a:r>
            <a:r>
              <a:rPr lang="fr-FR" sz="2200" i="0" dirty="0"/>
              <a:t>.</a:t>
            </a:r>
            <a:r>
              <a:rPr lang="fr-FR" sz="2200" b="1" i="0" dirty="0">
                <a:solidFill>
                  <a:schemeClr val="accent5"/>
                </a:solidFill>
              </a:rPr>
              <a:t> </a:t>
            </a:r>
            <a:endParaRPr lang="fr-FR" sz="2200" i="0" dirty="0"/>
          </a:p>
          <a:p>
            <a:pPr>
              <a:lnSpc>
                <a:spcPct val="100000"/>
              </a:lnSpc>
            </a:pPr>
            <a:r>
              <a:rPr lang="fr-FR" sz="2200" i="0" dirty="0"/>
              <a:t>Parmi les femmes de 15-49 ans ayant déjà eu un mari ou un partenaire intime :</a:t>
            </a:r>
          </a:p>
          <a:p>
            <a:pPr marL="214313" indent="-214313">
              <a:lnSpc>
                <a:spcPct val="100000"/>
              </a:lnSpc>
              <a:buFont typeface="Arial" panose="020B0604020202020204" pitchFamily="34" charset="0"/>
              <a:buChar char="•"/>
            </a:pPr>
            <a:r>
              <a:rPr lang="fr-FR" sz="2200" b="1" i="0" dirty="0">
                <a:solidFill>
                  <a:schemeClr val="accent5"/>
                </a:solidFill>
              </a:rPr>
              <a:t>29 % </a:t>
            </a:r>
            <a:r>
              <a:rPr lang="fr-FR" sz="2200" i="0" dirty="0"/>
              <a:t>des femmes </a:t>
            </a:r>
            <a:r>
              <a:rPr lang="fr-FR" sz="2200" b="1" i="0" dirty="0">
                <a:solidFill>
                  <a:schemeClr val="accent5"/>
                </a:solidFill>
              </a:rPr>
              <a:t>ont subi des actes de violence physique, sexuelle ou émotionnelle </a:t>
            </a:r>
            <a:r>
              <a:rPr lang="fr-FR" sz="2200" i="0" dirty="0"/>
              <a:t>de la part de leur mari/partenaire intime actuel ou le plus récent.</a:t>
            </a:r>
          </a:p>
          <a:p>
            <a:pPr marL="214313" indent="-214313">
              <a:lnSpc>
                <a:spcPct val="100000"/>
              </a:lnSpc>
              <a:buFont typeface="Arial" panose="020B0604020202020204" pitchFamily="34" charset="0"/>
              <a:buChar char="•"/>
            </a:pPr>
            <a:r>
              <a:rPr lang="fr-FR" sz="2200" b="1" i="0" dirty="0">
                <a:solidFill>
                  <a:schemeClr val="accent5"/>
                </a:solidFill>
              </a:rPr>
              <a:t>22 % </a:t>
            </a:r>
            <a:r>
              <a:rPr lang="fr-FR" sz="2200" i="0" dirty="0"/>
              <a:t>des femmes </a:t>
            </a:r>
            <a:r>
              <a:rPr lang="fr-FR" sz="2200" b="1" i="0" dirty="0">
                <a:solidFill>
                  <a:schemeClr val="accent5"/>
                </a:solidFill>
              </a:rPr>
              <a:t>ont subi des actes de violence physique, sexuelle ou émotionnelle au cours des 12 derniers mois </a:t>
            </a:r>
            <a:r>
              <a:rPr lang="fr-FR" sz="2200" i="0" dirty="0"/>
              <a:t>de la part de n’importe quel mari/partenaire intime.</a:t>
            </a:r>
          </a:p>
          <a:p>
            <a:pPr>
              <a:lnSpc>
                <a:spcPct val="100000"/>
              </a:lnSpc>
            </a:pPr>
            <a:endParaRPr lang="fr-FR" sz="2200" i="0" dirty="0"/>
          </a:p>
          <a:p>
            <a:pPr>
              <a:lnSpc>
                <a:spcPct val="100000"/>
              </a:lnSpc>
            </a:pPr>
            <a:endParaRPr lang="fr-FR" sz="2200" i="0" dirty="0"/>
          </a:p>
          <a:p>
            <a:pPr>
              <a:lnSpc>
                <a:spcPct val="100000"/>
              </a:lnSpc>
            </a:pPr>
            <a:endParaRPr lang="fr-FR" sz="2200" i="0" dirty="0"/>
          </a:p>
        </p:txBody>
      </p:sp>
    </p:spTree>
    <p:extLst>
      <p:ext uri="{BB962C8B-B14F-4D97-AF65-F5344CB8AC3E}">
        <p14:creationId xmlns:p14="http://schemas.microsoft.com/office/powerpoint/2010/main" val="1877476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49" y="200356"/>
            <a:ext cx="8101693" cy="931758"/>
          </a:xfrm>
        </p:spPr>
        <p:txBody>
          <a:bodyPr>
            <a:normAutofit fontScale="90000"/>
          </a:bodyPr>
          <a:lstStyle/>
          <a:p>
            <a:r>
              <a:rPr lang="fr-FR" noProof="0"/>
              <a:t>Terminologie utilisée dans l’EDSBF-V 2021</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20000"/>
          </a:bodyPr>
          <a:lstStyle/>
          <a:p>
            <a:pPr>
              <a:lnSpc>
                <a:spcPct val="110000"/>
              </a:lnSpc>
            </a:pPr>
            <a:r>
              <a:rPr lang="fr-FR" sz="2400" b="1" i="0" noProof="0">
                <a:solidFill>
                  <a:schemeClr val="accent5"/>
                </a:solidFill>
              </a:rPr>
              <a:t>Mari : </a:t>
            </a:r>
            <a:r>
              <a:rPr lang="fr-FR" sz="2400" i="0" noProof="0"/>
              <a:t>un homme avec lequel une femme est mariée ou avec lequel elle vit comme si elle était mariée</a:t>
            </a:r>
            <a:endParaRPr lang="fr-FR" sz="2400" i="0"/>
          </a:p>
          <a:p>
            <a:pPr>
              <a:lnSpc>
                <a:spcPct val="110000"/>
              </a:lnSpc>
            </a:pPr>
            <a:r>
              <a:rPr lang="fr-FR" sz="2400" b="1" i="0" noProof="0">
                <a:solidFill>
                  <a:schemeClr val="accent5"/>
                </a:solidFill>
              </a:rPr>
              <a:t>Partenaire intime :</a:t>
            </a:r>
            <a:r>
              <a:rPr lang="fr-FR" sz="2400" b="1" i="0" noProof="0"/>
              <a:t> </a:t>
            </a:r>
            <a:r>
              <a:rPr lang="fr-FR" sz="2400" i="0" noProof="0"/>
              <a:t>un homme avec lequel une femme qui n’a jamais été mariée entretient une relation qui implique une intimité physique et/ou sentimentale qui dure et dont on s’attend à ce qu’elle dure. Ne pas un </a:t>
            </a:r>
            <a:r>
              <a:rPr lang="fr-FR" sz="2400" b="1" i="0" noProof="0">
                <a:solidFill>
                  <a:schemeClr val="accent5"/>
                </a:solidFill>
              </a:rPr>
              <a:t>mari</a:t>
            </a:r>
            <a:r>
              <a:rPr lang="fr-FR" sz="2400" i="0" noProof="0"/>
              <a:t> ou </a:t>
            </a:r>
            <a:r>
              <a:rPr lang="fr-FR" sz="2400" b="1" i="0" noProof="0">
                <a:solidFill>
                  <a:schemeClr val="accent5"/>
                </a:solidFill>
              </a:rPr>
              <a:t>petit ami</a:t>
            </a:r>
          </a:p>
          <a:p>
            <a:pPr>
              <a:lnSpc>
                <a:spcPct val="110000"/>
              </a:lnSpc>
            </a:pPr>
            <a:r>
              <a:rPr lang="fr-FR" sz="2400" b="1" i="0" noProof="0">
                <a:solidFill>
                  <a:schemeClr val="accent5"/>
                </a:solidFill>
              </a:rPr>
              <a:t>Mari/ Partenaire intime : </a:t>
            </a:r>
            <a:r>
              <a:rPr lang="fr-FR" sz="2400" i="0" noProof="0"/>
              <a:t>se réfère au mari actuel pour les femmes actuellement mariées, au mari le plus récent pour les femmes divorcées, séparées ou veuves, au partenaire intime actuel pour les femmes jamais mariées qui ont actuellement un partenaire intime, et au partenaire intime le plus récent pour les femmes jamais mariées qui n’ont pas actuellement de partenaire intime mais en ont eu un dans le passé.</a:t>
            </a:r>
            <a:endParaRPr lang="fr-FR" sz="2400" b="1" i="0" noProof="0"/>
          </a:p>
          <a:p>
            <a:pPr>
              <a:lnSpc>
                <a:spcPct val="110000"/>
              </a:lnSpc>
            </a:pPr>
            <a:r>
              <a:rPr lang="fr-FR" sz="2400" b="1" i="0" noProof="0">
                <a:solidFill>
                  <a:schemeClr val="accent5"/>
                </a:solidFill>
              </a:rPr>
              <a:t>Petit ami : </a:t>
            </a:r>
            <a:r>
              <a:rPr lang="fr-FR" sz="2400" i="0" noProof="0"/>
              <a:t>un homme avec lequel la femme entretient une relation occasionnelle et qu’elle n’a pas déclaré comme étant un partenaire intime</a:t>
            </a:r>
          </a:p>
        </p:txBody>
      </p:sp>
    </p:spTree>
    <p:extLst>
      <p:ext uri="{BB962C8B-B14F-4D97-AF65-F5344CB8AC3E}">
        <p14:creationId xmlns:p14="http://schemas.microsoft.com/office/powerpoint/2010/main" val="2252892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10000"/>
          </a:bodyPr>
          <a:lstStyle/>
          <a:p>
            <a:pPr>
              <a:lnSpc>
                <a:spcPct val="110000"/>
              </a:lnSpc>
            </a:pPr>
            <a:r>
              <a:rPr lang="fr-FR" sz="2400" b="1" i="0">
                <a:solidFill>
                  <a:schemeClr val="accent5"/>
                </a:solidFill>
              </a:rPr>
              <a:t>V</a:t>
            </a:r>
            <a:r>
              <a:rPr lang="fr-FR" sz="2400" b="1" i="0" noProof="0" err="1">
                <a:solidFill>
                  <a:schemeClr val="accent5"/>
                </a:solidFill>
              </a:rPr>
              <a:t>iolence</a:t>
            </a:r>
            <a:r>
              <a:rPr lang="fr-FR" sz="2400" b="1" i="0" noProof="0">
                <a:solidFill>
                  <a:schemeClr val="accent5"/>
                </a:solidFill>
              </a:rPr>
              <a:t> physique : </a:t>
            </a:r>
            <a:r>
              <a:rPr lang="fr-FR" sz="2400" i="0" noProof="0"/>
              <a:t>pousser, secouer ou lancer un objet à la figure ; gifler ; tordre le bras ou tirer les cheveux ; frapper de son poing ou à l’aide d’un objet pouvant blesser ; donner des coups de pied ou traîner de force ou infliger des coups ; tenter de vous étrangler ou infliger des brûlures ; ou attaquer avec un couteau, une arme à feu ou une autre arme</a:t>
            </a:r>
          </a:p>
          <a:p>
            <a:pPr>
              <a:lnSpc>
                <a:spcPct val="110000"/>
              </a:lnSpc>
            </a:pPr>
            <a:r>
              <a:rPr lang="fr-FR" sz="2400" b="1" i="0">
                <a:solidFill>
                  <a:schemeClr val="accent5"/>
                </a:solidFill>
              </a:rPr>
              <a:t>V</a:t>
            </a:r>
            <a:r>
              <a:rPr lang="fr-FR" sz="2400" b="1" i="0" noProof="0" err="1">
                <a:solidFill>
                  <a:schemeClr val="accent5"/>
                </a:solidFill>
              </a:rPr>
              <a:t>iolence</a:t>
            </a:r>
            <a:r>
              <a:rPr lang="fr-FR" sz="2400" b="1" i="0" noProof="0">
                <a:solidFill>
                  <a:schemeClr val="accent5"/>
                </a:solidFill>
              </a:rPr>
              <a:t> sexuelle :</a:t>
            </a:r>
            <a:r>
              <a:rPr lang="fr-FR" sz="2400" b="1" i="0" noProof="0"/>
              <a:t> </a:t>
            </a:r>
            <a:r>
              <a:rPr lang="fr-FR" sz="2400" i="0" noProof="0"/>
              <a:t>Forcer physiquement à avoir des rapports sexuels ; forcer physiquement à </a:t>
            </a:r>
            <a:r>
              <a:rPr lang="fr-FR" sz="2400" i="0" noProof="0" err="1"/>
              <a:t>à</a:t>
            </a:r>
            <a:r>
              <a:rPr lang="fr-FR" sz="2400" i="0" noProof="0"/>
              <a:t> accomplir tout autre acte sexuel ; forcer par la menace ou de toute autre façon à accomplir des actes sexuels </a:t>
            </a:r>
          </a:p>
          <a:p>
            <a:pPr>
              <a:lnSpc>
                <a:spcPct val="110000"/>
              </a:lnSpc>
            </a:pPr>
            <a:r>
              <a:rPr lang="fr-FR" sz="2400" b="1" i="0" noProof="0">
                <a:solidFill>
                  <a:schemeClr val="accent5"/>
                </a:solidFill>
              </a:rPr>
              <a:t>Violence émotionnelle : </a:t>
            </a:r>
            <a:r>
              <a:rPr lang="fr-FR" sz="2400" i="0" noProof="0"/>
              <a:t>Dire ou </a:t>
            </a:r>
            <a:r>
              <a:rPr lang="fr-FR" sz="2400" i="0"/>
              <a:t>faire </a:t>
            </a:r>
            <a:r>
              <a:rPr lang="fr-FR" sz="2400" i="0" noProof="0"/>
              <a:t>quoi que ce soit pour vous humilier devant d’autres ; menacer de vous blesser ou de vous faire du mal ou de faire du mal à une personne proche ; insulter ou mettre mal à l’aise</a:t>
            </a:r>
            <a:endParaRPr lang="fr-FR" sz="2400" b="1" i="0" noProof="0"/>
          </a:p>
        </p:txBody>
      </p:sp>
      <p:sp>
        <p:nvSpPr>
          <p:cNvPr id="6" name="Title 1">
            <a:extLst>
              <a:ext uri="{FF2B5EF4-FFF2-40B4-BE49-F238E27FC236}">
                <a16:creationId xmlns:a16="http://schemas.microsoft.com/office/drawing/2014/main" id="{18A1A53C-4008-0269-DF86-C88F81F55A38}"/>
              </a:ext>
            </a:extLst>
          </p:cNvPr>
          <p:cNvSpPr>
            <a:spLocks noGrp="1"/>
          </p:cNvSpPr>
          <p:nvPr>
            <p:ph type="title"/>
          </p:nvPr>
        </p:nvSpPr>
        <p:spPr>
          <a:xfrm>
            <a:off x="628649" y="200356"/>
            <a:ext cx="8101693" cy="931758"/>
          </a:xfrm>
        </p:spPr>
        <p:txBody>
          <a:bodyPr>
            <a:normAutofit fontScale="90000"/>
          </a:bodyPr>
          <a:lstStyle/>
          <a:p>
            <a:r>
              <a:rPr lang="fr-FR" noProof="0"/>
              <a:t>Terminologie utilisée dans l’EDSBF-V 2021</a:t>
            </a:r>
          </a:p>
        </p:txBody>
      </p:sp>
    </p:spTree>
    <p:extLst>
      <p:ext uri="{BB962C8B-B14F-4D97-AF65-F5344CB8AC3E}">
        <p14:creationId xmlns:p14="http://schemas.microsoft.com/office/powerpoint/2010/main" val="1925418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3243124"/>
          </a:xfrm>
        </p:spPr>
        <p:txBody>
          <a:bodyPr>
            <a:normAutofit/>
          </a:bodyPr>
          <a:lstStyle/>
          <a:p>
            <a:pPr marL="342900" indent="-342900" algn="l">
              <a:buFont typeface="Arial" panose="020B0604020202020204" pitchFamily="34" charset="0"/>
              <a:buChar char="•"/>
            </a:pPr>
            <a:r>
              <a:rPr lang="fr-FR" sz="3200" i="0" noProof="0"/>
              <a:t>Terminologie</a:t>
            </a:r>
          </a:p>
          <a:p>
            <a:pPr marL="342900" indent="-342900" algn="l">
              <a:buFont typeface="Arial" panose="020B0604020202020204" pitchFamily="34" charset="0"/>
              <a:buChar char="•"/>
            </a:pPr>
            <a:r>
              <a:rPr lang="fr-FR" sz="3200" b="1" i="0" noProof="0">
                <a:solidFill>
                  <a:schemeClr val="accent5"/>
                </a:solidFill>
              </a:rPr>
              <a:t>Expérience de la violence</a:t>
            </a:r>
          </a:p>
          <a:p>
            <a:pPr marL="342900" indent="-342900" algn="l">
              <a:buFont typeface="Arial" panose="020B0604020202020204" pitchFamily="34" charset="0"/>
              <a:buChar char="•"/>
            </a:pPr>
            <a:r>
              <a:rPr lang="fr-FR" sz="3200" i="0" noProof="0"/>
              <a:t>Recherche d’aide</a:t>
            </a:r>
          </a:p>
          <a:p>
            <a:pPr marL="342900" indent="-342900" algn="l">
              <a:buFont typeface="Arial" panose="020B0604020202020204" pitchFamily="34" charset="0"/>
              <a:buChar char="•"/>
            </a:pPr>
            <a:r>
              <a:rPr lang="fr-FR" sz="3200" i="0" noProof="0"/>
              <a:t>Violence de la part d’un </a:t>
            </a:r>
            <a:r>
              <a:rPr lang="fr-FR" sz="3200" i="0"/>
              <a:t>p</a:t>
            </a:r>
            <a:r>
              <a:rPr lang="fr-FR" sz="3200" i="0" noProof="0" err="1"/>
              <a:t>artenaire</a:t>
            </a:r>
            <a:r>
              <a:rPr lang="fr-FR" sz="3200" i="0" noProof="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a:t>Trouver ces données dans </a:t>
            </a:r>
            <a:r>
              <a:rPr lang="fr-FR" sz="2000" b="1">
                <a:solidFill>
                  <a:schemeClr val="accent5"/>
                </a:solidFill>
              </a:rPr>
              <a:t>Chapitre 18 </a:t>
            </a:r>
          </a:p>
          <a:p>
            <a:pPr algn="ctr"/>
            <a:r>
              <a:rPr lang="fr-FR" sz="200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3C8233A0-B6AB-2812-A306-5E96DF0A84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3002345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a:t>Expérience de violence physique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95400"/>
            <a:ext cx="7886700" cy="419100"/>
          </a:xfrm>
        </p:spPr>
        <p:txBody>
          <a:bodyPr>
            <a:normAutofit/>
          </a:bodyPr>
          <a:lstStyle/>
          <a:p>
            <a:r>
              <a:rPr lang="fr-FR" noProof="0"/>
              <a:t>Pourcentage de femmes de 15-49 ans ayant subi des actes de violence physique: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17460630"/>
              </p:ext>
            </p:extLst>
          </p:nvPr>
        </p:nvGraphicFramePr>
        <p:xfrm>
          <a:off x="628649" y="1904999"/>
          <a:ext cx="7886699" cy="47897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fr-FR" sz="3200" noProof="0"/>
              <a:t>Personnes ayant commis les actes de violence physique </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121228"/>
            <a:ext cx="7886700" cy="947058"/>
          </a:xfrm>
        </p:spPr>
        <p:txBody>
          <a:bodyPr>
            <a:normAutofit/>
          </a:bodyPr>
          <a:lstStyle/>
          <a:p>
            <a:pPr algn="l"/>
            <a:r>
              <a:rPr lang="fr-FR"/>
              <a:t>Parmi les femmes de </a:t>
            </a:r>
            <a:r>
              <a:rPr lang="fr-FR" noProof="0"/>
              <a:t>15-49 ans ayant subi des actes de violence physique depuis l’âge de 15 ans, pourcentage ayant déclaré que des personnes spécifiques étaient les auteurs des actes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413589060"/>
              </p:ext>
            </p:extLst>
          </p:nvPr>
        </p:nvGraphicFramePr>
        <p:xfrm>
          <a:off x="628646" y="2592691"/>
          <a:ext cx="7886699" cy="3753394"/>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A8FD50B4-35E4-2D4F-FF67-444D1EC82D17}"/>
              </a:ext>
            </a:extLst>
          </p:cNvPr>
          <p:cNvSpPr txBox="1">
            <a:spLocks/>
          </p:cNvSpPr>
          <p:nvPr/>
        </p:nvSpPr>
        <p:spPr>
          <a:xfrm>
            <a:off x="734786" y="2068286"/>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Femmes déjà été mariée/ déjà eu un partenaire intime</a:t>
            </a:r>
          </a:p>
        </p:txBody>
      </p:sp>
      <p:sp>
        <p:nvSpPr>
          <p:cNvPr id="4" name="Content Placeholder 2">
            <a:extLst>
              <a:ext uri="{FF2B5EF4-FFF2-40B4-BE49-F238E27FC236}">
                <a16:creationId xmlns:a16="http://schemas.microsoft.com/office/drawing/2014/main" id="{E101C719-EDE0-EBF2-5BF6-CCAEDAE3D2DE}"/>
              </a:ext>
            </a:extLst>
          </p:cNvPr>
          <p:cNvSpPr txBox="1">
            <a:spLocks/>
          </p:cNvSpPr>
          <p:nvPr/>
        </p:nvSpPr>
        <p:spPr>
          <a:xfrm>
            <a:off x="5268690" y="1954176"/>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Femmes jamais mariée/ jamais eu un partenaire intime</a:t>
            </a:r>
          </a:p>
        </p:txBody>
      </p:sp>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609164"/>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551328"/>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0BE64CEA-D385-49E3-C36A-1AA3144DD3FD}"/>
              </a:ext>
            </a:extLst>
          </p:cNvPr>
          <p:cNvSpPr txBox="1">
            <a:spLocks/>
          </p:cNvSpPr>
          <p:nvPr/>
        </p:nvSpPr>
        <p:spPr>
          <a:xfrm>
            <a:off x="628645" y="6529158"/>
            <a:ext cx="7886700" cy="284871"/>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Note: </a:t>
            </a:r>
            <a:r>
              <a:rPr lang="fr-FR"/>
              <a:t>Les valeurs entre parenthèses sont basées sur 25–49 cas non pondérés.</a:t>
            </a:r>
            <a:endParaRPr lang="en-US"/>
          </a:p>
        </p:txBody>
      </p:sp>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dirty="0"/>
              <a:t>Expérience de violence sexuelle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436519568"/>
              </p:ext>
            </p:extLst>
          </p:nvPr>
        </p:nvGraphicFramePr>
        <p:xfrm>
          <a:off x="628649" y="1905000"/>
          <a:ext cx="7886699" cy="4587876"/>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31B3C0CC-6498-F235-F14C-954A5CEFDAA8}"/>
              </a:ext>
            </a:extLst>
          </p:cNvPr>
          <p:cNvSpPr>
            <a:spLocks noGrp="1"/>
          </p:cNvSpPr>
          <p:nvPr>
            <p:ph idx="1"/>
          </p:nvPr>
        </p:nvSpPr>
        <p:spPr>
          <a:xfrm>
            <a:off x="628649" y="1295400"/>
            <a:ext cx="7886700" cy="419100"/>
          </a:xfrm>
        </p:spPr>
        <p:txBody>
          <a:bodyPr>
            <a:normAutofit/>
          </a:bodyPr>
          <a:lstStyle/>
          <a:p>
            <a:r>
              <a:rPr lang="fr-FR" noProof="0"/>
              <a:t>Pourcentage de femmes de 15-49 ans ayant subi des actes de violence sexuelle : </a:t>
            </a:r>
          </a:p>
        </p:txBody>
      </p:sp>
    </p:spTree>
    <p:extLst>
      <p:ext uri="{BB962C8B-B14F-4D97-AF65-F5344CB8AC3E}">
        <p14:creationId xmlns:p14="http://schemas.microsoft.com/office/powerpoint/2010/main" val="2719209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63526"/>
            <a:ext cx="7886700" cy="792386"/>
          </a:xfrm>
        </p:spPr>
        <p:txBody>
          <a:bodyPr>
            <a:noAutofit/>
          </a:bodyPr>
          <a:lstStyle/>
          <a:p>
            <a:pPr algn="l"/>
            <a:r>
              <a:rPr lang="fr-FR" sz="3200" noProof="0"/>
              <a:t>Personnes ayant commis les actes de violence sexuelle</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438175600"/>
              </p:ext>
            </p:extLst>
          </p:nvPr>
        </p:nvGraphicFramePr>
        <p:xfrm>
          <a:off x="628647" y="2307768"/>
          <a:ext cx="7886699" cy="4180114"/>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478532"/>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420696"/>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FE0BA0B7-CCD9-B683-F050-47BC8A0724EA}"/>
              </a:ext>
            </a:extLst>
          </p:cNvPr>
          <p:cNvSpPr txBox="1"/>
          <p:nvPr/>
        </p:nvSpPr>
        <p:spPr>
          <a:xfrm>
            <a:off x="5508173" y="3874738"/>
            <a:ext cx="2754084" cy="1239112"/>
          </a:xfrm>
          <a:prstGeom prst="rect">
            <a:avLst/>
          </a:prstGeom>
        </p:spPr>
        <p:txBody>
          <a:bodyPr vert="horz" wrap="square" lIns="91440" tIns="45720" rIns="91440" bIns="45720" rtlCol="0" anchor="ctr">
            <a:normAutofit/>
          </a:bodyPr>
          <a:lstStyle/>
          <a:p>
            <a:pPr algn="ctr"/>
            <a:r>
              <a:rPr lang="en-US" sz="1800">
                <a:ea typeface="Source Sans Pro" panose="020B0503030403020204" pitchFamily="34" charset="0"/>
              </a:rPr>
              <a:t>*Les </a:t>
            </a:r>
            <a:r>
              <a:rPr lang="fr-FR" sz="1800">
                <a:solidFill>
                  <a:srgbClr val="000000"/>
                </a:solidFill>
                <a:effectLst/>
                <a:ea typeface="Times New Roman" panose="02020603050405020304" pitchFamily="18" charset="0"/>
              </a:rPr>
              <a:t>valeurs sont basées sur moins de 25 cas non pondérés donc elles ont été supprimées.</a:t>
            </a:r>
            <a:endParaRPr lang="en-US" sz="1800">
              <a:ea typeface="Source Sans Pro" panose="020B0503030403020204" pitchFamily="34" charset="0"/>
            </a:endParaRPr>
          </a:p>
        </p:txBody>
      </p:sp>
      <p:sp>
        <p:nvSpPr>
          <p:cNvPr id="12" name="Content Placeholder 2">
            <a:extLst>
              <a:ext uri="{FF2B5EF4-FFF2-40B4-BE49-F238E27FC236}">
                <a16:creationId xmlns:a16="http://schemas.microsoft.com/office/drawing/2014/main" id="{34201B5C-9582-0C0A-1ACC-9488A4FBEA74}"/>
              </a:ext>
            </a:extLst>
          </p:cNvPr>
          <p:cNvSpPr>
            <a:spLocks noGrp="1"/>
          </p:cNvSpPr>
          <p:nvPr>
            <p:ph idx="1"/>
          </p:nvPr>
        </p:nvSpPr>
        <p:spPr>
          <a:xfrm>
            <a:off x="628646" y="1121228"/>
            <a:ext cx="7886700" cy="947058"/>
          </a:xfrm>
        </p:spPr>
        <p:txBody>
          <a:bodyPr>
            <a:normAutofit/>
          </a:bodyPr>
          <a:lstStyle/>
          <a:p>
            <a:pPr algn="l"/>
            <a:r>
              <a:rPr lang="fr-FR"/>
              <a:t>Parmi les femmes de </a:t>
            </a:r>
            <a:r>
              <a:rPr lang="fr-FR" noProof="0"/>
              <a:t>15-49 ans ayant subi des actes de violence sexuelle, pourcentage ayant déclaré que des personnes spécifiques étaient les auteurs des actes</a:t>
            </a:r>
          </a:p>
        </p:txBody>
      </p:sp>
      <p:sp>
        <p:nvSpPr>
          <p:cNvPr id="13" name="Content Placeholder 2">
            <a:extLst>
              <a:ext uri="{FF2B5EF4-FFF2-40B4-BE49-F238E27FC236}">
                <a16:creationId xmlns:a16="http://schemas.microsoft.com/office/drawing/2014/main" id="{43B38DDF-EE67-8F4A-7B0F-41AB14B6293C}"/>
              </a:ext>
            </a:extLst>
          </p:cNvPr>
          <p:cNvSpPr txBox="1">
            <a:spLocks/>
          </p:cNvSpPr>
          <p:nvPr/>
        </p:nvSpPr>
        <p:spPr>
          <a:xfrm>
            <a:off x="734786" y="1975948"/>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Femmes déjà été mariée/ déjà eu un partenaire intime</a:t>
            </a:r>
          </a:p>
        </p:txBody>
      </p:sp>
      <p:sp>
        <p:nvSpPr>
          <p:cNvPr id="14" name="Content Placeholder 2">
            <a:extLst>
              <a:ext uri="{FF2B5EF4-FFF2-40B4-BE49-F238E27FC236}">
                <a16:creationId xmlns:a16="http://schemas.microsoft.com/office/drawing/2014/main" id="{48E41215-2AA6-8C8F-277B-B57573E9F205}"/>
              </a:ext>
            </a:extLst>
          </p:cNvPr>
          <p:cNvSpPr txBox="1">
            <a:spLocks/>
          </p:cNvSpPr>
          <p:nvPr/>
        </p:nvSpPr>
        <p:spPr>
          <a:xfrm>
            <a:off x="5268689" y="1875348"/>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Femmes jamais mariée/ jamais eu un partenaire intime</a:t>
            </a:r>
          </a:p>
        </p:txBody>
      </p:sp>
    </p:spTree>
    <p:extLst>
      <p:ext uri="{BB962C8B-B14F-4D97-AF65-F5344CB8AC3E}">
        <p14:creationId xmlns:p14="http://schemas.microsoft.com/office/powerpoint/2010/main" val="127253413"/>
      </p:ext>
    </p:extLst>
  </p:cSld>
  <p:clrMapOvr>
    <a:masterClrMapping/>
  </p:clrMapOvr>
</p:sld>
</file>

<file path=ppt/theme/theme1.xml><?xml version="1.0" encoding="utf-8"?>
<a:theme xmlns:a="http://schemas.openxmlformats.org/drawingml/2006/main" name="3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VMX3MACP777Z-1177381151-24167</_dlc_DocId>
    <_dlc_DocIdUrl xmlns="d16efad5-0601-4cf0-b7c2-89968258c777">
      <Url>https://icfonline.sharepoint.com/sites/ihd-dhs/Dissemination/_layouts/15/DocIdRedir.aspx?ID=VMX3MACP777Z-1177381151-24167</Url>
      <Description>VMX3MACP777Z-1177381151-24167</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B66CA339-FDD1-4E2E-BA16-D5C9F0F68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81E3BE-0910-4E81-BE17-3B9CCC885C4D}">
  <ds:schemaRefs>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purl.org/dc/terms/"/>
    <ds:schemaRef ds:uri="http://www.w3.org/XML/1998/namespace"/>
    <ds:schemaRef ds:uri="http://purl.org/dc/dcmitype/"/>
    <ds:schemaRef ds:uri="http://schemas.microsoft.com/office/infopath/2007/PartnerControls"/>
    <ds:schemaRef ds:uri="fa6a9aea-fb0f-4ddd-aff8-712634b7d5fe"/>
    <ds:schemaRef ds:uri="83c4e5ee-5eea-4e8c-8b50-726738bccb6e"/>
    <ds:schemaRef ds:uri="d16efad5-0601-4cf0-b7c2-89968258c777"/>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173</TotalTime>
  <Words>2454</Words>
  <Application>Microsoft Office PowerPoint</Application>
  <PresentationFormat>On-screen Show (4:3)</PresentationFormat>
  <Paragraphs>168</Paragraphs>
  <Slides>24</Slides>
  <Notes>15</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24</vt:i4>
      </vt:variant>
    </vt:vector>
  </HeadingPairs>
  <TitlesOfParts>
    <vt:vector size="32" baseType="lpstr">
      <vt:lpstr>Arial</vt:lpstr>
      <vt:lpstr>Calibri</vt:lpstr>
      <vt:lpstr>Segoe UI</vt:lpstr>
      <vt:lpstr>Source Sans Pro</vt:lpstr>
      <vt:lpstr>Times New Roman</vt:lpstr>
      <vt:lpstr>3_Custom Design</vt:lpstr>
      <vt:lpstr>2_Custom Design</vt:lpstr>
      <vt:lpstr>1_Custom Design</vt:lpstr>
      <vt:lpstr>PowerPoint Presentation</vt:lpstr>
      <vt:lpstr>PowerPoint Presentation</vt:lpstr>
      <vt:lpstr>Terminologie utilisée dans l’EDSBF-V 2021</vt:lpstr>
      <vt:lpstr>Terminologie utilisée dans l’EDSBF-V 2021</vt:lpstr>
      <vt:lpstr>PowerPoint Presentation</vt:lpstr>
      <vt:lpstr>Expérience de violence physique</vt:lpstr>
      <vt:lpstr>Personnes ayant commis les actes de violence physique </vt:lpstr>
      <vt:lpstr>Expérience de violence sexuelle</vt:lpstr>
      <vt:lpstr>Personnes ayant commis les actes de violence sexuelle</vt:lpstr>
      <vt:lpstr>Expérience de violence selon l’état matrimonial</vt:lpstr>
      <vt:lpstr>Âge au premier acte de violence sexuelle </vt:lpstr>
      <vt:lpstr>Expérience de violence sexuelle par n'importe quel partenaire non-intime</vt:lpstr>
      <vt:lpstr>PowerPoint Presentation</vt:lpstr>
      <vt:lpstr>Recherche d'aide pour arrêter la violence</vt:lpstr>
      <vt:lpstr>Sources/personnes auprès desquelles l'aide pour arrêter la violence  a été recherchée</vt:lpstr>
      <vt:lpstr>PowerPoint Presentation</vt:lpstr>
      <vt:lpstr>Formes de comportement de contrôle du mari/ partenaire intime</vt:lpstr>
      <vt:lpstr>Violence à n’importe quel moment du mari/partenaire intime actuel ou le plus récent</vt:lpstr>
      <vt:lpstr>Violence récente de n’importe quel mari/partenaire intime</vt:lpstr>
      <vt:lpstr>Violence récente de n’importe quel mari/partenaire intime selon l’âge</vt:lpstr>
      <vt:lpstr>Violence récente de n’importe quel mari/partenaire intime  selon le niveau d’instruction</vt:lpstr>
      <vt:lpstr>Violence récente de n’importe quel mari/partenaire intime  selon le bien-être économique</vt:lpstr>
      <vt:lpstr>Violence récente de n’importe quel mari/partenaire intime selon la région</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1</cp:revision>
  <dcterms:created xsi:type="dcterms:W3CDTF">2022-12-05T19:39:34Z</dcterms:created>
  <dcterms:modified xsi:type="dcterms:W3CDTF">2023-09-08T16:25:50Z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c8b907e5-6c7a-48fc-a746-1311779682ba</vt:lpwstr>
  </property>
  <property fmtid="{D5CDD505-2E9C-101B-9397-08002B2CF9AE}" pid="4" name="MediaServiceImageTags">
    <vt:lpwstr/>
  </property>
</Properties>
</file>