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xml" ContentType="application/vnd.openxmlformats-officedocument.presentationml.notesSlide+xml"/>
  <Override PartName="/ppt/comments/modernComment_120_7777E01A.xml" ContentType="application/vnd.ms-powerpoint.comments+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drawings/drawing1.xml" ContentType="application/vnd.openxmlformats-officedocument.drawingml.chartshapes+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3.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4.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5.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5"/>
    <p:sldMasterId id="2147483687" r:id="rId6"/>
    <p:sldMasterId id="2147483697" r:id="rId7"/>
  </p:sldMasterIdLst>
  <p:notesMasterIdLst>
    <p:notesMasterId r:id="rId30"/>
  </p:notesMasterIdLst>
  <p:handoutMasterIdLst>
    <p:handoutMasterId r:id="rId31"/>
  </p:handoutMasterIdLst>
  <p:sldIdLst>
    <p:sldId id="256" r:id="rId8"/>
    <p:sldId id="260" r:id="rId9"/>
    <p:sldId id="263" r:id="rId10"/>
    <p:sldId id="305" r:id="rId11"/>
    <p:sldId id="298" r:id="rId12"/>
    <p:sldId id="262" r:id="rId13"/>
    <p:sldId id="318" r:id="rId14"/>
    <p:sldId id="286" r:id="rId15"/>
    <p:sldId id="288" r:id="rId16"/>
    <p:sldId id="319" r:id="rId17"/>
    <p:sldId id="307" r:id="rId18"/>
    <p:sldId id="321" r:id="rId19"/>
    <p:sldId id="264" r:id="rId20"/>
    <p:sldId id="283" r:id="rId21"/>
    <p:sldId id="299" r:id="rId22"/>
    <p:sldId id="320" r:id="rId23"/>
    <p:sldId id="322" r:id="rId24"/>
    <p:sldId id="300" r:id="rId25"/>
    <p:sldId id="323" r:id="rId26"/>
    <p:sldId id="324" r:id="rId27"/>
    <p:sldId id="325" r:id="rId28"/>
    <p:sldId id="289"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A366FF"/>
    <a:srgbClr val="3EC655"/>
    <a:srgbClr val="2B913D"/>
    <a:srgbClr val="123E19"/>
    <a:srgbClr val="FAD608"/>
    <a:srgbClr val="98E0A4"/>
    <a:srgbClr val="FF0A19"/>
    <a:srgbClr val="E0CCFF"/>
    <a:srgbClr val="F0E7FF"/>
    <a:srgbClr val="009D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78495" autoAdjust="0"/>
  </p:normalViewPr>
  <p:slideViewPr>
    <p:cSldViewPr snapToGrid="0">
      <p:cViewPr varScale="1">
        <p:scale>
          <a:sx n="77" d="100"/>
          <a:sy n="77" d="100"/>
        </p:scale>
        <p:origin x="1548" y="72"/>
      </p:cViewPr>
      <p:guideLst/>
    </p:cSldViewPr>
  </p:slideViewPr>
  <p:outlineViewPr>
    <p:cViewPr>
      <p:scale>
        <a:sx n="33" d="100"/>
        <a:sy n="33" d="100"/>
      </p:scale>
      <p:origin x="0" y="-7142"/>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theme" Target="theme/theme1.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presProps" Target="presProps.xml"/><Relationship Id="rId37" Type="http://schemas.microsoft.com/office/2018/10/relationships/authors" Target="author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microsoft.com/office/2016/11/relationships/changesInfo" Target="changesInfos/changesInfo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lian, Sarah (CNTR)" userId="b3b060d9-4d34-479b-ad68-688eaebf93c5" providerId="ADAL" clId="{543EDD92-6047-4867-89A0-9605426D3C6A}"/>
    <pc:docChg chg="modSld">
      <pc:chgData name="Balian, Sarah (CNTR)" userId="b3b060d9-4d34-479b-ad68-688eaebf93c5" providerId="ADAL" clId="{543EDD92-6047-4867-89A0-9605426D3C6A}" dt="2023-09-08T15:06:37.137" v="9" actId="20577"/>
      <pc:docMkLst>
        <pc:docMk/>
      </pc:docMkLst>
      <pc:sldChg chg="mod">
        <pc:chgData name="Balian, Sarah (CNTR)" userId="b3b060d9-4d34-479b-ad68-688eaebf93c5" providerId="ADAL" clId="{543EDD92-6047-4867-89A0-9605426D3C6A}" dt="2023-09-04T18:24:51.249" v="6" actId="27918"/>
        <pc:sldMkLst>
          <pc:docMk/>
          <pc:sldMk cId="1428788921" sldId="262"/>
        </pc:sldMkLst>
      </pc:sldChg>
      <pc:sldChg chg="modSp mod">
        <pc:chgData name="Balian, Sarah (CNTR)" userId="b3b060d9-4d34-479b-ad68-688eaebf93c5" providerId="ADAL" clId="{543EDD92-6047-4867-89A0-9605426D3C6A}" dt="2023-09-08T15:06:37.137" v="9" actId="20577"/>
        <pc:sldMkLst>
          <pc:docMk/>
          <pc:sldMk cId="3475639167" sldId="289"/>
        </pc:sldMkLst>
        <pc:spChg chg="mod">
          <ac:chgData name="Balian, Sarah (CNTR)" userId="b3b060d9-4d34-479b-ad68-688eaebf93c5" providerId="ADAL" clId="{543EDD92-6047-4867-89A0-9605426D3C6A}" dt="2023-09-08T15:06:37.137" v="9" actId="20577"/>
          <ac:spMkLst>
            <pc:docMk/>
            <pc:sldMk cId="3475639167" sldId="289"/>
            <ac:spMk id="7" creationId="{3A5130E4-CA80-968A-C1A5-882A7FFAF89E}"/>
          </ac:spMkLst>
        </pc:spChg>
      </pc:sldChg>
    </pc:docChg>
  </pc:docChgLst>
  <pc:docChgLst>
    <pc:chgData name="Sarah Balian" userId="b3b060d9-4d34-479b-ad68-688eaebf93c5" providerId="ADAL" clId="{4721152D-B4EF-4E76-9658-EBD458AFBE5C}"/>
    <pc:docChg chg="modSld">
      <pc:chgData name="Sarah Balian" userId="b3b060d9-4d34-479b-ad68-688eaebf93c5" providerId="ADAL" clId="{4721152D-B4EF-4E76-9658-EBD458AFBE5C}" dt="2023-01-23T19:56:32.574" v="1" actId="207"/>
      <pc:docMkLst>
        <pc:docMk/>
      </pc:docMkLst>
      <pc:sldChg chg="modSp">
        <pc:chgData name="Sarah Balian" userId="b3b060d9-4d34-479b-ad68-688eaebf93c5" providerId="ADAL" clId="{4721152D-B4EF-4E76-9658-EBD458AFBE5C}" dt="2023-01-23T19:56:32.574" v="1" actId="207"/>
        <pc:sldMkLst>
          <pc:docMk/>
          <pc:sldMk cId="1702557876" sldId="324"/>
        </pc:sldMkLst>
        <pc:graphicFrameChg chg="mod">
          <ac:chgData name="Sarah Balian" userId="b3b060d9-4d34-479b-ad68-688eaebf93c5" providerId="ADAL" clId="{4721152D-B4EF-4E76-9658-EBD458AFBE5C}" dt="2023-01-23T19:56:32.574" v="1" actId="207"/>
          <ac:graphicFrameMkLst>
            <pc:docMk/>
            <pc:sldMk cId="1702557876" sldId="324"/>
            <ac:graphicFrameMk id="21" creationId="{9673CC04-08CC-5578-D046-2CD1CE6E0EBA}"/>
          </ac:graphicFrameMkLst>
        </pc:graphicFrameChg>
      </pc:sldChg>
    </pc:docChg>
  </pc:docChgLst>
  <pc:docChgLst>
    <pc:chgData name="Sarah Balian" userId="b3b060d9-4d34-479b-ad68-688eaebf93c5" providerId="ADAL" clId="{543EDD92-6047-4867-89A0-9605426D3C6A}"/>
    <pc:docChg chg="modMainMaster">
      <pc:chgData name="Sarah Balian" userId="b3b060d9-4d34-479b-ad68-688eaebf93c5" providerId="ADAL" clId="{543EDD92-6047-4867-89A0-9605426D3C6A}" dt="2023-09-08T11:21:15.467" v="5"/>
      <pc:docMkLst>
        <pc:docMk/>
      </pc:docMkLst>
      <pc:sldMasterChg chg="modSp mod modSldLayout">
        <pc:chgData name="Sarah Balian" userId="b3b060d9-4d34-479b-ad68-688eaebf93c5" providerId="ADAL" clId="{543EDD92-6047-4867-89A0-9605426D3C6A}" dt="2023-09-08T11:21:15.467" v="5"/>
        <pc:sldMasterMkLst>
          <pc:docMk/>
          <pc:sldMasterMk cId="2734524658" sldId="2147483707"/>
        </pc:sldMasterMkLst>
        <pc:spChg chg="mod">
          <ac:chgData name="Sarah Balian" userId="b3b060d9-4d34-479b-ad68-688eaebf93c5" providerId="ADAL" clId="{543EDD92-6047-4867-89A0-9605426D3C6A}" dt="2023-09-08T11:21:08.812" v="3"/>
          <ac:spMkLst>
            <pc:docMk/>
            <pc:sldMasterMk cId="2734524658" sldId="2147483707"/>
            <ac:spMk id="2" creationId="{A1AF6A25-C05E-275F-43E1-F8E93E3EEC0C}"/>
          </ac:spMkLst>
        </pc:spChg>
        <pc:spChg chg="mod">
          <ac:chgData name="Sarah Balian" userId="b3b060d9-4d34-479b-ad68-688eaebf93c5" providerId="ADAL" clId="{543EDD92-6047-4867-89A0-9605426D3C6A}" dt="2023-09-08T11:21:02.421" v="1" actId="6549"/>
          <ac:spMkLst>
            <pc:docMk/>
            <pc:sldMasterMk cId="2734524658" sldId="2147483707"/>
            <ac:spMk id="4" creationId="{EF1B5812-A233-6083-8BE7-6465D675F0CA}"/>
          </ac:spMkLst>
        </pc:spChg>
        <pc:sldLayoutChg chg="modSp mod">
          <pc:chgData name="Sarah Balian" userId="b3b060d9-4d34-479b-ad68-688eaebf93c5" providerId="ADAL" clId="{543EDD92-6047-4867-89A0-9605426D3C6A}" dt="2023-09-08T11:21:15.467" v="5"/>
          <pc:sldLayoutMkLst>
            <pc:docMk/>
            <pc:sldMasterMk cId="2734524658" sldId="2147483707"/>
            <pc:sldLayoutMk cId="1950249247" sldId="2147483708"/>
          </pc:sldLayoutMkLst>
          <pc:spChg chg="mod">
            <ac:chgData name="Sarah Balian" userId="b3b060d9-4d34-479b-ad68-688eaebf93c5" providerId="ADAL" clId="{543EDD92-6047-4867-89A0-9605426D3C6A}" dt="2023-09-08T11:21:15.467" v="5"/>
            <ac:spMkLst>
              <pc:docMk/>
              <pc:sldMasterMk cId="2734524658" sldId="2147483707"/>
              <pc:sldLayoutMk cId="1950249247" sldId="2147483708"/>
              <ac:spMk id="4" creationId="{EC71831F-1B8F-EA98-3184-E4EB3C6D8FB1}"/>
            </ac:spMkLst>
          </pc:spChg>
        </pc:sldLayoutChg>
      </pc:sldMasterChg>
    </pc:docChg>
  </pc:docChgLst>
  <pc:docChgLst>
    <pc:chgData name="Sarah Balian" userId="b3b060d9-4d34-479b-ad68-688eaebf93c5" providerId="ADAL" clId="{C43391EA-2A91-4AE1-8BB1-A054231E657A}"/>
    <pc:docChg chg="custSel modSld">
      <pc:chgData name="Sarah Balian" userId="b3b060d9-4d34-479b-ad68-688eaebf93c5" providerId="ADAL" clId="{C43391EA-2A91-4AE1-8BB1-A054231E657A}" dt="2023-02-15T20:03:44.130" v="298" actId="14100"/>
      <pc:docMkLst>
        <pc:docMk/>
      </pc:docMkLst>
      <pc:sldChg chg="modSp mod delCm">
        <pc:chgData name="Sarah Balian" userId="b3b060d9-4d34-479b-ad68-688eaebf93c5" providerId="ADAL" clId="{C43391EA-2A91-4AE1-8BB1-A054231E657A}" dt="2023-02-15T19:15:29.588" v="112" actId="313"/>
        <pc:sldMkLst>
          <pc:docMk/>
          <pc:sldMk cId="2163988523" sldId="260"/>
        </pc:sldMkLst>
        <pc:spChg chg="mod">
          <ac:chgData name="Sarah Balian" userId="b3b060d9-4d34-479b-ad68-688eaebf93c5" providerId="ADAL" clId="{C43391EA-2A91-4AE1-8BB1-A054231E657A}" dt="2023-02-15T19:15:29.588" v="112" actId="313"/>
          <ac:spMkLst>
            <pc:docMk/>
            <pc:sldMk cId="2163988523" sldId="260"/>
            <ac:spMk id="3" creationId="{7F10B6DC-6AF4-BFD9-E1D5-B98AA266289F}"/>
          </ac:spMkLst>
        </pc:spChg>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C43391EA-2A91-4AE1-8BB1-A054231E657A}" dt="2023-02-15T19:11:56.915" v="0"/>
              <pc2:cmMkLst xmlns:pc2="http://schemas.microsoft.com/office/powerpoint/2019/9/main/command">
                <pc:docMk/>
                <pc:sldMk cId="2163988523" sldId="260"/>
                <pc2:cmMk id="{B1E057BC-2C7D-4AF6-85D0-1C8FB92210A4}"/>
              </pc2:cmMkLst>
            </pc226:cmChg>
          </p:ext>
        </pc:extLst>
      </pc:sldChg>
      <pc:sldChg chg="modSp mod">
        <pc:chgData name="Sarah Balian" userId="b3b060d9-4d34-479b-ad68-688eaebf93c5" providerId="ADAL" clId="{C43391EA-2A91-4AE1-8BB1-A054231E657A}" dt="2023-02-15T19:55:14.427" v="218" actId="20577"/>
        <pc:sldMkLst>
          <pc:docMk/>
          <pc:sldMk cId="1428788921" sldId="262"/>
        </pc:sldMkLst>
        <pc:spChg chg="mod">
          <ac:chgData name="Sarah Balian" userId="b3b060d9-4d34-479b-ad68-688eaebf93c5" providerId="ADAL" clId="{C43391EA-2A91-4AE1-8BB1-A054231E657A}" dt="2023-02-15T19:17:57.779" v="152" actId="404"/>
          <ac:spMkLst>
            <pc:docMk/>
            <pc:sldMk cId="1428788921" sldId="262"/>
            <ac:spMk id="2" creationId="{F6245169-1799-41CD-B28E-D2D20D16AD73}"/>
          </ac:spMkLst>
        </pc:spChg>
        <pc:spChg chg="mod">
          <ac:chgData name="Sarah Balian" userId="b3b060d9-4d34-479b-ad68-688eaebf93c5" providerId="ADAL" clId="{C43391EA-2A91-4AE1-8BB1-A054231E657A}" dt="2023-02-15T19:55:14.427" v="218" actId="20577"/>
          <ac:spMkLst>
            <pc:docMk/>
            <pc:sldMk cId="1428788921" sldId="262"/>
            <ac:spMk id="3" creationId="{E4FD1E92-5DBC-B105-F246-2355E4FF9A74}"/>
          </ac:spMkLst>
        </pc:spChg>
      </pc:sldChg>
      <pc:sldChg chg="addSp modSp mod delCm">
        <pc:chgData name="Sarah Balian" userId="b3b060d9-4d34-479b-ad68-688eaebf93c5" providerId="ADAL" clId="{C43391EA-2A91-4AE1-8BB1-A054231E657A}" dt="2023-02-15T19:58:01.509" v="239" actId="404"/>
        <pc:sldMkLst>
          <pc:docMk/>
          <pc:sldMk cId="1821595124" sldId="286"/>
        </pc:sldMkLst>
        <pc:spChg chg="mod">
          <ac:chgData name="Sarah Balian" userId="b3b060d9-4d34-479b-ad68-688eaebf93c5" providerId="ADAL" clId="{C43391EA-2A91-4AE1-8BB1-A054231E657A}" dt="2023-02-15T19:58:01.509" v="239" actId="404"/>
          <ac:spMkLst>
            <pc:docMk/>
            <pc:sldMk cId="1821595124" sldId="286"/>
            <ac:spMk id="2" creationId="{F6245169-1799-41CD-B28E-D2D20D16AD73}"/>
          </ac:spMkLst>
        </pc:spChg>
        <pc:spChg chg="mod">
          <ac:chgData name="Sarah Balian" userId="b3b060d9-4d34-479b-ad68-688eaebf93c5" providerId="ADAL" clId="{C43391EA-2A91-4AE1-8BB1-A054231E657A}" dt="2023-02-15T19:57:53.800" v="237" actId="6549"/>
          <ac:spMkLst>
            <pc:docMk/>
            <pc:sldMk cId="1821595124" sldId="286"/>
            <ac:spMk id="3" creationId="{E4FD1E92-5DBC-B105-F246-2355E4FF9A74}"/>
          </ac:spMkLst>
        </pc:spChg>
        <pc:spChg chg="add mod">
          <ac:chgData name="Sarah Balian" userId="b3b060d9-4d34-479b-ad68-688eaebf93c5" providerId="ADAL" clId="{C43391EA-2A91-4AE1-8BB1-A054231E657A}" dt="2023-02-15T19:57:25.321" v="231" actId="1076"/>
          <ac:spMkLst>
            <pc:docMk/>
            <pc:sldMk cId="1821595124" sldId="286"/>
            <ac:spMk id="4" creationId="{330B9DA1-9DCF-DA24-7F2B-0156DABCCFEB}"/>
          </ac:spMkLst>
        </pc:spChg>
        <pc:spChg chg="mod">
          <ac:chgData name="Sarah Balian" userId="b3b060d9-4d34-479b-ad68-688eaebf93c5" providerId="ADAL" clId="{C43391EA-2A91-4AE1-8BB1-A054231E657A}" dt="2023-02-15T19:57:37.538" v="235" actId="1076"/>
          <ac:spMkLst>
            <pc:docMk/>
            <pc:sldMk cId="1821595124" sldId="286"/>
            <ac:spMk id="9" creationId="{8458E0F6-BBE5-BFD2-2C5C-A72AF0FE7113}"/>
          </ac:spMkLst>
        </pc:spChg>
        <pc:spChg chg="mod">
          <ac:chgData name="Sarah Balian" userId="b3b060d9-4d34-479b-ad68-688eaebf93c5" providerId="ADAL" clId="{C43391EA-2A91-4AE1-8BB1-A054231E657A}" dt="2023-02-15T19:57:33.834" v="234" actId="1076"/>
          <ac:spMkLst>
            <pc:docMk/>
            <pc:sldMk cId="1821595124" sldId="286"/>
            <ac:spMk id="10" creationId="{2BCD5B87-D68C-96C1-BDEA-A615BE78DA67}"/>
          </ac:spMkLst>
        </pc:spChg>
        <pc:spChg chg="mod">
          <ac:chgData name="Sarah Balian" userId="b3b060d9-4d34-479b-ad68-688eaebf93c5" providerId="ADAL" clId="{C43391EA-2A91-4AE1-8BB1-A054231E657A}" dt="2023-02-15T19:57:30.991" v="233" actId="1076"/>
          <ac:spMkLst>
            <pc:docMk/>
            <pc:sldMk cId="1821595124" sldId="286"/>
            <ac:spMk id="11" creationId="{6911DFF3-43BA-B411-34DB-00B6570CFB96}"/>
          </ac:spMkLst>
        </pc:spChg>
        <pc:spChg chg="mod">
          <ac:chgData name="Sarah Balian" userId="b3b060d9-4d34-479b-ad68-688eaebf93c5" providerId="ADAL" clId="{C43391EA-2A91-4AE1-8BB1-A054231E657A}" dt="2023-02-15T19:57:28.409" v="232" actId="1076"/>
          <ac:spMkLst>
            <pc:docMk/>
            <pc:sldMk cId="1821595124" sldId="286"/>
            <ac:spMk id="12" creationId="{36198808-7F7D-2180-BA83-92503A93FCEC}"/>
          </ac:spMkLst>
        </pc:spChg>
        <pc:graphicFrameChg chg="mod">
          <ac:chgData name="Sarah Balian" userId="b3b060d9-4d34-479b-ad68-688eaebf93c5" providerId="ADAL" clId="{C43391EA-2A91-4AE1-8BB1-A054231E657A}" dt="2023-02-15T19:57:09.762" v="226" actId="1076"/>
          <ac:graphicFrameMkLst>
            <pc:docMk/>
            <pc:sldMk cId="1821595124" sldId="286"/>
            <ac:graphicFrameMk id="8" creationId="{DE9A6772-C53F-EAE5-A902-BA86493CFD41}"/>
          </ac:graphicFrameMkLst>
        </pc:graphicFrameChg>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C43391EA-2A91-4AE1-8BB1-A054231E657A}" dt="2023-02-15T19:57:57.031" v="238"/>
              <pc2:cmMkLst xmlns:pc2="http://schemas.microsoft.com/office/powerpoint/2019/9/main/command">
                <pc:docMk/>
                <pc:sldMk cId="1821595124" sldId="286"/>
                <pc2:cmMk id="{BCA2E8A8-EE88-4B34-89DB-132C9A5882BD}"/>
              </pc2:cmMkLst>
            </pc226:cmChg>
          </p:ext>
        </pc:extLst>
      </pc:sldChg>
      <pc:sldChg chg="modSp mod">
        <pc:chgData name="Sarah Balian" userId="b3b060d9-4d34-479b-ad68-688eaebf93c5" providerId="ADAL" clId="{C43391EA-2A91-4AE1-8BB1-A054231E657A}" dt="2023-02-15T20:03:44.130" v="298" actId="14100"/>
        <pc:sldMkLst>
          <pc:docMk/>
          <pc:sldMk cId="2004344858" sldId="288"/>
        </pc:sldMkLst>
        <pc:spChg chg="mod">
          <ac:chgData name="Sarah Balian" userId="b3b060d9-4d34-479b-ad68-688eaebf93c5" providerId="ADAL" clId="{C43391EA-2A91-4AE1-8BB1-A054231E657A}" dt="2023-02-15T20:02:51.540" v="286" actId="20577"/>
          <ac:spMkLst>
            <pc:docMk/>
            <pc:sldMk cId="2004344858" sldId="288"/>
            <ac:spMk id="11" creationId="{8E4E40E9-D792-25A1-4B37-23D4780B1318}"/>
          </ac:spMkLst>
        </pc:spChg>
        <pc:graphicFrameChg chg="mod">
          <ac:chgData name="Sarah Balian" userId="b3b060d9-4d34-479b-ad68-688eaebf93c5" providerId="ADAL" clId="{C43391EA-2A91-4AE1-8BB1-A054231E657A}" dt="2023-02-15T20:03:44.130" v="298" actId="14100"/>
          <ac:graphicFrameMkLst>
            <pc:docMk/>
            <pc:sldMk cId="2004344858" sldId="288"/>
            <ac:graphicFrameMk id="2" creationId="{B0A68F7A-A083-4E2B-B574-D05208620F48}"/>
          </ac:graphicFrameMkLst>
        </pc:graphicFrameChg>
      </pc:sldChg>
      <pc:sldChg chg="modSp mod">
        <pc:chgData name="Sarah Balian" userId="b3b060d9-4d34-479b-ad68-688eaebf93c5" providerId="ADAL" clId="{C43391EA-2A91-4AE1-8BB1-A054231E657A}" dt="2023-02-15T19:54:07.527" v="205" actId="20577"/>
        <pc:sldMkLst>
          <pc:docMk/>
          <pc:sldMk cId="1182146475" sldId="298"/>
        </pc:sldMkLst>
        <pc:spChg chg="mod">
          <ac:chgData name="Sarah Balian" userId="b3b060d9-4d34-479b-ad68-688eaebf93c5" providerId="ADAL" clId="{C43391EA-2A91-4AE1-8BB1-A054231E657A}" dt="2023-02-15T19:17:00.296" v="124" actId="313"/>
          <ac:spMkLst>
            <pc:docMk/>
            <pc:sldMk cId="1182146475" sldId="298"/>
            <ac:spMk id="2" creationId="{F6245169-1799-41CD-B28E-D2D20D16AD73}"/>
          </ac:spMkLst>
        </pc:spChg>
        <pc:spChg chg="mod">
          <ac:chgData name="Sarah Balian" userId="b3b060d9-4d34-479b-ad68-688eaebf93c5" providerId="ADAL" clId="{C43391EA-2A91-4AE1-8BB1-A054231E657A}" dt="2023-02-15T19:54:07.527" v="205" actId="20577"/>
          <ac:spMkLst>
            <pc:docMk/>
            <pc:sldMk cId="1182146475" sldId="298"/>
            <ac:spMk id="4" creationId="{87E0FD17-000E-F917-D7E1-AFF7CACBF13D}"/>
          </ac:spMkLst>
        </pc:spChg>
      </pc:sldChg>
      <pc:sldChg chg="modSp mod">
        <pc:chgData name="Sarah Balian" userId="b3b060d9-4d34-479b-ad68-688eaebf93c5" providerId="ADAL" clId="{C43391EA-2A91-4AE1-8BB1-A054231E657A}" dt="2023-02-15T19:18:47.431" v="159" actId="790"/>
        <pc:sldMkLst>
          <pc:docMk/>
          <pc:sldMk cId="999049329" sldId="305"/>
        </pc:sldMkLst>
        <pc:spChg chg="mod">
          <ac:chgData name="Sarah Balian" userId="b3b060d9-4d34-479b-ad68-688eaebf93c5" providerId="ADAL" clId="{C43391EA-2A91-4AE1-8BB1-A054231E657A}" dt="2023-02-15T19:18:47.431" v="159" actId="790"/>
          <ac:spMkLst>
            <pc:docMk/>
            <pc:sldMk cId="999049329" sldId="305"/>
            <ac:spMk id="2" creationId="{63CF3936-8D10-D7E7-E62C-615D538DB516}"/>
          </ac:spMkLst>
        </pc:spChg>
        <pc:spChg chg="mod">
          <ac:chgData name="Sarah Balian" userId="b3b060d9-4d34-479b-ad68-688eaebf93c5" providerId="ADAL" clId="{C43391EA-2A91-4AE1-8BB1-A054231E657A}" dt="2023-02-15T19:16:14.172" v="114" actId="20577"/>
          <ac:spMkLst>
            <pc:docMk/>
            <pc:sldMk cId="999049329" sldId="305"/>
            <ac:spMk id="28" creationId="{991AF816-4FB0-23CF-F756-70991345D24B}"/>
          </ac:spMkLst>
        </pc:spChg>
      </pc:sldChg>
      <pc:sldChg chg="addSp delSp modSp mod">
        <pc:chgData name="Sarah Balian" userId="b3b060d9-4d34-479b-ad68-688eaebf93c5" providerId="ADAL" clId="{C43391EA-2A91-4AE1-8BB1-A054231E657A}" dt="2023-02-15T19:20:30.563" v="174" actId="207"/>
        <pc:sldMkLst>
          <pc:docMk/>
          <pc:sldMk cId="1931778444" sldId="318"/>
        </pc:sldMkLst>
        <pc:spChg chg="del">
          <ac:chgData name="Sarah Balian" userId="b3b060d9-4d34-479b-ad68-688eaebf93c5" providerId="ADAL" clId="{C43391EA-2A91-4AE1-8BB1-A054231E657A}" dt="2023-02-15T19:20:11.509" v="166" actId="478"/>
          <ac:spMkLst>
            <pc:docMk/>
            <pc:sldMk cId="1931778444" sldId="318"/>
            <ac:spMk id="3" creationId="{7F10B6DC-6AF4-BFD9-E1D5-B98AA266289F}"/>
          </ac:spMkLst>
        </pc:spChg>
        <pc:spChg chg="add del mod">
          <ac:chgData name="Sarah Balian" userId="b3b060d9-4d34-479b-ad68-688eaebf93c5" providerId="ADAL" clId="{C43391EA-2A91-4AE1-8BB1-A054231E657A}" dt="2023-02-15T19:20:13.489" v="167" actId="478"/>
          <ac:spMkLst>
            <pc:docMk/>
            <pc:sldMk cId="1931778444" sldId="318"/>
            <ac:spMk id="4" creationId="{52E1D1E8-8277-25B3-F338-0FD526695CEA}"/>
          </ac:spMkLst>
        </pc:spChg>
        <pc:spChg chg="add mod">
          <ac:chgData name="Sarah Balian" userId="b3b060d9-4d34-479b-ad68-688eaebf93c5" providerId="ADAL" clId="{C43391EA-2A91-4AE1-8BB1-A054231E657A}" dt="2023-02-15T19:20:30.563" v="174" actId="207"/>
          <ac:spMkLst>
            <pc:docMk/>
            <pc:sldMk cId="1931778444" sldId="318"/>
            <ac:spMk id="5" creationId="{F1F416FD-F34B-0FB8-7CA9-F963F061E09C}"/>
          </ac:spMkLst>
        </pc:spChg>
      </pc:sldChg>
      <pc:sldChg chg="addSp delSp modSp mod">
        <pc:chgData name="Sarah Balian" userId="b3b060d9-4d34-479b-ad68-688eaebf93c5" providerId="ADAL" clId="{C43391EA-2A91-4AE1-8BB1-A054231E657A}" dt="2023-02-15T19:49:28.289" v="181"/>
        <pc:sldMkLst>
          <pc:docMk/>
          <pc:sldMk cId="734295458" sldId="319"/>
        </pc:sldMkLst>
        <pc:spChg chg="del">
          <ac:chgData name="Sarah Balian" userId="b3b060d9-4d34-479b-ad68-688eaebf93c5" providerId="ADAL" clId="{C43391EA-2A91-4AE1-8BB1-A054231E657A}" dt="2023-02-15T19:48:47.807" v="175" actId="478"/>
          <ac:spMkLst>
            <pc:docMk/>
            <pc:sldMk cId="734295458" sldId="319"/>
            <ac:spMk id="3" creationId="{7F10B6DC-6AF4-BFD9-E1D5-B98AA266289F}"/>
          </ac:spMkLst>
        </pc:spChg>
        <pc:spChg chg="add del mod">
          <ac:chgData name="Sarah Balian" userId="b3b060d9-4d34-479b-ad68-688eaebf93c5" providerId="ADAL" clId="{C43391EA-2A91-4AE1-8BB1-A054231E657A}" dt="2023-02-15T19:48:49.508" v="176" actId="478"/>
          <ac:spMkLst>
            <pc:docMk/>
            <pc:sldMk cId="734295458" sldId="319"/>
            <ac:spMk id="4" creationId="{6CC7BB4E-9360-305F-AF13-FFCFAE91AA12}"/>
          </ac:spMkLst>
        </pc:spChg>
        <pc:spChg chg="add mod">
          <ac:chgData name="Sarah Balian" userId="b3b060d9-4d34-479b-ad68-688eaebf93c5" providerId="ADAL" clId="{C43391EA-2A91-4AE1-8BB1-A054231E657A}" dt="2023-02-15T19:49:28.289" v="181"/>
          <ac:spMkLst>
            <pc:docMk/>
            <pc:sldMk cId="734295458" sldId="319"/>
            <ac:spMk id="5" creationId="{0BEF0D08-1B4F-E514-CD3A-7A1B806C2E00}"/>
          </ac:spMkLst>
        </pc:spChg>
      </pc:sldChg>
      <pc:sldChg chg="addSp delSp modSp mod">
        <pc:chgData name="Sarah Balian" userId="b3b060d9-4d34-479b-ad68-688eaebf93c5" providerId="ADAL" clId="{C43391EA-2A91-4AE1-8BB1-A054231E657A}" dt="2023-02-15T19:49:31.563" v="182"/>
        <pc:sldMkLst>
          <pc:docMk/>
          <pc:sldMk cId="204169627" sldId="320"/>
        </pc:sldMkLst>
        <pc:spChg chg="del">
          <ac:chgData name="Sarah Balian" userId="b3b060d9-4d34-479b-ad68-688eaebf93c5" providerId="ADAL" clId="{C43391EA-2A91-4AE1-8BB1-A054231E657A}" dt="2023-02-15T19:48:54.930" v="177" actId="478"/>
          <ac:spMkLst>
            <pc:docMk/>
            <pc:sldMk cId="204169627" sldId="320"/>
            <ac:spMk id="3" creationId="{7F10B6DC-6AF4-BFD9-E1D5-B98AA266289F}"/>
          </ac:spMkLst>
        </pc:spChg>
        <pc:spChg chg="add del mod">
          <ac:chgData name="Sarah Balian" userId="b3b060d9-4d34-479b-ad68-688eaebf93c5" providerId="ADAL" clId="{C43391EA-2A91-4AE1-8BB1-A054231E657A}" dt="2023-02-15T19:48:56.085" v="178" actId="478"/>
          <ac:spMkLst>
            <pc:docMk/>
            <pc:sldMk cId="204169627" sldId="320"/>
            <ac:spMk id="4" creationId="{24021FE1-4C8E-BFBF-55D7-59ACECE1B5A4}"/>
          </ac:spMkLst>
        </pc:spChg>
        <pc:spChg chg="add mod">
          <ac:chgData name="Sarah Balian" userId="b3b060d9-4d34-479b-ad68-688eaebf93c5" providerId="ADAL" clId="{C43391EA-2A91-4AE1-8BB1-A054231E657A}" dt="2023-02-15T19:49:31.563" v="182"/>
          <ac:spMkLst>
            <pc:docMk/>
            <pc:sldMk cId="204169627" sldId="320"/>
            <ac:spMk id="5" creationId="{389D6F73-17B2-79E0-A31D-B18BF6A24031}"/>
          </ac:spMkLst>
        </pc:spChg>
      </pc:sldChg>
      <pc:sldChg chg="addSp delSp modSp mod">
        <pc:chgData name="Sarah Balian" userId="b3b060d9-4d34-479b-ad68-688eaebf93c5" providerId="ADAL" clId="{C43391EA-2A91-4AE1-8BB1-A054231E657A}" dt="2023-02-15T19:49:33.850" v="183"/>
        <pc:sldMkLst>
          <pc:docMk/>
          <pc:sldMk cId="2491221319" sldId="323"/>
        </pc:sldMkLst>
        <pc:spChg chg="del">
          <ac:chgData name="Sarah Balian" userId="b3b060d9-4d34-479b-ad68-688eaebf93c5" providerId="ADAL" clId="{C43391EA-2A91-4AE1-8BB1-A054231E657A}" dt="2023-02-15T19:48:59.555" v="179" actId="478"/>
          <ac:spMkLst>
            <pc:docMk/>
            <pc:sldMk cId="2491221319" sldId="323"/>
            <ac:spMk id="3" creationId="{7F10B6DC-6AF4-BFD9-E1D5-B98AA266289F}"/>
          </ac:spMkLst>
        </pc:spChg>
        <pc:spChg chg="add del mod">
          <ac:chgData name="Sarah Balian" userId="b3b060d9-4d34-479b-ad68-688eaebf93c5" providerId="ADAL" clId="{C43391EA-2A91-4AE1-8BB1-A054231E657A}" dt="2023-02-15T19:49:00.623" v="180" actId="478"/>
          <ac:spMkLst>
            <pc:docMk/>
            <pc:sldMk cId="2491221319" sldId="323"/>
            <ac:spMk id="4" creationId="{F494254F-3F00-72B1-C40C-E000D87C4590}"/>
          </ac:spMkLst>
        </pc:spChg>
        <pc:spChg chg="add mod">
          <ac:chgData name="Sarah Balian" userId="b3b060d9-4d34-479b-ad68-688eaebf93c5" providerId="ADAL" clId="{C43391EA-2A91-4AE1-8BB1-A054231E657A}" dt="2023-02-15T19:49:33.850" v="183"/>
          <ac:spMkLst>
            <pc:docMk/>
            <pc:sldMk cId="2491221319" sldId="323"/>
            <ac:spMk id="5" creationId="{305412FD-5E46-5DDC-D69B-BDACFC782A37}"/>
          </ac:spMkLst>
        </pc:spChg>
      </pc:sldChg>
    </pc:docChg>
  </pc:docChgLst>
  <pc:docChgLst>
    <pc:chgData name="Behague, Sabina" userId="2f9f8379-56ce-455c-81be-d1dc66b28ae7" providerId="ADAL" clId="{EBD04D75-9617-41F6-9E00-B35E3A0F7C17}"/>
    <pc:docChg chg="undo custSel modSld">
      <pc:chgData name="Behague, Sabina" userId="2f9f8379-56ce-455c-81be-d1dc66b28ae7" providerId="ADAL" clId="{EBD04D75-9617-41F6-9E00-B35E3A0F7C17}" dt="2023-01-27T01:43:55.095" v="140"/>
      <pc:docMkLst>
        <pc:docMk/>
      </pc:docMkLst>
      <pc:sldChg chg="modSp mod">
        <pc:chgData name="Behague, Sabina" userId="2f9f8379-56ce-455c-81be-d1dc66b28ae7" providerId="ADAL" clId="{EBD04D75-9617-41F6-9E00-B35E3A0F7C17}" dt="2023-01-27T01:36:10.100" v="111" actId="1076"/>
        <pc:sldMkLst>
          <pc:docMk/>
          <pc:sldMk cId="2163988523" sldId="260"/>
        </pc:sldMkLst>
        <pc:spChg chg="mod">
          <ac:chgData name="Behague, Sabina" userId="2f9f8379-56ce-455c-81be-d1dc66b28ae7" providerId="ADAL" clId="{EBD04D75-9617-41F6-9E00-B35E3A0F7C17}" dt="2023-01-27T01:36:10.100" v="111" actId="1076"/>
          <ac:spMkLst>
            <pc:docMk/>
            <pc:sldMk cId="2163988523" sldId="260"/>
            <ac:spMk id="9" creationId="{E690F70B-E368-D7F5-795E-B5139345EF71}"/>
          </ac:spMkLst>
        </pc:spChg>
      </pc:sldChg>
      <pc:sldChg chg="modSp mod">
        <pc:chgData name="Behague, Sabina" userId="2f9f8379-56ce-455c-81be-d1dc66b28ae7" providerId="ADAL" clId="{EBD04D75-9617-41F6-9E00-B35E3A0F7C17}" dt="2023-01-27T01:39:24.369" v="121" actId="1076"/>
        <pc:sldMkLst>
          <pc:docMk/>
          <pc:sldMk cId="2479953464" sldId="264"/>
        </pc:sldMkLst>
        <pc:spChg chg="mod">
          <ac:chgData name="Behague, Sabina" userId="2f9f8379-56ce-455c-81be-d1dc66b28ae7" providerId="ADAL" clId="{EBD04D75-9617-41F6-9E00-B35E3A0F7C17}" dt="2023-01-27T01:39:24.369" v="121" actId="1076"/>
          <ac:spMkLst>
            <pc:docMk/>
            <pc:sldMk cId="2479953464" sldId="264"/>
            <ac:spMk id="2" creationId="{F6245169-1799-41CD-B28E-D2D20D16AD73}"/>
          </ac:spMkLst>
        </pc:spChg>
        <pc:spChg chg="mod">
          <ac:chgData name="Behague, Sabina" userId="2f9f8379-56ce-455c-81be-d1dc66b28ae7" providerId="ADAL" clId="{EBD04D75-9617-41F6-9E00-B35E3A0F7C17}" dt="2023-01-27T01:39:17.033" v="120" actId="1076"/>
          <ac:spMkLst>
            <pc:docMk/>
            <pc:sldMk cId="2479953464" sldId="264"/>
            <ac:spMk id="4" creationId="{96845529-961E-A70F-D54B-6018490E5D08}"/>
          </ac:spMkLst>
        </pc:spChg>
      </pc:sldChg>
      <pc:sldChg chg="modSp mod">
        <pc:chgData name="Behague, Sabina" userId="2f9f8379-56ce-455c-81be-d1dc66b28ae7" providerId="ADAL" clId="{EBD04D75-9617-41F6-9E00-B35E3A0F7C17}" dt="2023-01-27T01:40:13.615" v="125" actId="1076"/>
        <pc:sldMkLst>
          <pc:docMk/>
          <pc:sldMk cId="3502258445" sldId="283"/>
        </pc:sldMkLst>
        <pc:spChg chg="mod">
          <ac:chgData name="Behague, Sabina" userId="2f9f8379-56ce-455c-81be-d1dc66b28ae7" providerId="ADAL" clId="{EBD04D75-9617-41F6-9E00-B35E3A0F7C17}" dt="2023-01-27T01:40:13.615" v="125" actId="1076"/>
          <ac:spMkLst>
            <pc:docMk/>
            <pc:sldMk cId="3502258445" sldId="283"/>
            <ac:spMk id="3" creationId="{DA952587-2EEA-2936-8C78-577F7C69E709}"/>
          </ac:spMkLst>
        </pc:spChg>
      </pc:sldChg>
      <pc:sldChg chg="modSp mod addCm">
        <pc:chgData name="Behague, Sabina" userId="2f9f8379-56ce-455c-81be-d1dc66b28ae7" providerId="ADAL" clId="{EBD04D75-9617-41F6-9E00-B35E3A0F7C17}" dt="2023-01-27T01:43:55.095" v="140"/>
        <pc:sldMkLst>
          <pc:docMk/>
          <pc:sldMk cId="3475639167" sldId="289"/>
        </pc:sldMkLst>
        <pc:spChg chg="mod">
          <ac:chgData name="Behague, Sabina" userId="2f9f8379-56ce-455c-81be-d1dc66b28ae7" providerId="ADAL" clId="{EBD04D75-9617-41F6-9E00-B35E3A0F7C17}" dt="2023-01-27T01:43:32.918" v="139" actId="20577"/>
          <ac:spMkLst>
            <pc:docMk/>
            <pc:sldMk cId="3475639167" sldId="289"/>
            <ac:spMk id="3" creationId="{F2A31AE5-F919-CA50-BF07-AF012D87D146}"/>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EBD04D75-9617-41F6-9E00-B35E3A0F7C17}" dt="2023-01-27T01:43:55.095" v="140"/>
              <pc2:cmMkLst xmlns:pc2="http://schemas.microsoft.com/office/powerpoint/2019/9/main/command">
                <pc:docMk/>
                <pc:sldMk cId="3475639167" sldId="289"/>
                <pc2:cmMk id="{E673B653-6BE9-4F59-8C83-215DC7738D56}"/>
              </pc2:cmMkLst>
            </pc226:cmChg>
          </p:ext>
        </pc:extLst>
      </pc:sldChg>
      <pc:sldChg chg="modSp mod">
        <pc:chgData name="Behague, Sabina" userId="2f9f8379-56ce-455c-81be-d1dc66b28ae7" providerId="ADAL" clId="{EBD04D75-9617-41F6-9E00-B35E3A0F7C17}" dt="2023-01-27T01:37:03.450" v="113" actId="113"/>
        <pc:sldMkLst>
          <pc:docMk/>
          <pc:sldMk cId="1182146475" sldId="298"/>
        </pc:sldMkLst>
        <pc:spChg chg="mod">
          <ac:chgData name="Behague, Sabina" userId="2f9f8379-56ce-455c-81be-d1dc66b28ae7" providerId="ADAL" clId="{EBD04D75-9617-41F6-9E00-B35E3A0F7C17}" dt="2023-01-27T01:37:03.450" v="113" actId="113"/>
          <ac:spMkLst>
            <pc:docMk/>
            <pc:sldMk cId="1182146475" sldId="298"/>
            <ac:spMk id="4" creationId="{87E0FD17-000E-F917-D7E1-AFF7CACBF13D}"/>
          </ac:spMkLst>
        </pc:spChg>
      </pc:sldChg>
      <pc:sldChg chg="modSp mod">
        <pc:chgData name="Behague, Sabina" userId="2f9f8379-56ce-455c-81be-d1dc66b28ae7" providerId="ADAL" clId="{EBD04D75-9617-41F6-9E00-B35E3A0F7C17}" dt="2023-01-27T01:40:46.779" v="131" actId="1076"/>
        <pc:sldMkLst>
          <pc:docMk/>
          <pc:sldMk cId="317324267" sldId="299"/>
        </pc:sldMkLst>
        <pc:spChg chg="mod">
          <ac:chgData name="Behague, Sabina" userId="2f9f8379-56ce-455c-81be-d1dc66b28ae7" providerId="ADAL" clId="{EBD04D75-9617-41F6-9E00-B35E3A0F7C17}" dt="2023-01-27T01:40:46.779" v="131" actId="1076"/>
          <ac:spMkLst>
            <pc:docMk/>
            <pc:sldMk cId="317324267" sldId="299"/>
            <ac:spMk id="3" creationId="{30F94154-D092-60B9-1AA4-FF4EDDD5FF17}"/>
          </ac:spMkLst>
        </pc:spChg>
      </pc:sldChg>
      <pc:sldChg chg="addSp delSp modSp mod">
        <pc:chgData name="Behague, Sabina" userId="2f9f8379-56ce-455c-81be-d1dc66b28ae7" providerId="ADAL" clId="{EBD04D75-9617-41F6-9E00-B35E3A0F7C17}" dt="2023-01-27T01:37:12.267" v="114" actId="113"/>
        <pc:sldMkLst>
          <pc:docMk/>
          <pc:sldMk cId="999049329" sldId="305"/>
        </pc:sldMkLst>
        <pc:spChg chg="mod">
          <ac:chgData name="Behague, Sabina" userId="2f9f8379-56ce-455c-81be-d1dc66b28ae7" providerId="ADAL" clId="{EBD04D75-9617-41F6-9E00-B35E3A0F7C17}" dt="2023-01-27T01:37:12.267" v="114" actId="113"/>
          <ac:spMkLst>
            <pc:docMk/>
            <pc:sldMk cId="999049329" sldId="305"/>
            <ac:spMk id="11" creationId="{8E4E40E9-D792-25A1-4B37-23D4780B1318}"/>
          </ac:spMkLst>
        </pc:spChg>
        <pc:picChg chg="add del mod ord modCrop">
          <ac:chgData name="Behague, Sabina" userId="2f9f8379-56ce-455c-81be-d1dc66b28ae7" providerId="ADAL" clId="{EBD04D75-9617-41F6-9E00-B35E3A0F7C17}" dt="2023-01-27T01:34:59.374" v="85"/>
          <ac:picMkLst>
            <pc:docMk/>
            <pc:sldMk cId="999049329" sldId="305"/>
            <ac:picMk id="3" creationId="{B93C9506-4858-83C2-00D2-259F4510BB8F}"/>
          </ac:picMkLst>
        </pc:picChg>
        <pc:picChg chg="mod ord">
          <ac:chgData name="Behague, Sabina" userId="2f9f8379-56ce-455c-81be-d1dc66b28ae7" providerId="ADAL" clId="{EBD04D75-9617-41F6-9E00-B35E3A0F7C17}" dt="2023-01-27T01:34:56.052" v="79" actId="167"/>
          <ac:picMkLst>
            <pc:docMk/>
            <pc:sldMk cId="999049329" sldId="305"/>
            <ac:picMk id="36" creationId="{5CF82A57-5F34-9AC3-D327-FE52682EB7C1}"/>
          </ac:picMkLst>
        </pc:picChg>
        <pc:picChg chg="add del mod">
          <ac:chgData name="Behague, Sabina" userId="2f9f8379-56ce-455c-81be-d1dc66b28ae7" providerId="ADAL" clId="{EBD04D75-9617-41F6-9E00-B35E3A0F7C17}" dt="2023-01-27T01:36:22.069" v="112" actId="1076"/>
          <ac:picMkLst>
            <pc:docMk/>
            <pc:sldMk cId="999049329" sldId="305"/>
            <ac:picMk id="40" creationId="{84633422-9B9B-8D9C-9A74-06A58DD92087}"/>
          </ac:picMkLst>
        </pc:picChg>
      </pc:sldChg>
      <pc:sldChg chg="modSp mod">
        <pc:chgData name="Behague, Sabina" userId="2f9f8379-56ce-455c-81be-d1dc66b28ae7" providerId="ADAL" clId="{EBD04D75-9617-41F6-9E00-B35E3A0F7C17}" dt="2023-01-27T01:37:24.545" v="115" actId="1076"/>
        <pc:sldMkLst>
          <pc:docMk/>
          <pc:sldMk cId="1931778444" sldId="318"/>
        </pc:sldMkLst>
        <pc:spChg chg="mod">
          <ac:chgData name="Behague, Sabina" userId="2f9f8379-56ce-455c-81be-d1dc66b28ae7" providerId="ADAL" clId="{EBD04D75-9617-41F6-9E00-B35E3A0F7C17}" dt="2023-01-27T01:37:24.545" v="115" actId="1076"/>
          <ac:spMkLst>
            <pc:docMk/>
            <pc:sldMk cId="1931778444" sldId="318"/>
            <ac:spMk id="9" creationId="{E690F70B-E368-D7F5-795E-B5139345EF71}"/>
          </ac:spMkLst>
        </pc:spChg>
      </pc:sldChg>
      <pc:sldChg chg="modSp mod">
        <pc:chgData name="Behague, Sabina" userId="2f9f8379-56ce-455c-81be-d1dc66b28ae7" providerId="ADAL" clId="{EBD04D75-9617-41F6-9E00-B35E3A0F7C17}" dt="2023-01-27T01:38:29.302" v="116" actId="1076"/>
        <pc:sldMkLst>
          <pc:docMk/>
          <pc:sldMk cId="734295458" sldId="319"/>
        </pc:sldMkLst>
        <pc:spChg chg="mod">
          <ac:chgData name="Behague, Sabina" userId="2f9f8379-56ce-455c-81be-d1dc66b28ae7" providerId="ADAL" clId="{EBD04D75-9617-41F6-9E00-B35E3A0F7C17}" dt="2023-01-27T01:38:29.302" v="116" actId="1076"/>
          <ac:spMkLst>
            <pc:docMk/>
            <pc:sldMk cId="734295458" sldId="319"/>
            <ac:spMk id="9" creationId="{E690F70B-E368-D7F5-795E-B5139345EF71}"/>
          </ac:spMkLst>
        </pc:spChg>
      </pc:sldChg>
      <pc:sldChg chg="modSp mod">
        <pc:chgData name="Behague, Sabina" userId="2f9f8379-56ce-455c-81be-d1dc66b28ae7" providerId="ADAL" clId="{EBD04D75-9617-41F6-9E00-B35E3A0F7C17}" dt="2023-01-27T01:41:12.626" v="132" actId="1076"/>
        <pc:sldMkLst>
          <pc:docMk/>
          <pc:sldMk cId="204169627" sldId="320"/>
        </pc:sldMkLst>
        <pc:spChg chg="mod">
          <ac:chgData name="Behague, Sabina" userId="2f9f8379-56ce-455c-81be-d1dc66b28ae7" providerId="ADAL" clId="{EBD04D75-9617-41F6-9E00-B35E3A0F7C17}" dt="2023-01-27T01:41:12.626" v="132" actId="1076"/>
          <ac:spMkLst>
            <pc:docMk/>
            <pc:sldMk cId="204169627" sldId="320"/>
            <ac:spMk id="9" creationId="{E690F70B-E368-D7F5-795E-B5139345EF71}"/>
          </ac:spMkLst>
        </pc:spChg>
      </pc:sldChg>
      <pc:sldChg chg="modSp">
        <pc:chgData name="Behague, Sabina" userId="2f9f8379-56ce-455c-81be-d1dc66b28ae7" providerId="ADAL" clId="{EBD04D75-9617-41F6-9E00-B35E3A0F7C17}" dt="2023-01-27T01:41:35.899" v="137"/>
        <pc:sldMkLst>
          <pc:docMk/>
          <pc:sldMk cId="3332005300" sldId="322"/>
        </pc:sldMkLst>
        <pc:graphicFrameChg chg="mod">
          <ac:chgData name="Behague, Sabina" userId="2f9f8379-56ce-455c-81be-d1dc66b28ae7" providerId="ADAL" clId="{EBD04D75-9617-41F6-9E00-B35E3A0F7C17}" dt="2023-01-27T01:41:35.899" v="137"/>
          <ac:graphicFrameMkLst>
            <pc:docMk/>
            <pc:sldMk cId="3332005300" sldId="322"/>
            <ac:graphicFrameMk id="6" creationId="{A9A8CC69-E7C7-8BF8-2D2D-ABB1A61EC758}"/>
          </ac:graphicFrameMkLst>
        </pc:graphicFrameChg>
      </pc:sldChg>
      <pc:sldChg chg="modSp mod">
        <pc:chgData name="Behague, Sabina" userId="2f9f8379-56ce-455c-81be-d1dc66b28ae7" providerId="ADAL" clId="{EBD04D75-9617-41F6-9E00-B35E3A0F7C17}" dt="2023-01-27T01:42:01.578" v="138" actId="1076"/>
        <pc:sldMkLst>
          <pc:docMk/>
          <pc:sldMk cId="2491221319" sldId="323"/>
        </pc:sldMkLst>
        <pc:spChg chg="mod">
          <ac:chgData name="Behague, Sabina" userId="2f9f8379-56ce-455c-81be-d1dc66b28ae7" providerId="ADAL" clId="{EBD04D75-9617-41F6-9E00-B35E3A0F7C17}" dt="2023-01-27T01:42:01.578" v="138" actId="1076"/>
          <ac:spMkLst>
            <pc:docMk/>
            <pc:sldMk cId="2491221319" sldId="323"/>
            <ac:spMk id="9" creationId="{E690F70B-E368-D7F5-795E-B5139345EF71}"/>
          </ac:spMkLst>
        </pc:spChg>
      </pc:sldChg>
    </pc:docChg>
  </pc:docChgLst>
  <pc:docChgLst>
    <pc:chgData name="Behague, Sabina" userId="2f9f8379-56ce-455c-81be-d1dc66b28ae7" providerId="ADAL" clId="{8133D2D9-811E-42C9-BD76-625E5564E8BE}"/>
    <pc:docChg chg="undo custSel modSld modMainMaster">
      <pc:chgData name="Behague, Sabina" userId="2f9f8379-56ce-455c-81be-d1dc66b28ae7" providerId="ADAL" clId="{8133D2D9-811E-42C9-BD76-625E5564E8BE}" dt="2023-02-09T12:37:59.645" v="972"/>
      <pc:docMkLst>
        <pc:docMk/>
      </pc:docMkLst>
      <pc:sldChg chg="modSp mod">
        <pc:chgData name="Behague, Sabina" userId="2f9f8379-56ce-455c-81be-d1dc66b28ae7" providerId="ADAL" clId="{8133D2D9-811E-42C9-BD76-625E5564E8BE}" dt="2023-02-08T21:00:23.566" v="22" actId="20577"/>
        <pc:sldMkLst>
          <pc:docMk/>
          <pc:sldMk cId="109857222" sldId="256"/>
        </pc:sldMkLst>
        <pc:spChg chg="mod">
          <ac:chgData name="Behague, Sabina" userId="2f9f8379-56ce-455c-81be-d1dc66b28ae7" providerId="ADAL" clId="{8133D2D9-811E-42C9-BD76-625E5564E8BE}" dt="2023-02-08T21:00:23.566" v="22" actId="20577"/>
          <ac:spMkLst>
            <pc:docMk/>
            <pc:sldMk cId="109857222" sldId="256"/>
            <ac:spMk id="3" creationId="{00000000-0000-0000-0000-000000000000}"/>
          </ac:spMkLst>
        </pc:spChg>
      </pc:sldChg>
      <pc:sldChg chg="modSp mod addCm">
        <pc:chgData name="Behague, Sabina" userId="2f9f8379-56ce-455c-81be-d1dc66b28ae7" providerId="ADAL" clId="{8133D2D9-811E-42C9-BD76-625E5564E8BE}" dt="2023-02-09T03:09:16.311" v="349"/>
        <pc:sldMkLst>
          <pc:docMk/>
          <pc:sldMk cId="2163988523" sldId="260"/>
        </pc:sldMkLst>
        <pc:spChg chg="mod">
          <ac:chgData name="Behague, Sabina" userId="2f9f8379-56ce-455c-81be-d1dc66b28ae7" providerId="ADAL" clId="{8133D2D9-811E-42C9-BD76-625E5564E8BE}" dt="2023-02-09T03:08:39.231" v="348" actId="27636"/>
          <ac:spMkLst>
            <pc:docMk/>
            <pc:sldMk cId="2163988523" sldId="260"/>
            <ac:spMk id="3" creationId="{7F10B6DC-6AF4-BFD9-E1D5-B98AA266289F}"/>
          </ac:spMkLst>
        </pc:spChg>
        <pc:spChg chg="mod">
          <ac:chgData name="Behague, Sabina" userId="2f9f8379-56ce-455c-81be-d1dc66b28ae7" providerId="ADAL" clId="{8133D2D9-811E-42C9-BD76-625E5564E8BE}" dt="2023-02-09T03:00:10.836" v="50" actId="20577"/>
          <ac:spMkLst>
            <pc:docMk/>
            <pc:sldMk cId="2163988523" sldId="260"/>
            <ac:spMk id="9" creationId="{E690F70B-E368-D7F5-795E-B5139345EF7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8133D2D9-811E-42C9-BD76-625E5564E8BE}" dt="2023-02-09T03:09:16.311" v="349"/>
              <pc2:cmMkLst xmlns:pc2="http://schemas.microsoft.com/office/powerpoint/2019/9/main/command">
                <pc:docMk/>
                <pc:sldMk cId="2163988523" sldId="260"/>
                <pc2:cmMk id="{B1E057BC-2C7D-4AF6-85D0-1C8FB92210A4}"/>
              </pc2:cmMkLst>
            </pc226:cmChg>
          </p:ext>
        </pc:extLst>
      </pc:sldChg>
      <pc:sldChg chg="modSp mod">
        <pc:chgData name="Behague, Sabina" userId="2f9f8379-56ce-455c-81be-d1dc66b28ae7" providerId="ADAL" clId="{8133D2D9-811E-42C9-BD76-625E5564E8BE}" dt="2023-02-09T12:16:58.380" v="846" actId="27636"/>
        <pc:sldMkLst>
          <pc:docMk/>
          <pc:sldMk cId="1428788921" sldId="262"/>
        </pc:sldMkLst>
        <pc:spChg chg="mod">
          <ac:chgData name="Behague, Sabina" userId="2f9f8379-56ce-455c-81be-d1dc66b28ae7" providerId="ADAL" clId="{8133D2D9-811E-42C9-BD76-625E5564E8BE}" dt="2023-02-09T12:15:18.931" v="784" actId="20577"/>
          <ac:spMkLst>
            <pc:docMk/>
            <pc:sldMk cId="1428788921" sldId="262"/>
            <ac:spMk id="2" creationId="{F6245169-1799-41CD-B28E-D2D20D16AD73}"/>
          </ac:spMkLst>
        </pc:spChg>
        <pc:spChg chg="mod">
          <ac:chgData name="Behague, Sabina" userId="2f9f8379-56ce-455c-81be-d1dc66b28ae7" providerId="ADAL" clId="{8133D2D9-811E-42C9-BD76-625E5564E8BE}" dt="2023-02-09T12:15:35.239" v="787" actId="20577"/>
          <ac:spMkLst>
            <pc:docMk/>
            <pc:sldMk cId="1428788921" sldId="262"/>
            <ac:spMk id="3" creationId="{E4FD1E92-5DBC-B105-F246-2355E4FF9A74}"/>
          </ac:spMkLst>
        </pc:spChg>
        <pc:spChg chg="mod">
          <ac:chgData name="Behague, Sabina" userId="2f9f8379-56ce-455c-81be-d1dc66b28ae7" providerId="ADAL" clId="{8133D2D9-811E-42C9-BD76-625E5564E8BE}" dt="2023-02-09T12:16:58.380" v="846" actId="27636"/>
          <ac:spMkLst>
            <pc:docMk/>
            <pc:sldMk cId="1428788921" sldId="262"/>
            <ac:spMk id="11" creationId="{B854967F-8043-B86D-C735-482989D83C1E}"/>
          </ac:spMkLst>
        </pc:spChg>
        <pc:spChg chg="mod">
          <ac:chgData name="Behague, Sabina" userId="2f9f8379-56ce-455c-81be-d1dc66b28ae7" providerId="ADAL" clId="{8133D2D9-811E-42C9-BD76-625E5564E8BE}" dt="2023-02-09T12:16:45.064" v="815" actId="20577"/>
          <ac:spMkLst>
            <pc:docMk/>
            <pc:sldMk cId="1428788921" sldId="262"/>
            <ac:spMk id="12" creationId="{3862842A-EAC4-C115-2F36-83D77BEE1E0E}"/>
          </ac:spMkLst>
        </pc:spChg>
      </pc:sldChg>
      <pc:sldChg chg="modSp mod modNotesTx">
        <pc:chgData name="Behague, Sabina" userId="2f9f8379-56ce-455c-81be-d1dc66b28ae7" providerId="ADAL" clId="{8133D2D9-811E-42C9-BD76-625E5564E8BE}" dt="2023-02-09T11:51:13.609" v="494"/>
        <pc:sldMkLst>
          <pc:docMk/>
          <pc:sldMk cId="1887431401" sldId="263"/>
        </pc:sldMkLst>
        <pc:spChg chg="mod">
          <ac:chgData name="Behague, Sabina" userId="2f9f8379-56ce-455c-81be-d1dc66b28ae7" providerId="ADAL" clId="{8133D2D9-811E-42C9-BD76-625E5564E8BE}" dt="2023-02-09T11:47:12.411" v="445" actId="20577"/>
          <ac:spMkLst>
            <pc:docMk/>
            <pc:sldMk cId="1887431401" sldId="263"/>
            <ac:spMk id="2" creationId="{F6245169-1799-41CD-B28E-D2D20D16AD73}"/>
          </ac:spMkLst>
        </pc:spChg>
        <pc:spChg chg="mod">
          <ac:chgData name="Behague, Sabina" userId="2f9f8379-56ce-455c-81be-d1dc66b28ae7" providerId="ADAL" clId="{8133D2D9-811E-42C9-BD76-625E5564E8BE}" dt="2023-02-09T11:48:51.362" v="482" actId="20577"/>
          <ac:spMkLst>
            <pc:docMk/>
            <pc:sldMk cId="1887431401" sldId="263"/>
            <ac:spMk id="3" creationId="{E4FD1E92-5DBC-B105-F246-2355E4FF9A74}"/>
          </ac:spMkLst>
        </pc:spChg>
      </pc:sldChg>
      <pc:sldChg chg="addSp delSp modSp mod">
        <pc:chgData name="Behague, Sabina" userId="2f9f8379-56ce-455c-81be-d1dc66b28ae7" providerId="ADAL" clId="{8133D2D9-811E-42C9-BD76-625E5564E8BE}" dt="2023-02-09T03:19:24.884" v="382" actId="20577"/>
        <pc:sldMkLst>
          <pc:docMk/>
          <pc:sldMk cId="2479953464" sldId="264"/>
        </pc:sldMkLst>
        <pc:spChg chg="mod">
          <ac:chgData name="Behague, Sabina" userId="2f9f8379-56ce-455c-81be-d1dc66b28ae7" providerId="ADAL" clId="{8133D2D9-811E-42C9-BD76-625E5564E8BE}" dt="2023-02-09T03:19:24.884" v="382" actId="20577"/>
          <ac:spMkLst>
            <pc:docMk/>
            <pc:sldMk cId="2479953464" sldId="264"/>
            <ac:spMk id="4" creationId="{96845529-961E-A70F-D54B-6018490E5D08}"/>
          </ac:spMkLst>
        </pc:spChg>
        <pc:picChg chg="del">
          <ac:chgData name="Behague, Sabina" userId="2f9f8379-56ce-455c-81be-d1dc66b28ae7" providerId="ADAL" clId="{8133D2D9-811E-42C9-BD76-625E5564E8BE}" dt="2023-02-09T03:19:19.202" v="379" actId="478"/>
          <ac:picMkLst>
            <pc:docMk/>
            <pc:sldMk cId="2479953464" sldId="264"/>
            <ac:picMk id="3" creationId="{549273F1-FF90-2E90-7BA7-DE3A6F175B2E}"/>
          </ac:picMkLst>
        </pc:picChg>
        <pc:picChg chg="add mod">
          <ac:chgData name="Behague, Sabina" userId="2f9f8379-56ce-455c-81be-d1dc66b28ae7" providerId="ADAL" clId="{8133D2D9-811E-42C9-BD76-625E5564E8BE}" dt="2023-02-09T03:19:20.263" v="380"/>
          <ac:picMkLst>
            <pc:docMk/>
            <pc:sldMk cId="2479953464" sldId="264"/>
            <ac:picMk id="5" creationId="{44687C08-C79A-122B-6A64-87780C4BACE6}"/>
          </ac:picMkLst>
        </pc:picChg>
      </pc:sldChg>
      <pc:sldChg chg="addSp delSp modSp mod">
        <pc:chgData name="Behague, Sabina" userId="2f9f8379-56ce-455c-81be-d1dc66b28ae7" providerId="ADAL" clId="{8133D2D9-811E-42C9-BD76-625E5564E8BE}" dt="2023-02-09T03:19:41.700" v="386" actId="20577"/>
        <pc:sldMkLst>
          <pc:docMk/>
          <pc:sldMk cId="3502258445" sldId="283"/>
        </pc:sldMkLst>
        <pc:spChg chg="mod">
          <ac:chgData name="Behague, Sabina" userId="2f9f8379-56ce-455c-81be-d1dc66b28ae7" providerId="ADAL" clId="{8133D2D9-811E-42C9-BD76-625E5564E8BE}" dt="2023-02-09T03:19:41.700" v="386" actId="20577"/>
          <ac:spMkLst>
            <pc:docMk/>
            <pc:sldMk cId="3502258445" sldId="283"/>
            <ac:spMk id="3" creationId="{DA952587-2EEA-2936-8C78-577F7C69E709}"/>
          </ac:spMkLst>
        </pc:spChg>
        <pc:picChg chg="del">
          <ac:chgData name="Behague, Sabina" userId="2f9f8379-56ce-455c-81be-d1dc66b28ae7" providerId="ADAL" clId="{8133D2D9-811E-42C9-BD76-625E5564E8BE}" dt="2023-02-09T03:19:33.318" v="383" actId="478"/>
          <ac:picMkLst>
            <pc:docMk/>
            <pc:sldMk cId="3502258445" sldId="283"/>
            <ac:picMk id="2" creationId="{B2F2D1A3-A074-A26D-349B-9206AC03B23C}"/>
          </ac:picMkLst>
        </pc:picChg>
        <pc:picChg chg="add mod">
          <ac:chgData name="Behague, Sabina" userId="2f9f8379-56ce-455c-81be-d1dc66b28ae7" providerId="ADAL" clId="{8133D2D9-811E-42C9-BD76-625E5564E8BE}" dt="2023-02-09T03:19:34.716" v="384"/>
          <ac:picMkLst>
            <pc:docMk/>
            <pc:sldMk cId="3502258445" sldId="283"/>
            <ac:picMk id="4" creationId="{8A2ACC85-CB9B-10CF-86B1-A4B6E69FF309}"/>
          </ac:picMkLst>
        </pc:picChg>
      </pc:sldChg>
      <pc:sldChg chg="modSp mod addCm modNotesTx">
        <pc:chgData name="Behague, Sabina" userId="2f9f8379-56ce-455c-81be-d1dc66b28ae7" providerId="ADAL" clId="{8133D2D9-811E-42C9-BD76-625E5564E8BE}" dt="2023-02-09T12:23:11.748" v="919"/>
        <pc:sldMkLst>
          <pc:docMk/>
          <pc:sldMk cId="1821595124" sldId="286"/>
        </pc:sldMkLst>
        <pc:spChg chg="mod">
          <ac:chgData name="Behague, Sabina" userId="2f9f8379-56ce-455c-81be-d1dc66b28ae7" providerId="ADAL" clId="{8133D2D9-811E-42C9-BD76-625E5564E8BE}" dt="2023-02-09T12:17:38.060" v="847"/>
          <ac:spMkLst>
            <pc:docMk/>
            <pc:sldMk cId="1821595124" sldId="286"/>
            <ac:spMk id="2" creationId="{F6245169-1799-41CD-B28E-D2D20D16AD73}"/>
          </ac:spMkLst>
        </pc:spChg>
        <pc:spChg chg="mod">
          <ac:chgData name="Behague, Sabina" userId="2f9f8379-56ce-455c-81be-d1dc66b28ae7" providerId="ADAL" clId="{8133D2D9-811E-42C9-BD76-625E5564E8BE}" dt="2023-02-09T12:18:16.215" v="858" actId="20577"/>
          <ac:spMkLst>
            <pc:docMk/>
            <pc:sldMk cId="1821595124" sldId="286"/>
            <ac:spMk id="3" creationId="{E4FD1E92-5DBC-B105-F246-2355E4FF9A74}"/>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8133D2D9-811E-42C9-BD76-625E5564E8BE}" dt="2023-02-09T12:23:11.748" v="919"/>
              <pc2:cmMkLst xmlns:pc2="http://schemas.microsoft.com/office/powerpoint/2019/9/main/command">
                <pc:docMk/>
                <pc:sldMk cId="1821595124" sldId="286"/>
                <pc2:cmMk id="{BCA2E8A8-EE88-4B34-89DB-132C9A5882BD}"/>
              </pc2:cmMkLst>
            </pc226:cmChg>
          </p:ext>
        </pc:extLst>
      </pc:sldChg>
      <pc:sldChg chg="modSp mod addCm modCm">
        <pc:chgData name="Behague, Sabina" userId="2f9f8379-56ce-455c-81be-d1dc66b28ae7" providerId="ADAL" clId="{8133D2D9-811E-42C9-BD76-625E5564E8BE}" dt="2023-02-09T12:37:59.645" v="972"/>
        <pc:sldMkLst>
          <pc:docMk/>
          <pc:sldMk cId="2004344858" sldId="288"/>
        </pc:sldMkLst>
        <pc:spChg chg="mod">
          <ac:chgData name="Behague, Sabina" userId="2f9f8379-56ce-455c-81be-d1dc66b28ae7" providerId="ADAL" clId="{8133D2D9-811E-42C9-BD76-625E5564E8BE}" dt="2023-02-09T12:31:02.853" v="950" actId="20577"/>
          <ac:spMkLst>
            <pc:docMk/>
            <pc:sldMk cId="2004344858" sldId="288"/>
            <ac:spMk id="10" creationId="{2D953FA9-CD59-752E-4FDA-CC41FF4B8DF2}"/>
          </ac:spMkLst>
        </pc:spChg>
        <pc:spChg chg="mod">
          <ac:chgData name="Behague, Sabina" userId="2f9f8379-56ce-455c-81be-d1dc66b28ae7" providerId="ADAL" clId="{8133D2D9-811E-42C9-BD76-625E5564E8BE}" dt="2023-02-09T12:30:59.862" v="948"/>
          <ac:spMkLst>
            <pc:docMk/>
            <pc:sldMk cId="2004344858" sldId="288"/>
            <ac:spMk id="11" creationId="{8E4E40E9-D792-25A1-4B37-23D4780B1318}"/>
          </ac:spMkLst>
        </pc:spChg>
        <pc:extLst>
          <p:ext xmlns:p="http://schemas.openxmlformats.org/presentationml/2006/main" uri="{D6D511B9-2390-475A-947B-AFAB55BFBCF1}">
            <pc226:cmChg xmlns:pc226="http://schemas.microsoft.com/office/powerpoint/2022/06/main/command" chg="add mod">
              <pc226:chgData name="Behague, Sabina" userId="2f9f8379-56ce-455c-81be-d1dc66b28ae7" providerId="ADAL" clId="{8133D2D9-811E-42C9-BD76-625E5564E8BE}" dt="2023-02-09T12:37:59.645" v="972"/>
              <pc2:cmMkLst xmlns:pc2="http://schemas.microsoft.com/office/powerpoint/2019/9/main/command">
                <pc:docMk/>
                <pc:sldMk cId="2004344858" sldId="288"/>
                <pc2:cmMk id="{124569EA-FC85-4764-BF03-7A29BA712628}"/>
              </pc2:cmMkLst>
            </pc226:cmChg>
          </p:ext>
        </pc:extLst>
      </pc:sldChg>
      <pc:sldChg chg="modSp mod">
        <pc:chgData name="Behague, Sabina" userId="2f9f8379-56ce-455c-81be-d1dc66b28ae7" providerId="ADAL" clId="{8133D2D9-811E-42C9-BD76-625E5564E8BE}" dt="2023-02-09T12:14:26.341" v="743" actId="20577"/>
        <pc:sldMkLst>
          <pc:docMk/>
          <pc:sldMk cId="1182146475" sldId="298"/>
        </pc:sldMkLst>
        <pc:spChg chg="mod">
          <ac:chgData name="Behague, Sabina" userId="2f9f8379-56ce-455c-81be-d1dc66b28ae7" providerId="ADAL" clId="{8133D2D9-811E-42C9-BD76-625E5564E8BE}" dt="2023-02-09T12:13:18.196" v="732" actId="6549"/>
          <ac:spMkLst>
            <pc:docMk/>
            <pc:sldMk cId="1182146475" sldId="298"/>
            <ac:spMk id="2" creationId="{F6245169-1799-41CD-B28E-D2D20D16AD73}"/>
          </ac:spMkLst>
        </pc:spChg>
        <pc:spChg chg="mod">
          <ac:chgData name="Behague, Sabina" userId="2f9f8379-56ce-455c-81be-d1dc66b28ae7" providerId="ADAL" clId="{8133D2D9-811E-42C9-BD76-625E5564E8BE}" dt="2023-02-09T12:13:55.655" v="737" actId="14100"/>
          <ac:spMkLst>
            <pc:docMk/>
            <pc:sldMk cId="1182146475" sldId="298"/>
            <ac:spMk id="3" creationId="{E4FD1E92-5DBC-B105-F246-2355E4FF9A74}"/>
          </ac:spMkLst>
        </pc:spChg>
        <pc:spChg chg="mod">
          <ac:chgData name="Behague, Sabina" userId="2f9f8379-56ce-455c-81be-d1dc66b28ae7" providerId="ADAL" clId="{8133D2D9-811E-42C9-BD76-625E5564E8BE}" dt="2023-02-09T12:14:26.341" v="743" actId="20577"/>
          <ac:spMkLst>
            <pc:docMk/>
            <pc:sldMk cId="1182146475" sldId="298"/>
            <ac:spMk id="4" creationId="{87E0FD17-000E-F917-D7E1-AFF7CACBF13D}"/>
          </ac:spMkLst>
        </pc:spChg>
      </pc:sldChg>
      <pc:sldChg chg="addSp delSp modSp mod">
        <pc:chgData name="Behague, Sabina" userId="2f9f8379-56ce-455c-81be-d1dc66b28ae7" providerId="ADAL" clId="{8133D2D9-811E-42C9-BD76-625E5564E8BE}" dt="2023-02-09T03:19:54.781" v="390" actId="20577"/>
        <pc:sldMkLst>
          <pc:docMk/>
          <pc:sldMk cId="317324267" sldId="299"/>
        </pc:sldMkLst>
        <pc:spChg chg="mod">
          <ac:chgData name="Behague, Sabina" userId="2f9f8379-56ce-455c-81be-d1dc66b28ae7" providerId="ADAL" clId="{8133D2D9-811E-42C9-BD76-625E5564E8BE}" dt="2023-02-09T03:19:54.781" v="390" actId="20577"/>
          <ac:spMkLst>
            <pc:docMk/>
            <pc:sldMk cId="317324267" sldId="299"/>
            <ac:spMk id="3" creationId="{30F94154-D092-60B9-1AA4-FF4EDDD5FF17}"/>
          </ac:spMkLst>
        </pc:spChg>
        <pc:picChg chg="del">
          <ac:chgData name="Behague, Sabina" userId="2f9f8379-56ce-455c-81be-d1dc66b28ae7" providerId="ADAL" clId="{8133D2D9-811E-42C9-BD76-625E5564E8BE}" dt="2023-02-09T03:19:49.681" v="387" actId="478"/>
          <ac:picMkLst>
            <pc:docMk/>
            <pc:sldMk cId="317324267" sldId="299"/>
            <ac:picMk id="2" creationId="{B2CCBCAD-8661-B6FF-CA36-82ACE6FA96F0}"/>
          </ac:picMkLst>
        </pc:picChg>
        <pc:picChg chg="add mod">
          <ac:chgData name="Behague, Sabina" userId="2f9f8379-56ce-455c-81be-d1dc66b28ae7" providerId="ADAL" clId="{8133D2D9-811E-42C9-BD76-625E5564E8BE}" dt="2023-02-09T03:19:50.230" v="388"/>
          <ac:picMkLst>
            <pc:docMk/>
            <pc:sldMk cId="317324267" sldId="299"/>
            <ac:picMk id="4" creationId="{451BBB73-2862-46EE-C029-46CF6E5F3302}"/>
          </ac:picMkLst>
        </pc:picChg>
      </pc:sldChg>
      <pc:sldChg chg="modSp mod modNotesTx">
        <pc:chgData name="Behague, Sabina" userId="2f9f8379-56ce-455c-81be-d1dc66b28ae7" providerId="ADAL" clId="{8133D2D9-811E-42C9-BD76-625E5564E8BE}" dt="2023-02-09T12:12:42.979" v="676"/>
        <pc:sldMkLst>
          <pc:docMk/>
          <pc:sldMk cId="999049329" sldId="305"/>
        </pc:sldMkLst>
        <pc:spChg chg="mod">
          <ac:chgData name="Behague, Sabina" userId="2f9f8379-56ce-455c-81be-d1dc66b28ae7" providerId="ADAL" clId="{8133D2D9-811E-42C9-BD76-625E5564E8BE}" dt="2023-02-09T12:10:07.832" v="603" actId="20577"/>
          <ac:spMkLst>
            <pc:docMk/>
            <pc:sldMk cId="999049329" sldId="305"/>
            <ac:spMk id="2" creationId="{63CF3936-8D10-D7E7-E62C-615D538DB516}"/>
          </ac:spMkLst>
        </pc:spChg>
        <pc:spChg chg="mod">
          <ac:chgData name="Behague, Sabina" userId="2f9f8379-56ce-455c-81be-d1dc66b28ae7" providerId="ADAL" clId="{8133D2D9-811E-42C9-BD76-625E5564E8BE}" dt="2023-02-09T12:08:46.810" v="509" actId="20577"/>
          <ac:spMkLst>
            <pc:docMk/>
            <pc:sldMk cId="999049329" sldId="305"/>
            <ac:spMk id="10" creationId="{2D953FA9-CD59-752E-4FDA-CC41FF4B8DF2}"/>
          </ac:spMkLst>
        </pc:spChg>
        <pc:spChg chg="mod">
          <ac:chgData name="Behague, Sabina" userId="2f9f8379-56ce-455c-81be-d1dc66b28ae7" providerId="ADAL" clId="{8133D2D9-811E-42C9-BD76-625E5564E8BE}" dt="2023-02-09T12:12:27.860" v="675" actId="20577"/>
          <ac:spMkLst>
            <pc:docMk/>
            <pc:sldMk cId="999049329" sldId="305"/>
            <ac:spMk id="11" creationId="{8E4E40E9-D792-25A1-4B37-23D4780B1318}"/>
          </ac:spMkLst>
        </pc:spChg>
        <pc:spChg chg="mod">
          <ac:chgData name="Behague, Sabina" userId="2f9f8379-56ce-455c-81be-d1dc66b28ae7" providerId="ADAL" clId="{8133D2D9-811E-42C9-BD76-625E5564E8BE}" dt="2023-02-09T12:11:23.774" v="618" actId="20577"/>
          <ac:spMkLst>
            <pc:docMk/>
            <pc:sldMk cId="999049329" sldId="305"/>
            <ac:spMk id="28" creationId="{991AF816-4FB0-23CF-F756-70991345D24B}"/>
          </ac:spMkLst>
        </pc:spChg>
      </pc:sldChg>
      <pc:sldChg chg="modSp mod">
        <pc:chgData name="Behague, Sabina" userId="2f9f8379-56ce-455c-81be-d1dc66b28ae7" providerId="ADAL" clId="{8133D2D9-811E-42C9-BD76-625E5564E8BE}" dt="2023-02-09T03:09:55.425" v="358" actId="113"/>
        <pc:sldMkLst>
          <pc:docMk/>
          <pc:sldMk cId="1931778444" sldId="318"/>
        </pc:sldMkLst>
        <pc:spChg chg="mod">
          <ac:chgData name="Behague, Sabina" userId="2f9f8379-56ce-455c-81be-d1dc66b28ae7" providerId="ADAL" clId="{8133D2D9-811E-42C9-BD76-625E5564E8BE}" dt="2023-02-09T03:09:55.425" v="358" actId="113"/>
          <ac:spMkLst>
            <pc:docMk/>
            <pc:sldMk cId="1931778444" sldId="318"/>
            <ac:spMk id="3" creationId="{7F10B6DC-6AF4-BFD9-E1D5-B98AA266289F}"/>
          </ac:spMkLst>
        </pc:spChg>
        <pc:spChg chg="mod">
          <ac:chgData name="Behague, Sabina" userId="2f9f8379-56ce-455c-81be-d1dc66b28ae7" providerId="ADAL" clId="{8133D2D9-811E-42C9-BD76-625E5564E8BE}" dt="2023-02-09T03:00:21.176" v="53" actId="20577"/>
          <ac:spMkLst>
            <pc:docMk/>
            <pc:sldMk cId="1931778444" sldId="318"/>
            <ac:spMk id="9" creationId="{E690F70B-E368-D7F5-795E-B5139345EF71}"/>
          </ac:spMkLst>
        </pc:spChg>
      </pc:sldChg>
      <pc:sldChg chg="modSp mod">
        <pc:chgData name="Behague, Sabina" userId="2f9f8379-56ce-455c-81be-d1dc66b28ae7" providerId="ADAL" clId="{8133D2D9-811E-42C9-BD76-625E5564E8BE}" dt="2023-02-09T03:10:26.023" v="365" actId="14100"/>
        <pc:sldMkLst>
          <pc:docMk/>
          <pc:sldMk cId="734295458" sldId="319"/>
        </pc:sldMkLst>
        <pc:spChg chg="mod">
          <ac:chgData name="Behague, Sabina" userId="2f9f8379-56ce-455c-81be-d1dc66b28ae7" providerId="ADAL" clId="{8133D2D9-811E-42C9-BD76-625E5564E8BE}" dt="2023-02-09T03:10:26.023" v="365" actId="14100"/>
          <ac:spMkLst>
            <pc:docMk/>
            <pc:sldMk cId="734295458" sldId="319"/>
            <ac:spMk id="3" creationId="{7F10B6DC-6AF4-BFD9-E1D5-B98AA266289F}"/>
          </ac:spMkLst>
        </pc:spChg>
        <pc:spChg chg="mod">
          <ac:chgData name="Behague, Sabina" userId="2f9f8379-56ce-455c-81be-d1dc66b28ae7" providerId="ADAL" clId="{8133D2D9-811E-42C9-BD76-625E5564E8BE}" dt="2023-02-09T03:00:30.848" v="56" actId="20577"/>
          <ac:spMkLst>
            <pc:docMk/>
            <pc:sldMk cId="734295458" sldId="319"/>
            <ac:spMk id="9" creationId="{E690F70B-E368-D7F5-795E-B5139345EF71}"/>
          </ac:spMkLst>
        </pc:spChg>
      </pc:sldChg>
      <pc:sldChg chg="modSp mod">
        <pc:chgData name="Behague, Sabina" userId="2f9f8379-56ce-455c-81be-d1dc66b28ae7" providerId="ADAL" clId="{8133D2D9-811E-42C9-BD76-625E5564E8BE}" dt="2023-02-09T03:10:48.786" v="371" actId="113"/>
        <pc:sldMkLst>
          <pc:docMk/>
          <pc:sldMk cId="204169627" sldId="320"/>
        </pc:sldMkLst>
        <pc:spChg chg="mod">
          <ac:chgData name="Behague, Sabina" userId="2f9f8379-56ce-455c-81be-d1dc66b28ae7" providerId="ADAL" clId="{8133D2D9-811E-42C9-BD76-625E5564E8BE}" dt="2023-02-09T03:10:48.786" v="371" actId="113"/>
          <ac:spMkLst>
            <pc:docMk/>
            <pc:sldMk cId="204169627" sldId="320"/>
            <ac:spMk id="3" creationId="{7F10B6DC-6AF4-BFD9-E1D5-B98AA266289F}"/>
          </ac:spMkLst>
        </pc:spChg>
        <pc:spChg chg="mod">
          <ac:chgData name="Behague, Sabina" userId="2f9f8379-56ce-455c-81be-d1dc66b28ae7" providerId="ADAL" clId="{8133D2D9-811E-42C9-BD76-625E5564E8BE}" dt="2023-02-09T03:00:40.071" v="59" actId="20577"/>
          <ac:spMkLst>
            <pc:docMk/>
            <pc:sldMk cId="204169627" sldId="320"/>
            <ac:spMk id="9" creationId="{E690F70B-E368-D7F5-795E-B5139345EF71}"/>
          </ac:spMkLst>
        </pc:spChg>
      </pc:sldChg>
      <pc:sldChg chg="modSp mod">
        <pc:chgData name="Behague, Sabina" userId="2f9f8379-56ce-455c-81be-d1dc66b28ae7" providerId="ADAL" clId="{8133D2D9-811E-42C9-BD76-625E5564E8BE}" dt="2023-02-09T03:11:14.063" v="378" actId="113"/>
        <pc:sldMkLst>
          <pc:docMk/>
          <pc:sldMk cId="2491221319" sldId="323"/>
        </pc:sldMkLst>
        <pc:spChg chg="mod">
          <ac:chgData name="Behague, Sabina" userId="2f9f8379-56ce-455c-81be-d1dc66b28ae7" providerId="ADAL" clId="{8133D2D9-811E-42C9-BD76-625E5564E8BE}" dt="2023-02-09T03:11:14.063" v="378" actId="113"/>
          <ac:spMkLst>
            <pc:docMk/>
            <pc:sldMk cId="2491221319" sldId="323"/>
            <ac:spMk id="3" creationId="{7F10B6DC-6AF4-BFD9-E1D5-B98AA266289F}"/>
          </ac:spMkLst>
        </pc:spChg>
        <pc:spChg chg="mod">
          <ac:chgData name="Behague, Sabina" userId="2f9f8379-56ce-455c-81be-d1dc66b28ae7" providerId="ADAL" clId="{8133D2D9-811E-42C9-BD76-625E5564E8BE}" dt="2023-02-09T03:00:50.063" v="62" actId="20577"/>
          <ac:spMkLst>
            <pc:docMk/>
            <pc:sldMk cId="2491221319" sldId="323"/>
            <ac:spMk id="9" creationId="{E690F70B-E368-D7F5-795E-B5139345EF71}"/>
          </ac:spMkLst>
        </pc:spChg>
      </pc:sldChg>
      <pc:sldMasterChg chg="modSldLayout">
        <pc:chgData name="Behague, Sabina" userId="2f9f8379-56ce-455c-81be-d1dc66b28ae7" providerId="ADAL" clId="{8133D2D9-811E-42C9-BD76-625E5564E8BE}" dt="2023-02-09T03:35:16.652" v="404" actId="20577"/>
        <pc:sldMasterMkLst>
          <pc:docMk/>
          <pc:sldMasterMk cId="3850865728" sldId="2147483662"/>
        </pc:sldMasterMkLst>
        <pc:sldLayoutChg chg="modSp mod">
          <pc:chgData name="Behague, Sabina" userId="2f9f8379-56ce-455c-81be-d1dc66b28ae7" providerId="ADAL" clId="{8133D2D9-811E-42C9-BD76-625E5564E8BE}" dt="2023-02-09T03:35:16.652" v="404" actId="20577"/>
          <pc:sldLayoutMkLst>
            <pc:docMk/>
            <pc:sldMasterMk cId="2734524658" sldId="2147483707"/>
            <pc:sldLayoutMk cId="3824787925" sldId="2147483686"/>
          </pc:sldLayoutMkLst>
          <pc:spChg chg="mod">
            <ac:chgData name="Behague, Sabina" userId="2f9f8379-56ce-455c-81be-d1dc66b28ae7" providerId="ADAL" clId="{8133D2D9-811E-42C9-BD76-625E5564E8BE}" dt="2023-02-09T03:35:16.652" v="404" actId="20577"/>
            <ac:spMkLst>
              <pc:docMk/>
              <pc:sldMasterMk cId="2734524658" sldId="2147483707"/>
              <pc:sldLayoutMk cId="3824787925" sldId="2147483686"/>
              <ac:spMk id="4" creationId="{EC71831F-1B8F-EA98-3184-E4EB3C6D8FB1}"/>
            </ac:spMkLst>
          </pc:spChg>
        </pc:sldLayoutChg>
      </pc:sldMasterChg>
    </pc:docChg>
  </pc:docChgLst>
  <pc:docChgLst>
    <pc:chgData name="Gloria Twesigye" userId="6464a502-8a44-4d67-8fab-8f3aa9495827" providerId="ADAL" clId="{733B199D-50C6-4D72-BB38-FBBEA3593B6D}"/>
    <pc:docChg chg="modSld">
      <pc:chgData name="Gloria Twesigye" userId="6464a502-8a44-4d67-8fab-8f3aa9495827" providerId="ADAL" clId="{733B199D-50C6-4D72-BB38-FBBEA3593B6D}" dt="2023-02-01T20:41:58.320" v="1" actId="2711"/>
      <pc:docMkLst>
        <pc:docMk/>
      </pc:docMkLst>
      <pc:sldChg chg="modSp">
        <pc:chgData name="Gloria Twesigye" userId="6464a502-8a44-4d67-8fab-8f3aa9495827" providerId="ADAL" clId="{733B199D-50C6-4D72-BB38-FBBEA3593B6D}" dt="2023-02-01T20:41:58.320" v="1" actId="2711"/>
        <pc:sldMkLst>
          <pc:docMk/>
          <pc:sldMk cId="3332005300" sldId="322"/>
        </pc:sldMkLst>
        <pc:graphicFrameChg chg="mod">
          <ac:chgData name="Gloria Twesigye" userId="6464a502-8a44-4d67-8fab-8f3aa9495827" providerId="ADAL" clId="{733B199D-50C6-4D72-BB38-FBBEA3593B6D}" dt="2023-02-01T20:41:58.320" v="1" actId="2711"/>
          <ac:graphicFrameMkLst>
            <pc:docMk/>
            <pc:sldMk cId="3332005300" sldId="322"/>
            <ac:graphicFrameMk id="6" creationId="{A9A8CC69-E7C7-8BF8-2D2D-ABB1A61EC758}"/>
          </ac:graphicFrameMkLst>
        </pc:graphicFrameChg>
      </pc:sldChg>
    </pc:docChg>
  </pc:docChgLst>
  <pc:docChgLst>
    <pc:chgData name="Twesigye, Gloria" userId="6464a502-8a44-4d67-8fab-8f3aa9495827" providerId="ADAL" clId="{733B199D-50C6-4D72-BB38-FBBEA3593B6D}"/>
    <pc:docChg chg="undo custSel addSld delSld modSld">
      <pc:chgData name="Twesigye, Gloria" userId="6464a502-8a44-4d67-8fab-8f3aa9495827" providerId="ADAL" clId="{733B199D-50C6-4D72-BB38-FBBEA3593B6D}" dt="2023-01-25T18:17:01.005" v="24" actId="27918"/>
      <pc:docMkLst>
        <pc:docMk/>
      </pc:docMkLst>
      <pc:sldChg chg="modSp mod">
        <pc:chgData name="Twesigye, Gloria" userId="6464a502-8a44-4d67-8fab-8f3aa9495827" providerId="ADAL" clId="{733B199D-50C6-4D72-BB38-FBBEA3593B6D}" dt="2023-01-25T15:58:31.115" v="11" actId="20577"/>
        <pc:sldMkLst>
          <pc:docMk/>
          <pc:sldMk cId="2479953464" sldId="264"/>
        </pc:sldMkLst>
        <pc:spChg chg="mod">
          <ac:chgData name="Twesigye, Gloria" userId="6464a502-8a44-4d67-8fab-8f3aa9495827" providerId="ADAL" clId="{733B199D-50C6-4D72-BB38-FBBEA3593B6D}" dt="2023-01-25T15:58:31.115" v="11" actId="20577"/>
          <ac:spMkLst>
            <pc:docMk/>
            <pc:sldMk cId="2479953464" sldId="264"/>
            <ac:spMk id="4" creationId="{96845529-961E-A70F-D54B-6018490E5D08}"/>
          </ac:spMkLst>
        </pc:spChg>
      </pc:sldChg>
      <pc:sldChg chg="modSp mod">
        <pc:chgData name="Twesigye, Gloria" userId="6464a502-8a44-4d67-8fab-8f3aa9495827" providerId="ADAL" clId="{733B199D-50C6-4D72-BB38-FBBEA3593B6D}" dt="2023-01-25T16:57:33.102" v="13" actId="113"/>
        <pc:sldMkLst>
          <pc:docMk/>
          <pc:sldMk cId="3502258445" sldId="283"/>
        </pc:sldMkLst>
        <pc:spChg chg="mod">
          <ac:chgData name="Twesigye, Gloria" userId="6464a502-8a44-4d67-8fab-8f3aa9495827" providerId="ADAL" clId="{733B199D-50C6-4D72-BB38-FBBEA3593B6D}" dt="2023-01-25T16:57:33.102" v="13" actId="113"/>
          <ac:spMkLst>
            <pc:docMk/>
            <pc:sldMk cId="3502258445" sldId="283"/>
            <ac:spMk id="3" creationId="{DA952587-2EEA-2936-8C78-577F7C69E709}"/>
          </ac:spMkLst>
        </pc:spChg>
      </pc:sldChg>
      <pc:sldChg chg="modSp mod">
        <pc:chgData name="Twesigye, Gloria" userId="6464a502-8a44-4d67-8fab-8f3aa9495827" providerId="ADAL" clId="{733B199D-50C6-4D72-BB38-FBBEA3593B6D}" dt="2023-01-25T16:57:54.107" v="17" actId="20577"/>
        <pc:sldMkLst>
          <pc:docMk/>
          <pc:sldMk cId="317324267" sldId="299"/>
        </pc:sldMkLst>
        <pc:spChg chg="mod">
          <ac:chgData name="Twesigye, Gloria" userId="6464a502-8a44-4d67-8fab-8f3aa9495827" providerId="ADAL" clId="{733B199D-50C6-4D72-BB38-FBBEA3593B6D}" dt="2023-01-25T16:57:54.107" v="17" actId="20577"/>
          <ac:spMkLst>
            <pc:docMk/>
            <pc:sldMk cId="317324267" sldId="299"/>
            <ac:spMk id="3" creationId="{30F94154-D092-60B9-1AA4-FF4EDDD5FF17}"/>
          </ac:spMkLst>
        </pc:spChg>
      </pc:sldChg>
      <pc:sldChg chg="modSp mod">
        <pc:chgData name="Twesigye, Gloria" userId="6464a502-8a44-4d67-8fab-8f3aa9495827" providerId="ADAL" clId="{733B199D-50C6-4D72-BB38-FBBEA3593B6D}" dt="2023-01-25T15:54:59.934" v="2" actId="1036"/>
        <pc:sldMkLst>
          <pc:docMk/>
          <pc:sldMk cId="1931778444" sldId="318"/>
        </pc:sldMkLst>
        <pc:spChg chg="mod">
          <ac:chgData name="Twesigye, Gloria" userId="6464a502-8a44-4d67-8fab-8f3aa9495827" providerId="ADAL" clId="{733B199D-50C6-4D72-BB38-FBBEA3593B6D}" dt="2023-01-25T15:54:59.934" v="2" actId="1036"/>
          <ac:spMkLst>
            <pc:docMk/>
            <pc:sldMk cId="1931778444" sldId="318"/>
            <ac:spMk id="6" creationId="{5D0F14F3-1A09-3E96-BCB2-D8B940E469DA}"/>
          </ac:spMkLst>
        </pc:spChg>
      </pc:sldChg>
      <pc:sldChg chg="modSp">
        <pc:chgData name="Twesigye, Gloria" userId="6464a502-8a44-4d67-8fab-8f3aa9495827" providerId="ADAL" clId="{733B199D-50C6-4D72-BB38-FBBEA3593B6D}" dt="2023-01-25T15:57:50.202" v="4"/>
        <pc:sldMkLst>
          <pc:docMk/>
          <pc:sldMk cId="3199844134" sldId="321"/>
        </pc:sldMkLst>
        <pc:graphicFrameChg chg="mod">
          <ac:chgData name="Twesigye, Gloria" userId="6464a502-8a44-4d67-8fab-8f3aa9495827" providerId="ADAL" clId="{733B199D-50C6-4D72-BB38-FBBEA3593B6D}" dt="2023-01-25T15:57:50.202" v="4"/>
          <ac:graphicFrameMkLst>
            <pc:docMk/>
            <pc:sldMk cId="3199844134" sldId="321"/>
            <ac:graphicFrameMk id="5" creationId="{7248A65F-85D1-5155-E595-A9548413AB87}"/>
          </ac:graphicFrameMkLst>
        </pc:graphicFrameChg>
      </pc:sldChg>
      <pc:sldChg chg="modSp">
        <pc:chgData name="Twesigye, Gloria" userId="6464a502-8a44-4d67-8fab-8f3aa9495827" providerId="ADAL" clId="{733B199D-50C6-4D72-BB38-FBBEA3593B6D}" dt="2023-01-25T16:58:37.693" v="19"/>
        <pc:sldMkLst>
          <pc:docMk/>
          <pc:sldMk cId="3332005300" sldId="322"/>
        </pc:sldMkLst>
        <pc:graphicFrameChg chg="mod">
          <ac:chgData name="Twesigye, Gloria" userId="6464a502-8a44-4d67-8fab-8f3aa9495827" providerId="ADAL" clId="{733B199D-50C6-4D72-BB38-FBBEA3593B6D}" dt="2023-01-25T16:58:37.693" v="19"/>
          <ac:graphicFrameMkLst>
            <pc:docMk/>
            <pc:sldMk cId="3332005300" sldId="322"/>
            <ac:graphicFrameMk id="6" creationId="{A9A8CC69-E7C7-8BF8-2D2D-ABB1A61EC758}"/>
          </ac:graphicFrameMkLst>
        </pc:graphicFrameChg>
      </pc:sldChg>
      <pc:sldChg chg="modSp mod">
        <pc:chgData name="Twesigye, Gloria" userId="6464a502-8a44-4d67-8fab-8f3aa9495827" providerId="ADAL" clId="{733B199D-50C6-4D72-BB38-FBBEA3593B6D}" dt="2023-01-25T16:59:11.996" v="20" actId="14861"/>
        <pc:sldMkLst>
          <pc:docMk/>
          <pc:sldMk cId="2491221319" sldId="323"/>
        </pc:sldMkLst>
        <pc:spChg chg="mod">
          <ac:chgData name="Twesigye, Gloria" userId="6464a502-8a44-4d67-8fab-8f3aa9495827" providerId="ADAL" clId="{733B199D-50C6-4D72-BB38-FBBEA3593B6D}" dt="2023-01-25T16:59:11.996" v="20" actId="14861"/>
          <ac:spMkLst>
            <pc:docMk/>
            <pc:sldMk cId="2491221319" sldId="323"/>
            <ac:spMk id="6" creationId="{5D0F14F3-1A09-3E96-BCB2-D8B940E469DA}"/>
          </ac:spMkLst>
        </pc:spChg>
      </pc:sldChg>
      <pc:sldChg chg="mod">
        <pc:chgData name="Twesigye, Gloria" userId="6464a502-8a44-4d67-8fab-8f3aa9495827" providerId="ADAL" clId="{733B199D-50C6-4D72-BB38-FBBEA3593B6D}" dt="2023-01-25T18:17:01.005" v="24" actId="27918"/>
        <pc:sldMkLst>
          <pc:docMk/>
          <pc:sldMk cId="1702557876" sldId="324"/>
        </pc:sldMkLst>
      </pc:sldChg>
      <pc:sldChg chg="new del">
        <pc:chgData name="Twesigye, Gloria" userId="6464a502-8a44-4d67-8fab-8f3aa9495827" providerId="ADAL" clId="{733B199D-50C6-4D72-BB38-FBBEA3593B6D}" dt="2023-01-24T21:48:07.094" v="1" actId="47"/>
        <pc:sldMkLst>
          <pc:docMk/>
          <pc:sldMk cId="2207251223" sldId="326"/>
        </pc:sldMkLst>
      </pc:sldChg>
    </pc:docChg>
  </pc:docChgLst>
  <pc:docChgLst>
    <pc:chgData name="Balian, Sarah (CNTR)" userId="b3b060d9-4d34-479b-ad68-688eaebf93c5" providerId="ADAL" clId="{C43391EA-2A91-4AE1-8BB1-A054231E657A}"/>
    <pc:docChg chg="custSel modSld modMainMaster">
      <pc:chgData name="Balian, Sarah (CNTR)" userId="b3b060d9-4d34-479b-ad68-688eaebf93c5" providerId="ADAL" clId="{C43391EA-2A91-4AE1-8BB1-A054231E657A}" dt="2023-02-03T19:22:32.709" v="44" actId="790"/>
      <pc:docMkLst>
        <pc:docMk/>
      </pc:docMkLst>
      <pc:sldChg chg="modSp mod">
        <pc:chgData name="Balian, Sarah (CNTR)" userId="b3b060d9-4d34-479b-ad68-688eaebf93c5" providerId="ADAL" clId="{C43391EA-2A91-4AE1-8BB1-A054231E657A}" dt="2023-02-03T19:22:32.709" v="44" actId="790"/>
        <pc:sldMkLst>
          <pc:docMk/>
          <pc:sldMk cId="2163988523" sldId="260"/>
        </pc:sldMkLst>
        <pc:spChg chg="mod">
          <ac:chgData name="Balian, Sarah (CNTR)" userId="b3b060d9-4d34-479b-ad68-688eaebf93c5" providerId="ADAL" clId="{C43391EA-2A91-4AE1-8BB1-A054231E657A}" dt="2023-02-03T19:22:32.709" v="44" actId="790"/>
          <ac:spMkLst>
            <pc:docMk/>
            <pc:sldMk cId="2163988523" sldId="260"/>
            <ac:spMk id="3" creationId="{7F10B6DC-6AF4-BFD9-E1D5-B98AA266289F}"/>
          </ac:spMkLst>
        </pc:spChg>
        <pc:spChg chg="mod">
          <ac:chgData name="Balian, Sarah (CNTR)" userId="b3b060d9-4d34-479b-ad68-688eaebf93c5" providerId="ADAL" clId="{C43391EA-2A91-4AE1-8BB1-A054231E657A}" dt="2023-02-03T19:21:05.244" v="43" actId="790"/>
          <ac:spMkLst>
            <pc:docMk/>
            <pc:sldMk cId="2163988523" sldId="260"/>
            <ac:spMk id="9" creationId="{E690F70B-E368-D7F5-795E-B5139345EF71}"/>
          </ac:spMkLst>
        </pc:spChg>
      </pc:sldChg>
      <pc:sldChg chg="modSp mod">
        <pc:chgData name="Balian, Sarah (CNTR)" userId="b3b060d9-4d34-479b-ad68-688eaebf93c5" providerId="ADAL" clId="{C43391EA-2A91-4AE1-8BB1-A054231E657A}" dt="2023-02-03T19:19:50.573" v="37" actId="790"/>
        <pc:sldMkLst>
          <pc:docMk/>
          <pc:sldMk cId="3502258445" sldId="283"/>
        </pc:sldMkLst>
        <pc:spChg chg="mod">
          <ac:chgData name="Balian, Sarah (CNTR)" userId="b3b060d9-4d34-479b-ad68-688eaebf93c5" providerId="ADAL" clId="{C43391EA-2A91-4AE1-8BB1-A054231E657A}" dt="2023-02-03T19:19:50.573" v="37" actId="790"/>
          <ac:spMkLst>
            <pc:docMk/>
            <pc:sldMk cId="3502258445" sldId="283"/>
            <ac:spMk id="5" creationId="{07E7D4A9-A2D8-FCFA-930A-28EF4D10D77F}"/>
          </ac:spMkLst>
        </pc:spChg>
        <pc:spChg chg="mod">
          <ac:chgData name="Balian, Sarah (CNTR)" userId="b3b060d9-4d34-479b-ad68-688eaebf93c5" providerId="ADAL" clId="{C43391EA-2A91-4AE1-8BB1-A054231E657A}" dt="2023-02-03T19:19:50.573" v="37" actId="790"/>
          <ac:spMkLst>
            <pc:docMk/>
            <pc:sldMk cId="3502258445" sldId="283"/>
            <ac:spMk id="6" creationId="{412E3515-0CCA-54BB-DEDF-C212521396F3}"/>
          </ac:spMkLst>
        </pc:spChg>
        <pc:spChg chg="mod">
          <ac:chgData name="Balian, Sarah (CNTR)" userId="b3b060d9-4d34-479b-ad68-688eaebf93c5" providerId="ADAL" clId="{C43391EA-2A91-4AE1-8BB1-A054231E657A}" dt="2023-02-03T19:19:50.573" v="37" actId="790"/>
          <ac:spMkLst>
            <pc:docMk/>
            <pc:sldMk cId="3502258445" sldId="283"/>
            <ac:spMk id="7" creationId="{6746877B-C94C-C6CA-FFCE-A784D43835B6}"/>
          </ac:spMkLst>
        </pc:spChg>
      </pc:sldChg>
      <pc:sldChg chg="delSp modSp mod">
        <pc:chgData name="Balian, Sarah (CNTR)" userId="b3b060d9-4d34-479b-ad68-688eaebf93c5" providerId="ADAL" clId="{C43391EA-2A91-4AE1-8BB1-A054231E657A}" dt="2023-02-03T19:19:40.885" v="36" actId="790"/>
        <pc:sldMkLst>
          <pc:docMk/>
          <pc:sldMk cId="317324267" sldId="299"/>
        </pc:sldMkLst>
        <pc:spChg chg="del">
          <ac:chgData name="Balian, Sarah (CNTR)" userId="b3b060d9-4d34-479b-ad68-688eaebf93c5" providerId="ADAL" clId="{C43391EA-2A91-4AE1-8BB1-A054231E657A}" dt="2023-02-03T19:19:20.697" v="29" actId="478"/>
          <ac:spMkLst>
            <pc:docMk/>
            <pc:sldMk cId="317324267" sldId="299"/>
            <ac:spMk id="8" creationId="{1A5D5D1F-6AE8-32C3-0DF9-D2F8A96FD892}"/>
          </ac:spMkLst>
        </pc:spChg>
        <pc:spChg chg="del">
          <ac:chgData name="Balian, Sarah (CNTR)" userId="b3b060d9-4d34-479b-ad68-688eaebf93c5" providerId="ADAL" clId="{C43391EA-2A91-4AE1-8BB1-A054231E657A}" dt="2023-02-03T19:19:23.032" v="30" actId="478"/>
          <ac:spMkLst>
            <pc:docMk/>
            <pc:sldMk cId="317324267" sldId="299"/>
            <ac:spMk id="41" creationId="{D668D04A-DECC-8646-63D2-86090C0B6EC2}"/>
          </ac:spMkLst>
        </pc:spChg>
        <pc:spChg chg="del">
          <ac:chgData name="Balian, Sarah (CNTR)" userId="b3b060d9-4d34-479b-ad68-688eaebf93c5" providerId="ADAL" clId="{C43391EA-2A91-4AE1-8BB1-A054231E657A}" dt="2023-02-03T19:19:23.032" v="30" actId="478"/>
          <ac:spMkLst>
            <pc:docMk/>
            <pc:sldMk cId="317324267" sldId="299"/>
            <ac:spMk id="42" creationId="{CF8A5421-9323-A745-9033-6B0858E056E5}"/>
          </ac:spMkLst>
        </pc:spChg>
        <pc:spChg chg="del">
          <ac:chgData name="Balian, Sarah (CNTR)" userId="b3b060d9-4d34-479b-ad68-688eaebf93c5" providerId="ADAL" clId="{C43391EA-2A91-4AE1-8BB1-A054231E657A}" dt="2023-02-03T19:19:23.032" v="30" actId="478"/>
          <ac:spMkLst>
            <pc:docMk/>
            <pc:sldMk cId="317324267" sldId="299"/>
            <ac:spMk id="43" creationId="{B7FC13D1-752F-56B6-5609-2A21E3445535}"/>
          </ac:spMkLst>
        </pc:spChg>
        <pc:spChg chg="del">
          <ac:chgData name="Balian, Sarah (CNTR)" userId="b3b060d9-4d34-479b-ad68-688eaebf93c5" providerId="ADAL" clId="{C43391EA-2A91-4AE1-8BB1-A054231E657A}" dt="2023-02-03T19:19:26.136" v="31" actId="478"/>
          <ac:spMkLst>
            <pc:docMk/>
            <pc:sldMk cId="317324267" sldId="299"/>
            <ac:spMk id="44" creationId="{4BC63EFC-51D8-5205-E29F-01514C838175}"/>
          </ac:spMkLst>
        </pc:spChg>
        <pc:spChg chg="del">
          <ac:chgData name="Balian, Sarah (CNTR)" userId="b3b060d9-4d34-479b-ad68-688eaebf93c5" providerId="ADAL" clId="{C43391EA-2A91-4AE1-8BB1-A054231E657A}" dt="2023-02-03T19:19:23.032" v="30" actId="478"/>
          <ac:spMkLst>
            <pc:docMk/>
            <pc:sldMk cId="317324267" sldId="299"/>
            <ac:spMk id="45" creationId="{BBE6A571-B611-7C03-DEE0-82AB9841B25B}"/>
          </ac:spMkLst>
        </pc:spChg>
        <pc:spChg chg="del">
          <ac:chgData name="Balian, Sarah (CNTR)" userId="b3b060d9-4d34-479b-ad68-688eaebf93c5" providerId="ADAL" clId="{C43391EA-2A91-4AE1-8BB1-A054231E657A}" dt="2023-02-03T19:19:23.032" v="30" actId="478"/>
          <ac:spMkLst>
            <pc:docMk/>
            <pc:sldMk cId="317324267" sldId="299"/>
            <ac:spMk id="46" creationId="{42DF423A-99C8-4EB4-85E6-B227F5AC86CF}"/>
          </ac:spMkLst>
        </pc:spChg>
        <pc:spChg chg="del">
          <ac:chgData name="Balian, Sarah (CNTR)" userId="b3b060d9-4d34-479b-ad68-688eaebf93c5" providerId="ADAL" clId="{C43391EA-2A91-4AE1-8BB1-A054231E657A}" dt="2023-02-03T19:19:23.032" v="30" actId="478"/>
          <ac:spMkLst>
            <pc:docMk/>
            <pc:sldMk cId="317324267" sldId="299"/>
            <ac:spMk id="47" creationId="{1A54FE55-9EA8-7040-3CAE-58A0BC0B5A7A}"/>
          </ac:spMkLst>
        </pc:spChg>
        <pc:spChg chg="del">
          <ac:chgData name="Balian, Sarah (CNTR)" userId="b3b060d9-4d34-479b-ad68-688eaebf93c5" providerId="ADAL" clId="{C43391EA-2A91-4AE1-8BB1-A054231E657A}" dt="2023-02-03T19:19:23.032" v="30" actId="478"/>
          <ac:spMkLst>
            <pc:docMk/>
            <pc:sldMk cId="317324267" sldId="299"/>
            <ac:spMk id="48" creationId="{C745E97A-7FD6-1663-C9EC-826AD8D437D1}"/>
          </ac:spMkLst>
        </pc:spChg>
        <pc:spChg chg="del">
          <ac:chgData name="Balian, Sarah (CNTR)" userId="b3b060d9-4d34-479b-ad68-688eaebf93c5" providerId="ADAL" clId="{C43391EA-2A91-4AE1-8BB1-A054231E657A}" dt="2023-02-03T19:19:23.032" v="30" actId="478"/>
          <ac:spMkLst>
            <pc:docMk/>
            <pc:sldMk cId="317324267" sldId="299"/>
            <ac:spMk id="49" creationId="{5A089B96-6EB7-40E6-B695-CA14F03E510E}"/>
          </ac:spMkLst>
        </pc:spChg>
        <pc:spChg chg="del">
          <ac:chgData name="Balian, Sarah (CNTR)" userId="b3b060d9-4d34-479b-ad68-688eaebf93c5" providerId="ADAL" clId="{C43391EA-2A91-4AE1-8BB1-A054231E657A}" dt="2023-02-03T19:19:28.072" v="32" actId="478"/>
          <ac:spMkLst>
            <pc:docMk/>
            <pc:sldMk cId="317324267" sldId="299"/>
            <ac:spMk id="50" creationId="{B4A38A1D-ED77-E4A3-DF60-1B2D80DD4252}"/>
          </ac:spMkLst>
        </pc:spChg>
        <pc:spChg chg="del">
          <ac:chgData name="Balian, Sarah (CNTR)" userId="b3b060d9-4d34-479b-ad68-688eaebf93c5" providerId="ADAL" clId="{C43391EA-2A91-4AE1-8BB1-A054231E657A}" dt="2023-02-03T19:19:28.072" v="32" actId="478"/>
          <ac:spMkLst>
            <pc:docMk/>
            <pc:sldMk cId="317324267" sldId="299"/>
            <ac:spMk id="51" creationId="{3D949BF7-3246-03FC-D71D-FF2B194A5867}"/>
          </ac:spMkLst>
        </pc:spChg>
        <pc:spChg chg="del">
          <ac:chgData name="Balian, Sarah (CNTR)" userId="b3b060d9-4d34-479b-ad68-688eaebf93c5" providerId="ADAL" clId="{C43391EA-2A91-4AE1-8BB1-A054231E657A}" dt="2023-02-03T19:19:23.032" v="30" actId="478"/>
          <ac:spMkLst>
            <pc:docMk/>
            <pc:sldMk cId="317324267" sldId="299"/>
            <ac:spMk id="52" creationId="{D73A6417-5A8E-992C-44F0-86E234C17E10}"/>
          </ac:spMkLst>
        </pc:spChg>
        <pc:spChg chg="del">
          <ac:chgData name="Balian, Sarah (CNTR)" userId="b3b060d9-4d34-479b-ad68-688eaebf93c5" providerId="ADAL" clId="{C43391EA-2A91-4AE1-8BB1-A054231E657A}" dt="2023-02-03T19:19:23.032" v="30" actId="478"/>
          <ac:spMkLst>
            <pc:docMk/>
            <pc:sldMk cId="317324267" sldId="299"/>
            <ac:spMk id="53" creationId="{34E58A3B-6C41-24E5-AFB9-0CC8E52DFFBF}"/>
          </ac:spMkLst>
        </pc:spChg>
        <pc:spChg chg="del">
          <ac:chgData name="Balian, Sarah (CNTR)" userId="b3b060d9-4d34-479b-ad68-688eaebf93c5" providerId="ADAL" clId="{C43391EA-2A91-4AE1-8BB1-A054231E657A}" dt="2023-02-03T19:19:23.032" v="30" actId="478"/>
          <ac:spMkLst>
            <pc:docMk/>
            <pc:sldMk cId="317324267" sldId="299"/>
            <ac:spMk id="54" creationId="{3C62B939-790C-DB0F-0CF6-1E2C6F585ED4}"/>
          </ac:spMkLst>
        </pc:spChg>
        <pc:spChg chg="del">
          <ac:chgData name="Balian, Sarah (CNTR)" userId="b3b060d9-4d34-479b-ad68-688eaebf93c5" providerId="ADAL" clId="{C43391EA-2A91-4AE1-8BB1-A054231E657A}" dt="2023-02-03T19:19:26.136" v="31" actId="478"/>
          <ac:spMkLst>
            <pc:docMk/>
            <pc:sldMk cId="317324267" sldId="299"/>
            <ac:spMk id="55" creationId="{16C6B6BA-7222-2A46-CA43-30A3DC2F40E5}"/>
          </ac:spMkLst>
        </pc:spChg>
        <pc:spChg chg="mod">
          <ac:chgData name="Balian, Sarah (CNTR)" userId="b3b060d9-4d34-479b-ad68-688eaebf93c5" providerId="ADAL" clId="{C43391EA-2A91-4AE1-8BB1-A054231E657A}" dt="2023-02-03T19:19:40.885" v="36" actId="790"/>
          <ac:spMkLst>
            <pc:docMk/>
            <pc:sldMk cId="317324267" sldId="299"/>
            <ac:spMk id="58" creationId="{DB0E9556-57C4-FB9F-F4ED-4A86F430775C}"/>
          </ac:spMkLst>
        </pc:spChg>
        <pc:spChg chg="del">
          <ac:chgData name="Balian, Sarah (CNTR)" userId="b3b060d9-4d34-479b-ad68-688eaebf93c5" providerId="ADAL" clId="{C43391EA-2A91-4AE1-8BB1-A054231E657A}" dt="2023-02-03T19:19:34.408" v="34" actId="478"/>
          <ac:spMkLst>
            <pc:docMk/>
            <pc:sldMk cId="317324267" sldId="299"/>
            <ac:spMk id="59" creationId="{4D135624-874F-7303-6186-F1323F30C5AA}"/>
          </ac:spMkLst>
        </pc:spChg>
        <pc:spChg chg="del">
          <ac:chgData name="Balian, Sarah (CNTR)" userId="b3b060d9-4d34-479b-ad68-688eaebf93c5" providerId="ADAL" clId="{C43391EA-2A91-4AE1-8BB1-A054231E657A}" dt="2023-02-03T19:19:28.072" v="32" actId="478"/>
          <ac:spMkLst>
            <pc:docMk/>
            <pc:sldMk cId="317324267" sldId="299"/>
            <ac:spMk id="60" creationId="{283A431F-66DE-56D0-6F8C-E197CA434994}"/>
          </ac:spMkLst>
        </pc:spChg>
        <pc:spChg chg="del">
          <ac:chgData name="Balian, Sarah (CNTR)" userId="b3b060d9-4d34-479b-ad68-688eaebf93c5" providerId="ADAL" clId="{C43391EA-2A91-4AE1-8BB1-A054231E657A}" dt="2023-02-03T19:19:34.408" v="34" actId="478"/>
          <ac:spMkLst>
            <pc:docMk/>
            <pc:sldMk cId="317324267" sldId="299"/>
            <ac:spMk id="61" creationId="{13D1EBF7-3808-CC4B-C914-B34A82C02B00}"/>
          </ac:spMkLst>
        </pc:spChg>
        <pc:spChg chg="del">
          <ac:chgData name="Balian, Sarah (CNTR)" userId="b3b060d9-4d34-479b-ad68-688eaebf93c5" providerId="ADAL" clId="{C43391EA-2A91-4AE1-8BB1-A054231E657A}" dt="2023-02-03T19:19:34.408" v="34" actId="478"/>
          <ac:spMkLst>
            <pc:docMk/>
            <pc:sldMk cId="317324267" sldId="299"/>
            <ac:spMk id="1033" creationId="{3CD9B410-05B2-6138-6911-D2332C745AC9}"/>
          </ac:spMkLst>
        </pc:spChg>
        <pc:spChg chg="del">
          <ac:chgData name="Balian, Sarah (CNTR)" userId="b3b060d9-4d34-479b-ad68-688eaebf93c5" providerId="ADAL" clId="{C43391EA-2A91-4AE1-8BB1-A054231E657A}" dt="2023-02-03T19:19:34.408" v="34" actId="478"/>
          <ac:spMkLst>
            <pc:docMk/>
            <pc:sldMk cId="317324267" sldId="299"/>
            <ac:spMk id="1034" creationId="{7DB997D1-C003-D6C6-1F18-F0F31FEDDA4D}"/>
          </ac:spMkLst>
        </pc:spChg>
        <pc:spChg chg="del">
          <ac:chgData name="Balian, Sarah (CNTR)" userId="b3b060d9-4d34-479b-ad68-688eaebf93c5" providerId="ADAL" clId="{C43391EA-2A91-4AE1-8BB1-A054231E657A}" dt="2023-02-03T19:19:34.408" v="34" actId="478"/>
          <ac:spMkLst>
            <pc:docMk/>
            <pc:sldMk cId="317324267" sldId="299"/>
            <ac:spMk id="1035" creationId="{505D2889-80F3-69CB-1B35-181142E76EFB}"/>
          </ac:spMkLst>
        </pc:spChg>
        <pc:spChg chg="del">
          <ac:chgData name="Balian, Sarah (CNTR)" userId="b3b060d9-4d34-479b-ad68-688eaebf93c5" providerId="ADAL" clId="{C43391EA-2A91-4AE1-8BB1-A054231E657A}" dt="2023-02-03T19:19:28.072" v="32" actId="478"/>
          <ac:spMkLst>
            <pc:docMk/>
            <pc:sldMk cId="317324267" sldId="299"/>
            <ac:spMk id="1036" creationId="{857DBFB8-A839-2B3D-F992-3D5B522A6EDA}"/>
          </ac:spMkLst>
        </pc:spChg>
        <pc:spChg chg="del">
          <ac:chgData name="Balian, Sarah (CNTR)" userId="b3b060d9-4d34-479b-ad68-688eaebf93c5" providerId="ADAL" clId="{C43391EA-2A91-4AE1-8BB1-A054231E657A}" dt="2023-02-03T19:19:34.408" v="34" actId="478"/>
          <ac:spMkLst>
            <pc:docMk/>
            <pc:sldMk cId="317324267" sldId="299"/>
            <ac:spMk id="1037" creationId="{A619D19B-59AC-7D09-4061-FA84E7FB471A}"/>
          </ac:spMkLst>
        </pc:spChg>
        <pc:spChg chg="del">
          <ac:chgData name="Balian, Sarah (CNTR)" userId="b3b060d9-4d34-479b-ad68-688eaebf93c5" providerId="ADAL" clId="{C43391EA-2A91-4AE1-8BB1-A054231E657A}" dt="2023-02-03T19:19:29.792" v="33" actId="478"/>
          <ac:spMkLst>
            <pc:docMk/>
            <pc:sldMk cId="317324267" sldId="299"/>
            <ac:spMk id="1038" creationId="{5909F8BF-9101-628B-51F4-11674CFA84EF}"/>
          </ac:spMkLst>
        </pc:spChg>
        <pc:spChg chg="del">
          <ac:chgData name="Balian, Sarah (CNTR)" userId="b3b060d9-4d34-479b-ad68-688eaebf93c5" providerId="ADAL" clId="{C43391EA-2A91-4AE1-8BB1-A054231E657A}" dt="2023-02-03T19:19:34.408" v="34" actId="478"/>
          <ac:spMkLst>
            <pc:docMk/>
            <pc:sldMk cId="317324267" sldId="299"/>
            <ac:spMk id="1041" creationId="{EDDDA1C2-40F2-C465-D3BB-2E406CC881AB}"/>
          </ac:spMkLst>
        </pc:spChg>
        <pc:spChg chg="mod">
          <ac:chgData name="Balian, Sarah (CNTR)" userId="b3b060d9-4d34-479b-ad68-688eaebf93c5" providerId="ADAL" clId="{C43391EA-2A91-4AE1-8BB1-A054231E657A}" dt="2023-02-03T19:19:40.885" v="36" actId="790"/>
          <ac:spMkLst>
            <pc:docMk/>
            <pc:sldMk cId="317324267" sldId="299"/>
            <ac:spMk id="1046" creationId="{8A57591F-F75D-FBB3-BD7E-757A1AFC2F44}"/>
          </ac:spMkLst>
        </pc:spChg>
        <pc:grpChg chg="del">
          <ac:chgData name="Balian, Sarah (CNTR)" userId="b3b060d9-4d34-479b-ad68-688eaebf93c5" providerId="ADAL" clId="{C43391EA-2A91-4AE1-8BB1-A054231E657A}" dt="2023-02-03T19:19:18.944" v="28" actId="478"/>
          <ac:grpSpMkLst>
            <pc:docMk/>
            <pc:sldMk cId="317324267" sldId="299"/>
            <ac:grpSpMk id="12" creationId="{5E9238D3-4F99-E415-7A54-9FE1BC3F8A71}"/>
          </ac:grpSpMkLst>
        </pc:grpChg>
        <pc:cxnChg chg="del">
          <ac:chgData name="Balian, Sarah (CNTR)" userId="b3b060d9-4d34-479b-ad68-688eaebf93c5" providerId="ADAL" clId="{C43391EA-2A91-4AE1-8BB1-A054231E657A}" dt="2023-02-03T19:19:35.969" v="35" actId="478"/>
          <ac:cxnSpMkLst>
            <pc:docMk/>
            <pc:sldMk cId="317324267" sldId="299"/>
            <ac:cxnSpMk id="1028" creationId="{251E71C6-C5DE-756D-28C9-B37F00509337}"/>
          </ac:cxnSpMkLst>
        </pc:cxnChg>
        <pc:cxnChg chg="del">
          <ac:chgData name="Balian, Sarah (CNTR)" userId="b3b060d9-4d34-479b-ad68-688eaebf93c5" providerId="ADAL" clId="{C43391EA-2A91-4AE1-8BB1-A054231E657A}" dt="2023-02-03T19:19:28.072" v="32" actId="478"/>
          <ac:cxnSpMkLst>
            <pc:docMk/>
            <pc:sldMk cId="317324267" sldId="299"/>
            <ac:cxnSpMk id="1039" creationId="{27A9561D-6FFC-F4BF-D6C2-12FEB0D3D959}"/>
          </ac:cxnSpMkLst>
        </pc:cxnChg>
        <pc:cxnChg chg="del">
          <ac:chgData name="Balian, Sarah (CNTR)" userId="b3b060d9-4d34-479b-ad68-688eaebf93c5" providerId="ADAL" clId="{C43391EA-2A91-4AE1-8BB1-A054231E657A}" dt="2023-02-03T19:19:28.072" v="32" actId="478"/>
          <ac:cxnSpMkLst>
            <pc:docMk/>
            <pc:sldMk cId="317324267" sldId="299"/>
            <ac:cxnSpMk id="1044" creationId="{449259B2-AC01-86E5-AAE4-014A1E3AD19E}"/>
          </ac:cxnSpMkLst>
        </pc:cxnChg>
      </pc:sldChg>
      <pc:sldChg chg="modSp mod">
        <pc:chgData name="Balian, Sarah (CNTR)" userId="b3b060d9-4d34-479b-ad68-688eaebf93c5" providerId="ADAL" clId="{C43391EA-2A91-4AE1-8BB1-A054231E657A}" dt="2023-02-03T19:18:57.859" v="25" actId="790"/>
        <pc:sldMkLst>
          <pc:docMk/>
          <pc:sldMk cId="3076330452" sldId="300"/>
        </pc:sldMkLst>
        <pc:spChg chg="mod">
          <ac:chgData name="Balian, Sarah (CNTR)" userId="b3b060d9-4d34-479b-ad68-688eaebf93c5" providerId="ADAL" clId="{C43391EA-2A91-4AE1-8BB1-A054231E657A}" dt="2023-02-03T19:18:57.859" v="25" actId="790"/>
          <ac:spMkLst>
            <pc:docMk/>
            <pc:sldMk cId="3076330452" sldId="300"/>
            <ac:spMk id="6" creationId="{9BDCE6A8-2C31-F7B4-5CEC-7699505FBC63}"/>
          </ac:spMkLst>
        </pc:spChg>
      </pc:sldChg>
      <pc:sldChg chg="modSp mod">
        <pc:chgData name="Balian, Sarah (CNTR)" userId="b3b060d9-4d34-479b-ad68-688eaebf93c5" providerId="ADAL" clId="{C43391EA-2A91-4AE1-8BB1-A054231E657A}" dt="2023-02-03T19:20:50.516" v="42" actId="2711"/>
        <pc:sldMkLst>
          <pc:docMk/>
          <pc:sldMk cId="999049329" sldId="305"/>
        </pc:sldMkLst>
        <pc:spChg chg="mod">
          <ac:chgData name="Balian, Sarah (CNTR)" userId="b3b060d9-4d34-479b-ad68-688eaebf93c5" providerId="ADAL" clId="{C43391EA-2A91-4AE1-8BB1-A054231E657A}" dt="2023-02-03T19:20:39.266" v="41" actId="790"/>
          <ac:spMkLst>
            <pc:docMk/>
            <pc:sldMk cId="999049329" sldId="305"/>
            <ac:spMk id="10" creationId="{2D953FA9-CD59-752E-4FDA-CC41FF4B8DF2}"/>
          </ac:spMkLst>
        </pc:spChg>
        <pc:spChg chg="mod">
          <ac:chgData name="Balian, Sarah (CNTR)" userId="b3b060d9-4d34-479b-ad68-688eaebf93c5" providerId="ADAL" clId="{C43391EA-2A91-4AE1-8BB1-A054231E657A}" dt="2023-02-03T19:20:50.516" v="42" actId="2711"/>
          <ac:spMkLst>
            <pc:docMk/>
            <pc:sldMk cId="999049329" sldId="305"/>
            <ac:spMk id="11" creationId="{8E4E40E9-D792-25A1-4B37-23D4780B1318}"/>
          </ac:spMkLst>
        </pc:spChg>
        <pc:spChg chg="mod">
          <ac:chgData name="Balian, Sarah (CNTR)" userId="b3b060d9-4d34-479b-ad68-688eaebf93c5" providerId="ADAL" clId="{C43391EA-2A91-4AE1-8BB1-A054231E657A}" dt="2023-02-03T19:20:33.850" v="40" actId="790"/>
          <ac:spMkLst>
            <pc:docMk/>
            <pc:sldMk cId="999049329" sldId="305"/>
            <ac:spMk id="28" creationId="{991AF816-4FB0-23CF-F756-70991345D24B}"/>
          </ac:spMkLst>
        </pc:spChg>
      </pc:sldChg>
      <pc:sldChg chg="modSp mod">
        <pc:chgData name="Balian, Sarah (CNTR)" userId="b3b060d9-4d34-479b-ad68-688eaebf93c5" providerId="ADAL" clId="{C43391EA-2A91-4AE1-8BB1-A054231E657A}" dt="2023-02-03T19:20:19.891" v="39" actId="790"/>
        <pc:sldMkLst>
          <pc:docMk/>
          <pc:sldMk cId="1931778444" sldId="318"/>
        </pc:sldMkLst>
        <pc:spChg chg="mod">
          <ac:chgData name="Balian, Sarah (CNTR)" userId="b3b060d9-4d34-479b-ad68-688eaebf93c5" providerId="ADAL" clId="{C43391EA-2A91-4AE1-8BB1-A054231E657A}" dt="2023-02-03T19:20:19.891" v="39" actId="790"/>
          <ac:spMkLst>
            <pc:docMk/>
            <pc:sldMk cId="1931778444" sldId="318"/>
            <ac:spMk id="9" creationId="{E690F70B-E368-D7F5-795E-B5139345EF71}"/>
          </ac:spMkLst>
        </pc:spChg>
      </pc:sldChg>
      <pc:sldChg chg="modSp mod">
        <pc:chgData name="Balian, Sarah (CNTR)" userId="b3b060d9-4d34-479b-ad68-688eaebf93c5" providerId="ADAL" clId="{C43391EA-2A91-4AE1-8BB1-A054231E657A}" dt="2023-02-03T19:20:05.235" v="38" actId="790"/>
        <pc:sldMkLst>
          <pc:docMk/>
          <pc:sldMk cId="734295458" sldId="319"/>
        </pc:sldMkLst>
        <pc:spChg chg="mod">
          <ac:chgData name="Balian, Sarah (CNTR)" userId="b3b060d9-4d34-479b-ad68-688eaebf93c5" providerId="ADAL" clId="{C43391EA-2A91-4AE1-8BB1-A054231E657A}" dt="2023-02-03T19:20:05.235" v="38" actId="790"/>
          <ac:spMkLst>
            <pc:docMk/>
            <pc:sldMk cId="734295458" sldId="319"/>
            <ac:spMk id="9" creationId="{E690F70B-E368-D7F5-795E-B5139345EF71}"/>
          </ac:spMkLst>
        </pc:spChg>
      </pc:sldChg>
      <pc:sldChg chg="modSp mod">
        <pc:chgData name="Balian, Sarah (CNTR)" userId="b3b060d9-4d34-479b-ad68-688eaebf93c5" providerId="ADAL" clId="{C43391EA-2A91-4AE1-8BB1-A054231E657A}" dt="2023-02-03T19:19:11.717" v="27" actId="790"/>
        <pc:sldMkLst>
          <pc:docMk/>
          <pc:sldMk cId="204169627" sldId="320"/>
        </pc:sldMkLst>
        <pc:spChg chg="mod">
          <ac:chgData name="Balian, Sarah (CNTR)" userId="b3b060d9-4d34-479b-ad68-688eaebf93c5" providerId="ADAL" clId="{C43391EA-2A91-4AE1-8BB1-A054231E657A}" dt="2023-02-03T19:19:11.717" v="27" actId="790"/>
          <ac:spMkLst>
            <pc:docMk/>
            <pc:sldMk cId="204169627" sldId="320"/>
            <ac:spMk id="9" creationId="{E690F70B-E368-D7F5-795E-B5139345EF71}"/>
          </ac:spMkLst>
        </pc:spChg>
      </pc:sldChg>
      <pc:sldChg chg="modSp mod">
        <pc:chgData name="Balian, Sarah (CNTR)" userId="b3b060d9-4d34-479b-ad68-688eaebf93c5" providerId="ADAL" clId="{C43391EA-2A91-4AE1-8BB1-A054231E657A}" dt="2023-02-03T19:19:05.348" v="26" actId="790"/>
        <pc:sldMkLst>
          <pc:docMk/>
          <pc:sldMk cId="3332005300" sldId="322"/>
        </pc:sldMkLst>
        <pc:spChg chg="mod">
          <ac:chgData name="Balian, Sarah (CNTR)" userId="b3b060d9-4d34-479b-ad68-688eaebf93c5" providerId="ADAL" clId="{C43391EA-2A91-4AE1-8BB1-A054231E657A}" dt="2023-02-03T19:19:05.348" v="26" actId="790"/>
          <ac:spMkLst>
            <pc:docMk/>
            <pc:sldMk cId="3332005300" sldId="322"/>
            <ac:spMk id="5" creationId="{2DB53C78-DA00-2BC5-996C-8D5C0A276C42}"/>
          </ac:spMkLst>
        </pc:spChg>
      </pc:sldChg>
      <pc:sldChg chg="modSp mod">
        <pc:chgData name="Balian, Sarah (CNTR)" userId="b3b060d9-4d34-479b-ad68-688eaebf93c5" providerId="ADAL" clId="{C43391EA-2A91-4AE1-8BB1-A054231E657A}" dt="2023-02-03T19:18:41.972" v="24" actId="790"/>
        <pc:sldMkLst>
          <pc:docMk/>
          <pc:sldMk cId="2491221319" sldId="323"/>
        </pc:sldMkLst>
        <pc:spChg chg="mod">
          <ac:chgData name="Balian, Sarah (CNTR)" userId="b3b060d9-4d34-479b-ad68-688eaebf93c5" providerId="ADAL" clId="{C43391EA-2A91-4AE1-8BB1-A054231E657A}" dt="2023-02-03T19:18:41.972" v="24" actId="790"/>
          <ac:spMkLst>
            <pc:docMk/>
            <pc:sldMk cId="2491221319" sldId="323"/>
            <ac:spMk id="9" creationId="{E690F70B-E368-D7F5-795E-B5139345EF71}"/>
          </ac:spMkLst>
        </pc:spChg>
      </pc:sldChg>
      <pc:sldChg chg="modSp mod">
        <pc:chgData name="Balian, Sarah (CNTR)" userId="b3b060d9-4d34-479b-ad68-688eaebf93c5" providerId="ADAL" clId="{C43391EA-2A91-4AE1-8BB1-A054231E657A}" dt="2023-02-03T19:18:35.877" v="23" actId="790"/>
        <pc:sldMkLst>
          <pc:docMk/>
          <pc:sldMk cId="1702557876" sldId="324"/>
        </pc:sldMkLst>
        <pc:spChg chg="mod">
          <ac:chgData name="Balian, Sarah (CNTR)" userId="b3b060d9-4d34-479b-ad68-688eaebf93c5" providerId="ADAL" clId="{C43391EA-2A91-4AE1-8BB1-A054231E657A}" dt="2023-02-03T19:18:35.877" v="23" actId="790"/>
          <ac:spMkLst>
            <pc:docMk/>
            <pc:sldMk cId="1702557876" sldId="324"/>
            <ac:spMk id="2" creationId="{F6245169-1799-41CD-B28E-D2D20D16AD73}"/>
          </ac:spMkLst>
        </pc:spChg>
      </pc:sldChg>
      <pc:sldMasterChg chg="modSp mod modSldLayout">
        <pc:chgData name="Balian, Sarah (CNTR)" userId="b3b060d9-4d34-479b-ad68-688eaebf93c5" providerId="ADAL" clId="{C43391EA-2A91-4AE1-8BB1-A054231E657A}" dt="2023-02-03T19:11:32.397" v="2" actId="790"/>
        <pc:sldMasterMkLst>
          <pc:docMk/>
          <pc:sldMasterMk cId="3850865728" sldId="2147483662"/>
        </pc:sldMasterMkLst>
        <pc:spChg chg="mod">
          <ac:chgData name="Balian, Sarah (CNTR)" userId="b3b060d9-4d34-479b-ad68-688eaebf93c5" providerId="ADAL" clId="{C43391EA-2A91-4AE1-8BB1-A054231E657A}" dt="2023-02-03T19:11:15.599" v="1"/>
          <ac:spMkLst>
            <pc:docMk/>
            <pc:sldMasterMk cId="3850865728" sldId="2147483662"/>
            <ac:spMk id="2" creationId="{A1AF6A25-C05E-275F-43E1-F8E93E3EEC0C}"/>
          </ac:spMkLst>
        </pc:spChg>
        <pc:spChg chg="mod">
          <ac:chgData name="Balian, Sarah (CNTR)" userId="b3b060d9-4d34-479b-ad68-688eaebf93c5" providerId="ADAL" clId="{C43391EA-2A91-4AE1-8BB1-A054231E657A}" dt="2023-02-03T19:11:07.782" v="0"/>
          <ac:spMkLst>
            <pc:docMk/>
            <pc:sldMasterMk cId="3850865728" sldId="2147483662"/>
            <ac:spMk id="9" creationId="{3E4488E0-ED17-9369-58EE-ADE445C1049F}"/>
          </ac:spMkLst>
        </pc:spChg>
        <pc:sldLayoutChg chg="modSp mod">
          <pc:chgData name="Balian, Sarah (CNTR)" userId="b3b060d9-4d34-479b-ad68-688eaebf93c5" providerId="ADAL" clId="{C43391EA-2A91-4AE1-8BB1-A054231E657A}" dt="2023-02-03T19:11:32.397" v="2" actId="790"/>
          <pc:sldLayoutMkLst>
            <pc:docMk/>
            <pc:sldMasterMk cId="2734524658" sldId="2147483707"/>
            <pc:sldLayoutMk cId="3824787925" sldId="2147483686"/>
          </pc:sldLayoutMkLst>
          <pc:spChg chg="mod">
            <ac:chgData name="Balian, Sarah (CNTR)" userId="b3b060d9-4d34-479b-ad68-688eaebf93c5" providerId="ADAL" clId="{C43391EA-2A91-4AE1-8BB1-A054231E657A}" dt="2023-02-03T19:11:32.397" v="2" actId="790"/>
            <ac:spMkLst>
              <pc:docMk/>
              <pc:sldMasterMk cId="2734524658" sldId="2147483707"/>
              <pc:sldLayoutMk cId="3824787925" sldId="2147483686"/>
              <ac:spMk id="4" creationId="{EC71831F-1B8F-EA98-3184-E4EB3C6D8FB1}"/>
            </ac:spMkLst>
          </pc:spChg>
          <pc:spChg chg="mod">
            <ac:chgData name="Balian, Sarah (CNTR)" userId="b3b060d9-4d34-479b-ad68-688eaebf93c5" providerId="ADAL" clId="{C43391EA-2A91-4AE1-8BB1-A054231E657A}" dt="2023-02-03T19:11:32.397" v="2" actId="790"/>
            <ac:spMkLst>
              <pc:docMk/>
              <pc:sldMasterMk cId="2734524658" sldId="2147483707"/>
              <pc:sldLayoutMk cId="3824787925" sldId="2147483686"/>
              <ac:spMk id="6" creationId="{00000000-0000-0000-0000-000000000000}"/>
            </ac:spMkLst>
          </pc:spChg>
        </pc:sldLayoutChg>
      </pc:sldMasterChg>
      <pc:sldMasterChg chg="modSp mod modSldLayout">
        <pc:chgData name="Balian, Sarah (CNTR)" userId="b3b060d9-4d34-479b-ad68-688eaebf93c5" providerId="ADAL" clId="{C43391EA-2A91-4AE1-8BB1-A054231E657A}" dt="2023-02-03T19:12:32.062" v="12" actId="790"/>
        <pc:sldMasterMkLst>
          <pc:docMk/>
          <pc:sldMasterMk cId="3984714580" sldId="2147483687"/>
        </pc:sldMasterMkLst>
        <pc:spChg chg="mod">
          <ac:chgData name="Balian, Sarah (CNTR)" userId="b3b060d9-4d34-479b-ad68-688eaebf93c5" providerId="ADAL" clId="{C43391EA-2A91-4AE1-8BB1-A054231E657A}" dt="2023-02-03T19:11:40.350" v="3" actId="790"/>
          <ac:spMkLst>
            <pc:docMk/>
            <pc:sldMasterMk cId="3984714580" sldId="2147483687"/>
            <ac:spMk id="2" creationId="{03E54A10-719A-0B4F-7C4C-F7D6FAC8277F}"/>
          </ac:spMkLst>
        </pc:spChg>
        <pc:spChg chg="mod">
          <ac:chgData name="Balian, Sarah (CNTR)" userId="b3b060d9-4d34-479b-ad68-688eaebf93c5" providerId="ADAL" clId="{C43391EA-2A91-4AE1-8BB1-A054231E657A}" dt="2023-02-03T19:11:40.350" v="3" actId="790"/>
          <ac:spMkLst>
            <pc:docMk/>
            <pc:sldMasterMk cId="3984714580" sldId="2147483687"/>
            <ac:spMk id="3" creationId="{0DF65C5F-08F2-14C5-EB6B-62F788C57AFC}"/>
          </ac:spMkLst>
        </pc:spChg>
        <pc:spChg chg="mod">
          <ac:chgData name="Balian, Sarah (CNTR)" userId="b3b060d9-4d34-479b-ad68-688eaebf93c5" providerId="ADAL" clId="{C43391EA-2A91-4AE1-8BB1-A054231E657A}" dt="2023-02-03T19:11:40.350" v="3" actId="790"/>
          <ac:spMkLst>
            <pc:docMk/>
            <pc:sldMasterMk cId="3984714580" sldId="2147483687"/>
            <ac:spMk id="6" creationId="{F3508880-2D04-8F31-445B-D96DA2BF437A}"/>
          </ac:spMkLst>
        </pc:spChg>
        <pc:sldLayoutChg chg="modSp mod">
          <pc:chgData name="Balian, Sarah (CNTR)" userId="b3b060d9-4d34-479b-ad68-688eaebf93c5" providerId="ADAL" clId="{C43391EA-2A91-4AE1-8BB1-A054231E657A}" dt="2023-02-03T19:11:44.566" v="4" actId="790"/>
          <pc:sldLayoutMkLst>
            <pc:docMk/>
            <pc:sldMasterMk cId="3984714580" sldId="2147483687"/>
            <pc:sldLayoutMk cId="2029731006" sldId="2147483688"/>
          </pc:sldLayoutMkLst>
          <pc:spChg chg="mod">
            <ac:chgData name="Balian, Sarah (CNTR)" userId="b3b060d9-4d34-479b-ad68-688eaebf93c5" providerId="ADAL" clId="{C43391EA-2A91-4AE1-8BB1-A054231E657A}" dt="2023-02-03T19:11:44.566" v="4" actId="790"/>
            <ac:spMkLst>
              <pc:docMk/>
              <pc:sldMasterMk cId="3984714580" sldId="2147483687"/>
              <pc:sldLayoutMk cId="2029731006" sldId="2147483688"/>
              <ac:spMk id="2" creationId="{002A1D83-90D9-A967-BAF7-E596839FB289}"/>
            </ac:spMkLst>
          </pc:spChg>
          <pc:spChg chg="mod">
            <ac:chgData name="Balian, Sarah (CNTR)" userId="b3b060d9-4d34-479b-ad68-688eaebf93c5" providerId="ADAL" clId="{C43391EA-2A91-4AE1-8BB1-A054231E657A}" dt="2023-02-03T19:11:44.566" v="4" actId="790"/>
            <ac:spMkLst>
              <pc:docMk/>
              <pc:sldMasterMk cId="3984714580" sldId="2147483687"/>
              <pc:sldLayoutMk cId="2029731006" sldId="2147483688"/>
              <ac:spMk id="3" creationId="{576D5B40-EB68-8D4B-357F-B220C4259167}"/>
            </ac:spMkLst>
          </pc:spChg>
          <pc:spChg chg="mod">
            <ac:chgData name="Balian, Sarah (CNTR)" userId="b3b060d9-4d34-479b-ad68-688eaebf93c5" providerId="ADAL" clId="{C43391EA-2A91-4AE1-8BB1-A054231E657A}" dt="2023-02-03T19:11:44.566" v="4" actId="790"/>
            <ac:spMkLst>
              <pc:docMk/>
              <pc:sldMasterMk cId="3984714580" sldId="2147483687"/>
              <pc:sldLayoutMk cId="2029731006" sldId="2147483688"/>
              <ac:spMk id="6" creationId="{EC5FC97C-5584-8FB9-31E8-948C44C94010}"/>
            </ac:spMkLst>
          </pc:spChg>
        </pc:sldLayoutChg>
        <pc:sldLayoutChg chg="modSp mod">
          <pc:chgData name="Balian, Sarah (CNTR)" userId="b3b060d9-4d34-479b-ad68-688eaebf93c5" providerId="ADAL" clId="{C43391EA-2A91-4AE1-8BB1-A054231E657A}" dt="2023-02-03T19:11:50.343" v="5" actId="790"/>
          <pc:sldLayoutMkLst>
            <pc:docMk/>
            <pc:sldMasterMk cId="3984714580" sldId="2147483687"/>
            <pc:sldLayoutMk cId="746083278" sldId="2147483689"/>
          </pc:sldLayoutMkLst>
          <pc:spChg chg="mod">
            <ac:chgData name="Balian, Sarah (CNTR)" userId="b3b060d9-4d34-479b-ad68-688eaebf93c5" providerId="ADAL" clId="{C43391EA-2A91-4AE1-8BB1-A054231E657A}" dt="2023-02-03T19:11:50.343" v="5" actId="790"/>
            <ac:spMkLst>
              <pc:docMk/>
              <pc:sldMasterMk cId="3984714580" sldId="2147483687"/>
              <pc:sldLayoutMk cId="746083278" sldId="2147483689"/>
              <ac:spMk id="2" creationId="{9A15BC85-DDF8-A1DB-27A3-C24DA3DA5886}"/>
            </ac:spMkLst>
          </pc:spChg>
          <pc:spChg chg="mod">
            <ac:chgData name="Balian, Sarah (CNTR)" userId="b3b060d9-4d34-479b-ad68-688eaebf93c5" providerId="ADAL" clId="{C43391EA-2A91-4AE1-8BB1-A054231E657A}" dt="2023-02-03T19:11:50.343" v="5" actId="790"/>
            <ac:spMkLst>
              <pc:docMk/>
              <pc:sldMasterMk cId="3984714580" sldId="2147483687"/>
              <pc:sldLayoutMk cId="746083278" sldId="2147483689"/>
              <ac:spMk id="3" creationId="{D1377EC6-E606-BCCD-FC01-0168607C70E3}"/>
            </ac:spMkLst>
          </pc:spChg>
          <pc:spChg chg="mod">
            <ac:chgData name="Balian, Sarah (CNTR)" userId="b3b060d9-4d34-479b-ad68-688eaebf93c5" providerId="ADAL" clId="{C43391EA-2A91-4AE1-8BB1-A054231E657A}" dt="2023-02-03T19:11:50.343" v="5" actId="790"/>
            <ac:spMkLst>
              <pc:docMk/>
              <pc:sldMasterMk cId="3984714580" sldId="2147483687"/>
              <pc:sldLayoutMk cId="746083278" sldId="2147483689"/>
              <ac:spMk id="6" creationId="{C5F83DAB-1288-D2A6-CDF7-6DB873393035}"/>
            </ac:spMkLst>
          </pc:spChg>
        </pc:sldLayoutChg>
        <pc:sldLayoutChg chg="modSp mod">
          <pc:chgData name="Balian, Sarah (CNTR)" userId="b3b060d9-4d34-479b-ad68-688eaebf93c5" providerId="ADAL" clId="{C43391EA-2A91-4AE1-8BB1-A054231E657A}" dt="2023-02-03T19:11:58.501" v="6" actId="790"/>
          <pc:sldLayoutMkLst>
            <pc:docMk/>
            <pc:sldMasterMk cId="3984714580" sldId="2147483687"/>
            <pc:sldLayoutMk cId="1129321109" sldId="2147483690"/>
          </pc:sldLayoutMkLst>
          <pc:spChg chg="mod">
            <ac:chgData name="Balian, Sarah (CNTR)" userId="b3b060d9-4d34-479b-ad68-688eaebf93c5" providerId="ADAL" clId="{C43391EA-2A91-4AE1-8BB1-A054231E657A}" dt="2023-02-03T19:11:58.501" v="6" actId="790"/>
            <ac:spMkLst>
              <pc:docMk/>
              <pc:sldMasterMk cId="3984714580" sldId="2147483687"/>
              <pc:sldLayoutMk cId="1129321109" sldId="2147483690"/>
              <ac:spMk id="2" creationId="{6242BF62-381D-A10A-2B05-CF2065AFBDB4}"/>
            </ac:spMkLst>
          </pc:spChg>
          <pc:spChg chg="mod">
            <ac:chgData name="Balian, Sarah (CNTR)" userId="b3b060d9-4d34-479b-ad68-688eaebf93c5" providerId="ADAL" clId="{C43391EA-2A91-4AE1-8BB1-A054231E657A}" dt="2023-02-03T19:11:58.501" v="6" actId="790"/>
            <ac:spMkLst>
              <pc:docMk/>
              <pc:sldMasterMk cId="3984714580" sldId="2147483687"/>
              <pc:sldLayoutMk cId="1129321109" sldId="2147483690"/>
              <ac:spMk id="3" creationId="{4005B1DE-79D9-8942-5FD8-A2F056CE72E2}"/>
            </ac:spMkLst>
          </pc:spChg>
          <pc:spChg chg="mod">
            <ac:chgData name="Balian, Sarah (CNTR)" userId="b3b060d9-4d34-479b-ad68-688eaebf93c5" providerId="ADAL" clId="{C43391EA-2A91-4AE1-8BB1-A054231E657A}" dt="2023-02-03T19:11:58.501" v="6" actId="790"/>
            <ac:spMkLst>
              <pc:docMk/>
              <pc:sldMasterMk cId="3984714580" sldId="2147483687"/>
              <pc:sldLayoutMk cId="1129321109" sldId="2147483690"/>
              <ac:spMk id="6" creationId="{164D1C88-F894-953E-7603-9966357E8EF0}"/>
            </ac:spMkLst>
          </pc:spChg>
        </pc:sldLayoutChg>
        <pc:sldLayoutChg chg="modSp mod">
          <pc:chgData name="Balian, Sarah (CNTR)" userId="b3b060d9-4d34-479b-ad68-688eaebf93c5" providerId="ADAL" clId="{C43391EA-2A91-4AE1-8BB1-A054231E657A}" dt="2023-02-03T19:12:06.557" v="7" actId="790"/>
          <pc:sldLayoutMkLst>
            <pc:docMk/>
            <pc:sldMasterMk cId="3984714580" sldId="2147483687"/>
            <pc:sldLayoutMk cId="1622710034" sldId="2147483691"/>
          </pc:sldLayoutMkLst>
          <pc:spChg chg="mod">
            <ac:chgData name="Balian, Sarah (CNTR)" userId="b3b060d9-4d34-479b-ad68-688eaebf93c5" providerId="ADAL" clId="{C43391EA-2A91-4AE1-8BB1-A054231E657A}" dt="2023-02-03T19:12:06.557" v="7" actId="790"/>
            <ac:spMkLst>
              <pc:docMk/>
              <pc:sldMasterMk cId="3984714580" sldId="2147483687"/>
              <pc:sldLayoutMk cId="1622710034" sldId="2147483691"/>
              <ac:spMk id="2" creationId="{E6195229-41BE-FCD2-40AF-27A3CD6A6264}"/>
            </ac:spMkLst>
          </pc:spChg>
          <pc:spChg chg="mod">
            <ac:chgData name="Balian, Sarah (CNTR)" userId="b3b060d9-4d34-479b-ad68-688eaebf93c5" providerId="ADAL" clId="{C43391EA-2A91-4AE1-8BB1-A054231E657A}" dt="2023-02-03T19:12:06.557" v="7" actId="790"/>
            <ac:spMkLst>
              <pc:docMk/>
              <pc:sldMasterMk cId="3984714580" sldId="2147483687"/>
              <pc:sldLayoutMk cId="1622710034" sldId="2147483691"/>
              <ac:spMk id="3" creationId="{EDF7F47D-7483-43A5-0658-4E25BC7D773B}"/>
            </ac:spMkLst>
          </pc:spChg>
          <pc:spChg chg="mod">
            <ac:chgData name="Balian, Sarah (CNTR)" userId="b3b060d9-4d34-479b-ad68-688eaebf93c5" providerId="ADAL" clId="{C43391EA-2A91-4AE1-8BB1-A054231E657A}" dt="2023-02-03T19:12:06.557" v="7" actId="790"/>
            <ac:spMkLst>
              <pc:docMk/>
              <pc:sldMasterMk cId="3984714580" sldId="2147483687"/>
              <pc:sldLayoutMk cId="1622710034" sldId="2147483691"/>
              <ac:spMk id="4" creationId="{D75D5CDD-98ED-48B0-10C6-1E0C5F88789A}"/>
            </ac:spMkLst>
          </pc:spChg>
          <pc:spChg chg="mod">
            <ac:chgData name="Balian, Sarah (CNTR)" userId="b3b060d9-4d34-479b-ad68-688eaebf93c5" providerId="ADAL" clId="{C43391EA-2A91-4AE1-8BB1-A054231E657A}" dt="2023-02-03T19:12:06.557" v="7" actId="790"/>
            <ac:spMkLst>
              <pc:docMk/>
              <pc:sldMasterMk cId="3984714580" sldId="2147483687"/>
              <pc:sldLayoutMk cId="1622710034" sldId="2147483691"/>
              <ac:spMk id="7" creationId="{03C6669B-A941-704F-9F3C-A818DF9F2E51}"/>
            </ac:spMkLst>
          </pc:spChg>
        </pc:sldLayoutChg>
        <pc:sldLayoutChg chg="modSp mod">
          <pc:chgData name="Balian, Sarah (CNTR)" userId="b3b060d9-4d34-479b-ad68-688eaebf93c5" providerId="ADAL" clId="{C43391EA-2A91-4AE1-8BB1-A054231E657A}" dt="2023-02-03T19:12:12.788" v="8" actId="790"/>
          <pc:sldLayoutMkLst>
            <pc:docMk/>
            <pc:sldMasterMk cId="3984714580" sldId="2147483687"/>
            <pc:sldLayoutMk cId="159174091" sldId="2147483692"/>
          </pc:sldLayoutMkLst>
          <pc:spChg chg="mod">
            <ac:chgData name="Balian, Sarah (CNTR)" userId="b3b060d9-4d34-479b-ad68-688eaebf93c5" providerId="ADAL" clId="{C43391EA-2A91-4AE1-8BB1-A054231E657A}" dt="2023-02-03T19:12:12.788" v="8" actId="790"/>
            <ac:spMkLst>
              <pc:docMk/>
              <pc:sldMasterMk cId="3984714580" sldId="2147483687"/>
              <pc:sldLayoutMk cId="159174091" sldId="2147483692"/>
              <ac:spMk id="2" creationId="{087D6BC1-4D31-60E7-AD68-5F5554B42989}"/>
            </ac:spMkLst>
          </pc:spChg>
          <pc:spChg chg="mod">
            <ac:chgData name="Balian, Sarah (CNTR)" userId="b3b060d9-4d34-479b-ad68-688eaebf93c5" providerId="ADAL" clId="{C43391EA-2A91-4AE1-8BB1-A054231E657A}" dt="2023-02-03T19:12:12.788" v="8" actId="790"/>
            <ac:spMkLst>
              <pc:docMk/>
              <pc:sldMasterMk cId="3984714580" sldId="2147483687"/>
              <pc:sldLayoutMk cId="159174091" sldId="2147483692"/>
              <ac:spMk id="3" creationId="{B6D094AF-D978-2D58-15A9-1B33CF068A72}"/>
            </ac:spMkLst>
          </pc:spChg>
          <pc:spChg chg="mod">
            <ac:chgData name="Balian, Sarah (CNTR)" userId="b3b060d9-4d34-479b-ad68-688eaebf93c5" providerId="ADAL" clId="{C43391EA-2A91-4AE1-8BB1-A054231E657A}" dt="2023-02-03T19:12:12.788" v="8" actId="790"/>
            <ac:spMkLst>
              <pc:docMk/>
              <pc:sldMasterMk cId="3984714580" sldId="2147483687"/>
              <pc:sldLayoutMk cId="159174091" sldId="2147483692"/>
              <ac:spMk id="4" creationId="{B76FEFA9-1EFD-AA0F-5613-FF2578649EEC}"/>
            </ac:spMkLst>
          </pc:spChg>
          <pc:spChg chg="mod">
            <ac:chgData name="Balian, Sarah (CNTR)" userId="b3b060d9-4d34-479b-ad68-688eaebf93c5" providerId="ADAL" clId="{C43391EA-2A91-4AE1-8BB1-A054231E657A}" dt="2023-02-03T19:12:12.788" v="8" actId="790"/>
            <ac:spMkLst>
              <pc:docMk/>
              <pc:sldMasterMk cId="3984714580" sldId="2147483687"/>
              <pc:sldLayoutMk cId="159174091" sldId="2147483692"/>
              <ac:spMk id="5" creationId="{8577AD89-766D-5EB1-992F-5E75824CF118}"/>
            </ac:spMkLst>
          </pc:spChg>
          <pc:spChg chg="mod">
            <ac:chgData name="Balian, Sarah (CNTR)" userId="b3b060d9-4d34-479b-ad68-688eaebf93c5" providerId="ADAL" clId="{C43391EA-2A91-4AE1-8BB1-A054231E657A}" dt="2023-02-03T19:12:12.788" v="8" actId="790"/>
            <ac:spMkLst>
              <pc:docMk/>
              <pc:sldMasterMk cId="3984714580" sldId="2147483687"/>
              <pc:sldLayoutMk cId="159174091" sldId="2147483692"/>
              <ac:spMk id="6" creationId="{1FDD7E75-52E7-7B3E-9839-1C36622685FE}"/>
            </ac:spMkLst>
          </pc:spChg>
          <pc:spChg chg="mod">
            <ac:chgData name="Balian, Sarah (CNTR)" userId="b3b060d9-4d34-479b-ad68-688eaebf93c5" providerId="ADAL" clId="{C43391EA-2A91-4AE1-8BB1-A054231E657A}" dt="2023-02-03T19:12:12.788" v="8" actId="790"/>
            <ac:spMkLst>
              <pc:docMk/>
              <pc:sldMasterMk cId="3984714580" sldId="2147483687"/>
              <pc:sldLayoutMk cId="159174091" sldId="2147483692"/>
              <ac:spMk id="9" creationId="{1E466514-9FE0-C986-DC11-1C04C064BECD}"/>
            </ac:spMkLst>
          </pc:spChg>
        </pc:sldLayoutChg>
        <pc:sldLayoutChg chg="modSp mod">
          <pc:chgData name="Balian, Sarah (CNTR)" userId="b3b060d9-4d34-479b-ad68-688eaebf93c5" providerId="ADAL" clId="{C43391EA-2A91-4AE1-8BB1-A054231E657A}" dt="2023-02-03T19:12:16.970" v="9" actId="790"/>
          <pc:sldLayoutMkLst>
            <pc:docMk/>
            <pc:sldMasterMk cId="3984714580" sldId="2147483687"/>
            <pc:sldLayoutMk cId="2208407366" sldId="2147483693"/>
          </pc:sldLayoutMkLst>
          <pc:spChg chg="mod">
            <ac:chgData name="Balian, Sarah (CNTR)" userId="b3b060d9-4d34-479b-ad68-688eaebf93c5" providerId="ADAL" clId="{C43391EA-2A91-4AE1-8BB1-A054231E657A}" dt="2023-02-03T19:12:16.970" v="9" actId="790"/>
            <ac:spMkLst>
              <pc:docMk/>
              <pc:sldMasterMk cId="3984714580" sldId="2147483687"/>
              <pc:sldLayoutMk cId="2208407366" sldId="2147483693"/>
              <ac:spMk id="2" creationId="{416B39E1-D2C8-25CA-5AAB-52CEE9B31FA8}"/>
            </ac:spMkLst>
          </pc:spChg>
          <pc:spChg chg="mod">
            <ac:chgData name="Balian, Sarah (CNTR)" userId="b3b060d9-4d34-479b-ad68-688eaebf93c5" providerId="ADAL" clId="{C43391EA-2A91-4AE1-8BB1-A054231E657A}" dt="2023-02-03T19:12:16.970" v="9" actId="790"/>
            <ac:spMkLst>
              <pc:docMk/>
              <pc:sldMasterMk cId="3984714580" sldId="2147483687"/>
              <pc:sldLayoutMk cId="2208407366" sldId="2147483693"/>
              <ac:spMk id="5" creationId="{C60B5B06-9A2B-3713-F79A-B8D93949EA51}"/>
            </ac:spMkLst>
          </pc:spChg>
        </pc:sldLayoutChg>
        <pc:sldLayoutChg chg="modSp mod">
          <pc:chgData name="Balian, Sarah (CNTR)" userId="b3b060d9-4d34-479b-ad68-688eaebf93c5" providerId="ADAL" clId="{C43391EA-2A91-4AE1-8BB1-A054231E657A}" dt="2023-02-03T19:12:21.840" v="10" actId="790"/>
          <pc:sldLayoutMkLst>
            <pc:docMk/>
            <pc:sldMasterMk cId="3984714580" sldId="2147483687"/>
            <pc:sldLayoutMk cId="1400920545" sldId="2147483694"/>
          </pc:sldLayoutMkLst>
          <pc:spChg chg="mod">
            <ac:chgData name="Balian, Sarah (CNTR)" userId="b3b060d9-4d34-479b-ad68-688eaebf93c5" providerId="ADAL" clId="{C43391EA-2A91-4AE1-8BB1-A054231E657A}" dt="2023-02-03T19:12:21.840" v="10" actId="790"/>
            <ac:spMkLst>
              <pc:docMk/>
              <pc:sldMasterMk cId="3984714580" sldId="2147483687"/>
              <pc:sldLayoutMk cId="1400920545" sldId="2147483694"/>
              <ac:spMk id="2" creationId="{FCB23E28-E8E3-EDDF-D177-79EF6B51436B}"/>
            </ac:spMkLst>
          </pc:spChg>
          <pc:spChg chg="mod">
            <ac:chgData name="Balian, Sarah (CNTR)" userId="b3b060d9-4d34-479b-ad68-688eaebf93c5" providerId="ADAL" clId="{C43391EA-2A91-4AE1-8BB1-A054231E657A}" dt="2023-02-03T19:12:21.840" v="10" actId="790"/>
            <ac:spMkLst>
              <pc:docMk/>
              <pc:sldMasterMk cId="3984714580" sldId="2147483687"/>
              <pc:sldLayoutMk cId="1400920545" sldId="2147483694"/>
              <ac:spMk id="3" creationId="{01F321F6-3B64-18D4-DDAD-322F018BFBFD}"/>
            </ac:spMkLst>
          </pc:spChg>
          <pc:spChg chg="mod">
            <ac:chgData name="Balian, Sarah (CNTR)" userId="b3b060d9-4d34-479b-ad68-688eaebf93c5" providerId="ADAL" clId="{C43391EA-2A91-4AE1-8BB1-A054231E657A}" dt="2023-02-03T19:12:21.840" v="10" actId="790"/>
            <ac:spMkLst>
              <pc:docMk/>
              <pc:sldMasterMk cId="3984714580" sldId="2147483687"/>
              <pc:sldLayoutMk cId="1400920545" sldId="2147483694"/>
              <ac:spMk id="4" creationId="{E88180AF-0655-F3DE-0431-52E54B9143E0}"/>
            </ac:spMkLst>
          </pc:spChg>
        </pc:sldLayoutChg>
        <pc:sldLayoutChg chg="modSp mod">
          <pc:chgData name="Balian, Sarah (CNTR)" userId="b3b060d9-4d34-479b-ad68-688eaebf93c5" providerId="ADAL" clId="{C43391EA-2A91-4AE1-8BB1-A054231E657A}" dt="2023-02-03T19:12:27.380" v="11" actId="790"/>
          <pc:sldLayoutMkLst>
            <pc:docMk/>
            <pc:sldMasterMk cId="3984714580" sldId="2147483687"/>
            <pc:sldLayoutMk cId="2613048141" sldId="2147483695"/>
          </pc:sldLayoutMkLst>
          <pc:spChg chg="mod">
            <ac:chgData name="Balian, Sarah (CNTR)" userId="b3b060d9-4d34-479b-ad68-688eaebf93c5" providerId="ADAL" clId="{C43391EA-2A91-4AE1-8BB1-A054231E657A}" dt="2023-02-03T19:12:27.380" v="11" actId="790"/>
            <ac:spMkLst>
              <pc:docMk/>
              <pc:sldMasterMk cId="3984714580" sldId="2147483687"/>
              <pc:sldLayoutMk cId="2613048141" sldId="2147483695"/>
              <ac:spMk id="2" creationId="{0A9639F2-937A-2854-EF3F-2239E2CF5D70}"/>
            </ac:spMkLst>
          </pc:spChg>
          <pc:spChg chg="mod">
            <ac:chgData name="Balian, Sarah (CNTR)" userId="b3b060d9-4d34-479b-ad68-688eaebf93c5" providerId="ADAL" clId="{C43391EA-2A91-4AE1-8BB1-A054231E657A}" dt="2023-02-03T19:12:27.380" v="11" actId="790"/>
            <ac:spMkLst>
              <pc:docMk/>
              <pc:sldMasterMk cId="3984714580" sldId="2147483687"/>
              <pc:sldLayoutMk cId="2613048141" sldId="2147483695"/>
              <ac:spMk id="3" creationId="{68A811CE-D9E8-8D8B-9457-895E777F34F8}"/>
            </ac:spMkLst>
          </pc:spChg>
          <pc:spChg chg="mod">
            <ac:chgData name="Balian, Sarah (CNTR)" userId="b3b060d9-4d34-479b-ad68-688eaebf93c5" providerId="ADAL" clId="{C43391EA-2A91-4AE1-8BB1-A054231E657A}" dt="2023-02-03T19:12:27.380" v="11" actId="790"/>
            <ac:spMkLst>
              <pc:docMk/>
              <pc:sldMasterMk cId="3984714580" sldId="2147483687"/>
              <pc:sldLayoutMk cId="2613048141" sldId="2147483695"/>
              <ac:spMk id="4" creationId="{69E502F5-9B92-7EBD-7F62-C1840E9C6824}"/>
            </ac:spMkLst>
          </pc:spChg>
          <pc:spChg chg="mod">
            <ac:chgData name="Balian, Sarah (CNTR)" userId="b3b060d9-4d34-479b-ad68-688eaebf93c5" providerId="ADAL" clId="{C43391EA-2A91-4AE1-8BB1-A054231E657A}" dt="2023-02-03T19:12:27.380" v="11" actId="790"/>
            <ac:spMkLst>
              <pc:docMk/>
              <pc:sldMasterMk cId="3984714580" sldId="2147483687"/>
              <pc:sldLayoutMk cId="2613048141" sldId="2147483695"/>
              <ac:spMk id="7" creationId="{AFB723CC-C2B0-C198-D4C4-582F5D4C6CAD}"/>
            </ac:spMkLst>
          </pc:spChg>
        </pc:sldLayoutChg>
        <pc:sldLayoutChg chg="modSp mod">
          <pc:chgData name="Balian, Sarah (CNTR)" userId="b3b060d9-4d34-479b-ad68-688eaebf93c5" providerId="ADAL" clId="{C43391EA-2A91-4AE1-8BB1-A054231E657A}" dt="2023-02-03T19:12:32.062" v="12" actId="790"/>
          <pc:sldLayoutMkLst>
            <pc:docMk/>
            <pc:sldMasterMk cId="3984714580" sldId="2147483687"/>
            <pc:sldLayoutMk cId="3093831904" sldId="2147483696"/>
          </pc:sldLayoutMkLst>
          <pc:spChg chg="mod">
            <ac:chgData name="Balian, Sarah (CNTR)" userId="b3b060d9-4d34-479b-ad68-688eaebf93c5" providerId="ADAL" clId="{C43391EA-2A91-4AE1-8BB1-A054231E657A}" dt="2023-02-03T19:12:32.062" v="12" actId="790"/>
            <ac:spMkLst>
              <pc:docMk/>
              <pc:sldMasterMk cId="3984714580" sldId="2147483687"/>
              <pc:sldLayoutMk cId="3093831904" sldId="2147483696"/>
              <ac:spMk id="2" creationId="{D050CEF7-BDF4-9D90-C771-75E0241DBCB3}"/>
            </ac:spMkLst>
          </pc:spChg>
          <pc:spChg chg="mod">
            <ac:chgData name="Balian, Sarah (CNTR)" userId="b3b060d9-4d34-479b-ad68-688eaebf93c5" providerId="ADAL" clId="{C43391EA-2A91-4AE1-8BB1-A054231E657A}" dt="2023-02-03T19:12:32.062" v="12" actId="790"/>
            <ac:spMkLst>
              <pc:docMk/>
              <pc:sldMasterMk cId="3984714580" sldId="2147483687"/>
              <pc:sldLayoutMk cId="3093831904" sldId="2147483696"/>
              <ac:spMk id="3" creationId="{73C59DF9-B727-7BD6-53D6-BBB07FFC0E13}"/>
            </ac:spMkLst>
          </pc:spChg>
          <pc:spChg chg="mod">
            <ac:chgData name="Balian, Sarah (CNTR)" userId="b3b060d9-4d34-479b-ad68-688eaebf93c5" providerId="ADAL" clId="{C43391EA-2A91-4AE1-8BB1-A054231E657A}" dt="2023-02-03T19:12:32.062" v="12" actId="790"/>
            <ac:spMkLst>
              <pc:docMk/>
              <pc:sldMasterMk cId="3984714580" sldId="2147483687"/>
              <pc:sldLayoutMk cId="3093831904" sldId="2147483696"/>
              <ac:spMk id="4" creationId="{FF1274E9-1FBB-81C4-5141-D268678A6250}"/>
            </ac:spMkLst>
          </pc:spChg>
          <pc:spChg chg="mod">
            <ac:chgData name="Balian, Sarah (CNTR)" userId="b3b060d9-4d34-479b-ad68-688eaebf93c5" providerId="ADAL" clId="{C43391EA-2A91-4AE1-8BB1-A054231E657A}" dt="2023-02-03T19:12:32.062" v="12" actId="790"/>
            <ac:spMkLst>
              <pc:docMk/>
              <pc:sldMasterMk cId="3984714580" sldId="2147483687"/>
              <pc:sldLayoutMk cId="3093831904" sldId="2147483696"/>
              <ac:spMk id="7" creationId="{6370684A-773A-DFCA-7EC5-C299C4D3A039}"/>
            </ac:spMkLst>
          </pc:spChg>
        </pc:sldLayoutChg>
      </pc:sldMasterChg>
      <pc:sldMasterChg chg="modSp mod modSldLayout">
        <pc:chgData name="Balian, Sarah (CNTR)" userId="b3b060d9-4d34-479b-ad68-688eaebf93c5" providerId="ADAL" clId="{C43391EA-2A91-4AE1-8BB1-A054231E657A}" dt="2023-02-03T19:13:18.646" v="22" actId="790"/>
        <pc:sldMasterMkLst>
          <pc:docMk/>
          <pc:sldMasterMk cId="3554223567" sldId="2147483697"/>
        </pc:sldMasterMkLst>
        <pc:spChg chg="mod">
          <ac:chgData name="Balian, Sarah (CNTR)" userId="b3b060d9-4d34-479b-ad68-688eaebf93c5" providerId="ADAL" clId="{C43391EA-2A91-4AE1-8BB1-A054231E657A}" dt="2023-02-03T19:12:36.446" v="13" actId="790"/>
          <ac:spMkLst>
            <pc:docMk/>
            <pc:sldMasterMk cId="3554223567" sldId="2147483697"/>
            <ac:spMk id="2" creationId="{03E54A10-719A-0B4F-7C4C-F7D6FAC8277F}"/>
          </ac:spMkLst>
        </pc:spChg>
        <pc:spChg chg="mod">
          <ac:chgData name="Balian, Sarah (CNTR)" userId="b3b060d9-4d34-479b-ad68-688eaebf93c5" providerId="ADAL" clId="{C43391EA-2A91-4AE1-8BB1-A054231E657A}" dt="2023-02-03T19:12:36.446" v="13" actId="790"/>
          <ac:spMkLst>
            <pc:docMk/>
            <pc:sldMasterMk cId="3554223567" sldId="2147483697"/>
            <ac:spMk id="3" creationId="{0DF65C5F-08F2-14C5-EB6B-62F788C57AFC}"/>
          </ac:spMkLst>
        </pc:spChg>
        <pc:spChg chg="mod">
          <ac:chgData name="Balian, Sarah (CNTR)" userId="b3b060d9-4d34-479b-ad68-688eaebf93c5" providerId="ADAL" clId="{C43391EA-2A91-4AE1-8BB1-A054231E657A}" dt="2023-02-03T19:12:36.446" v="13" actId="790"/>
          <ac:spMkLst>
            <pc:docMk/>
            <pc:sldMasterMk cId="3554223567" sldId="2147483697"/>
            <ac:spMk id="6" creationId="{F3508880-2D04-8F31-445B-D96DA2BF437A}"/>
          </ac:spMkLst>
        </pc:spChg>
        <pc:sldLayoutChg chg="modSp mod">
          <pc:chgData name="Balian, Sarah (CNTR)" userId="b3b060d9-4d34-479b-ad68-688eaebf93c5" providerId="ADAL" clId="{C43391EA-2A91-4AE1-8BB1-A054231E657A}" dt="2023-02-03T19:12:40.436" v="14" actId="790"/>
          <pc:sldLayoutMkLst>
            <pc:docMk/>
            <pc:sldMasterMk cId="3554223567" sldId="2147483697"/>
            <pc:sldLayoutMk cId="4184503259" sldId="2147483698"/>
          </pc:sldLayoutMkLst>
          <pc:spChg chg="mod">
            <ac:chgData name="Balian, Sarah (CNTR)" userId="b3b060d9-4d34-479b-ad68-688eaebf93c5" providerId="ADAL" clId="{C43391EA-2A91-4AE1-8BB1-A054231E657A}" dt="2023-02-03T19:12:40.436" v="14" actId="790"/>
            <ac:spMkLst>
              <pc:docMk/>
              <pc:sldMasterMk cId="3554223567" sldId="2147483697"/>
              <pc:sldLayoutMk cId="4184503259" sldId="2147483698"/>
              <ac:spMk id="2" creationId="{002A1D83-90D9-A967-BAF7-E596839FB289}"/>
            </ac:spMkLst>
          </pc:spChg>
          <pc:spChg chg="mod">
            <ac:chgData name="Balian, Sarah (CNTR)" userId="b3b060d9-4d34-479b-ad68-688eaebf93c5" providerId="ADAL" clId="{C43391EA-2A91-4AE1-8BB1-A054231E657A}" dt="2023-02-03T19:12:40.436" v="14" actId="790"/>
            <ac:spMkLst>
              <pc:docMk/>
              <pc:sldMasterMk cId="3554223567" sldId="2147483697"/>
              <pc:sldLayoutMk cId="4184503259" sldId="2147483698"/>
              <ac:spMk id="3" creationId="{576D5B40-EB68-8D4B-357F-B220C4259167}"/>
            </ac:spMkLst>
          </pc:spChg>
          <pc:spChg chg="mod">
            <ac:chgData name="Balian, Sarah (CNTR)" userId="b3b060d9-4d34-479b-ad68-688eaebf93c5" providerId="ADAL" clId="{C43391EA-2A91-4AE1-8BB1-A054231E657A}" dt="2023-02-03T19:12:40.436" v="14" actId="790"/>
            <ac:spMkLst>
              <pc:docMk/>
              <pc:sldMasterMk cId="3554223567" sldId="2147483697"/>
              <pc:sldLayoutMk cId="4184503259" sldId="2147483698"/>
              <ac:spMk id="6" creationId="{EC5FC97C-5584-8FB9-31E8-948C44C94010}"/>
            </ac:spMkLst>
          </pc:spChg>
        </pc:sldLayoutChg>
        <pc:sldLayoutChg chg="modSp mod">
          <pc:chgData name="Balian, Sarah (CNTR)" userId="b3b060d9-4d34-479b-ad68-688eaebf93c5" providerId="ADAL" clId="{C43391EA-2A91-4AE1-8BB1-A054231E657A}" dt="2023-02-03T19:12:45.065" v="15" actId="790"/>
          <pc:sldLayoutMkLst>
            <pc:docMk/>
            <pc:sldMasterMk cId="3554223567" sldId="2147483697"/>
            <pc:sldLayoutMk cId="1114824025" sldId="2147483699"/>
          </pc:sldLayoutMkLst>
          <pc:spChg chg="mod">
            <ac:chgData name="Balian, Sarah (CNTR)" userId="b3b060d9-4d34-479b-ad68-688eaebf93c5" providerId="ADAL" clId="{C43391EA-2A91-4AE1-8BB1-A054231E657A}" dt="2023-02-03T19:12:45.065" v="15" actId="790"/>
            <ac:spMkLst>
              <pc:docMk/>
              <pc:sldMasterMk cId="3554223567" sldId="2147483697"/>
              <pc:sldLayoutMk cId="1114824025" sldId="2147483699"/>
              <ac:spMk id="2" creationId="{9A15BC85-DDF8-A1DB-27A3-C24DA3DA5886}"/>
            </ac:spMkLst>
          </pc:spChg>
          <pc:spChg chg="mod">
            <ac:chgData name="Balian, Sarah (CNTR)" userId="b3b060d9-4d34-479b-ad68-688eaebf93c5" providerId="ADAL" clId="{C43391EA-2A91-4AE1-8BB1-A054231E657A}" dt="2023-02-03T19:12:45.065" v="15" actId="790"/>
            <ac:spMkLst>
              <pc:docMk/>
              <pc:sldMasterMk cId="3554223567" sldId="2147483697"/>
              <pc:sldLayoutMk cId="1114824025" sldId="2147483699"/>
              <ac:spMk id="3" creationId="{D1377EC6-E606-BCCD-FC01-0168607C70E3}"/>
            </ac:spMkLst>
          </pc:spChg>
          <pc:spChg chg="mod">
            <ac:chgData name="Balian, Sarah (CNTR)" userId="b3b060d9-4d34-479b-ad68-688eaebf93c5" providerId="ADAL" clId="{C43391EA-2A91-4AE1-8BB1-A054231E657A}" dt="2023-02-03T19:12:45.065" v="15" actId="790"/>
            <ac:spMkLst>
              <pc:docMk/>
              <pc:sldMasterMk cId="3554223567" sldId="2147483697"/>
              <pc:sldLayoutMk cId="1114824025" sldId="2147483699"/>
              <ac:spMk id="6" creationId="{C5F83DAB-1288-D2A6-CDF7-6DB873393035}"/>
            </ac:spMkLst>
          </pc:spChg>
        </pc:sldLayoutChg>
        <pc:sldLayoutChg chg="modSp mod">
          <pc:chgData name="Balian, Sarah (CNTR)" userId="b3b060d9-4d34-479b-ad68-688eaebf93c5" providerId="ADAL" clId="{C43391EA-2A91-4AE1-8BB1-A054231E657A}" dt="2023-02-03T19:12:50.141" v="16" actId="790"/>
          <pc:sldLayoutMkLst>
            <pc:docMk/>
            <pc:sldMasterMk cId="3554223567" sldId="2147483697"/>
            <pc:sldLayoutMk cId="4222223493" sldId="2147483700"/>
          </pc:sldLayoutMkLst>
          <pc:spChg chg="mod">
            <ac:chgData name="Balian, Sarah (CNTR)" userId="b3b060d9-4d34-479b-ad68-688eaebf93c5" providerId="ADAL" clId="{C43391EA-2A91-4AE1-8BB1-A054231E657A}" dt="2023-02-03T19:12:50.141" v="16" actId="790"/>
            <ac:spMkLst>
              <pc:docMk/>
              <pc:sldMasterMk cId="3554223567" sldId="2147483697"/>
              <pc:sldLayoutMk cId="4222223493" sldId="2147483700"/>
              <ac:spMk id="2" creationId="{6242BF62-381D-A10A-2B05-CF2065AFBDB4}"/>
            </ac:spMkLst>
          </pc:spChg>
          <pc:spChg chg="mod">
            <ac:chgData name="Balian, Sarah (CNTR)" userId="b3b060d9-4d34-479b-ad68-688eaebf93c5" providerId="ADAL" clId="{C43391EA-2A91-4AE1-8BB1-A054231E657A}" dt="2023-02-03T19:12:50.141" v="16" actId="790"/>
            <ac:spMkLst>
              <pc:docMk/>
              <pc:sldMasterMk cId="3554223567" sldId="2147483697"/>
              <pc:sldLayoutMk cId="4222223493" sldId="2147483700"/>
              <ac:spMk id="3" creationId="{4005B1DE-79D9-8942-5FD8-A2F056CE72E2}"/>
            </ac:spMkLst>
          </pc:spChg>
          <pc:spChg chg="mod">
            <ac:chgData name="Balian, Sarah (CNTR)" userId="b3b060d9-4d34-479b-ad68-688eaebf93c5" providerId="ADAL" clId="{C43391EA-2A91-4AE1-8BB1-A054231E657A}" dt="2023-02-03T19:12:50.141" v="16" actId="790"/>
            <ac:spMkLst>
              <pc:docMk/>
              <pc:sldMasterMk cId="3554223567" sldId="2147483697"/>
              <pc:sldLayoutMk cId="4222223493" sldId="2147483700"/>
              <ac:spMk id="6" creationId="{164D1C88-F894-953E-7603-9966357E8EF0}"/>
            </ac:spMkLst>
          </pc:spChg>
        </pc:sldLayoutChg>
        <pc:sldLayoutChg chg="modSp mod">
          <pc:chgData name="Balian, Sarah (CNTR)" userId="b3b060d9-4d34-479b-ad68-688eaebf93c5" providerId="ADAL" clId="{C43391EA-2A91-4AE1-8BB1-A054231E657A}" dt="2023-02-03T19:12:54.523" v="17" actId="790"/>
          <pc:sldLayoutMkLst>
            <pc:docMk/>
            <pc:sldMasterMk cId="3554223567" sldId="2147483697"/>
            <pc:sldLayoutMk cId="262435433" sldId="2147483701"/>
          </pc:sldLayoutMkLst>
          <pc:spChg chg="mod">
            <ac:chgData name="Balian, Sarah (CNTR)" userId="b3b060d9-4d34-479b-ad68-688eaebf93c5" providerId="ADAL" clId="{C43391EA-2A91-4AE1-8BB1-A054231E657A}" dt="2023-02-03T19:12:54.523" v="17" actId="790"/>
            <ac:spMkLst>
              <pc:docMk/>
              <pc:sldMasterMk cId="3554223567" sldId="2147483697"/>
              <pc:sldLayoutMk cId="262435433" sldId="2147483701"/>
              <ac:spMk id="2" creationId="{E6195229-41BE-FCD2-40AF-27A3CD6A6264}"/>
            </ac:spMkLst>
          </pc:spChg>
          <pc:spChg chg="mod">
            <ac:chgData name="Balian, Sarah (CNTR)" userId="b3b060d9-4d34-479b-ad68-688eaebf93c5" providerId="ADAL" clId="{C43391EA-2A91-4AE1-8BB1-A054231E657A}" dt="2023-02-03T19:12:54.523" v="17" actId="790"/>
            <ac:spMkLst>
              <pc:docMk/>
              <pc:sldMasterMk cId="3554223567" sldId="2147483697"/>
              <pc:sldLayoutMk cId="262435433" sldId="2147483701"/>
              <ac:spMk id="3" creationId="{EDF7F47D-7483-43A5-0658-4E25BC7D773B}"/>
            </ac:spMkLst>
          </pc:spChg>
          <pc:spChg chg="mod">
            <ac:chgData name="Balian, Sarah (CNTR)" userId="b3b060d9-4d34-479b-ad68-688eaebf93c5" providerId="ADAL" clId="{C43391EA-2A91-4AE1-8BB1-A054231E657A}" dt="2023-02-03T19:12:54.523" v="17" actId="790"/>
            <ac:spMkLst>
              <pc:docMk/>
              <pc:sldMasterMk cId="3554223567" sldId="2147483697"/>
              <pc:sldLayoutMk cId="262435433" sldId="2147483701"/>
              <ac:spMk id="4" creationId="{D75D5CDD-98ED-48B0-10C6-1E0C5F88789A}"/>
            </ac:spMkLst>
          </pc:spChg>
          <pc:spChg chg="mod">
            <ac:chgData name="Balian, Sarah (CNTR)" userId="b3b060d9-4d34-479b-ad68-688eaebf93c5" providerId="ADAL" clId="{C43391EA-2A91-4AE1-8BB1-A054231E657A}" dt="2023-02-03T19:12:54.523" v="17" actId="790"/>
            <ac:spMkLst>
              <pc:docMk/>
              <pc:sldMasterMk cId="3554223567" sldId="2147483697"/>
              <pc:sldLayoutMk cId="262435433" sldId="2147483701"/>
              <ac:spMk id="7" creationId="{03C6669B-A941-704F-9F3C-A818DF9F2E51}"/>
            </ac:spMkLst>
          </pc:spChg>
        </pc:sldLayoutChg>
        <pc:sldLayoutChg chg="modSp mod">
          <pc:chgData name="Balian, Sarah (CNTR)" userId="b3b060d9-4d34-479b-ad68-688eaebf93c5" providerId="ADAL" clId="{C43391EA-2A91-4AE1-8BB1-A054231E657A}" dt="2023-02-03T19:12:58.701" v="18" actId="790"/>
          <pc:sldLayoutMkLst>
            <pc:docMk/>
            <pc:sldMasterMk cId="3554223567" sldId="2147483697"/>
            <pc:sldLayoutMk cId="2610558398" sldId="2147483702"/>
          </pc:sldLayoutMkLst>
          <pc:spChg chg="mod">
            <ac:chgData name="Balian, Sarah (CNTR)" userId="b3b060d9-4d34-479b-ad68-688eaebf93c5" providerId="ADAL" clId="{C43391EA-2A91-4AE1-8BB1-A054231E657A}" dt="2023-02-03T19:12:58.701" v="18" actId="790"/>
            <ac:spMkLst>
              <pc:docMk/>
              <pc:sldMasterMk cId="3554223567" sldId="2147483697"/>
              <pc:sldLayoutMk cId="2610558398" sldId="2147483702"/>
              <ac:spMk id="2" creationId="{087D6BC1-4D31-60E7-AD68-5F5554B42989}"/>
            </ac:spMkLst>
          </pc:spChg>
          <pc:spChg chg="mod">
            <ac:chgData name="Balian, Sarah (CNTR)" userId="b3b060d9-4d34-479b-ad68-688eaebf93c5" providerId="ADAL" clId="{C43391EA-2A91-4AE1-8BB1-A054231E657A}" dt="2023-02-03T19:12:58.701" v="18" actId="790"/>
            <ac:spMkLst>
              <pc:docMk/>
              <pc:sldMasterMk cId="3554223567" sldId="2147483697"/>
              <pc:sldLayoutMk cId="2610558398" sldId="2147483702"/>
              <ac:spMk id="3" creationId="{B6D094AF-D978-2D58-15A9-1B33CF068A72}"/>
            </ac:spMkLst>
          </pc:spChg>
          <pc:spChg chg="mod">
            <ac:chgData name="Balian, Sarah (CNTR)" userId="b3b060d9-4d34-479b-ad68-688eaebf93c5" providerId="ADAL" clId="{C43391EA-2A91-4AE1-8BB1-A054231E657A}" dt="2023-02-03T19:12:58.701" v="18" actId="790"/>
            <ac:spMkLst>
              <pc:docMk/>
              <pc:sldMasterMk cId="3554223567" sldId="2147483697"/>
              <pc:sldLayoutMk cId="2610558398" sldId="2147483702"/>
              <ac:spMk id="4" creationId="{B76FEFA9-1EFD-AA0F-5613-FF2578649EEC}"/>
            </ac:spMkLst>
          </pc:spChg>
          <pc:spChg chg="mod">
            <ac:chgData name="Balian, Sarah (CNTR)" userId="b3b060d9-4d34-479b-ad68-688eaebf93c5" providerId="ADAL" clId="{C43391EA-2A91-4AE1-8BB1-A054231E657A}" dt="2023-02-03T19:12:58.701" v="18" actId="790"/>
            <ac:spMkLst>
              <pc:docMk/>
              <pc:sldMasterMk cId="3554223567" sldId="2147483697"/>
              <pc:sldLayoutMk cId="2610558398" sldId="2147483702"/>
              <ac:spMk id="5" creationId="{8577AD89-766D-5EB1-992F-5E75824CF118}"/>
            </ac:spMkLst>
          </pc:spChg>
          <pc:spChg chg="mod">
            <ac:chgData name="Balian, Sarah (CNTR)" userId="b3b060d9-4d34-479b-ad68-688eaebf93c5" providerId="ADAL" clId="{C43391EA-2A91-4AE1-8BB1-A054231E657A}" dt="2023-02-03T19:12:58.701" v="18" actId="790"/>
            <ac:spMkLst>
              <pc:docMk/>
              <pc:sldMasterMk cId="3554223567" sldId="2147483697"/>
              <pc:sldLayoutMk cId="2610558398" sldId="2147483702"/>
              <ac:spMk id="6" creationId="{1FDD7E75-52E7-7B3E-9839-1C36622685FE}"/>
            </ac:spMkLst>
          </pc:spChg>
          <pc:spChg chg="mod">
            <ac:chgData name="Balian, Sarah (CNTR)" userId="b3b060d9-4d34-479b-ad68-688eaebf93c5" providerId="ADAL" clId="{C43391EA-2A91-4AE1-8BB1-A054231E657A}" dt="2023-02-03T19:12:58.701" v="18" actId="790"/>
            <ac:spMkLst>
              <pc:docMk/>
              <pc:sldMasterMk cId="3554223567" sldId="2147483697"/>
              <pc:sldLayoutMk cId="2610558398" sldId="2147483702"/>
              <ac:spMk id="9" creationId="{1E466514-9FE0-C986-DC11-1C04C064BECD}"/>
            </ac:spMkLst>
          </pc:spChg>
        </pc:sldLayoutChg>
        <pc:sldLayoutChg chg="modSp mod">
          <pc:chgData name="Balian, Sarah (CNTR)" userId="b3b060d9-4d34-479b-ad68-688eaebf93c5" providerId="ADAL" clId="{C43391EA-2A91-4AE1-8BB1-A054231E657A}" dt="2023-02-03T19:13:04.070" v="19" actId="790"/>
          <pc:sldLayoutMkLst>
            <pc:docMk/>
            <pc:sldMasterMk cId="3554223567" sldId="2147483697"/>
            <pc:sldLayoutMk cId="3907081693" sldId="2147483703"/>
          </pc:sldLayoutMkLst>
          <pc:spChg chg="mod">
            <ac:chgData name="Balian, Sarah (CNTR)" userId="b3b060d9-4d34-479b-ad68-688eaebf93c5" providerId="ADAL" clId="{C43391EA-2A91-4AE1-8BB1-A054231E657A}" dt="2023-02-03T19:13:04.070" v="19" actId="790"/>
            <ac:spMkLst>
              <pc:docMk/>
              <pc:sldMasterMk cId="3554223567" sldId="2147483697"/>
              <pc:sldLayoutMk cId="3907081693" sldId="2147483703"/>
              <ac:spMk id="2" creationId="{416B39E1-D2C8-25CA-5AAB-52CEE9B31FA8}"/>
            </ac:spMkLst>
          </pc:spChg>
          <pc:spChg chg="mod">
            <ac:chgData name="Balian, Sarah (CNTR)" userId="b3b060d9-4d34-479b-ad68-688eaebf93c5" providerId="ADAL" clId="{C43391EA-2A91-4AE1-8BB1-A054231E657A}" dt="2023-02-03T19:13:04.070" v="19" actId="790"/>
            <ac:spMkLst>
              <pc:docMk/>
              <pc:sldMasterMk cId="3554223567" sldId="2147483697"/>
              <pc:sldLayoutMk cId="3907081693" sldId="2147483703"/>
              <ac:spMk id="5" creationId="{C60B5B06-9A2B-3713-F79A-B8D93949EA51}"/>
            </ac:spMkLst>
          </pc:spChg>
        </pc:sldLayoutChg>
        <pc:sldLayoutChg chg="modSp mod">
          <pc:chgData name="Balian, Sarah (CNTR)" userId="b3b060d9-4d34-479b-ad68-688eaebf93c5" providerId="ADAL" clId="{C43391EA-2A91-4AE1-8BB1-A054231E657A}" dt="2023-02-03T19:13:08.316" v="20" actId="790"/>
          <pc:sldLayoutMkLst>
            <pc:docMk/>
            <pc:sldMasterMk cId="3554223567" sldId="2147483697"/>
            <pc:sldLayoutMk cId="223727579" sldId="2147483704"/>
          </pc:sldLayoutMkLst>
          <pc:spChg chg="mod">
            <ac:chgData name="Balian, Sarah (CNTR)" userId="b3b060d9-4d34-479b-ad68-688eaebf93c5" providerId="ADAL" clId="{C43391EA-2A91-4AE1-8BB1-A054231E657A}" dt="2023-02-03T19:13:08.316" v="20" actId="790"/>
            <ac:spMkLst>
              <pc:docMk/>
              <pc:sldMasterMk cId="3554223567" sldId="2147483697"/>
              <pc:sldLayoutMk cId="223727579" sldId="2147483704"/>
              <ac:spMk id="2" creationId="{FCB23E28-E8E3-EDDF-D177-79EF6B51436B}"/>
            </ac:spMkLst>
          </pc:spChg>
          <pc:spChg chg="mod">
            <ac:chgData name="Balian, Sarah (CNTR)" userId="b3b060d9-4d34-479b-ad68-688eaebf93c5" providerId="ADAL" clId="{C43391EA-2A91-4AE1-8BB1-A054231E657A}" dt="2023-02-03T19:13:08.316" v="20" actId="790"/>
            <ac:spMkLst>
              <pc:docMk/>
              <pc:sldMasterMk cId="3554223567" sldId="2147483697"/>
              <pc:sldLayoutMk cId="223727579" sldId="2147483704"/>
              <ac:spMk id="3" creationId="{01F321F6-3B64-18D4-DDAD-322F018BFBFD}"/>
            </ac:spMkLst>
          </pc:spChg>
          <pc:spChg chg="mod">
            <ac:chgData name="Balian, Sarah (CNTR)" userId="b3b060d9-4d34-479b-ad68-688eaebf93c5" providerId="ADAL" clId="{C43391EA-2A91-4AE1-8BB1-A054231E657A}" dt="2023-02-03T19:13:08.316" v="20" actId="790"/>
            <ac:spMkLst>
              <pc:docMk/>
              <pc:sldMasterMk cId="3554223567" sldId="2147483697"/>
              <pc:sldLayoutMk cId="223727579" sldId="2147483704"/>
              <ac:spMk id="4" creationId="{E88180AF-0655-F3DE-0431-52E54B9143E0}"/>
            </ac:spMkLst>
          </pc:spChg>
        </pc:sldLayoutChg>
        <pc:sldLayoutChg chg="modSp mod">
          <pc:chgData name="Balian, Sarah (CNTR)" userId="b3b060d9-4d34-479b-ad68-688eaebf93c5" providerId="ADAL" clId="{C43391EA-2A91-4AE1-8BB1-A054231E657A}" dt="2023-02-03T19:13:13.633" v="21" actId="790"/>
          <pc:sldLayoutMkLst>
            <pc:docMk/>
            <pc:sldMasterMk cId="3554223567" sldId="2147483697"/>
            <pc:sldLayoutMk cId="3426638235" sldId="2147483705"/>
          </pc:sldLayoutMkLst>
          <pc:spChg chg="mod">
            <ac:chgData name="Balian, Sarah (CNTR)" userId="b3b060d9-4d34-479b-ad68-688eaebf93c5" providerId="ADAL" clId="{C43391EA-2A91-4AE1-8BB1-A054231E657A}" dt="2023-02-03T19:13:13.633" v="21" actId="790"/>
            <ac:spMkLst>
              <pc:docMk/>
              <pc:sldMasterMk cId="3554223567" sldId="2147483697"/>
              <pc:sldLayoutMk cId="3426638235" sldId="2147483705"/>
              <ac:spMk id="2" creationId="{0A9639F2-937A-2854-EF3F-2239E2CF5D70}"/>
            </ac:spMkLst>
          </pc:spChg>
          <pc:spChg chg="mod">
            <ac:chgData name="Balian, Sarah (CNTR)" userId="b3b060d9-4d34-479b-ad68-688eaebf93c5" providerId="ADAL" clId="{C43391EA-2A91-4AE1-8BB1-A054231E657A}" dt="2023-02-03T19:13:13.633" v="21" actId="790"/>
            <ac:spMkLst>
              <pc:docMk/>
              <pc:sldMasterMk cId="3554223567" sldId="2147483697"/>
              <pc:sldLayoutMk cId="3426638235" sldId="2147483705"/>
              <ac:spMk id="3" creationId="{68A811CE-D9E8-8D8B-9457-895E777F34F8}"/>
            </ac:spMkLst>
          </pc:spChg>
          <pc:spChg chg="mod">
            <ac:chgData name="Balian, Sarah (CNTR)" userId="b3b060d9-4d34-479b-ad68-688eaebf93c5" providerId="ADAL" clId="{C43391EA-2A91-4AE1-8BB1-A054231E657A}" dt="2023-02-03T19:13:13.633" v="21" actId="790"/>
            <ac:spMkLst>
              <pc:docMk/>
              <pc:sldMasterMk cId="3554223567" sldId="2147483697"/>
              <pc:sldLayoutMk cId="3426638235" sldId="2147483705"/>
              <ac:spMk id="4" creationId="{69E502F5-9B92-7EBD-7F62-C1840E9C6824}"/>
            </ac:spMkLst>
          </pc:spChg>
          <pc:spChg chg="mod">
            <ac:chgData name="Balian, Sarah (CNTR)" userId="b3b060d9-4d34-479b-ad68-688eaebf93c5" providerId="ADAL" clId="{C43391EA-2A91-4AE1-8BB1-A054231E657A}" dt="2023-02-03T19:13:13.633" v="21" actId="790"/>
            <ac:spMkLst>
              <pc:docMk/>
              <pc:sldMasterMk cId="3554223567" sldId="2147483697"/>
              <pc:sldLayoutMk cId="3426638235" sldId="2147483705"/>
              <ac:spMk id="7" creationId="{AFB723CC-C2B0-C198-D4C4-582F5D4C6CAD}"/>
            </ac:spMkLst>
          </pc:spChg>
        </pc:sldLayoutChg>
        <pc:sldLayoutChg chg="modSp mod">
          <pc:chgData name="Balian, Sarah (CNTR)" userId="b3b060d9-4d34-479b-ad68-688eaebf93c5" providerId="ADAL" clId="{C43391EA-2A91-4AE1-8BB1-A054231E657A}" dt="2023-02-03T19:13:18.646" v="22" actId="790"/>
          <pc:sldLayoutMkLst>
            <pc:docMk/>
            <pc:sldMasterMk cId="3554223567" sldId="2147483697"/>
            <pc:sldLayoutMk cId="2713366515" sldId="2147483706"/>
          </pc:sldLayoutMkLst>
          <pc:spChg chg="mod">
            <ac:chgData name="Balian, Sarah (CNTR)" userId="b3b060d9-4d34-479b-ad68-688eaebf93c5" providerId="ADAL" clId="{C43391EA-2A91-4AE1-8BB1-A054231E657A}" dt="2023-02-03T19:13:18.646" v="22" actId="790"/>
            <ac:spMkLst>
              <pc:docMk/>
              <pc:sldMasterMk cId="3554223567" sldId="2147483697"/>
              <pc:sldLayoutMk cId="2713366515" sldId="2147483706"/>
              <ac:spMk id="2" creationId="{D050CEF7-BDF4-9D90-C771-75E0241DBCB3}"/>
            </ac:spMkLst>
          </pc:spChg>
          <pc:spChg chg="mod">
            <ac:chgData name="Balian, Sarah (CNTR)" userId="b3b060d9-4d34-479b-ad68-688eaebf93c5" providerId="ADAL" clId="{C43391EA-2A91-4AE1-8BB1-A054231E657A}" dt="2023-02-03T19:13:18.646" v="22" actId="790"/>
            <ac:spMkLst>
              <pc:docMk/>
              <pc:sldMasterMk cId="3554223567" sldId="2147483697"/>
              <pc:sldLayoutMk cId="2713366515" sldId="2147483706"/>
              <ac:spMk id="3" creationId="{73C59DF9-B727-7BD6-53D6-BBB07FFC0E13}"/>
            </ac:spMkLst>
          </pc:spChg>
          <pc:spChg chg="mod">
            <ac:chgData name="Balian, Sarah (CNTR)" userId="b3b060d9-4d34-479b-ad68-688eaebf93c5" providerId="ADAL" clId="{C43391EA-2A91-4AE1-8BB1-A054231E657A}" dt="2023-02-03T19:13:18.646" v="22" actId="790"/>
            <ac:spMkLst>
              <pc:docMk/>
              <pc:sldMasterMk cId="3554223567" sldId="2147483697"/>
              <pc:sldLayoutMk cId="2713366515" sldId="2147483706"/>
              <ac:spMk id="4" creationId="{FF1274E9-1FBB-81C4-5141-D268678A6250}"/>
            </ac:spMkLst>
          </pc:spChg>
          <pc:spChg chg="mod">
            <ac:chgData name="Balian, Sarah (CNTR)" userId="b3b060d9-4d34-479b-ad68-688eaebf93c5" providerId="ADAL" clId="{C43391EA-2A91-4AE1-8BB1-A054231E657A}" dt="2023-02-03T19:13:18.646" v="22" actId="790"/>
            <ac:spMkLst>
              <pc:docMk/>
              <pc:sldMasterMk cId="3554223567" sldId="2147483697"/>
              <pc:sldLayoutMk cId="2713366515" sldId="2147483706"/>
              <ac:spMk id="7" creationId="{6370684A-773A-DFCA-7EC5-C299C4D3A039}"/>
            </ac:spMkLst>
          </pc:spChg>
        </pc:sldLayoutChg>
      </pc:sldMasterChg>
    </pc:docChg>
  </pc:docChgLst>
  <pc:docChgLst>
    <pc:chgData name="Sarah Balian" userId="b9b6ec2c-f67a-4485-ae9a-27dddf9569d2" providerId="ADAL" clId="{C43391EA-2A91-4AE1-8BB1-A054231E657A}"/>
    <pc:docChg chg="custSel modSld">
      <pc:chgData name="Sarah Balian" userId="b9b6ec2c-f67a-4485-ae9a-27dddf9569d2" providerId="ADAL" clId="{C43391EA-2A91-4AE1-8BB1-A054231E657A}" dt="2023-02-15T21:26:36.965" v="1610" actId="313"/>
      <pc:docMkLst>
        <pc:docMk/>
      </pc:docMkLst>
      <pc:sldChg chg="modSp mod">
        <pc:chgData name="Sarah Balian" userId="b9b6ec2c-f67a-4485-ae9a-27dddf9569d2" providerId="ADAL" clId="{C43391EA-2A91-4AE1-8BB1-A054231E657A}" dt="2023-02-15T20:56:50.402" v="486" actId="1076"/>
        <pc:sldMkLst>
          <pc:docMk/>
          <pc:sldMk cId="2479953464" sldId="264"/>
        </pc:sldMkLst>
        <pc:spChg chg="mod">
          <ac:chgData name="Sarah Balian" userId="b9b6ec2c-f67a-4485-ae9a-27dddf9569d2" providerId="ADAL" clId="{C43391EA-2A91-4AE1-8BB1-A054231E657A}" dt="2023-02-15T20:56:47.564" v="485" actId="14100"/>
          <ac:spMkLst>
            <pc:docMk/>
            <pc:sldMk cId="2479953464" sldId="264"/>
            <ac:spMk id="2" creationId="{F6245169-1799-41CD-B28E-D2D20D16AD73}"/>
          </ac:spMkLst>
        </pc:spChg>
        <pc:spChg chg="mod">
          <ac:chgData name="Sarah Balian" userId="b9b6ec2c-f67a-4485-ae9a-27dddf9569d2" providerId="ADAL" clId="{C43391EA-2A91-4AE1-8BB1-A054231E657A}" dt="2023-02-15T20:56:50.402" v="486" actId="1076"/>
          <ac:spMkLst>
            <pc:docMk/>
            <pc:sldMk cId="2479953464" sldId="264"/>
            <ac:spMk id="13" creationId="{B8005264-241D-4BC5-4C18-207DA6D099C3}"/>
          </ac:spMkLst>
        </pc:spChg>
      </pc:sldChg>
      <pc:sldChg chg="addSp delSp modSp mod">
        <pc:chgData name="Sarah Balian" userId="b9b6ec2c-f67a-4485-ae9a-27dddf9569d2" providerId="ADAL" clId="{C43391EA-2A91-4AE1-8BB1-A054231E657A}" dt="2023-02-15T20:58:59.850" v="523" actId="27918"/>
        <pc:sldMkLst>
          <pc:docMk/>
          <pc:sldMk cId="3502258445" sldId="283"/>
        </pc:sldMkLst>
        <pc:spChg chg="add del mod">
          <ac:chgData name="Sarah Balian" userId="b9b6ec2c-f67a-4485-ae9a-27dddf9569d2" providerId="ADAL" clId="{C43391EA-2A91-4AE1-8BB1-A054231E657A}" dt="2023-02-15T20:57:01.201" v="488" actId="478"/>
          <ac:spMkLst>
            <pc:docMk/>
            <pc:sldMk cId="3502258445" sldId="283"/>
            <ac:spMk id="10" creationId="{C4A7A0AE-2ECD-31F6-D5FF-922E52194DF1}"/>
          </ac:spMkLst>
        </pc:spChg>
        <pc:spChg chg="add del mod">
          <ac:chgData name="Sarah Balian" userId="b9b6ec2c-f67a-4485-ae9a-27dddf9569d2" providerId="ADAL" clId="{C43391EA-2A91-4AE1-8BB1-A054231E657A}" dt="2023-02-15T20:57:04.451" v="490" actId="478"/>
          <ac:spMkLst>
            <pc:docMk/>
            <pc:sldMk cId="3502258445" sldId="283"/>
            <ac:spMk id="12" creationId="{F9EB9873-522B-1D62-7026-D11EEF3DCC22}"/>
          </ac:spMkLst>
        </pc:spChg>
        <pc:spChg chg="add mod">
          <ac:chgData name="Sarah Balian" userId="b9b6ec2c-f67a-4485-ae9a-27dddf9569d2" providerId="ADAL" clId="{C43391EA-2A91-4AE1-8BB1-A054231E657A}" dt="2023-02-15T20:57:17.515" v="511" actId="20577"/>
          <ac:spMkLst>
            <pc:docMk/>
            <pc:sldMk cId="3502258445" sldId="283"/>
            <ac:spMk id="13" creationId="{061FC0B1-966F-1C45-7695-30A7653254FD}"/>
          </ac:spMkLst>
        </pc:spChg>
        <pc:spChg chg="del">
          <ac:chgData name="Sarah Balian" userId="b9b6ec2c-f67a-4485-ae9a-27dddf9569d2" providerId="ADAL" clId="{C43391EA-2A91-4AE1-8BB1-A054231E657A}" dt="2023-02-15T20:57:00.377" v="487" actId="478"/>
          <ac:spMkLst>
            <pc:docMk/>
            <pc:sldMk cId="3502258445" sldId="283"/>
            <ac:spMk id="14" creationId="{472837B1-EAE8-8564-2917-A240D47892B0}"/>
          </ac:spMkLst>
        </pc:spChg>
        <pc:spChg chg="add mod">
          <ac:chgData name="Sarah Balian" userId="b9b6ec2c-f67a-4485-ae9a-27dddf9569d2" providerId="ADAL" clId="{C43391EA-2A91-4AE1-8BB1-A054231E657A}" dt="2023-02-15T20:57:07.741" v="491"/>
          <ac:spMkLst>
            <pc:docMk/>
            <pc:sldMk cId="3502258445" sldId="283"/>
            <ac:spMk id="15" creationId="{CC8A9CB8-8812-1DAD-22CC-912D2AF95202}"/>
          </ac:spMkLst>
        </pc:spChg>
        <pc:spChg chg="mod">
          <ac:chgData name="Sarah Balian" userId="b9b6ec2c-f67a-4485-ae9a-27dddf9569d2" providerId="ADAL" clId="{C43391EA-2A91-4AE1-8BB1-A054231E657A}" dt="2023-02-15T20:57:56.020" v="513"/>
          <ac:spMkLst>
            <pc:docMk/>
            <pc:sldMk cId="3502258445" sldId="283"/>
            <ac:spMk id="17" creationId="{867A012B-E032-AA77-2C65-65C36E0B1CC0}"/>
          </ac:spMkLst>
        </pc:spChg>
        <pc:spChg chg="del">
          <ac:chgData name="Sarah Balian" userId="b9b6ec2c-f67a-4485-ae9a-27dddf9569d2" providerId="ADAL" clId="{C43391EA-2A91-4AE1-8BB1-A054231E657A}" dt="2023-02-15T20:57:03.304" v="489" actId="478"/>
          <ac:spMkLst>
            <pc:docMk/>
            <pc:sldMk cId="3502258445" sldId="283"/>
            <ac:spMk id="18" creationId="{FDF76921-9C9B-C9A6-4201-92D90EB20460}"/>
          </ac:spMkLst>
        </pc:spChg>
        <pc:spChg chg="mod">
          <ac:chgData name="Sarah Balian" userId="b9b6ec2c-f67a-4485-ae9a-27dddf9569d2" providerId="ADAL" clId="{C43391EA-2A91-4AE1-8BB1-A054231E657A}" dt="2023-02-15T20:57:56.020" v="513"/>
          <ac:spMkLst>
            <pc:docMk/>
            <pc:sldMk cId="3502258445" sldId="283"/>
            <ac:spMk id="19" creationId="{AD93FAA6-B965-2BA6-56A8-307552B40A25}"/>
          </ac:spMkLst>
        </pc:spChg>
        <pc:spChg chg="mod">
          <ac:chgData name="Sarah Balian" userId="b9b6ec2c-f67a-4485-ae9a-27dddf9569d2" providerId="ADAL" clId="{C43391EA-2A91-4AE1-8BB1-A054231E657A}" dt="2023-02-15T20:57:56.020" v="513"/>
          <ac:spMkLst>
            <pc:docMk/>
            <pc:sldMk cId="3502258445" sldId="283"/>
            <ac:spMk id="20" creationId="{D6414E3E-C4B5-BE73-1BA7-DC4EB3535B39}"/>
          </ac:spMkLst>
        </pc:spChg>
        <pc:grpChg chg="del">
          <ac:chgData name="Sarah Balian" userId="b9b6ec2c-f67a-4485-ae9a-27dddf9569d2" providerId="ADAL" clId="{C43391EA-2A91-4AE1-8BB1-A054231E657A}" dt="2023-02-15T20:57:52.643" v="512" actId="478"/>
          <ac:grpSpMkLst>
            <pc:docMk/>
            <pc:sldMk cId="3502258445" sldId="283"/>
            <ac:grpSpMk id="8" creationId="{9B93891F-7FE0-C8DC-6B27-0AD630270771}"/>
          </ac:grpSpMkLst>
        </pc:grpChg>
        <pc:grpChg chg="add mod">
          <ac:chgData name="Sarah Balian" userId="b9b6ec2c-f67a-4485-ae9a-27dddf9569d2" providerId="ADAL" clId="{C43391EA-2A91-4AE1-8BB1-A054231E657A}" dt="2023-02-15T20:57:56.020" v="513"/>
          <ac:grpSpMkLst>
            <pc:docMk/>
            <pc:sldMk cId="3502258445" sldId="283"/>
            <ac:grpSpMk id="16" creationId="{DD25C7EA-8CA7-34D4-45E3-AD4509A40B66}"/>
          </ac:grpSpMkLst>
        </pc:grpChg>
      </pc:sldChg>
      <pc:sldChg chg="addSp modSp mod modCm">
        <pc:chgData name="Sarah Balian" userId="b9b6ec2c-f67a-4485-ae9a-27dddf9569d2" providerId="ADAL" clId="{C43391EA-2A91-4AE1-8BB1-A054231E657A}" dt="2023-02-15T20:41:00.439" v="32"/>
        <pc:sldMkLst>
          <pc:docMk/>
          <pc:sldMk cId="2004344858" sldId="288"/>
        </pc:sldMkLst>
        <pc:graphicFrameChg chg="add mod">
          <ac:chgData name="Sarah Balian" userId="b9b6ec2c-f67a-4485-ae9a-27dddf9569d2" providerId="ADAL" clId="{C43391EA-2A91-4AE1-8BB1-A054231E657A}" dt="2023-02-15T20:40:00.004" v="30" actId="207"/>
          <ac:graphicFrameMkLst>
            <pc:docMk/>
            <pc:sldMk cId="2004344858" sldId="288"/>
            <ac:graphicFrameMk id="3" creationId="{AD4DC589-2D79-E189-11E3-4F7443B58376}"/>
          </ac:graphicFrameMkLst>
        </pc:graphicFrameChg>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C43391EA-2A91-4AE1-8BB1-A054231E657A}" dt="2023-02-15T20:41:00.439" v="32"/>
              <pc2:cmMkLst xmlns:pc2="http://schemas.microsoft.com/office/powerpoint/2019/9/main/command">
                <pc:docMk/>
                <pc:sldMk cId="2004344858" sldId="288"/>
                <pc2:cmMk id="{124569EA-FC85-4764-BF03-7A29BA712628}"/>
              </pc2:cmMkLst>
              <pc226:cmRplyChg chg="add">
                <pc226:chgData name="Sarah Balian" userId="b9b6ec2c-f67a-4485-ae9a-27dddf9569d2" providerId="ADAL" clId="{C43391EA-2A91-4AE1-8BB1-A054231E657A}" dt="2023-02-15T20:40:57.565" v="31"/>
                <pc2:cmRplyMkLst xmlns:pc2="http://schemas.microsoft.com/office/powerpoint/2019/9/main/command">
                  <pc:docMk/>
                  <pc:sldMk cId="2004344858" sldId="288"/>
                  <pc2:cmMk id="{124569EA-FC85-4764-BF03-7A29BA712628}"/>
                  <pc2:cmRplyMk id="{9D7CF88A-0572-4641-8B0F-24AC16F9CF0F}"/>
                </pc2:cmRplyMkLst>
              </pc226:cmRplyChg>
            </pc226:cmChg>
          </p:ext>
        </pc:extLst>
      </pc:sldChg>
      <pc:sldChg chg="modSp mod">
        <pc:chgData name="Sarah Balian" userId="b9b6ec2c-f67a-4485-ae9a-27dddf9569d2" providerId="ADAL" clId="{C43391EA-2A91-4AE1-8BB1-A054231E657A}" dt="2023-02-15T21:26:36.965" v="1610" actId="313"/>
        <pc:sldMkLst>
          <pc:docMk/>
          <pc:sldMk cId="3475639167" sldId="289"/>
        </pc:sldMkLst>
        <pc:spChg chg="mod">
          <ac:chgData name="Sarah Balian" userId="b9b6ec2c-f67a-4485-ae9a-27dddf9569d2" providerId="ADAL" clId="{C43391EA-2A91-4AE1-8BB1-A054231E657A}" dt="2023-02-15T21:26:29.599" v="1608" actId="1076"/>
          <ac:spMkLst>
            <pc:docMk/>
            <pc:sldMk cId="3475639167" sldId="289"/>
            <ac:spMk id="2" creationId="{E2C1E771-73A1-701F-1EF7-0950A106EB3A}"/>
          </ac:spMkLst>
        </pc:spChg>
        <pc:spChg chg="mod">
          <ac:chgData name="Sarah Balian" userId="b9b6ec2c-f67a-4485-ae9a-27dddf9569d2" providerId="ADAL" clId="{C43391EA-2A91-4AE1-8BB1-A054231E657A}" dt="2023-02-15T21:26:36.965" v="1610" actId="313"/>
          <ac:spMkLst>
            <pc:docMk/>
            <pc:sldMk cId="3475639167" sldId="289"/>
            <ac:spMk id="3" creationId="{F2A31AE5-F919-CA50-BF07-AF012D87D146}"/>
          </ac:spMkLst>
        </pc:spChg>
      </pc:sldChg>
      <pc:sldChg chg="addSp delSp modSp mod">
        <pc:chgData name="Sarah Balian" userId="b9b6ec2c-f67a-4485-ae9a-27dddf9569d2" providerId="ADAL" clId="{C43391EA-2A91-4AE1-8BB1-A054231E657A}" dt="2023-02-15T20:59:48.907" v="567" actId="20577"/>
        <pc:sldMkLst>
          <pc:docMk/>
          <pc:sldMk cId="317324267" sldId="299"/>
        </pc:sldMkLst>
        <pc:spChg chg="add del mod">
          <ac:chgData name="Sarah Balian" userId="b9b6ec2c-f67a-4485-ae9a-27dddf9569d2" providerId="ADAL" clId="{C43391EA-2A91-4AE1-8BB1-A054231E657A}" dt="2023-02-15T20:59:26.389" v="525" actId="478"/>
          <ac:spMkLst>
            <pc:docMk/>
            <pc:sldMk cId="317324267" sldId="299"/>
            <ac:spMk id="5" creationId="{936A3145-D106-36D4-C19D-1494778CD7FB}"/>
          </ac:spMkLst>
        </pc:spChg>
        <pc:spChg chg="add mod">
          <ac:chgData name="Sarah Balian" userId="b9b6ec2c-f67a-4485-ae9a-27dddf9569d2" providerId="ADAL" clId="{C43391EA-2A91-4AE1-8BB1-A054231E657A}" dt="2023-02-15T20:59:48.907" v="567" actId="20577"/>
          <ac:spMkLst>
            <pc:docMk/>
            <pc:sldMk cId="317324267" sldId="299"/>
            <ac:spMk id="6" creationId="{1A15901D-1CE2-2B32-04DE-1017064021E6}"/>
          </ac:spMkLst>
        </pc:spChg>
        <pc:spChg chg="add mod">
          <ac:chgData name="Sarah Balian" userId="b9b6ec2c-f67a-4485-ae9a-27dddf9569d2" providerId="ADAL" clId="{C43391EA-2A91-4AE1-8BB1-A054231E657A}" dt="2023-02-15T20:59:40.263" v="542"/>
          <ac:spMkLst>
            <pc:docMk/>
            <pc:sldMk cId="317324267" sldId="299"/>
            <ac:spMk id="7" creationId="{064DA15A-4F79-1A5B-5946-01F14F31C808}"/>
          </ac:spMkLst>
        </pc:spChg>
        <pc:spChg chg="del">
          <ac:chgData name="Sarah Balian" userId="b9b6ec2c-f67a-4485-ae9a-27dddf9569d2" providerId="ADAL" clId="{C43391EA-2A91-4AE1-8BB1-A054231E657A}" dt="2023-02-15T20:59:24.639" v="524" actId="478"/>
          <ac:spMkLst>
            <pc:docMk/>
            <pc:sldMk cId="317324267" sldId="299"/>
            <ac:spMk id="10" creationId="{F771182A-32DE-C278-1E07-AC2B79BB595B}"/>
          </ac:spMkLst>
        </pc:spChg>
        <pc:spChg chg="del">
          <ac:chgData name="Sarah Balian" userId="b9b6ec2c-f67a-4485-ae9a-27dddf9569d2" providerId="ADAL" clId="{C43391EA-2A91-4AE1-8BB1-A054231E657A}" dt="2023-02-15T20:59:24.639" v="524" actId="478"/>
          <ac:spMkLst>
            <pc:docMk/>
            <pc:sldMk cId="317324267" sldId="299"/>
            <ac:spMk id="58" creationId="{DB0E9556-57C4-FB9F-F4ED-4A86F430775C}"/>
          </ac:spMkLst>
        </pc:spChg>
        <pc:spChg chg="mod">
          <ac:chgData name="Sarah Balian" userId="b9b6ec2c-f67a-4485-ae9a-27dddf9569d2" providerId="ADAL" clId="{C43391EA-2A91-4AE1-8BB1-A054231E657A}" dt="2023-02-15T20:59:36.755" v="541" actId="14100"/>
          <ac:spMkLst>
            <pc:docMk/>
            <pc:sldMk cId="317324267" sldId="299"/>
            <ac:spMk id="1046" creationId="{8A57591F-F75D-FBB3-BD7E-757A1AFC2F44}"/>
          </ac:spMkLst>
        </pc:spChg>
      </pc:sldChg>
      <pc:sldChg chg="addSp modSp mod">
        <pc:chgData name="Sarah Balian" userId="b9b6ec2c-f67a-4485-ae9a-27dddf9569d2" providerId="ADAL" clId="{C43391EA-2A91-4AE1-8BB1-A054231E657A}" dt="2023-02-15T21:06:46.538" v="720" actId="1076"/>
        <pc:sldMkLst>
          <pc:docMk/>
          <pc:sldMk cId="3076330452" sldId="300"/>
        </pc:sldMkLst>
        <pc:spChg chg="add mod">
          <ac:chgData name="Sarah Balian" userId="b9b6ec2c-f67a-4485-ae9a-27dddf9569d2" providerId="ADAL" clId="{C43391EA-2A91-4AE1-8BB1-A054231E657A}" dt="2023-02-15T21:06:46.538" v="720" actId="1076"/>
          <ac:spMkLst>
            <pc:docMk/>
            <pc:sldMk cId="3076330452" sldId="300"/>
            <ac:spMk id="2" creationId="{EBCDC6F6-3BBB-D87A-3403-48678057D8B3}"/>
          </ac:spMkLst>
        </pc:spChg>
        <pc:spChg chg="mod">
          <ac:chgData name="Sarah Balian" userId="b9b6ec2c-f67a-4485-ae9a-27dddf9569d2" providerId="ADAL" clId="{C43391EA-2A91-4AE1-8BB1-A054231E657A}" dt="2023-02-15T21:05:50.919" v="712"/>
          <ac:spMkLst>
            <pc:docMk/>
            <pc:sldMk cId="3076330452" sldId="300"/>
            <ac:spMk id="6" creationId="{9BDCE6A8-2C31-F7B4-5CEC-7699505FBC63}"/>
          </ac:spMkLst>
        </pc:spChg>
        <pc:spChg chg="mod">
          <ac:chgData name="Sarah Balian" userId="b9b6ec2c-f67a-4485-ae9a-27dddf9569d2" providerId="ADAL" clId="{C43391EA-2A91-4AE1-8BB1-A054231E657A}" dt="2023-02-15T21:06:10.576" v="715" actId="6549"/>
          <ac:spMkLst>
            <pc:docMk/>
            <pc:sldMk cId="3076330452" sldId="300"/>
            <ac:spMk id="10" creationId="{6A4BCF62-45E9-A6C5-5A04-B2F16A6B6FAB}"/>
          </ac:spMkLst>
        </pc:spChg>
      </pc:sldChg>
      <pc:sldChg chg="addSp modSp mod">
        <pc:chgData name="Sarah Balian" userId="b9b6ec2c-f67a-4485-ae9a-27dddf9569d2" providerId="ADAL" clId="{C43391EA-2A91-4AE1-8BB1-A054231E657A}" dt="2023-02-15T20:53:04.481" v="253" actId="1076"/>
        <pc:sldMkLst>
          <pc:docMk/>
          <pc:sldMk cId="1653516997" sldId="307"/>
        </pc:sldMkLst>
        <pc:spChg chg="mod">
          <ac:chgData name="Sarah Balian" userId="b9b6ec2c-f67a-4485-ae9a-27dddf9569d2" providerId="ADAL" clId="{C43391EA-2A91-4AE1-8BB1-A054231E657A}" dt="2023-02-15T20:42:56.615" v="81" actId="20577"/>
          <ac:spMkLst>
            <pc:docMk/>
            <pc:sldMk cId="1653516997" sldId="307"/>
            <ac:spMk id="2" creationId="{F6245169-1799-41CD-B28E-D2D20D16AD73}"/>
          </ac:spMkLst>
        </pc:spChg>
        <pc:spChg chg="mod">
          <ac:chgData name="Sarah Balian" userId="b9b6ec2c-f67a-4485-ae9a-27dddf9569d2" providerId="ADAL" clId="{C43391EA-2A91-4AE1-8BB1-A054231E657A}" dt="2023-02-15T20:48:08.607" v="192" actId="20577"/>
          <ac:spMkLst>
            <pc:docMk/>
            <pc:sldMk cId="1653516997" sldId="307"/>
            <ac:spMk id="3" creationId="{E4FD1E92-5DBC-B105-F246-2355E4FF9A74}"/>
          </ac:spMkLst>
        </pc:spChg>
        <pc:spChg chg="add mod">
          <ac:chgData name="Sarah Balian" userId="b9b6ec2c-f67a-4485-ae9a-27dddf9569d2" providerId="ADAL" clId="{C43391EA-2A91-4AE1-8BB1-A054231E657A}" dt="2023-02-15T20:53:04.481" v="253" actId="1076"/>
          <ac:spMkLst>
            <pc:docMk/>
            <pc:sldMk cId="1653516997" sldId="307"/>
            <ac:spMk id="4" creationId="{29DB13F3-8FEF-8696-3776-A29C940861C9}"/>
          </ac:spMkLst>
        </pc:spChg>
        <pc:graphicFrameChg chg="mod">
          <ac:chgData name="Sarah Balian" userId="b9b6ec2c-f67a-4485-ae9a-27dddf9569d2" providerId="ADAL" clId="{C43391EA-2A91-4AE1-8BB1-A054231E657A}" dt="2023-02-15T20:47:01.288" v="140"/>
          <ac:graphicFrameMkLst>
            <pc:docMk/>
            <pc:sldMk cId="1653516997" sldId="307"/>
            <ac:graphicFrameMk id="5" creationId="{7248A65F-85D1-5155-E595-A9548413AB87}"/>
          </ac:graphicFrameMkLst>
        </pc:graphicFrameChg>
      </pc:sldChg>
      <pc:sldChg chg="modSp mod">
        <pc:chgData name="Sarah Balian" userId="b9b6ec2c-f67a-4485-ae9a-27dddf9569d2" providerId="ADAL" clId="{C43391EA-2A91-4AE1-8BB1-A054231E657A}" dt="2023-02-15T20:41:15.797" v="38" actId="207"/>
        <pc:sldMkLst>
          <pc:docMk/>
          <pc:sldMk cId="734295458" sldId="319"/>
        </pc:sldMkLst>
        <pc:spChg chg="mod">
          <ac:chgData name="Sarah Balian" userId="b9b6ec2c-f67a-4485-ae9a-27dddf9569d2" providerId="ADAL" clId="{C43391EA-2A91-4AE1-8BB1-A054231E657A}" dt="2023-02-15T20:41:15.797" v="38" actId="207"/>
          <ac:spMkLst>
            <pc:docMk/>
            <pc:sldMk cId="734295458" sldId="319"/>
            <ac:spMk id="5" creationId="{0BEF0D08-1B4F-E514-CD3A-7A1B806C2E00}"/>
          </ac:spMkLst>
        </pc:spChg>
      </pc:sldChg>
      <pc:sldChg chg="modSp mod">
        <pc:chgData name="Sarah Balian" userId="b9b6ec2c-f67a-4485-ae9a-27dddf9569d2" providerId="ADAL" clId="{C43391EA-2A91-4AE1-8BB1-A054231E657A}" dt="2023-02-15T21:00:08.084" v="572" actId="207"/>
        <pc:sldMkLst>
          <pc:docMk/>
          <pc:sldMk cId="204169627" sldId="320"/>
        </pc:sldMkLst>
        <pc:spChg chg="mod">
          <ac:chgData name="Sarah Balian" userId="b9b6ec2c-f67a-4485-ae9a-27dddf9569d2" providerId="ADAL" clId="{C43391EA-2A91-4AE1-8BB1-A054231E657A}" dt="2023-02-15T21:00:08.084" v="572" actId="207"/>
          <ac:spMkLst>
            <pc:docMk/>
            <pc:sldMk cId="204169627" sldId="320"/>
            <ac:spMk id="5" creationId="{389D6F73-17B2-79E0-A31D-B18BF6A24031}"/>
          </ac:spMkLst>
        </pc:spChg>
      </pc:sldChg>
      <pc:sldChg chg="addSp delSp modSp mod">
        <pc:chgData name="Sarah Balian" userId="b9b6ec2c-f67a-4485-ae9a-27dddf9569d2" providerId="ADAL" clId="{C43391EA-2A91-4AE1-8BB1-A054231E657A}" dt="2023-02-15T20:54:23.337" v="264" actId="27918"/>
        <pc:sldMkLst>
          <pc:docMk/>
          <pc:sldMk cId="3199844134" sldId="321"/>
        </pc:sldMkLst>
        <pc:spChg chg="mod">
          <ac:chgData name="Sarah Balian" userId="b9b6ec2c-f67a-4485-ae9a-27dddf9569d2" providerId="ADAL" clId="{C43391EA-2A91-4AE1-8BB1-A054231E657A}" dt="2023-02-15T20:52:02.946" v="222" actId="20577"/>
          <ac:spMkLst>
            <pc:docMk/>
            <pc:sldMk cId="3199844134" sldId="321"/>
            <ac:spMk id="2" creationId="{F6245169-1799-41CD-B28E-D2D20D16AD73}"/>
          </ac:spMkLst>
        </pc:spChg>
        <pc:spChg chg="del">
          <ac:chgData name="Sarah Balian" userId="b9b6ec2c-f67a-4485-ae9a-27dddf9569d2" providerId="ADAL" clId="{C43391EA-2A91-4AE1-8BB1-A054231E657A}" dt="2023-02-15T20:52:18.542" v="223" actId="478"/>
          <ac:spMkLst>
            <pc:docMk/>
            <pc:sldMk cId="3199844134" sldId="321"/>
            <ac:spMk id="3" creationId="{E4FD1E92-5DBC-B105-F246-2355E4FF9A74}"/>
          </ac:spMkLst>
        </pc:spChg>
        <pc:spChg chg="add del mod">
          <ac:chgData name="Sarah Balian" userId="b9b6ec2c-f67a-4485-ae9a-27dddf9569d2" providerId="ADAL" clId="{C43391EA-2A91-4AE1-8BB1-A054231E657A}" dt="2023-02-15T20:52:20.643" v="224" actId="478"/>
          <ac:spMkLst>
            <pc:docMk/>
            <pc:sldMk cId="3199844134" sldId="321"/>
            <ac:spMk id="6" creationId="{85DB336B-4387-7D27-E7F6-2B8E27BB805C}"/>
          </ac:spMkLst>
        </pc:spChg>
        <pc:spChg chg="add mod">
          <ac:chgData name="Sarah Balian" userId="b9b6ec2c-f67a-4485-ae9a-27dddf9569d2" providerId="ADAL" clId="{C43391EA-2A91-4AE1-8BB1-A054231E657A}" dt="2023-02-15T20:52:47.877" v="249" actId="27636"/>
          <ac:spMkLst>
            <pc:docMk/>
            <pc:sldMk cId="3199844134" sldId="321"/>
            <ac:spMk id="7" creationId="{C2A01DB0-385D-3F14-72F9-F6CD07FAE9A9}"/>
          </ac:spMkLst>
        </pc:spChg>
        <pc:spChg chg="add mod">
          <ac:chgData name="Sarah Balian" userId="b9b6ec2c-f67a-4485-ae9a-27dddf9569d2" providerId="ADAL" clId="{C43391EA-2A91-4AE1-8BB1-A054231E657A}" dt="2023-02-15T20:53:10.459" v="256" actId="1076"/>
          <ac:spMkLst>
            <pc:docMk/>
            <pc:sldMk cId="3199844134" sldId="321"/>
            <ac:spMk id="8" creationId="{D59CC4A3-55E4-F7ED-1A64-D6DCCCAC3FA6}"/>
          </ac:spMkLst>
        </pc:spChg>
        <pc:graphicFrameChg chg="mod">
          <ac:chgData name="Sarah Balian" userId="b9b6ec2c-f67a-4485-ae9a-27dddf9569d2" providerId="ADAL" clId="{C43391EA-2A91-4AE1-8BB1-A054231E657A}" dt="2023-02-15T20:52:53.656" v="250"/>
          <ac:graphicFrameMkLst>
            <pc:docMk/>
            <pc:sldMk cId="3199844134" sldId="321"/>
            <ac:graphicFrameMk id="5" creationId="{7248A65F-85D1-5155-E595-A9548413AB87}"/>
          </ac:graphicFrameMkLst>
        </pc:graphicFrameChg>
      </pc:sldChg>
      <pc:sldChg chg="modSp mod">
        <pc:chgData name="Sarah Balian" userId="b9b6ec2c-f67a-4485-ae9a-27dddf9569d2" providerId="ADAL" clId="{C43391EA-2A91-4AE1-8BB1-A054231E657A}" dt="2023-02-15T21:05:29.665" v="711" actId="6549"/>
        <pc:sldMkLst>
          <pc:docMk/>
          <pc:sldMk cId="3332005300" sldId="322"/>
        </pc:sldMkLst>
        <pc:spChg chg="mod">
          <ac:chgData name="Sarah Balian" userId="b9b6ec2c-f67a-4485-ae9a-27dddf9569d2" providerId="ADAL" clId="{C43391EA-2A91-4AE1-8BB1-A054231E657A}" dt="2023-02-15T21:05:29.665" v="711" actId="6549"/>
          <ac:spMkLst>
            <pc:docMk/>
            <pc:sldMk cId="3332005300" sldId="322"/>
            <ac:spMk id="2" creationId="{F6245169-1799-41CD-B28E-D2D20D16AD73}"/>
          </ac:spMkLst>
        </pc:spChg>
        <pc:spChg chg="mod">
          <ac:chgData name="Sarah Balian" userId="b9b6ec2c-f67a-4485-ae9a-27dddf9569d2" providerId="ADAL" clId="{C43391EA-2A91-4AE1-8BB1-A054231E657A}" dt="2023-02-15T21:04:50.357" v="705" actId="1076"/>
          <ac:spMkLst>
            <pc:docMk/>
            <pc:sldMk cId="3332005300" sldId="322"/>
            <ac:spMk id="3" creationId="{E4FD1E92-5DBC-B105-F246-2355E4FF9A74}"/>
          </ac:spMkLst>
        </pc:spChg>
        <pc:spChg chg="mod">
          <ac:chgData name="Sarah Balian" userId="b9b6ec2c-f67a-4485-ae9a-27dddf9569d2" providerId="ADAL" clId="{C43391EA-2A91-4AE1-8BB1-A054231E657A}" dt="2023-02-15T21:05:23.347" v="710" actId="20577"/>
          <ac:spMkLst>
            <pc:docMk/>
            <pc:sldMk cId="3332005300" sldId="322"/>
            <ac:spMk id="5" creationId="{2DB53C78-DA00-2BC5-996C-8D5C0A276C42}"/>
          </ac:spMkLst>
        </pc:spChg>
        <pc:graphicFrameChg chg="mod">
          <ac:chgData name="Sarah Balian" userId="b9b6ec2c-f67a-4485-ae9a-27dddf9569d2" providerId="ADAL" clId="{C43391EA-2A91-4AE1-8BB1-A054231E657A}" dt="2023-02-15T21:04:41.646" v="704"/>
          <ac:graphicFrameMkLst>
            <pc:docMk/>
            <pc:sldMk cId="3332005300" sldId="322"/>
            <ac:graphicFrameMk id="6" creationId="{A9A8CC69-E7C7-8BF8-2D2D-ABB1A61EC758}"/>
          </ac:graphicFrameMkLst>
        </pc:graphicFrameChg>
      </pc:sldChg>
      <pc:sldChg chg="modSp mod">
        <pc:chgData name="Sarah Balian" userId="b9b6ec2c-f67a-4485-ae9a-27dddf9569d2" providerId="ADAL" clId="{C43391EA-2A91-4AE1-8BB1-A054231E657A}" dt="2023-02-15T21:07:07.111" v="725" actId="207"/>
        <pc:sldMkLst>
          <pc:docMk/>
          <pc:sldMk cId="2491221319" sldId="323"/>
        </pc:sldMkLst>
        <pc:spChg chg="mod">
          <ac:chgData name="Sarah Balian" userId="b9b6ec2c-f67a-4485-ae9a-27dddf9569d2" providerId="ADAL" clId="{C43391EA-2A91-4AE1-8BB1-A054231E657A}" dt="2023-02-15T21:07:07.111" v="725" actId="207"/>
          <ac:spMkLst>
            <pc:docMk/>
            <pc:sldMk cId="2491221319" sldId="323"/>
            <ac:spMk id="5" creationId="{305412FD-5E46-5DDC-D69B-BDACFC782A37}"/>
          </ac:spMkLst>
        </pc:spChg>
      </pc:sldChg>
      <pc:sldChg chg="modSp mod">
        <pc:chgData name="Sarah Balian" userId="b9b6ec2c-f67a-4485-ae9a-27dddf9569d2" providerId="ADAL" clId="{C43391EA-2A91-4AE1-8BB1-A054231E657A}" dt="2023-02-15T21:10:11.715" v="785" actId="1035"/>
        <pc:sldMkLst>
          <pc:docMk/>
          <pc:sldMk cId="1702557876" sldId="324"/>
        </pc:sldMkLst>
        <pc:spChg chg="mod">
          <ac:chgData name="Sarah Balian" userId="b9b6ec2c-f67a-4485-ae9a-27dddf9569d2" providerId="ADAL" clId="{C43391EA-2A91-4AE1-8BB1-A054231E657A}" dt="2023-02-15T21:10:03.326" v="781" actId="14100"/>
          <ac:spMkLst>
            <pc:docMk/>
            <pc:sldMk cId="1702557876" sldId="324"/>
            <ac:spMk id="2" creationId="{F6245169-1799-41CD-B28E-D2D20D16AD73}"/>
          </ac:spMkLst>
        </pc:spChg>
        <pc:spChg chg="mod">
          <ac:chgData name="Sarah Balian" userId="b9b6ec2c-f67a-4485-ae9a-27dddf9569d2" providerId="ADAL" clId="{C43391EA-2A91-4AE1-8BB1-A054231E657A}" dt="2023-02-15T21:10:11.715" v="785" actId="1035"/>
          <ac:spMkLst>
            <pc:docMk/>
            <pc:sldMk cId="1702557876" sldId="324"/>
            <ac:spMk id="3" creationId="{E4FD1E92-5DBC-B105-F246-2355E4FF9A74}"/>
          </ac:spMkLst>
        </pc:spChg>
      </pc:sldChg>
      <pc:sldChg chg="addSp delSp modSp mod">
        <pc:chgData name="Sarah Balian" userId="b9b6ec2c-f67a-4485-ae9a-27dddf9569d2" providerId="ADAL" clId="{C43391EA-2A91-4AE1-8BB1-A054231E657A}" dt="2023-02-15T21:19:33.755" v="835" actId="1076"/>
        <pc:sldMkLst>
          <pc:docMk/>
          <pc:sldMk cId="4269612064" sldId="325"/>
        </pc:sldMkLst>
        <pc:spChg chg="mod">
          <ac:chgData name="Sarah Balian" userId="b9b6ec2c-f67a-4485-ae9a-27dddf9569d2" providerId="ADAL" clId="{C43391EA-2A91-4AE1-8BB1-A054231E657A}" dt="2023-02-15T21:10:46.164" v="792" actId="14100"/>
          <ac:spMkLst>
            <pc:docMk/>
            <pc:sldMk cId="4269612064" sldId="325"/>
            <ac:spMk id="10" creationId="{2D953FA9-CD59-752E-4FDA-CC41FF4B8DF2}"/>
          </ac:spMkLst>
        </pc:spChg>
        <pc:spChg chg="mod">
          <ac:chgData name="Sarah Balian" userId="b9b6ec2c-f67a-4485-ae9a-27dddf9569d2" providerId="ADAL" clId="{C43391EA-2A91-4AE1-8BB1-A054231E657A}" dt="2023-02-15T21:19:28.856" v="834" actId="1076"/>
          <ac:spMkLst>
            <pc:docMk/>
            <pc:sldMk cId="4269612064" sldId="325"/>
            <ac:spMk id="11" creationId="{8E4E40E9-D792-25A1-4B37-23D4780B1318}"/>
          </ac:spMkLst>
        </pc:spChg>
        <pc:graphicFrameChg chg="del">
          <ac:chgData name="Sarah Balian" userId="b9b6ec2c-f67a-4485-ae9a-27dddf9569d2" providerId="ADAL" clId="{C43391EA-2A91-4AE1-8BB1-A054231E657A}" dt="2023-02-15T21:11:45.200" v="802" actId="478"/>
          <ac:graphicFrameMkLst>
            <pc:docMk/>
            <pc:sldMk cId="4269612064" sldId="325"/>
            <ac:graphicFrameMk id="2" creationId="{B0A68F7A-A083-4E2B-B574-D05208620F48}"/>
          </ac:graphicFrameMkLst>
        </pc:graphicFrameChg>
        <pc:graphicFrameChg chg="add del mod">
          <ac:chgData name="Sarah Balian" userId="b9b6ec2c-f67a-4485-ae9a-27dddf9569d2" providerId="ADAL" clId="{C43391EA-2A91-4AE1-8BB1-A054231E657A}" dt="2023-02-15T21:17:57.932" v="821" actId="478"/>
          <ac:graphicFrameMkLst>
            <pc:docMk/>
            <pc:sldMk cId="4269612064" sldId="325"/>
            <ac:graphicFrameMk id="3" creationId="{334C68C0-0AC3-8CE5-C253-9D63E277F754}"/>
          </ac:graphicFrameMkLst>
        </pc:graphicFrameChg>
        <pc:graphicFrameChg chg="add del mod">
          <ac:chgData name="Sarah Balian" userId="b9b6ec2c-f67a-4485-ae9a-27dddf9569d2" providerId="ADAL" clId="{C43391EA-2A91-4AE1-8BB1-A054231E657A}" dt="2023-02-15T21:18:24.350" v="823" actId="21"/>
          <ac:graphicFrameMkLst>
            <pc:docMk/>
            <pc:sldMk cId="4269612064" sldId="325"/>
            <ac:graphicFrameMk id="4" creationId="{38A9CFEF-7DD9-9BDE-5D64-802F8DFCBA5C}"/>
          </ac:graphicFrameMkLst>
        </pc:graphicFrameChg>
        <pc:graphicFrameChg chg="add mod">
          <ac:chgData name="Sarah Balian" userId="b9b6ec2c-f67a-4485-ae9a-27dddf9569d2" providerId="ADAL" clId="{C43391EA-2A91-4AE1-8BB1-A054231E657A}" dt="2023-02-15T21:19:33.755" v="835" actId="1076"/>
          <ac:graphicFrameMkLst>
            <pc:docMk/>
            <pc:sldMk cId="4269612064" sldId="325"/>
            <ac:graphicFrameMk id="5" creationId="{6E1B2F8F-2657-BB39-51A6-782380E9BD02}"/>
          </ac:graphicFrameMkLst>
        </pc:graphicFrameChg>
      </pc:sldChg>
    </pc:docChg>
  </pc:docChgLst>
  <pc:docChgLst>
    <pc:chgData name="Balian, Sarah" userId="b3b060d9-4d34-479b-ad68-688eaebf93c5" providerId="ADAL" clId="{4721152D-B4EF-4E76-9658-EBD458AFBE5C}"/>
    <pc:docChg chg="modSld">
      <pc:chgData name="Balian, Sarah" userId="b3b060d9-4d34-479b-ad68-688eaebf93c5" providerId="ADAL" clId="{4721152D-B4EF-4E76-9658-EBD458AFBE5C}" dt="2023-01-18T15:22:27.497" v="3"/>
      <pc:docMkLst>
        <pc:docMk/>
      </pc:docMkLst>
      <pc:sldChg chg="delCm">
        <pc:chgData name="Balian, Sarah" userId="b3b060d9-4d34-479b-ad68-688eaebf93c5" providerId="ADAL" clId="{4721152D-B4EF-4E76-9658-EBD458AFBE5C}" dt="2023-01-18T15:21:14.811" v="1"/>
        <pc:sldMkLst>
          <pc:docMk/>
          <pc:sldMk cId="1821595124" sldId="286"/>
        </pc:sldMkLst>
      </pc:sldChg>
      <pc:sldChg chg="delCm">
        <pc:chgData name="Balian, Sarah" userId="b3b060d9-4d34-479b-ad68-688eaebf93c5" providerId="ADAL" clId="{4721152D-B4EF-4E76-9658-EBD458AFBE5C}" dt="2023-01-18T15:19:31.086" v="0"/>
        <pc:sldMkLst>
          <pc:docMk/>
          <pc:sldMk cId="999049329" sldId="305"/>
        </pc:sldMkLst>
      </pc:sldChg>
      <pc:sldChg chg="modSp delCm">
        <pc:chgData name="Balian, Sarah" userId="b3b060d9-4d34-479b-ad68-688eaebf93c5" providerId="ADAL" clId="{4721152D-B4EF-4E76-9658-EBD458AFBE5C}" dt="2023-01-18T15:22:27.497" v="3"/>
        <pc:sldMkLst>
          <pc:docMk/>
          <pc:sldMk cId="3332005300" sldId="322"/>
        </pc:sldMkLst>
        <pc:graphicFrameChg chg="mod">
          <ac:chgData name="Balian, Sarah" userId="b3b060d9-4d34-479b-ad68-688eaebf93c5" providerId="ADAL" clId="{4721152D-B4EF-4E76-9658-EBD458AFBE5C}" dt="2023-01-18T15:22:10.891" v="2" actId="207"/>
          <ac:graphicFrameMkLst>
            <pc:docMk/>
            <pc:sldMk cId="3332005300" sldId="322"/>
            <ac:graphicFrameMk id="6" creationId="{A9A8CC69-E7C7-8BF8-2D2D-ABB1A61EC758}"/>
          </ac:graphicFrameMkLst>
        </pc:graphicFrameChg>
      </pc:sldChg>
    </pc:docChg>
  </pc:docChgLst>
  <pc:docChgLst>
    <pc:chgData name="McFarland, Annette" userId="e93d1f50-85ab-41a8-a34a-185a53159573" providerId="ADAL" clId="{353609DC-DF31-4D2C-A570-111C39EBAE2B}"/>
    <pc:docChg chg="undo custSel modSld sldOrd">
      <pc:chgData name="McFarland, Annette" userId="e93d1f50-85ab-41a8-a34a-185a53159573" providerId="ADAL" clId="{353609DC-DF31-4D2C-A570-111C39EBAE2B}" dt="2023-01-09T19:10:07.521" v="1074" actId="20577"/>
      <pc:docMkLst>
        <pc:docMk/>
      </pc:docMkLst>
      <pc:sldChg chg="modSp mod ord">
        <pc:chgData name="McFarland, Annette" userId="e93d1f50-85ab-41a8-a34a-185a53159573" providerId="ADAL" clId="{353609DC-DF31-4D2C-A570-111C39EBAE2B}" dt="2023-01-09T17:06:56.098" v="414" actId="14100"/>
        <pc:sldMkLst>
          <pc:docMk/>
          <pc:sldMk cId="1428788921" sldId="262"/>
        </pc:sldMkLst>
        <pc:spChg chg="mod">
          <ac:chgData name="McFarland, Annette" userId="e93d1f50-85ab-41a8-a34a-185a53159573" providerId="ADAL" clId="{353609DC-DF31-4D2C-A570-111C39EBAE2B}" dt="2023-01-09T16:29:33.927" v="5" actId="20577"/>
          <ac:spMkLst>
            <pc:docMk/>
            <pc:sldMk cId="1428788921" sldId="262"/>
            <ac:spMk id="2" creationId="{F6245169-1799-41CD-B28E-D2D20D16AD73}"/>
          </ac:spMkLst>
        </pc:spChg>
        <pc:graphicFrameChg chg="mod">
          <ac:chgData name="McFarland, Annette" userId="e93d1f50-85ab-41a8-a34a-185a53159573" providerId="ADAL" clId="{353609DC-DF31-4D2C-A570-111C39EBAE2B}" dt="2023-01-09T17:06:56.098" v="414" actId="14100"/>
          <ac:graphicFrameMkLst>
            <pc:docMk/>
            <pc:sldMk cId="1428788921" sldId="262"/>
            <ac:graphicFrameMk id="8" creationId="{A25666F9-CCA3-9D59-B863-99CA3EC76DEB}"/>
          </ac:graphicFrameMkLst>
        </pc:graphicFrameChg>
      </pc:sldChg>
      <pc:sldChg chg="modSp mod modNotesTx">
        <pc:chgData name="McFarland, Annette" userId="e93d1f50-85ab-41a8-a34a-185a53159573" providerId="ADAL" clId="{353609DC-DF31-4D2C-A570-111C39EBAE2B}" dt="2023-01-09T16:34:27.296" v="295" actId="27918"/>
        <pc:sldMkLst>
          <pc:docMk/>
          <pc:sldMk cId="1887431401" sldId="263"/>
        </pc:sldMkLst>
        <pc:spChg chg="mod">
          <ac:chgData name="McFarland, Annette" userId="e93d1f50-85ab-41a8-a34a-185a53159573" providerId="ADAL" clId="{353609DC-DF31-4D2C-A570-111C39EBAE2B}" dt="2023-01-09T16:30:05.334" v="13" actId="20577"/>
          <ac:spMkLst>
            <pc:docMk/>
            <pc:sldMk cId="1887431401" sldId="263"/>
            <ac:spMk id="2" creationId="{F6245169-1799-41CD-B28E-D2D20D16AD73}"/>
          </ac:spMkLst>
        </pc:spChg>
      </pc:sldChg>
      <pc:sldChg chg="addSp delSp modSp mod addCm delCm modCm modNotesTx">
        <pc:chgData name="McFarland, Annette" userId="e93d1f50-85ab-41a8-a34a-185a53159573" providerId="ADAL" clId="{353609DC-DF31-4D2C-A570-111C39EBAE2B}" dt="2023-01-09T18:59:28.541" v="978" actId="1076"/>
        <pc:sldMkLst>
          <pc:docMk/>
          <pc:sldMk cId="2479953464" sldId="264"/>
        </pc:sldMkLst>
        <pc:spChg chg="mod">
          <ac:chgData name="McFarland, Annette" userId="e93d1f50-85ab-41a8-a34a-185a53159573" providerId="ADAL" clId="{353609DC-DF31-4D2C-A570-111C39EBAE2B}" dt="2023-01-09T18:59:08.120" v="977" actId="14100"/>
          <ac:spMkLst>
            <pc:docMk/>
            <pc:sldMk cId="2479953464" sldId="264"/>
            <ac:spMk id="2" creationId="{F6245169-1799-41CD-B28E-D2D20D16AD73}"/>
          </ac:spMkLst>
        </pc:spChg>
        <pc:spChg chg="add mod">
          <ac:chgData name="McFarland, Annette" userId="e93d1f50-85ab-41a8-a34a-185a53159573" providerId="ADAL" clId="{353609DC-DF31-4D2C-A570-111C39EBAE2B}" dt="2023-01-09T18:59:28.541" v="978" actId="1076"/>
          <ac:spMkLst>
            <pc:docMk/>
            <pc:sldMk cId="2479953464" sldId="264"/>
            <ac:spMk id="4" creationId="{96845529-961E-A70F-D54B-6018490E5D08}"/>
          </ac:spMkLst>
        </pc:spChg>
        <pc:spChg chg="mod">
          <ac:chgData name="McFarland, Annette" userId="e93d1f50-85ab-41a8-a34a-185a53159573" providerId="ADAL" clId="{353609DC-DF31-4D2C-A570-111C39EBAE2B}" dt="2023-01-09T17:43:55.717" v="949" actId="20577"/>
          <ac:spMkLst>
            <pc:docMk/>
            <pc:sldMk cId="2479953464" sldId="264"/>
            <ac:spMk id="13" creationId="{B8005264-241D-4BC5-4C18-207DA6D099C3}"/>
          </ac:spMkLst>
        </pc:spChg>
        <pc:graphicFrameChg chg="mod">
          <ac:chgData name="McFarland, Annette" userId="e93d1f50-85ab-41a8-a34a-185a53159573" providerId="ADAL" clId="{353609DC-DF31-4D2C-A570-111C39EBAE2B}" dt="2023-01-09T17:48:33.618" v="955"/>
          <ac:graphicFrameMkLst>
            <pc:docMk/>
            <pc:sldMk cId="2479953464" sldId="264"/>
            <ac:graphicFrameMk id="9" creationId="{16BB2B36-D329-083C-5198-BEEC5AC12CFA}"/>
          </ac:graphicFrameMkLst>
        </pc:graphicFrameChg>
        <pc:picChg chg="add mod">
          <ac:chgData name="McFarland, Annette" userId="e93d1f50-85ab-41a8-a34a-185a53159573" providerId="ADAL" clId="{353609DC-DF31-4D2C-A570-111C39EBAE2B}" dt="2023-01-09T18:59:28.541" v="978" actId="1076"/>
          <ac:picMkLst>
            <pc:docMk/>
            <pc:sldMk cId="2479953464" sldId="264"/>
            <ac:picMk id="3" creationId="{549273F1-FF90-2E90-7BA7-DE3A6F175B2E}"/>
          </ac:picMkLst>
        </pc:picChg>
        <pc:picChg chg="del">
          <ac:chgData name="McFarland, Annette" userId="e93d1f50-85ab-41a8-a34a-185a53159573" providerId="ADAL" clId="{353609DC-DF31-4D2C-A570-111C39EBAE2B}" dt="2023-01-09T17:45:01.853" v="951" actId="478"/>
          <ac:picMkLst>
            <pc:docMk/>
            <pc:sldMk cId="2479953464" sldId="264"/>
            <ac:picMk id="14" creationId="{1F4E151D-79B0-2594-1670-74173B816B17}"/>
          </ac:picMkLst>
        </pc:picChg>
      </pc:sldChg>
      <pc:sldChg chg="addSp delSp modSp mod modNotesTx">
        <pc:chgData name="McFarland, Annette" userId="e93d1f50-85ab-41a8-a34a-185a53159573" providerId="ADAL" clId="{353609DC-DF31-4D2C-A570-111C39EBAE2B}" dt="2023-01-09T19:00:49.231" v="1009"/>
        <pc:sldMkLst>
          <pc:docMk/>
          <pc:sldMk cId="3502258445" sldId="283"/>
        </pc:sldMkLst>
        <pc:spChg chg="add mod">
          <ac:chgData name="McFarland, Annette" userId="e93d1f50-85ab-41a8-a34a-185a53159573" providerId="ADAL" clId="{353609DC-DF31-4D2C-A570-111C39EBAE2B}" dt="2023-01-09T19:00:13.069" v="994"/>
          <ac:spMkLst>
            <pc:docMk/>
            <pc:sldMk cId="3502258445" sldId="283"/>
            <ac:spMk id="3" creationId="{DA952587-2EEA-2936-8C78-577F7C69E709}"/>
          </ac:spMkLst>
        </pc:spChg>
        <pc:spChg chg="mod">
          <ac:chgData name="McFarland, Annette" userId="e93d1f50-85ab-41a8-a34a-185a53159573" providerId="ADAL" clId="{353609DC-DF31-4D2C-A570-111C39EBAE2B}" dt="2023-01-09T18:59:58.929" v="991" actId="2085"/>
          <ac:spMkLst>
            <pc:docMk/>
            <pc:sldMk cId="3502258445" sldId="283"/>
            <ac:spMk id="5" creationId="{07E7D4A9-A2D8-FCFA-930A-28EF4D10D77F}"/>
          </ac:spMkLst>
        </pc:spChg>
        <pc:spChg chg="mod">
          <ac:chgData name="McFarland, Annette" userId="e93d1f50-85ab-41a8-a34a-185a53159573" providerId="ADAL" clId="{353609DC-DF31-4D2C-A570-111C39EBAE2B}" dt="2023-01-09T18:59:53.401" v="990" actId="20577"/>
          <ac:spMkLst>
            <pc:docMk/>
            <pc:sldMk cId="3502258445" sldId="283"/>
            <ac:spMk id="14" creationId="{472837B1-EAE8-8564-2917-A240D47892B0}"/>
          </ac:spMkLst>
        </pc:spChg>
        <pc:graphicFrameChg chg="mod">
          <ac:chgData name="McFarland, Annette" userId="e93d1f50-85ab-41a8-a34a-185a53159573" providerId="ADAL" clId="{353609DC-DF31-4D2C-A570-111C39EBAE2B}" dt="2023-01-09T19:00:02.864" v="992"/>
          <ac:graphicFrameMkLst>
            <pc:docMk/>
            <pc:sldMk cId="3502258445" sldId="283"/>
            <ac:graphicFrameMk id="9" creationId="{16BB2B36-D329-083C-5198-BEEC5AC12CFA}"/>
          </ac:graphicFrameMkLst>
        </pc:graphicFrameChg>
        <pc:picChg chg="add mod">
          <ac:chgData name="McFarland, Annette" userId="e93d1f50-85ab-41a8-a34a-185a53159573" providerId="ADAL" clId="{353609DC-DF31-4D2C-A570-111C39EBAE2B}" dt="2023-01-09T19:00:13.069" v="994"/>
          <ac:picMkLst>
            <pc:docMk/>
            <pc:sldMk cId="3502258445" sldId="283"/>
            <ac:picMk id="2" creationId="{B2F2D1A3-A074-A26D-349B-9206AC03B23C}"/>
          </ac:picMkLst>
        </pc:picChg>
        <pc:picChg chg="del">
          <ac:chgData name="McFarland, Annette" userId="e93d1f50-85ab-41a8-a34a-185a53159573" providerId="ADAL" clId="{353609DC-DF31-4D2C-A570-111C39EBAE2B}" dt="2023-01-09T19:00:12.634" v="993" actId="478"/>
          <ac:picMkLst>
            <pc:docMk/>
            <pc:sldMk cId="3502258445" sldId="283"/>
            <ac:picMk id="19" creationId="{C1C35796-9F1E-5306-E9AC-80257CC6FADB}"/>
          </ac:picMkLst>
        </pc:picChg>
      </pc:sldChg>
      <pc:sldChg chg="modSp mod addCm modNotesTx">
        <pc:chgData name="McFarland, Annette" userId="e93d1f50-85ab-41a8-a34a-185a53159573" providerId="ADAL" clId="{353609DC-DF31-4D2C-A570-111C39EBAE2B}" dt="2023-01-09T17:15:20.600" v="466" actId="20577"/>
        <pc:sldMkLst>
          <pc:docMk/>
          <pc:sldMk cId="1821595124" sldId="286"/>
        </pc:sldMkLst>
        <pc:spChg chg="mod">
          <ac:chgData name="McFarland, Annette" userId="e93d1f50-85ab-41a8-a34a-185a53159573" providerId="ADAL" clId="{353609DC-DF31-4D2C-A570-111C39EBAE2B}" dt="2023-01-09T17:07:21.993" v="420" actId="20577"/>
          <ac:spMkLst>
            <pc:docMk/>
            <pc:sldMk cId="1821595124" sldId="286"/>
            <ac:spMk id="2" creationId="{F6245169-1799-41CD-B28E-D2D20D16AD73}"/>
          </ac:spMkLst>
        </pc:spChg>
        <pc:graphicFrameChg chg="mod">
          <ac:chgData name="McFarland, Annette" userId="e93d1f50-85ab-41a8-a34a-185a53159573" providerId="ADAL" clId="{353609DC-DF31-4D2C-A570-111C39EBAE2B}" dt="2023-01-09T17:13:57.836" v="430"/>
          <ac:graphicFrameMkLst>
            <pc:docMk/>
            <pc:sldMk cId="1821595124" sldId="286"/>
            <ac:graphicFrameMk id="8" creationId="{DE9A6772-C53F-EAE5-A902-BA86493CFD41}"/>
          </ac:graphicFrameMkLst>
        </pc:graphicFrameChg>
      </pc:sldChg>
      <pc:sldChg chg="modSp mod">
        <pc:chgData name="McFarland, Annette" userId="e93d1f50-85ab-41a8-a34a-185a53159573" providerId="ADAL" clId="{353609DC-DF31-4D2C-A570-111C39EBAE2B}" dt="2023-01-09T17:15:50.132" v="478" actId="14100"/>
        <pc:sldMkLst>
          <pc:docMk/>
          <pc:sldMk cId="2004344858" sldId="288"/>
        </pc:sldMkLst>
        <pc:spChg chg="mod">
          <ac:chgData name="McFarland, Annette" userId="e93d1f50-85ab-41a8-a34a-185a53159573" providerId="ADAL" clId="{353609DC-DF31-4D2C-A570-111C39EBAE2B}" dt="2023-01-09T17:15:24.408" v="468" actId="20577"/>
          <ac:spMkLst>
            <pc:docMk/>
            <pc:sldMk cId="2004344858" sldId="288"/>
            <ac:spMk id="10" creationId="{2D953FA9-CD59-752E-4FDA-CC41FF4B8DF2}"/>
          </ac:spMkLst>
        </pc:spChg>
        <pc:spChg chg="mod">
          <ac:chgData name="McFarland, Annette" userId="e93d1f50-85ab-41a8-a34a-185a53159573" providerId="ADAL" clId="{353609DC-DF31-4D2C-A570-111C39EBAE2B}" dt="2023-01-09T17:15:35" v="477" actId="20577"/>
          <ac:spMkLst>
            <pc:docMk/>
            <pc:sldMk cId="2004344858" sldId="288"/>
            <ac:spMk id="11" creationId="{8E4E40E9-D792-25A1-4B37-23D4780B1318}"/>
          </ac:spMkLst>
        </pc:spChg>
        <pc:graphicFrameChg chg="mod">
          <ac:chgData name="McFarland, Annette" userId="e93d1f50-85ab-41a8-a34a-185a53159573" providerId="ADAL" clId="{353609DC-DF31-4D2C-A570-111C39EBAE2B}" dt="2023-01-09T17:15:50.132" v="478" actId="14100"/>
          <ac:graphicFrameMkLst>
            <pc:docMk/>
            <pc:sldMk cId="2004344858" sldId="288"/>
            <ac:graphicFrameMk id="2" creationId="{B0A68F7A-A083-4E2B-B574-D05208620F48}"/>
          </ac:graphicFrameMkLst>
        </pc:graphicFrameChg>
      </pc:sldChg>
      <pc:sldChg chg="modSp mod">
        <pc:chgData name="McFarland, Annette" userId="e93d1f50-85ab-41a8-a34a-185a53159573" providerId="ADAL" clId="{353609DC-DF31-4D2C-A570-111C39EBAE2B}" dt="2023-01-09T19:10:07.521" v="1074" actId="20577"/>
        <pc:sldMkLst>
          <pc:docMk/>
          <pc:sldMk cId="3475639167" sldId="289"/>
        </pc:sldMkLst>
        <pc:spChg chg="mod">
          <ac:chgData name="McFarland, Annette" userId="e93d1f50-85ab-41a8-a34a-185a53159573" providerId="ADAL" clId="{353609DC-DF31-4D2C-A570-111C39EBAE2B}" dt="2023-01-09T19:10:07.521" v="1074" actId="20577"/>
          <ac:spMkLst>
            <pc:docMk/>
            <pc:sldMk cId="3475639167" sldId="289"/>
            <ac:spMk id="3" creationId="{F2A31AE5-F919-CA50-BF07-AF012D87D146}"/>
          </ac:spMkLst>
        </pc:spChg>
      </pc:sldChg>
      <pc:sldChg chg="modSp mod">
        <pc:chgData name="McFarland, Annette" userId="e93d1f50-85ab-41a8-a34a-185a53159573" providerId="ADAL" clId="{353609DC-DF31-4D2C-A570-111C39EBAE2B}" dt="2023-01-09T17:06:28.429" v="412" actId="14100"/>
        <pc:sldMkLst>
          <pc:docMk/>
          <pc:sldMk cId="1182146475" sldId="298"/>
        </pc:sldMkLst>
        <pc:spChg chg="mod">
          <ac:chgData name="McFarland, Annette" userId="e93d1f50-85ab-41a8-a34a-185a53159573" providerId="ADAL" clId="{353609DC-DF31-4D2C-A570-111C39EBAE2B}" dt="2023-01-09T17:06:28.429" v="412" actId="14100"/>
          <ac:spMkLst>
            <pc:docMk/>
            <pc:sldMk cId="1182146475" sldId="298"/>
            <ac:spMk id="2" creationId="{F6245169-1799-41CD-B28E-D2D20D16AD73}"/>
          </ac:spMkLst>
        </pc:spChg>
      </pc:sldChg>
      <pc:sldChg chg="addSp delSp modSp mod modNotesTx">
        <pc:chgData name="McFarland, Annette" userId="e93d1f50-85ab-41a8-a34a-185a53159573" providerId="ADAL" clId="{353609DC-DF31-4D2C-A570-111C39EBAE2B}" dt="2023-01-09T19:00:51.013" v="1010"/>
        <pc:sldMkLst>
          <pc:docMk/>
          <pc:sldMk cId="317324267" sldId="299"/>
        </pc:sldMkLst>
        <pc:spChg chg="add mod">
          <ac:chgData name="McFarland, Annette" userId="e93d1f50-85ab-41a8-a34a-185a53159573" providerId="ADAL" clId="{353609DC-DF31-4D2C-A570-111C39EBAE2B}" dt="2023-01-09T19:00:17.335" v="996"/>
          <ac:spMkLst>
            <pc:docMk/>
            <pc:sldMk cId="317324267" sldId="299"/>
            <ac:spMk id="3" creationId="{30F94154-D092-60B9-1AA4-FF4EDDD5FF17}"/>
          </ac:spMkLst>
        </pc:spChg>
        <pc:spChg chg="mod">
          <ac:chgData name="McFarland, Annette" userId="e93d1f50-85ab-41a8-a34a-185a53159573" providerId="ADAL" clId="{353609DC-DF31-4D2C-A570-111C39EBAE2B}" dt="2023-01-09T19:00:35.151" v="1008" actId="20577"/>
          <ac:spMkLst>
            <pc:docMk/>
            <pc:sldMk cId="317324267" sldId="299"/>
            <ac:spMk id="58" creationId="{DB0E9556-57C4-FB9F-F4ED-4A86F430775C}"/>
          </ac:spMkLst>
        </pc:spChg>
        <pc:picChg chg="add mod">
          <ac:chgData name="McFarland, Annette" userId="e93d1f50-85ab-41a8-a34a-185a53159573" providerId="ADAL" clId="{353609DC-DF31-4D2C-A570-111C39EBAE2B}" dt="2023-01-09T19:00:17.335" v="996"/>
          <ac:picMkLst>
            <pc:docMk/>
            <pc:sldMk cId="317324267" sldId="299"/>
            <ac:picMk id="2" creationId="{B2CCBCAD-8661-B6FF-CA36-82ACE6FA96F0}"/>
          </ac:picMkLst>
        </pc:picChg>
        <pc:picChg chg="del">
          <ac:chgData name="McFarland, Annette" userId="e93d1f50-85ab-41a8-a34a-185a53159573" providerId="ADAL" clId="{353609DC-DF31-4D2C-A570-111C39EBAE2B}" dt="2023-01-09T19:00:16.906" v="995" actId="478"/>
          <ac:picMkLst>
            <pc:docMk/>
            <pc:sldMk cId="317324267" sldId="299"/>
            <ac:picMk id="6" creationId="{54127A77-B12B-D47A-C855-6366D8066847}"/>
          </ac:picMkLst>
        </pc:picChg>
      </pc:sldChg>
      <pc:sldChg chg="modSp mod">
        <pc:chgData name="McFarland, Annette" userId="e93d1f50-85ab-41a8-a34a-185a53159573" providerId="ADAL" clId="{353609DC-DF31-4D2C-A570-111C39EBAE2B}" dt="2023-01-09T19:04:55.108" v="1037"/>
        <pc:sldMkLst>
          <pc:docMk/>
          <pc:sldMk cId="3076330452" sldId="300"/>
        </pc:sldMkLst>
        <pc:spChg chg="mod">
          <ac:chgData name="McFarland, Annette" userId="e93d1f50-85ab-41a8-a34a-185a53159573" providerId="ADAL" clId="{353609DC-DF31-4D2C-A570-111C39EBAE2B}" dt="2023-01-09T19:04:45.612" v="1036" actId="20577"/>
          <ac:spMkLst>
            <pc:docMk/>
            <pc:sldMk cId="3076330452" sldId="300"/>
            <ac:spMk id="6" creationId="{9BDCE6A8-2C31-F7B4-5CEC-7699505FBC63}"/>
          </ac:spMkLst>
        </pc:spChg>
        <pc:graphicFrameChg chg="mod">
          <ac:chgData name="McFarland, Annette" userId="e93d1f50-85ab-41a8-a34a-185a53159573" providerId="ADAL" clId="{353609DC-DF31-4D2C-A570-111C39EBAE2B}" dt="2023-01-09T19:04:55.108" v="1037"/>
          <ac:graphicFrameMkLst>
            <pc:docMk/>
            <pc:sldMk cId="3076330452" sldId="300"/>
            <ac:graphicFrameMk id="11" creationId="{62BC07AA-BD24-124C-67E7-62C2A510874C}"/>
          </ac:graphicFrameMkLst>
        </pc:graphicFrameChg>
      </pc:sldChg>
      <pc:sldChg chg="modSp mod modCm modNotesTx">
        <pc:chgData name="McFarland, Annette" userId="e93d1f50-85ab-41a8-a34a-185a53159573" providerId="ADAL" clId="{353609DC-DF31-4D2C-A570-111C39EBAE2B}" dt="2023-01-09T16:37:06.562" v="411"/>
        <pc:sldMkLst>
          <pc:docMk/>
          <pc:sldMk cId="999049329" sldId="305"/>
        </pc:sldMkLst>
        <pc:spChg chg="mod">
          <ac:chgData name="McFarland, Annette" userId="e93d1f50-85ab-41a8-a34a-185a53159573" providerId="ADAL" clId="{353609DC-DF31-4D2C-A570-111C39EBAE2B}" dt="2023-01-09T16:35:26.128" v="410" actId="20577"/>
          <ac:spMkLst>
            <pc:docMk/>
            <pc:sldMk cId="999049329" sldId="305"/>
            <ac:spMk id="28" creationId="{991AF816-4FB0-23CF-F756-70991345D24B}"/>
          </ac:spMkLst>
        </pc:spChg>
        <pc:picChg chg="mod">
          <ac:chgData name="McFarland, Annette" userId="e93d1f50-85ab-41a8-a34a-185a53159573" providerId="ADAL" clId="{353609DC-DF31-4D2C-A570-111C39EBAE2B}" dt="2023-01-09T16:32:04.113" v="124" actId="1076"/>
          <ac:picMkLst>
            <pc:docMk/>
            <pc:sldMk cId="999049329" sldId="305"/>
            <ac:picMk id="14" creationId="{8205031A-0169-9195-1F2E-D7783DEFB086}"/>
          </ac:picMkLst>
        </pc:picChg>
        <pc:picChg chg="mod">
          <ac:chgData name="McFarland, Annette" userId="e93d1f50-85ab-41a8-a34a-185a53159573" providerId="ADAL" clId="{353609DC-DF31-4D2C-A570-111C39EBAE2B}" dt="2023-01-09T16:32:04.113" v="124" actId="1076"/>
          <ac:picMkLst>
            <pc:docMk/>
            <pc:sldMk cId="999049329" sldId="305"/>
            <ac:picMk id="15" creationId="{94E7711E-3F95-D644-1C34-936BD078DDA4}"/>
          </ac:picMkLst>
        </pc:picChg>
        <pc:picChg chg="mod">
          <ac:chgData name="McFarland, Annette" userId="e93d1f50-85ab-41a8-a34a-185a53159573" providerId="ADAL" clId="{353609DC-DF31-4D2C-A570-111C39EBAE2B}" dt="2023-01-09T16:32:04.113" v="124" actId="1076"/>
          <ac:picMkLst>
            <pc:docMk/>
            <pc:sldMk cId="999049329" sldId="305"/>
            <ac:picMk id="30" creationId="{6B856B9C-4E6D-7137-DD7A-8C203DF55B0D}"/>
          </ac:picMkLst>
        </pc:picChg>
        <pc:picChg chg="mod">
          <ac:chgData name="McFarland, Annette" userId="e93d1f50-85ab-41a8-a34a-185a53159573" providerId="ADAL" clId="{353609DC-DF31-4D2C-A570-111C39EBAE2B}" dt="2023-01-09T16:32:04.113" v="124" actId="1076"/>
          <ac:picMkLst>
            <pc:docMk/>
            <pc:sldMk cId="999049329" sldId="305"/>
            <ac:picMk id="31" creationId="{107E5058-8C21-45CE-DC94-617D608955ED}"/>
          </ac:picMkLst>
        </pc:picChg>
        <pc:picChg chg="mod">
          <ac:chgData name="McFarland, Annette" userId="e93d1f50-85ab-41a8-a34a-185a53159573" providerId="ADAL" clId="{353609DC-DF31-4D2C-A570-111C39EBAE2B}" dt="2023-01-09T16:32:04.113" v="124" actId="1076"/>
          <ac:picMkLst>
            <pc:docMk/>
            <pc:sldMk cId="999049329" sldId="305"/>
            <ac:picMk id="32" creationId="{324D4BD2-0F17-DFEB-7228-2B076E910BFA}"/>
          </ac:picMkLst>
        </pc:picChg>
        <pc:picChg chg="mod">
          <ac:chgData name="McFarland, Annette" userId="e93d1f50-85ab-41a8-a34a-185a53159573" providerId="ADAL" clId="{353609DC-DF31-4D2C-A570-111C39EBAE2B}" dt="2023-01-09T16:32:04.113" v="124" actId="1076"/>
          <ac:picMkLst>
            <pc:docMk/>
            <pc:sldMk cId="999049329" sldId="305"/>
            <ac:picMk id="33" creationId="{02511611-31DD-BC92-8680-895969A3D611}"/>
          </ac:picMkLst>
        </pc:picChg>
        <pc:picChg chg="mod">
          <ac:chgData name="McFarland, Annette" userId="e93d1f50-85ab-41a8-a34a-185a53159573" providerId="ADAL" clId="{353609DC-DF31-4D2C-A570-111C39EBAE2B}" dt="2023-01-09T16:32:04.113" v="124" actId="1076"/>
          <ac:picMkLst>
            <pc:docMk/>
            <pc:sldMk cId="999049329" sldId="305"/>
            <ac:picMk id="34" creationId="{53EEE7B1-3FAD-3FEE-A40C-C5274A86F87D}"/>
          </ac:picMkLst>
        </pc:picChg>
        <pc:picChg chg="mod">
          <ac:chgData name="McFarland, Annette" userId="e93d1f50-85ab-41a8-a34a-185a53159573" providerId="ADAL" clId="{353609DC-DF31-4D2C-A570-111C39EBAE2B}" dt="2023-01-09T16:32:04.113" v="124" actId="1076"/>
          <ac:picMkLst>
            <pc:docMk/>
            <pc:sldMk cId="999049329" sldId="305"/>
            <ac:picMk id="35" creationId="{B05A3BBC-A51B-DA1B-014F-12D05166B5BC}"/>
          </ac:picMkLst>
        </pc:picChg>
        <pc:picChg chg="mod">
          <ac:chgData name="McFarland, Annette" userId="e93d1f50-85ab-41a8-a34a-185a53159573" providerId="ADAL" clId="{353609DC-DF31-4D2C-A570-111C39EBAE2B}" dt="2023-01-09T16:32:04.113" v="124" actId="1076"/>
          <ac:picMkLst>
            <pc:docMk/>
            <pc:sldMk cId="999049329" sldId="305"/>
            <ac:picMk id="36" creationId="{5CF82A57-5F34-9AC3-D327-FE52682EB7C1}"/>
          </ac:picMkLst>
        </pc:picChg>
        <pc:picChg chg="mod">
          <ac:chgData name="McFarland, Annette" userId="e93d1f50-85ab-41a8-a34a-185a53159573" providerId="ADAL" clId="{353609DC-DF31-4D2C-A570-111C39EBAE2B}" dt="2023-01-09T16:32:04.113" v="124" actId="1076"/>
          <ac:picMkLst>
            <pc:docMk/>
            <pc:sldMk cId="999049329" sldId="305"/>
            <ac:picMk id="37" creationId="{3FAEEB03-C185-21EE-89D2-D4A07787E36C}"/>
          </ac:picMkLst>
        </pc:picChg>
        <pc:picChg chg="mod">
          <ac:chgData name="McFarland, Annette" userId="e93d1f50-85ab-41a8-a34a-185a53159573" providerId="ADAL" clId="{353609DC-DF31-4D2C-A570-111C39EBAE2B}" dt="2023-01-09T16:33:39.277" v="291" actId="1076"/>
          <ac:picMkLst>
            <pc:docMk/>
            <pc:sldMk cId="999049329" sldId="305"/>
            <ac:picMk id="40" creationId="{84633422-9B9B-8D9C-9A74-06A58DD92087}"/>
          </ac:picMkLst>
        </pc:picChg>
      </pc:sldChg>
      <pc:sldChg chg="modSp mod modNotesTx">
        <pc:chgData name="McFarland, Annette" userId="e93d1f50-85ab-41a8-a34a-185a53159573" providerId="ADAL" clId="{353609DC-DF31-4D2C-A570-111C39EBAE2B}" dt="2023-01-09T17:18:29.076" v="609" actId="20577"/>
        <pc:sldMkLst>
          <pc:docMk/>
          <pc:sldMk cId="1653516997" sldId="307"/>
        </pc:sldMkLst>
        <pc:spChg chg="mod">
          <ac:chgData name="McFarland, Annette" userId="e93d1f50-85ab-41a8-a34a-185a53159573" providerId="ADAL" clId="{353609DC-DF31-4D2C-A570-111C39EBAE2B}" dt="2023-01-09T17:16:58.922" v="482" actId="20577"/>
          <ac:spMkLst>
            <pc:docMk/>
            <pc:sldMk cId="1653516997" sldId="307"/>
            <ac:spMk id="2" creationId="{F6245169-1799-41CD-B28E-D2D20D16AD73}"/>
          </ac:spMkLst>
        </pc:spChg>
      </pc:sldChg>
      <pc:sldChg chg="delSp modSp mod">
        <pc:chgData name="McFarland, Annette" userId="e93d1f50-85ab-41a8-a34a-185a53159573" providerId="ADAL" clId="{353609DC-DF31-4D2C-A570-111C39EBAE2B}" dt="2023-01-09T17:26:01.966" v="622" actId="27918"/>
        <pc:sldMkLst>
          <pc:docMk/>
          <pc:sldMk cId="3199844134" sldId="321"/>
        </pc:sldMkLst>
        <pc:spChg chg="mod">
          <ac:chgData name="McFarland, Annette" userId="e93d1f50-85ab-41a8-a34a-185a53159573" providerId="ADAL" clId="{353609DC-DF31-4D2C-A570-111C39EBAE2B}" dt="2023-01-09T17:18:40.691" v="615" actId="20577"/>
          <ac:spMkLst>
            <pc:docMk/>
            <pc:sldMk cId="3199844134" sldId="321"/>
            <ac:spMk id="2" creationId="{F6245169-1799-41CD-B28E-D2D20D16AD73}"/>
          </ac:spMkLst>
        </pc:spChg>
        <pc:graphicFrameChg chg="mod">
          <ac:chgData name="McFarland, Annette" userId="e93d1f50-85ab-41a8-a34a-185a53159573" providerId="ADAL" clId="{353609DC-DF31-4D2C-A570-111C39EBAE2B}" dt="2023-01-09T17:25:53.484" v="619" actId="6549"/>
          <ac:graphicFrameMkLst>
            <pc:docMk/>
            <pc:sldMk cId="3199844134" sldId="321"/>
            <ac:graphicFrameMk id="5" creationId="{7248A65F-85D1-5155-E595-A9548413AB87}"/>
          </ac:graphicFrameMkLst>
        </pc:graphicFrameChg>
        <pc:picChg chg="del">
          <ac:chgData name="McFarland, Annette" userId="e93d1f50-85ab-41a8-a34a-185a53159573" providerId="ADAL" clId="{353609DC-DF31-4D2C-A570-111C39EBAE2B}" dt="2023-01-09T17:18:43.842" v="616" actId="478"/>
          <ac:picMkLst>
            <pc:docMk/>
            <pc:sldMk cId="3199844134" sldId="321"/>
            <ac:picMk id="4" creationId="{CBF52486-4C06-6AC3-A207-1419B1C318E7}"/>
          </ac:picMkLst>
        </pc:picChg>
      </pc:sldChg>
      <pc:sldChg chg="modSp mod addCm">
        <pc:chgData name="McFarland, Annette" userId="e93d1f50-85ab-41a8-a34a-185a53159573" providerId="ADAL" clId="{353609DC-DF31-4D2C-A570-111C39EBAE2B}" dt="2023-01-09T19:04:35.197" v="1030" actId="1076"/>
        <pc:sldMkLst>
          <pc:docMk/>
          <pc:sldMk cId="3332005300" sldId="322"/>
        </pc:sldMkLst>
        <pc:spChg chg="mod">
          <ac:chgData name="McFarland, Annette" userId="e93d1f50-85ab-41a8-a34a-185a53159573" providerId="ADAL" clId="{353609DC-DF31-4D2C-A570-111C39EBAE2B}" dt="2023-01-09T19:02:17.504" v="1028" actId="20577"/>
          <ac:spMkLst>
            <pc:docMk/>
            <pc:sldMk cId="3332005300" sldId="322"/>
            <ac:spMk id="2" creationId="{F6245169-1799-41CD-B28E-D2D20D16AD73}"/>
          </ac:spMkLst>
        </pc:spChg>
        <pc:spChg chg="mod">
          <ac:chgData name="McFarland, Annette" userId="e93d1f50-85ab-41a8-a34a-185a53159573" providerId="ADAL" clId="{353609DC-DF31-4D2C-A570-111C39EBAE2B}" dt="2023-01-09T19:02:07.473" v="1022" actId="20577"/>
          <ac:spMkLst>
            <pc:docMk/>
            <pc:sldMk cId="3332005300" sldId="322"/>
            <ac:spMk id="5" creationId="{2DB53C78-DA00-2BC5-996C-8D5C0A276C42}"/>
          </ac:spMkLst>
        </pc:spChg>
        <pc:graphicFrameChg chg="mod">
          <ac:chgData name="McFarland, Annette" userId="e93d1f50-85ab-41a8-a34a-185a53159573" providerId="ADAL" clId="{353609DC-DF31-4D2C-A570-111C39EBAE2B}" dt="2023-01-09T19:04:35.197" v="1030" actId="1076"/>
          <ac:graphicFrameMkLst>
            <pc:docMk/>
            <pc:sldMk cId="3332005300" sldId="322"/>
            <ac:graphicFrameMk id="6" creationId="{A9A8CC69-E7C7-8BF8-2D2D-ABB1A61EC758}"/>
          </ac:graphicFrameMkLst>
        </pc:graphicFrameChg>
      </pc:sldChg>
      <pc:sldChg chg="modSp mod addCm">
        <pc:chgData name="McFarland, Annette" userId="e93d1f50-85ab-41a8-a34a-185a53159573" providerId="ADAL" clId="{353609DC-DF31-4D2C-A570-111C39EBAE2B}" dt="2023-01-09T19:08:59.977" v="1053"/>
        <pc:sldMkLst>
          <pc:docMk/>
          <pc:sldMk cId="1702557876" sldId="324"/>
        </pc:sldMkLst>
        <pc:spChg chg="mod">
          <ac:chgData name="McFarland, Annette" userId="e93d1f50-85ab-41a8-a34a-185a53159573" providerId="ADAL" clId="{353609DC-DF31-4D2C-A570-111C39EBAE2B}" dt="2023-01-09T19:06:01.859" v="1043" actId="20577"/>
          <ac:spMkLst>
            <pc:docMk/>
            <pc:sldMk cId="1702557876" sldId="324"/>
            <ac:spMk id="2" creationId="{F6245169-1799-41CD-B28E-D2D20D16AD73}"/>
          </ac:spMkLst>
        </pc:spChg>
        <pc:graphicFrameChg chg="mod">
          <ac:chgData name="McFarland, Annette" userId="e93d1f50-85ab-41a8-a34a-185a53159573" providerId="ADAL" clId="{353609DC-DF31-4D2C-A570-111C39EBAE2B}" dt="2023-01-09T19:08:59.977" v="1053"/>
          <ac:graphicFrameMkLst>
            <pc:docMk/>
            <pc:sldMk cId="1702557876" sldId="324"/>
            <ac:graphicFrameMk id="21" creationId="{9673CC04-08CC-5578-D046-2CD1CE6E0EBA}"/>
          </ac:graphicFrameMkLst>
        </pc:graphicFrameChg>
      </pc:sldChg>
      <pc:sldChg chg="modSp mod">
        <pc:chgData name="McFarland, Annette" userId="e93d1f50-85ab-41a8-a34a-185a53159573" providerId="ADAL" clId="{353609DC-DF31-4D2C-A570-111C39EBAE2B}" dt="2023-01-09T19:09:34.191" v="1061" actId="20577"/>
        <pc:sldMkLst>
          <pc:docMk/>
          <pc:sldMk cId="4269612064" sldId="325"/>
        </pc:sldMkLst>
        <pc:spChg chg="mod">
          <ac:chgData name="McFarland, Annette" userId="e93d1f50-85ab-41a8-a34a-185a53159573" providerId="ADAL" clId="{353609DC-DF31-4D2C-A570-111C39EBAE2B}" dt="2023-01-09T19:09:34.191" v="1061" actId="20577"/>
          <ac:spMkLst>
            <pc:docMk/>
            <pc:sldMk cId="4269612064" sldId="325"/>
            <ac:spMk id="10" creationId="{2D953FA9-CD59-752E-4FDA-CC41FF4B8DF2}"/>
          </ac:spMkLst>
        </pc:spChg>
      </pc:sldChg>
    </pc:docChg>
  </pc:docChgLst>
  <pc:docChgLst>
    <pc:chgData name="Annette McFarland" userId="e93d1f50-85ab-41a8-a34a-185a53159573" providerId="ADAL" clId="{353609DC-DF31-4D2C-A570-111C39EBAE2B}"/>
    <pc:docChg chg="undo custSel modSld">
      <pc:chgData name="Annette McFarland" userId="e93d1f50-85ab-41a8-a34a-185a53159573" providerId="ADAL" clId="{353609DC-DF31-4D2C-A570-111C39EBAE2B}" dt="2023-01-18T15:19:57.077" v="12" actId="14100"/>
      <pc:docMkLst>
        <pc:docMk/>
      </pc:docMkLst>
      <pc:sldChg chg="addSp modSp mod">
        <pc:chgData name="Annette McFarland" userId="e93d1f50-85ab-41a8-a34a-185a53159573" providerId="ADAL" clId="{353609DC-DF31-4D2C-A570-111C39EBAE2B}" dt="2023-01-18T15:19:57.077" v="12" actId="14100"/>
        <pc:sldMkLst>
          <pc:docMk/>
          <pc:sldMk cId="999049329" sldId="305"/>
        </pc:sldMkLst>
        <pc:spChg chg="add mod">
          <ac:chgData name="Annette McFarland" userId="e93d1f50-85ab-41a8-a34a-185a53159573" providerId="ADAL" clId="{353609DC-DF31-4D2C-A570-111C39EBAE2B}" dt="2023-01-18T15:19:26.949" v="9" actId="1076"/>
          <ac:spMkLst>
            <pc:docMk/>
            <pc:sldMk cId="999049329" sldId="305"/>
            <ac:spMk id="2" creationId="{63CF3936-8D10-D7E7-E62C-615D538DB516}"/>
          </ac:spMkLst>
        </pc:spChg>
        <pc:spChg chg="mod">
          <ac:chgData name="Annette McFarland" userId="e93d1f50-85ab-41a8-a34a-185a53159573" providerId="ADAL" clId="{353609DC-DF31-4D2C-A570-111C39EBAE2B}" dt="2023-01-18T15:19:23.024" v="8" actId="1076"/>
          <ac:spMkLst>
            <pc:docMk/>
            <pc:sldMk cId="999049329" sldId="305"/>
            <ac:spMk id="10" creationId="{2D953FA9-CD59-752E-4FDA-CC41FF4B8DF2}"/>
          </ac:spMkLst>
        </pc:spChg>
        <pc:spChg chg="mod">
          <ac:chgData name="Annette McFarland" userId="e93d1f50-85ab-41a8-a34a-185a53159573" providerId="ADAL" clId="{353609DC-DF31-4D2C-A570-111C39EBAE2B}" dt="2023-01-18T15:19:57.077" v="12" actId="14100"/>
          <ac:spMkLst>
            <pc:docMk/>
            <pc:sldMk cId="999049329" sldId="305"/>
            <ac:spMk id="11" creationId="{8E4E40E9-D792-25A1-4B37-23D4780B1318}"/>
          </ac:spMkLst>
        </pc:spChg>
        <pc:spChg chg="mod">
          <ac:chgData name="Annette McFarland" userId="e93d1f50-85ab-41a8-a34a-185a53159573" providerId="ADAL" clId="{353609DC-DF31-4D2C-A570-111C39EBAE2B}" dt="2023-01-18T15:19:45.412" v="10" actId="1076"/>
          <ac:spMkLst>
            <pc:docMk/>
            <pc:sldMk cId="999049329" sldId="305"/>
            <ac:spMk id="28" creationId="{991AF816-4FB0-23CF-F756-70991345D24B}"/>
          </ac:spMkLst>
        </pc:spChg>
        <pc:picChg chg="mod">
          <ac:chgData name="Annette McFarland" userId="e93d1f50-85ab-41a8-a34a-185a53159573" providerId="ADAL" clId="{353609DC-DF31-4D2C-A570-111C39EBAE2B}" dt="2023-01-18T15:19:45.412" v="10" actId="1076"/>
          <ac:picMkLst>
            <pc:docMk/>
            <pc:sldMk cId="999049329" sldId="305"/>
            <ac:picMk id="14" creationId="{8205031A-0169-9195-1F2E-D7783DEFB086}"/>
          </ac:picMkLst>
        </pc:picChg>
        <pc:picChg chg="mod">
          <ac:chgData name="Annette McFarland" userId="e93d1f50-85ab-41a8-a34a-185a53159573" providerId="ADAL" clId="{353609DC-DF31-4D2C-A570-111C39EBAE2B}" dt="2023-01-18T15:19:45.412" v="10" actId="1076"/>
          <ac:picMkLst>
            <pc:docMk/>
            <pc:sldMk cId="999049329" sldId="305"/>
            <ac:picMk id="15" creationId="{94E7711E-3F95-D644-1C34-936BD078DDA4}"/>
          </ac:picMkLst>
        </pc:picChg>
        <pc:picChg chg="mod">
          <ac:chgData name="Annette McFarland" userId="e93d1f50-85ab-41a8-a34a-185a53159573" providerId="ADAL" clId="{353609DC-DF31-4D2C-A570-111C39EBAE2B}" dt="2023-01-18T15:19:45.412" v="10" actId="1076"/>
          <ac:picMkLst>
            <pc:docMk/>
            <pc:sldMk cId="999049329" sldId="305"/>
            <ac:picMk id="30" creationId="{6B856B9C-4E6D-7137-DD7A-8C203DF55B0D}"/>
          </ac:picMkLst>
        </pc:picChg>
        <pc:picChg chg="mod">
          <ac:chgData name="Annette McFarland" userId="e93d1f50-85ab-41a8-a34a-185a53159573" providerId="ADAL" clId="{353609DC-DF31-4D2C-A570-111C39EBAE2B}" dt="2023-01-18T15:19:45.412" v="10" actId="1076"/>
          <ac:picMkLst>
            <pc:docMk/>
            <pc:sldMk cId="999049329" sldId="305"/>
            <ac:picMk id="31" creationId="{107E5058-8C21-45CE-DC94-617D608955ED}"/>
          </ac:picMkLst>
        </pc:picChg>
        <pc:picChg chg="mod">
          <ac:chgData name="Annette McFarland" userId="e93d1f50-85ab-41a8-a34a-185a53159573" providerId="ADAL" clId="{353609DC-DF31-4D2C-A570-111C39EBAE2B}" dt="2023-01-18T15:19:45.412" v="10" actId="1076"/>
          <ac:picMkLst>
            <pc:docMk/>
            <pc:sldMk cId="999049329" sldId="305"/>
            <ac:picMk id="32" creationId="{324D4BD2-0F17-DFEB-7228-2B076E910BFA}"/>
          </ac:picMkLst>
        </pc:picChg>
        <pc:picChg chg="mod">
          <ac:chgData name="Annette McFarland" userId="e93d1f50-85ab-41a8-a34a-185a53159573" providerId="ADAL" clId="{353609DC-DF31-4D2C-A570-111C39EBAE2B}" dt="2023-01-18T15:19:45.412" v="10" actId="1076"/>
          <ac:picMkLst>
            <pc:docMk/>
            <pc:sldMk cId="999049329" sldId="305"/>
            <ac:picMk id="33" creationId="{02511611-31DD-BC92-8680-895969A3D611}"/>
          </ac:picMkLst>
        </pc:picChg>
        <pc:picChg chg="mod">
          <ac:chgData name="Annette McFarland" userId="e93d1f50-85ab-41a8-a34a-185a53159573" providerId="ADAL" clId="{353609DC-DF31-4D2C-A570-111C39EBAE2B}" dt="2023-01-18T15:19:45.412" v="10" actId="1076"/>
          <ac:picMkLst>
            <pc:docMk/>
            <pc:sldMk cId="999049329" sldId="305"/>
            <ac:picMk id="34" creationId="{53EEE7B1-3FAD-3FEE-A40C-C5274A86F87D}"/>
          </ac:picMkLst>
        </pc:picChg>
        <pc:picChg chg="mod">
          <ac:chgData name="Annette McFarland" userId="e93d1f50-85ab-41a8-a34a-185a53159573" providerId="ADAL" clId="{353609DC-DF31-4D2C-A570-111C39EBAE2B}" dt="2023-01-18T15:19:45.412" v="10" actId="1076"/>
          <ac:picMkLst>
            <pc:docMk/>
            <pc:sldMk cId="999049329" sldId="305"/>
            <ac:picMk id="35" creationId="{B05A3BBC-A51B-DA1B-014F-12D05166B5BC}"/>
          </ac:picMkLst>
        </pc:picChg>
        <pc:picChg chg="mod">
          <ac:chgData name="Annette McFarland" userId="e93d1f50-85ab-41a8-a34a-185a53159573" providerId="ADAL" clId="{353609DC-DF31-4D2C-A570-111C39EBAE2B}" dt="2023-01-18T15:19:45.412" v="10" actId="1076"/>
          <ac:picMkLst>
            <pc:docMk/>
            <pc:sldMk cId="999049329" sldId="305"/>
            <ac:picMk id="36" creationId="{5CF82A57-5F34-9AC3-D327-FE52682EB7C1}"/>
          </ac:picMkLst>
        </pc:picChg>
        <pc:picChg chg="mod">
          <ac:chgData name="Annette McFarland" userId="e93d1f50-85ab-41a8-a34a-185a53159573" providerId="ADAL" clId="{353609DC-DF31-4D2C-A570-111C39EBAE2B}" dt="2023-01-18T15:19:45.412" v="10" actId="1076"/>
          <ac:picMkLst>
            <pc:docMk/>
            <pc:sldMk cId="999049329" sldId="305"/>
            <ac:picMk id="37" creationId="{3FAEEB03-C185-21EE-89D2-D4A07787E36C}"/>
          </ac:picMkLst>
        </pc:picChg>
      </pc:sldChg>
    </pc:docChg>
  </pc:docChgLst>
  <pc:docChgLst>
    <pc:chgData name="Sarah Balian" userId="b9b6ec2c-f67a-4485-ae9a-27dddf9569d2" providerId="ADAL" clId="{4721152D-B4EF-4E76-9658-EBD458AFBE5C}"/>
    <pc:docChg chg="modSld">
      <pc:chgData name="Sarah Balian" userId="b9b6ec2c-f67a-4485-ae9a-27dddf9569d2" providerId="ADAL" clId="{4721152D-B4EF-4E76-9658-EBD458AFBE5C}" dt="2023-02-02T17:29:45.104" v="5"/>
      <pc:docMkLst>
        <pc:docMk/>
      </pc:docMkLst>
      <pc:sldChg chg="modSp mod">
        <pc:chgData name="Sarah Balian" userId="b9b6ec2c-f67a-4485-ae9a-27dddf9569d2" providerId="ADAL" clId="{4721152D-B4EF-4E76-9658-EBD458AFBE5C}" dt="2023-02-02T17:28:43.751" v="3" actId="6549"/>
        <pc:sldMkLst>
          <pc:docMk/>
          <pc:sldMk cId="2163988523" sldId="260"/>
        </pc:sldMkLst>
        <pc:spChg chg="mod">
          <ac:chgData name="Sarah Balian" userId="b9b6ec2c-f67a-4485-ae9a-27dddf9569d2" providerId="ADAL" clId="{4721152D-B4EF-4E76-9658-EBD458AFBE5C}" dt="2023-02-02T17:28:43.751" v="3" actId="6549"/>
          <ac:spMkLst>
            <pc:docMk/>
            <pc:sldMk cId="2163988523" sldId="260"/>
            <ac:spMk id="3" creationId="{7F10B6DC-6AF4-BFD9-E1D5-B98AA266289F}"/>
          </ac:spMkLst>
        </pc:spChg>
      </pc:sldChg>
      <pc:sldChg chg="delCm">
        <pc:chgData name="Sarah Balian" userId="b9b6ec2c-f67a-4485-ae9a-27dddf9569d2" providerId="ADAL" clId="{4721152D-B4EF-4E76-9658-EBD458AFBE5C}" dt="2023-02-02T17:29:45.104" v="5"/>
        <pc:sldMkLst>
          <pc:docMk/>
          <pc:sldMk cId="3475639167" sldId="289"/>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4721152D-B4EF-4E76-9658-EBD458AFBE5C}" dt="2023-02-02T17:29:45.104" v="5"/>
              <pc2:cmMkLst xmlns:pc2="http://schemas.microsoft.com/office/powerpoint/2019/9/main/command">
                <pc:docMk/>
                <pc:sldMk cId="3475639167" sldId="289"/>
                <pc2:cmMk id="{E673B653-6BE9-4F59-8C83-215DC7738D56}"/>
              </pc2:cmMkLst>
            </pc226:cmChg>
          </p:ext>
        </pc:extLst>
      </pc:sldChg>
      <pc:sldChg chg="delCm">
        <pc:chgData name="Sarah Balian" userId="b9b6ec2c-f67a-4485-ae9a-27dddf9569d2" providerId="ADAL" clId="{4721152D-B4EF-4E76-9658-EBD458AFBE5C}" dt="2023-02-02T17:29:23.218" v="4"/>
        <pc:sldMkLst>
          <pc:docMk/>
          <pc:sldMk cId="1702557876" sldId="324"/>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4721152D-B4EF-4E76-9658-EBD458AFBE5C}" dt="2023-02-02T17:29:23.218" v="4"/>
              <pc2:cmMkLst xmlns:pc2="http://schemas.microsoft.com/office/powerpoint/2019/9/main/command">
                <pc:docMk/>
                <pc:sldMk cId="1702557876" sldId="324"/>
                <pc2:cmMk id="{E8A6C277-33F1-41D7-A97D-525FEFCCDDCC}"/>
              </pc2:cmMkLst>
            </pc226:cmChg>
          </p:ext>
        </pc:extLst>
      </pc:sldChg>
    </pc:docChg>
  </pc:docChgLst>
  <pc:docChgLst>
    <pc:chgData name="Twesigye, Gloria" userId="6464a502-8a44-4d67-8fab-8f3aa9495827" providerId="ADAL" clId="{3E3E7976-52EE-45D5-BD44-69859DC2EB2A}"/>
    <pc:docChg chg="undo custSel addSld delSld modSld modMainMaster">
      <pc:chgData name="Twesigye, Gloria" userId="6464a502-8a44-4d67-8fab-8f3aa9495827" providerId="ADAL" clId="{3E3E7976-52EE-45D5-BD44-69859DC2EB2A}" dt="2023-04-11T18:34:09.612" v="647" actId="6549"/>
      <pc:docMkLst>
        <pc:docMk/>
      </pc:docMkLst>
      <pc:sldChg chg="modSp">
        <pc:chgData name="Twesigye, Gloria" userId="6464a502-8a44-4d67-8fab-8f3aa9495827" providerId="ADAL" clId="{3E3E7976-52EE-45D5-BD44-69859DC2EB2A}" dt="2023-03-13T21:12:17.341" v="496"/>
        <pc:sldMkLst>
          <pc:docMk/>
          <pc:sldMk cId="109857222" sldId="256"/>
        </pc:sldMkLst>
        <pc:spChg chg="mod">
          <ac:chgData name="Twesigye, Gloria" userId="6464a502-8a44-4d67-8fab-8f3aa9495827" providerId="ADAL" clId="{3E3E7976-52EE-45D5-BD44-69859DC2EB2A}" dt="2023-03-13T21:12:17.341" v="496"/>
          <ac:spMkLst>
            <pc:docMk/>
            <pc:sldMk cId="109857222" sldId="256"/>
            <ac:spMk id="3" creationId="{00000000-0000-0000-0000-000000000000}"/>
          </ac:spMkLst>
        </pc:spChg>
      </pc:sldChg>
      <pc:sldChg chg="addSp delSp modSp mod">
        <pc:chgData name="Twesigye, Gloria" userId="6464a502-8a44-4d67-8fab-8f3aa9495827" providerId="ADAL" clId="{3E3E7976-52EE-45D5-BD44-69859DC2EB2A}" dt="2023-03-13T21:13:00.542" v="502" actId="207"/>
        <pc:sldMkLst>
          <pc:docMk/>
          <pc:sldMk cId="2163988523" sldId="260"/>
        </pc:sldMkLst>
        <pc:spChg chg="add del">
          <ac:chgData name="Twesigye, Gloria" userId="6464a502-8a44-4d67-8fab-8f3aa9495827" providerId="ADAL" clId="{3E3E7976-52EE-45D5-BD44-69859DC2EB2A}" dt="2023-03-08T19:18:37.592" v="490" actId="478"/>
          <ac:spMkLst>
            <pc:docMk/>
            <pc:sldMk cId="2163988523" sldId="260"/>
            <ac:spMk id="2" creationId="{BF66F28B-8C9C-D2C4-012C-1F457493D856}"/>
          </ac:spMkLst>
        </pc:spChg>
        <pc:spChg chg="mod">
          <ac:chgData name="Twesigye, Gloria" userId="6464a502-8a44-4d67-8fab-8f3aa9495827" providerId="ADAL" clId="{3E3E7976-52EE-45D5-BD44-69859DC2EB2A}" dt="2023-03-13T21:13:00.542" v="502" actId="207"/>
          <ac:spMkLst>
            <pc:docMk/>
            <pc:sldMk cId="2163988523" sldId="260"/>
            <ac:spMk id="3" creationId="{7F10B6DC-6AF4-BFD9-E1D5-B98AA266289F}"/>
          </ac:spMkLst>
        </pc:spChg>
        <pc:spChg chg="del">
          <ac:chgData name="Twesigye, Gloria" userId="6464a502-8a44-4d67-8fab-8f3aa9495827" providerId="ADAL" clId="{3E3E7976-52EE-45D5-BD44-69859DC2EB2A}" dt="2023-03-13T21:12:47.276" v="498" actId="478"/>
          <ac:spMkLst>
            <pc:docMk/>
            <pc:sldMk cId="2163988523" sldId="260"/>
            <ac:spMk id="6" creationId="{5D0F14F3-1A09-3E96-BCB2-D8B940E469DA}"/>
          </ac:spMkLst>
        </pc:spChg>
        <pc:spChg chg="del">
          <ac:chgData name="Twesigye, Gloria" userId="6464a502-8a44-4d67-8fab-8f3aa9495827" providerId="ADAL" clId="{3E3E7976-52EE-45D5-BD44-69859DC2EB2A}" dt="2023-03-13T21:12:49.795" v="499" actId="478"/>
          <ac:spMkLst>
            <pc:docMk/>
            <pc:sldMk cId="2163988523" sldId="260"/>
            <ac:spMk id="7" creationId="{CE64F085-394F-89FE-55C1-94E5F28AFADD}"/>
          </ac:spMkLst>
        </pc:spChg>
        <pc:spChg chg="del">
          <ac:chgData name="Twesigye, Gloria" userId="6464a502-8a44-4d67-8fab-8f3aa9495827" providerId="ADAL" clId="{3E3E7976-52EE-45D5-BD44-69859DC2EB2A}" dt="2023-03-13T21:12:49.795" v="499" actId="478"/>
          <ac:spMkLst>
            <pc:docMk/>
            <pc:sldMk cId="2163988523" sldId="260"/>
            <ac:spMk id="8" creationId="{E39DAA33-FEFE-A8BD-BBEA-A8F3D8B80ECE}"/>
          </ac:spMkLst>
        </pc:spChg>
        <pc:spChg chg="mod">
          <ac:chgData name="Twesigye, Gloria" userId="6464a502-8a44-4d67-8fab-8f3aa9495827" providerId="ADAL" clId="{3E3E7976-52EE-45D5-BD44-69859DC2EB2A}" dt="2023-03-13T21:12:56.504" v="501" actId="207"/>
          <ac:spMkLst>
            <pc:docMk/>
            <pc:sldMk cId="2163988523" sldId="260"/>
            <ac:spMk id="9" creationId="{E690F70B-E368-D7F5-795E-B5139345EF71}"/>
          </ac:spMkLst>
        </pc:spChg>
        <pc:picChg chg="add mod">
          <ac:chgData name="Twesigye, Gloria" userId="6464a502-8a44-4d67-8fab-8f3aa9495827" providerId="ADAL" clId="{3E3E7976-52EE-45D5-BD44-69859DC2EB2A}" dt="2023-03-13T21:12:50.250" v="500"/>
          <ac:picMkLst>
            <pc:docMk/>
            <pc:sldMk cId="2163988523" sldId="260"/>
            <ac:picMk id="2" creationId="{6581F063-16EC-664B-DD48-4848280F513B}"/>
          </ac:picMkLst>
        </pc:picChg>
      </pc:sldChg>
      <pc:sldChg chg="addSp delSp modSp mod modNotesTx">
        <pc:chgData name="Twesigye, Gloria" userId="6464a502-8a44-4d67-8fab-8f3aa9495827" providerId="ADAL" clId="{3E3E7976-52EE-45D5-BD44-69859DC2EB2A}" dt="2023-03-14T13:08:28.173" v="535" actId="207"/>
        <pc:sldMkLst>
          <pc:docMk/>
          <pc:sldMk cId="1428788921" sldId="262"/>
        </pc:sldMkLst>
        <pc:spChg chg="add del mod">
          <ac:chgData name="Twesigye, Gloria" userId="6464a502-8a44-4d67-8fab-8f3aa9495827" providerId="ADAL" clId="{3E3E7976-52EE-45D5-BD44-69859DC2EB2A}" dt="2023-03-07T21:28:17.601" v="75" actId="478"/>
          <ac:spMkLst>
            <pc:docMk/>
            <pc:sldMk cId="1428788921" sldId="262"/>
            <ac:spMk id="4" creationId="{7EB530CE-E278-8BE5-7092-33E707B136D8}"/>
          </ac:spMkLst>
        </pc:spChg>
        <pc:spChg chg="mod">
          <ac:chgData name="Twesigye, Gloria" userId="6464a502-8a44-4d67-8fab-8f3aa9495827" providerId="ADAL" clId="{3E3E7976-52EE-45D5-BD44-69859DC2EB2A}" dt="2023-03-14T13:08:22.323" v="534" actId="207"/>
          <ac:spMkLst>
            <pc:docMk/>
            <pc:sldMk cId="1428788921" sldId="262"/>
            <ac:spMk id="11" creationId="{B854967F-8043-B86D-C735-482989D83C1E}"/>
          </ac:spMkLst>
        </pc:spChg>
        <pc:spChg chg="mod">
          <ac:chgData name="Twesigye, Gloria" userId="6464a502-8a44-4d67-8fab-8f3aa9495827" providerId="ADAL" clId="{3E3E7976-52EE-45D5-BD44-69859DC2EB2A}" dt="2023-03-14T13:08:28.173" v="535" actId="207"/>
          <ac:spMkLst>
            <pc:docMk/>
            <pc:sldMk cId="1428788921" sldId="262"/>
            <ac:spMk id="12" creationId="{3862842A-EAC4-C115-2F36-83D77BEE1E0E}"/>
          </ac:spMkLst>
        </pc:spChg>
        <pc:graphicFrameChg chg="mod">
          <ac:chgData name="Twesigye, Gloria" userId="6464a502-8a44-4d67-8fab-8f3aa9495827" providerId="ADAL" clId="{3E3E7976-52EE-45D5-BD44-69859DC2EB2A}" dt="2023-03-14T13:08:14.063" v="532" actId="692"/>
          <ac:graphicFrameMkLst>
            <pc:docMk/>
            <pc:sldMk cId="1428788921" sldId="262"/>
            <ac:graphicFrameMk id="8" creationId="{A25666F9-CCA3-9D59-B863-99CA3EC76DEB}"/>
          </ac:graphicFrameMkLst>
        </pc:graphicFrameChg>
      </pc:sldChg>
      <pc:sldChg chg="addSp delSp modSp mod modNotesTx">
        <pc:chgData name="Twesigye, Gloria" userId="6464a502-8a44-4d67-8fab-8f3aa9495827" providerId="ADAL" clId="{3E3E7976-52EE-45D5-BD44-69859DC2EB2A}" dt="2023-04-11T15:55:28.756" v="604" actId="20577"/>
        <pc:sldMkLst>
          <pc:docMk/>
          <pc:sldMk cId="1887431401" sldId="263"/>
        </pc:sldMkLst>
        <pc:spChg chg="add del mod">
          <ac:chgData name="Twesigye, Gloria" userId="6464a502-8a44-4d67-8fab-8f3aa9495827" providerId="ADAL" clId="{3E3E7976-52EE-45D5-BD44-69859DC2EB2A}" dt="2023-03-07T21:46:07.477" v="118" actId="478"/>
          <ac:spMkLst>
            <pc:docMk/>
            <pc:sldMk cId="1887431401" sldId="263"/>
            <ac:spMk id="4" creationId="{4BC20D00-BFC0-E926-7A9F-3D889AB7DBF5}"/>
          </ac:spMkLst>
        </pc:spChg>
        <pc:graphicFrameChg chg="mod">
          <ac:chgData name="Twesigye, Gloria" userId="6464a502-8a44-4d67-8fab-8f3aa9495827" providerId="ADAL" clId="{3E3E7976-52EE-45D5-BD44-69859DC2EB2A}" dt="2023-03-07T21:18:22.692" v="2" actId="1036"/>
          <ac:graphicFrameMkLst>
            <pc:docMk/>
            <pc:sldMk cId="1887431401" sldId="263"/>
            <ac:graphicFrameMk id="21" creationId="{9673CC04-08CC-5578-D046-2CD1CE6E0EBA}"/>
          </ac:graphicFrameMkLst>
        </pc:graphicFrameChg>
      </pc:sldChg>
      <pc:sldChg chg="addSp delSp modSp mod modNotesTx">
        <pc:chgData name="Twesigye, Gloria" userId="6464a502-8a44-4d67-8fab-8f3aa9495827" providerId="ADAL" clId="{3E3E7976-52EE-45D5-BD44-69859DC2EB2A}" dt="2023-04-11T18:02:59.317" v="619"/>
        <pc:sldMkLst>
          <pc:docMk/>
          <pc:sldMk cId="2479953464" sldId="264"/>
        </pc:sldMkLst>
        <pc:spChg chg="add del mod">
          <ac:chgData name="Twesigye, Gloria" userId="6464a502-8a44-4d67-8fab-8f3aa9495827" providerId="ADAL" clId="{3E3E7976-52EE-45D5-BD44-69859DC2EB2A}" dt="2023-03-08T17:11:53.924" v="298" actId="478"/>
          <ac:spMkLst>
            <pc:docMk/>
            <pc:sldMk cId="2479953464" sldId="264"/>
            <ac:spMk id="3" creationId="{8CEC91DF-D022-4057-B64E-D49DECED3513}"/>
          </ac:spMkLst>
        </pc:spChg>
        <pc:graphicFrameChg chg="mod">
          <ac:chgData name="Twesigye, Gloria" userId="6464a502-8a44-4d67-8fab-8f3aa9495827" providerId="ADAL" clId="{3E3E7976-52EE-45D5-BD44-69859DC2EB2A}" dt="2023-03-08T17:10:47.033" v="290"/>
          <ac:graphicFrameMkLst>
            <pc:docMk/>
            <pc:sldMk cId="2479953464" sldId="264"/>
            <ac:graphicFrameMk id="9" creationId="{16BB2B36-D329-083C-5198-BEEC5AC12CFA}"/>
          </ac:graphicFrameMkLst>
        </pc:graphicFrameChg>
      </pc:sldChg>
      <pc:sldChg chg="addSp delSp modSp mod modNotesTx">
        <pc:chgData name="Twesigye, Gloria" userId="6464a502-8a44-4d67-8fab-8f3aa9495827" providerId="ADAL" clId="{3E3E7976-52EE-45D5-BD44-69859DC2EB2A}" dt="2023-04-11T18:11:55.853" v="622"/>
        <pc:sldMkLst>
          <pc:docMk/>
          <pc:sldMk cId="3502258445" sldId="283"/>
        </pc:sldMkLst>
        <pc:spChg chg="add del mod">
          <ac:chgData name="Twesigye, Gloria" userId="6464a502-8a44-4d67-8fab-8f3aa9495827" providerId="ADAL" clId="{3E3E7976-52EE-45D5-BD44-69859DC2EB2A}" dt="2023-03-08T17:14:07.277" v="313" actId="478"/>
          <ac:spMkLst>
            <pc:docMk/>
            <pc:sldMk cId="3502258445" sldId="283"/>
            <ac:spMk id="2" creationId="{A80AA18E-F83F-5146-3092-6EB98F7387D1}"/>
          </ac:spMkLst>
        </pc:spChg>
        <pc:spChg chg="mod">
          <ac:chgData name="Twesigye, Gloria" userId="6464a502-8a44-4d67-8fab-8f3aa9495827" providerId="ADAL" clId="{3E3E7976-52EE-45D5-BD44-69859DC2EB2A}" dt="2023-03-14T13:17:34.016" v="563" actId="207"/>
          <ac:spMkLst>
            <pc:docMk/>
            <pc:sldMk cId="3502258445" sldId="283"/>
            <ac:spMk id="17" creationId="{867A012B-E032-AA77-2C65-65C36E0B1CC0}"/>
          </ac:spMkLst>
        </pc:spChg>
      </pc:sldChg>
      <pc:sldChg chg="addSp delSp modSp mod modNotesTx">
        <pc:chgData name="Twesigye, Gloria" userId="6464a502-8a44-4d67-8fab-8f3aa9495827" providerId="ADAL" clId="{3E3E7976-52EE-45D5-BD44-69859DC2EB2A}" dt="2023-03-14T13:11:02.213" v="542" actId="207"/>
        <pc:sldMkLst>
          <pc:docMk/>
          <pc:sldMk cId="1821595124" sldId="286"/>
        </pc:sldMkLst>
        <pc:spChg chg="add del mod">
          <ac:chgData name="Twesigye, Gloria" userId="6464a502-8a44-4d67-8fab-8f3aa9495827" providerId="ADAL" clId="{3E3E7976-52EE-45D5-BD44-69859DC2EB2A}" dt="2023-03-08T16:09:26.743" v="215" actId="478"/>
          <ac:spMkLst>
            <pc:docMk/>
            <pc:sldMk cId="1821595124" sldId="286"/>
            <ac:spMk id="5" creationId="{D43BE8F6-BC81-38F3-4AA0-3C26604CCC36}"/>
          </ac:spMkLst>
        </pc:spChg>
        <pc:spChg chg="del">
          <ac:chgData name="Twesigye, Gloria" userId="6464a502-8a44-4d67-8fab-8f3aa9495827" providerId="ADAL" clId="{3E3E7976-52EE-45D5-BD44-69859DC2EB2A}" dt="2023-03-08T16:07:44.077" v="211" actId="478"/>
          <ac:spMkLst>
            <pc:docMk/>
            <pc:sldMk cId="1821595124" sldId="286"/>
            <ac:spMk id="9" creationId="{8458E0F6-BBE5-BFD2-2C5C-A72AF0FE7113}"/>
          </ac:spMkLst>
        </pc:spChg>
        <pc:spChg chg="mod">
          <ac:chgData name="Twesigye, Gloria" userId="6464a502-8a44-4d67-8fab-8f3aa9495827" providerId="ADAL" clId="{3E3E7976-52EE-45D5-BD44-69859DC2EB2A}" dt="2023-03-08T16:07:16.358" v="206" actId="1076"/>
          <ac:spMkLst>
            <pc:docMk/>
            <pc:sldMk cId="1821595124" sldId="286"/>
            <ac:spMk id="10" creationId="{2BCD5B87-D68C-96C1-BDEA-A615BE78DA67}"/>
          </ac:spMkLst>
        </pc:spChg>
        <pc:spChg chg="mod">
          <ac:chgData name="Twesigye, Gloria" userId="6464a502-8a44-4d67-8fab-8f3aa9495827" providerId="ADAL" clId="{3E3E7976-52EE-45D5-BD44-69859DC2EB2A}" dt="2023-03-08T16:07:25.935" v="207" actId="1076"/>
          <ac:spMkLst>
            <pc:docMk/>
            <pc:sldMk cId="1821595124" sldId="286"/>
            <ac:spMk id="11" creationId="{6911DFF3-43BA-B411-34DB-00B6570CFB96}"/>
          </ac:spMkLst>
        </pc:spChg>
        <pc:spChg chg="del mod">
          <ac:chgData name="Twesigye, Gloria" userId="6464a502-8a44-4d67-8fab-8f3aa9495827" providerId="ADAL" clId="{3E3E7976-52EE-45D5-BD44-69859DC2EB2A}" dt="2023-03-08T16:08:14.592" v="212" actId="478"/>
          <ac:spMkLst>
            <pc:docMk/>
            <pc:sldMk cId="1821595124" sldId="286"/>
            <ac:spMk id="12" creationId="{36198808-7F7D-2180-BA83-92503A93FCEC}"/>
          </ac:spMkLst>
        </pc:spChg>
        <pc:graphicFrameChg chg="mod">
          <ac:chgData name="Twesigye, Gloria" userId="6464a502-8a44-4d67-8fab-8f3aa9495827" providerId="ADAL" clId="{3E3E7976-52EE-45D5-BD44-69859DC2EB2A}" dt="2023-03-14T13:11:02.213" v="542" actId="207"/>
          <ac:graphicFrameMkLst>
            <pc:docMk/>
            <pc:sldMk cId="1821595124" sldId="286"/>
            <ac:graphicFrameMk id="8" creationId="{DE9A6772-C53F-EAE5-A902-BA86493CFD41}"/>
          </ac:graphicFrameMkLst>
        </pc:graphicFrameChg>
      </pc:sldChg>
      <pc:sldChg chg="addSp delSp modSp mod modNotesTx">
        <pc:chgData name="Twesigye, Gloria" userId="6464a502-8a44-4d67-8fab-8f3aa9495827" providerId="ADAL" clId="{3E3E7976-52EE-45D5-BD44-69859DC2EB2A}" dt="2023-03-14T13:15:37.247" v="552" actId="207"/>
        <pc:sldMkLst>
          <pc:docMk/>
          <pc:sldMk cId="2004344858" sldId="288"/>
        </pc:sldMkLst>
        <pc:spChg chg="add del mod">
          <ac:chgData name="Twesigye, Gloria" userId="6464a502-8a44-4d67-8fab-8f3aa9495827" providerId="ADAL" clId="{3E3E7976-52EE-45D5-BD44-69859DC2EB2A}" dt="2023-03-08T16:12:41.080" v="225" actId="478"/>
          <ac:spMkLst>
            <pc:docMk/>
            <pc:sldMk cId="2004344858" sldId="288"/>
            <ac:spMk id="4" creationId="{96CE3C33-7FC0-1F81-C9A6-FF1C9E8AA44B}"/>
          </ac:spMkLst>
        </pc:spChg>
        <pc:graphicFrameChg chg="mod">
          <ac:chgData name="Twesigye, Gloria" userId="6464a502-8a44-4d67-8fab-8f3aa9495827" providerId="ADAL" clId="{3E3E7976-52EE-45D5-BD44-69859DC2EB2A}" dt="2023-03-14T13:15:37.247" v="552" actId="207"/>
          <ac:graphicFrameMkLst>
            <pc:docMk/>
            <pc:sldMk cId="2004344858" sldId="288"/>
            <ac:graphicFrameMk id="3" creationId="{AD4DC589-2D79-E189-11E3-4F7443B58376}"/>
          </ac:graphicFrameMkLst>
        </pc:graphicFrameChg>
      </pc:sldChg>
      <pc:sldChg chg="addSp delSp modSp mod">
        <pc:chgData name="Twesigye, Gloria" userId="6464a502-8a44-4d67-8fab-8f3aa9495827" providerId="ADAL" clId="{3E3E7976-52EE-45D5-BD44-69859DC2EB2A}" dt="2023-03-13T21:14:16.762" v="523" actId="207"/>
        <pc:sldMkLst>
          <pc:docMk/>
          <pc:sldMk cId="3475639167" sldId="289"/>
        </pc:sldMkLst>
        <pc:spChg chg="del">
          <ac:chgData name="Twesigye, Gloria" userId="6464a502-8a44-4d67-8fab-8f3aa9495827" providerId="ADAL" clId="{3E3E7976-52EE-45D5-BD44-69859DC2EB2A}" dt="2023-03-08T19:18:17.545" v="486" actId="478"/>
          <ac:spMkLst>
            <pc:docMk/>
            <pc:sldMk cId="3475639167" sldId="289"/>
            <ac:spMk id="3" creationId="{F2A31AE5-F919-CA50-BF07-AF012D87D146}"/>
          </ac:spMkLst>
        </pc:spChg>
        <pc:spChg chg="add del mod">
          <ac:chgData name="Twesigye, Gloria" userId="6464a502-8a44-4d67-8fab-8f3aa9495827" providerId="ADAL" clId="{3E3E7976-52EE-45D5-BD44-69859DC2EB2A}" dt="2023-03-08T19:18:27.215" v="489" actId="478"/>
          <ac:spMkLst>
            <pc:docMk/>
            <pc:sldMk cId="3475639167" sldId="289"/>
            <ac:spMk id="4" creationId="{3D0BB9C0-79A5-C422-FD00-BE11934D35B3}"/>
          </ac:spMkLst>
        </pc:spChg>
        <pc:spChg chg="add del mod">
          <ac:chgData name="Twesigye, Gloria" userId="6464a502-8a44-4d67-8fab-8f3aa9495827" providerId="ADAL" clId="{3E3E7976-52EE-45D5-BD44-69859DC2EB2A}" dt="2023-03-08T19:18:19.740" v="487" actId="478"/>
          <ac:spMkLst>
            <pc:docMk/>
            <pc:sldMk cId="3475639167" sldId="289"/>
            <ac:spMk id="6" creationId="{DF6D9571-B823-C2C7-4373-56607EEA3565}"/>
          </ac:spMkLst>
        </pc:spChg>
        <pc:spChg chg="add mod">
          <ac:chgData name="Twesigye, Gloria" userId="6464a502-8a44-4d67-8fab-8f3aa9495827" providerId="ADAL" clId="{3E3E7976-52EE-45D5-BD44-69859DC2EB2A}" dt="2023-03-13T21:14:16.762" v="523" actId="207"/>
          <ac:spMkLst>
            <pc:docMk/>
            <pc:sldMk cId="3475639167" sldId="289"/>
            <ac:spMk id="7" creationId="{3A5130E4-CA80-968A-C1A5-882A7FFAF89E}"/>
          </ac:spMkLst>
        </pc:spChg>
      </pc:sldChg>
      <pc:sldChg chg="addSp delSp modSp mod modNotesTx">
        <pc:chgData name="Twesigye, Gloria" userId="6464a502-8a44-4d67-8fab-8f3aa9495827" providerId="ADAL" clId="{3E3E7976-52EE-45D5-BD44-69859DC2EB2A}" dt="2023-04-11T15:58:30.441" v="605"/>
        <pc:sldMkLst>
          <pc:docMk/>
          <pc:sldMk cId="1182146475" sldId="298"/>
        </pc:sldMkLst>
        <pc:spChg chg="add del mod">
          <ac:chgData name="Twesigye, Gloria" userId="6464a502-8a44-4d67-8fab-8f3aa9495827" providerId="ADAL" clId="{3E3E7976-52EE-45D5-BD44-69859DC2EB2A}" dt="2023-03-08T15:55:24.868" v="186" actId="478"/>
          <ac:spMkLst>
            <pc:docMk/>
            <pc:sldMk cId="1182146475" sldId="298"/>
            <ac:spMk id="5" creationId="{AD658E13-148E-85E2-2757-37F882DC0646}"/>
          </ac:spMkLst>
        </pc:spChg>
        <pc:spChg chg="del">
          <ac:chgData name="Twesigye, Gloria" userId="6464a502-8a44-4d67-8fab-8f3aa9495827" providerId="ADAL" clId="{3E3E7976-52EE-45D5-BD44-69859DC2EB2A}" dt="2023-03-08T15:54:07.920" v="182" actId="478"/>
          <ac:spMkLst>
            <pc:docMk/>
            <pc:sldMk cId="1182146475" sldId="298"/>
            <ac:spMk id="7" creationId="{00308902-3E4B-A395-7185-386B402BF7D6}"/>
          </ac:spMkLst>
        </pc:spChg>
        <pc:spChg chg="add del">
          <ac:chgData name="Twesigye, Gloria" userId="6464a502-8a44-4d67-8fab-8f3aa9495827" providerId="ADAL" clId="{3E3E7976-52EE-45D5-BD44-69859DC2EB2A}" dt="2023-03-08T15:54:51.705" v="185" actId="478"/>
          <ac:spMkLst>
            <pc:docMk/>
            <pc:sldMk cId="1182146475" sldId="298"/>
            <ac:spMk id="8" creationId="{22816C1C-F82E-6D4B-D0A9-FA5039BA0D6B}"/>
          </ac:spMkLst>
        </pc:spChg>
        <pc:graphicFrameChg chg="mod">
          <ac:chgData name="Twesigye, Gloria" userId="6464a502-8a44-4d67-8fab-8f3aa9495827" providerId="ADAL" clId="{3E3E7976-52EE-45D5-BD44-69859DC2EB2A}" dt="2023-03-08T15:54:44.253" v="183" actId="113"/>
          <ac:graphicFrameMkLst>
            <pc:docMk/>
            <pc:sldMk cId="1182146475" sldId="298"/>
            <ac:graphicFrameMk id="9" creationId="{16BB2B36-D329-083C-5198-BEEC5AC12CFA}"/>
          </ac:graphicFrameMkLst>
        </pc:graphicFrameChg>
      </pc:sldChg>
      <pc:sldChg chg="addSp delSp modSp mod modClrScheme chgLayout modNotesTx">
        <pc:chgData name="Twesigye, Gloria" userId="6464a502-8a44-4d67-8fab-8f3aa9495827" providerId="ADAL" clId="{3E3E7976-52EE-45D5-BD44-69859DC2EB2A}" dt="2023-04-11T18:15:34.977" v="625"/>
        <pc:sldMkLst>
          <pc:docMk/>
          <pc:sldMk cId="317324267" sldId="299"/>
        </pc:sldMkLst>
        <pc:spChg chg="del">
          <ac:chgData name="Twesigye, Gloria" userId="6464a502-8a44-4d67-8fab-8f3aa9495827" providerId="ADAL" clId="{3E3E7976-52EE-45D5-BD44-69859DC2EB2A}" dt="2023-03-28T12:53:31.465" v="594" actId="478"/>
          <ac:spMkLst>
            <pc:docMk/>
            <pc:sldMk cId="317324267" sldId="299"/>
            <ac:spMk id="2" creationId="{731EB243-31D8-950A-D7EE-78B17DF7C2E7}"/>
          </ac:spMkLst>
        </pc:spChg>
        <pc:spChg chg="add del mod">
          <ac:chgData name="Twesigye, Gloria" userId="6464a502-8a44-4d67-8fab-8f3aa9495827" providerId="ADAL" clId="{3E3E7976-52EE-45D5-BD44-69859DC2EB2A}" dt="2023-03-08T17:27:43.423" v="382" actId="478"/>
          <ac:spMkLst>
            <pc:docMk/>
            <pc:sldMk cId="317324267" sldId="299"/>
            <ac:spMk id="2" creationId="{86E1FF64-F217-26B8-1B10-6F369DBD6412}"/>
          </ac:spMkLst>
        </pc:spChg>
        <pc:spChg chg="mod ord">
          <ac:chgData name="Twesigye, Gloria" userId="6464a502-8a44-4d67-8fab-8f3aa9495827" providerId="ADAL" clId="{3E3E7976-52EE-45D5-BD44-69859DC2EB2A}" dt="2023-03-28T12:54:04.040" v="595" actId="20577"/>
          <ac:spMkLst>
            <pc:docMk/>
            <pc:sldMk cId="317324267" sldId="299"/>
            <ac:spMk id="6" creationId="{1A15901D-1CE2-2B32-04DE-1017064021E6}"/>
          </ac:spMkLst>
        </pc:spChg>
        <pc:spChg chg="mod ord">
          <ac:chgData name="Twesigye, Gloria" userId="6464a502-8a44-4d67-8fab-8f3aa9495827" providerId="ADAL" clId="{3E3E7976-52EE-45D5-BD44-69859DC2EB2A}" dt="2023-03-28T12:50:33.592" v="584" actId="700"/>
          <ac:spMkLst>
            <pc:docMk/>
            <pc:sldMk cId="317324267" sldId="299"/>
            <ac:spMk id="7" creationId="{064DA15A-4F79-1A5B-5946-01F14F31C808}"/>
          </ac:spMkLst>
        </pc:spChg>
        <pc:spChg chg="mod">
          <ac:chgData name="Twesigye, Gloria" userId="6464a502-8a44-4d67-8fab-8f3aa9495827" providerId="ADAL" clId="{3E3E7976-52EE-45D5-BD44-69859DC2EB2A}" dt="2023-03-07T21:19:50.210" v="29"/>
          <ac:spMkLst>
            <pc:docMk/>
            <pc:sldMk cId="317324267" sldId="299"/>
            <ac:spMk id="12" creationId="{F6724233-588A-DD2B-EAD2-3668562D9EE5}"/>
          </ac:spMkLst>
        </pc:spChg>
        <pc:spChg chg="mod">
          <ac:chgData name="Twesigye, Gloria" userId="6464a502-8a44-4d67-8fab-8f3aa9495827" providerId="ADAL" clId="{3E3E7976-52EE-45D5-BD44-69859DC2EB2A}" dt="2023-03-07T21:19:50.210" v="29"/>
          <ac:spMkLst>
            <pc:docMk/>
            <pc:sldMk cId="317324267" sldId="299"/>
            <ac:spMk id="13" creationId="{0C685B2E-D6A2-43A7-A738-5A112B27D4BE}"/>
          </ac:spMkLst>
        </pc:spChg>
        <pc:spChg chg="mod">
          <ac:chgData name="Twesigye, Gloria" userId="6464a502-8a44-4d67-8fab-8f3aa9495827" providerId="ADAL" clId="{3E3E7976-52EE-45D5-BD44-69859DC2EB2A}" dt="2023-03-07T21:19:50.210" v="29"/>
          <ac:spMkLst>
            <pc:docMk/>
            <pc:sldMk cId="317324267" sldId="299"/>
            <ac:spMk id="14" creationId="{7F1A7CDD-FF56-5609-F65F-B2AE128513F2}"/>
          </ac:spMkLst>
        </pc:spChg>
        <pc:spChg chg="mod">
          <ac:chgData name="Twesigye, Gloria" userId="6464a502-8a44-4d67-8fab-8f3aa9495827" providerId="ADAL" clId="{3E3E7976-52EE-45D5-BD44-69859DC2EB2A}" dt="2023-03-07T21:19:50.210" v="29"/>
          <ac:spMkLst>
            <pc:docMk/>
            <pc:sldMk cId="317324267" sldId="299"/>
            <ac:spMk id="15" creationId="{C27057BF-E5D9-C7DE-875B-3DE4F1E30B34}"/>
          </ac:spMkLst>
        </pc:spChg>
        <pc:spChg chg="mod">
          <ac:chgData name="Twesigye, Gloria" userId="6464a502-8a44-4d67-8fab-8f3aa9495827" providerId="ADAL" clId="{3E3E7976-52EE-45D5-BD44-69859DC2EB2A}" dt="2023-03-07T21:19:50.210" v="29"/>
          <ac:spMkLst>
            <pc:docMk/>
            <pc:sldMk cId="317324267" sldId="299"/>
            <ac:spMk id="16" creationId="{6976A90F-562B-A57C-78D2-2506E1AB7C14}"/>
          </ac:spMkLst>
        </pc:spChg>
        <pc:spChg chg="mod">
          <ac:chgData name="Twesigye, Gloria" userId="6464a502-8a44-4d67-8fab-8f3aa9495827" providerId="ADAL" clId="{3E3E7976-52EE-45D5-BD44-69859DC2EB2A}" dt="2023-03-07T21:19:50.210" v="29"/>
          <ac:spMkLst>
            <pc:docMk/>
            <pc:sldMk cId="317324267" sldId="299"/>
            <ac:spMk id="17" creationId="{46EFC54C-8069-9CD7-244A-5A61C51E96F3}"/>
          </ac:spMkLst>
        </pc:spChg>
        <pc:spChg chg="mod">
          <ac:chgData name="Twesigye, Gloria" userId="6464a502-8a44-4d67-8fab-8f3aa9495827" providerId="ADAL" clId="{3E3E7976-52EE-45D5-BD44-69859DC2EB2A}" dt="2023-03-07T21:19:50.210" v="29"/>
          <ac:spMkLst>
            <pc:docMk/>
            <pc:sldMk cId="317324267" sldId="299"/>
            <ac:spMk id="18" creationId="{1EAE7451-678F-7EEF-DA06-3947B9FFC258}"/>
          </ac:spMkLst>
        </pc:spChg>
        <pc:spChg chg="mod">
          <ac:chgData name="Twesigye, Gloria" userId="6464a502-8a44-4d67-8fab-8f3aa9495827" providerId="ADAL" clId="{3E3E7976-52EE-45D5-BD44-69859DC2EB2A}" dt="2023-03-07T21:19:50.210" v="29"/>
          <ac:spMkLst>
            <pc:docMk/>
            <pc:sldMk cId="317324267" sldId="299"/>
            <ac:spMk id="19" creationId="{470B704E-F99F-5DA4-281F-F775C94F40A1}"/>
          </ac:spMkLst>
        </pc:spChg>
        <pc:spChg chg="mod">
          <ac:chgData name="Twesigye, Gloria" userId="6464a502-8a44-4d67-8fab-8f3aa9495827" providerId="ADAL" clId="{3E3E7976-52EE-45D5-BD44-69859DC2EB2A}" dt="2023-03-07T21:19:50.210" v="29"/>
          <ac:spMkLst>
            <pc:docMk/>
            <pc:sldMk cId="317324267" sldId="299"/>
            <ac:spMk id="20" creationId="{432627B3-A6B3-8A36-A79C-CC47E446E23A}"/>
          </ac:spMkLst>
        </pc:spChg>
        <pc:spChg chg="mod">
          <ac:chgData name="Twesigye, Gloria" userId="6464a502-8a44-4d67-8fab-8f3aa9495827" providerId="ADAL" clId="{3E3E7976-52EE-45D5-BD44-69859DC2EB2A}" dt="2023-03-07T21:19:50.210" v="29"/>
          <ac:spMkLst>
            <pc:docMk/>
            <pc:sldMk cId="317324267" sldId="299"/>
            <ac:spMk id="21" creationId="{9F485B6D-89B2-5132-A723-225386938D54}"/>
          </ac:spMkLst>
        </pc:spChg>
        <pc:spChg chg="mod">
          <ac:chgData name="Twesigye, Gloria" userId="6464a502-8a44-4d67-8fab-8f3aa9495827" providerId="ADAL" clId="{3E3E7976-52EE-45D5-BD44-69859DC2EB2A}" dt="2023-03-07T21:19:50.210" v="29"/>
          <ac:spMkLst>
            <pc:docMk/>
            <pc:sldMk cId="317324267" sldId="299"/>
            <ac:spMk id="22" creationId="{C2AF86C9-B41E-5647-4EDE-C65E7C57CB15}"/>
          </ac:spMkLst>
        </pc:spChg>
        <pc:spChg chg="mod">
          <ac:chgData name="Twesigye, Gloria" userId="6464a502-8a44-4d67-8fab-8f3aa9495827" providerId="ADAL" clId="{3E3E7976-52EE-45D5-BD44-69859DC2EB2A}" dt="2023-03-07T21:19:50.210" v="29"/>
          <ac:spMkLst>
            <pc:docMk/>
            <pc:sldMk cId="317324267" sldId="299"/>
            <ac:spMk id="23" creationId="{816ECC59-1FBB-633F-1C8F-8FC5E5896D88}"/>
          </ac:spMkLst>
        </pc:spChg>
        <pc:spChg chg="mod">
          <ac:chgData name="Twesigye, Gloria" userId="6464a502-8a44-4d67-8fab-8f3aa9495827" providerId="ADAL" clId="{3E3E7976-52EE-45D5-BD44-69859DC2EB2A}" dt="2023-03-07T21:19:50.210" v="29"/>
          <ac:spMkLst>
            <pc:docMk/>
            <pc:sldMk cId="317324267" sldId="299"/>
            <ac:spMk id="24" creationId="{E188936E-AC06-B792-9AC9-7A1447E00190}"/>
          </ac:spMkLst>
        </pc:spChg>
        <pc:spChg chg="mod">
          <ac:chgData name="Twesigye, Gloria" userId="6464a502-8a44-4d67-8fab-8f3aa9495827" providerId="ADAL" clId="{3E3E7976-52EE-45D5-BD44-69859DC2EB2A}" dt="2023-03-07T21:19:50.210" v="29"/>
          <ac:spMkLst>
            <pc:docMk/>
            <pc:sldMk cId="317324267" sldId="299"/>
            <ac:spMk id="25" creationId="{DE1AF4AF-9255-C5B9-D0A4-A3CF47DE46F4}"/>
          </ac:spMkLst>
        </pc:spChg>
        <pc:spChg chg="mod">
          <ac:chgData name="Twesigye, Gloria" userId="6464a502-8a44-4d67-8fab-8f3aa9495827" providerId="ADAL" clId="{3E3E7976-52EE-45D5-BD44-69859DC2EB2A}" dt="2023-03-07T21:19:50.210" v="29"/>
          <ac:spMkLst>
            <pc:docMk/>
            <pc:sldMk cId="317324267" sldId="299"/>
            <ac:spMk id="26" creationId="{506D49FF-532B-695C-612C-C0CC72764BB2}"/>
          </ac:spMkLst>
        </pc:spChg>
        <pc:spChg chg="mod">
          <ac:chgData name="Twesigye, Gloria" userId="6464a502-8a44-4d67-8fab-8f3aa9495827" providerId="ADAL" clId="{3E3E7976-52EE-45D5-BD44-69859DC2EB2A}" dt="2023-03-07T21:19:50.210" v="29"/>
          <ac:spMkLst>
            <pc:docMk/>
            <pc:sldMk cId="317324267" sldId="299"/>
            <ac:spMk id="27" creationId="{70727699-4375-F2D1-A367-D2D09FE92CE2}"/>
          </ac:spMkLst>
        </pc:spChg>
        <pc:spChg chg="mod">
          <ac:chgData name="Twesigye, Gloria" userId="6464a502-8a44-4d67-8fab-8f3aa9495827" providerId="ADAL" clId="{3E3E7976-52EE-45D5-BD44-69859DC2EB2A}" dt="2023-03-07T21:19:50.210" v="29"/>
          <ac:spMkLst>
            <pc:docMk/>
            <pc:sldMk cId="317324267" sldId="299"/>
            <ac:spMk id="28" creationId="{B98C5762-F802-1673-A282-3A4FE2472604}"/>
          </ac:spMkLst>
        </pc:spChg>
        <pc:spChg chg="mod">
          <ac:chgData name="Twesigye, Gloria" userId="6464a502-8a44-4d67-8fab-8f3aa9495827" providerId="ADAL" clId="{3E3E7976-52EE-45D5-BD44-69859DC2EB2A}" dt="2023-03-07T21:19:50.210" v="29"/>
          <ac:spMkLst>
            <pc:docMk/>
            <pc:sldMk cId="317324267" sldId="299"/>
            <ac:spMk id="29" creationId="{226B6562-89B8-F077-7853-AB26F9129263}"/>
          </ac:spMkLst>
        </pc:spChg>
        <pc:spChg chg="mod">
          <ac:chgData name="Twesigye, Gloria" userId="6464a502-8a44-4d67-8fab-8f3aa9495827" providerId="ADAL" clId="{3E3E7976-52EE-45D5-BD44-69859DC2EB2A}" dt="2023-03-07T21:19:50.210" v="29"/>
          <ac:spMkLst>
            <pc:docMk/>
            <pc:sldMk cId="317324267" sldId="299"/>
            <ac:spMk id="30" creationId="{3B7B5993-F7A2-1E3D-CF0C-1D2908E45B16}"/>
          </ac:spMkLst>
        </pc:spChg>
        <pc:spChg chg="mod">
          <ac:chgData name="Twesigye, Gloria" userId="6464a502-8a44-4d67-8fab-8f3aa9495827" providerId="ADAL" clId="{3E3E7976-52EE-45D5-BD44-69859DC2EB2A}" dt="2023-03-07T21:19:50.210" v="29"/>
          <ac:spMkLst>
            <pc:docMk/>
            <pc:sldMk cId="317324267" sldId="299"/>
            <ac:spMk id="31" creationId="{9F69A7D1-8130-36DC-FBAD-4A47F4481E82}"/>
          </ac:spMkLst>
        </pc:spChg>
        <pc:spChg chg="mod">
          <ac:chgData name="Twesigye, Gloria" userId="6464a502-8a44-4d67-8fab-8f3aa9495827" providerId="ADAL" clId="{3E3E7976-52EE-45D5-BD44-69859DC2EB2A}" dt="2023-03-07T21:19:50.210" v="29"/>
          <ac:spMkLst>
            <pc:docMk/>
            <pc:sldMk cId="317324267" sldId="299"/>
            <ac:spMk id="32" creationId="{B075A9C8-DF95-7631-8546-A97BB08859F9}"/>
          </ac:spMkLst>
        </pc:spChg>
        <pc:spChg chg="mod">
          <ac:chgData name="Twesigye, Gloria" userId="6464a502-8a44-4d67-8fab-8f3aa9495827" providerId="ADAL" clId="{3E3E7976-52EE-45D5-BD44-69859DC2EB2A}" dt="2023-03-07T21:19:50.210" v="29"/>
          <ac:spMkLst>
            <pc:docMk/>
            <pc:sldMk cId="317324267" sldId="299"/>
            <ac:spMk id="33" creationId="{B1E89C49-6AB9-4943-4242-CD3B6467F790}"/>
          </ac:spMkLst>
        </pc:spChg>
        <pc:spChg chg="mod">
          <ac:chgData name="Twesigye, Gloria" userId="6464a502-8a44-4d67-8fab-8f3aa9495827" providerId="ADAL" clId="{3E3E7976-52EE-45D5-BD44-69859DC2EB2A}" dt="2023-03-07T21:19:50.210" v="29"/>
          <ac:spMkLst>
            <pc:docMk/>
            <pc:sldMk cId="317324267" sldId="299"/>
            <ac:spMk id="34" creationId="{AD63A629-7E69-A3FC-37FF-9BBA845AE8A3}"/>
          </ac:spMkLst>
        </pc:spChg>
        <pc:spChg chg="mod">
          <ac:chgData name="Twesigye, Gloria" userId="6464a502-8a44-4d67-8fab-8f3aa9495827" providerId="ADAL" clId="{3E3E7976-52EE-45D5-BD44-69859DC2EB2A}" dt="2023-03-07T21:19:50.210" v="29"/>
          <ac:spMkLst>
            <pc:docMk/>
            <pc:sldMk cId="317324267" sldId="299"/>
            <ac:spMk id="35" creationId="{78B203B6-E3C1-36FA-D360-00CA21C221B7}"/>
          </ac:spMkLst>
        </pc:spChg>
        <pc:spChg chg="mod">
          <ac:chgData name="Twesigye, Gloria" userId="6464a502-8a44-4d67-8fab-8f3aa9495827" providerId="ADAL" clId="{3E3E7976-52EE-45D5-BD44-69859DC2EB2A}" dt="2023-03-07T21:19:50.210" v="29"/>
          <ac:spMkLst>
            <pc:docMk/>
            <pc:sldMk cId="317324267" sldId="299"/>
            <ac:spMk id="36" creationId="{8F71B244-B293-FA15-C8F5-3E18A183DAD6}"/>
          </ac:spMkLst>
        </pc:spChg>
        <pc:spChg chg="mod">
          <ac:chgData name="Twesigye, Gloria" userId="6464a502-8a44-4d67-8fab-8f3aa9495827" providerId="ADAL" clId="{3E3E7976-52EE-45D5-BD44-69859DC2EB2A}" dt="2023-03-07T21:19:50.210" v="29"/>
          <ac:spMkLst>
            <pc:docMk/>
            <pc:sldMk cId="317324267" sldId="299"/>
            <ac:spMk id="37" creationId="{A0A698DC-E812-348F-79C3-03ACC62A4CB7}"/>
          </ac:spMkLst>
        </pc:spChg>
        <pc:spChg chg="mod">
          <ac:chgData name="Twesigye, Gloria" userId="6464a502-8a44-4d67-8fab-8f3aa9495827" providerId="ADAL" clId="{3E3E7976-52EE-45D5-BD44-69859DC2EB2A}" dt="2023-03-07T21:19:50.210" v="29"/>
          <ac:spMkLst>
            <pc:docMk/>
            <pc:sldMk cId="317324267" sldId="299"/>
            <ac:spMk id="38" creationId="{E00EF82D-F9C0-7047-7342-C002A3FFC2B8}"/>
          </ac:spMkLst>
        </pc:spChg>
        <pc:spChg chg="mod">
          <ac:chgData name="Twesigye, Gloria" userId="6464a502-8a44-4d67-8fab-8f3aa9495827" providerId="ADAL" clId="{3E3E7976-52EE-45D5-BD44-69859DC2EB2A}" dt="2023-03-07T21:19:50.210" v="29"/>
          <ac:spMkLst>
            <pc:docMk/>
            <pc:sldMk cId="317324267" sldId="299"/>
            <ac:spMk id="39" creationId="{F3534D75-96E1-65BB-5FD7-69F95BD3B6F0}"/>
          </ac:spMkLst>
        </pc:spChg>
        <pc:spChg chg="mod">
          <ac:chgData name="Twesigye, Gloria" userId="6464a502-8a44-4d67-8fab-8f3aa9495827" providerId="ADAL" clId="{3E3E7976-52EE-45D5-BD44-69859DC2EB2A}" dt="2023-03-28T12:53:26.660" v="593" actId="207"/>
          <ac:spMkLst>
            <pc:docMk/>
            <pc:sldMk cId="317324267" sldId="299"/>
            <ac:spMk id="45" creationId="{1CBADEED-996A-B584-E64A-F9FF6A266875}"/>
          </ac:spMkLst>
        </pc:spChg>
        <pc:spChg chg="mod">
          <ac:chgData name="Twesigye, Gloria" userId="6464a502-8a44-4d67-8fab-8f3aa9495827" providerId="ADAL" clId="{3E3E7976-52EE-45D5-BD44-69859DC2EB2A}" dt="2023-03-28T12:51:18.709" v="587" actId="207"/>
          <ac:spMkLst>
            <pc:docMk/>
            <pc:sldMk cId="317324267" sldId="299"/>
            <ac:spMk id="46" creationId="{0CA11C25-5A6D-40C6-AAA4-2ACFCEBD1B48}"/>
          </ac:spMkLst>
        </pc:spChg>
        <pc:spChg chg="mod">
          <ac:chgData name="Twesigye, Gloria" userId="6464a502-8a44-4d67-8fab-8f3aa9495827" providerId="ADAL" clId="{3E3E7976-52EE-45D5-BD44-69859DC2EB2A}" dt="2023-03-28T12:50:58.976" v="586" actId="1076"/>
          <ac:spMkLst>
            <pc:docMk/>
            <pc:sldMk cId="317324267" sldId="299"/>
            <ac:spMk id="47" creationId="{F00C07A9-C3E7-61C6-F832-03B943224441}"/>
          </ac:spMkLst>
        </pc:spChg>
        <pc:spChg chg="mod">
          <ac:chgData name="Twesigye, Gloria" userId="6464a502-8a44-4d67-8fab-8f3aa9495827" providerId="ADAL" clId="{3E3E7976-52EE-45D5-BD44-69859DC2EB2A}" dt="2023-03-28T12:50:58.976" v="586" actId="1076"/>
          <ac:spMkLst>
            <pc:docMk/>
            <pc:sldMk cId="317324267" sldId="299"/>
            <ac:spMk id="48" creationId="{1A0E98D9-67B5-48C1-0554-B8C77B37071E}"/>
          </ac:spMkLst>
        </pc:spChg>
        <pc:spChg chg="mod">
          <ac:chgData name="Twesigye, Gloria" userId="6464a502-8a44-4d67-8fab-8f3aa9495827" providerId="ADAL" clId="{3E3E7976-52EE-45D5-BD44-69859DC2EB2A}" dt="2023-03-28T12:51:18.709" v="587" actId="207"/>
          <ac:spMkLst>
            <pc:docMk/>
            <pc:sldMk cId="317324267" sldId="299"/>
            <ac:spMk id="49" creationId="{D7C576DA-596F-217A-3212-B76EB8E9C3F9}"/>
          </ac:spMkLst>
        </pc:spChg>
        <pc:spChg chg="mod">
          <ac:chgData name="Twesigye, Gloria" userId="6464a502-8a44-4d67-8fab-8f3aa9495827" providerId="ADAL" clId="{3E3E7976-52EE-45D5-BD44-69859DC2EB2A}" dt="2023-03-28T12:51:18.709" v="587" actId="207"/>
          <ac:spMkLst>
            <pc:docMk/>
            <pc:sldMk cId="317324267" sldId="299"/>
            <ac:spMk id="50" creationId="{B922BF81-67D9-7F9C-904D-882827620ECB}"/>
          </ac:spMkLst>
        </pc:spChg>
        <pc:spChg chg="mod">
          <ac:chgData name="Twesigye, Gloria" userId="6464a502-8a44-4d67-8fab-8f3aa9495827" providerId="ADAL" clId="{3E3E7976-52EE-45D5-BD44-69859DC2EB2A}" dt="2023-03-28T12:50:58.976" v="586" actId="1076"/>
          <ac:spMkLst>
            <pc:docMk/>
            <pc:sldMk cId="317324267" sldId="299"/>
            <ac:spMk id="51" creationId="{71176A8D-0548-BFB9-0EA2-E4C4E89AABDB}"/>
          </ac:spMkLst>
        </pc:spChg>
        <pc:spChg chg="mod">
          <ac:chgData name="Twesigye, Gloria" userId="6464a502-8a44-4d67-8fab-8f3aa9495827" providerId="ADAL" clId="{3E3E7976-52EE-45D5-BD44-69859DC2EB2A}" dt="2023-03-28T12:50:58.976" v="586" actId="1076"/>
          <ac:spMkLst>
            <pc:docMk/>
            <pc:sldMk cId="317324267" sldId="299"/>
            <ac:spMk id="52" creationId="{0E45FFAC-E3E7-74D5-3445-7A36A5A89F86}"/>
          </ac:spMkLst>
        </pc:spChg>
        <pc:spChg chg="mod">
          <ac:chgData name="Twesigye, Gloria" userId="6464a502-8a44-4d67-8fab-8f3aa9495827" providerId="ADAL" clId="{3E3E7976-52EE-45D5-BD44-69859DC2EB2A}" dt="2023-03-28T12:53:26.660" v="593" actId="207"/>
          <ac:spMkLst>
            <pc:docMk/>
            <pc:sldMk cId="317324267" sldId="299"/>
            <ac:spMk id="53" creationId="{9F9CB277-4FED-A53E-CE0D-E283D440D55E}"/>
          </ac:spMkLst>
        </pc:spChg>
        <pc:spChg chg="mod">
          <ac:chgData name="Twesigye, Gloria" userId="6464a502-8a44-4d67-8fab-8f3aa9495827" providerId="ADAL" clId="{3E3E7976-52EE-45D5-BD44-69859DC2EB2A}" dt="2023-03-28T12:50:58.976" v="586" actId="1076"/>
          <ac:spMkLst>
            <pc:docMk/>
            <pc:sldMk cId="317324267" sldId="299"/>
            <ac:spMk id="54" creationId="{1DE15E5B-CA7E-E4F5-1898-6B6307E994BB}"/>
          </ac:spMkLst>
        </pc:spChg>
        <pc:spChg chg="mod">
          <ac:chgData name="Twesigye, Gloria" userId="6464a502-8a44-4d67-8fab-8f3aa9495827" providerId="ADAL" clId="{3E3E7976-52EE-45D5-BD44-69859DC2EB2A}" dt="2023-03-28T12:50:58.976" v="586" actId="1076"/>
          <ac:spMkLst>
            <pc:docMk/>
            <pc:sldMk cId="317324267" sldId="299"/>
            <ac:spMk id="55" creationId="{B242A592-8B83-0B9B-5EB3-4E35DDDCC5F3}"/>
          </ac:spMkLst>
        </pc:spChg>
        <pc:spChg chg="mod">
          <ac:chgData name="Twesigye, Gloria" userId="6464a502-8a44-4d67-8fab-8f3aa9495827" providerId="ADAL" clId="{3E3E7976-52EE-45D5-BD44-69859DC2EB2A}" dt="2023-03-28T12:50:58.976" v="586" actId="1076"/>
          <ac:spMkLst>
            <pc:docMk/>
            <pc:sldMk cId="317324267" sldId="299"/>
            <ac:spMk id="56" creationId="{CF8DA54D-3DAF-5CB1-1CE0-00F8D6449163}"/>
          </ac:spMkLst>
        </pc:spChg>
        <pc:spChg chg="mod">
          <ac:chgData name="Twesigye, Gloria" userId="6464a502-8a44-4d67-8fab-8f3aa9495827" providerId="ADAL" clId="{3E3E7976-52EE-45D5-BD44-69859DC2EB2A}" dt="2023-03-28T12:53:26.660" v="593" actId="207"/>
          <ac:spMkLst>
            <pc:docMk/>
            <pc:sldMk cId="317324267" sldId="299"/>
            <ac:spMk id="57" creationId="{C1C2D965-7657-F1D9-FADB-BA8099D2D751}"/>
          </ac:spMkLst>
        </pc:spChg>
        <pc:spChg chg="mod">
          <ac:chgData name="Twesigye, Gloria" userId="6464a502-8a44-4d67-8fab-8f3aa9495827" providerId="ADAL" clId="{3E3E7976-52EE-45D5-BD44-69859DC2EB2A}" dt="2023-03-28T12:50:58.976" v="586" actId="1076"/>
          <ac:spMkLst>
            <pc:docMk/>
            <pc:sldMk cId="317324267" sldId="299"/>
            <ac:spMk id="58" creationId="{B0C8E86E-CEDD-9145-5BAB-3701E9B2DC34}"/>
          </ac:spMkLst>
        </pc:spChg>
        <pc:spChg chg="mod">
          <ac:chgData name="Twesigye, Gloria" userId="6464a502-8a44-4d67-8fab-8f3aa9495827" providerId="ADAL" clId="{3E3E7976-52EE-45D5-BD44-69859DC2EB2A}" dt="2023-03-28T12:50:58.976" v="586" actId="1076"/>
          <ac:spMkLst>
            <pc:docMk/>
            <pc:sldMk cId="317324267" sldId="299"/>
            <ac:spMk id="59" creationId="{0EAC5CCB-624C-52A6-5DE3-39E9A6702068}"/>
          </ac:spMkLst>
        </pc:spChg>
        <pc:spChg chg="mod">
          <ac:chgData name="Twesigye, Gloria" userId="6464a502-8a44-4d67-8fab-8f3aa9495827" providerId="ADAL" clId="{3E3E7976-52EE-45D5-BD44-69859DC2EB2A}" dt="2023-03-28T12:51:47.917" v="589" actId="207"/>
          <ac:spMkLst>
            <pc:docMk/>
            <pc:sldMk cId="317324267" sldId="299"/>
            <ac:spMk id="60" creationId="{EEC56838-5D70-BE31-FE4C-7C480814620E}"/>
          </ac:spMkLst>
        </pc:spChg>
        <pc:spChg chg="mod">
          <ac:chgData name="Twesigye, Gloria" userId="6464a502-8a44-4d67-8fab-8f3aa9495827" providerId="ADAL" clId="{3E3E7976-52EE-45D5-BD44-69859DC2EB2A}" dt="2023-03-28T12:51:51.786" v="590" actId="207"/>
          <ac:spMkLst>
            <pc:docMk/>
            <pc:sldMk cId="317324267" sldId="299"/>
            <ac:spMk id="61" creationId="{03970ED1-1620-FDB1-8F0F-F905202023D0}"/>
          </ac:spMkLst>
        </pc:spChg>
        <pc:spChg chg="mod">
          <ac:chgData name="Twesigye, Gloria" userId="6464a502-8a44-4d67-8fab-8f3aa9495827" providerId="ADAL" clId="{3E3E7976-52EE-45D5-BD44-69859DC2EB2A}" dt="2023-03-28T12:51:28.952" v="588" actId="207"/>
          <ac:spMkLst>
            <pc:docMk/>
            <pc:sldMk cId="317324267" sldId="299"/>
            <ac:spMk id="62" creationId="{2505D576-72B1-C39D-38CE-65A0BC41E51D}"/>
          </ac:spMkLst>
        </pc:spChg>
        <pc:spChg chg="mod">
          <ac:chgData name="Twesigye, Gloria" userId="6464a502-8a44-4d67-8fab-8f3aa9495827" providerId="ADAL" clId="{3E3E7976-52EE-45D5-BD44-69859DC2EB2A}" dt="2023-03-28T12:51:28.952" v="588" actId="207"/>
          <ac:spMkLst>
            <pc:docMk/>
            <pc:sldMk cId="317324267" sldId="299"/>
            <ac:spMk id="63" creationId="{5B7AD50C-A465-E130-84FF-56C8D1FC458E}"/>
          </ac:spMkLst>
        </pc:spChg>
        <pc:spChg chg="mod">
          <ac:chgData name="Twesigye, Gloria" userId="6464a502-8a44-4d67-8fab-8f3aa9495827" providerId="ADAL" clId="{3E3E7976-52EE-45D5-BD44-69859DC2EB2A}" dt="2023-03-28T12:51:28.952" v="588" actId="207"/>
          <ac:spMkLst>
            <pc:docMk/>
            <pc:sldMk cId="317324267" sldId="299"/>
            <ac:spMk id="1024" creationId="{84165EAA-EF44-BFF6-2CBB-B0541EF6AB49}"/>
          </ac:spMkLst>
        </pc:spChg>
        <pc:spChg chg="mod">
          <ac:chgData name="Twesigye, Gloria" userId="6464a502-8a44-4d67-8fab-8f3aa9495827" providerId="ADAL" clId="{3E3E7976-52EE-45D5-BD44-69859DC2EB2A}" dt="2023-03-28T12:50:58.976" v="586" actId="1076"/>
          <ac:spMkLst>
            <pc:docMk/>
            <pc:sldMk cId="317324267" sldId="299"/>
            <ac:spMk id="1025" creationId="{D7C0CB62-6AC3-84D0-28BE-F73068CC0754}"/>
          </ac:spMkLst>
        </pc:spChg>
        <pc:spChg chg="mod">
          <ac:chgData name="Twesigye, Gloria" userId="6464a502-8a44-4d67-8fab-8f3aa9495827" providerId="ADAL" clId="{3E3E7976-52EE-45D5-BD44-69859DC2EB2A}" dt="2023-03-28T12:51:57.140" v="591" actId="207"/>
          <ac:spMkLst>
            <pc:docMk/>
            <pc:sldMk cId="317324267" sldId="299"/>
            <ac:spMk id="1026" creationId="{8498A320-08C3-AF4F-C422-6C8E09D2DD50}"/>
          </ac:spMkLst>
        </pc:spChg>
        <pc:spChg chg="mod">
          <ac:chgData name="Twesigye, Gloria" userId="6464a502-8a44-4d67-8fab-8f3aa9495827" providerId="ADAL" clId="{3E3E7976-52EE-45D5-BD44-69859DC2EB2A}" dt="2023-03-28T12:50:58.976" v="586" actId="1076"/>
          <ac:spMkLst>
            <pc:docMk/>
            <pc:sldMk cId="317324267" sldId="299"/>
            <ac:spMk id="1027" creationId="{A82BB672-6761-6C9C-920C-19B32CCCAD7F}"/>
          </ac:spMkLst>
        </pc:spChg>
        <pc:spChg chg="mod">
          <ac:chgData name="Twesigye, Gloria" userId="6464a502-8a44-4d67-8fab-8f3aa9495827" providerId="ADAL" clId="{3E3E7976-52EE-45D5-BD44-69859DC2EB2A}" dt="2023-03-28T12:51:47.917" v="589" actId="207"/>
          <ac:spMkLst>
            <pc:docMk/>
            <pc:sldMk cId="317324267" sldId="299"/>
            <ac:spMk id="1028" creationId="{4BC452B8-5129-9B1A-89ED-683710BDD3C9}"/>
          </ac:spMkLst>
        </pc:spChg>
        <pc:spChg chg="mod">
          <ac:chgData name="Twesigye, Gloria" userId="6464a502-8a44-4d67-8fab-8f3aa9495827" providerId="ADAL" clId="{3E3E7976-52EE-45D5-BD44-69859DC2EB2A}" dt="2023-03-28T12:51:28.952" v="588" actId="207"/>
          <ac:spMkLst>
            <pc:docMk/>
            <pc:sldMk cId="317324267" sldId="299"/>
            <ac:spMk id="1029" creationId="{C01DE363-2E80-AC73-F56E-0E8C36F2D336}"/>
          </ac:spMkLst>
        </pc:spChg>
        <pc:spChg chg="mod">
          <ac:chgData name="Twesigye, Gloria" userId="6464a502-8a44-4d67-8fab-8f3aa9495827" providerId="ADAL" clId="{3E3E7976-52EE-45D5-BD44-69859DC2EB2A}" dt="2023-03-28T12:51:28.952" v="588" actId="207"/>
          <ac:spMkLst>
            <pc:docMk/>
            <pc:sldMk cId="317324267" sldId="299"/>
            <ac:spMk id="1030" creationId="{DB0E8E1A-C9B6-1E75-37BC-5331A5D3888A}"/>
          </ac:spMkLst>
        </pc:spChg>
        <pc:spChg chg="mod">
          <ac:chgData name="Twesigye, Gloria" userId="6464a502-8a44-4d67-8fab-8f3aa9495827" providerId="ADAL" clId="{3E3E7976-52EE-45D5-BD44-69859DC2EB2A}" dt="2023-03-28T12:52:01.209" v="592" actId="207"/>
          <ac:spMkLst>
            <pc:docMk/>
            <pc:sldMk cId="317324267" sldId="299"/>
            <ac:spMk id="1031" creationId="{7CF18160-C226-6E25-66E3-A4B8EE14C10C}"/>
          </ac:spMkLst>
        </pc:spChg>
        <pc:spChg chg="mod">
          <ac:chgData name="Twesigye, Gloria" userId="6464a502-8a44-4d67-8fab-8f3aa9495827" providerId="ADAL" clId="{3E3E7976-52EE-45D5-BD44-69859DC2EB2A}" dt="2023-03-28T12:50:58.976" v="586" actId="1076"/>
          <ac:spMkLst>
            <pc:docMk/>
            <pc:sldMk cId="317324267" sldId="299"/>
            <ac:spMk id="1032" creationId="{27B84C24-A42A-71D9-7F75-BE5808A80FC4}"/>
          </ac:spMkLst>
        </pc:spChg>
        <pc:spChg chg="mod">
          <ac:chgData name="Twesigye, Gloria" userId="6464a502-8a44-4d67-8fab-8f3aa9495827" providerId="ADAL" clId="{3E3E7976-52EE-45D5-BD44-69859DC2EB2A}" dt="2023-03-08T17:15:59.642" v="333" actId="1076"/>
          <ac:spMkLst>
            <pc:docMk/>
            <pc:sldMk cId="317324267" sldId="299"/>
            <ac:spMk id="1046" creationId="{8A57591F-F75D-FBB3-BD7E-757A1AFC2F44}"/>
          </ac:spMkLst>
        </pc:spChg>
        <pc:grpChg chg="add del mod">
          <ac:chgData name="Twesigye, Gloria" userId="6464a502-8a44-4d67-8fab-8f3aa9495827" providerId="ADAL" clId="{3E3E7976-52EE-45D5-BD44-69859DC2EB2A}" dt="2023-03-08T17:15:36.517" v="328" actId="478"/>
          <ac:grpSpMkLst>
            <pc:docMk/>
            <pc:sldMk cId="317324267" sldId="299"/>
            <ac:grpSpMk id="5" creationId="{0676447D-053F-3538-C389-F6E481069715}"/>
          </ac:grpSpMkLst>
        </pc:grpChg>
        <pc:grpChg chg="mod">
          <ac:chgData name="Twesigye, Gloria" userId="6464a502-8a44-4d67-8fab-8f3aa9495827" providerId="ADAL" clId="{3E3E7976-52EE-45D5-BD44-69859DC2EB2A}" dt="2023-03-07T21:19:50.210" v="29"/>
          <ac:grpSpMkLst>
            <pc:docMk/>
            <pc:sldMk cId="317324267" sldId="299"/>
            <ac:grpSpMk id="8" creationId="{ED929882-2CED-2105-1566-287233E31DF2}"/>
          </ac:grpSpMkLst>
        </pc:grpChg>
        <pc:grpChg chg="mod">
          <ac:chgData name="Twesigye, Gloria" userId="6464a502-8a44-4d67-8fab-8f3aa9495827" providerId="ADAL" clId="{3E3E7976-52EE-45D5-BD44-69859DC2EB2A}" dt="2023-03-07T21:19:50.210" v="29"/>
          <ac:grpSpMkLst>
            <pc:docMk/>
            <pc:sldMk cId="317324267" sldId="299"/>
            <ac:grpSpMk id="11" creationId="{E0CCCB68-49B6-4640-73FE-8598616EA974}"/>
          </ac:grpSpMkLst>
        </pc:grpChg>
        <pc:grpChg chg="add mod">
          <ac:chgData name="Twesigye, Gloria" userId="6464a502-8a44-4d67-8fab-8f3aa9495827" providerId="ADAL" clId="{3E3E7976-52EE-45D5-BD44-69859DC2EB2A}" dt="2023-03-28T12:50:58.976" v="586" actId="1076"/>
          <ac:grpSpMkLst>
            <pc:docMk/>
            <pc:sldMk cId="317324267" sldId="299"/>
            <ac:grpSpMk id="40" creationId="{2A84D302-CB8D-3853-702A-4B8E0AB4C7F3}"/>
          </ac:grpSpMkLst>
        </pc:grpChg>
        <pc:grpChg chg="mod">
          <ac:chgData name="Twesigye, Gloria" userId="6464a502-8a44-4d67-8fab-8f3aa9495827" providerId="ADAL" clId="{3E3E7976-52EE-45D5-BD44-69859DC2EB2A}" dt="2023-03-28T12:50:58.976" v="586" actId="1076"/>
          <ac:grpSpMkLst>
            <pc:docMk/>
            <pc:sldMk cId="317324267" sldId="299"/>
            <ac:grpSpMk id="41" creationId="{A9644065-90FA-9BFC-4DFE-EBD32912FEC0}"/>
          </ac:grpSpMkLst>
        </pc:grpChg>
        <pc:grpChg chg="mod">
          <ac:chgData name="Twesigye, Gloria" userId="6464a502-8a44-4d67-8fab-8f3aa9495827" providerId="ADAL" clId="{3E3E7976-52EE-45D5-BD44-69859DC2EB2A}" dt="2023-03-28T12:50:58.976" v="586" actId="1076"/>
          <ac:grpSpMkLst>
            <pc:docMk/>
            <pc:sldMk cId="317324267" sldId="299"/>
            <ac:grpSpMk id="44" creationId="{A0E9F538-8CB6-5A40-FF18-6CF3C2CCC3ED}"/>
          </ac:grpSpMkLst>
        </pc:grpChg>
        <pc:cxnChg chg="mod">
          <ac:chgData name="Twesigye, Gloria" userId="6464a502-8a44-4d67-8fab-8f3aa9495827" providerId="ADAL" clId="{3E3E7976-52EE-45D5-BD44-69859DC2EB2A}" dt="2023-03-07T21:19:50.210" v="29"/>
          <ac:cxnSpMkLst>
            <pc:docMk/>
            <pc:sldMk cId="317324267" sldId="299"/>
            <ac:cxnSpMk id="9" creationId="{2D1A70D4-7B6B-01A5-B21C-5D5391324F3A}"/>
          </ac:cxnSpMkLst>
        </pc:cxnChg>
        <pc:cxnChg chg="mod">
          <ac:chgData name="Twesigye, Gloria" userId="6464a502-8a44-4d67-8fab-8f3aa9495827" providerId="ADAL" clId="{3E3E7976-52EE-45D5-BD44-69859DC2EB2A}" dt="2023-03-07T21:19:50.210" v="29"/>
          <ac:cxnSpMkLst>
            <pc:docMk/>
            <pc:sldMk cId="317324267" sldId="299"/>
            <ac:cxnSpMk id="10" creationId="{5B794CBD-7527-6A85-7988-4AB9E397D10C}"/>
          </ac:cxnSpMkLst>
        </pc:cxnChg>
        <pc:cxnChg chg="mod">
          <ac:chgData name="Twesigye, Gloria" userId="6464a502-8a44-4d67-8fab-8f3aa9495827" providerId="ADAL" clId="{3E3E7976-52EE-45D5-BD44-69859DC2EB2A}" dt="2023-03-28T12:50:58.976" v="586" actId="1076"/>
          <ac:cxnSpMkLst>
            <pc:docMk/>
            <pc:sldMk cId="317324267" sldId="299"/>
            <ac:cxnSpMk id="42" creationId="{056FBBE7-C991-7B41-F5E4-9F19533E064E}"/>
          </ac:cxnSpMkLst>
        </pc:cxnChg>
        <pc:cxnChg chg="mod">
          <ac:chgData name="Twesigye, Gloria" userId="6464a502-8a44-4d67-8fab-8f3aa9495827" providerId="ADAL" clId="{3E3E7976-52EE-45D5-BD44-69859DC2EB2A}" dt="2023-03-28T12:50:58.976" v="586" actId="1076"/>
          <ac:cxnSpMkLst>
            <pc:docMk/>
            <pc:sldMk cId="317324267" sldId="299"/>
            <ac:cxnSpMk id="43" creationId="{A0E0AC72-1972-F588-B4C7-1F5FE8FD8E95}"/>
          </ac:cxnSpMkLst>
        </pc:cxnChg>
      </pc:sldChg>
      <pc:sldChg chg="addSp delSp modSp mod modNotesTx">
        <pc:chgData name="Twesigye, Gloria" userId="6464a502-8a44-4d67-8fab-8f3aa9495827" providerId="ADAL" clId="{3E3E7976-52EE-45D5-BD44-69859DC2EB2A}" dt="2023-04-11T18:25:24.874" v="628"/>
        <pc:sldMkLst>
          <pc:docMk/>
          <pc:sldMk cId="3076330452" sldId="300"/>
        </pc:sldMkLst>
        <pc:spChg chg="add del mod">
          <ac:chgData name="Twesigye, Gloria" userId="6464a502-8a44-4d67-8fab-8f3aa9495827" providerId="ADAL" clId="{3E3E7976-52EE-45D5-BD44-69859DC2EB2A}" dt="2023-03-08T18:17:51.371" v="412" actId="478"/>
          <ac:spMkLst>
            <pc:docMk/>
            <pc:sldMk cId="3076330452" sldId="300"/>
            <ac:spMk id="3" creationId="{EC745F81-B6AD-935A-DB0E-E35D50B7539D}"/>
          </ac:spMkLst>
        </pc:spChg>
        <pc:graphicFrameChg chg="mod">
          <ac:chgData name="Twesigye, Gloria" userId="6464a502-8a44-4d67-8fab-8f3aa9495827" providerId="ADAL" clId="{3E3E7976-52EE-45D5-BD44-69859DC2EB2A}" dt="2023-03-14T13:25:44.699" v="576" actId="207"/>
          <ac:graphicFrameMkLst>
            <pc:docMk/>
            <pc:sldMk cId="3076330452" sldId="300"/>
            <ac:graphicFrameMk id="11" creationId="{62BC07AA-BD24-124C-67E7-62C2A510874C}"/>
          </ac:graphicFrameMkLst>
        </pc:graphicFrameChg>
      </pc:sldChg>
      <pc:sldChg chg="addSp delSp modSp mod">
        <pc:chgData name="Twesigye, Gloria" userId="6464a502-8a44-4d67-8fab-8f3aa9495827" providerId="ADAL" clId="{3E3E7976-52EE-45D5-BD44-69859DC2EB2A}" dt="2023-03-14T13:06:25.331" v="524" actId="207"/>
        <pc:sldMkLst>
          <pc:docMk/>
          <pc:sldMk cId="999049329" sldId="305"/>
        </pc:sldMkLst>
        <pc:spChg chg="add del mod">
          <ac:chgData name="Twesigye, Gloria" userId="6464a502-8a44-4d67-8fab-8f3aa9495827" providerId="ADAL" clId="{3E3E7976-52EE-45D5-BD44-69859DC2EB2A}" dt="2023-03-07T21:57:43.638" v="154" actId="478"/>
          <ac:spMkLst>
            <pc:docMk/>
            <pc:sldMk cId="999049329" sldId="305"/>
            <ac:spMk id="3" creationId="{2C0B886D-86B4-51AB-4358-CD1503BF8780}"/>
          </ac:spMkLst>
        </pc:spChg>
        <pc:spChg chg="mod">
          <ac:chgData name="Twesigye, Gloria" userId="6464a502-8a44-4d67-8fab-8f3aa9495827" providerId="ADAL" clId="{3E3E7976-52EE-45D5-BD44-69859DC2EB2A}" dt="2023-03-07T21:57:39.296" v="153" actId="20577"/>
          <ac:spMkLst>
            <pc:docMk/>
            <pc:sldMk cId="999049329" sldId="305"/>
            <ac:spMk id="11" creationId="{8E4E40E9-D792-25A1-4B37-23D4780B1318}"/>
          </ac:spMkLst>
        </pc:spChg>
        <pc:spChg chg="mod">
          <ac:chgData name="Twesigye, Gloria" userId="6464a502-8a44-4d67-8fab-8f3aa9495827" providerId="ADAL" clId="{3E3E7976-52EE-45D5-BD44-69859DC2EB2A}" dt="2023-03-14T13:06:25.331" v="524" actId="207"/>
          <ac:spMkLst>
            <pc:docMk/>
            <pc:sldMk cId="999049329" sldId="305"/>
            <ac:spMk id="28" creationId="{991AF816-4FB0-23CF-F756-70991345D24B}"/>
          </ac:spMkLst>
        </pc:spChg>
        <pc:picChg chg="add mod">
          <ac:chgData name="Twesigye, Gloria" userId="6464a502-8a44-4d67-8fab-8f3aa9495827" providerId="ADAL" clId="{3E3E7976-52EE-45D5-BD44-69859DC2EB2A}" dt="2023-03-07T21:56:19.975" v="127" actId="1076"/>
          <ac:picMkLst>
            <pc:docMk/>
            <pc:sldMk cId="999049329" sldId="305"/>
            <ac:picMk id="4" creationId="{FB93C0B1-B604-AF47-B847-E39DF3D60999}"/>
          </ac:picMkLst>
        </pc:picChg>
        <pc:picChg chg="add mod">
          <ac:chgData name="Twesigye, Gloria" userId="6464a502-8a44-4d67-8fab-8f3aa9495827" providerId="ADAL" clId="{3E3E7976-52EE-45D5-BD44-69859DC2EB2A}" dt="2023-03-07T21:56:27.118" v="131" actId="1076"/>
          <ac:picMkLst>
            <pc:docMk/>
            <pc:sldMk cId="999049329" sldId="305"/>
            <ac:picMk id="5" creationId="{6DBC9877-9EDC-0E02-57A0-805F78C69BC0}"/>
          </ac:picMkLst>
        </pc:picChg>
        <pc:picChg chg="add mod">
          <ac:chgData name="Twesigye, Gloria" userId="6464a502-8a44-4d67-8fab-8f3aa9495827" providerId="ADAL" clId="{3E3E7976-52EE-45D5-BD44-69859DC2EB2A}" dt="2023-03-07T21:56:42.199" v="135" actId="1076"/>
          <ac:picMkLst>
            <pc:docMk/>
            <pc:sldMk cId="999049329" sldId="305"/>
            <ac:picMk id="6" creationId="{CCAC62EE-8BA7-2CEE-F2E0-5C7A19690CA3}"/>
          </ac:picMkLst>
        </pc:picChg>
        <pc:picChg chg="add mod">
          <ac:chgData name="Twesigye, Gloria" userId="6464a502-8a44-4d67-8fab-8f3aa9495827" providerId="ADAL" clId="{3E3E7976-52EE-45D5-BD44-69859DC2EB2A}" dt="2023-03-07T21:56:47.600" v="138" actId="1076"/>
          <ac:picMkLst>
            <pc:docMk/>
            <pc:sldMk cId="999049329" sldId="305"/>
            <ac:picMk id="7" creationId="{A3A53170-5D89-F114-F543-878BB1160E61}"/>
          </ac:picMkLst>
        </pc:picChg>
        <pc:picChg chg="add mod">
          <ac:chgData name="Twesigye, Gloria" userId="6464a502-8a44-4d67-8fab-8f3aa9495827" providerId="ADAL" clId="{3E3E7976-52EE-45D5-BD44-69859DC2EB2A}" dt="2023-03-07T21:56:52.929" v="141" actId="1076"/>
          <ac:picMkLst>
            <pc:docMk/>
            <pc:sldMk cId="999049329" sldId="305"/>
            <ac:picMk id="8" creationId="{7C421CDC-20CC-F8DE-B801-BA1F4611FABF}"/>
          </ac:picMkLst>
        </pc:picChg>
        <pc:picChg chg="add mod">
          <ac:chgData name="Twesigye, Gloria" userId="6464a502-8a44-4d67-8fab-8f3aa9495827" providerId="ADAL" clId="{3E3E7976-52EE-45D5-BD44-69859DC2EB2A}" dt="2023-03-07T21:57:03.512" v="145" actId="1076"/>
          <ac:picMkLst>
            <pc:docMk/>
            <pc:sldMk cId="999049329" sldId="305"/>
            <ac:picMk id="9" creationId="{50062CEA-8BC2-B6E4-7F27-C134AC983724}"/>
          </ac:picMkLst>
        </pc:picChg>
        <pc:picChg chg="add mod">
          <ac:chgData name="Twesigye, Gloria" userId="6464a502-8a44-4d67-8fab-8f3aa9495827" providerId="ADAL" clId="{3E3E7976-52EE-45D5-BD44-69859DC2EB2A}" dt="2023-03-07T21:57:08.798" v="148" actId="1076"/>
          <ac:picMkLst>
            <pc:docMk/>
            <pc:sldMk cId="999049329" sldId="305"/>
            <ac:picMk id="12" creationId="{4EEC9B74-0510-2E4C-BA08-407D59A07F5E}"/>
          </ac:picMkLst>
        </pc:picChg>
        <pc:picChg chg="add mod modCrop">
          <ac:chgData name="Twesigye, Gloria" userId="6464a502-8a44-4d67-8fab-8f3aa9495827" providerId="ADAL" clId="{3E3E7976-52EE-45D5-BD44-69859DC2EB2A}" dt="2023-03-07T21:57:24.787" v="151" actId="732"/>
          <ac:picMkLst>
            <pc:docMk/>
            <pc:sldMk cId="999049329" sldId="305"/>
            <ac:picMk id="13" creationId="{B99EBFF3-1E76-9E75-B578-7D8CDE3792EE}"/>
          </ac:picMkLst>
        </pc:picChg>
        <pc:picChg chg="del">
          <ac:chgData name="Twesigye, Gloria" userId="6464a502-8a44-4d67-8fab-8f3aa9495827" providerId="ADAL" clId="{3E3E7976-52EE-45D5-BD44-69859DC2EB2A}" dt="2023-03-07T21:56:14.963" v="125" actId="478"/>
          <ac:picMkLst>
            <pc:docMk/>
            <pc:sldMk cId="999049329" sldId="305"/>
            <ac:picMk id="30" creationId="{6B856B9C-4E6D-7137-DD7A-8C203DF55B0D}"/>
          </ac:picMkLst>
        </pc:picChg>
        <pc:picChg chg="del">
          <ac:chgData name="Twesigye, Gloria" userId="6464a502-8a44-4d67-8fab-8f3aa9495827" providerId="ADAL" clId="{3E3E7976-52EE-45D5-BD44-69859DC2EB2A}" dt="2023-03-07T21:56:21.201" v="128" actId="478"/>
          <ac:picMkLst>
            <pc:docMk/>
            <pc:sldMk cId="999049329" sldId="305"/>
            <ac:picMk id="31" creationId="{107E5058-8C21-45CE-DC94-617D608955ED}"/>
          </ac:picMkLst>
        </pc:picChg>
        <pc:picChg chg="del">
          <ac:chgData name="Twesigye, Gloria" userId="6464a502-8a44-4d67-8fab-8f3aa9495827" providerId="ADAL" clId="{3E3E7976-52EE-45D5-BD44-69859DC2EB2A}" dt="2023-03-07T21:56:54.453" v="142" actId="478"/>
          <ac:picMkLst>
            <pc:docMk/>
            <pc:sldMk cId="999049329" sldId="305"/>
            <ac:picMk id="33" creationId="{02511611-31DD-BC92-8680-895969A3D611}"/>
          </ac:picMkLst>
        </pc:picChg>
        <pc:picChg chg="del">
          <ac:chgData name="Twesigye, Gloria" userId="6464a502-8a44-4d67-8fab-8f3aa9495827" providerId="ADAL" clId="{3E3E7976-52EE-45D5-BD44-69859DC2EB2A}" dt="2023-03-07T21:56:48.714" v="139" actId="478"/>
          <ac:picMkLst>
            <pc:docMk/>
            <pc:sldMk cId="999049329" sldId="305"/>
            <ac:picMk id="34" creationId="{53EEE7B1-3FAD-3FEE-A40C-C5274A86F87D}"/>
          </ac:picMkLst>
        </pc:picChg>
        <pc:picChg chg="del">
          <ac:chgData name="Twesigye, Gloria" userId="6464a502-8a44-4d67-8fab-8f3aa9495827" providerId="ADAL" clId="{3E3E7976-52EE-45D5-BD44-69859DC2EB2A}" dt="2023-03-07T21:56:43.496" v="136" actId="478"/>
          <ac:picMkLst>
            <pc:docMk/>
            <pc:sldMk cId="999049329" sldId="305"/>
            <ac:picMk id="35" creationId="{B05A3BBC-A51B-DA1B-014F-12D05166B5BC}"/>
          </ac:picMkLst>
        </pc:picChg>
        <pc:picChg chg="add del">
          <ac:chgData name="Twesigye, Gloria" userId="6464a502-8a44-4d67-8fab-8f3aa9495827" providerId="ADAL" clId="{3E3E7976-52EE-45D5-BD44-69859DC2EB2A}" dt="2023-03-07T21:56:33.769" v="132" actId="478"/>
          <ac:picMkLst>
            <pc:docMk/>
            <pc:sldMk cId="999049329" sldId="305"/>
            <ac:picMk id="36" creationId="{5CF82A57-5F34-9AC3-D327-FE52682EB7C1}"/>
          </ac:picMkLst>
        </pc:picChg>
        <pc:picChg chg="del">
          <ac:chgData name="Twesigye, Gloria" userId="6464a502-8a44-4d67-8fab-8f3aa9495827" providerId="ADAL" clId="{3E3E7976-52EE-45D5-BD44-69859DC2EB2A}" dt="2023-03-07T21:57:04.911" v="146" actId="478"/>
          <ac:picMkLst>
            <pc:docMk/>
            <pc:sldMk cId="999049329" sldId="305"/>
            <ac:picMk id="37" creationId="{3FAEEB03-C185-21EE-89D2-D4A07787E36C}"/>
          </ac:picMkLst>
        </pc:picChg>
        <pc:picChg chg="del">
          <ac:chgData name="Twesigye, Gloria" userId="6464a502-8a44-4d67-8fab-8f3aa9495827" providerId="ADAL" clId="{3E3E7976-52EE-45D5-BD44-69859DC2EB2A}" dt="2023-03-07T21:56:35.936" v="133" actId="478"/>
          <ac:picMkLst>
            <pc:docMk/>
            <pc:sldMk cId="999049329" sldId="305"/>
            <ac:picMk id="40" creationId="{84633422-9B9B-8D9C-9A74-06A58DD92087}"/>
          </ac:picMkLst>
        </pc:picChg>
      </pc:sldChg>
      <pc:sldChg chg="addSp delSp modSp mod addCm modNotesTx">
        <pc:chgData name="Twesigye, Gloria" userId="6464a502-8a44-4d67-8fab-8f3aa9495827" providerId="ADAL" clId="{3E3E7976-52EE-45D5-BD44-69859DC2EB2A}" dt="2023-04-11T16:23:20.848" v="612"/>
        <pc:sldMkLst>
          <pc:docMk/>
          <pc:sldMk cId="1653516997" sldId="307"/>
        </pc:sldMkLst>
        <pc:spChg chg="add del mod">
          <ac:chgData name="Twesigye, Gloria" userId="6464a502-8a44-4d67-8fab-8f3aa9495827" providerId="ADAL" clId="{3E3E7976-52EE-45D5-BD44-69859DC2EB2A}" dt="2023-03-08T16:37:14.345" v="250" actId="478"/>
          <ac:spMkLst>
            <pc:docMk/>
            <pc:sldMk cId="1653516997" sldId="307"/>
            <ac:spMk id="6" creationId="{6016F8AE-6FDF-A2C0-52D0-1BB709F6C3EF}"/>
          </ac:spMkLst>
        </pc:spChg>
        <pc:graphicFrameChg chg="mod">
          <ac:chgData name="Twesigye, Gloria" userId="6464a502-8a44-4d67-8fab-8f3aa9495827" providerId="ADAL" clId="{3E3E7976-52EE-45D5-BD44-69859DC2EB2A}" dt="2023-03-14T13:16:18.356" v="558" actId="207"/>
          <ac:graphicFrameMkLst>
            <pc:docMk/>
            <pc:sldMk cId="1653516997" sldId="307"/>
            <ac:graphicFrameMk id="5" creationId="{7248A65F-85D1-5155-E595-A9548413AB87}"/>
          </ac:graphicFrameMkLst>
        </pc:graphicFrameChg>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3E3E7976-52EE-45D5-BD44-69859DC2EB2A}" dt="2023-03-08T16:38:11.668" v="251"/>
              <pc2:cmMkLst xmlns:pc2="http://schemas.microsoft.com/office/powerpoint/2019/9/main/command">
                <pc:docMk/>
                <pc:sldMk cId="1653516997" sldId="307"/>
                <pc2:cmMk id="{01FCDD08-4B70-4118-96C0-CBAE36673D94}"/>
              </pc2:cmMkLst>
            </pc226:cmChg>
          </p:ext>
        </pc:extLst>
      </pc:sldChg>
      <pc:sldChg chg="addSp delSp modSp mod">
        <pc:chgData name="Twesigye, Gloria" userId="6464a502-8a44-4d67-8fab-8f3aa9495827" providerId="ADAL" clId="{3E3E7976-52EE-45D5-BD44-69859DC2EB2A}" dt="2023-03-13T21:13:17.448" v="507" actId="207"/>
        <pc:sldMkLst>
          <pc:docMk/>
          <pc:sldMk cId="1931778444" sldId="318"/>
        </pc:sldMkLst>
        <pc:spChg chg="add del mod">
          <ac:chgData name="Twesigye, Gloria" userId="6464a502-8a44-4d67-8fab-8f3aa9495827" providerId="ADAL" clId="{3E3E7976-52EE-45D5-BD44-69859DC2EB2A}" dt="2023-03-08T19:18:46.166" v="491" actId="478"/>
          <ac:spMkLst>
            <pc:docMk/>
            <pc:sldMk cId="1931778444" sldId="318"/>
            <ac:spMk id="2" creationId="{9EA8ED6E-F2E4-973E-B308-294533BA8F9A}"/>
          </ac:spMkLst>
        </pc:spChg>
        <pc:spChg chg="mod">
          <ac:chgData name="Twesigye, Gloria" userId="6464a502-8a44-4d67-8fab-8f3aa9495827" providerId="ADAL" clId="{3E3E7976-52EE-45D5-BD44-69859DC2EB2A}" dt="2023-03-13T21:13:09.191" v="503" actId="207"/>
          <ac:spMkLst>
            <pc:docMk/>
            <pc:sldMk cId="1931778444" sldId="318"/>
            <ac:spMk id="5" creationId="{F1F416FD-F34B-0FB8-7CA9-F963F061E09C}"/>
          </ac:spMkLst>
        </pc:spChg>
        <pc:spChg chg="del">
          <ac:chgData name="Twesigye, Gloria" userId="6464a502-8a44-4d67-8fab-8f3aa9495827" providerId="ADAL" clId="{3E3E7976-52EE-45D5-BD44-69859DC2EB2A}" dt="2023-03-13T21:13:11.041" v="504" actId="478"/>
          <ac:spMkLst>
            <pc:docMk/>
            <pc:sldMk cId="1931778444" sldId="318"/>
            <ac:spMk id="6" creationId="{5D0F14F3-1A09-3E96-BCB2-D8B940E469DA}"/>
          </ac:spMkLst>
        </pc:spChg>
        <pc:spChg chg="del">
          <ac:chgData name="Twesigye, Gloria" userId="6464a502-8a44-4d67-8fab-8f3aa9495827" providerId="ADAL" clId="{3E3E7976-52EE-45D5-BD44-69859DC2EB2A}" dt="2023-03-13T21:13:13.786" v="505" actId="478"/>
          <ac:spMkLst>
            <pc:docMk/>
            <pc:sldMk cId="1931778444" sldId="318"/>
            <ac:spMk id="7" creationId="{CE64F085-394F-89FE-55C1-94E5F28AFADD}"/>
          </ac:spMkLst>
        </pc:spChg>
        <pc:spChg chg="del">
          <ac:chgData name="Twesigye, Gloria" userId="6464a502-8a44-4d67-8fab-8f3aa9495827" providerId="ADAL" clId="{3E3E7976-52EE-45D5-BD44-69859DC2EB2A}" dt="2023-03-13T21:13:13.786" v="505" actId="478"/>
          <ac:spMkLst>
            <pc:docMk/>
            <pc:sldMk cId="1931778444" sldId="318"/>
            <ac:spMk id="8" creationId="{E39DAA33-FEFE-A8BD-BBEA-A8F3D8B80ECE}"/>
          </ac:spMkLst>
        </pc:spChg>
        <pc:spChg chg="mod">
          <ac:chgData name="Twesigye, Gloria" userId="6464a502-8a44-4d67-8fab-8f3aa9495827" providerId="ADAL" clId="{3E3E7976-52EE-45D5-BD44-69859DC2EB2A}" dt="2023-03-13T21:13:17.448" v="507" actId="207"/>
          <ac:spMkLst>
            <pc:docMk/>
            <pc:sldMk cId="1931778444" sldId="318"/>
            <ac:spMk id="9" creationId="{E690F70B-E368-D7F5-795E-B5139345EF71}"/>
          </ac:spMkLst>
        </pc:spChg>
        <pc:picChg chg="add mod">
          <ac:chgData name="Twesigye, Gloria" userId="6464a502-8a44-4d67-8fab-8f3aa9495827" providerId="ADAL" clId="{3E3E7976-52EE-45D5-BD44-69859DC2EB2A}" dt="2023-03-13T21:13:14.290" v="506"/>
          <ac:picMkLst>
            <pc:docMk/>
            <pc:sldMk cId="1931778444" sldId="318"/>
            <ac:picMk id="2" creationId="{88B89863-03B3-F0A8-BB25-D9929DFCA306}"/>
          </ac:picMkLst>
        </pc:picChg>
      </pc:sldChg>
      <pc:sldChg chg="addSp delSp modSp mod">
        <pc:chgData name="Twesigye, Gloria" userId="6464a502-8a44-4d67-8fab-8f3aa9495827" providerId="ADAL" clId="{3E3E7976-52EE-45D5-BD44-69859DC2EB2A}" dt="2023-03-13T21:13:33.848" v="512"/>
        <pc:sldMkLst>
          <pc:docMk/>
          <pc:sldMk cId="734295458" sldId="319"/>
        </pc:sldMkLst>
        <pc:spChg chg="add del mod">
          <ac:chgData name="Twesigye, Gloria" userId="6464a502-8a44-4d67-8fab-8f3aa9495827" providerId="ADAL" clId="{3E3E7976-52EE-45D5-BD44-69859DC2EB2A}" dt="2023-03-08T19:18:51.314" v="492" actId="478"/>
          <ac:spMkLst>
            <pc:docMk/>
            <pc:sldMk cId="734295458" sldId="319"/>
            <ac:spMk id="2" creationId="{D21C8915-8C9C-992F-3412-B0DDED676222}"/>
          </ac:spMkLst>
        </pc:spChg>
        <pc:spChg chg="mod">
          <ac:chgData name="Twesigye, Gloria" userId="6464a502-8a44-4d67-8fab-8f3aa9495827" providerId="ADAL" clId="{3E3E7976-52EE-45D5-BD44-69859DC2EB2A}" dt="2023-03-13T21:13:24.416" v="508" actId="207"/>
          <ac:spMkLst>
            <pc:docMk/>
            <pc:sldMk cId="734295458" sldId="319"/>
            <ac:spMk id="5" creationId="{0BEF0D08-1B4F-E514-CD3A-7A1B806C2E00}"/>
          </ac:spMkLst>
        </pc:spChg>
        <pc:spChg chg="del">
          <ac:chgData name="Twesigye, Gloria" userId="6464a502-8a44-4d67-8fab-8f3aa9495827" providerId="ADAL" clId="{3E3E7976-52EE-45D5-BD44-69859DC2EB2A}" dt="2023-03-13T21:13:29.306" v="510" actId="478"/>
          <ac:spMkLst>
            <pc:docMk/>
            <pc:sldMk cId="734295458" sldId="319"/>
            <ac:spMk id="6" creationId="{5D0F14F3-1A09-3E96-BCB2-D8B940E469DA}"/>
          </ac:spMkLst>
        </pc:spChg>
        <pc:spChg chg="del">
          <ac:chgData name="Twesigye, Gloria" userId="6464a502-8a44-4d67-8fab-8f3aa9495827" providerId="ADAL" clId="{3E3E7976-52EE-45D5-BD44-69859DC2EB2A}" dt="2023-03-13T21:13:33.483" v="511" actId="478"/>
          <ac:spMkLst>
            <pc:docMk/>
            <pc:sldMk cId="734295458" sldId="319"/>
            <ac:spMk id="7" creationId="{CE64F085-394F-89FE-55C1-94E5F28AFADD}"/>
          </ac:spMkLst>
        </pc:spChg>
        <pc:spChg chg="del">
          <ac:chgData name="Twesigye, Gloria" userId="6464a502-8a44-4d67-8fab-8f3aa9495827" providerId="ADAL" clId="{3E3E7976-52EE-45D5-BD44-69859DC2EB2A}" dt="2023-03-13T21:13:33.483" v="511" actId="478"/>
          <ac:spMkLst>
            <pc:docMk/>
            <pc:sldMk cId="734295458" sldId="319"/>
            <ac:spMk id="8" creationId="{E39DAA33-FEFE-A8BD-BBEA-A8F3D8B80ECE}"/>
          </ac:spMkLst>
        </pc:spChg>
        <pc:spChg chg="mod">
          <ac:chgData name="Twesigye, Gloria" userId="6464a502-8a44-4d67-8fab-8f3aa9495827" providerId="ADAL" clId="{3E3E7976-52EE-45D5-BD44-69859DC2EB2A}" dt="2023-03-13T21:13:27.449" v="509" actId="207"/>
          <ac:spMkLst>
            <pc:docMk/>
            <pc:sldMk cId="734295458" sldId="319"/>
            <ac:spMk id="9" creationId="{E690F70B-E368-D7F5-795E-B5139345EF71}"/>
          </ac:spMkLst>
        </pc:spChg>
        <pc:picChg chg="add mod">
          <ac:chgData name="Twesigye, Gloria" userId="6464a502-8a44-4d67-8fab-8f3aa9495827" providerId="ADAL" clId="{3E3E7976-52EE-45D5-BD44-69859DC2EB2A}" dt="2023-03-13T21:13:33.848" v="512"/>
          <ac:picMkLst>
            <pc:docMk/>
            <pc:sldMk cId="734295458" sldId="319"/>
            <ac:picMk id="2" creationId="{AA4C9EF3-DDE0-F270-6A7F-39091FC47475}"/>
          </ac:picMkLst>
        </pc:picChg>
      </pc:sldChg>
      <pc:sldChg chg="addSp delSp modSp mod">
        <pc:chgData name="Twesigye, Gloria" userId="6464a502-8a44-4d67-8fab-8f3aa9495827" providerId="ADAL" clId="{3E3E7976-52EE-45D5-BD44-69859DC2EB2A}" dt="2023-03-13T21:13:50.692" v="517" actId="207"/>
        <pc:sldMkLst>
          <pc:docMk/>
          <pc:sldMk cId="204169627" sldId="320"/>
        </pc:sldMkLst>
        <pc:spChg chg="add del mod">
          <ac:chgData name="Twesigye, Gloria" userId="6464a502-8a44-4d67-8fab-8f3aa9495827" providerId="ADAL" clId="{3E3E7976-52EE-45D5-BD44-69859DC2EB2A}" dt="2023-03-08T19:18:58.057" v="493" actId="478"/>
          <ac:spMkLst>
            <pc:docMk/>
            <pc:sldMk cId="204169627" sldId="320"/>
            <ac:spMk id="2" creationId="{2ACF30BF-6E50-596D-3360-59BC6FE53EF1}"/>
          </ac:spMkLst>
        </pc:spChg>
        <pc:spChg chg="mod">
          <ac:chgData name="Twesigye, Gloria" userId="6464a502-8a44-4d67-8fab-8f3aa9495827" providerId="ADAL" clId="{3E3E7976-52EE-45D5-BD44-69859DC2EB2A}" dt="2023-03-13T21:13:50.692" v="517" actId="207"/>
          <ac:spMkLst>
            <pc:docMk/>
            <pc:sldMk cId="204169627" sldId="320"/>
            <ac:spMk id="5" creationId="{389D6F73-17B2-79E0-A31D-B18BF6A24031}"/>
          </ac:spMkLst>
        </pc:spChg>
        <pc:spChg chg="del">
          <ac:chgData name="Twesigye, Gloria" userId="6464a502-8a44-4d67-8fab-8f3aa9495827" providerId="ADAL" clId="{3E3E7976-52EE-45D5-BD44-69859DC2EB2A}" dt="2023-03-13T21:13:41.027" v="513" actId="478"/>
          <ac:spMkLst>
            <pc:docMk/>
            <pc:sldMk cId="204169627" sldId="320"/>
            <ac:spMk id="6" creationId="{5D0F14F3-1A09-3E96-BCB2-D8B940E469DA}"/>
          </ac:spMkLst>
        </pc:spChg>
        <pc:spChg chg="del">
          <ac:chgData name="Twesigye, Gloria" userId="6464a502-8a44-4d67-8fab-8f3aa9495827" providerId="ADAL" clId="{3E3E7976-52EE-45D5-BD44-69859DC2EB2A}" dt="2023-03-13T21:13:43.556" v="514" actId="478"/>
          <ac:spMkLst>
            <pc:docMk/>
            <pc:sldMk cId="204169627" sldId="320"/>
            <ac:spMk id="7" creationId="{CE64F085-394F-89FE-55C1-94E5F28AFADD}"/>
          </ac:spMkLst>
        </pc:spChg>
        <pc:spChg chg="del">
          <ac:chgData name="Twesigye, Gloria" userId="6464a502-8a44-4d67-8fab-8f3aa9495827" providerId="ADAL" clId="{3E3E7976-52EE-45D5-BD44-69859DC2EB2A}" dt="2023-03-13T21:13:43.556" v="514" actId="478"/>
          <ac:spMkLst>
            <pc:docMk/>
            <pc:sldMk cId="204169627" sldId="320"/>
            <ac:spMk id="8" creationId="{E39DAA33-FEFE-A8BD-BBEA-A8F3D8B80ECE}"/>
          </ac:spMkLst>
        </pc:spChg>
        <pc:spChg chg="mod">
          <ac:chgData name="Twesigye, Gloria" userId="6464a502-8a44-4d67-8fab-8f3aa9495827" providerId="ADAL" clId="{3E3E7976-52EE-45D5-BD44-69859DC2EB2A}" dt="2023-03-13T21:13:47.832" v="516" actId="207"/>
          <ac:spMkLst>
            <pc:docMk/>
            <pc:sldMk cId="204169627" sldId="320"/>
            <ac:spMk id="9" creationId="{E690F70B-E368-D7F5-795E-B5139345EF71}"/>
          </ac:spMkLst>
        </pc:spChg>
        <pc:picChg chg="add mod">
          <ac:chgData name="Twesigye, Gloria" userId="6464a502-8a44-4d67-8fab-8f3aa9495827" providerId="ADAL" clId="{3E3E7976-52EE-45D5-BD44-69859DC2EB2A}" dt="2023-03-13T21:13:43.978" v="515"/>
          <ac:picMkLst>
            <pc:docMk/>
            <pc:sldMk cId="204169627" sldId="320"/>
            <ac:picMk id="2" creationId="{653DCBE7-E2B5-F78C-DA32-95D210765B8B}"/>
          </ac:picMkLst>
        </pc:picChg>
      </pc:sldChg>
      <pc:sldChg chg="addSp delSp modSp mod modNotesTx">
        <pc:chgData name="Twesigye, Gloria" userId="6464a502-8a44-4d67-8fab-8f3aa9495827" providerId="ADAL" clId="{3E3E7976-52EE-45D5-BD44-69859DC2EB2A}" dt="2023-04-11T16:35:17.080" v="616"/>
        <pc:sldMkLst>
          <pc:docMk/>
          <pc:sldMk cId="3199844134" sldId="321"/>
        </pc:sldMkLst>
        <pc:spChg chg="mod">
          <ac:chgData name="Twesigye, Gloria" userId="6464a502-8a44-4d67-8fab-8f3aa9495827" providerId="ADAL" clId="{3E3E7976-52EE-45D5-BD44-69859DC2EB2A}" dt="2023-03-08T16:51:00.533" v="267" actId="1076"/>
          <ac:spMkLst>
            <pc:docMk/>
            <pc:sldMk cId="3199844134" sldId="321"/>
            <ac:spMk id="2" creationId="{F6245169-1799-41CD-B28E-D2D20D16AD73}"/>
          </ac:spMkLst>
        </pc:spChg>
        <pc:spChg chg="add del mod">
          <ac:chgData name="Twesigye, Gloria" userId="6464a502-8a44-4d67-8fab-8f3aa9495827" providerId="ADAL" clId="{3E3E7976-52EE-45D5-BD44-69859DC2EB2A}" dt="2023-03-08T19:17:29.388" v="485" actId="478"/>
          <ac:spMkLst>
            <pc:docMk/>
            <pc:sldMk cId="3199844134" sldId="321"/>
            <ac:spMk id="3" creationId="{CF29D510-BC6B-55A9-2772-E8C30355F52B}"/>
          </ac:spMkLst>
        </pc:spChg>
        <pc:graphicFrameChg chg="mod">
          <ac:chgData name="Twesigye, Gloria" userId="6464a502-8a44-4d67-8fab-8f3aa9495827" providerId="ADAL" clId="{3E3E7976-52EE-45D5-BD44-69859DC2EB2A}" dt="2023-03-14T13:17:03.138" v="562" actId="207"/>
          <ac:graphicFrameMkLst>
            <pc:docMk/>
            <pc:sldMk cId="3199844134" sldId="321"/>
            <ac:graphicFrameMk id="5" creationId="{7248A65F-85D1-5155-E595-A9548413AB87}"/>
          </ac:graphicFrameMkLst>
        </pc:graphicFrameChg>
      </pc:sldChg>
      <pc:sldChg chg="addSp delSp modSp mod modNotesTx">
        <pc:chgData name="Twesigye, Gloria" userId="6464a502-8a44-4d67-8fab-8f3aa9495827" providerId="ADAL" clId="{3E3E7976-52EE-45D5-BD44-69859DC2EB2A}" dt="2023-03-14T13:25:32.331" v="575" actId="207"/>
        <pc:sldMkLst>
          <pc:docMk/>
          <pc:sldMk cId="3332005300" sldId="322"/>
        </pc:sldMkLst>
        <pc:spChg chg="add del mod">
          <ac:chgData name="Twesigye, Gloria" userId="6464a502-8a44-4d67-8fab-8f3aa9495827" providerId="ADAL" clId="{3E3E7976-52EE-45D5-BD44-69859DC2EB2A}" dt="2023-03-08T18:15:21.504" v="399" actId="478"/>
          <ac:spMkLst>
            <pc:docMk/>
            <pc:sldMk cId="3332005300" sldId="322"/>
            <ac:spMk id="4" creationId="{D131698F-4AC4-C575-1559-C53D554FF753}"/>
          </ac:spMkLst>
        </pc:spChg>
        <pc:spChg chg="mod">
          <ac:chgData name="Twesigye, Gloria" userId="6464a502-8a44-4d67-8fab-8f3aa9495827" providerId="ADAL" clId="{3E3E7976-52EE-45D5-BD44-69859DC2EB2A}" dt="2023-03-14T13:23:07.269" v="568" actId="207"/>
          <ac:spMkLst>
            <pc:docMk/>
            <pc:sldMk cId="3332005300" sldId="322"/>
            <ac:spMk id="5" creationId="{2DB53C78-DA00-2BC5-996C-8D5C0A276C42}"/>
          </ac:spMkLst>
        </pc:spChg>
        <pc:graphicFrameChg chg="mod">
          <ac:chgData name="Twesigye, Gloria" userId="6464a502-8a44-4d67-8fab-8f3aa9495827" providerId="ADAL" clId="{3E3E7976-52EE-45D5-BD44-69859DC2EB2A}" dt="2023-03-14T13:25:32.331" v="575" actId="207"/>
          <ac:graphicFrameMkLst>
            <pc:docMk/>
            <pc:sldMk cId="3332005300" sldId="322"/>
            <ac:graphicFrameMk id="6" creationId="{A9A8CC69-E7C7-8BF8-2D2D-ABB1A61EC758}"/>
          </ac:graphicFrameMkLst>
        </pc:graphicFrameChg>
      </pc:sldChg>
      <pc:sldChg chg="addSp delSp modSp mod">
        <pc:chgData name="Twesigye, Gloria" userId="6464a502-8a44-4d67-8fab-8f3aa9495827" providerId="ADAL" clId="{3E3E7976-52EE-45D5-BD44-69859DC2EB2A}" dt="2023-03-13T21:14:08.906" v="522"/>
        <pc:sldMkLst>
          <pc:docMk/>
          <pc:sldMk cId="2491221319" sldId="323"/>
        </pc:sldMkLst>
        <pc:spChg chg="add del mod">
          <ac:chgData name="Twesigye, Gloria" userId="6464a502-8a44-4d67-8fab-8f3aa9495827" providerId="ADAL" clId="{3E3E7976-52EE-45D5-BD44-69859DC2EB2A}" dt="2023-03-08T19:19:01.190" v="494" actId="478"/>
          <ac:spMkLst>
            <pc:docMk/>
            <pc:sldMk cId="2491221319" sldId="323"/>
            <ac:spMk id="2" creationId="{56980648-ED0D-2FAA-3658-CBF312BC05ED}"/>
          </ac:spMkLst>
        </pc:spChg>
        <pc:spChg chg="mod">
          <ac:chgData name="Twesigye, Gloria" userId="6464a502-8a44-4d67-8fab-8f3aa9495827" providerId="ADAL" clId="{3E3E7976-52EE-45D5-BD44-69859DC2EB2A}" dt="2023-03-13T21:13:59.625" v="518" actId="207"/>
          <ac:spMkLst>
            <pc:docMk/>
            <pc:sldMk cId="2491221319" sldId="323"/>
            <ac:spMk id="5" creationId="{305412FD-5E46-5DDC-D69B-BDACFC782A37}"/>
          </ac:spMkLst>
        </pc:spChg>
        <pc:spChg chg="del">
          <ac:chgData name="Twesigye, Gloria" userId="6464a502-8a44-4d67-8fab-8f3aa9495827" providerId="ADAL" clId="{3E3E7976-52EE-45D5-BD44-69859DC2EB2A}" dt="2023-03-13T21:14:08.450" v="521" actId="478"/>
          <ac:spMkLst>
            <pc:docMk/>
            <pc:sldMk cId="2491221319" sldId="323"/>
            <ac:spMk id="6" creationId="{5D0F14F3-1A09-3E96-BCB2-D8B940E469DA}"/>
          </ac:spMkLst>
        </pc:spChg>
        <pc:spChg chg="del">
          <ac:chgData name="Twesigye, Gloria" userId="6464a502-8a44-4d67-8fab-8f3aa9495827" providerId="ADAL" clId="{3E3E7976-52EE-45D5-BD44-69859DC2EB2A}" dt="2023-03-13T21:14:06.859" v="520" actId="478"/>
          <ac:spMkLst>
            <pc:docMk/>
            <pc:sldMk cId="2491221319" sldId="323"/>
            <ac:spMk id="7" creationId="{CE64F085-394F-89FE-55C1-94E5F28AFADD}"/>
          </ac:spMkLst>
        </pc:spChg>
        <pc:spChg chg="del">
          <ac:chgData name="Twesigye, Gloria" userId="6464a502-8a44-4d67-8fab-8f3aa9495827" providerId="ADAL" clId="{3E3E7976-52EE-45D5-BD44-69859DC2EB2A}" dt="2023-03-13T21:14:06.859" v="520" actId="478"/>
          <ac:spMkLst>
            <pc:docMk/>
            <pc:sldMk cId="2491221319" sldId="323"/>
            <ac:spMk id="8" creationId="{E39DAA33-FEFE-A8BD-BBEA-A8F3D8B80ECE}"/>
          </ac:spMkLst>
        </pc:spChg>
        <pc:spChg chg="mod">
          <ac:chgData name="Twesigye, Gloria" userId="6464a502-8a44-4d67-8fab-8f3aa9495827" providerId="ADAL" clId="{3E3E7976-52EE-45D5-BD44-69859DC2EB2A}" dt="2023-03-13T21:14:03.223" v="519" actId="207"/>
          <ac:spMkLst>
            <pc:docMk/>
            <pc:sldMk cId="2491221319" sldId="323"/>
            <ac:spMk id="9" creationId="{E690F70B-E368-D7F5-795E-B5139345EF71}"/>
          </ac:spMkLst>
        </pc:spChg>
        <pc:picChg chg="add mod">
          <ac:chgData name="Twesigye, Gloria" userId="6464a502-8a44-4d67-8fab-8f3aa9495827" providerId="ADAL" clId="{3E3E7976-52EE-45D5-BD44-69859DC2EB2A}" dt="2023-03-13T21:14:08.906" v="522"/>
          <ac:picMkLst>
            <pc:docMk/>
            <pc:sldMk cId="2491221319" sldId="323"/>
            <ac:picMk id="2" creationId="{0D25140E-30CF-2A43-2025-C9B45EA9B131}"/>
          </ac:picMkLst>
        </pc:picChg>
      </pc:sldChg>
      <pc:sldChg chg="addSp delSp modSp mod modNotesTx">
        <pc:chgData name="Twesigye, Gloria" userId="6464a502-8a44-4d67-8fab-8f3aa9495827" providerId="ADAL" clId="{3E3E7976-52EE-45D5-BD44-69859DC2EB2A}" dt="2023-04-11T18:27:54.699" v="643"/>
        <pc:sldMkLst>
          <pc:docMk/>
          <pc:sldMk cId="1702557876" sldId="324"/>
        </pc:sldMkLst>
        <pc:spChg chg="add del mod">
          <ac:chgData name="Twesigye, Gloria" userId="6464a502-8a44-4d67-8fab-8f3aa9495827" providerId="ADAL" clId="{3E3E7976-52EE-45D5-BD44-69859DC2EB2A}" dt="2023-03-08T18:23:13.939" v="444" actId="478"/>
          <ac:spMkLst>
            <pc:docMk/>
            <pc:sldMk cId="1702557876" sldId="324"/>
            <ac:spMk id="4" creationId="{1B15F39A-E8D4-AE2A-CF85-71AE1BA17950}"/>
          </ac:spMkLst>
        </pc:spChg>
      </pc:sldChg>
      <pc:sldChg chg="addSp delSp modSp mod modNotesTx">
        <pc:chgData name="Twesigye, Gloria" userId="6464a502-8a44-4d67-8fab-8f3aa9495827" providerId="ADAL" clId="{3E3E7976-52EE-45D5-BD44-69859DC2EB2A}" dt="2023-04-11T18:34:09.612" v="647" actId="6549"/>
        <pc:sldMkLst>
          <pc:docMk/>
          <pc:sldMk cId="4269612064" sldId="325"/>
        </pc:sldMkLst>
        <pc:spChg chg="add del mod">
          <ac:chgData name="Twesigye, Gloria" userId="6464a502-8a44-4d67-8fab-8f3aa9495827" providerId="ADAL" clId="{3E3E7976-52EE-45D5-BD44-69859DC2EB2A}" dt="2023-03-08T18:29:26.276" v="453" actId="478"/>
          <ac:spMkLst>
            <pc:docMk/>
            <pc:sldMk cId="4269612064" sldId="325"/>
            <ac:spMk id="2" creationId="{27ADB5D4-AE62-B216-2033-DCFBAF5E345E}"/>
          </ac:spMkLst>
        </pc:spChg>
        <pc:graphicFrameChg chg="mod">
          <ac:chgData name="Twesigye, Gloria" userId="6464a502-8a44-4d67-8fab-8f3aa9495827" providerId="ADAL" clId="{3E3E7976-52EE-45D5-BD44-69859DC2EB2A}" dt="2023-03-14T13:26:18.948" v="580" actId="207"/>
          <ac:graphicFrameMkLst>
            <pc:docMk/>
            <pc:sldMk cId="4269612064" sldId="325"/>
            <ac:graphicFrameMk id="5" creationId="{6E1B2F8F-2657-BB39-51A6-782380E9BD02}"/>
          </ac:graphicFrameMkLst>
        </pc:graphicFrameChg>
      </pc:sldChg>
      <pc:sldChg chg="modSp add del mod">
        <pc:chgData name="Twesigye, Gloria" userId="6464a502-8a44-4d67-8fab-8f3aa9495827" providerId="ADAL" clId="{3E3E7976-52EE-45D5-BD44-69859DC2EB2A}" dt="2023-03-14T13:17:46.488" v="564" actId="47"/>
        <pc:sldMkLst>
          <pc:docMk/>
          <pc:sldMk cId="660347246" sldId="326"/>
        </pc:sldMkLst>
        <pc:spChg chg="mod">
          <ac:chgData name="Twesigye, Gloria" userId="6464a502-8a44-4d67-8fab-8f3aa9495827" providerId="ADAL" clId="{3E3E7976-52EE-45D5-BD44-69859DC2EB2A}" dt="2023-03-14T13:14:35.027" v="550" actId="207"/>
          <ac:spMkLst>
            <pc:docMk/>
            <pc:sldMk cId="660347246" sldId="326"/>
            <ac:spMk id="32" creationId="{238FFEA5-D37D-E20E-DA56-1B5D2AD6C03D}"/>
          </ac:spMkLst>
        </pc:spChg>
      </pc:sldChg>
      <pc:sldChg chg="add del">
        <pc:chgData name="Twesigye, Gloria" userId="6464a502-8a44-4d67-8fab-8f3aa9495827" providerId="ADAL" clId="{3E3E7976-52EE-45D5-BD44-69859DC2EB2A}" dt="2023-03-14T13:13:02.699" v="548"/>
        <pc:sldMkLst>
          <pc:docMk/>
          <pc:sldMk cId="1329933649" sldId="326"/>
        </pc:sldMkLst>
      </pc:sldChg>
      <pc:sldMasterChg chg="modSp mod modSldLayout">
        <pc:chgData name="Twesigye, Gloria" userId="6464a502-8a44-4d67-8fab-8f3aa9495827" providerId="ADAL" clId="{3E3E7976-52EE-45D5-BD44-69859DC2EB2A}" dt="2023-03-07T21:22:24.025" v="32"/>
        <pc:sldMasterMkLst>
          <pc:docMk/>
          <pc:sldMasterMk cId="3850865728" sldId="2147483662"/>
        </pc:sldMasterMkLst>
        <pc:spChg chg="mod">
          <ac:chgData name="Twesigye, Gloria" userId="6464a502-8a44-4d67-8fab-8f3aa9495827" providerId="ADAL" clId="{3E3E7976-52EE-45D5-BD44-69859DC2EB2A}" dt="2023-03-07T21:21:58.630" v="30"/>
          <ac:spMkLst>
            <pc:docMk/>
            <pc:sldMasterMk cId="3850865728" sldId="2147483662"/>
            <ac:spMk id="2" creationId="{A1AF6A25-C05E-275F-43E1-F8E93E3EEC0C}"/>
          </ac:spMkLst>
        </pc:spChg>
        <pc:spChg chg="mod">
          <ac:chgData name="Twesigye, Gloria" userId="6464a502-8a44-4d67-8fab-8f3aa9495827" providerId="ADAL" clId="{3E3E7976-52EE-45D5-BD44-69859DC2EB2A}" dt="2023-03-07T21:22:24.025" v="32"/>
          <ac:spMkLst>
            <pc:docMk/>
            <pc:sldMasterMk cId="3850865728" sldId="2147483662"/>
            <ac:spMk id="9" creationId="{3E4488E0-ED17-9369-58EE-ADE445C1049F}"/>
          </ac:spMkLst>
        </pc:spChg>
        <pc:sldLayoutChg chg="modSp mod">
          <pc:chgData name="Twesigye, Gloria" userId="6464a502-8a44-4d67-8fab-8f3aa9495827" providerId="ADAL" clId="{3E3E7976-52EE-45D5-BD44-69859DC2EB2A}" dt="2023-03-07T21:22:02.365" v="31"/>
          <pc:sldLayoutMkLst>
            <pc:docMk/>
            <pc:sldMasterMk cId="2734524658" sldId="2147483707"/>
            <pc:sldLayoutMk cId="3824787925" sldId="2147483686"/>
          </pc:sldLayoutMkLst>
          <pc:spChg chg="mod">
            <ac:chgData name="Twesigye, Gloria" userId="6464a502-8a44-4d67-8fab-8f3aa9495827" providerId="ADAL" clId="{3E3E7976-52EE-45D5-BD44-69859DC2EB2A}" dt="2023-03-07T21:22:02.365" v="31"/>
            <ac:spMkLst>
              <pc:docMk/>
              <pc:sldMasterMk cId="2734524658" sldId="2147483707"/>
              <pc:sldLayoutMk cId="3824787925" sldId="2147483686"/>
              <ac:spMk id="4" creationId="{EC71831F-1B8F-EA98-3184-E4EB3C6D8FB1}"/>
            </ac:spMkLst>
          </pc:spChg>
        </pc:sldLayoutChg>
      </pc:sldMasterChg>
      <pc:sldMasterChg chg="delSldLayout">
        <pc:chgData name="Twesigye, Gloria" userId="6464a502-8a44-4d67-8fab-8f3aa9495827" providerId="ADAL" clId="{3E3E7976-52EE-45D5-BD44-69859DC2EB2A}" dt="2023-03-13T21:12:22.578" v="497" actId="2696"/>
        <pc:sldMasterMkLst>
          <pc:docMk/>
          <pc:sldMasterMk cId="2734524658" sldId="2147483707"/>
        </pc:sldMasterMkLst>
        <pc:sldLayoutChg chg="del">
          <pc:chgData name="Twesigye, Gloria" userId="6464a502-8a44-4d67-8fab-8f3aa9495827" providerId="ADAL" clId="{3E3E7976-52EE-45D5-BD44-69859DC2EB2A}" dt="2023-03-13T21:12:22.578" v="497" actId="2696"/>
          <pc:sldLayoutMkLst>
            <pc:docMk/>
            <pc:sldMasterMk cId="2734524658" sldId="2147483707"/>
            <pc:sldLayoutMk cId="3824787925" sldId="2147483686"/>
          </pc:sldLayoutMkLst>
        </pc:sldLayoutChg>
      </pc:sldMasterChg>
    </pc:docChg>
  </pc:docChgLst>
  <pc:docChgLst>
    <pc:chgData name="Balian, Sarah (CNTR)" userId="b3b060d9-4d34-479b-ad68-688eaebf93c5" providerId="ADAL" clId="{10BE774B-AC43-4694-99E2-712B67B714FF}"/>
    <pc:docChg chg="undo custSel modSld modMainMaster">
      <pc:chgData name="Balian, Sarah (CNTR)" userId="b3b060d9-4d34-479b-ad68-688eaebf93c5" providerId="ADAL" clId="{10BE774B-AC43-4694-99E2-712B67B714FF}" dt="2023-08-18T18:31:14.038" v="1135" actId="20577"/>
      <pc:docMkLst>
        <pc:docMk/>
      </pc:docMkLst>
      <pc:sldChg chg="mod modNotesTx">
        <pc:chgData name="Balian, Sarah (CNTR)" userId="b3b060d9-4d34-479b-ad68-688eaebf93c5" providerId="ADAL" clId="{10BE774B-AC43-4694-99E2-712B67B714FF}" dt="2023-08-18T17:52:58.600" v="372" actId="20577"/>
        <pc:sldMkLst>
          <pc:docMk/>
          <pc:sldMk cId="1887431401" sldId="263"/>
        </pc:sldMkLst>
      </pc:sldChg>
      <pc:sldChg chg="modSp mod modNotesTx">
        <pc:chgData name="Balian, Sarah (CNTR)" userId="b3b060d9-4d34-479b-ad68-688eaebf93c5" providerId="ADAL" clId="{10BE774B-AC43-4694-99E2-712B67B714FF}" dt="2023-08-18T18:21:40.590" v="1095" actId="20577"/>
        <pc:sldMkLst>
          <pc:docMk/>
          <pc:sldMk cId="2479953464" sldId="264"/>
        </pc:sldMkLst>
        <pc:graphicFrameChg chg="mod">
          <ac:chgData name="Balian, Sarah (CNTR)" userId="b3b060d9-4d34-479b-ad68-688eaebf93c5" providerId="ADAL" clId="{10BE774B-AC43-4694-99E2-712B67B714FF}" dt="2023-08-18T18:20:52.638" v="1090" actId="207"/>
          <ac:graphicFrameMkLst>
            <pc:docMk/>
            <pc:sldMk cId="2479953464" sldId="264"/>
            <ac:graphicFrameMk id="9" creationId="{16BB2B36-D329-083C-5198-BEEC5AC12CFA}"/>
          </ac:graphicFrameMkLst>
        </pc:graphicFrameChg>
      </pc:sldChg>
      <pc:sldChg chg="mod modNotesTx">
        <pc:chgData name="Balian, Sarah (CNTR)" userId="b3b060d9-4d34-479b-ad68-688eaebf93c5" providerId="ADAL" clId="{10BE774B-AC43-4694-99E2-712B67B714FF}" dt="2023-08-18T18:23:08.151" v="1099" actId="20577"/>
        <pc:sldMkLst>
          <pc:docMk/>
          <pc:sldMk cId="3502258445" sldId="283"/>
        </pc:sldMkLst>
      </pc:sldChg>
      <pc:sldChg chg="addSp delSp modSp mod modNotesTx">
        <pc:chgData name="Balian, Sarah (CNTR)" userId="b3b060d9-4d34-479b-ad68-688eaebf93c5" providerId="ADAL" clId="{10BE774B-AC43-4694-99E2-712B67B714FF}" dt="2023-08-18T17:59:42.987" v="405" actId="20577"/>
        <pc:sldMkLst>
          <pc:docMk/>
          <pc:sldMk cId="1821595124" sldId="286"/>
        </pc:sldMkLst>
        <pc:spChg chg="del">
          <ac:chgData name="Balian, Sarah (CNTR)" userId="b3b060d9-4d34-479b-ad68-688eaebf93c5" providerId="ADAL" clId="{10BE774B-AC43-4694-99E2-712B67B714FF}" dt="2023-08-18T17:58:05.863" v="394" actId="478"/>
          <ac:spMkLst>
            <pc:docMk/>
            <pc:sldMk cId="1821595124" sldId="286"/>
            <ac:spMk id="4" creationId="{330B9DA1-9DCF-DA24-7F2B-0156DABCCFEB}"/>
          </ac:spMkLst>
        </pc:spChg>
        <pc:spChg chg="add mod">
          <ac:chgData name="Balian, Sarah (CNTR)" userId="b3b060d9-4d34-479b-ad68-688eaebf93c5" providerId="ADAL" clId="{10BE774B-AC43-4694-99E2-712B67B714FF}" dt="2023-08-18T17:58:37.635" v="397" actId="1076"/>
          <ac:spMkLst>
            <pc:docMk/>
            <pc:sldMk cId="1821595124" sldId="286"/>
            <ac:spMk id="5" creationId="{A122D666-1A04-6749-7D3E-6646DBF71DD7}"/>
          </ac:spMkLst>
        </pc:spChg>
      </pc:sldChg>
      <pc:sldChg chg="modNotesTx">
        <pc:chgData name="Balian, Sarah (CNTR)" userId="b3b060d9-4d34-479b-ad68-688eaebf93c5" providerId="ADAL" clId="{10BE774B-AC43-4694-99E2-712B67B714FF}" dt="2023-08-18T18:12:51.105" v="539" actId="20577"/>
        <pc:sldMkLst>
          <pc:docMk/>
          <pc:sldMk cId="2004344858" sldId="288"/>
        </pc:sldMkLst>
      </pc:sldChg>
      <pc:sldChg chg="modSp mod">
        <pc:chgData name="Balian, Sarah (CNTR)" userId="b3b060d9-4d34-479b-ad68-688eaebf93c5" providerId="ADAL" clId="{10BE774B-AC43-4694-99E2-712B67B714FF}" dt="2023-08-18T18:31:14.038" v="1135" actId="20577"/>
        <pc:sldMkLst>
          <pc:docMk/>
          <pc:sldMk cId="3475639167" sldId="289"/>
        </pc:sldMkLst>
        <pc:spChg chg="mod">
          <ac:chgData name="Balian, Sarah (CNTR)" userId="b3b060d9-4d34-479b-ad68-688eaebf93c5" providerId="ADAL" clId="{10BE774B-AC43-4694-99E2-712B67B714FF}" dt="2023-08-18T18:31:14.038" v="1135" actId="20577"/>
          <ac:spMkLst>
            <pc:docMk/>
            <pc:sldMk cId="3475639167" sldId="289"/>
            <ac:spMk id="7" creationId="{3A5130E4-CA80-968A-C1A5-882A7FFAF89E}"/>
          </ac:spMkLst>
        </pc:spChg>
      </pc:sldChg>
      <pc:sldChg chg="delSp modSp mod modNotesTx">
        <pc:chgData name="Balian, Sarah (CNTR)" userId="b3b060d9-4d34-479b-ad68-688eaebf93c5" providerId="ADAL" clId="{10BE774B-AC43-4694-99E2-712B67B714FF}" dt="2023-08-18T17:55:56.789" v="393" actId="20577"/>
        <pc:sldMkLst>
          <pc:docMk/>
          <pc:sldMk cId="1182146475" sldId="298"/>
        </pc:sldMkLst>
        <pc:spChg chg="del">
          <ac:chgData name="Balian, Sarah (CNTR)" userId="b3b060d9-4d34-479b-ad68-688eaebf93c5" providerId="ADAL" clId="{10BE774B-AC43-4694-99E2-712B67B714FF}" dt="2023-08-18T17:54:38.619" v="379" actId="478"/>
          <ac:spMkLst>
            <pc:docMk/>
            <pc:sldMk cId="1182146475" sldId="298"/>
            <ac:spMk id="6" creationId="{BDD56CF6-3B2A-0845-7AF8-19816CD67AB1}"/>
          </ac:spMkLst>
        </pc:spChg>
        <pc:graphicFrameChg chg="mod">
          <ac:chgData name="Balian, Sarah (CNTR)" userId="b3b060d9-4d34-479b-ad68-688eaebf93c5" providerId="ADAL" clId="{10BE774B-AC43-4694-99E2-712B67B714FF}" dt="2023-08-18T17:55:16.834" v="386"/>
          <ac:graphicFrameMkLst>
            <pc:docMk/>
            <pc:sldMk cId="1182146475" sldId="298"/>
            <ac:graphicFrameMk id="9" creationId="{16BB2B36-D329-083C-5198-BEEC5AC12CFA}"/>
          </ac:graphicFrameMkLst>
        </pc:graphicFrameChg>
      </pc:sldChg>
      <pc:sldChg chg="addSp modSp mod">
        <pc:chgData name="Balian, Sarah (CNTR)" userId="b3b060d9-4d34-479b-ad68-688eaebf93c5" providerId="ADAL" clId="{10BE774B-AC43-4694-99E2-712B67B714FF}" dt="2023-08-18T18:25:06.419" v="1125" actId="207"/>
        <pc:sldMkLst>
          <pc:docMk/>
          <pc:sldMk cId="317324267" sldId="299"/>
        </pc:sldMkLst>
        <pc:spChg chg="add mod">
          <ac:chgData name="Balian, Sarah (CNTR)" userId="b3b060d9-4d34-479b-ad68-688eaebf93c5" providerId="ADAL" clId="{10BE774B-AC43-4694-99E2-712B67B714FF}" dt="2023-08-18T17:47:54.265" v="0"/>
          <ac:spMkLst>
            <pc:docMk/>
            <pc:sldMk cId="317324267" sldId="299"/>
            <ac:spMk id="2" creationId="{2BA53E77-8176-F9A5-6F30-636B967B61D7}"/>
          </ac:spMkLst>
        </pc:spChg>
        <pc:spChg chg="mod">
          <ac:chgData name="Balian, Sarah (CNTR)" userId="b3b060d9-4d34-479b-ad68-688eaebf93c5" providerId="ADAL" clId="{10BE774B-AC43-4694-99E2-712B67B714FF}" dt="2023-08-18T17:48:06.405" v="24" actId="1036"/>
          <ac:spMkLst>
            <pc:docMk/>
            <pc:sldMk cId="317324267" sldId="299"/>
            <ac:spMk id="45" creationId="{1CBADEED-996A-B584-E64A-F9FF6A266875}"/>
          </ac:spMkLst>
        </pc:spChg>
        <pc:spChg chg="mod">
          <ac:chgData name="Balian, Sarah (CNTR)" userId="b3b060d9-4d34-479b-ad68-688eaebf93c5" providerId="ADAL" clId="{10BE774B-AC43-4694-99E2-712B67B714FF}" dt="2023-08-18T18:24:13.941" v="1115" actId="20577"/>
          <ac:spMkLst>
            <pc:docMk/>
            <pc:sldMk cId="317324267" sldId="299"/>
            <ac:spMk id="46" creationId="{0CA11C25-5A6D-40C6-AAA4-2ACFCEBD1B48}"/>
          </ac:spMkLst>
        </pc:spChg>
        <pc:spChg chg="mod">
          <ac:chgData name="Balian, Sarah (CNTR)" userId="b3b060d9-4d34-479b-ad68-688eaebf93c5" providerId="ADAL" clId="{10BE774B-AC43-4694-99E2-712B67B714FF}" dt="2023-08-18T18:24:46.917" v="1122" actId="207"/>
          <ac:spMkLst>
            <pc:docMk/>
            <pc:sldMk cId="317324267" sldId="299"/>
            <ac:spMk id="47" creationId="{F00C07A9-C3E7-61C6-F832-03B943224441}"/>
          </ac:spMkLst>
        </pc:spChg>
        <pc:spChg chg="mod">
          <ac:chgData name="Balian, Sarah (CNTR)" userId="b3b060d9-4d34-479b-ad68-688eaebf93c5" providerId="ADAL" clId="{10BE774B-AC43-4694-99E2-712B67B714FF}" dt="2023-08-18T17:48:06.405" v="24" actId="1036"/>
          <ac:spMkLst>
            <pc:docMk/>
            <pc:sldMk cId="317324267" sldId="299"/>
            <ac:spMk id="48" creationId="{1A0E98D9-67B5-48C1-0554-B8C77B37071E}"/>
          </ac:spMkLst>
        </pc:spChg>
        <pc:spChg chg="mod">
          <ac:chgData name="Balian, Sarah (CNTR)" userId="b3b060d9-4d34-479b-ad68-688eaebf93c5" providerId="ADAL" clId="{10BE774B-AC43-4694-99E2-712B67B714FF}" dt="2023-08-18T17:48:06.405" v="24" actId="1036"/>
          <ac:spMkLst>
            <pc:docMk/>
            <pc:sldMk cId="317324267" sldId="299"/>
            <ac:spMk id="49" creationId="{D7C576DA-596F-217A-3212-B76EB8E9C3F9}"/>
          </ac:spMkLst>
        </pc:spChg>
        <pc:spChg chg="mod">
          <ac:chgData name="Balian, Sarah (CNTR)" userId="b3b060d9-4d34-479b-ad68-688eaebf93c5" providerId="ADAL" clId="{10BE774B-AC43-4694-99E2-712B67B714FF}" dt="2023-08-18T17:48:06.405" v="24" actId="1036"/>
          <ac:spMkLst>
            <pc:docMk/>
            <pc:sldMk cId="317324267" sldId="299"/>
            <ac:spMk id="50" creationId="{B922BF81-67D9-7F9C-904D-882827620ECB}"/>
          </ac:spMkLst>
        </pc:spChg>
        <pc:spChg chg="mod">
          <ac:chgData name="Balian, Sarah (CNTR)" userId="b3b060d9-4d34-479b-ad68-688eaebf93c5" providerId="ADAL" clId="{10BE774B-AC43-4694-99E2-712B67B714FF}" dt="2023-08-18T17:48:06.405" v="24" actId="1036"/>
          <ac:spMkLst>
            <pc:docMk/>
            <pc:sldMk cId="317324267" sldId="299"/>
            <ac:spMk id="51" creationId="{71176A8D-0548-BFB9-0EA2-E4C4E89AABDB}"/>
          </ac:spMkLst>
        </pc:spChg>
        <pc:spChg chg="mod">
          <ac:chgData name="Balian, Sarah (CNTR)" userId="b3b060d9-4d34-479b-ad68-688eaebf93c5" providerId="ADAL" clId="{10BE774B-AC43-4694-99E2-712B67B714FF}" dt="2023-08-18T17:48:06.405" v="24" actId="1036"/>
          <ac:spMkLst>
            <pc:docMk/>
            <pc:sldMk cId="317324267" sldId="299"/>
            <ac:spMk id="52" creationId="{0E45FFAC-E3E7-74D5-3445-7A36A5A89F86}"/>
          </ac:spMkLst>
        </pc:spChg>
        <pc:spChg chg="mod">
          <ac:chgData name="Balian, Sarah (CNTR)" userId="b3b060d9-4d34-479b-ad68-688eaebf93c5" providerId="ADAL" clId="{10BE774B-AC43-4694-99E2-712B67B714FF}" dt="2023-08-18T18:24:21.641" v="1116" actId="20577"/>
          <ac:spMkLst>
            <pc:docMk/>
            <pc:sldMk cId="317324267" sldId="299"/>
            <ac:spMk id="53" creationId="{9F9CB277-4FED-A53E-CE0D-E283D440D55E}"/>
          </ac:spMkLst>
        </pc:spChg>
        <pc:spChg chg="mod">
          <ac:chgData name="Balian, Sarah (CNTR)" userId="b3b060d9-4d34-479b-ad68-688eaebf93c5" providerId="ADAL" clId="{10BE774B-AC43-4694-99E2-712B67B714FF}" dt="2023-08-18T17:48:06.405" v="24" actId="1036"/>
          <ac:spMkLst>
            <pc:docMk/>
            <pc:sldMk cId="317324267" sldId="299"/>
            <ac:spMk id="54" creationId="{1DE15E5B-CA7E-E4F5-1898-6B6307E994BB}"/>
          </ac:spMkLst>
        </pc:spChg>
        <pc:spChg chg="mod">
          <ac:chgData name="Balian, Sarah (CNTR)" userId="b3b060d9-4d34-479b-ad68-688eaebf93c5" providerId="ADAL" clId="{10BE774B-AC43-4694-99E2-712B67B714FF}" dt="2023-08-18T17:48:06.405" v="24" actId="1036"/>
          <ac:spMkLst>
            <pc:docMk/>
            <pc:sldMk cId="317324267" sldId="299"/>
            <ac:spMk id="55" creationId="{B242A592-8B83-0B9B-5EB3-4E35DDDCC5F3}"/>
          </ac:spMkLst>
        </pc:spChg>
        <pc:spChg chg="mod">
          <ac:chgData name="Balian, Sarah (CNTR)" userId="b3b060d9-4d34-479b-ad68-688eaebf93c5" providerId="ADAL" clId="{10BE774B-AC43-4694-99E2-712B67B714FF}" dt="2023-08-18T17:48:06.405" v="24" actId="1036"/>
          <ac:spMkLst>
            <pc:docMk/>
            <pc:sldMk cId="317324267" sldId="299"/>
            <ac:spMk id="56" creationId="{CF8DA54D-3DAF-5CB1-1CE0-00F8D6449163}"/>
          </ac:spMkLst>
        </pc:spChg>
        <pc:spChg chg="mod">
          <ac:chgData name="Balian, Sarah (CNTR)" userId="b3b060d9-4d34-479b-ad68-688eaebf93c5" providerId="ADAL" clId="{10BE774B-AC43-4694-99E2-712B67B714FF}" dt="2023-08-18T17:48:06.405" v="24" actId="1036"/>
          <ac:spMkLst>
            <pc:docMk/>
            <pc:sldMk cId="317324267" sldId="299"/>
            <ac:spMk id="57" creationId="{C1C2D965-7657-F1D9-FADB-BA8099D2D751}"/>
          </ac:spMkLst>
        </pc:spChg>
        <pc:spChg chg="mod">
          <ac:chgData name="Balian, Sarah (CNTR)" userId="b3b060d9-4d34-479b-ad68-688eaebf93c5" providerId="ADAL" clId="{10BE774B-AC43-4694-99E2-712B67B714FF}" dt="2023-08-18T17:48:06.405" v="24" actId="1036"/>
          <ac:spMkLst>
            <pc:docMk/>
            <pc:sldMk cId="317324267" sldId="299"/>
            <ac:spMk id="58" creationId="{B0C8E86E-CEDD-9145-5BAB-3701E9B2DC34}"/>
          </ac:spMkLst>
        </pc:spChg>
        <pc:spChg chg="mod">
          <ac:chgData name="Balian, Sarah (CNTR)" userId="b3b060d9-4d34-479b-ad68-688eaebf93c5" providerId="ADAL" clId="{10BE774B-AC43-4694-99E2-712B67B714FF}" dt="2023-08-18T17:48:06.405" v="24" actId="1036"/>
          <ac:spMkLst>
            <pc:docMk/>
            <pc:sldMk cId="317324267" sldId="299"/>
            <ac:spMk id="59" creationId="{0EAC5CCB-624C-52A6-5DE3-39E9A6702068}"/>
          </ac:spMkLst>
        </pc:spChg>
        <pc:spChg chg="mod">
          <ac:chgData name="Balian, Sarah (CNTR)" userId="b3b060d9-4d34-479b-ad68-688eaebf93c5" providerId="ADAL" clId="{10BE774B-AC43-4694-99E2-712B67B714FF}" dt="2023-08-18T18:23:20.844" v="1101" actId="207"/>
          <ac:spMkLst>
            <pc:docMk/>
            <pc:sldMk cId="317324267" sldId="299"/>
            <ac:spMk id="60" creationId="{EEC56838-5D70-BE31-FE4C-7C480814620E}"/>
          </ac:spMkLst>
        </pc:spChg>
        <pc:spChg chg="mod">
          <ac:chgData name="Balian, Sarah (CNTR)" userId="b3b060d9-4d34-479b-ad68-688eaebf93c5" providerId="ADAL" clId="{10BE774B-AC43-4694-99E2-712B67B714FF}" dt="2023-08-18T18:23:25.109" v="1103" actId="207"/>
          <ac:spMkLst>
            <pc:docMk/>
            <pc:sldMk cId="317324267" sldId="299"/>
            <ac:spMk id="61" creationId="{03970ED1-1620-FDB1-8F0F-F905202023D0}"/>
          </ac:spMkLst>
        </pc:spChg>
        <pc:spChg chg="mod">
          <ac:chgData name="Balian, Sarah (CNTR)" userId="b3b060d9-4d34-479b-ad68-688eaebf93c5" providerId="ADAL" clId="{10BE774B-AC43-4694-99E2-712B67B714FF}" dt="2023-08-18T18:23:46.558" v="1111" actId="207"/>
          <ac:spMkLst>
            <pc:docMk/>
            <pc:sldMk cId="317324267" sldId="299"/>
            <ac:spMk id="62" creationId="{2505D576-72B1-C39D-38CE-65A0BC41E51D}"/>
          </ac:spMkLst>
        </pc:spChg>
        <pc:spChg chg="mod">
          <ac:chgData name="Balian, Sarah (CNTR)" userId="b3b060d9-4d34-479b-ad68-688eaebf93c5" providerId="ADAL" clId="{10BE774B-AC43-4694-99E2-712B67B714FF}" dt="2023-08-18T18:23:44.853" v="1110" actId="207"/>
          <ac:spMkLst>
            <pc:docMk/>
            <pc:sldMk cId="317324267" sldId="299"/>
            <ac:spMk id="63" creationId="{5B7AD50C-A465-E130-84FF-56C8D1FC458E}"/>
          </ac:spMkLst>
        </pc:spChg>
        <pc:spChg chg="mod">
          <ac:chgData name="Balian, Sarah (CNTR)" userId="b3b060d9-4d34-479b-ad68-688eaebf93c5" providerId="ADAL" clId="{10BE774B-AC43-4694-99E2-712B67B714FF}" dt="2023-08-18T18:23:40.717" v="1108" actId="207"/>
          <ac:spMkLst>
            <pc:docMk/>
            <pc:sldMk cId="317324267" sldId="299"/>
            <ac:spMk id="1024" creationId="{84165EAA-EF44-BFF6-2CBB-B0541EF6AB49}"/>
          </ac:spMkLst>
        </pc:spChg>
        <pc:spChg chg="mod">
          <ac:chgData name="Balian, Sarah (CNTR)" userId="b3b060d9-4d34-479b-ad68-688eaebf93c5" providerId="ADAL" clId="{10BE774B-AC43-4694-99E2-712B67B714FF}" dt="2023-08-18T18:25:02.201" v="1123" actId="207"/>
          <ac:spMkLst>
            <pc:docMk/>
            <pc:sldMk cId="317324267" sldId="299"/>
            <ac:spMk id="1025" creationId="{D7C0CB62-6AC3-84D0-28BE-F73068CC0754}"/>
          </ac:spMkLst>
        </pc:spChg>
        <pc:spChg chg="mod">
          <ac:chgData name="Balian, Sarah (CNTR)" userId="b3b060d9-4d34-479b-ad68-688eaebf93c5" providerId="ADAL" clId="{10BE774B-AC43-4694-99E2-712B67B714FF}" dt="2023-08-18T18:24:43.647" v="1121" actId="207"/>
          <ac:spMkLst>
            <pc:docMk/>
            <pc:sldMk cId="317324267" sldId="299"/>
            <ac:spMk id="1026" creationId="{8498A320-08C3-AF4F-C422-6C8E09D2DD50}"/>
          </ac:spMkLst>
        </pc:spChg>
        <pc:spChg chg="mod">
          <ac:chgData name="Balian, Sarah (CNTR)" userId="b3b060d9-4d34-479b-ad68-688eaebf93c5" providerId="ADAL" clId="{10BE774B-AC43-4694-99E2-712B67B714FF}" dt="2023-08-18T18:25:03.982" v="1124" actId="207"/>
          <ac:spMkLst>
            <pc:docMk/>
            <pc:sldMk cId="317324267" sldId="299"/>
            <ac:spMk id="1027" creationId="{A82BB672-6761-6C9C-920C-19B32CCCAD7F}"/>
          </ac:spMkLst>
        </pc:spChg>
        <pc:spChg chg="mod">
          <ac:chgData name="Balian, Sarah (CNTR)" userId="b3b060d9-4d34-479b-ad68-688eaebf93c5" providerId="ADAL" clId="{10BE774B-AC43-4694-99E2-712B67B714FF}" dt="2023-08-18T18:23:23.069" v="1102" actId="207"/>
          <ac:spMkLst>
            <pc:docMk/>
            <pc:sldMk cId="317324267" sldId="299"/>
            <ac:spMk id="1028" creationId="{4BC452B8-5129-9B1A-89ED-683710BDD3C9}"/>
          </ac:spMkLst>
        </pc:spChg>
        <pc:spChg chg="mod">
          <ac:chgData name="Balian, Sarah (CNTR)" userId="b3b060d9-4d34-479b-ad68-688eaebf93c5" providerId="ADAL" clId="{10BE774B-AC43-4694-99E2-712B67B714FF}" dt="2023-08-18T18:23:38.716" v="1107" actId="207"/>
          <ac:spMkLst>
            <pc:docMk/>
            <pc:sldMk cId="317324267" sldId="299"/>
            <ac:spMk id="1029" creationId="{C01DE363-2E80-AC73-F56E-0E8C36F2D336}"/>
          </ac:spMkLst>
        </pc:spChg>
        <pc:spChg chg="mod">
          <ac:chgData name="Balian, Sarah (CNTR)" userId="b3b060d9-4d34-479b-ad68-688eaebf93c5" providerId="ADAL" clId="{10BE774B-AC43-4694-99E2-712B67B714FF}" dt="2023-08-18T18:23:43.005" v="1109" actId="207"/>
          <ac:spMkLst>
            <pc:docMk/>
            <pc:sldMk cId="317324267" sldId="299"/>
            <ac:spMk id="1030" creationId="{DB0E8E1A-C9B6-1E75-37BC-5331A5D3888A}"/>
          </ac:spMkLst>
        </pc:spChg>
        <pc:spChg chg="mod">
          <ac:chgData name="Balian, Sarah (CNTR)" userId="b3b060d9-4d34-479b-ad68-688eaebf93c5" providerId="ADAL" clId="{10BE774B-AC43-4694-99E2-712B67B714FF}" dt="2023-08-18T18:23:18.902" v="1100" actId="207"/>
          <ac:spMkLst>
            <pc:docMk/>
            <pc:sldMk cId="317324267" sldId="299"/>
            <ac:spMk id="1031" creationId="{7CF18160-C226-6E25-66E3-A4B8EE14C10C}"/>
          </ac:spMkLst>
        </pc:spChg>
        <pc:spChg chg="mod">
          <ac:chgData name="Balian, Sarah (CNTR)" userId="b3b060d9-4d34-479b-ad68-688eaebf93c5" providerId="ADAL" clId="{10BE774B-AC43-4694-99E2-712B67B714FF}" dt="2023-08-18T18:25:06.419" v="1125" actId="207"/>
          <ac:spMkLst>
            <pc:docMk/>
            <pc:sldMk cId="317324267" sldId="299"/>
            <ac:spMk id="1032" creationId="{27B84C24-A42A-71D9-7F75-BE5808A80FC4}"/>
          </ac:spMkLst>
        </pc:spChg>
        <pc:grpChg chg="mod">
          <ac:chgData name="Balian, Sarah (CNTR)" userId="b3b060d9-4d34-479b-ad68-688eaebf93c5" providerId="ADAL" clId="{10BE774B-AC43-4694-99E2-712B67B714FF}" dt="2023-08-18T17:48:06.405" v="24" actId="1036"/>
          <ac:grpSpMkLst>
            <pc:docMk/>
            <pc:sldMk cId="317324267" sldId="299"/>
            <ac:grpSpMk id="40" creationId="{2A84D302-CB8D-3853-702A-4B8E0AB4C7F3}"/>
          </ac:grpSpMkLst>
        </pc:grpChg>
        <pc:grpChg chg="mod">
          <ac:chgData name="Balian, Sarah (CNTR)" userId="b3b060d9-4d34-479b-ad68-688eaebf93c5" providerId="ADAL" clId="{10BE774B-AC43-4694-99E2-712B67B714FF}" dt="2023-08-18T17:48:06.405" v="24" actId="1036"/>
          <ac:grpSpMkLst>
            <pc:docMk/>
            <pc:sldMk cId="317324267" sldId="299"/>
            <ac:grpSpMk id="41" creationId="{A9644065-90FA-9BFC-4DFE-EBD32912FEC0}"/>
          </ac:grpSpMkLst>
        </pc:grpChg>
        <pc:grpChg chg="mod">
          <ac:chgData name="Balian, Sarah (CNTR)" userId="b3b060d9-4d34-479b-ad68-688eaebf93c5" providerId="ADAL" clId="{10BE774B-AC43-4694-99E2-712B67B714FF}" dt="2023-08-18T17:48:06.405" v="24" actId="1036"/>
          <ac:grpSpMkLst>
            <pc:docMk/>
            <pc:sldMk cId="317324267" sldId="299"/>
            <ac:grpSpMk id="44" creationId="{A0E9F538-8CB6-5A40-FF18-6CF3C2CCC3ED}"/>
          </ac:grpSpMkLst>
        </pc:grpChg>
        <pc:cxnChg chg="mod">
          <ac:chgData name="Balian, Sarah (CNTR)" userId="b3b060d9-4d34-479b-ad68-688eaebf93c5" providerId="ADAL" clId="{10BE774B-AC43-4694-99E2-712B67B714FF}" dt="2023-08-18T17:48:06.405" v="24" actId="1036"/>
          <ac:cxnSpMkLst>
            <pc:docMk/>
            <pc:sldMk cId="317324267" sldId="299"/>
            <ac:cxnSpMk id="42" creationId="{056FBBE7-C991-7B41-F5E4-9F19533E064E}"/>
          </ac:cxnSpMkLst>
        </pc:cxnChg>
        <pc:cxnChg chg="mod">
          <ac:chgData name="Balian, Sarah (CNTR)" userId="b3b060d9-4d34-479b-ad68-688eaebf93c5" providerId="ADAL" clId="{10BE774B-AC43-4694-99E2-712B67B714FF}" dt="2023-08-18T17:48:06.405" v="24" actId="1036"/>
          <ac:cxnSpMkLst>
            <pc:docMk/>
            <pc:sldMk cId="317324267" sldId="299"/>
            <ac:cxnSpMk id="43" creationId="{A0E0AC72-1972-F588-B4C7-1F5FE8FD8E95}"/>
          </ac:cxnSpMkLst>
        </pc:cxnChg>
      </pc:sldChg>
      <pc:sldChg chg="addSp delSp modSp mod">
        <pc:chgData name="Balian, Sarah (CNTR)" userId="b3b060d9-4d34-479b-ad68-688eaebf93c5" providerId="ADAL" clId="{10BE774B-AC43-4694-99E2-712B67B714FF}" dt="2023-08-18T17:53:40.834" v="378" actId="1076"/>
        <pc:sldMkLst>
          <pc:docMk/>
          <pc:sldMk cId="999049329" sldId="305"/>
        </pc:sldMkLst>
        <pc:picChg chg="add mod">
          <ac:chgData name="Balian, Sarah (CNTR)" userId="b3b060d9-4d34-479b-ad68-688eaebf93c5" providerId="ADAL" clId="{10BE774B-AC43-4694-99E2-712B67B714FF}" dt="2023-08-18T17:53:40.834" v="378" actId="1076"/>
          <ac:picMkLst>
            <pc:docMk/>
            <pc:sldMk cId="999049329" sldId="305"/>
            <ac:picMk id="3" creationId="{95B27B3E-C2C9-2BEA-D502-7D643F961D46}"/>
          </ac:picMkLst>
        </pc:picChg>
        <pc:picChg chg="mod">
          <ac:chgData name="Balian, Sarah (CNTR)" userId="b3b060d9-4d34-479b-ad68-688eaebf93c5" providerId="ADAL" clId="{10BE774B-AC43-4694-99E2-712B67B714FF}" dt="2023-08-18T17:53:29.858" v="374" actId="1076"/>
          <ac:picMkLst>
            <pc:docMk/>
            <pc:sldMk cId="999049329" sldId="305"/>
            <ac:picMk id="4" creationId="{FB93C0B1-B604-AF47-B847-E39DF3D60999}"/>
          </ac:picMkLst>
        </pc:picChg>
        <pc:picChg chg="del">
          <ac:chgData name="Balian, Sarah (CNTR)" userId="b3b060d9-4d34-479b-ad68-688eaebf93c5" providerId="ADAL" clId="{10BE774B-AC43-4694-99E2-712B67B714FF}" dt="2023-08-18T17:53:20.405" v="373" actId="478"/>
          <ac:picMkLst>
            <pc:docMk/>
            <pc:sldMk cId="999049329" sldId="305"/>
            <ac:picMk id="5" creationId="{6DBC9877-9EDC-0E02-57A0-805F78C69BC0}"/>
          </ac:picMkLst>
        </pc:picChg>
        <pc:picChg chg="mod">
          <ac:chgData name="Balian, Sarah (CNTR)" userId="b3b060d9-4d34-479b-ad68-688eaebf93c5" providerId="ADAL" clId="{10BE774B-AC43-4694-99E2-712B67B714FF}" dt="2023-08-18T17:53:29.858" v="374" actId="1076"/>
          <ac:picMkLst>
            <pc:docMk/>
            <pc:sldMk cId="999049329" sldId="305"/>
            <ac:picMk id="13" creationId="{B99EBFF3-1E76-9E75-B578-7D8CDE3792EE}"/>
          </ac:picMkLst>
        </pc:picChg>
        <pc:picChg chg="add del">
          <ac:chgData name="Balian, Sarah (CNTR)" userId="b3b060d9-4d34-479b-ad68-688eaebf93c5" providerId="ADAL" clId="{10BE774B-AC43-4694-99E2-712B67B714FF}" dt="2023-08-18T17:53:33.519" v="376" actId="21"/>
          <ac:picMkLst>
            <pc:docMk/>
            <pc:sldMk cId="999049329" sldId="305"/>
            <ac:picMk id="15" creationId="{94E7711E-3F95-D644-1C34-936BD078DDA4}"/>
          </ac:picMkLst>
        </pc:picChg>
      </pc:sldChg>
      <pc:sldChg chg="addSp delSp modSp mod delCm modNotesTx">
        <pc:chgData name="Balian, Sarah (CNTR)" userId="b3b060d9-4d34-479b-ad68-688eaebf93c5" providerId="ADAL" clId="{10BE774B-AC43-4694-99E2-712B67B714FF}" dt="2023-08-18T18:19:23.546" v="1088" actId="6549"/>
        <pc:sldMkLst>
          <pc:docMk/>
          <pc:sldMk cId="1653516997" sldId="307"/>
        </pc:sldMkLst>
        <pc:spChg chg="del">
          <ac:chgData name="Balian, Sarah (CNTR)" userId="b3b060d9-4d34-479b-ad68-688eaebf93c5" providerId="ADAL" clId="{10BE774B-AC43-4694-99E2-712B67B714FF}" dt="2023-08-18T18:15:35.596" v="545" actId="478"/>
          <ac:spMkLst>
            <pc:docMk/>
            <pc:sldMk cId="1653516997" sldId="307"/>
            <ac:spMk id="4" creationId="{29DB13F3-8FEF-8696-3776-A29C940861C9}"/>
          </ac:spMkLst>
        </pc:spChg>
        <pc:spChg chg="add mod">
          <ac:chgData name="Balian, Sarah (CNTR)" userId="b3b060d9-4d34-479b-ad68-688eaebf93c5" providerId="ADAL" clId="{10BE774B-AC43-4694-99E2-712B67B714FF}" dt="2023-08-18T18:15:46.517" v="548" actId="1076"/>
          <ac:spMkLst>
            <pc:docMk/>
            <pc:sldMk cId="1653516997" sldId="307"/>
            <ac:spMk id="6" creationId="{49D62056-2703-1F51-3190-F59680C17743}"/>
          </ac:spMkLst>
        </pc:sp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10BE774B-AC43-4694-99E2-712B67B714FF}" dt="2023-08-18T18:13:16.462" v="540"/>
              <pc2:cmMkLst xmlns:pc2="http://schemas.microsoft.com/office/powerpoint/2019/9/main/command">
                <pc:docMk/>
                <pc:sldMk cId="1653516997" sldId="307"/>
                <pc2:cmMk id="{01FCDD08-4B70-4118-96C0-CBAE36673D94}"/>
              </pc2:cmMkLst>
            </pc226:cmChg>
          </p:ext>
        </pc:extLst>
      </pc:sldChg>
      <pc:sldChg chg="delSp mod">
        <pc:chgData name="Balian, Sarah (CNTR)" userId="b3b060d9-4d34-479b-ad68-688eaebf93c5" providerId="ADAL" clId="{10BE774B-AC43-4694-99E2-712B67B714FF}" dt="2023-08-18T18:20:00.393" v="1089" actId="478"/>
        <pc:sldMkLst>
          <pc:docMk/>
          <pc:sldMk cId="3199844134" sldId="321"/>
        </pc:sldMkLst>
        <pc:spChg chg="del">
          <ac:chgData name="Balian, Sarah (CNTR)" userId="b3b060d9-4d34-479b-ad68-688eaebf93c5" providerId="ADAL" clId="{10BE774B-AC43-4694-99E2-712B67B714FF}" dt="2023-08-18T18:20:00.393" v="1089" actId="478"/>
          <ac:spMkLst>
            <pc:docMk/>
            <pc:sldMk cId="3199844134" sldId="321"/>
            <ac:spMk id="8" creationId="{D59CC4A3-55E4-F7ED-1A64-D6DCCCAC3FA6}"/>
          </ac:spMkLst>
        </pc:spChg>
      </pc:sldChg>
      <pc:sldChg chg="modNotesTx">
        <pc:chgData name="Balian, Sarah (CNTR)" userId="b3b060d9-4d34-479b-ad68-688eaebf93c5" providerId="ADAL" clId="{10BE774B-AC43-4694-99E2-712B67B714FF}" dt="2023-08-18T18:26:21.549" v="1129" actId="6549"/>
        <pc:sldMkLst>
          <pc:docMk/>
          <pc:sldMk cId="3332005300" sldId="322"/>
        </pc:sldMkLst>
      </pc:sldChg>
      <pc:sldMasterChg chg="addSp delSp modSp mod setBg">
        <pc:chgData name="Balian, Sarah (CNTR)" userId="b3b060d9-4d34-479b-ad68-688eaebf93c5" providerId="ADAL" clId="{10BE774B-AC43-4694-99E2-712B67B714FF}" dt="2023-08-18T18:09:23.473" v="408"/>
        <pc:sldMasterMkLst>
          <pc:docMk/>
          <pc:sldMasterMk cId="2734524658" sldId="2147483707"/>
        </pc:sldMasterMkLst>
        <pc:spChg chg="mod">
          <ac:chgData name="Balian, Sarah (CNTR)" userId="b3b060d9-4d34-479b-ad68-688eaebf93c5" providerId="ADAL" clId="{10BE774B-AC43-4694-99E2-712B67B714FF}" dt="2023-08-18T18:09:23.473" v="408"/>
          <ac:spMkLst>
            <pc:docMk/>
            <pc:sldMasterMk cId="2734524658" sldId="2147483707"/>
            <ac:spMk id="5" creationId="{8289E979-1CDA-CAF1-FF8D-274990D0907A}"/>
          </ac:spMkLst>
        </pc:spChg>
        <pc:spChg chg="mod">
          <ac:chgData name="Balian, Sarah (CNTR)" userId="b3b060d9-4d34-479b-ad68-688eaebf93c5" providerId="ADAL" clId="{10BE774B-AC43-4694-99E2-712B67B714FF}" dt="2023-08-18T18:09:23.473" v="408"/>
          <ac:spMkLst>
            <pc:docMk/>
            <pc:sldMasterMk cId="2734524658" sldId="2147483707"/>
            <ac:spMk id="6" creationId="{511BBA04-FF36-BD27-AD90-336273B17228}"/>
          </ac:spMkLst>
        </pc:spChg>
        <pc:spChg chg="mod">
          <ac:chgData name="Balian, Sarah (CNTR)" userId="b3b060d9-4d34-479b-ad68-688eaebf93c5" providerId="ADAL" clId="{10BE774B-AC43-4694-99E2-712B67B714FF}" dt="2023-08-18T18:09:23.473" v="408"/>
          <ac:spMkLst>
            <pc:docMk/>
            <pc:sldMasterMk cId="2734524658" sldId="2147483707"/>
            <ac:spMk id="8" creationId="{C639AD55-64A3-EF7C-4534-6B19A7F7E69B}"/>
          </ac:spMkLst>
        </pc:spChg>
        <pc:spChg chg="mod">
          <ac:chgData name="Balian, Sarah (CNTR)" userId="b3b060d9-4d34-479b-ad68-688eaebf93c5" providerId="ADAL" clId="{10BE774B-AC43-4694-99E2-712B67B714FF}" dt="2023-08-18T18:09:23.473" v="408"/>
          <ac:spMkLst>
            <pc:docMk/>
            <pc:sldMasterMk cId="2734524658" sldId="2147483707"/>
            <ac:spMk id="10" creationId="{1FE67701-CF3D-7695-608F-672654E0F32D}"/>
          </ac:spMkLst>
        </pc:spChg>
        <pc:grpChg chg="add mod">
          <ac:chgData name="Balian, Sarah (CNTR)" userId="b3b060d9-4d34-479b-ad68-688eaebf93c5" providerId="ADAL" clId="{10BE774B-AC43-4694-99E2-712B67B714FF}" dt="2023-08-18T18:09:23.473" v="408"/>
          <ac:grpSpMkLst>
            <pc:docMk/>
            <pc:sldMasterMk cId="2734524658" sldId="2147483707"/>
            <ac:grpSpMk id="3" creationId="{D3414982-B4F1-F1C0-639C-A54AE049E178}"/>
          </ac:grpSpMkLst>
        </pc:grpChg>
        <pc:picChg chg="mod">
          <ac:chgData name="Balian, Sarah (CNTR)" userId="b3b060d9-4d34-479b-ad68-688eaebf93c5" providerId="ADAL" clId="{10BE774B-AC43-4694-99E2-712B67B714FF}" dt="2023-08-18T18:09:23.473" v="408"/>
          <ac:picMkLst>
            <pc:docMk/>
            <pc:sldMasterMk cId="2734524658" sldId="2147483707"/>
            <ac:picMk id="7" creationId="{5C9632FD-75D8-14D0-78FF-936004FB710B}"/>
          </ac:picMkLst>
        </pc:picChg>
        <pc:picChg chg="del">
          <ac:chgData name="Balian, Sarah (CNTR)" userId="b3b060d9-4d34-479b-ad68-688eaebf93c5" providerId="ADAL" clId="{10BE774B-AC43-4694-99E2-712B67B714FF}" dt="2023-08-18T18:09:04.326" v="406" actId="478"/>
          <ac:picMkLst>
            <pc:docMk/>
            <pc:sldMasterMk cId="2734524658" sldId="2147483707"/>
            <ac:picMk id="9" creationId="{E200056F-565B-4317-36A6-0898DCFBCE4B}"/>
          </ac:picMkLst>
        </pc:picChg>
      </pc:sldMasterChg>
    </pc:docChg>
  </pc:docChgLst>
  <pc:docChgLst>
    <pc:chgData name="Balian, Sarah" userId="b3b060d9-4d34-479b-ad68-688eaebf93c5" providerId="ADAL" clId="{D5670B35-1CEF-4C36-9928-8ABF729F2BE2}"/>
    <pc:docChg chg="undo custSel addSld delSld modSld sldOrd modMainMaster">
      <pc:chgData name="Balian, Sarah" userId="b3b060d9-4d34-479b-ad68-688eaebf93c5" providerId="ADAL" clId="{D5670B35-1CEF-4C36-9928-8ABF729F2BE2}" dt="2022-12-13T14:31:58.659" v="3513" actId="6549"/>
      <pc:docMkLst>
        <pc:docMk/>
      </pc:docMkLst>
      <pc:sldChg chg="modSp mod">
        <pc:chgData name="Balian, Sarah" userId="b3b060d9-4d34-479b-ad68-688eaebf93c5" providerId="ADAL" clId="{D5670B35-1CEF-4C36-9928-8ABF729F2BE2}" dt="2022-12-09T19:12:11.580" v="14" actId="20577"/>
        <pc:sldMkLst>
          <pc:docMk/>
          <pc:sldMk cId="109857222" sldId="256"/>
        </pc:sldMkLst>
        <pc:spChg chg="mod">
          <ac:chgData name="Balian, Sarah" userId="b3b060d9-4d34-479b-ad68-688eaebf93c5" providerId="ADAL" clId="{D5670B35-1CEF-4C36-9928-8ABF729F2BE2}" dt="2022-12-09T19:12:11.580" v="14" actId="20577"/>
          <ac:spMkLst>
            <pc:docMk/>
            <pc:sldMk cId="109857222" sldId="256"/>
            <ac:spMk id="3" creationId="{00000000-0000-0000-0000-000000000000}"/>
          </ac:spMkLst>
        </pc:spChg>
      </pc:sldChg>
      <pc:sldChg chg="modSp mod">
        <pc:chgData name="Balian, Sarah" userId="b3b060d9-4d34-479b-ad68-688eaebf93c5" providerId="ADAL" clId="{D5670B35-1CEF-4C36-9928-8ABF729F2BE2}" dt="2022-12-09T19:31:37.056" v="338" actId="14100"/>
        <pc:sldMkLst>
          <pc:docMk/>
          <pc:sldMk cId="2163988523" sldId="260"/>
        </pc:sldMkLst>
        <pc:spChg chg="mod">
          <ac:chgData name="Balian, Sarah" userId="b3b060d9-4d34-479b-ad68-688eaebf93c5" providerId="ADAL" clId="{D5670B35-1CEF-4C36-9928-8ABF729F2BE2}" dt="2022-12-09T19:31:37.056" v="338" actId="14100"/>
          <ac:spMkLst>
            <pc:docMk/>
            <pc:sldMk cId="2163988523" sldId="260"/>
            <ac:spMk id="3" creationId="{7F10B6DC-6AF4-BFD9-E1D5-B98AA266289F}"/>
          </ac:spMkLst>
        </pc:spChg>
        <pc:spChg chg="mod">
          <ac:chgData name="Balian, Sarah" userId="b3b060d9-4d34-479b-ad68-688eaebf93c5" providerId="ADAL" clId="{D5670B35-1CEF-4C36-9928-8ABF729F2BE2}" dt="2022-12-09T19:22:35.610" v="34" actId="20577"/>
          <ac:spMkLst>
            <pc:docMk/>
            <pc:sldMk cId="2163988523" sldId="260"/>
            <ac:spMk id="9" creationId="{E690F70B-E368-D7F5-795E-B5139345EF71}"/>
          </ac:spMkLst>
        </pc:spChg>
      </pc:sldChg>
      <pc:sldChg chg="delSp modSp mod ord">
        <pc:chgData name="Balian, Sarah" userId="b3b060d9-4d34-479b-ad68-688eaebf93c5" providerId="ADAL" clId="{D5670B35-1CEF-4C36-9928-8ABF729F2BE2}" dt="2022-12-09T20:23:10.034" v="638" actId="1076"/>
        <pc:sldMkLst>
          <pc:docMk/>
          <pc:sldMk cId="1428788921" sldId="262"/>
        </pc:sldMkLst>
        <pc:spChg chg="mod">
          <ac:chgData name="Balian, Sarah" userId="b3b060d9-4d34-479b-ad68-688eaebf93c5" providerId="ADAL" clId="{D5670B35-1CEF-4C36-9928-8ABF729F2BE2}" dt="2022-12-09T20:17:47.004" v="507" actId="20577"/>
          <ac:spMkLst>
            <pc:docMk/>
            <pc:sldMk cId="1428788921" sldId="262"/>
            <ac:spMk id="2" creationId="{F6245169-1799-41CD-B28E-D2D20D16AD73}"/>
          </ac:spMkLst>
        </pc:spChg>
        <pc:spChg chg="mod">
          <ac:chgData name="Balian, Sarah" userId="b3b060d9-4d34-479b-ad68-688eaebf93c5" providerId="ADAL" clId="{D5670B35-1CEF-4C36-9928-8ABF729F2BE2}" dt="2022-12-09T20:18:05.578" v="556" actId="20577"/>
          <ac:spMkLst>
            <pc:docMk/>
            <pc:sldMk cId="1428788921" sldId="262"/>
            <ac:spMk id="3" creationId="{E4FD1E92-5DBC-B105-F246-2355E4FF9A74}"/>
          </ac:spMkLst>
        </pc:spChg>
        <pc:spChg chg="del">
          <ac:chgData name="Balian, Sarah" userId="b3b060d9-4d34-479b-ad68-688eaebf93c5" providerId="ADAL" clId="{D5670B35-1CEF-4C36-9928-8ABF729F2BE2}" dt="2022-12-09T20:21:57.201" v="575" actId="478"/>
          <ac:spMkLst>
            <pc:docMk/>
            <pc:sldMk cId="1428788921" sldId="262"/>
            <ac:spMk id="10" creationId="{580355BB-10B2-2265-F650-EBBA740CC379}"/>
          </ac:spMkLst>
        </pc:spChg>
        <pc:spChg chg="mod">
          <ac:chgData name="Balian, Sarah" userId="b3b060d9-4d34-479b-ad68-688eaebf93c5" providerId="ADAL" clId="{D5670B35-1CEF-4C36-9928-8ABF729F2BE2}" dt="2022-12-09T20:23:05.418" v="637" actId="1076"/>
          <ac:spMkLst>
            <pc:docMk/>
            <pc:sldMk cId="1428788921" sldId="262"/>
            <ac:spMk id="11" creationId="{B854967F-8043-B86D-C735-482989D83C1E}"/>
          </ac:spMkLst>
        </pc:spChg>
        <pc:spChg chg="mod">
          <ac:chgData name="Balian, Sarah" userId="b3b060d9-4d34-479b-ad68-688eaebf93c5" providerId="ADAL" clId="{D5670B35-1CEF-4C36-9928-8ABF729F2BE2}" dt="2022-12-09T20:23:10.034" v="638" actId="1076"/>
          <ac:spMkLst>
            <pc:docMk/>
            <pc:sldMk cId="1428788921" sldId="262"/>
            <ac:spMk id="12" creationId="{3862842A-EAC4-C115-2F36-83D77BEE1E0E}"/>
          </ac:spMkLst>
        </pc:spChg>
        <pc:graphicFrameChg chg="mod">
          <ac:chgData name="Balian, Sarah" userId="b3b060d9-4d34-479b-ad68-688eaebf93c5" providerId="ADAL" clId="{D5670B35-1CEF-4C36-9928-8ABF729F2BE2}" dt="2022-12-09T20:22:59.846" v="636" actId="208"/>
          <ac:graphicFrameMkLst>
            <pc:docMk/>
            <pc:sldMk cId="1428788921" sldId="262"/>
            <ac:graphicFrameMk id="8" creationId="{A25666F9-CCA3-9D59-B863-99CA3EC76DEB}"/>
          </ac:graphicFrameMkLst>
        </pc:graphicFrameChg>
      </pc:sldChg>
      <pc:sldChg chg="addSp delSp modSp mod">
        <pc:chgData name="Balian, Sarah" userId="b3b060d9-4d34-479b-ad68-688eaebf93c5" providerId="ADAL" clId="{D5670B35-1CEF-4C36-9928-8ABF729F2BE2}" dt="2022-12-11T17:18:30.112" v="3509" actId="207"/>
        <pc:sldMkLst>
          <pc:docMk/>
          <pc:sldMk cId="1887431401" sldId="263"/>
        </pc:sldMkLst>
        <pc:spChg chg="mod">
          <ac:chgData name="Balian, Sarah" userId="b3b060d9-4d34-479b-ad68-688eaebf93c5" providerId="ADAL" clId="{D5670B35-1CEF-4C36-9928-8ABF729F2BE2}" dt="2022-12-09T19:57:21.940" v="361" actId="20577"/>
          <ac:spMkLst>
            <pc:docMk/>
            <pc:sldMk cId="1887431401" sldId="263"/>
            <ac:spMk id="2" creationId="{F6245169-1799-41CD-B28E-D2D20D16AD73}"/>
          </ac:spMkLst>
        </pc:spChg>
        <pc:spChg chg="mod">
          <ac:chgData name="Balian, Sarah" userId="b3b060d9-4d34-479b-ad68-688eaebf93c5" providerId="ADAL" clId="{D5670B35-1CEF-4C36-9928-8ABF729F2BE2}" dt="2022-12-09T20:15:46.462" v="474" actId="20577"/>
          <ac:spMkLst>
            <pc:docMk/>
            <pc:sldMk cId="1887431401" sldId="263"/>
            <ac:spMk id="3" creationId="{E4FD1E92-5DBC-B105-F246-2355E4FF9A74}"/>
          </ac:spMkLst>
        </pc:spChg>
        <pc:spChg chg="del">
          <ac:chgData name="Balian, Sarah" userId="b3b060d9-4d34-479b-ad68-688eaebf93c5" providerId="ADAL" clId="{D5670B35-1CEF-4C36-9928-8ABF729F2BE2}" dt="2022-12-09T19:57:45.807" v="402" actId="478"/>
          <ac:spMkLst>
            <pc:docMk/>
            <pc:sldMk cId="1887431401" sldId="263"/>
            <ac:spMk id="13" creationId="{91EEDFA8-3AA5-77F0-83F1-F5FF6665FE43}"/>
          </ac:spMkLst>
        </pc:spChg>
        <pc:spChg chg="del">
          <ac:chgData name="Balian, Sarah" userId="b3b060d9-4d34-479b-ad68-688eaebf93c5" providerId="ADAL" clId="{D5670B35-1CEF-4C36-9928-8ABF729F2BE2}" dt="2022-12-09T19:57:31.427" v="363" actId="478"/>
          <ac:spMkLst>
            <pc:docMk/>
            <pc:sldMk cId="1887431401" sldId="263"/>
            <ac:spMk id="14" creationId="{7B915756-A29F-325B-5D43-1F846F131974}"/>
          </ac:spMkLst>
        </pc:spChg>
        <pc:spChg chg="del">
          <ac:chgData name="Balian, Sarah" userId="b3b060d9-4d34-479b-ad68-688eaebf93c5" providerId="ADAL" clId="{D5670B35-1CEF-4C36-9928-8ABF729F2BE2}" dt="2022-12-09T19:57:31.427" v="363" actId="478"/>
          <ac:spMkLst>
            <pc:docMk/>
            <pc:sldMk cId="1887431401" sldId="263"/>
            <ac:spMk id="15" creationId="{D7F56EBF-8AA3-35CA-3421-8D456748E5B9}"/>
          </ac:spMkLst>
        </pc:spChg>
        <pc:spChg chg="del">
          <ac:chgData name="Balian, Sarah" userId="b3b060d9-4d34-479b-ad68-688eaebf93c5" providerId="ADAL" clId="{D5670B35-1CEF-4C36-9928-8ABF729F2BE2}" dt="2022-12-09T19:57:26.315" v="362" actId="478"/>
          <ac:spMkLst>
            <pc:docMk/>
            <pc:sldMk cId="1887431401" sldId="263"/>
            <ac:spMk id="17" creationId="{8F463A01-7069-BCF1-CFD5-59FEE65C01F4}"/>
          </ac:spMkLst>
        </pc:spChg>
        <pc:spChg chg="add mod">
          <ac:chgData name="Balian, Sarah" userId="b3b060d9-4d34-479b-ad68-688eaebf93c5" providerId="ADAL" clId="{D5670B35-1CEF-4C36-9928-8ABF729F2BE2}" dt="2022-12-09T20:15:22.871" v="473" actId="1076"/>
          <ac:spMkLst>
            <pc:docMk/>
            <pc:sldMk cId="1887431401" sldId="263"/>
            <ac:spMk id="18" creationId="{99526F6C-A786-EA2E-2A7F-9659F3E1D5E7}"/>
          </ac:spMkLst>
        </pc:spChg>
        <pc:graphicFrameChg chg="add del mod">
          <ac:chgData name="Balian, Sarah" userId="b3b060d9-4d34-479b-ad68-688eaebf93c5" providerId="ADAL" clId="{D5670B35-1CEF-4C36-9928-8ABF729F2BE2}" dt="2022-12-09T20:13:19.500" v="454" actId="478"/>
          <ac:graphicFrameMkLst>
            <pc:docMk/>
            <pc:sldMk cId="1887431401" sldId="263"/>
            <ac:graphicFrameMk id="12" creationId="{EA0A0782-FDF5-68B5-3E13-A040A82315DF}"/>
          </ac:graphicFrameMkLst>
        </pc:graphicFrameChg>
        <pc:graphicFrameChg chg="add mod">
          <ac:chgData name="Balian, Sarah" userId="b3b060d9-4d34-479b-ad68-688eaebf93c5" providerId="ADAL" clId="{D5670B35-1CEF-4C36-9928-8ABF729F2BE2}" dt="2022-12-11T17:18:30.112" v="3509" actId="207"/>
          <ac:graphicFrameMkLst>
            <pc:docMk/>
            <pc:sldMk cId="1887431401" sldId="263"/>
            <ac:graphicFrameMk id="21" creationId="{9673CC04-08CC-5578-D046-2CD1CE6E0EBA}"/>
          </ac:graphicFrameMkLst>
        </pc:graphicFrameChg>
        <pc:picChg chg="del">
          <ac:chgData name="Balian, Sarah" userId="b3b060d9-4d34-479b-ad68-688eaebf93c5" providerId="ADAL" clId="{D5670B35-1CEF-4C36-9928-8ABF729F2BE2}" dt="2022-12-09T19:57:16.175" v="339" actId="478"/>
          <ac:picMkLst>
            <pc:docMk/>
            <pc:sldMk cId="1887431401" sldId="263"/>
            <ac:picMk id="16" creationId="{14C21BE8-217C-ED8D-684F-146F978FE7F3}"/>
          </ac:picMkLst>
        </pc:picChg>
      </pc:sldChg>
      <pc:sldChg chg="addSp delSp modSp mod ord">
        <pc:chgData name="Balian, Sarah" userId="b3b060d9-4d34-479b-ad68-688eaebf93c5" providerId="ADAL" clId="{D5670B35-1CEF-4C36-9928-8ABF729F2BE2}" dt="2022-12-09T21:32:52.966" v="1770" actId="20577"/>
        <pc:sldMkLst>
          <pc:docMk/>
          <pc:sldMk cId="2479953464" sldId="264"/>
        </pc:sldMkLst>
        <pc:spChg chg="mod">
          <ac:chgData name="Balian, Sarah" userId="b3b060d9-4d34-479b-ad68-688eaebf93c5" providerId="ADAL" clId="{D5670B35-1CEF-4C36-9928-8ABF729F2BE2}" dt="2022-12-09T21:32:52.966" v="1770" actId="20577"/>
          <ac:spMkLst>
            <pc:docMk/>
            <pc:sldMk cId="2479953464" sldId="264"/>
            <ac:spMk id="2" creationId="{F6245169-1799-41CD-B28E-D2D20D16AD73}"/>
          </ac:spMkLst>
        </pc:spChg>
        <pc:spChg chg="del">
          <ac:chgData name="Balian, Sarah" userId="b3b060d9-4d34-479b-ad68-688eaebf93c5" providerId="ADAL" clId="{D5670B35-1CEF-4C36-9928-8ABF729F2BE2}" dt="2022-12-09T20:23:34.105" v="659" actId="478"/>
          <ac:spMkLst>
            <pc:docMk/>
            <pc:sldMk cId="2479953464" sldId="264"/>
            <ac:spMk id="10" creationId="{42B9B4F2-DF07-CDA1-F731-84581AF62576}"/>
          </ac:spMkLst>
        </pc:spChg>
        <pc:spChg chg="add del mod">
          <ac:chgData name="Balian, Sarah" userId="b3b060d9-4d34-479b-ad68-688eaebf93c5" providerId="ADAL" clId="{D5670B35-1CEF-4C36-9928-8ABF729F2BE2}" dt="2022-12-09T20:23:36.184" v="660" actId="478"/>
          <ac:spMkLst>
            <pc:docMk/>
            <pc:sldMk cId="2479953464" sldId="264"/>
            <ac:spMk id="12" creationId="{BE4ACFB7-1176-178E-29FA-DE16E8163551}"/>
          </ac:spMkLst>
        </pc:spChg>
        <pc:spChg chg="add mod">
          <ac:chgData name="Balian, Sarah" userId="b3b060d9-4d34-479b-ad68-688eaebf93c5" providerId="ADAL" clId="{D5670B35-1CEF-4C36-9928-8ABF729F2BE2}" dt="2022-12-09T21:25:16.873" v="1745" actId="27636"/>
          <ac:spMkLst>
            <pc:docMk/>
            <pc:sldMk cId="2479953464" sldId="264"/>
            <ac:spMk id="13" creationId="{B8005264-241D-4BC5-4C18-207DA6D099C3}"/>
          </ac:spMkLst>
        </pc:spChg>
        <pc:picChg chg="add mod">
          <ac:chgData name="Balian, Sarah" userId="b3b060d9-4d34-479b-ad68-688eaebf93c5" providerId="ADAL" clId="{D5670B35-1CEF-4C36-9928-8ABF729F2BE2}" dt="2022-12-09T21:32:50.013" v="1769"/>
          <ac:picMkLst>
            <pc:docMk/>
            <pc:sldMk cId="2479953464" sldId="264"/>
            <ac:picMk id="14" creationId="{1F4E151D-79B0-2594-1670-74173B816B17}"/>
          </ac:picMkLst>
        </pc:picChg>
      </pc:sldChg>
      <pc:sldChg chg="addSp delSp modSp mod ord">
        <pc:chgData name="Balian, Sarah" userId="b3b060d9-4d34-479b-ad68-688eaebf93c5" providerId="ADAL" clId="{D5670B35-1CEF-4C36-9928-8ABF729F2BE2}" dt="2022-12-09T21:32:59.065" v="1773" actId="6549"/>
        <pc:sldMkLst>
          <pc:docMk/>
          <pc:sldMk cId="3502258445" sldId="283"/>
        </pc:sldMkLst>
        <pc:spChg chg="mod">
          <ac:chgData name="Balian, Sarah" userId="b3b060d9-4d34-479b-ad68-688eaebf93c5" providerId="ADAL" clId="{D5670B35-1CEF-4C36-9928-8ABF729F2BE2}" dt="2022-12-09T21:32:59.065" v="1773" actId="6549"/>
          <ac:spMkLst>
            <pc:docMk/>
            <pc:sldMk cId="3502258445" sldId="283"/>
            <ac:spMk id="14" creationId="{472837B1-EAE8-8564-2917-A240D47892B0}"/>
          </ac:spMkLst>
        </pc:spChg>
        <pc:spChg chg="del mod">
          <ac:chgData name="Balian, Sarah" userId="b3b060d9-4d34-479b-ad68-688eaebf93c5" providerId="ADAL" clId="{D5670B35-1CEF-4C36-9928-8ABF729F2BE2}" dt="2022-12-09T21:28:43.923" v="1755" actId="478"/>
          <ac:spMkLst>
            <pc:docMk/>
            <pc:sldMk cId="3502258445" sldId="283"/>
            <ac:spMk id="15" creationId="{D98D9DFE-A653-03D6-94B0-66FBB56D71DE}"/>
          </ac:spMkLst>
        </pc:spChg>
        <pc:spChg chg="add del mod">
          <ac:chgData name="Balian, Sarah" userId="b3b060d9-4d34-479b-ad68-688eaebf93c5" providerId="ADAL" clId="{D5670B35-1CEF-4C36-9928-8ABF729F2BE2}" dt="2022-12-09T21:28:45.651" v="1756" actId="478"/>
          <ac:spMkLst>
            <pc:docMk/>
            <pc:sldMk cId="3502258445" sldId="283"/>
            <ac:spMk id="17" creationId="{878FFB5B-7A7A-FF66-ECB8-E88F606B8A69}"/>
          </ac:spMkLst>
        </pc:spChg>
        <pc:spChg chg="add mod">
          <ac:chgData name="Balian, Sarah" userId="b3b060d9-4d34-479b-ad68-688eaebf93c5" providerId="ADAL" clId="{D5670B35-1CEF-4C36-9928-8ABF729F2BE2}" dt="2022-12-09T21:32:44.579" v="1768" actId="1076"/>
          <ac:spMkLst>
            <pc:docMk/>
            <pc:sldMk cId="3502258445" sldId="283"/>
            <ac:spMk id="18" creationId="{FDF76921-9C9B-C9A6-4201-92D90EB20460}"/>
          </ac:spMkLst>
        </pc:spChg>
        <pc:picChg chg="add mod">
          <ac:chgData name="Balian, Sarah" userId="b3b060d9-4d34-479b-ad68-688eaebf93c5" providerId="ADAL" clId="{D5670B35-1CEF-4C36-9928-8ABF729F2BE2}" dt="2022-12-09T21:32:55.975" v="1771"/>
          <ac:picMkLst>
            <pc:docMk/>
            <pc:sldMk cId="3502258445" sldId="283"/>
            <ac:picMk id="19" creationId="{C1C35796-9F1E-5306-E9AC-80257CC6FADB}"/>
          </ac:picMkLst>
        </pc:picChg>
      </pc:sldChg>
      <pc:sldChg chg="addSp delSp modSp mod">
        <pc:chgData name="Balian, Sarah" userId="b3b060d9-4d34-479b-ad68-688eaebf93c5" providerId="ADAL" clId="{D5670B35-1CEF-4C36-9928-8ABF729F2BE2}" dt="2022-12-09T20:47:33.994" v="1220" actId="207"/>
        <pc:sldMkLst>
          <pc:docMk/>
          <pc:sldMk cId="1821595124" sldId="286"/>
        </pc:sldMkLst>
        <pc:spChg chg="mod">
          <ac:chgData name="Balian, Sarah" userId="b3b060d9-4d34-479b-ad68-688eaebf93c5" providerId="ADAL" clId="{D5670B35-1CEF-4C36-9928-8ABF729F2BE2}" dt="2022-12-09T20:37:42.767" v="1076" actId="20577"/>
          <ac:spMkLst>
            <pc:docMk/>
            <pc:sldMk cId="1821595124" sldId="286"/>
            <ac:spMk id="2" creationId="{F6245169-1799-41CD-B28E-D2D20D16AD73}"/>
          </ac:spMkLst>
        </pc:spChg>
        <pc:spChg chg="mod">
          <ac:chgData name="Balian, Sarah" userId="b3b060d9-4d34-479b-ad68-688eaebf93c5" providerId="ADAL" clId="{D5670B35-1CEF-4C36-9928-8ABF729F2BE2}" dt="2022-12-09T20:38:18.878" v="1146" actId="14100"/>
          <ac:spMkLst>
            <pc:docMk/>
            <pc:sldMk cId="1821595124" sldId="286"/>
            <ac:spMk id="3" creationId="{E4FD1E92-5DBC-B105-F246-2355E4FF9A74}"/>
          </ac:spMkLst>
        </pc:spChg>
        <pc:spChg chg="add mod">
          <ac:chgData name="Balian, Sarah" userId="b3b060d9-4d34-479b-ad68-688eaebf93c5" providerId="ADAL" clId="{D5670B35-1CEF-4C36-9928-8ABF729F2BE2}" dt="2022-12-09T20:47:06.175" v="1212" actId="1076"/>
          <ac:spMkLst>
            <pc:docMk/>
            <pc:sldMk cId="1821595124" sldId="286"/>
            <ac:spMk id="9" creationId="{8458E0F6-BBE5-BFD2-2C5C-A72AF0FE7113}"/>
          </ac:spMkLst>
        </pc:spChg>
        <pc:spChg chg="add mod">
          <ac:chgData name="Balian, Sarah" userId="b3b060d9-4d34-479b-ad68-688eaebf93c5" providerId="ADAL" clId="{D5670B35-1CEF-4C36-9928-8ABF729F2BE2}" dt="2022-12-09T20:47:10.583" v="1213" actId="1076"/>
          <ac:spMkLst>
            <pc:docMk/>
            <pc:sldMk cId="1821595124" sldId="286"/>
            <ac:spMk id="10" creationId="{2BCD5B87-D68C-96C1-BDEA-A615BE78DA67}"/>
          </ac:spMkLst>
        </pc:spChg>
        <pc:spChg chg="add mod">
          <ac:chgData name="Balian, Sarah" userId="b3b060d9-4d34-479b-ad68-688eaebf93c5" providerId="ADAL" clId="{D5670B35-1CEF-4C36-9928-8ABF729F2BE2}" dt="2022-12-09T20:47:14.593" v="1214" actId="1076"/>
          <ac:spMkLst>
            <pc:docMk/>
            <pc:sldMk cId="1821595124" sldId="286"/>
            <ac:spMk id="11" creationId="{6911DFF3-43BA-B411-34DB-00B6570CFB96}"/>
          </ac:spMkLst>
        </pc:spChg>
        <pc:spChg chg="add mod">
          <ac:chgData name="Balian, Sarah" userId="b3b060d9-4d34-479b-ad68-688eaebf93c5" providerId="ADAL" clId="{D5670B35-1CEF-4C36-9928-8ABF729F2BE2}" dt="2022-12-09T20:47:26.287" v="1219" actId="1037"/>
          <ac:spMkLst>
            <pc:docMk/>
            <pc:sldMk cId="1821595124" sldId="286"/>
            <ac:spMk id="12" creationId="{36198808-7F7D-2180-BA83-92503A93FCEC}"/>
          </ac:spMkLst>
        </pc:spChg>
        <pc:graphicFrameChg chg="del">
          <ac:chgData name="Balian, Sarah" userId="b3b060d9-4d34-479b-ad68-688eaebf93c5" providerId="ADAL" clId="{D5670B35-1CEF-4C36-9928-8ABF729F2BE2}" dt="2022-12-09T20:37:07.742" v="1043" actId="478"/>
          <ac:graphicFrameMkLst>
            <pc:docMk/>
            <pc:sldMk cId="1821595124" sldId="286"/>
            <ac:graphicFrameMk id="6" creationId="{A9A8CC69-E7C7-8BF8-2D2D-ABB1A61EC758}"/>
          </ac:graphicFrameMkLst>
        </pc:graphicFrameChg>
        <pc:graphicFrameChg chg="add mod">
          <ac:chgData name="Balian, Sarah" userId="b3b060d9-4d34-479b-ad68-688eaebf93c5" providerId="ADAL" clId="{D5670B35-1CEF-4C36-9928-8ABF729F2BE2}" dt="2022-12-09T20:47:33.994" v="1220" actId="207"/>
          <ac:graphicFrameMkLst>
            <pc:docMk/>
            <pc:sldMk cId="1821595124" sldId="286"/>
            <ac:graphicFrameMk id="8" creationId="{DE9A6772-C53F-EAE5-A902-BA86493CFD41}"/>
          </ac:graphicFrameMkLst>
        </pc:graphicFrameChg>
      </pc:sldChg>
      <pc:sldChg chg="addSp delSp modSp mod">
        <pc:chgData name="Balian, Sarah" userId="b3b060d9-4d34-479b-ad68-688eaebf93c5" providerId="ADAL" clId="{D5670B35-1CEF-4C36-9928-8ABF729F2BE2}" dt="2022-12-09T20:55:24.083" v="1411" actId="14100"/>
        <pc:sldMkLst>
          <pc:docMk/>
          <pc:sldMk cId="2004344858" sldId="288"/>
        </pc:sldMkLst>
        <pc:spChg chg="mod">
          <ac:chgData name="Balian, Sarah" userId="b3b060d9-4d34-479b-ad68-688eaebf93c5" providerId="ADAL" clId="{D5670B35-1CEF-4C36-9928-8ABF729F2BE2}" dt="2022-12-09T20:53:54.462" v="1394" actId="14100"/>
          <ac:spMkLst>
            <pc:docMk/>
            <pc:sldMk cId="2004344858" sldId="288"/>
            <ac:spMk id="10" creationId="{2D953FA9-CD59-752E-4FDA-CC41FF4B8DF2}"/>
          </ac:spMkLst>
        </pc:spChg>
        <pc:spChg chg="mod">
          <ac:chgData name="Balian, Sarah" userId="b3b060d9-4d34-479b-ad68-688eaebf93c5" providerId="ADAL" clId="{D5670B35-1CEF-4C36-9928-8ABF729F2BE2}" dt="2022-12-09T20:53:56.980" v="1395" actId="1076"/>
          <ac:spMkLst>
            <pc:docMk/>
            <pc:sldMk cId="2004344858" sldId="288"/>
            <ac:spMk id="11" creationId="{8E4E40E9-D792-25A1-4B37-23D4780B1318}"/>
          </ac:spMkLst>
        </pc:spChg>
        <pc:graphicFrameChg chg="add mod">
          <ac:chgData name="Balian, Sarah" userId="b3b060d9-4d34-479b-ad68-688eaebf93c5" providerId="ADAL" clId="{D5670B35-1CEF-4C36-9928-8ABF729F2BE2}" dt="2022-12-09T20:55:24.083" v="1411" actId="14100"/>
          <ac:graphicFrameMkLst>
            <pc:docMk/>
            <pc:sldMk cId="2004344858" sldId="288"/>
            <ac:graphicFrameMk id="2" creationId="{B0A68F7A-A083-4E2B-B574-D05208620F48}"/>
          </ac:graphicFrameMkLst>
        </pc:graphicFrameChg>
        <pc:graphicFrameChg chg="del">
          <ac:chgData name="Balian, Sarah" userId="b3b060d9-4d34-479b-ad68-688eaebf93c5" providerId="ADAL" clId="{D5670B35-1CEF-4C36-9928-8ABF729F2BE2}" dt="2022-12-09T20:50:13.943" v="1375" actId="478"/>
          <ac:graphicFrameMkLst>
            <pc:docMk/>
            <pc:sldMk cId="2004344858" sldId="288"/>
            <ac:graphicFrameMk id="9" creationId="{16BB2B36-D329-083C-5198-BEEC5AC12CFA}"/>
          </ac:graphicFrameMkLst>
        </pc:graphicFrameChg>
      </pc:sldChg>
      <pc:sldChg chg="modSp mod">
        <pc:chgData name="Balian, Sarah" userId="b3b060d9-4d34-479b-ad68-688eaebf93c5" providerId="ADAL" clId="{D5670B35-1CEF-4C36-9928-8ABF729F2BE2}" dt="2022-12-11T15:27:29.057" v="3508" actId="13926"/>
        <pc:sldMkLst>
          <pc:docMk/>
          <pc:sldMk cId="3475639167" sldId="289"/>
        </pc:sldMkLst>
        <pc:spChg chg="mod">
          <ac:chgData name="Balian, Sarah" userId="b3b060d9-4d34-479b-ad68-688eaebf93c5" providerId="ADAL" clId="{D5670B35-1CEF-4C36-9928-8ABF729F2BE2}" dt="2022-12-11T15:27:29.057" v="3508" actId="13926"/>
          <ac:spMkLst>
            <pc:docMk/>
            <pc:sldMk cId="3475639167" sldId="289"/>
            <ac:spMk id="2" creationId="{E2C1E771-73A1-701F-1EF7-0950A106EB3A}"/>
          </ac:spMkLst>
        </pc:spChg>
        <pc:spChg chg="mod">
          <ac:chgData name="Balian, Sarah" userId="b3b060d9-4d34-479b-ad68-688eaebf93c5" providerId="ADAL" clId="{D5670B35-1CEF-4C36-9928-8ABF729F2BE2}" dt="2022-12-11T15:27:22.876" v="3507" actId="6549"/>
          <ac:spMkLst>
            <pc:docMk/>
            <pc:sldMk cId="3475639167" sldId="289"/>
            <ac:spMk id="3" creationId="{F2A31AE5-F919-CA50-BF07-AF012D87D146}"/>
          </ac:spMkLst>
        </pc:spChg>
      </pc:sldChg>
      <pc:sldChg chg="del ord">
        <pc:chgData name="Balian, Sarah" userId="b3b060d9-4d34-479b-ad68-688eaebf93c5" providerId="ADAL" clId="{D5670B35-1CEF-4C36-9928-8ABF729F2BE2}" dt="2022-12-09T22:48:29.998" v="2641" actId="47"/>
        <pc:sldMkLst>
          <pc:docMk/>
          <pc:sldMk cId="61370533" sldId="290"/>
        </pc:sldMkLst>
      </pc:sldChg>
      <pc:sldChg chg="del">
        <pc:chgData name="Balian, Sarah" userId="b3b060d9-4d34-479b-ad68-688eaebf93c5" providerId="ADAL" clId="{D5670B35-1CEF-4C36-9928-8ABF729F2BE2}" dt="2022-12-09T22:48:31.716" v="2643" actId="47"/>
        <pc:sldMkLst>
          <pc:docMk/>
          <pc:sldMk cId="4205298638" sldId="292"/>
        </pc:sldMkLst>
      </pc:sldChg>
      <pc:sldChg chg="addSp delSp modSp mod">
        <pc:chgData name="Balian, Sarah" userId="b3b060d9-4d34-479b-ad68-688eaebf93c5" providerId="ADAL" clId="{D5670B35-1CEF-4C36-9928-8ABF729F2BE2}" dt="2022-12-09T20:34:54.546" v="1040" actId="1076"/>
        <pc:sldMkLst>
          <pc:docMk/>
          <pc:sldMk cId="1182146475" sldId="298"/>
        </pc:sldMkLst>
        <pc:spChg chg="mod">
          <ac:chgData name="Balian, Sarah" userId="b3b060d9-4d34-479b-ad68-688eaebf93c5" providerId="ADAL" clId="{D5670B35-1CEF-4C36-9928-8ABF729F2BE2}" dt="2022-12-09T20:32:42.802" v="949" actId="20577"/>
          <ac:spMkLst>
            <pc:docMk/>
            <pc:sldMk cId="1182146475" sldId="298"/>
            <ac:spMk id="2" creationId="{F6245169-1799-41CD-B28E-D2D20D16AD73}"/>
          </ac:spMkLst>
        </pc:spChg>
        <pc:spChg chg="mod">
          <ac:chgData name="Balian, Sarah" userId="b3b060d9-4d34-479b-ad68-688eaebf93c5" providerId="ADAL" clId="{D5670B35-1CEF-4C36-9928-8ABF729F2BE2}" dt="2022-12-09T20:33:06.873" v="1021" actId="20577"/>
          <ac:spMkLst>
            <pc:docMk/>
            <pc:sldMk cId="1182146475" sldId="298"/>
            <ac:spMk id="3" creationId="{E4FD1E92-5DBC-B105-F246-2355E4FF9A74}"/>
          </ac:spMkLst>
        </pc:spChg>
        <pc:spChg chg="mod">
          <ac:chgData name="Balian, Sarah" userId="b3b060d9-4d34-479b-ad68-688eaebf93c5" providerId="ADAL" clId="{D5670B35-1CEF-4C36-9928-8ABF729F2BE2}" dt="2022-12-09T20:33:59.472" v="1032" actId="1076"/>
          <ac:spMkLst>
            <pc:docMk/>
            <pc:sldMk cId="1182146475" sldId="298"/>
            <ac:spMk id="4" creationId="{87E0FD17-000E-F917-D7E1-AFF7CACBF13D}"/>
          </ac:spMkLst>
        </pc:spChg>
        <pc:spChg chg="add mod">
          <ac:chgData name="Balian, Sarah" userId="b3b060d9-4d34-479b-ad68-688eaebf93c5" providerId="ADAL" clId="{D5670B35-1CEF-4C36-9928-8ABF729F2BE2}" dt="2022-12-09T20:34:40.650" v="1034" actId="1076"/>
          <ac:spMkLst>
            <pc:docMk/>
            <pc:sldMk cId="1182146475" sldId="298"/>
            <ac:spMk id="6" creationId="{BDD56CF6-3B2A-0845-7AF8-19816CD67AB1}"/>
          </ac:spMkLst>
        </pc:spChg>
        <pc:spChg chg="add mod">
          <ac:chgData name="Balian, Sarah" userId="b3b060d9-4d34-479b-ad68-688eaebf93c5" providerId="ADAL" clId="{D5670B35-1CEF-4C36-9928-8ABF729F2BE2}" dt="2022-12-09T20:34:46.012" v="1036" actId="1076"/>
          <ac:spMkLst>
            <pc:docMk/>
            <pc:sldMk cId="1182146475" sldId="298"/>
            <ac:spMk id="7" creationId="{00308902-3E4B-A395-7185-386B402BF7D6}"/>
          </ac:spMkLst>
        </pc:spChg>
        <pc:spChg chg="add mod">
          <ac:chgData name="Balian, Sarah" userId="b3b060d9-4d34-479b-ad68-688eaebf93c5" providerId="ADAL" clId="{D5670B35-1CEF-4C36-9928-8ABF729F2BE2}" dt="2022-12-09T20:34:50.574" v="1038" actId="1076"/>
          <ac:spMkLst>
            <pc:docMk/>
            <pc:sldMk cId="1182146475" sldId="298"/>
            <ac:spMk id="8" creationId="{22816C1C-F82E-6D4B-D0A9-FA5039BA0D6B}"/>
          </ac:spMkLst>
        </pc:spChg>
        <pc:spChg chg="add mod">
          <ac:chgData name="Balian, Sarah" userId="b3b060d9-4d34-479b-ad68-688eaebf93c5" providerId="ADAL" clId="{D5670B35-1CEF-4C36-9928-8ABF729F2BE2}" dt="2022-12-09T20:34:54.546" v="1040" actId="1076"/>
          <ac:spMkLst>
            <pc:docMk/>
            <pc:sldMk cId="1182146475" sldId="298"/>
            <ac:spMk id="10" creationId="{C27C53CC-BF64-87A2-B4D9-F3C84CBDD6BE}"/>
          </ac:spMkLst>
        </pc:spChg>
        <pc:picChg chg="del">
          <ac:chgData name="Balian, Sarah" userId="b3b060d9-4d34-479b-ad68-688eaebf93c5" providerId="ADAL" clId="{D5670B35-1CEF-4C36-9928-8ABF729F2BE2}" dt="2022-12-09T20:32:32.825" v="917" actId="478"/>
          <ac:picMkLst>
            <pc:docMk/>
            <pc:sldMk cId="1182146475" sldId="298"/>
            <ac:picMk id="5" creationId="{31D361F8-A7DD-9772-7288-ED221E596AF4}"/>
          </ac:picMkLst>
        </pc:picChg>
      </pc:sldChg>
      <pc:sldChg chg="addSp delSp modSp mod ord">
        <pc:chgData name="Balian, Sarah" userId="b3b060d9-4d34-479b-ad68-688eaebf93c5" providerId="ADAL" clId="{D5670B35-1CEF-4C36-9928-8ABF729F2BE2}" dt="2022-12-09T22:19:19.585" v="1900" actId="20577"/>
        <pc:sldMkLst>
          <pc:docMk/>
          <pc:sldMk cId="317324267" sldId="299"/>
        </pc:sldMkLst>
        <pc:spChg chg="del">
          <ac:chgData name="Balian, Sarah" userId="b3b060d9-4d34-479b-ad68-688eaebf93c5" providerId="ADAL" clId="{D5670B35-1CEF-4C36-9928-8ABF729F2BE2}" dt="2022-12-09T21:33:14.794" v="1775" actId="478"/>
          <ac:spMkLst>
            <pc:docMk/>
            <pc:sldMk cId="317324267" sldId="299"/>
            <ac:spMk id="5" creationId="{D1D953F6-8A0D-3F9D-7265-73BDA97CAE95}"/>
          </ac:spMkLst>
        </pc:spChg>
        <pc:spChg chg="add del mod">
          <ac:chgData name="Balian, Sarah" userId="b3b060d9-4d34-479b-ad68-688eaebf93c5" providerId="ADAL" clId="{D5670B35-1CEF-4C36-9928-8ABF729F2BE2}" dt="2022-12-09T21:33:16.379" v="1776" actId="478"/>
          <ac:spMkLst>
            <pc:docMk/>
            <pc:sldMk cId="317324267" sldId="299"/>
            <ac:spMk id="9" creationId="{D0612688-9D54-8B7C-D7E8-E257FF06BD9C}"/>
          </ac:spMkLst>
        </pc:spChg>
        <pc:spChg chg="add mod">
          <ac:chgData name="Balian, Sarah" userId="b3b060d9-4d34-479b-ad68-688eaebf93c5" providerId="ADAL" clId="{D5670B35-1CEF-4C36-9928-8ABF729F2BE2}" dt="2022-12-09T22:19:19.585" v="1900" actId="20577"/>
          <ac:spMkLst>
            <pc:docMk/>
            <pc:sldMk cId="317324267" sldId="299"/>
            <ac:spMk id="10" creationId="{F771182A-32DE-C278-1E07-AC2B79BB595B}"/>
          </ac:spMkLst>
        </pc:spChg>
        <pc:spChg chg="mod">
          <ac:chgData name="Balian, Sarah" userId="b3b060d9-4d34-479b-ad68-688eaebf93c5" providerId="ADAL" clId="{D5670B35-1CEF-4C36-9928-8ABF729F2BE2}" dt="2022-12-09T22:18:07.470" v="1882" actId="207"/>
          <ac:spMkLst>
            <pc:docMk/>
            <pc:sldMk cId="317324267" sldId="299"/>
            <ac:spMk id="19" creationId="{82B27EF9-3FBD-309B-79E6-6DD1B396B7F2}"/>
          </ac:spMkLst>
        </pc:spChg>
        <pc:spChg chg="mod">
          <ac:chgData name="Balian, Sarah" userId="b3b060d9-4d34-479b-ad68-688eaebf93c5" providerId="ADAL" clId="{D5670B35-1CEF-4C36-9928-8ABF729F2BE2}" dt="2022-12-09T22:17:21.591" v="1875" actId="207"/>
          <ac:spMkLst>
            <pc:docMk/>
            <pc:sldMk cId="317324267" sldId="299"/>
            <ac:spMk id="20" creationId="{DFF4D7D1-5531-9052-3A86-E631897C3FF1}"/>
          </ac:spMkLst>
        </pc:spChg>
        <pc:spChg chg="mod">
          <ac:chgData name="Balian, Sarah" userId="b3b060d9-4d34-479b-ad68-688eaebf93c5" providerId="ADAL" clId="{D5670B35-1CEF-4C36-9928-8ABF729F2BE2}" dt="2022-12-09T22:17:24.288" v="1876" actId="207"/>
          <ac:spMkLst>
            <pc:docMk/>
            <pc:sldMk cId="317324267" sldId="299"/>
            <ac:spMk id="22" creationId="{79F7DE7F-B6FC-67E3-1062-6A6FF705070C}"/>
          </ac:spMkLst>
        </pc:spChg>
        <pc:spChg chg="mod">
          <ac:chgData name="Balian, Sarah" userId="b3b060d9-4d34-479b-ad68-688eaebf93c5" providerId="ADAL" clId="{D5670B35-1CEF-4C36-9928-8ABF729F2BE2}" dt="2022-12-09T22:17:30.728" v="1877" actId="207"/>
          <ac:spMkLst>
            <pc:docMk/>
            <pc:sldMk cId="317324267" sldId="299"/>
            <ac:spMk id="23" creationId="{FB08A05E-566E-4B8C-CEE8-9AB1A3EC8EFD}"/>
          </ac:spMkLst>
        </pc:spChg>
        <pc:spChg chg="mod">
          <ac:chgData name="Balian, Sarah" userId="b3b060d9-4d34-479b-ad68-688eaebf93c5" providerId="ADAL" clId="{D5670B35-1CEF-4C36-9928-8ABF729F2BE2}" dt="2022-12-09T22:16:42.896" v="1870" actId="207"/>
          <ac:spMkLst>
            <pc:docMk/>
            <pc:sldMk cId="317324267" sldId="299"/>
            <ac:spMk id="25" creationId="{9286E2F4-7211-1053-F8E4-62BDD171BC13}"/>
          </ac:spMkLst>
        </pc:spChg>
        <pc:spChg chg="mod">
          <ac:chgData name="Balian, Sarah" userId="b3b060d9-4d34-479b-ad68-688eaebf93c5" providerId="ADAL" clId="{D5670B35-1CEF-4C36-9928-8ABF729F2BE2}" dt="2022-12-09T22:17:14.075" v="1874" actId="207"/>
          <ac:spMkLst>
            <pc:docMk/>
            <pc:sldMk cId="317324267" sldId="299"/>
            <ac:spMk id="26" creationId="{0CE7C57C-079C-43BE-38DE-8556061A61F0}"/>
          </ac:spMkLst>
        </pc:spChg>
        <pc:spChg chg="mod">
          <ac:chgData name="Balian, Sarah" userId="b3b060d9-4d34-479b-ad68-688eaebf93c5" providerId="ADAL" clId="{D5670B35-1CEF-4C36-9928-8ABF729F2BE2}" dt="2022-12-09T22:18:21.849" v="1884" actId="207"/>
          <ac:spMkLst>
            <pc:docMk/>
            <pc:sldMk cId="317324267" sldId="299"/>
            <ac:spMk id="27" creationId="{3B2484F9-7DA9-3B58-5691-5C05CBB4911C}"/>
          </ac:spMkLst>
        </pc:spChg>
        <pc:spChg chg="mod">
          <ac:chgData name="Balian, Sarah" userId="b3b060d9-4d34-479b-ad68-688eaebf93c5" providerId="ADAL" clId="{D5670B35-1CEF-4C36-9928-8ABF729F2BE2}" dt="2022-12-09T22:16:23.547" v="1868" actId="207"/>
          <ac:spMkLst>
            <pc:docMk/>
            <pc:sldMk cId="317324267" sldId="299"/>
            <ac:spMk id="28" creationId="{086B88E6-B36D-DA23-F13A-221477F30255}"/>
          </ac:spMkLst>
        </pc:spChg>
        <pc:spChg chg="mod">
          <ac:chgData name="Balian, Sarah" userId="b3b060d9-4d34-479b-ad68-688eaebf93c5" providerId="ADAL" clId="{D5670B35-1CEF-4C36-9928-8ABF729F2BE2}" dt="2022-12-09T22:18:52.184" v="1889" actId="207"/>
          <ac:spMkLst>
            <pc:docMk/>
            <pc:sldMk cId="317324267" sldId="299"/>
            <ac:spMk id="31" creationId="{A67A114E-0910-BD77-04C3-779B7C7BED6A}"/>
          </ac:spMkLst>
        </pc:spChg>
        <pc:spChg chg="mod">
          <ac:chgData name="Balian, Sarah" userId="b3b060d9-4d34-479b-ad68-688eaebf93c5" providerId="ADAL" clId="{D5670B35-1CEF-4C36-9928-8ABF729F2BE2}" dt="2022-12-09T22:17:09.892" v="1873" actId="207"/>
          <ac:spMkLst>
            <pc:docMk/>
            <pc:sldMk cId="317324267" sldId="299"/>
            <ac:spMk id="32" creationId="{E978B757-63B9-7169-1890-A30CE86C7447}"/>
          </ac:spMkLst>
        </pc:spChg>
        <pc:spChg chg="mod">
          <ac:chgData name="Balian, Sarah" userId="b3b060d9-4d34-479b-ad68-688eaebf93c5" providerId="ADAL" clId="{D5670B35-1CEF-4C36-9928-8ABF729F2BE2}" dt="2022-12-09T22:17:06.890" v="1872" actId="207"/>
          <ac:spMkLst>
            <pc:docMk/>
            <pc:sldMk cId="317324267" sldId="299"/>
            <ac:spMk id="33" creationId="{BA2C492C-960A-8864-6C7D-64EA5A3A0782}"/>
          </ac:spMkLst>
        </pc:spChg>
        <pc:spChg chg="mod">
          <ac:chgData name="Balian, Sarah" userId="b3b060d9-4d34-479b-ad68-688eaebf93c5" providerId="ADAL" clId="{D5670B35-1CEF-4C36-9928-8ABF729F2BE2}" dt="2022-12-09T22:18:36.842" v="1887" actId="207"/>
          <ac:spMkLst>
            <pc:docMk/>
            <pc:sldMk cId="317324267" sldId="299"/>
            <ac:spMk id="34" creationId="{DF95CE22-E860-1A14-1666-1A99D7D42037}"/>
          </ac:spMkLst>
        </pc:spChg>
        <pc:spChg chg="mod">
          <ac:chgData name="Balian, Sarah" userId="b3b060d9-4d34-479b-ad68-688eaebf93c5" providerId="ADAL" clId="{D5670B35-1CEF-4C36-9928-8ABF729F2BE2}" dt="2022-12-09T22:17:54.584" v="1879" actId="207"/>
          <ac:spMkLst>
            <pc:docMk/>
            <pc:sldMk cId="317324267" sldId="299"/>
            <ac:spMk id="39" creationId="{E8EB246B-21B0-3706-9009-9F756AA23DB1}"/>
          </ac:spMkLst>
        </pc:spChg>
        <pc:spChg chg="mod">
          <ac:chgData name="Balian, Sarah" userId="b3b060d9-4d34-479b-ad68-688eaebf93c5" providerId="ADAL" clId="{D5670B35-1CEF-4C36-9928-8ABF729F2BE2}" dt="2022-12-09T22:06:48.308" v="1837" actId="20577"/>
          <ac:spMkLst>
            <pc:docMk/>
            <pc:sldMk cId="317324267" sldId="299"/>
            <ac:spMk id="41" creationId="{D668D04A-DECC-8646-63D2-86090C0B6EC2}"/>
          </ac:spMkLst>
        </pc:spChg>
        <pc:spChg chg="mod">
          <ac:chgData name="Balian, Sarah" userId="b3b060d9-4d34-479b-ad68-688eaebf93c5" providerId="ADAL" clId="{D5670B35-1CEF-4C36-9928-8ABF729F2BE2}" dt="2022-12-09T22:07:22.794" v="1846" actId="20577"/>
          <ac:spMkLst>
            <pc:docMk/>
            <pc:sldMk cId="317324267" sldId="299"/>
            <ac:spMk id="42" creationId="{CF8A5421-9323-A745-9033-6B0858E056E5}"/>
          </ac:spMkLst>
        </pc:spChg>
        <pc:spChg chg="mod">
          <ac:chgData name="Balian, Sarah" userId="b3b060d9-4d34-479b-ad68-688eaebf93c5" providerId="ADAL" clId="{D5670B35-1CEF-4C36-9928-8ABF729F2BE2}" dt="2022-12-09T22:05:29.913" v="1828" actId="20577"/>
          <ac:spMkLst>
            <pc:docMk/>
            <pc:sldMk cId="317324267" sldId="299"/>
            <ac:spMk id="43" creationId="{B7FC13D1-752F-56B6-5609-2A21E3445535}"/>
          </ac:spMkLst>
        </pc:spChg>
        <pc:spChg chg="mod">
          <ac:chgData name="Balian, Sarah" userId="b3b060d9-4d34-479b-ad68-688eaebf93c5" providerId="ADAL" clId="{D5670B35-1CEF-4C36-9928-8ABF729F2BE2}" dt="2022-12-09T22:09:53.102" v="1855" actId="20577"/>
          <ac:spMkLst>
            <pc:docMk/>
            <pc:sldMk cId="317324267" sldId="299"/>
            <ac:spMk id="44" creationId="{4BC63EFC-51D8-5205-E29F-01514C838175}"/>
          </ac:spMkLst>
        </pc:spChg>
        <pc:spChg chg="mod">
          <ac:chgData name="Balian, Sarah" userId="b3b060d9-4d34-479b-ad68-688eaebf93c5" providerId="ADAL" clId="{D5670B35-1CEF-4C36-9928-8ABF729F2BE2}" dt="2022-12-09T22:02:40.331" v="1792" actId="20577"/>
          <ac:spMkLst>
            <pc:docMk/>
            <pc:sldMk cId="317324267" sldId="299"/>
            <ac:spMk id="45" creationId="{BBE6A571-B611-7C03-DEE0-82AB9841B25B}"/>
          </ac:spMkLst>
        </pc:spChg>
        <pc:spChg chg="mod">
          <ac:chgData name="Balian, Sarah" userId="b3b060d9-4d34-479b-ad68-688eaebf93c5" providerId="ADAL" clId="{D5670B35-1CEF-4C36-9928-8ABF729F2BE2}" dt="2022-12-09T22:07:06.755" v="1840" actId="20577"/>
          <ac:spMkLst>
            <pc:docMk/>
            <pc:sldMk cId="317324267" sldId="299"/>
            <ac:spMk id="46" creationId="{42DF423A-99C8-4EB4-85E6-B227F5AC86CF}"/>
          </ac:spMkLst>
        </pc:spChg>
        <pc:spChg chg="mod">
          <ac:chgData name="Balian, Sarah" userId="b3b060d9-4d34-479b-ad68-688eaebf93c5" providerId="ADAL" clId="{D5670B35-1CEF-4C36-9928-8ABF729F2BE2}" dt="2022-12-09T22:10:18.685" v="1861" actId="20577"/>
          <ac:spMkLst>
            <pc:docMk/>
            <pc:sldMk cId="317324267" sldId="299"/>
            <ac:spMk id="47" creationId="{1A54FE55-9EA8-7040-3CAE-58A0BC0B5A7A}"/>
          </ac:spMkLst>
        </pc:spChg>
        <pc:spChg chg="mod">
          <ac:chgData name="Balian, Sarah" userId="b3b060d9-4d34-479b-ad68-688eaebf93c5" providerId="ADAL" clId="{D5670B35-1CEF-4C36-9928-8ABF729F2BE2}" dt="2022-12-09T22:05:00.138" v="1819" actId="20577"/>
          <ac:spMkLst>
            <pc:docMk/>
            <pc:sldMk cId="317324267" sldId="299"/>
            <ac:spMk id="48" creationId="{C745E97A-7FD6-1663-C9EC-826AD8D437D1}"/>
          </ac:spMkLst>
        </pc:spChg>
        <pc:spChg chg="mod">
          <ac:chgData name="Balian, Sarah" userId="b3b060d9-4d34-479b-ad68-688eaebf93c5" providerId="ADAL" clId="{D5670B35-1CEF-4C36-9928-8ABF729F2BE2}" dt="2022-12-09T22:05:17.099" v="1825" actId="20577"/>
          <ac:spMkLst>
            <pc:docMk/>
            <pc:sldMk cId="317324267" sldId="299"/>
            <ac:spMk id="49" creationId="{5A089B96-6EB7-40E6-B695-CA14F03E510E}"/>
          </ac:spMkLst>
        </pc:spChg>
        <pc:spChg chg="mod">
          <ac:chgData name="Balian, Sarah" userId="b3b060d9-4d34-479b-ad68-688eaebf93c5" providerId="ADAL" clId="{D5670B35-1CEF-4C36-9928-8ABF729F2BE2}" dt="2022-12-09T22:10:41.621" v="1867" actId="20577"/>
          <ac:spMkLst>
            <pc:docMk/>
            <pc:sldMk cId="317324267" sldId="299"/>
            <ac:spMk id="50" creationId="{B4A38A1D-ED77-E4A3-DF60-1B2D80DD4252}"/>
          </ac:spMkLst>
        </pc:spChg>
        <pc:spChg chg="mod">
          <ac:chgData name="Balian, Sarah" userId="b3b060d9-4d34-479b-ad68-688eaebf93c5" providerId="ADAL" clId="{D5670B35-1CEF-4C36-9928-8ABF729F2BE2}" dt="2022-12-09T22:03:08.275" v="1799" actId="1076"/>
          <ac:spMkLst>
            <pc:docMk/>
            <pc:sldMk cId="317324267" sldId="299"/>
            <ac:spMk id="51" creationId="{3D949BF7-3246-03FC-D71D-FF2B194A5867}"/>
          </ac:spMkLst>
        </pc:spChg>
        <pc:spChg chg="mod">
          <ac:chgData name="Balian, Sarah" userId="b3b060d9-4d34-479b-ad68-688eaebf93c5" providerId="ADAL" clId="{D5670B35-1CEF-4C36-9928-8ABF729F2BE2}" dt="2022-12-09T22:04:12.592" v="1804" actId="20577"/>
          <ac:spMkLst>
            <pc:docMk/>
            <pc:sldMk cId="317324267" sldId="299"/>
            <ac:spMk id="52" creationId="{D73A6417-5A8E-992C-44F0-86E234C17E10}"/>
          </ac:spMkLst>
        </pc:spChg>
        <pc:spChg chg="mod">
          <ac:chgData name="Balian, Sarah" userId="b3b060d9-4d34-479b-ad68-688eaebf93c5" providerId="ADAL" clId="{D5670B35-1CEF-4C36-9928-8ABF729F2BE2}" dt="2022-12-09T22:05:48.715" v="1834" actId="20577"/>
          <ac:spMkLst>
            <pc:docMk/>
            <pc:sldMk cId="317324267" sldId="299"/>
            <ac:spMk id="53" creationId="{34E58A3B-6C41-24E5-AFB9-0CC8E52DFFBF}"/>
          </ac:spMkLst>
        </pc:spChg>
        <pc:spChg chg="mod">
          <ac:chgData name="Balian, Sarah" userId="b3b060d9-4d34-479b-ad68-688eaebf93c5" providerId="ADAL" clId="{D5670B35-1CEF-4C36-9928-8ABF729F2BE2}" dt="2022-12-09T22:02:48.602" v="1795" actId="20577"/>
          <ac:spMkLst>
            <pc:docMk/>
            <pc:sldMk cId="317324267" sldId="299"/>
            <ac:spMk id="54" creationId="{3C62B939-790C-DB0F-0CF6-1E2C6F585ED4}"/>
          </ac:spMkLst>
        </pc:spChg>
        <pc:spChg chg="mod">
          <ac:chgData name="Balian, Sarah" userId="b3b060d9-4d34-479b-ad68-688eaebf93c5" providerId="ADAL" clId="{D5670B35-1CEF-4C36-9928-8ABF729F2BE2}" dt="2022-12-09T22:10:35.373" v="1864" actId="20577"/>
          <ac:spMkLst>
            <pc:docMk/>
            <pc:sldMk cId="317324267" sldId="299"/>
            <ac:spMk id="55" creationId="{16C6B6BA-7222-2A46-CA43-30A3DC2F40E5}"/>
          </ac:spMkLst>
        </pc:spChg>
        <pc:spChg chg="mod">
          <ac:chgData name="Balian, Sarah" userId="b3b060d9-4d34-479b-ad68-688eaebf93c5" providerId="ADAL" clId="{D5670B35-1CEF-4C36-9928-8ABF729F2BE2}" dt="2022-12-09T21:33:58.840" v="1785" actId="1076"/>
          <ac:spMkLst>
            <pc:docMk/>
            <pc:sldMk cId="317324267" sldId="299"/>
            <ac:spMk id="58" creationId="{DB0E9556-57C4-FB9F-F4ED-4A86F430775C}"/>
          </ac:spMkLst>
        </pc:spChg>
        <pc:spChg chg="mod">
          <ac:chgData name="Balian, Sarah" userId="b3b060d9-4d34-479b-ad68-688eaebf93c5" providerId="ADAL" clId="{D5670B35-1CEF-4C36-9928-8ABF729F2BE2}" dt="2022-12-09T22:04:52.746" v="1816" actId="20577"/>
          <ac:spMkLst>
            <pc:docMk/>
            <pc:sldMk cId="317324267" sldId="299"/>
            <ac:spMk id="59" creationId="{4D135624-874F-7303-6186-F1323F30C5AA}"/>
          </ac:spMkLst>
        </pc:spChg>
        <pc:spChg chg="mod">
          <ac:chgData name="Balian, Sarah" userId="b3b060d9-4d34-479b-ad68-688eaebf93c5" providerId="ADAL" clId="{D5670B35-1CEF-4C36-9928-8ABF729F2BE2}" dt="2022-12-09T22:18:13.428" v="1883" actId="1076"/>
          <ac:spMkLst>
            <pc:docMk/>
            <pc:sldMk cId="317324267" sldId="299"/>
            <ac:spMk id="60" creationId="{283A431F-66DE-56D0-6F8C-E197CA434994}"/>
          </ac:spMkLst>
        </pc:spChg>
        <pc:spChg chg="mod">
          <ac:chgData name="Balian, Sarah" userId="b3b060d9-4d34-479b-ad68-688eaebf93c5" providerId="ADAL" clId="{D5670B35-1CEF-4C36-9928-8ABF729F2BE2}" dt="2022-12-09T22:07:15.827" v="1843" actId="20577"/>
          <ac:spMkLst>
            <pc:docMk/>
            <pc:sldMk cId="317324267" sldId="299"/>
            <ac:spMk id="61" creationId="{13D1EBF7-3808-CC4B-C914-B34A82C02B00}"/>
          </ac:spMkLst>
        </pc:spChg>
        <pc:spChg chg="mod">
          <ac:chgData name="Balian, Sarah" userId="b3b060d9-4d34-479b-ad68-688eaebf93c5" providerId="ADAL" clId="{D5670B35-1CEF-4C36-9928-8ABF729F2BE2}" dt="2022-12-09T22:18:43.427" v="1888" actId="1076"/>
          <ac:spMkLst>
            <pc:docMk/>
            <pc:sldMk cId="317324267" sldId="299"/>
            <ac:spMk id="1033" creationId="{3CD9B410-05B2-6138-6911-D2332C745AC9}"/>
          </ac:spMkLst>
        </pc:spChg>
        <pc:spChg chg="mod">
          <ac:chgData name="Balian, Sarah" userId="b3b060d9-4d34-479b-ad68-688eaebf93c5" providerId="ADAL" clId="{D5670B35-1CEF-4C36-9928-8ABF729F2BE2}" dt="2022-12-09T22:19:00.828" v="1891" actId="1076"/>
          <ac:spMkLst>
            <pc:docMk/>
            <pc:sldMk cId="317324267" sldId="299"/>
            <ac:spMk id="1034" creationId="{7DB997D1-C003-D6C6-1F18-F0F31FEDDA4D}"/>
          </ac:spMkLst>
        </pc:spChg>
        <pc:spChg chg="mod">
          <ac:chgData name="Balian, Sarah" userId="b3b060d9-4d34-479b-ad68-688eaebf93c5" providerId="ADAL" clId="{D5670B35-1CEF-4C36-9928-8ABF729F2BE2}" dt="2022-12-09T22:18:57.066" v="1890" actId="1076"/>
          <ac:spMkLst>
            <pc:docMk/>
            <pc:sldMk cId="317324267" sldId="299"/>
            <ac:spMk id="1035" creationId="{505D2889-80F3-69CB-1B35-181142E76EFB}"/>
          </ac:spMkLst>
        </pc:spChg>
        <pc:spChg chg="mod">
          <ac:chgData name="Balian, Sarah" userId="b3b060d9-4d34-479b-ad68-688eaebf93c5" providerId="ADAL" clId="{D5670B35-1CEF-4C36-9928-8ABF729F2BE2}" dt="2022-12-09T22:04:43.321" v="1813" actId="20577"/>
          <ac:spMkLst>
            <pc:docMk/>
            <pc:sldMk cId="317324267" sldId="299"/>
            <ac:spMk id="1036" creationId="{857DBFB8-A839-2B3D-F992-3D5B522A6EDA}"/>
          </ac:spMkLst>
        </pc:spChg>
        <pc:spChg chg="mod">
          <ac:chgData name="Balian, Sarah" userId="b3b060d9-4d34-479b-ad68-688eaebf93c5" providerId="ADAL" clId="{D5670B35-1CEF-4C36-9928-8ABF729F2BE2}" dt="2022-12-09T22:05:38.682" v="1831" actId="20577"/>
          <ac:spMkLst>
            <pc:docMk/>
            <pc:sldMk cId="317324267" sldId="299"/>
            <ac:spMk id="1037" creationId="{A619D19B-59AC-7D09-4061-FA84E7FB471A}"/>
          </ac:spMkLst>
        </pc:spChg>
        <pc:spChg chg="mod">
          <ac:chgData name="Balian, Sarah" userId="b3b060d9-4d34-479b-ad68-688eaebf93c5" providerId="ADAL" clId="{D5670B35-1CEF-4C36-9928-8ABF729F2BE2}" dt="2022-12-09T22:09:30.961" v="1849" actId="20577"/>
          <ac:spMkLst>
            <pc:docMk/>
            <pc:sldMk cId="317324267" sldId="299"/>
            <ac:spMk id="1038" creationId="{5909F8BF-9101-628B-51F4-11674CFA84EF}"/>
          </ac:spMkLst>
        </pc:spChg>
        <pc:spChg chg="mod">
          <ac:chgData name="Balian, Sarah" userId="b3b060d9-4d34-479b-ad68-688eaebf93c5" providerId="ADAL" clId="{D5670B35-1CEF-4C36-9928-8ABF729F2BE2}" dt="2022-12-09T22:05:08.892" v="1822" actId="20577"/>
          <ac:spMkLst>
            <pc:docMk/>
            <pc:sldMk cId="317324267" sldId="299"/>
            <ac:spMk id="1041" creationId="{EDDDA1C2-40F2-C465-D3BB-2E406CC881AB}"/>
          </ac:spMkLst>
        </pc:spChg>
        <pc:spChg chg="mod">
          <ac:chgData name="Balian, Sarah" userId="b3b060d9-4d34-479b-ad68-688eaebf93c5" providerId="ADAL" clId="{D5670B35-1CEF-4C36-9928-8ABF729F2BE2}" dt="2022-12-09T22:01:57.265" v="1789" actId="20577"/>
          <ac:spMkLst>
            <pc:docMk/>
            <pc:sldMk cId="317324267" sldId="299"/>
            <ac:spMk id="1046" creationId="{8A57591F-F75D-FBB3-BD7E-757A1AFC2F44}"/>
          </ac:spMkLst>
        </pc:spChg>
        <pc:picChg chg="add mod">
          <ac:chgData name="Balian, Sarah" userId="b3b060d9-4d34-479b-ad68-688eaebf93c5" providerId="ADAL" clId="{D5670B35-1CEF-4C36-9928-8ABF729F2BE2}" dt="2022-12-09T21:33:06.566" v="1774"/>
          <ac:picMkLst>
            <pc:docMk/>
            <pc:sldMk cId="317324267" sldId="299"/>
            <ac:picMk id="6" creationId="{54127A77-B12B-D47A-C855-6366D8066847}"/>
          </ac:picMkLst>
        </pc:picChg>
        <pc:cxnChg chg="mod">
          <ac:chgData name="Balian, Sarah" userId="b3b060d9-4d34-479b-ad68-688eaebf93c5" providerId="ADAL" clId="{D5670B35-1CEF-4C36-9928-8ABF729F2BE2}" dt="2022-12-09T22:16:47.642" v="1871" actId="1076"/>
          <ac:cxnSpMkLst>
            <pc:docMk/>
            <pc:sldMk cId="317324267" sldId="299"/>
            <ac:cxnSpMk id="1039" creationId="{27A9561D-6FFC-F4BF-D6C2-12FEB0D3D959}"/>
          </ac:cxnSpMkLst>
        </pc:cxnChg>
      </pc:sldChg>
      <pc:sldChg chg="addSp delSp modSp mod ord">
        <pc:chgData name="Balian, Sarah" userId="b3b060d9-4d34-479b-ad68-688eaebf93c5" providerId="ADAL" clId="{D5670B35-1CEF-4C36-9928-8ABF729F2BE2}" dt="2022-12-09T22:43:15.646" v="2476" actId="1076"/>
        <pc:sldMkLst>
          <pc:docMk/>
          <pc:sldMk cId="3076330452" sldId="300"/>
        </pc:sldMkLst>
        <pc:spChg chg="mod">
          <ac:chgData name="Balian, Sarah" userId="b3b060d9-4d34-479b-ad68-688eaebf93c5" providerId="ADAL" clId="{D5670B35-1CEF-4C36-9928-8ABF729F2BE2}" dt="2022-12-09T22:43:15.646" v="2476" actId="1076"/>
          <ac:spMkLst>
            <pc:docMk/>
            <pc:sldMk cId="3076330452" sldId="300"/>
            <ac:spMk id="6" creationId="{9BDCE6A8-2C31-F7B4-5CEC-7699505FBC63}"/>
          </ac:spMkLst>
        </pc:spChg>
        <pc:spChg chg="add del">
          <ac:chgData name="Balian, Sarah" userId="b3b060d9-4d34-479b-ad68-688eaebf93c5" providerId="ADAL" clId="{D5670B35-1CEF-4C36-9928-8ABF729F2BE2}" dt="2022-12-09T22:40:43.427" v="2217" actId="478"/>
          <ac:spMkLst>
            <pc:docMk/>
            <pc:sldMk cId="3076330452" sldId="300"/>
            <ac:spMk id="8" creationId="{1A5D5D1F-6AE8-32C3-0DF9-D2F8A96FD892}"/>
          </ac:spMkLst>
        </pc:spChg>
        <pc:spChg chg="mod">
          <ac:chgData name="Balian, Sarah" userId="b3b060d9-4d34-479b-ad68-688eaebf93c5" providerId="ADAL" clId="{D5670B35-1CEF-4C36-9928-8ABF729F2BE2}" dt="2022-12-09T22:43:12.503" v="2475" actId="1076"/>
          <ac:spMkLst>
            <pc:docMk/>
            <pc:sldMk cId="3076330452" sldId="300"/>
            <ac:spMk id="10" creationId="{6A4BCF62-45E9-A6C5-5A04-B2F16A6B6FAB}"/>
          </ac:spMkLst>
        </pc:spChg>
        <pc:spChg chg="add del">
          <ac:chgData name="Balian, Sarah" userId="b3b060d9-4d34-479b-ad68-688eaebf93c5" providerId="ADAL" clId="{D5670B35-1CEF-4C36-9928-8ABF729F2BE2}" dt="2022-12-09T22:40:43.427" v="2217" actId="478"/>
          <ac:spMkLst>
            <pc:docMk/>
            <pc:sldMk cId="3076330452" sldId="300"/>
            <ac:spMk id="41" creationId="{D668D04A-DECC-8646-63D2-86090C0B6EC2}"/>
          </ac:spMkLst>
        </pc:spChg>
        <pc:spChg chg="add del">
          <ac:chgData name="Balian, Sarah" userId="b3b060d9-4d34-479b-ad68-688eaebf93c5" providerId="ADAL" clId="{D5670B35-1CEF-4C36-9928-8ABF729F2BE2}" dt="2022-12-09T22:40:43.427" v="2217" actId="478"/>
          <ac:spMkLst>
            <pc:docMk/>
            <pc:sldMk cId="3076330452" sldId="300"/>
            <ac:spMk id="42" creationId="{CF8A5421-9323-A745-9033-6B0858E056E5}"/>
          </ac:spMkLst>
        </pc:spChg>
        <pc:spChg chg="add del">
          <ac:chgData name="Balian, Sarah" userId="b3b060d9-4d34-479b-ad68-688eaebf93c5" providerId="ADAL" clId="{D5670B35-1CEF-4C36-9928-8ABF729F2BE2}" dt="2022-12-09T22:40:43.427" v="2217" actId="478"/>
          <ac:spMkLst>
            <pc:docMk/>
            <pc:sldMk cId="3076330452" sldId="300"/>
            <ac:spMk id="43" creationId="{B7FC13D1-752F-56B6-5609-2A21E3445535}"/>
          </ac:spMkLst>
        </pc:spChg>
        <pc:spChg chg="add del">
          <ac:chgData name="Balian, Sarah" userId="b3b060d9-4d34-479b-ad68-688eaebf93c5" providerId="ADAL" clId="{D5670B35-1CEF-4C36-9928-8ABF729F2BE2}" dt="2022-12-09T22:40:43.427" v="2217" actId="478"/>
          <ac:spMkLst>
            <pc:docMk/>
            <pc:sldMk cId="3076330452" sldId="300"/>
            <ac:spMk id="44" creationId="{4BC63EFC-51D8-5205-E29F-01514C838175}"/>
          </ac:spMkLst>
        </pc:spChg>
        <pc:spChg chg="add del">
          <ac:chgData name="Balian, Sarah" userId="b3b060d9-4d34-479b-ad68-688eaebf93c5" providerId="ADAL" clId="{D5670B35-1CEF-4C36-9928-8ABF729F2BE2}" dt="2022-12-09T22:40:43.427" v="2217" actId="478"/>
          <ac:spMkLst>
            <pc:docMk/>
            <pc:sldMk cId="3076330452" sldId="300"/>
            <ac:spMk id="45" creationId="{BBE6A571-B611-7C03-DEE0-82AB9841B25B}"/>
          </ac:spMkLst>
        </pc:spChg>
        <pc:spChg chg="add del">
          <ac:chgData name="Balian, Sarah" userId="b3b060d9-4d34-479b-ad68-688eaebf93c5" providerId="ADAL" clId="{D5670B35-1CEF-4C36-9928-8ABF729F2BE2}" dt="2022-12-09T22:40:43.427" v="2217" actId="478"/>
          <ac:spMkLst>
            <pc:docMk/>
            <pc:sldMk cId="3076330452" sldId="300"/>
            <ac:spMk id="46" creationId="{42DF423A-99C8-4EB4-85E6-B227F5AC86CF}"/>
          </ac:spMkLst>
        </pc:spChg>
        <pc:spChg chg="add del">
          <ac:chgData name="Balian, Sarah" userId="b3b060d9-4d34-479b-ad68-688eaebf93c5" providerId="ADAL" clId="{D5670B35-1CEF-4C36-9928-8ABF729F2BE2}" dt="2022-12-09T22:40:43.427" v="2217" actId="478"/>
          <ac:spMkLst>
            <pc:docMk/>
            <pc:sldMk cId="3076330452" sldId="300"/>
            <ac:spMk id="47" creationId="{1A54FE55-9EA8-7040-3CAE-58A0BC0B5A7A}"/>
          </ac:spMkLst>
        </pc:spChg>
        <pc:spChg chg="add del">
          <ac:chgData name="Balian, Sarah" userId="b3b060d9-4d34-479b-ad68-688eaebf93c5" providerId="ADAL" clId="{D5670B35-1CEF-4C36-9928-8ABF729F2BE2}" dt="2022-12-09T22:40:43.427" v="2217" actId="478"/>
          <ac:spMkLst>
            <pc:docMk/>
            <pc:sldMk cId="3076330452" sldId="300"/>
            <ac:spMk id="48" creationId="{C745E97A-7FD6-1663-C9EC-826AD8D437D1}"/>
          </ac:spMkLst>
        </pc:spChg>
        <pc:spChg chg="add del">
          <ac:chgData name="Balian, Sarah" userId="b3b060d9-4d34-479b-ad68-688eaebf93c5" providerId="ADAL" clId="{D5670B35-1CEF-4C36-9928-8ABF729F2BE2}" dt="2022-12-09T22:40:43.427" v="2217" actId="478"/>
          <ac:spMkLst>
            <pc:docMk/>
            <pc:sldMk cId="3076330452" sldId="300"/>
            <ac:spMk id="49" creationId="{5A089B96-6EB7-40E6-B695-CA14F03E510E}"/>
          </ac:spMkLst>
        </pc:spChg>
        <pc:spChg chg="add del">
          <ac:chgData name="Balian, Sarah" userId="b3b060d9-4d34-479b-ad68-688eaebf93c5" providerId="ADAL" clId="{D5670B35-1CEF-4C36-9928-8ABF729F2BE2}" dt="2022-12-09T22:40:43.427" v="2217" actId="478"/>
          <ac:spMkLst>
            <pc:docMk/>
            <pc:sldMk cId="3076330452" sldId="300"/>
            <ac:spMk id="50" creationId="{B4A38A1D-ED77-E4A3-DF60-1B2D80DD4252}"/>
          </ac:spMkLst>
        </pc:spChg>
        <pc:spChg chg="add del">
          <ac:chgData name="Balian, Sarah" userId="b3b060d9-4d34-479b-ad68-688eaebf93c5" providerId="ADAL" clId="{D5670B35-1CEF-4C36-9928-8ABF729F2BE2}" dt="2022-12-09T22:40:43.427" v="2217" actId="478"/>
          <ac:spMkLst>
            <pc:docMk/>
            <pc:sldMk cId="3076330452" sldId="300"/>
            <ac:spMk id="51" creationId="{3D949BF7-3246-03FC-D71D-FF2B194A5867}"/>
          </ac:spMkLst>
        </pc:spChg>
        <pc:spChg chg="add del">
          <ac:chgData name="Balian, Sarah" userId="b3b060d9-4d34-479b-ad68-688eaebf93c5" providerId="ADAL" clId="{D5670B35-1CEF-4C36-9928-8ABF729F2BE2}" dt="2022-12-09T22:40:43.427" v="2217" actId="478"/>
          <ac:spMkLst>
            <pc:docMk/>
            <pc:sldMk cId="3076330452" sldId="300"/>
            <ac:spMk id="52" creationId="{D73A6417-5A8E-992C-44F0-86E234C17E10}"/>
          </ac:spMkLst>
        </pc:spChg>
        <pc:spChg chg="add del">
          <ac:chgData name="Balian, Sarah" userId="b3b060d9-4d34-479b-ad68-688eaebf93c5" providerId="ADAL" clId="{D5670B35-1CEF-4C36-9928-8ABF729F2BE2}" dt="2022-12-09T22:40:43.427" v="2217" actId="478"/>
          <ac:spMkLst>
            <pc:docMk/>
            <pc:sldMk cId="3076330452" sldId="300"/>
            <ac:spMk id="53" creationId="{34E58A3B-6C41-24E5-AFB9-0CC8E52DFFBF}"/>
          </ac:spMkLst>
        </pc:spChg>
        <pc:spChg chg="add del">
          <ac:chgData name="Balian, Sarah" userId="b3b060d9-4d34-479b-ad68-688eaebf93c5" providerId="ADAL" clId="{D5670B35-1CEF-4C36-9928-8ABF729F2BE2}" dt="2022-12-09T22:40:43.427" v="2217" actId="478"/>
          <ac:spMkLst>
            <pc:docMk/>
            <pc:sldMk cId="3076330452" sldId="300"/>
            <ac:spMk id="54" creationId="{3C62B939-790C-DB0F-0CF6-1E2C6F585ED4}"/>
          </ac:spMkLst>
        </pc:spChg>
        <pc:spChg chg="add del">
          <ac:chgData name="Balian, Sarah" userId="b3b060d9-4d34-479b-ad68-688eaebf93c5" providerId="ADAL" clId="{D5670B35-1CEF-4C36-9928-8ABF729F2BE2}" dt="2022-12-09T22:40:43.427" v="2217" actId="478"/>
          <ac:spMkLst>
            <pc:docMk/>
            <pc:sldMk cId="3076330452" sldId="300"/>
            <ac:spMk id="55" creationId="{16C6B6BA-7222-2A46-CA43-30A3DC2F40E5}"/>
          </ac:spMkLst>
        </pc:spChg>
        <pc:spChg chg="add del">
          <ac:chgData name="Balian, Sarah" userId="b3b060d9-4d34-479b-ad68-688eaebf93c5" providerId="ADAL" clId="{D5670B35-1CEF-4C36-9928-8ABF729F2BE2}" dt="2022-12-09T22:40:43.427" v="2217" actId="478"/>
          <ac:spMkLst>
            <pc:docMk/>
            <pc:sldMk cId="3076330452" sldId="300"/>
            <ac:spMk id="59" creationId="{4D135624-874F-7303-6186-F1323F30C5AA}"/>
          </ac:spMkLst>
        </pc:spChg>
        <pc:spChg chg="add del">
          <ac:chgData name="Balian, Sarah" userId="b3b060d9-4d34-479b-ad68-688eaebf93c5" providerId="ADAL" clId="{D5670B35-1CEF-4C36-9928-8ABF729F2BE2}" dt="2022-12-09T22:40:43.427" v="2217" actId="478"/>
          <ac:spMkLst>
            <pc:docMk/>
            <pc:sldMk cId="3076330452" sldId="300"/>
            <ac:spMk id="60" creationId="{283A431F-66DE-56D0-6F8C-E197CA434994}"/>
          </ac:spMkLst>
        </pc:spChg>
        <pc:spChg chg="add del">
          <ac:chgData name="Balian, Sarah" userId="b3b060d9-4d34-479b-ad68-688eaebf93c5" providerId="ADAL" clId="{D5670B35-1CEF-4C36-9928-8ABF729F2BE2}" dt="2022-12-09T22:40:43.427" v="2217" actId="478"/>
          <ac:spMkLst>
            <pc:docMk/>
            <pc:sldMk cId="3076330452" sldId="300"/>
            <ac:spMk id="61" creationId="{13D1EBF7-3808-CC4B-C914-B34A82C02B00}"/>
          </ac:spMkLst>
        </pc:spChg>
        <pc:spChg chg="add del">
          <ac:chgData name="Balian, Sarah" userId="b3b060d9-4d34-479b-ad68-688eaebf93c5" providerId="ADAL" clId="{D5670B35-1CEF-4C36-9928-8ABF729F2BE2}" dt="2022-12-09T22:40:43.427" v="2217" actId="478"/>
          <ac:spMkLst>
            <pc:docMk/>
            <pc:sldMk cId="3076330452" sldId="300"/>
            <ac:spMk id="1033" creationId="{3CD9B410-05B2-6138-6911-D2332C745AC9}"/>
          </ac:spMkLst>
        </pc:spChg>
        <pc:spChg chg="add del">
          <ac:chgData name="Balian, Sarah" userId="b3b060d9-4d34-479b-ad68-688eaebf93c5" providerId="ADAL" clId="{D5670B35-1CEF-4C36-9928-8ABF729F2BE2}" dt="2022-12-09T22:40:43.427" v="2217" actId="478"/>
          <ac:spMkLst>
            <pc:docMk/>
            <pc:sldMk cId="3076330452" sldId="300"/>
            <ac:spMk id="1034" creationId="{7DB997D1-C003-D6C6-1F18-F0F31FEDDA4D}"/>
          </ac:spMkLst>
        </pc:spChg>
        <pc:spChg chg="add del">
          <ac:chgData name="Balian, Sarah" userId="b3b060d9-4d34-479b-ad68-688eaebf93c5" providerId="ADAL" clId="{D5670B35-1CEF-4C36-9928-8ABF729F2BE2}" dt="2022-12-09T22:40:43.427" v="2217" actId="478"/>
          <ac:spMkLst>
            <pc:docMk/>
            <pc:sldMk cId="3076330452" sldId="300"/>
            <ac:spMk id="1035" creationId="{505D2889-80F3-69CB-1B35-181142E76EFB}"/>
          </ac:spMkLst>
        </pc:spChg>
        <pc:spChg chg="add del">
          <ac:chgData name="Balian, Sarah" userId="b3b060d9-4d34-479b-ad68-688eaebf93c5" providerId="ADAL" clId="{D5670B35-1CEF-4C36-9928-8ABF729F2BE2}" dt="2022-12-09T22:40:43.427" v="2217" actId="478"/>
          <ac:spMkLst>
            <pc:docMk/>
            <pc:sldMk cId="3076330452" sldId="300"/>
            <ac:spMk id="1036" creationId="{857DBFB8-A839-2B3D-F992-3D5B522A6EDA}"/>
          </ac:spMkLst>
        </pc:spChg>
        <pc:spChg chg="add del">
          <ac:chgData name="Balian, Sarah" userId="b3b060d9-4d34-479b-ad68-688eaebf93c5" providerId="ADAL" clId="{D5670B35-1CEF-4C36-9928-8ABF729F2BE2}" dt="2022-12-09T22:40:43.427" v="2217" actId="478"/>
          <ac:spMkLst>
            <pc:docMk/>
            <pc:sldMk cId="3076330452" sldId="300"/>
            <ac:spMk id="1037" creationId="{A619D19B-59AC-7D09-4061-FA84E7FB471A}"/>
          </ac:spMkLst>
        </pc:spChg>
        <pc:spChg chg="add del">
          <ac:chgData name="Balian, Sarah" userId="b3b060d9-4d34-479b-ad68-688eaebf93c5" providerId="ADAL" clId="{D5670B35-1CEF-4C36-9928-8ABF729F2BE2}" dt="2022-12-09T22:40:43.427" v="2217" actId="478"/>
          <ac:spMkLst>
            <pc:docMk/>
            <pc:sldMk cId="3076330452" sldId="300"/>
            <ac:spMk id="1038" creationId="{5909F8BF-9101-628B-51F4-11674CFA84EF}"/>
          </ac:spMkLst>
        </pc:spChg>
        <pc:spChg chg="add del">
          <ac:chgData name="Balian, Sarah" userId="b3b060d9-4d34-479b-ad68-688eaebf93c5" providerId="ADAL" clId="{D5670B35-1CEF-4C36-9928-8ABF729F2BE2}" dt="2022-12-09T22:40:43.427" v="2217" actId="478"/>
          <ac:spMkLst>
            <pc:docMk/>
            <pc:sldMk cId="3076330452" sldId="300"/>
            <ac:spMk id="1041" creationId="{EDDDA1C2-40F2-C465-D3BB-2E406CC881AB}"/>
          </ac:spMkLst>
        </pc:spChg>
        <pc:spChg chg="del">
          <ac:chgData name="Balian, Sarah" userId="b3b060d9-4d34-479b-ad68-688eaebf93c5" providerId="ADAL" clId="{D5670B35-1CEF-4C36-9928-8ABF729F2BE2}" dt="2022-12-09T22:40:46.402" v="2218" actId="478"/>
          <ac:spMkLst>
            <pc:docMk/>
            <pc:sldMk cId="3076330452" sldId="300"/>
            <ac:spMk id="1046" creationId="{8A57591F-F75D-FBB3-BD7E-757A1AFC2F44}"/>
          </ac:spMkLst>
        </pc:spChg>
        <pc:grpChg chg="add del">
          <ac:chgData name="Balian, Sarah" userId="b3b060d9-4d34-479b-ad68-688eaebf93c5" providerId="ADAL" clId="{D5670B35-1CEF-4C36-9928-8ABF729F2BE2}" dt="2022-12-09T22:40:43.427" v="2217" actId="478"/>
          <ac:grpSpMkLst>
            <pc:docMk/>
            <pc:sldMk cId="3076330452" sldId="300"/>
            <ac:grpSpMk id="12" creationId="{5E9238D3-4F99-E415-7A54-9FE1BC3F8A71}"/>
          </ac:grpSpMkLst>
        </pc:grpChg>
        <pc:graphicFrameChg chg="add del mod">
          <ac:chgData name="Balian, Sarah" userId="b3b060d9-4d34-479b-ad68-688eaebf93c5" providerId="ADAL" clId="{D5670B35-1CEF-4C36-9928-8ABF729F2BE2}" dt="2022-12-09T22:42:47.297" v="2472" actId="113"/>
          <ac:graphicFrameMkLst>
            <pc:docMk/>
            <pc:sldMk cId="3076330452" sldId="300"/>
            <ac:graphicFrameMk id="11" creationId="{62BC07AA-BD24-124C-67E7-62C2A510874C}"/>
          </ac:graphicFrameMkLst>
        </pc:graphicFrameChg>
        <pc:cxnChg chg="add del">
          <ac:chgData name="Balian, Sarah" userId="b3b060d9-4d34-479b-ad68-688eaebf93c5" providerId="ADAL" clId="{D5670B35-1CEF-4C36-9928-8ABF729F2BE2}" dt="2022-12-09T22:40:43.427" v="2217" actId="478"/>
          <ac:cxnSpMkLst>
            <pc:docMk/>
            <pc:sldMk cId="3076330452" sldId="300"/>
            <ac:cxnSpMk id="1028" creationId="{251E71C6-C5DE-756D-28C9-B37F00509337}"/>
          </ac:cxnSpMkLst>
        </pc:cxnChg>
        <pc:cxnChg chg="add del">
          <ac:chgData name="Balian, Sarah" userId="b3b060d9-4d34-479b-ad68-688eaebf93c5" providerId="ADAL" clId="{D5670B35-1CEF-4C36-9928-8ABF729F2BE2}" dt="2022-12-09T22:40:43.427" v="2217" actId="478"/>
          <ac:cxnSpMkLst>
            <pc:docMk/>
            <pc:sldMk cId="3076330452" sldId="300"/>
            <ac:cxnSpMk id="1039" creationId="{27A9561D-6FFC-F4BF-D6C2-12FEB0D3D959}"/>
          </ac:cxnSpMkLst>
        </pc:cxnChg>
        <pc:cxnChg chg="add del">
          <ac:chgData name="Balian, Sarah" userId="b3b060d9-4d34-479b-ad68-688eaebf93c5" providerId="ADAL" clId="{D5670B35-1CEF-4C36-9928-8ABF729F2BE2}" dt="2022-12-09T22:40:43.427" v="2217" actId="478"/>
          <ac:cxnSpMkLst>
            <pc:docMk/>
            <pc:sldMk cId="3076330452" sldId="300"/>
            <ac:cxnSpMk id="1044" creationId="{449259B2-AC01-86E5-AAE4-014A1E3AD19E}"/>
          </ac:cxnSpMkLst>
        </pc:cxnChg>
      </pc:sldChg>
      <pc:sldChg chg="del">
        <pc:chgData name="Balian, Sarah" userId="b3b060d9-4d34-479b-ad68-688eaebf93c5" providerId="ADAL" clId="{D5670B35-1CEF-4C36-9928-8ABF729F2BE2}" dt="2022-12-09T20:24:18.891" v="661" actId="47"/>
        <pc:sldMkLst>
          <pc:docMk/>
          <pc:sldMk cId="2384107940" sldId="304"/>
        </pc:sldMkLst>
      </pc:sldChg>
      <pc:sldChg chg="addSp delSp modSp mod ord addCm">
        <pc:chgData name="Balian, Sarah" userId="b3b060d9-4d34-479b-ad68-688eaebf93c5" providerId="ADAL" clId="{D5670B35-1CEF-4C36-9928-8ABF729F2BE2}" dt="2022-12-11T17:33:29.076" v="3510"/>
        <pc:sldMkLst>
          <pc:docMk/>
          <pc:sldMk cId="999049329" sldId="305"/>
        </pc:sldMkLst>
        <pc:spChg chg="mod">
          <ac:chgData name="Balian, Sarah" userId="b3b060d9-4d34-479b-ad68-688eaebf93c5" providerId="ADAL" clId="{D5670B35-1CEF-4C36-9928-8ABF729F2BE2}" dt="2022-12-09T20:26:42.690" v="706" actId="20577"/>
          <ac:spMkLst>
            <pc:docMk/>
            <pc:sldMk cId="999049329" sldId="305"/>
            <ac:spMk id="10" creationId="{2D953FA9-CD59-752E-4FDA-CC41FF4B8DF2}"/>
          </ac:spMkLst>
        </pc:spChg>
        <pc:spChg chg="mod">
          <ac:chgData name="Balian, Sarah" userId="b3b060d9-4d34-479b-ad68-688eaebf93c5" providerId="ADAL" clId="{D5670B35-1CEF-4C36-9928-8ABF729F2BE2}" dt="2022-12-09T20:27:40.948" v="816" actId="14100"/>
          <ac:spMkLst>
            <pc:docMk/>
            <pc:sldMk cId="999049329" sldId="305"/>
            <ac:spMk id="11" creationId="{8E4E40E9-D792-25A1-4B37-23D4780B1318}"/>
          </ac:spMkLst>
        </pc:spChg>
        <pc:spChg chg="mod">
          <ac:chgData name="Balian, Sarah" userId="b3b060d9-4d34-479b-ad68-688eaebf93c5" providerId="ADAL" clId="{D5670B35-1CEF-4C36-9928-8ABF729F2BE2}" dt="2022-12-09T22:53:57.756" v="2774" actId="20577"/>
          <ac:spMkLst>
            <pc:docMk/>
            <pc:sldMk cId="999049329" sldId="305"/>
            <ac:spMk id="28" creationId="{991AF816-4FB0-23CF-F756-70991345D24B}"/>
          </ac:spMkLst>
        </pc:spChg>
        <pc:picChg chg="del">
          <ac:chgData name="Balian, Sarah" userId="b3b060d9-4d34-479b-ad68-688eaebf93c5" providerId="ADAL" clId="{D5670B35-1CEF-4C36-9928-8ABF729F2BE2}" dt="2022-12-09T20:28:27.617" v="817" actId="478"/>
          <ac:picMkLst>
            <pc:docMk/>
            <pc:sldMk cId="999049329" sldId="305"/>
            <ac:picMk id="3" creationId="{D10E4B76-8525-A65B-B361-2C8458F007F6}"/>
          </ac:picMkLst>
        </pc:picChg>
        <pc:picChg chg="mod">
          <ac:chgData name="Balian, Sarah" userId="b3b060d9-4d34-479b-ad68-688eaebf93c5" providerId="ADAL" clId="{D5670B35-1CEF-4C36-9928-8ABF729F2BE2}" dt="2022-12-09T20:30:23.851" v="895" actId="408"/>
          <ac:picMkLst>
            <pc:docMk/>
            <pc:sldMk cId="999049329" sldId="305"/>
            <ac:picMk id="14" creationId="{8205031A-0169-9195-1F2E-D7783DEFB086}"/>
          </ac:picMkLst>
        </pc:picChg>
        <pc:picChg chg="mod">
          <ac:chgData name="Balian, Sarah" userId="b3b060d9-4d34-479b-ad68-688eaebf93c5" providerId="ADAL" clId="{D5670B35-1CEF-4C36-9928-8ABF729F2BE2}" dt="2022-12-09T20:30:23.851" v="895" actId="408"/>
          <ac:picMkLst>
            <pc:docMk/>
            <pc:sldMk cId="999049329" sldId="305"/>
            <ac:picMk id="15" creationId="{94E7711E-3F95-D644-1C34-936BD078DDA4}"/>
          </ac:picMkLst>
        </pc:picChg>
        <pc:picChg chg="del">
          <ac:chgData name="Balian, Sarah" userId="b3b060d9-4d34-479b-ad68-688eaebf93c5" providerId="ADAL" clId="{D5670B35-1CEF-4C36-9928-8ABF729F2BE2}" dt="2022-12-09T20:29:30.056" v="825" actId="478"/>
          <ac:picMkLst>
            <pc:docMk/>
            <pc:sldMk cId="999049329" sldId="305"/>
            <ac:picMk id="16" creationId="{A552A065-F9EC-731E-8FB2-6540AC821A8C}"/>
          </ac:picMkLst>
        </pc:picChg>
        <pc:picChg chg="del">
          <ac:chgData name="Balian, Sarah" userId="b3b060d9-4d34-479b-ad68-688eaebf93c5" providerId="ADAL" clId="{D5670B35-1CEF-4C36-9928-8ABF729F2BE2}" dt="2022-12-09T20:29:30.799" v="826" actId="478"/>
          <ac:picMkLst>
            <pc:docMk/>
            <pc:sldMk cId="999049329" sldId="305"/>
            <ac:picMk id="17" creationId="{C341EB3B-A8A2-9A77-E3D2-EF831AC37029}"/>
          </ac:picMkLst>
        </pc:picChg>
        <pc:picChg chg="del">
          <ac:chgData name="Balian, Sarah" userId="b3b060d9-4d34-479b-ad68-688eaebf93c5" providerId="ADAL" clId="{D5670B35-1CEF-4C36-9928-8ABF729F2BE2}" dt="2022-12-09T20:29:32.839" v="830" actId="478"/>
          <ac:picMkLst>
            <pc:docMk/>
            <pc:sldMk cId="999049329" sldId="305"/>
            <ac:picMk id="23" creationId="{78474EE9-F81B-4125-79F6-B9597CD871B9}"/>
          </ac:picMkLst>
        </pc:picChg>
        <pc:picChg chg="del">
          <ac:chgData name="Balian, Sarah" userId="b3b060d9-4d34-479b-ad68-688eaebf93c5" providerId="ADAL" clId="{D5670B35-1CEF-4C36-9928-8ABF729F2BE2}" dt="2022-12-09T20:29:32.303" v="829" actId="478"/>
          <ac:picMkLst>
            <pc:docMk/>
            <pc:sldMk cId="999049329" sldId="305"/>
            <ac:picMk id="24" creationId="{28710070-3ED4-ADD7-09A0-3448D66A078B}"/>
          </ac:picMkLst>
        </pc:picChg>
        <pc:picChg chg="del">
          <ac:chgData name="Balian, Sarah" userId="b3b060d9-4d34-479b-ad68-688eaebf93c5" providerId="ADAL" clId="{D5670B35-1CEF-4C36-9928-8ABF729F2BE2}" dt="2022-12-09T20:29:32.079" v="828" actId="478"/>
          <ac:picMkLst>
            <pc:docMk/>
            <pc:sldMk cId="999049329" sldId="305"/>
            <ac:picMk id="25" creationId="{7F21D5A2-42E0-B9EC-348A-367D34B63A0F}"/>
          </ac:picMkLst>
        </pc:picChg>
        <pc:picChg chg="del">
          <ac:chgData name="Balian, Sarah" userId="b3b060d9-4d34-479b-ad68-688eaebf93c5" providerId="ADAL" clId="{D5670B35-1CEF-4C36-9928-8ABF729F2BE2}" dt="2022-12-09T20:29:31.375" v="827" actId="478"/>
          <ac:picMkLst>
            <pc:docMk/>
            <pc:sldMk cId="999049329" sldId="305"/>
            <ac:picMk id="26" creationId="{41EBE059-69D3-9069-0ED9-1009A4565B29}"/>
          </ac:picMkLst>
        </pc:picChg>
        <pc:picChg chg="del">
          <ac:chgData name="Balian, Sarah" userId="b3b060d9-4d34-479b-ad68-688eaebf93c5" providerId="ADAL" clId="{D5670B35-1CEF-4C36-9928-8ABF729F2BE2}" dt="2022-12-09T20:29:33.393" v="831" actId="478"/>
          <ac:picMkLst>
            <pc:docMk/>
            <pc:sldMk cId="999049329" sldId="305"/>
            <ac:picMk id="27" creationId="{E05CD7E7-7119-8FEB-1F12-C9C149E2E918}"/>
          </ac:picMkLst>
        </pc:picChg>
        <pc:picChg chg="add del mod">
          <ac:chgData name="Balian, Sarah" userId="b3b060d9-4d34-479b-ad68-688eaebf93c5" providerId="ADAL" clId="{D5670B35-1CEF-4C36-9928-8ABF729F2BE2}" dt="2022-12-09T20:29:14.841" v="823" actId="478"/>
          <ac:picMkLst>
            <pc:docMk/>
            <pc:sldMk cId="999049329" sldId="305"/>
            <ac:picMk id="29" creationId="{6945018B-435C-24C2-3C5A-782A256DD537}"/>
          </ac:picMkLst>
        </pc:picChg>
        <pc:picChg chg="add mod">
          <ac:chgData name="Balian, Sarah" userId="b3b060d9-4d34-479b-ad68-688eaebf93c5" providerId="ADAL" clId="{D5670B35-1CEF-4C36-9928-8ABF729F2BE2}" dt="2022-12-09T20:30:23.851" v="895" actId="408"/>
          <ac:picMkLst>
            <pc:docMk/>
            <pc:sldMk cId="999049329" sldId="305"/>
            <ac:picMk id="30" creationId="{6B856B9C-4E6D-7137-DD7A-8C203DF55B0D}"/>
          </ac:picMkLst>
        </pc:picChg>
        <pc:picChg chg="add mod">
          <ac:chgData name="Balian, Sarah" userId="b3b060d9-4d34-479b-ad68-688eaebf93c5" providerId="ADAL" clId="{D5670B35-1CEF-4C36-9928-8ABF729F2BE2}" dt="2022-12-09T20:30:22.067" v="894" actId="555"/>
          <ac:picMkLst>
            <pc:docMk/>
            <pc:sldMk cId="999049329" sldId="305"/>
            <ac:picMk id="31" creationId="{107E5058-8C21-45CE-DC94-617D608955ED}"/>
          </ac:picMkLst>
        </pc:picChg>
        <pc:picChg chg="add mod">
          <ac:chgData name="Balian, Sarah" userId="b3b060d9-4d34-479b-ad68-688eaebf93c5" providerId="ADAL" clId="{D5670B35-1CEF-4C36-9928-8ABF729F2BE2}" dt="2022-12-09T20:30:22.067" v="894" actId="555"/>
          <ac:picMkLst>
            <pc:docMk/>
            <pc:sldMk cId="999049329" sldId="305"/>
            <ac:picMk id="32" creationId="{324D4BD2-0F17-DFEB-7228-2B076E910BFA}"/>
          </ac:picMkLst>
        </pc:picChg>
        <pc:picChg chg="add mod">
          <ac:chgData name="Balian, Sarah" userId="b3b060d9-4d34-479b-ad68-688eaebf93c5" providerId="ADAL" clId="{D5670B35-1CEF-4C36-9928-8ABF729F2BE2}" dt="2022-12-09T20:30:34.852" v="897" actId="1076"/>
          <ac:picMkLst>
            <pc:docMk/>
            <pc:sldMk cId="999049329" sldId="305"/>
            <ac:picMk id="33" creationId="{02511611-31DD-BC92-8680-895969A3D611}"/>
          </ac:picMkLst>
        </pc:picChg>
        <pc:picChg chg="add mod">
          <ac:chgData name="Balian, Sarah" userId="b3b060d9-4d34-479b-ad68-688eaebf93c5" providerId="ADAL" clId="{D5670B35-1CEF-4C36-9928-8ABF729F2BE2}" dt="2022-12-09T20:30:34.852" v="897" actId="1076"/>
          <ac:picMkLst>
            <pc:docMk/>
            <pc:sldMk cId="999049329" sldId="305"/>
            <ac:picMk id="34" creationId="{53EEE7B1-3FAD-3FEE-A40C-C5274A86F87D}"/>
          </ac:picMkLst>
        </pc:picChg>
        <pc:picChg chg="add mod">
          <ac:chgData name="Balian, Sarah" userId="b3b060d9-4d34-479b-ad68-688eaebf93c5" providerId="ADAL" clId="{D5670B35-1CEF-4C36-9928-8ABF729F2BE2}" dt="2022-12-09T20:30:34.852" v="897" actId="1076"/>
          <ac:picMkLst>
            <pc:docMk/>
            <pc:sldMk cId="999049329" sldId="305"/>
            <ac:picMk id="35" creationId="{B05A3BBC-A51B-DA1B-014F-12D05166B5BC}"/>
          </ac:picMkLst>
        </pc:picChg>
        <pc:picChg chg="add mod">
          <ac:chgData name="Balian, Sarah" userId="b3b060d9-4d34-479b-ad68-688eaebf93c5" providerId="ADAL" clId="{D5670B35-1CEF-4C36-9928-8ABF729F2BE2}" dt="2022-12-09T20:30:34.852" v="897" actId="1076"/>
          <ac:picMkLst>
            <pc:docMk/>
            <pc:sldMk cId="999049329" sldId="305"/>
            <ac:picMk id="36" creationId="{5CF82A57-5F34-9AC3-D327-FE52682EB7C1}"/>
          </ac:picMkLst>
        </pc:picChg>
        <pc:picChg chg="add mod">
          <ac:chgData name="Balian, Sarah" userId="b3b060d9-4d34-479b-ad68-688eaebf93c5" providerId="ADAL" clId="{D5670B35-1CEF-4C36-9928-8ABF729F2BE2}" dt="2022-12-09T20:30:34.852" v="897" actId="1076"/>
          <ac:picMkLst>
            <pc:docMk/>
            <pc:sldMk cId="999049329" sldId="305"/>
            <ac:picMk id="37" creationId="{3FAEEB03-C185-21EE-89D2-D4A07787E36C}"/>
          </ac:picMkLst>
        </pc:picChg>
        <pc:picChg chg="add del mod">
          <ac:chgData name="Balian, Sarah" userId="b3b060d9-4d34-479b-ad68-688eaebf93c5" providerId="ADAL" clId="{D5670B35-1CEF-4C36-9928-8ABF729F2BE2}" dt="2022-12-09T20:30:50.178" v="901" actId="478"/>
          <ac:picMkLst>
            <pc:docMk/>
            <pc:sldMk cId="999049329" sldId="305"/>
            <ac:picMk id="39" creationId="{BF8583F0-4A92-60BF-B9C4-F9304890EF2A}"/>
          </ac:picMkLst>
        </pc:picChg>
        <pc:picChg chg="add mod modCrop">
          <ac:chgData name="Balian, Sarah" userId="b3b060d9-4d34-479b-ad68-688eaebf93c5" providerId="ADAL" clId="{D5670B35-1CEF-4C36-9928-8ABF729F2BE2}" dt="2022-12-09T20:31:33.201" v="916" actId="732"/>
          <ac:picMkLst>
            <pc:docMk/>
            <pc:sldMk cId="999049329" sldId="305"/>
            <ac:picMk id="40" creationId="{84633422-9B9B-8D9C-9A74-06A58DD92087}"/>
          </ac:picMkLst>
        </pc:picChg>
      </pc:sldChg>
      <pc:sldChg chg="del">
        <pc:chgData name="Balian, Sarah" userId="b3b060d9-4d34-479b-ad68-688eaebf93c5" providerId="ADAL" clId="{D5670B35-1CEF-4C36-9928-8ABF729F2BE2}" dt="2022-12-09T20:24:31.309" v="664" actId="47"/>
        <pc:sldMkLst>
          <pc:docMk/>
          <pc:sldMk cId="1461120242" sldId="306"/>
        </pc:sldMkLst>
      </pc:sldChg>
      <pc:sldChg chg="addSp delSp modSp mod ord">
        <pc:chgData name="Balian, Sarah" userId="b3b060d9-4d34-479b-ad68-688eaebf93c5" providerId="ADAL" clId="{D5670B35-1CEF-4C36-9928-8ABF729F2BE2}" dt="2022-12-09T21:22:37.297" v="1623"/>
        <pc:sldMkLst>
          <pc:docMk/>
          <pc:sldMk cId="1653516997" sldId="307"/>
        </pc:sldMkLst>
        <pc:spChg chg="mod">
          <ac:chgData name="Balian, Sarah" userId="b3b060d9-4d34-479b-ad68-688eaebf93c5" providerId="ADAL" clId="{D5670B35-1CEF-4C36-9928-8ABF729F2BE2}" dt="2022-12-09T20:57:47.058" v="1442" actId="20577"/>
          <ac:spMkLst>
            <pc:docMk/>
            <pc:sldMk cId="1653516997" sldId="307"/>
            <ac:spMk id="2" creationId="{F6245169-1799-41CD-B28E-D2D20D16AD73}"/>
          </ac:spMkLst>
        </pc:spChg>
        <pc:spChg chg="mod">
          <ac:chgData name="Balian, Sarah" userId="b3b060d9-4d34-479b-ad68-688eaebf93c5" providerId="ADAL" clId="{D5670B35-1CEF-4C36-9928-8ABF729F2BE2}" dt="2022-12-09T20:59:43.475" v="1510" actId="14100"/>
          <ac:spMkLst>
            <pc:docMk/>
            <pc:sldMk cId="1653516997" sldId="307"/>
            <ac:spMk id="3" creationId="{E4FD1E92-5DBC-B105-F246-2355E4FF9A74}"/>
          </ac:spMkLst>
        </pc:spChg>
        <pc:spChg chg="del mod">
          <ac:chgData name="Balian, Sarah" userId="b3b060d9-4d34-479b-ad68-688eaebf93c5" providerId="ADAL" clId="{D5670B35-1CEF-4C36-9928-8ABF729F2BE2}" dt="2022-12-09T21:08:12.661" v="1536" actId="478"/>
          <ac:spMkLst>
            <pc:docMk/>
            <pc:sldMk cId="1653516997" sldId="307"/>
            <ac:spMk id="4" creationId="{3714236B-592F-8F08-2381-D02238309DF1}"/>
          </ac:spMkLst>
        </pc:spChg>
        <pc:graphicFrameChg chg="add mod">
          <ac:chgData name="Balian, Sarah" userId="b3b060d9-4d34-479b-ad68-688eaebf93c5" providerId="ADAL" clId="{D5670B35-1CEF-4C36-9928-8ABF729F2BE2}" dt="2022-12-09T21:22:37.297" v="1623"/>
          <ac:graphicFrameMkLst>
            <pc:docMk/>
            <pc:sldMk cId="1653516997" sldId="307"/>
            <ac:graphicFrameMk id="5" creationId="{7248A65F-85D1-5155-E595-A9548413AB87}"/>
          </ac:graphicFrameMkLst>
        </pc:graphicFrameChg>
        <pc:graphicFrameChg chg="del">
          <ac:chgData name="Balian, Sarah" userId="b3b060d9-4d34-479b-ad68-688eaebf93c5" providerId="ADAL" clId="{D5670B35-1CEF-4C36-9928-8ABF729F2BE2}" dt="2022-12-09T20:59:37.887" v="1509" actId="478"/>
          <ac:graphicFrameMkLst>
            <pc:docMk/>
            <pc:sldMk cId="1653516997" sldId="307"/>
            <ac:graphicFrameMk id="6" creationId="{A9A8CC69-E7C7-8BF8-2D2D-ABB1A61EC758}"/>
          </ac:graphicFrameMkLst>
        </pc:graphicFrameChg>
      </pc:sldChg>
      <pc:sldChg chg="del">
        <pc:chgData name="Balian, Sarah" userId="b3b060d9-4d34-479b-ad68-688eaebf93c5" providerId="ADAL" clId="{D5670B35-1CEF-4C36-9928-8ABF729F2BE2}" dt="2022-12-09T22:01:41.163" v="1786" actId="47"/>
        <pc:sldMkLst>
          <pc:docMk/>
          <pc:sldMk cId="2492622487" sldId="308"/>
        </pc:sldMkLst>
      </pc:sldChg>
      <pc:sldChg chg="del">
        <pc:chgData name="Balian, Sarah" userId="b3b060d9-4d34-479b-ad68-688eaebf93c5" providerId="ADAL" clId="{D5670B35-1CEF-4C36-9928-8ABF729F2BE2}" dt="2022-12-09T22:40:06.278" v="2211" actId="47"/>
        <pc:sldMkLst>
          <pc:docMk/>
          <pc:sldMk cId="3225908514" sldId="309"/>
        </pc:sldMkLst>
      </pc:sldChg>
      <pc:sldChg chg="del">
        <pc:chgData name="Balian, Sarah" userId="b3b060d9-4d34-479b-ad68-688eaebf93c5" providerId="ADAL" clId="{D5670B35-1CEF-4C36-9928-8ABF729F2BE2}" dt="2022-12-09T22:48:30.950" v="2642" actId="47"/>
        <pc:sldMkLst>
          <pc:docMk/>
          <pc:sldMk cId="139979941" sldId="310"/>
        </pc:sldMkLst>
      </pc:sldChg>
      <pc:sldChg chg="del">
        <pc:chgData name="Balian, Sarah" userId="b3b060d9-4d34-479b-ad68-688eaebf93c5" providerId="ADAL" clId="{D5670B35-1CEF-4C36-9928-8ABF729F2BE2}" dt="2022-12-09T22:40:14.064" v="2212" actId="47"/>
        <pc:sldMkLst>
          <pc:docMk/>
          <pc:sldMk cId="3752204363" sldId="311"/>
        </pc:sldMkLst>
      </pc:sldChg>
      <pc:sldChg chg="del">
        <pc:chgData name="Balian, Sarah" userId="b3b060d9-4d34-479b-ad68-688eaebf93c5" providerId="ADAL" clId="{D5670B35-1CEF-4C36-9928-8ABF729F2BE2}" dt="2022-12-09T22:48:32.416" v="2644" actId="47"/>
        <pc:sldMkLst>
          <pc:docMk/>
          <pc:sldMk cId="1430325079" sldId="312"/>
        </pc:sldMkLst>
      </pc:sldChg>
      <pc:sldChg chg="del">
        <pc:chgData name="Balian, Sarah" userId="b3b060d9-4d34-479b-ad68-688eaebf93c5" providerId="ADAL" clId="{D5670B35-1CEF-4C36-9928-8ABF729F2BE2}" dt="2022-12-09T22:48:33.438" v="2645" actId="47"/>
        <pc:sldMkLst>
          <pc:docMk/>
          <pc:sldMk cId="4093944873" sldId="313"/>
        </pc:sldMkLst>
      </pc:sldChg>
      <pc:sldChg chg="del">
        <pc:chgData name="Balian, Sarah" userId="b3b060d9-4d34-479b-ad68-688eaebf93c5" providerId="ADAL" clId="{D5670B35-1CEF-4C36-9928-8ABF729F2BE2}" dt="2022-12-09T22:48:34.179" v="2646" actId="47"/>
        <pc:sldMkLst>
          <pc:docMk/>
          <pc:sldMk cId="1316263638" sldId="314"/>
        </pc:sldMkLst>
      </pc:sldChg>
      <pc:sldChg chg="del">
        <pc:chgData name="Balian, Sarah" userId="b3b060d9-4d34-479b-ad68-688eaebf93c5" providerId="ADAL" clId="{D5670B35-1CEF-4C36-9928-8ABF729F2BE2}" dt="2022-12-09T22:48:34.980" v="2647" actId="47"/>
        <pc:sldMkLst>
          <pc:docMk/>
          <pc:sldMk cId="3589398534" sldId="315"/>
        </pc:sldMkLst>
      </pc:sldChg>
      <pc:sldChg chg="del">
        <pc:chgData name="Balian, Sarah" userId="b3b060d9-4d34-479b-ad68-688eaebf93c5" providerId="ADAL" clId="{D5670B35-1CEF-4C36-9928-8ABF729F2BE2}" dt="2022-12-09T22:48:36.070" v="2648" actId="47"/>
        <pc:sldMkLst>
          <pc:docMk/>
          <pc:sldMk cId="2678146311" sldId="316"/>
        </pc:sldMkLst>
      </pc:sldChg>
      <pc:sldChg chg="del">
        <pc:chgData name="Balian, Sarah" userId="b3b060d9-4d34-479b-ad68-688eaebf93c5" providerId="ADAL" clId="{D5670B35-1CEF-4C36-9928-8ABF729F2BE2}" dt="2022-12-09T22:48:37.062" v="2649" actId="47"/>
        <pc:sldMkLst>
          <pc:docMk/>
          <pc:sldMk cId="3127030477" sldId="317"/>
        </pc:sldMkLst>
      </pc:sldChg>
      <pc:sldChg chg="modSp add mod">
        <pc:chgData name="Balian, Sarah" userId="b3b060d9-4d34-479b-ad68-688eaebf93c5" providerId="ADAL" clId="{D5670B35-1CEF-4C36-9928-8ABF729F2BE2}" dt="2022-12-09T20:35:46.683" v="1042" actId="108"/>
        <pc:sldMkLst>
          <pc:docMk/>
          <pc:sldMk cId="1931778444" sldId="318"/>
        </pc:sldMkLst>
        <pc:spChg chg="mod">
          <ac:chgData name="Balian, Sarah" userId="b3b060d9-4d34-479b-ad68-688eaebf93c5" providerId="ADAL" clId="{D5670B35-1CEF-4C36-9928-8ABF729F2BE2}" dt="2022-12-09T20:35:46.683" v="1042" actId="108"/>
          <ac:spMkLst>
            <pc:docMk/>
            <pc:sldMk cId="1931778444" sldId="318"/>
            <ac:spMk id="3" creationId="{7F10B6DC-6AF4-BFD9-E1D5-B98AA266289F}"/>
          </ac:spMkLst>
        </pc:spChg>
      </pc:sldChg>
      <pc:sldChg chg="modSp add mod">
        <pc:chgData name="Balian, Sarah" userId="b3b060d9-4d34-479b-ad68-688eaebf93c5" providerId="ADAL" clId="{D5670B35-1CEF-4C36-9928-8ABF729F2BE2}" dt="2022-12-09T20:24:42.954" v="666" actId="108"/>
        <pc:sldMkLst>
          <pc:docMk/>
          <pc:sldMk cId="734295458" sldId="319"/>
        </pc:sldMkLst>
        <pc:spChg chg="mod">
          <ac:chgData name="Balian, Sarah" userId="b3b060d9-4d34-479b-ad68-688eaebf93c5" providerId="ADAL" clId="{D5670B35-1CEF-4C36-9928-8ABF729F2BE2}" dt="2022-12-09T20:24:42.954" v="666" actId="108"/>
          <ac:spMkLst>
            <pc:docMk/>
            <pc:sldMk cId="734295458" sldId="319"/>
            <ac:spMk id="3" creationId="{7F10B6DC-6AF4-BFD9-E1D5-B98AA266289F}"/>
          </ac:spMkLst>
        </pc:spChg>
      </pc:sldChg>
      <pc:sldChg chg="modSp add mod ord">
        <pc:chgData name="Balian, Sarah" userId="b3b060d9-4d34-479b-ad68-688eaebf93c5" providerId="ADAL" clId="{D5670B35-1CEF-4C36-9928-8ABF729F2BE2}" dt="2022-12-09T22:20:05.016" v="1902" actId="108"/>
        <pc:sldMkLst>
          <pc:docMk/>
          <pc:sldMk cId="204169627" sldId="320"/>
        </pc:sldMkLst>
        <pc:spChg chg="mod">
          <ac:chgData name="Balian, Sarah" userId="b3b060d9-4d34-479b-ad68-688eaebf93c5" providerId="ADAL" clId="{D5670B35-1CEF-4C36-9928-8ABF729F2BE2}" dt="2022-12-09T22:20:05.016" v="1902" actId="108"/>
          <ac:spMkLst>
            <pc:docMk/>
            <pc:sldMk cId="204169627" sldId="320"/>
            <ac:spMk id="3" creationId="{7F10B6DC-6AF4-BFD9-E1D5-B98AA266289F}"/>
          </ac:spMkLst>
        </pc:spChg>
      </pc:sldChg>
      <pc:sldChg chg="addSp modSp add mod">
        <pc:chgData name="Balian, Sarah" userId="b3b060d9-4d34-479b-ad68-688eaebf93c5" providerId="ADAL" clId="{D5670B35-1CEF-4C36-9928-8ABF729F2BE2}" dt="2022-12-09T21:23:14.486" v="1627" actId="207"/>
        <pc:sldMkLst>
          <pc:docMk/>
          <pc:sldMk cId="3199844134" sldId="321"/>
        </pc:sldMkLst>
        <pc:spChg chg="mod">
          <ac:chgData name="Balian, Sarah" userId="b3b060d9-4d34-479b-ad68-688eaebf93c5" providerId="ADAL" clId="{D5670B35-1CEF-4C36-9928-8ABF729F2BE2}" dt="2022-12-09T21:21:34.876" v="1620" actId="1076"/>
          <ac:spMkLst>
            <pc:docMk/>
            <pc:sldMk cId="3199844134" sldId="321"/>
            <ac:spMk id="2" creationId="{F6245169-1799-41CD-B28E-D2D20D16AD73}"/>
          </ac:spMkLst>
        </pc:spChg>
        <pc:spChg chg="mod">
          <ac:chgData name="Balian, Sarah" userId="b3b060d9-4d34-479b-ad68-688eaebf93c5" providerId="ADAL" clId="{D5670B35-1CEF-4C36-9928-8ABF729F2BE2}" dt="2022-12-09T21:21:36.898" v="1621" actId="1076"/>
          <ac:spMkLst>
            <pc:docMk/>
            <pc:sldMk cId="3199844134" sldId="321"/>
            <ac:spMk id="3" creationId="{E4FD1E92-5DBC-B105-F246-2355E4FF9A74}"/>
          </ac:spMkLst>
        </pc:spChg>
        <pc:graphicFrameChg chg="mod">
          <ac:chgData name="Balian, Sarah" userId="b3b060d9-4d34-479b-ad68-688eaebf93c5" providerId="ADAL" clId="{D5670B35-1CEF-4C36-9928-8ABF729F2BE2}" dt="2022-12-09T21:23:14.486" v="1627" actId="207"/>
          <ac:graphicFrameMkLst>
            <pc:docMk/>
            <pc:sldMk cId="3199844134" sldId="321"/>
            <ac:graphicFrameMk id="5" creationId="{7248A65F-85D1-5155-E595-A9548413AB87}"/>
          </ac:graphicFrameMkLst>
        </pc:graphicFrameChg>
        <pc:picChg chg="add mod">
          <ac:chgData name="Balian, Sarah" userId="b3b060d9-4d34-479b-ad68-688eaebf93c5" providerId="ADAL" clId="{D5670B35-1CEF-4C36-9928-8ABF729F2BE2}" dt="2022-12-09T21:21:30.086" v="1619"/>
          <ac:picMkLst>
            <pc:docMk/>
            <pc:sldMk cId="3199844134" sldId="321"/>
            <ac:picMk id="4" creationId="{CBF52486-4C06-6AC3-A207-1419B1C318E7}"/>
          </ac:picMkLst>
        </pc:picChg>
      </pc:sldChg>
      <pc:sldChg chg="add del">
        <pc:chgData name="Balian, Sarah" userId="b3b060d9-4d34-479b-ad68-688eaebf93c5" providerId="ADAL" clId="{D5670B35-1CEF-4C36-9928-8ABF729F2BE2}" dt="2022-12-09T21:21:11.204" v="1618"/>
        <pc:sldMkLst>
          <pc:docMk/>
          <pc:sldMk cId="1002564715" sldId="322"/>
        </pc:sldMkLst>
      </pc:sldChg>
      <pc:sldChg chg="addSp delSp modSp mod">
        <pc:chgData name="Balian, Sarah" userId="b3b060d9-4d34-479b-ad68-688eaebf93c5" providerId="ADAL" clId="{D5670B35-1CEF-4C36-9928-8ABF729F2BE2}" dt="2022-12-12T15:37:18.419" v="3511"/>
        <pc:sldMkLst>
          <pc:docMk/>
          <pc:sldMk cId="3332005300" sldId="322"/>
        </pc:sldMkLst>
        <pc:spChg chg="mod">
          <ac:chgData name="Balian, Sarah" userId="b3b060d9-4d34-479b-ad68-688eaebf93c5" providerId="ADAL" clId="{D5670B35-1CEF-4C36-9928-8ABF729F2BE2}" dt="2022-12-09T22:21:51.981" v="1940" actId="20577"/>
          <ac:spMkLst>
            <pc:docMk/>
            <pc:sldMk cId="3332005300" sldId="322"/>
            <ac:spMk id="2" creationId="{F6245169-1799-41CD-B28E-D2D20D16AD73}"/>
          </ac:spMkLst>
        </pc:spChg>
        <pc:spChg chg="mod">
          <ac:chgData name="Balian, Sarah" userId="b3b060d9-4d34-479b-ad68-688eaebf93c5" providerId="ADAL" clId="{D5670B35-1CEF-4C36-9928-8ABF729F2BE2}" dt="2022-12-09T22:37:38.170" v="2098" actId="1076"/>
          <ac:spMkLst>
            <pc:docMk/>
            <pc:sldMk cId="3332005300" sldId="322"/>
            <ac:spMk id="3" creationId="{E4FD1E92-5DBC-B105-F246-2355E4FF9A74}"/>
          </ac:spMkLst>
        </pc:spChg>
        <pc:spChg chg="add mod">
          <ac:chgData name="Balian, Sarah" userId="b3b060d9-4d34-479b-ad68-688eaebf93c5" providerId="ADAL" clId="{D5670B35-1CEF-4C36-9928-8ABF729F2BE2}" dt="2022-12-09T22:39:02.587" v="2210" actId="255"/>
          <ac:spMkLst>
            <pc:docMk/>
            <pc:sldMk cId="3332005300" sldId="322"/>
            <ac:spMk id="5" creationId="{2DB53C78-DA00-2BC5-996C-8D5C0A276C42}"/>
          </ac:spMkLst>
        </pc:spChg>
        <pc:graphicFrameChg chg="mod">
          <ac:chgData name="Balian, Sarah" userId="b3b060d9-4d34-479b-ad68-688eaebf93c5" providerId="ADAL" clId="{D5670B35-1CEF-4C36-9928-8ABF729F2BE2}" dt="2022-12-12T15:37:18.419" v="3511"/>
          <ac:graphicFrameMkLst>
            <pc:docMk/>
            <pc:sldMk cId="3332005300" sldId="322"/>
            <ac:graphicFrameMk id="6" creationId="{A9A8CC69-E7C7-8BF8-2D2D-ABB1A61EC758}"/>
          </ac:graphicFrameMkLst>
        </pc:graphicFrameChg>
        <pc:picChg chg="del">
          <ac:chgData name="Balian, Sarah" userId="b3b060d9-4d34-479b-ad68-688eaebf93c5" providerId="ADAL" clId="{D5670B35-1CEF-4C36-9928-8ABF729F2BE2}" dt="2022-12-09T22:21:38.663" v="1903" actId="478"/>
          <ac:picMkLst>
            <pc:docMk/>
            <pc:sldMk cId="3332005300" sldId="322"/>
            <ac:picMk id="4" creationId="{EFC8303D-1D22-EFC5-CD28-CDAA90A32A2F}"/>
          </ac:picMkLst>
        </pc:picChg>
      </pc:sldChg>
      <pc:sldChg chg="modSp add mod">
        <pc:chgData name="Balian, Sarah" userId="b3b060d9-4d34-479b-ad68-688eaebf93c5" providerId="ADAL" clId="{D5670B35-1CEF-4C36-9928-8ABF729F2BE2}" dt="2022-12-09T22:43:33.166" v="2479" actId="108"/>
        <pc:sldMkLst>
          <pc:docMk/>
          <pc:sldMk cId="2491221319" sldId="323"/>
        </pc:sldMkLst>
        <pc:spChg chg="mod">
          <ac:chgData name="Balian, Sarah" userId="b3b060d9-4d34-479b-ad68-688eaebf93c5" providerId="ADAL" clId="{D5670B35-1CEF-4C36-9928-8ABF729F2BE2}" dt="2022-12-09T22:43:33.166" v="2479" actId="108"/>
          <ac:spMkLst>
            <pc:docMk/>
            <pc:sldMk cId="2491221319" sldId="323"/>
            <ac:spMk id="3" creationId="{7F10B6DC-6AF4-BFD9-E1D5-B98AA266289F}"/>
          </ac:spMkLst>
        </pc:spChg>
      </pc:sldChg>
      <pc:sldChg chg="delSp modSp add mod">
        <pc:chgData name="Balian, Sarah" userId="b3b060d9-4d34-479b-ad68-688eaebf93c5" providerId="ADAL" clId="{D5670B35-1CEF-4C36-9928-8ABF729F2BE2}" dt="2022-12-09T22:48:10.754" v="2640"/>
        <pc:sldMkLst>
          <pc:docMk/>
          <pc:sldMk cId="1702557876" sldId="324"/>
        </pc:sldMkLst>
        <pc:spChg chg="mod">
          <ac:chgData name="Balian, Sarah" userId="b3b060d9-4d34-479b-ad68-688eaebf93c5" providerId="ADAL" clId="{D5670B35-1CEF-4C36-9928-8ABF729F2BE2}" dt="2022-12-09T22:45:07.206" v="2603" actId="1076"/>
          <ac:spMkLst>
            <pc:docMk/>
            <pc:sldMk cId="1702557876" sldId="324"/>
            <ac:spMk id="2" creationId="{F6245169-1799-41CD-B28E-D2D20D16AD73}"/>
          </ac:spMkLst>
        </pc:spChg>
        <pc:spChg chg="mod">
          <ac:chgData name="Balian, Sarah" userId="b3b060d9-4d34-479b-ad68-688eaebf93c5" providerId="ADAL" clId="{D5670B35-1CEF-4C36-9928-8ABF729F2BE2}" dt="2022-12-09T22:45:09.580" v="2604" actId="1076"/>
          <ac:spMkLst>
            <pc:docMk/>
            <pc:sldMk cId="1702557876" sldId="324"/>
            <ac:spMk id="3" creationId="{E4FD1E92-5DBC-B105-F246-2355E4FF9A74}"/>
          </ac:spMkLst>
        </pc:spChg>
        <pc:spChg chg="del mod">
          <ac:chgData name="Balian, Sarah" userId="b3b060d9-4d34-479b-ad68-688eaebf93c5" providerId="ADAL" clId="{D5670B35-1CEF-4C36-9928-8ABF729F2BE2}" dt="2022-12-09T22:47:54.529" v="2639" actId="478"/>
          <ac:spMkLst>
            <pc:docMk/>
            <pc:sldMk cId="1702557876" sldId="324"/>
            <ac:spMk id="18" creationId="{99526F6C-A786-EA2E-2A7F-9659F3E1D5E7}"/>
          </ac:spMkLst>
        </pc:spChg>
        <pc:graphicFrameChg chg="mod ord">
          <ac:chgData name="Balian, Sarah" userId="b3b060d9-4d34-479b-ad68-688eaebf93c5" providerId="ADAL" clId="{D5670B35-1CEF-4C36-9928-8ABF729F2BE2}" dt="2022-12-09T22:48:10.754" v="2640"/>
          <ac:graphicFrameMkLst>
            <pc:docMk/>
            <pc:sldMk cId="1702557876" sldId="324"/>
            <ac:graphicFrameMk id="21" creationId="{9673CC04-08CC-5578-D046-2CD1CE6E0EBA}"/>
          </ac:graphicFrameMkLst>
        </pc:graphicFrameChg>
      </pc:sldChg>
      <pc:sldChg chg="modSp add mod">
        <pc:chgData name="Balian, Sarah" userId="b3b060d9-4d34-479b-ad68-688eaebf93c5" providerId="ADAL" clId="{D5670B35-1CEF-4C36-9928-8ABF729F2BE2}" dt="2022-12-09T22:52:40.855" v="2773" actId="207"/>
        <pc:sldMkLst>
          <pc:docMk/>
          <pc:sldMk cId="4269612064" sldId="325"/>
        </pc:sldMkLst>
        <pc:spChg chg="mod">
          <ac:chgData name="Balian, Sarah" userId="b3b060d9-4d34-479b-ad68-688eaebf93c5" providerId="ADAL" clId="{D5670B35-1CEF-4C36-9928-8ABF729F2BE2}" dt="2022-12-09T22:49:43.642" v="2705" actId="20577"/>
          <ac:spMkLst>
            <pc:docMk/>
            <pc:sldMk cId="4269612064" sldId="325"/>
            <ac:spMk id="10" creationId="{2D953FA9-CD59-752E-4FDA-CC41FF4B8DF2}"/>
          </ac:spMkLst>
        </pc:spChg>
        <pc:spChg chg="mod">
          <ac:chgData name="Balian, Sarah" userId="b3b060d9-4d34-479b-ad68-688eaebf93c5" providerId="ADAL" clId="{D5670B35-1CEF-4C36-9928-8ABF729F2BE2}" dt="2022-12-09T22:50:29.947" v="2761" actId="1076"/>
          <ac:spMkLst>
            <pc:docMk/>
            <pc:sldMk cId="4269612064" sldId="325"/>
            <ac:spMk id="11" creationId="{8E4E40E9-D792-25A1-4B37-23D4780B1318}"/>
          </ac:spMkLst>
        </pc:spChg>
        <pc:graphicFrameChg chg="mod">
          <ac:chgData name="Balian, Sarah" userId="b3b060d9-4d34-479b-ad68-688eaebf93c5" providerId="ADAL" clId="{D5670B35-1CEF-4C36-9928-8ABF729F2BE2}" dt="2022-12-09T22:52:40.855" v="2773" actId="207"/>
          <ac:graphicFrameMkLst>
            <pc:docMk/>
            <pc:sldMk cId="4269612064" sldId="325"/>
            <ac:graphicFrameMk id="2" creationId="{B0A68F7A-A083-4E2B-B574-D05208620F48}"/>
          </ac:graphicFrameMkLst>
        </pc:graphicFrameChg>
      </pc:sldChg>
      <pc:sldMasterChg chg="addSp delSp modSp mod modSldLayout">
        <pc:chgData name="Balian, Sarah" userId="b3b060d9-4d34-479b-ad68-688eaebf93c5" providerId="ADAL" clId="{D5670B35-1CEF-4C36-9928-8ABF729F2BE2}" dt="2022-12-13T14:31:58.659" v="3513" actId="6549"/>
        <pc:sldMasterMkLst>
          <pc:docMk/>
          <pc:sldMasterMk cId="3850865728" sldId="2147483662"/>
        </pc:sldMasterMkLst>
        <pc:spChg chg="mod">
          <ac:chgData name="Balian, Sarah" userId="b3b060d9-4d34-479b-ad68-688eaebf93c5" providerId="ADAL" clId="{D5670B35-1CEF-4C36-9928-8ABF729F2BE2}" dt="2022-12-13T14:31:54.833" v="3512" actId="6549"/>
          <ac:spMkLst>
            <pc:docMk/>
            <pc:sldMasterMk cId="3850865728" sldId="2147483662"/>
            <ac:spMk id="2" creationId="{A1AF6A25-C05E-275F-43E1-F8E93E3EEC0C}"/>
          </ac:spMkLst>
        </pc:spChg>
        <pc:spChg chg="del">
          <ac:chgData name="Balian, Sarah" userId="b3b060d9-4d34-479b-ad68-688eaebf93c5" providerId="ADAL" clId="{D5670B35-1CEF-4C36-9928-8ABF729F2BE2}" dt="2022-12-09T19:21:44.348" v="31" actId="478"/>
          <ac:spMkLst>
            <pc:docMk/>
            <pc:sldMasterMk cId="3850865728" sldId="2147483662"/>
            <ac:spMk id="3" creationId="{D59D261D-16B8-DAA5-B2D9-DE4D1E3CD48F}"/>
          </ac:spMkLst>
        </pc:spChg>
        <pc:spChg chg="add mod">
          <ac:chgData name="Balian, Sarah" userId="b3b060d9-4d34-479b-ad68-688eaebf93c5" providerId="ADAL" clId="{D5670B35-1CEF-4C36-9928-8ABF729F2BE2}" dt="2022-12-09T19:21:48.439" v="32" actId="1076"/>
          <ac:spMkLst>
            <pc:docMk/>
            <pc:sldMasterMk cId="3850865728" sldId="2147483662"/>
            <ac:spMk id="9" creationId="{3E4488E0-ED17-9369-58EE-ADE445C1049F}"/>
          </ac:spMkLst>
        </pc:spChg>
        <pc:sldLayoutChg chg="delSp modSp mod">
          <pc:chgData name="Balian, Sarah" userId="b3b060d9-4d34-479b-ad68-688eaebf93c5" providerId="ADAL" clId="{D5670B35-1CEF-4C36-9928-8ABF729F2BE2}" dt="2022-12-13T14:31:58.659" v="3513" actId="6549"/>
          <pc:sldLayoutMkLst>
            <pc:docMk/>
            <pc:sldMasterMk cId="2734524658" sldId="2147483707"/>
            <pc:sldLayoutMk cId="3824787925" sldId="2147483686"/>
          </pc:sldLayoutMkLst>
          <pc:spChg chg="mod">
            <ac:chgData name="Balian, Sarah" userId="b3b060d9-4d34-479b-ad68-688eaebf93c5" providerId="ADAL" clId="{D5670B35-1CEF-4C36-9928-8ABF729F2BE2}" dt="2022-12-13T14:31:58.659" v="3513" actId="6549"/>
            <ac:spMkLst>
              <pc:docMk/>
              <pc:sldMasterMk cId="2734524658" sldId="2147483707"/>
              <pc:sldLayoutMk cId="3824787925" sldId="2147483686"/>
              <ac:spMk id="4" creationId="{EC71831F-1B8F-EA98-3184-E4EB3C6D8FB1}"/>
            </ac:spMkLst>
          </pc:spChg>
          <pc:spChg chg="del mod">
            <ac:chgData name="Balian, Sarah" userId="b3b060d9-4d34-479b-ad68-688eaebf93c5" providerId="ADAL" clId="{D5670B35-1CEF-4C36-9928-8ABF729F2BE2}" dt="2022-12-09T19:22:02.551" v="33" actId="478"/>
            <ac:spMkLst>
              <pc:docMk/>
              <pc:sldMasterMk cId="2734524658" sldId="2147483707"/>
              <pc:sldLayoutMk cId="3824787925" sldId="2147483686"/>
              <ac:spMk id="5" creationId="{D4A3559E-C75A-5D65-C1BD-0B0208EF2C5D}"/>
            </ac:spMkLst>
          </pc:spChg>
        </pc:sldLayoutChg>
      </pc:sldMasterChg>
    </pc:docChg>
  </pc:docChgLst>
  <pc:docChgLst>
    <pc:chgData name="Gloria Twesigye" userId="6464a502-8a44-4d67-8fab-8f3aa9495827" providerId="ADAL" clId="{3E3E7976-52EE-45D5-BD44-69859DC2EB2A}"/>
    <pc:docChg chg="modSld modMainMaster">
      <pc:chgData name="Gloria Twesigye" userId="6464a502-8a44-4d67-8fab-8f3aa9495827" providerId="ADAL" clId="{3E3E7976-52EE-45D5-BD44-69859DC2EB2A}" dt="2023-03-27T20:50:57.187" v="58" actId="207"/>
      <pc:docMkLst>
        <pc:docMk/>
      </pc:docMkLst>
      <pc:sldChg chg="modSp mod">
        <pc:chgData name="Gloria Twesigye" userId="6464a502-8a44-4d67-8fab-8f3aa9495827" providerId="ADAL" clId="{3E3E7976-52EE-45D5-BD44-69859DC2EB2A}" dt="2023-03-27T20:42:35.404" v="18" actId="207"/>
        <pc:sldMkLst>
          <pc:docMk/>
          <pc:sldMk cId="2163988523" sldId="260"/>
        </pc:sldMkLst>
        <pc:spChg chg="mod">
          <ac:chgData name="Gloria Twesigye" userId="6464a502-8a44-4d67-8fab-8f3aa9495827" providerId="ADAL" clId="{3E3E7976-52EE-45D5-BD44-69859DC2EB2A}" dt="2023-03-27T20:42:31.035" v="17" actId="207"/>
          <ac:spMkLst>
            <pc:docMk/>
            <pc:sldMk cId="2163988523" sldId="260"/>
            <ac:spMk id="3" creationId="{7F10B6DC-6AF4-BFD9-E1D5-B98AA266289F}"/>
          </ac:spMkLst>
        </pc:spChg>
        <pc:spChg chg="mod">
          <ac:chgData name="Gloria Twesigye" userId="6464a502-8a44-4d67-8fab-8f3aa9495827" providerId="ADAL" clId="{3E3E7976-52EE-45D5-BD44-69859DC2EB2A}" dt="2023-03-27T20:42:35.404" v="18" actId="207"/>
          <ac:spMkLst>
            <pc:docMk/>
            <pc:sldMk cId="2163988523" sldId="260"/>
            <ac:spMk id="9" creationId="{E690F70B-E368-D7F5-795E-B5139345EF71}"/>
          </ac:spMkLst>
        </pc:spChg>
      </pc:sldChg>
      <pc:sldChg chg="modSp mod">
        <pc:chgData name="Gloria Twesigye" userId="6464a502-8a44-4d67-8fab-8f3aa9495827" providerId="ADAL" clId="{3E3E7976-52EE-45D5-BD44-69859DC2EB2A}" dt="2023-03-27T20:44:13.472" v="27" actId="207"/>
        <pc:sldMkLst>
          <pc:docMk/>
          <pc:sldMk cId="1428788921" sldId="262"/>
        </pc:sldMkLst>
        <pc:spChg chg="mod">
          <ac:chgData name="Gloria Twesigye" userId="6464a502-8a44-4d67-8fab-8f3aa9495827" providerId="ADAL" clId="{3E3E7976-52EE-45D5-BD44-69859DC2EB2A}" dt="2023-03-27T20:44:13.472" v="27" actId="207"/>
          <ac:spMkLst>
            <pc:docMk/>
            <pc:sldMk cId="1428788921" sldId="262"/>
            <ac:spMk id="12" creationId="{3862842A-EAC4-C115-2F36-83D77BEE1E0E}"/>
          </ac:spMkLst>
        </pc:spChg>
        <pc:graphicFrameChg chg="mod">
          <ac:chgData name="Gloria Twesigye" userId="6464a502-8a44-4d67-8fab-8f3aa9495827" providerId="ADAL" clId="{3E3E7976-52EE-45D5-BD44-69859DC2EB2A}" dt="2023-03-27T20:44:07.372" v="26" actId="692"/>
          <ac:graphicFrameMkLst>
            <pc:docMk/>
            <pc:sldMk cId="1428788921" sldId="262"/>
            <ac:graphicFrameMk id="8" creationId="{A25666F9-CCA3-9D59-B863-99CA3EC76DEB}"/>
          </ac:graphicFrameMkLst>
        </pc:graphicFrameChg>
      </pc:sldChg>
      <pc:sldChg chg="modSp">
        <pc:chgData name="Gloria Twesigye" userId="6464a502-8a44-4d67-8fab-8f3aa9495827" providerId="ADAL" clId="{3E3E7976-52EE-45D5-BD44-69859DC2EB2A}" dt="2023-03-27T20:43:04.976" v="22" actId="207"/>
        <pc:sldMkLst>
          <pc:docMk/>
          <pc:sldMk cId="1887431401" sldId="263"/>
        </pc:sldMkLst>
        <pc:graphicFrameChg chg="mod">
          <ac:chgData name="Gloria Twesigye" userId="6464a502-8a44-4d67-8fab-8f3aa9495827" providerId="ADAL" clId="{3E3E7976-52EE-45D5-BD44-69859DC2EB2A}" dt="2023-03-27T20:43:04.976" v="22" actId="207"/>
          <ac:graphicFrameMkLst>
            <pc:docMk/>
            <pc:sldMk cId="1887431401" sldId="263"/>
            <ac:graphicFrameMk id="21" creationId="{9673CC04-08CC-5578-D046-2CD1CE6E0EBA}"/>
          </ac:graphicFrameMkLst>
        </pc:graphicFrameChg>
      </pc:sldChg>
      <pc:sldChg chg="modSp">
        <pc:chgData name="Gloria Twesigye" userId="6464a502-8a44-4d67-8fab-8f3aa9495827" providerId="ADAL" clId="{3E3E7976-52EE-45D5-BD44-69859DC2EB2A}" dt="2023-03-27T20:45:53.100" v="38" actId="207"/>
        <pc:sldMkLst>
          <pc:docMk/>
          <pc:sldMk cId="2479953464" sldId="264"/>
        </pc:sldMkLst>
        <pc:graphicFrameChg chg="mod">
          <ac:chgData name="Gloria Twesigye" userId="6464a502-8a44-4d67-8fab-8f3aa9495827" providerId="ADAL" clId="{3E3E7976-52EE-45D5-BD44-69859DC2EB2A}" dt="2023-03-27T20:45:53.100" v="38" actId="207"/>
          <ac:graphicFrameMkLst>
            <pc:docMk/>
            <pc:sldMk cId="2479953464" sldId="264"/>
            <ac:graphicFrameMk id="9" creationId="{16BB2B36-D329-083C-5198-BEEC5AC12CFA}"/>
          </ac:graphicFrameMkLst>
        </pc:graphicFrameChg>
      </pc:sldChg>
      <pc:sldChg chg="modSp mod">
        <pc:chgData name="Gloria Twesigye" userId="6464a502-8a44-4d67-8fab-8f3aa9495827" providerId="ADAL" clId="{3E3E7976-52EE-45D5-BD44-69859DC2EB2A}" dt="2023-03-27T20:46:04.635" v="40" actId="207"/>
        <pc:sldMkLst>
          <pc:docMk/>
          <pc:sldMk cId="3502258445" sldId="283"/>
        </pc:sldMkLst>
        <pc:spChg chg="mod">
          <ac:chgData name="Gloria Twesigye" userId="6464a502-8a44-4d67-8fab-8f3aa9495827" providerId="ADAL" clId="{3E3E7976-52EE-45D5-BD44-69859DC2EB2A}" dt="2023-03-27T20:46:04.635" v="40" actId="207"/>
          <ac:spMkLst>
            <pc:docMk/>
            <pc:sldMk cId="3502258445" sldId="283"/>
            <ac:spMk id="17" creationId="{867A012B-E032-AA77-2C65-65C36E0B1CC0}"/>
          </ac:spMkLst>
        </pc:spChg>
        <pc:graphicFrameChg chg="mod">
          <ac:chgData name="Gloria Twesigye" userId="6464a502-8a44-4d67-8fab-8f3aa9495827" providerId="ADAL" clId="{3E3E7976-52EE-45D5-BD44-69859DC2EB2A}" dt="2023-03-27T20:45:59.274" v="39" actId="207"/>
          <ac:graphicFrameMkLst>
            <pc:docMk/>
            <pc:sldMk cId="3502258445" sldId="283"/>
            <ac:graphicFrameMk id="9" creationId="{16BB2B36-D329-083C-5198-BEEC5AC12CFA}"/>
          </ac:graphicFrameMkLst>
        </pc:graphicFrameChg>
      </pc:sldChg>
      <pc:sldChg chg="modSp">
        <pc:chgData name="Gloria Twesigye" userId="6464a502-8a44-4d67-8fab-8f3aa9495827" providerId="ADAL" clId="{3E3E7976-52EE-45D5-BD44-69859DC2EB2A}" dt="2023-03-27T20:44:50.132" v="31" actId="207"/>
        <pc:sldMkLst>
          <pc:docMk/>
          <pc:sldMk cId="1821595124" sldId="286"/>
        </pc:sldMkLst>
        <pc:graphicFrameChg chg="mod">
          <ac:chgData name="Gloria Twesigye" userId="6464a502-8a44-4d67-8fab-8f3aa9495827" providerId="ADAL" clId="{3E3E7976-52EE-45D5-BD44-69859DC2EB2A}" dt="2023-03-27T20:44:50.132" v="31" actId="207"/>
          <ac:graphicFrameMkLst>
            <pc:docMk/>
            <pc:sldMk cId="1821595124" sldId="286"/>
            <ac:graphicFrameMk id="8" creationId="{DE9A6772-C53F-EAE5-A902-BA86493CFD41}"/>
          </ac:graphicFrameMkLst>
        </pc:graphicFrameChg>
      </pc:sldChg>
      <pc:sldChg chg="modSp mod">
        <pc:chgData name="Gloria Twesigye" userId="6464a502-8a44-4d67-8fab-8f3aa9495827" providerId="ADAL" clId="{3E3E7976-52EE-45D5-BD44-69859DC2EB2A}" dt="2023-03-27T20:50:57.187" v="58" actId="207"/>
        <pc:sldMkLst>
          <pc:docMk/>
          <pc:sldMk cId="3475639167" sldId="289"/>
        </pc:sldMkLst>
        <pc:spChg chg="mod">
          <ac:chgData name="Gloria Twesigye" userId="6464a502-8a44-4d67-8fab-8f3aa9495827" providerId="ADAL" clId="{3E3E7976-52EE-45D5-BD44-69859DC2EB2A}" dt="2023-03-27T20:50:57.187" v="58" actId="207"/>
          <ac:spMkLst>
            <pc:docMk/>
            <pc:sldMk cId="3475639167" sldId="289"/>
            <ac:spMk id="7" creationId="{3A5130E4-CA80-968A-C1A5-882A7FFAF89E}"/>
          </ac:spMkLst>
        </pc:spChg>
      </pc:sldChg>
      <pc:sldChg chg="addSp modSp mod">
        <pc:chgData name="Gloria Twesigye" userId="6464a502-8a44-4d67-8fab-8f3aa9495827" providerId="ADAL" clId="{3E3E7976-52EE-45D5-BD44-69859DC2EB2A}" dt="2023-03-27T20:46:32.571" v="42" actId="1076"/>
        <pc:sldMkLst>
          <pc:docMk/>
          <pc:sldMk cId="317324267" sldId="299"/>
        </pc:sldMkLst>
        <pc:spChg chg="add mod">
          <ac:chgData name="Gloria Twesigye" userId="6464a502-8a44-4d67-8fab-8f3aa9495827" providerId="ADAL" clId="{3E3E7976-52EE-45D5-BD44-69859DC2EB2A}" dt="2023-03-27T20:46:32.571" v="42" actId="1076"/>
          <ac:spMkLst>
            <pc:docMk/>
            <pc:sldMk cId="317324267" sldId="299"/>
            <ac:spMk id="2" creationId="{731EB243-31D8-950A-D7EE-78B17DF7C2E7}"/>
          </ac:spMkLst>
        </pc:spChg>
      </pc:sldChg>
      <pc:sldChg chg="modSp">
        <pc:chgData name="Gloria Twesigye" userId="6464a502-8a44-4d67-8fab-8f3aa9495827" providerId="ADAL" clId="{3E3E7976-52EE-45D5-BD44-69859DC2EB2A}" dt="2023-03-27T20:45:24.100" v="35" actId="207"/>
        <pc:sldMkLst>
          <pc:docMk/>
          <pc:sldMk cId="1653516997" sldId="307"/>
        </pc:sldMkLst>
        <pc:graphicFrameChg chg="mod">
          <ac:chgData name="Gloria Twesigye" userId="6464a502-8a44-4d67-8fab-8f3aa9495827" providerId="ADAL" clId="{3E3E7976-52EE-45D5-BD44-69859DC2EB2A}" dt="2023-03-27T20:45:24.100" v="35" actId="207"/>
          <ac:graphicFrameMkLst>
            <pc:docMk/>
            <pc:sldMk cId="1653516997" sldId="307"/>
            <ac:graphicFrameMk id="5" creationId="{7248A65F-85D1-5155-E595-A9548413AB87}"/>
          </ac:graphicFrameMkLst>
        </pc:graphicFrameChg>
      </pc:sldChg>
      <pc:sldChg chg="modSp mod">
        <pc:chgData name="Gloria Twesigye" userId="6464a502-8a44-4d67-8fab-8f3aa9495827" providerId="ADAL" clId="{3E3E7976-52EE-45D5-BD44-69859DC2EB2A}" dt="2023-03-27T20:44:25.144" v="29" actId="207"/>
        <pc:sldMkLst>
          <pc:docMk/>
          <pc:sldMk cId="1931778444" sldId="318"/>
        </pc:sldMkLst>
        <pc:spChg chg="mod">
          <ac:chgData name="Gloria Twesigye" userId="6464a502-8a44-4d67-8fab-8f3aa9495827" providerId="ADAL" clId="{3E3E7976-52EE-45D5-BD44-69859DC2EB2A}" dt="2023-03-27T20:44:21.102" v="28" actId="207"/>
          <ac:spMkLst>
            <pc:docMk/>
            <pc:sldMk cId="1931778444" sldId="318"/>
            <ac:spMk id="5" creationId="{F1F416FD-F34B-0FB8-7CA9-F963F061E09C}"/>
          </ac:spMkLst>
        </pc:spChg>
        <pc:spChg chg="mod">
          <ac:chgData name="Gloria Twesigye" userId="6464a502-8a44-4d67-8fab-8f3aa9495827" providerId="ADAL" clId="{3E3E7976-52EE-45D5-BD44-69859DC2EB2A}" dt="2023-03-27T20:44:25.144" v="29" actId="207"/>
          <ac:spMkLst>
            <pc:docMk/>
            <pc:sldMk cId="1931778444" sldId="318"/>
            <ac:spMk id="9" creationId="{E690F70B-E368-D7F5-795E-B5139345EF71}"/>
          </ac:spMkLst>
        </pc:spChg>
      </pc:sldChg>
      <pc:sldChg chg="modSp mod">
        <pc:chgData name="Gloria Twesigye" userId="6464a502-8a44-4d67-8fab-8f3aa9495827" providerId="ADAL" clId="{3E3E7976-52EE-45D5-BD44-69859DC2EB2A}" dt="2023-03-27T20:45:05.573" v="33" actId="207"/>
        <pc:sldMkLst>
          <pc:docMk/>
          <pc:sldMk cId="734295458" sldId="319"/>
        </pc:sldMkLst>
        <pc:spChg chg="mod">
          <ac:chgData name="Gloria Twesigye" userId="6464a502-8a44-4d67-8fab-8f3aa9495827" providerId="ADAL" clId="{3E3E7976-52EE-45D5-BD44-69859DC2EB2A}" dt="2023-03-27T20:45:02.474" v="32" actId="207"/>
          <ac:spMkLst>
            <pc:docMk/>
            <pc:sldMk cId="734295458" sldId="319"/>
            <ac:spMk id="5" creationId="{0BEF0D08-1B4F-E514-CD3A-7A1B806C2E00}"/>
          </ac:spMkLst>
        </pc:spChg>
        <pc:spChg chg="mod">
          <ac:chgData name="Gloria Twesigye" userId="6464a502-8a44-4d67-8fab-8f3aa9495827" providerId="ADAL" clId="{3E3E7976-52EE-45D5-BD44-69859DC2EB2A}" dt="2023-03-27T20:45:05.573" v="33" actId="207"/>
          <ac:spMkLst>
            <pc:docMk/>
            <pc:sldMk cId="734295458" sldId="319"/>
            <ac:spMk id="9" creationId="{E690F70B-E368-D7F5-795E-B5139345EF71}"/>
          </ac:spMkLst>
        </pc:spChg>
      </pc:sldChg>
      <pc:sldChg chg="modSp mod">
        <pc:chgData name="Gloria Twesigye" userId="6464a502-8a44-4d67-8fab-8f3aa9495827" providerId="ADAL" clId="{3E3E7976-52EE-45D5-BD44-69859DC2EB2A}" dt="2023-03-27T20:46:45.554" v="44" actId="207"/>
        <pc:sldMkLst>
          <pc:docMk/>
          <pc:sldMk cId="204169627" sldId="320"/>
        </pc:sldMkLst>
        <pc:spChg chg="mod">
          <ac:chgData name="Gloria Twesigye" userId="6464a502-8a44-4d67-8fab-8f3aa9495827" providerId="ADAL" clId="{3E3E7976-52EE-45D5-BD44-69859DC2EB2A}" dt="2023-03-27T20:46:41.585" v="43" actId="207"/>
          <ac:spMkLst>
            <pc:docMk/>
            <pc:sldMk cId="204169627" sldId="320"/>
            <ac:spMk id="5" creationId="{389D6F73-17B2-79E0-A31D-B18BF6A24031}"/>
          </ac:spMkLst>
        </pc:spChg>
        <pc:spChg chg="mod">
          <ac:chgData name="Gloria Twesigye" userId="6464a502-8a44-4d67-8fab-8f3aa9495827" providerId="ADAL" clId="{3E3E7976-52EE-45D5-BD44-69859DC2EB2A}" dt="2023-03-27T20:46:45.554" v="44" actId="207"/>
          <ac:spMkLst>
            <pc:docMk/>
            <pc:sldMk cId="204169627" sldId="320"/>
            <ac:spMk id="9" creationId="{E690F70B-E368-D7F5-795E-B5139345EF71}"/>
          </ac:spMkLst>
        </pc:spChg>
      </pc:sldChg>
      <pc:sldChg chg="modSp">
        <pc:chgData name="Gloria Twesigye" userId="6464a502-8a44-4d67-8fab-8f3aa9495827" providerId="ADAL" clId="{3E3E7976-52EE-45D5-BD44-69859DC2EB2A}" dt="2023-03-27T20:45:38.793" v="37" actId="207"/>
        <pc:sldMkLst>
          <pc:docMk/>
          <pc:sldMk cId="3199844134" sldId="321"/>
        </pc:sldMkLst>
        <pc:graphicFrameChg chg="mod">
          <ac:chgData name="Gloria Twesigye" userId="6464a502-8a44-4d67-8fab-8f3aa9495827" providerId="ADAL" clId="{3E3E7976-52EE-45D5-BD44-69859DC2EB2A}" dt="2023-03-27T20:45:38.793" v="37" actId="207"/>
          <ac:graphicFrameMkLst>
            <pc:docMk/>
            <pc:sldMk cId="3199844134" sldId="321"/>
            <ac:graphicFrameMk id="5" creationId="{7248A65F-85D1-5155-E595-A9548413AB87}"/>
          </ac:graphicFrameMkLst>
        </pc:graphicFrameChg>
      </pc:sldChg>
      <pc:sldChg chg="modSp mod">
        <pc:chgData name="Gloria Twesigye" userId="6464a502-8a44-4d67-8fab-8f3aa9495827" providerId="ADAL" clId="{3E3E7976-52EE-45D5-BD44-69859DC2EB2A}" dt="2023-03-27T20:47:02.508" v="46" actId="207"/>
        <pc:sldMkLst>
          <pc:docMk/>
          <pc:sldMk cId="2491221319" sldId="323"/>
        </pc:sldMkLst>
        <pc:spChg chg="mod">
          <ac:chgData name="Gloria Twesigye" userId="6464a502-8a44-4d67-8fab-8f3aa9495827" providerId="ADAL" clId="{3E3E7976-52EE-45D5-BD44-69859DC2EB2A}" dt="2023-03-27T20:46:58.681" v="45" actId="207"/>
          <ac:spMkLst>
            <pc:docMk/>
            <pc:sldMk cId="2491221319" sldId="323"/>
            <ac:spMk id="5" creationId="{305412FD-5E46-5DDC-D69B-BDACFC782A37}"/>
          </ac:spMkLst>
        </pc:spChg>
        <pc:spChg chg="mod">
          <ac:chgData name="Gloria Twesigye" userId="6464a502-8a44-4d67-8fab-8f3aa9495827" providerId="ADAL" clId="{3E3E7976-52EE-45D5-BD44-69859DC2EB2A}" dt="2023-03-27T20:47:02.508" v="46" actId="207"/>
          <ac:spMkLst>
            <pc:docMk/>
            <pc:sldMk cId="2491221319" sldId="323"/>
            <ac:spMk id="9" creationId="{E690F70B-E368-D7F5-795E-B5139345EF71}"/>
          </ac:spMkLst>
        </pc:spChg>
      </pc:sldChg>
      <pc:sldChg chg="modSp mod">
        <pc:chgData name="Gloria Twesigye" userId="6464a502-8a44-4d67-8fab-8f3aa9495827" providerId="ADAL" clId="{3E3E7976-52EE-45D5-BD44-69859DC2EB2A}" dt="2023-03-27T20:49:52.508" v="51"/>
        <pc:sldMkLst>
          <pc:docMk/>
          <pc:sldMk cId="1702557876" sldId="324"/>
        </pc:sldMkLst>
        <pc:spChg chg="mod">
          <ac:chgData name="Gloria Twesigye" userId="6464a502-8a44-4d67-8fab-8f3aa9495827" providerId="ADAL" clId="{3E3E7976-52EE-45D5-BD44-69859DC2EB2A}" dt="2023-03-27T20:49:52.508" v="51"/>
          <ac:spMkLst>
            <pc:docMk/>
            <pc:sldMk cId="1702557876" sldId="324"/>
            <ac:spMk id="3" creationId="{E4FD1E92-5DBC-B105-F246-2355E4FF9A74}"/>
          </ac:spMkLst>
        </pc:spChg>
      </pc:sldChg>
      <pc:sldMasterChg chg="setBg delSldLayout modSldLayout">
        <pc:chgData name="Gloria Twesigye" userId="6464a502-8a44-4d67-8fab-8f3aa9495827" providerId="ADAL" clId="{3E3E7976-52EE-45D5-BD44-69859DC2EB2A}" dt="2023-03-27T20:41:52.313" v="14"/>
        <pc:sldMasterMkLst>
          <pc:docMk/>
          <pc:sldMasterMk cId="3984714580" sldId="2147483687"/>
        </pc:sldMasterMkLst>
        <pc:sldLayoutChg chg="modSp mod">
          <pc:chgData name="Gloria Twesigye" userId="6464a502-8a44-4d67-8fab-8f3aa9495827" providerId="ADAL" clId="{3E3E7976-52EE-45D5-BD44-69859DC2EB2A}" dt="2023-03-27T20:41:23.014" v="7" actId="1076"/>
          <pc:sldLayoutMkLst>
            <pc:docMk/>
            <pc:sldMasterMk cId="3984714580" sldId="2147483687"/>
            <pc:sldLayoutMk cId="746083278" sldId="2147483689"/>
          </pc:sldLayoutMkLst>
          <pc:spChg chg="mod">
            <ac:chgData name="Gloria Twesigye" userId="6464a502-8a44-4d67-8fab-8f3aa9495827" providerId="ADAL" clId="{3E3E7976-52EE-45D5-BD44-69859DC2EB2A}" dt="2023-03-27T20:41:23.014" v="7" actId="1076"/>
            <ac:spMkLst>
              <pc:docMk/>
              <pc:sldMasterMk cId="3984714580" sldId="2147483687"/>
              <pc:sldLayoutMk cId="746083278" sldId="2147483689"/>
              <ac:spMk id="3" creationId="{D1377EC6-E606-BCCD-FC01-0168607C70E3}"/>
            </ac:spMkLst>
          </pc:spChg>
        </pc:sldLayoutChg>
        <pc:sldLayoutChg chg="del">
          <pc:chgData name="Gloria Twesigye" userId="6464a502-8a44-4d67-8fab-8f3aa9495827" providerId="ADAL" clId="{3E3E7976-52EE-45D5-BD44-69859DC2EB2A}" dt="2023-03-27T20:41:24.878" v="8" actId="2696"/>
          <pc:sldLayoutMkLst>
            <pc:docMk/>
            <pc:sldMasterMk cId="3984714580" sldId="2147483687"/>
            <pc:sldLayoutMk cId="1129321109" sldId="2147483690"/>
          </pc:sldLayoutMkLst>
        </pc:sldLayoutChg>
        <pc:sldLayoutChg chg="del">
          <pc:chgData name="Gloria Twesigye" userId="6464a502-8a44-4d67-8fab-8f3aa9495827" providerId="ADAL" clId="{3E3E7976-52EE-45D5-BD44-69859DC2EB2A}" dt="2023-03-27T20:41:26.403" v="9" actId="2696"/>
          <pc:sldLayoutMkLst>
            <pc:docMk/>
            <pc:sldMasterMk cId="3984714580" sldId="2147483687"/>
            <pc:sldLayoutMk cId="1622710034" sldId="2147483691"/>
          </pc:sldLayoutMkLst>
        </pc:sldLayoutChg>
        <pc:sldLayoutChg chg="del">
          <pc:chgData name="Gloria Twesigye" userId="6464a502-8a44-4d67-8fab-8f3aa9495827" providerId="ADAL" clId="{3E3E7976-52EE-45D5-BD44-69859DC2EB2A}" dt="2023-03-27T20:41:27.582" v="10" actId="2696"/>
          <pc:sldLayoutMkLst>
            <pc:docMk/>
            <pc:sldMasterMk cId="3984714580" sldId="2147483687"/>
            <pc:sldLayoutMk cId="159174091" sldId="2147483692"/>
          </pc:sldLayoutMkLst>
        </pc:sldLayoutChg>
        <pc:sldLayoutChg chg="del">
          <pc:chgData name="Gloria Twesigye" userId="6464a502-8a44-4d67-8fab-8f3aa9495827" providerId="ADAL" clId="{3E3E7976-52EE-45D5-BD44-69859DC2EB2A}" dt="2023-03-27T20:41:30.927" v="11" actId="2696"/>
          <pc:sldLayoutMkLst>
            <pc:docMk/>
            <pc:sldMasterMk cId="3984714580" sldId="2147483687"/>
            <pc:sldLayoutMk cId="2613048141" sldId="2147483695"/>
          </pc:sldLayoutMkLst>
        </pc:sldLayoutChg>
        <pc:sldLayoutChg chg="del">
          <pc:chgData name="Gloria Twesigye" userId="6464a502-8a44-4d67-8fab-8f3aa9495827" providerId="ADAL" clId="{3E3E7976-52EE-45D5-BD44-69859DC2EB2A}" dt="2023-03-27T20:41:32.280" v="12" actId="2696"/>
          <pc:sldLayoutMkLst>
            <pc:docMk/>
            <pc:sldMasterMk cId="3984714580" sldId="2147483687"/>
            <pc:sldLayoutMk cId="3093831904" sldId="2147483696"/>
          </pc:sldLayoutMkLst>
        </pc:sldLayoutChg>
      </pc:sldMasterChg>
      <pc:sldMasterChg chg="setBg delSldLayout modSldLayout">
        <pc:chgData name="Gloria Twesigye" userId="6464a502-8a44-4d67-8fab-8f3aa9495827" providerId="ADAL" clId="{3E3E7976-52EE-45D5-BD44-69859DC2EB2A}" dt="2023-03-27T20:42:03.642" v="16"/>
        <pc:sldMasterMkLst>
          <pc:docMk/>
          <pc:sldMasterMk cId="3554223567" sldId="2147483697"/>
        </pc:sldMasterMkLst>
        <pc:sldLayoutChg chg="modSp mod">
          <pc:chgData name="Gloria Twesigye" userId="6464a502-8a44-4d67-8fab-8f3aa9495827" providerId="ADAL" clId="{3E3E7976-52EE-45D5-BD44-69859DC2EB2A}" dt="2023-03-27T20:40:59.589" v="0" actId="1076"/>
          <pc:sldLayoutMkLst>
            <pc:docMk/>
            <pc:sldMasterMk cId="3554223567" sldId="2147483697"/>
            <pc:sldLayoutMk cId="1114824025" sldId="2147483699"/>
          </pc:sldLayoutMkLst>
          <pc:spChg chg="mod">
            <ac:chgData name="Gloria Twesigye" userId="6464a502-8a44-4d67-8fab-8f3aa9495827" providerId="ADAL" clId="{3E3E7976-52EE-45D5-BD44-69859DC2EB2A}" dt="2023-03-27T20:40:59.589" v="0" actId="1076"/>
            <ac:spMkLst>
              <pc:docMk/>
              <pc:sldMasterMk cId="3554223567" sldId="2147483697"/>
              <pc:sldLayoutMk cId="1114824025" sldId="2147483699"/>
              <ac:spMk id="3" creationId="{D1377EC6-E606-BCCD-FC01-0168607C70E3}"/>
            </ac:spMkLst>
          </pc:spChg>
        </pc:sldLayoutChg>
        <pc:sldLayoutChg chg="del">
          <pc:chgData name="Gloria Twesigye" userId="6464a502-8a44-4d67-8fab-8f3aa9495827" providerId="ADAL" clId="{3E3E7976-52EE-45D5-BD44-69859DC2EB2A}" dt="2023-03-27T20:41:01.693" v="1" actId="2696"/>
          <pc:sldLayoutMkLst>
            <pc:docMk/>
            <pc:sldMasterMk cId="3554223567" sldId="2147483697"/>
            <pc:sldLayoutMk cId="4222223493" sldId="2147483700"/>
          </pc:sldLayoutMkLst>
        </pc:sldLayoutChg>
        <pc:sldLayoutChg chg="del">
          <pc:chgData name="Gloria Twesigye" userId="6464a502-8a44-4d67-8fab-8f3aa9495827" providerId="ADAL" clId="{3E3E7976-52EE-45D5-BD44-69859DC2EB2A}" dt="2023-03-27T20:41:02.807" v="2" actId="2696"/>
          <pc:sldLayoutMkLst>
            <pc:docMk/>
            <pc:sldMasterMk cId="3554223567" sldId="2147483697"/>
            <pc:sldLayoutMk cId="262435433" sldId="2147483701"/>
          </pc:sldLayoutMkLst>
        </pc:sldLayoutChg>
        <pc:sldLayoutChg chg="del">
          <pc:chgData name="Gloria Twesigye" userId="6464a502-8a44-4d67-8fab-8f3aa9495827" providerId="ADAL" clId="{3E3E7976-52EE-45D5-BD44-69859DC2EB2A}" dt="2023-03-27T20:41:03.866" v="3" actId="2696"/>
          <pc:sldLayoutMkLst>
            <pc:docMk/>
            <pc:sldMasterMk cId="3554223567" sldId="2147483697"/>
            <pc:sldLayoutMk cId="2610558398" sldId="2147483702"/>
          </pc:sldLayoutMkLst>
        </pc:sldLayoutChg>
        <pc:sldLayoutChg chg="delSp">
          <pc:chgData name="Gloria Twesigye" userId="6464a502-8a44-4d67-8fab-8f3aa9495827" providerId="ADAL" clId="{3E3E7976-52EE-45D5-BD44-69859DC2EB2A}" dt="2023-03-27T20:41:10.900" v="6"/>
          <pc:sldLayoutMkLst>
            <pc:docMk/>
            <pc:sldMasterMk cId="3554223567" sldId="2147483697"/>
            <pc:sldLayoutMk cId="223727579" sldId="2147483704"/>
          </pc:sldLayoutMkLst>
          <pc:spChg chg="del">
            <ac:chgData name="Gloria Twesigye" userId="6464a502-8a44-4d67-8fab-8f3aa9495827" providerId="ADAL" clId="{3E3E7976-52EE-45D5-BD44-69859DC2EB2A}" dt="2023-03-27T20:41:10.900" v="6"/>
            <ac:spMkLst>
              <pc:docMk/>
              <pc:sldMasterMk cId="3554223567" sldId="2147483697"/>
              <pc:sldLayoutMk cId="223727579" sldId="2147483704"/>
              <ac:spMk id="2" creationId="{FCB23E28-E8E3-EDDF-D177-79EF6B51436B}"/>
            </ac:spMkLst>
          </pc:spChg>
          <pc:spChg chg="del">
            <ac:chgData name="Gloria Twesigye" userId="6464a502-8a44-4d67-8fab-8f3aa9495827" providerId="ADAL" clId="{3E3E7976-52EE-45D5-BD44-69859DC2EB2A}" dt="2023-03-27T20:41:10.900" v="6"/>
            <ac:spMkLst>
              <pc:docMk/>
              <pc:sldMasterMk cId="3554223567" sldId="2147483697"/>
              <pc:sldLayoutMk cId="223727579" sldId="2147483704"/>
              <ac:spMk id="3" creationId="{01F321F6-3B64-18D4-DDAD-322F018BFBFD}"/>
            </ac:spMkLst>
          </pc:spChg>
          <pc:spChg chg="del">
            <ac:chgData name="Gloria Twesigye" userId="6464a502-8a44-4d67-8fab-8f3aa9495827" providerId="ADAL" clId="{3E3E7976-52EE-45D5-BD44-69859DC2EB2A}" dt="2023-03-27T20:41:10.900" v="6"/>
            <ac:spMkLst>
              <pc:docMk/>
              <pc:sldMasterMk cId="3554223567" sldId="2147483697"/>
              <pc:sldLayoutMk cId="223727579" sldId="2147483704"/>
              <ac:spMk id="4" creationId="{E88180AF-0655-F3DE-0431-52E54B9143E0}"/>
            </ac:spMkLst>
          </pc:spChg>
        </pc:sldLayoutChg>
        <pc:sldLayoutChg chg="del">
          <pc:chgData name="Gloria Twesigye" userId="6464a502-8a44-4d67-8fab-8f3aa9495827" providerId="ADAL" clId="{3E3E7976-52EE-45D5-BD44-69859DC2EB2A}" dt="2023-03-27T20:41:06.909" v="4" actId="2696"/>
          <pc:sldLayoutMkLst>
            <pc:docMk/>
            <pc:sldMasterMk cId="3554223567" sldId="2147483697"/>
            <pc:sldLayoutMk cId="3426638235" sldId="2147483705"/>
          </pc:sldLayoutMkLst>
        </pc:sldLayoutChg>
        <pc:sldLayoutChg chg="del">
          <pc:chgData name="Gloria Twesigye" userId="6464a502-8a44-4d67-8fab-8f3aa9495827" providerId="ADAL" clId="{3E3E7976-52EE-45D5-BD44-69859DC2EB2A}" dt="2023-03-27T20:41:08.380" v="5" actId="2696"/>
          <pc:sldLayoutMkLst>
            <pc:docMk/>
            <pc:sldMasterMk cId="3554223567" sldId="2147483697"/>
            <pc:sldLayoutMk cId="2713366515" sldId="2147483706"/>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chartUserShapes" Target="../drawings/drawing1.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2481498788628843"/>
          <c:y val="2.7065020369479182E-2"/>
          <c:w val="0.64333443634108312"/>
          <c:h val="0.92635447155983652"/>
        </c:manualLayout>
      </c:layout>
      <c:barChart>
        <c:barDir val="bar"/>
        <c:grouping val="clustered"/>
        <c:varyColors val="0"/>
        <c:ser>
          <c:idx val="0"/>
          <c:order val="0"/>
          <c:tx>
            <c:strRef>
              <c:f>Sheet1!$B$1</c:f>
              <c:strCache>
                <c:ptCount val="1"/>
                <c:pt idx="0">
                  <c:v>Femmes non en union sexuellement actives</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Une méthode traditionnelle</c:v>
                </c:pt>
                <c:pt idx="1">
                  <c:v>Condom masculin</c:v>
                </c:pt>
                <c:pt idx="2">
                  <c:v>DIU</c:v>
                </c:pt>
                <c:pt idx="3">
                  <c:v>Pilule</c:v>
                </c:pt>
                <c:pt idx="4">
                  <c:v>Injectables</c:v>
                </c:pt>
                <c:pt idx="5">
                  <c:v>Implants</c:v>
                </c:pt>
                <c:pt idx="6">
                  <c:v>Une méthode moderne</c:v>
                </c:pt>
                <c:pt idx="7">
                  <c:v>Une méthode</c:v>
                </c:pt>
              </c:strCache>
            </c:strRef>
          </c:cat>
          <c:val>
            <c:numRef>
              <c:f>Sheet1!$B$2:$B$9</c:f>
              <c:numCache>
                <c:formatCode>0</c:formatCode>
                <c:ptCount val="8"/>
                <c:pt idx="0">
                  <c:v>6</c:v>
                </c:pt>
                <c:pt idx="1">
                  <c:v>33</c:v>
                </c:pt>
                <c:pt idx="2">
                  <c:v>1</c:v>
                </c:pt>
                <c:pt idx="3">
                  <c:v>7</c:v>
                </c:pt>
                <c:pt idx="4" formatCode="General">
                  <c:v>5</c:v>
                </c:pt>
                <c:pt idx="5">
                  <c:v>13</c:v>
                </c:pt>
                <c:pt idx="6">
                  <c:v>59</c:v>
                </c:pt>
                <c:pt idx="7">
                  <c:v>65</c:v>
                </c:pt>
              </c:numCache>
            </c:numRef>
          </c:val>
          <c:extLst>
            <c:ext xmlns:c16="http://schemas.microsoft.com/office/drawing/2014/chart" uri="{C3380CC4-5D6E-409C-BE32-E72D297353CC}">
              <c16:uniqueId val="{00000000-327B-40BC-B9D8-ADA0507DC47F}"/>
            </c:ext>
          </c:extLst>
        </c:ser>
        <c:ser>
          <c:idx val="1"/>
          <c:order val="1"/>
          <c:tx>
            <c:strRef>
              <c:f>Sheet1!$C$1</c:f>
              <c:strCache>
                <c:ptCount val="1"/>
                <c:pt idx="0">
                  <c:v>Femmes en union</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Une méthode traditionnelle</c:v>
                </c:pt>
                <c:pt idx="1">
                  <c:v>Condom masculin</c:v>
                </c:pt>
                <c:pt idx="2">
                  <c:v>DIU</c:v>
                </c:pt>
                <c:pt idx="3">
                  <c:v>Pilule</c:v>
                </c:pt>
                <c:pt idx="4">
                  <c:v>Injectables</c:v>
                </c:pt>
                <c:pt idx="5">
                  <c:v>Implants</c:v>
                </c:pt>
                <c:pt idx="6">
                  <c:v>Une méthode moderne</c:v>
                </c:pt>
                <c:pt idx="7">
                  <c:v>Une méthode</c:v>
                </c:pt>
              </c:strCache>
            </c:strRef>
          </c:cat>
          <c:val>
            <c:numRef>
              <c:f>Sheet1!$C$2:$C$9</c:f>
              <c:numCache>
                <c:formatCode>0</c:formatCode>
                <c:ptCount val="8"/>
                <c:pt idx="0">
                  <c:v>2</c:v>
                </c:pt>
                <c:pt idx="1">
                  <c:v>1</c:v>
                </c:pt>
                <c:pt idx="2">
                  <c:v>2</c:v>
                </c:pt>
                <c:pt idx="3">
                  <c:v>3</c:v>
                </c:pt>
                <c:pt idx="4">
                  <c:v>8</c:v>
                </c:pt>
                <c:pt idx="5">
                  <c:v>16</c:v>
                </c:pt>
                <c:pt idx="6">
                  <c:v>32</c:v>
                </c:pt>
                <c:pt idx="7">
                  <c:v>34</c:v>
                </c:pt>
              </c:numCache>
            </c:numRef>
          </c:val>
          <c:extLst>
            <c:ext xmlns:c16="http://schemas.microsoft.com/office/drawing/2014/chart" uri="{C3380CC4-5D6E-409C-BE32-E72D297353CC}">
              <c16:uniqueId val="{00000003-327B-40BC-B9D8-ADA0507DC47F}"/>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4065439091294725E-2"/>
          <c:w val="0.95416666666666672"/>
          <c:h val="0.83994431851905815"/>
        </c:manualLayout>
      </c:layout>
      <c:barChart>
        <c:barDir val="col"/>
        <c:grouping val="clustered"/>
        <c:varyColors val="0"/>
        <c:ser>
          <c:idx val="0"/>
          <c:order val="0"/>
          <c:tx>
            <c:strRef>
              <c:f>Sheet1!$A$2</c:f>
              <c:strCache>
                <c:ptCount val="1"/>
                <c:pt idx="0">
                  <c:v>Le plus bas</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Le plus bas</c:v>
                </c:pt>
                <c:pt idx="1">
                  <c:v>Second</c:v>
                </c:pt>
                <c:pt idx="2">
                  <c:v>Moyen</c:v>
                </c:pt>
                <c:pt idx="3">
                  <c:v>Quatrième</c:v>
                </c:pt>
                <c:pt idx="4">
                  <c:v>Le plus élevé</c:v>
                </c:pt>
              </c:strCache>
            </c:strRef>
          </c:cat>
          <c:val>
            <c:numRef>
              <c:f>Sheet1!$B$2:$B$6</c:f>
              <c:numCache>
                <c:formatCode>0</c:formatCode>
                <c:ptCount val="5"/>
                <c:pt idx="0" formatCode="General">
                  <c:v>58</c:v>
                </c:pt>
                <c:pt idx="1">
                  <c:v>60</c:v>
                </c:pt>
                <c:pt idx="2" formatCode="General">
                  <c:v>64</c:v>
                </c:pt>
                <c:pt idx="3" formatCode="General">
                  <c:v>66</c:v>
                </c:pt>
                <c:pt idx="4" formatCode="General">
                  <c:v>69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983111584530011"/>
          <c:y val="4.1836169525692087E-2"/>
          <c:w val="0.63877575202717118"/>
          <c:h val="0.95816374755233324"/>
        </c:manualLayout>
      </c:layout>
      <c:pieChart>
        <c:varyColors val="1"/>
        <c:ser>
          <c:idx val="0"/>
          <c:order val="0"/>
          <c:tx>
            <c:strRef>
              <c:f>Sheet1!$B$1</c:f>
              <c:strCache>
                <c:ptCount val="1"/>
                <c:pt idx="0">
                  <c:v>Sales</c:v>
                </c:pt>
              </c:strCache>
            </c:strRef>
          </c:tx>
          <c:dPt>
            <c:idx val="0"/>
            <c:bubble3D val="0"/>
            <c:spPr>
              <a:solidFill>
                <a:srgbClr val="FAD608"/>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rgbClr val="A366FF"/>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rgbClr val="98E0A4"/>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rgbClr val="2B913D"/>
              </a:solidFill>
              <a:ln w="19050">
                <a:solidFill>
                  <a:schemeClr val="lt1"/>
                </a:solidFill>
              </a:ln>
              <a:effectLst/>
            </c:spPr>
            <c:extLst>
              <c:ext xmlns:c16="http://schemas.microsoft.com/office/drawing/2014/chart" uri="{C3380CC4-5D6E-409C-BE32-E72D297353CC}">
                <c16:uniqueId val="{00000000-AFA1-4794-A37B-898FEAB5CD79}"/>
              </c:ext>
            </c:extLst>
          </c:dPt>
          <c:dLbls>
            <c:dLbl>
              <c:idx val="0"/>
              <c:layout>
                <c:manualLayout>
                  <c:x val="-0.21140928463715478"/>
                  <c:y val="-0.17008895108179781"/>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0.21701738608738819"/>
                  <c:y val="-0.10936383830278605"/>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31206149678259471"/>
                      <c:h val="0.32968430009545574"/>
                    </c:manualLayout>
                  </c15:layout>
                </c:ext>
                <c:ext xmlns:c16="http://schemas.microsoft.com/office/drawing/2014/chart" uri="{C3380CC4-5D6E-409C-BE32-E72D297353CC}">
                  <c16:uniqueId val="{00000001-AFA1-4794-A37B-898FEAB5CD79}"/>
                </c:ext>
              </c:extLst>
            </c:dLbl>
            <c:dLbl>
              <c:idx val="2"/>
              <c:layout>
                <c:manualLayout>
                  <c:x val="0.13786934054105293"/>
                  <c:y val="0.17523089117436957"/>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0557292764548796"/>
                      <c:h val="0.21903846718399858"/>
                    </c:manualLayout>
                  </c15:layout>
                </c:ext>
                <c:ext xmlns:c16="http://schemas.microsoft.com/office/drawing/2014/chart" uri="{C3380CC4-5D6E-409C-BE32-E72D297353CC}">
                  <c16:uniqueId val="{00000001-908B-4CA9-A2FA-30018FEB18CC}"/>
                </c:ext>
              </c:extLst>
            </c:dLbl>
            <c:dLbl>
              <c:idx val="3"/>
              <c:layout>
                <c:manualLayout>
                  <c:x val="1.7424753627454409E-2"/>
                  <c:y val="0.16535859322249508"/>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401900632754296"/>
                      <c:h val="0.31477096808916638"/>
                    </c:manualLayout>
                  </c15:layout>
                </c:ext>
                <c:ext xmlns:c16="http://schemas.microsoft.com/office/drawing/2014/chart" uri="{C3380CC4-5D6E-409C-BE32-E72D297353CC}">
                  <c16:uniqueId val="{00000000-AFA1-4794-A37B-898FEAB5CD79}"/>
                </c:ext>
              </c:extLst>
            </c:dLbl>
            <c:dLbl>
              <c:idx val="4"/>
              <c:layout>
                <c:manualLayout>
                  <c:x val="1.3936934116470196E-2"/>
                  <c:y val="-6.215324330584413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Principalement la femme </c:v>
                </c:pt>
                <c:pt idx="1">
                  <c:v>Femme et mari/partenaire conjointement </c:v>
                </c:pt>
                <c:pt idx="2">
                  <c:v>Principalement le mari </c:v>
                </c:pt>
                <c:pt idx="3">
                  <c:v>Quelqu'un d'autre/ autre </c:v>
                </c:pt>
              </c:strCache>
            </c:strRef>
          </c:cat>
          <c:val>
            <c:numRef>
              <c:f>Sheet1!$B$2:$B$5</c:f>
              <c:numCache>
                <c:formatCode>General</c:formatCode>
                <c:ptCount val="4"/>
                <c:pt idx="0">
                  <c:v>32</c:v>
                </c:pt>
                <c:pt idx="1">
                  <c:v>24</c:v>
                </c:pt>
                <c:pt idx="2">
                  <c:v>41</c:v>
                </c:pt>
                <c:pt idx="3">
                  <c:v>4</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7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5862826895502698E-2"/>
          <c:y val="4.1817707760517429E-2"/>
          <c:w val="0.95416666666666672"/>
          <c:h val="0.83219199400496036"/>
        </c:manualLayout>
      </c:layout>
      <c:barChart>
        <c:barDir val="col"/>
        <c:grouping val="clustered"/>
        <c:varyColors val="0"/>
        <c:ser>
          <c:idx val="0"/>
          <c:order val="0"/>
          <c:tx>
            <c:strRef>
              <c:f>Sheet1!$B$1</c:f>
              <c:strCache>
                <c:ptCount val="1"/>
                <c:pt idx="0">
                  <c:v>Women</c:v>
                </c:pt>
              </c:strCache>
            </c:strRef>
          </c:tx>
          <c:spPr>
            <a:solidFill>
              <a:srgbClr val="3EC65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Ensemble</c:v>
                </c:pt>
                <c:pt idx="1">
                  <c:v>15-19</c:v>
                </c:pt>
                <c:pt idx="2">
                  <c:v>20-24</c:v>
                </c:pt>
                <c:pt idx="3">
                  <c:v>25-29</c:v>
                </c:pt>
                <c:pt idx="4">
                  <c:v>30-34</c:v>
                </c:pt>
                <c:pt idx="5">
                  <c:v>35-39</c:v>
                </c:pt>
                <c:pt idx="6">
                  <c:v>40-44</c:v>
                </c:pt>
                <c:pt idx="7">
                  <c:v>45-49</c:v>
                </c:pt>
              </c:strCache>
            </c:strRef>
          </c:cat>
          <c:val>
            <c:numRef>
              <c:f>Sheet1!$B$2:$B$9</c:f>
              <c:numCache>
                <c:formatCode>0</c:formatCode>
                <c:ptCount val="8"/>
                <c:pt idx="0">
                  <c:v>8</c:v>
                </c:pt>
                <c:pt idx="1">
                  <c:v>6</c:v>
                </c:pt>
                <c:pt idx="2">
                  <c:v>7</c:v>
                </c:pt>
                <c:pt idx="3">
                  <c:v>8</c:v>
                </c:pt>
                <c:pt idx="4">
                  <c:v>7</c:v>
                </c:pt>
                <c:pt idx="5">
                  <c:v>10</c:v>
                </c:pt>
                <c:pt idx="6">
                  <c:v>10</c:v>
                </c:pt>
                <c:pt idx="7">
                  <c:v>9</c:v>
                </c:pt>
              </c:numCache>
            </c:numRef>
          </c:val>
          <c:extLst>
            <c:ext xmlns:c16="http://schemas.microsoft.com/office/drawing/2014/chart" uri="{C3380CC4-5D6E-409C-BE32-E72D297353CC}">
              <c16:uniqueId val="{00000004-6593-4A30-8C07-303E21BF762B}"/>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6090168171226067"/>
          <c:y val="8.0755781560348898E-3"/>
          <c:w val="0.60724774251511082"/>
          <c:h val="0.96994857699405024"/>
        </c:manualLayout>
      </c:layout>
      <c:barChart>
        <c:barDir val="bar"/>
        <c:grouping val="clustered"/>
        <c:varyColors val="0"/>
        <c:ser>
          <c:idx val="0"/>
          <c:order val="0"/>
          <c:tx>
            <c:strRef>
              <c:f>Sheet1!$B$1</c:f>
              <c:strCache>
                <c:ptCount val="1"/>
                <c:pt idx="0">
                  <c:v>Hommes</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Aucun de ces 8 médias</c:v>
                </c:pt>
                <c:pt idx="1">
                  <c:v>Poster/ dépliant/ brochure</c:v>
                </c:pt>
                <c:pt idx="2">
                  <c:v>Journal/ magazine</c:v>
                </c:pt>
                <c:pt idx="3">
                  <c:v>Média Sociaux</c:v>
                </c:pt>
                <c:pt idx="4">
                  <c:v>Téléphone portable</c:v>
                </c:pt>
                <c:pt idx="5">
                  <c:v>Publicité à l'extérieur ou panneau d'affichage</c:v>
                </c:pt>
                <c:pt idx="6">
                  <c:v>Télévision</c:v>
                </c:pt>
                <c:pt idx="7">
                  <c:v>Réunion ou évènement communautaires</c:v>
                </c:pt>
                <c:pt idx="8">
                  <c:v>Radio</c:v>
                </c:pt>
              </c:strCache>
            </c:strRef>
          </c:cat>
          <c:val>
            <c:numRef>
              <c:f>Sheet1!$B$2:$B$10</c:f>
              <c:numCache>
                <c:formatCode>0</c:formatCode>
                <c:ptCount val="9"/>
                <c:pt idx="0">
                  <c:v>28</c:v>
                </c:pt>
                <c:pt idx="1">
                  <c:v>11</c:v>
                </c:pt>
                <c:pt idx="2">
                  <c:v>7</c:v>
                </c:pt>
                <c:pt idx="3">
                  <c:v>15</c:v>
                </c:pt>
                <c:pt idx="4">
                  <c:v>11</c:v>
                </c:pt>
                <c:pt idx="5">
                  <c:v>18</c:v>
                </c:pt>
                <c:pt idx="6">
                  <c:v>31</c:v>
                </c:pt>
                <c:pt idx="7">
                  <c:v>27</c:v>
                </c:pt>
                <c:pt idx="8" formatCode="General">
                  <c:v>60</c:v>
                </c:pt>
              </c:numCache>
            </c:numRef>
          </c:val>
          <c:extLst>
            <c:ext xmlns:c16="http://schemas.microsoft.com/office/drawing/2014/chart" uri="{C3380CC4-5D6E-409C-BE32-E72D297353CC}">
              <c16:uniqueId val="{00000000-327B-40BC-B9D8-ADA0507DC47F}"/>
            </c:ext>
          </c:extLst>
        </c:ser>
        <c:ser>
          <c:idx val="1"/>
          <c:order val="1"/>
          <c:tx>
            <c:strRef>
              <c:f>Sheet1!$C$1</c:f>
              <c:strCache>
                <c:ptCount val="1"/>
                <c:pt idx="0">
                  <c:v>Femmes</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Aucun de ces 8 médias</c:v>
                </c:pt>
                <c:pt idx="1">
                  <c:v>Poster/ dépliant/ brochure</c:v>
                </c:pt>
                <c:pt idx="2">
                  <c:v>Journal/ magazine</c:v>
                </c:pt>
                <c:pt idx="3">
                  <c:v>Média Sociaux</c:v>
                </c:pt>
                <c:pt idx="4">
                  <c:v>Téléphone portable</c:v>
                </c:pt>
                <c:pt idx="5">
                  <c:v>Publicité à l'extérieur ou panneau d'affichage</c:v>
                </c:pt>
                <c:pt idx="6">
                  <c:v>Télévision</c:v>
                </c:pt>
                <c:pt idx="7">
                  <c:v>Réunion ou évènement communautaires</c:v>
                </c:pt>
                <c:pt idx="8">
                  <c:v>Radio</c:v>
                </c:pt>
              </c:strCache>
            </c:strRef>
          </c:cat>
          <c:val>
            <c:numRef>
              <c:f>Sheet1!$C$2:$C$10</c:f>
              <c:numCache>
                <c:formatCode>0</c:formatCode>
                <c:ptCount val="9"/>
                <c:pt idx="0">
                  <c:v>40</c:v>
                </c:pt>
                <c:pt idx="1">
                  <c:v>4</c:v>
                </c:pt>
                <c:pt idx="2">
                  <c:v>4</c:v>
                </c:pt>
                <c:pt idx="3">
                  <c:v>5</c:v>
                </c:pt>
                <c:pt idx="4">
                  <c:v>6</c:v>
                </c:pt>
                <c:pt idx="5">
                  <c:v>8</c:v>
                </c:pt>
                <c:pt idx="6">
                  <c:v>22</c:v>
                </c:pt>
                <c:pt idx="7">
                  <c:v>24</c:v>
                </c:pt>
                <c:pt idx="8" formatCode="General">
                  <c:v>44</c:v>
                </c:pt>
              </c:numCache>
            </c:numRef>
          </c:val>
          <c:extLst>
            <c:ext xmlns:c16="http://schemas.microsoft.com/office/drawing/2014/chart" uri="{C3380CC4-5D6E-409C-BE32-E72D297353CC}">
              <c16:uniqueId val="{00000003-327B-40BC-B9D8-ADA0507DC47F}"/>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4420184316117489"/>
          <c:y val="2.4604563972253801E-2"/>
          <c:w val="0.55306904059471496"/>
          <c:h val="0.92635447155983652"/>
        </c:manualLayout>
      </c:layout>
      <c:barChart>
        <c:barDir val="bar"/>
        <c:grouping val="clustered"/>
        <c:varyColors val="0"/>
        <c:ser>
          <c:idx val="0"/>
          <c:order val="0"/>
          <c:tx>
            <c:strRef>
              <c:f>Sheet1!$B$1</c:f>
              <c:strCache>
                <c:ptCount val="1"/>
                <c:pt idx="0">
                  <c:v>Column1</c:v>
                </c:pt>
              </c:strCache>
            </c:strRef>
          </c:tx>
          <c:spPr>
            <a:solidFill>
              <a:schemeClr val="accent5">
                <a:lumMod val="40000"/>
                <a:lumOff val="60000"/>
              </a:schemeClr>
            </a:solidFill>
            <a:ln>
              <a:noFill/>
            </a:ln>
            <a:effectLst/>
          </c:spPr>
          <c:invertIfNegative val="0"/>
          <c:dPt>
            <c:idx val="0"/>
            <c:invertIfNegative val="0"/>
            <c:bubble3D val="0"/>
            <c:spPr>
              <a:solidFill>
                <a:srgbClr val="A366FF"/>
              </a:solidFill>
              <a:ln>
                <a:noFill/>
              </a:ln>
              <a:effectLst/>
            </c:spPr>
            <c:extLst>
              <c:ext xmlns:c16="http://schemas.microsoft.com/office/drawing/2014/chart" uri="{C3380CC4-5D6E-409C-BE32-E72D297353CC}">
                <c16:uniqueId val="{00000001-FE93-4AD0-AA2D-3FD0288E3B2F}"/>
              </c:ext>
            </c:extLst>
          </c:dPt>
          <c:dPt>
            <c:idx val="1"/>
            <c:invertIfNegative val="0"/>
            <c:bubble3D val="0"/>
            <c:spPr>
              <a:solidFill>
                <a:srgbClr val="A366FF"/>
              </a:solidFill>
              <a:ln>
                <a:noFill/>
              </a:ln>
              <a:effectLst/>
            </c:spPr>
            <c:extLst>
              <c:ext xmlns:c16="http://schemas.microsoft.com/office/drawing/2014/chart" uri="{C3380CC4-5D6E-409C-BE32-E72D297353CC}">
                <c16:uniqueId val="{00000003-FE93-4AD0-AA2D-3FD0288E3B2F}"/>
              </c:ext>
            </c:extLst>
          </c:dPt>
          <c:dPt>
            <c:idx val="2"/>
            <c:invertIfNegative val="0"/>
            <c:bubble3D val="0"/>
            <c:spPr>
              <a:solidFill>
                <a:srgbClr val="3EC655"/>
              </a:solidFill>
              <a:ln>
                <a:noFill/>
              </a:ln>
              <a:effectLst/>
            </c:spPr>
            <c:extLst>
              <c:ext xmlns:c16="http://schemas.microsoft.com/office/drawing/2014/chart" uri="{C3380CC4-5D6E-409C-BE32-E72D297353CC}">
                <c16:uniqueId val="{00000005-3ED2-4D02-BBC0-F2C5D4686405}"/>
              </c:ext>
            </c:extLst>
          </c:dPt>
          <c:dPt>
            <c:idx val="3"/>
            <c:invertIfNegative val="0"/>
            <c:bubble3D val="0"/>
            <c:spPr>
              <a:solidFill>
                <a:srgbClr val="3EC655"/>
              </a:solidFill>
              <a:ln>
                <a:noFill/>
              </a:ln>
              <a:effectLst/>
            </c:spPr>
            <c:extLst>
              <c:ext xmlns:c16="http://schemas.microsoft.com/office/drawing/2014/chart" uri="{C3380CC4-5D6E-409C-BE32-E72D297353CC}">
                <c16:uniqueId val="{00000004-3ED2-4D02-BBC0-F2C5D4686405}"/>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N'ont pas parlé de planification familiale, ni avec un agent de terrain, ni dans un établissement de santé</c:v>
                </c:pt>
                <c:pt idx="1">
                  <c:v>Se sont rendues dans un établissement de santé et n'ont pas parlé de PF</c:v>
                </c:pt>
                <c:pt idx="2">
                  <c:v>Se sont rendues dans un établissement de santé et ont parlé de PF</c:v>
                </c:pt>
                <c:pt idx="3">
                  <c:v>Ont reçu la visite d'un agent de terrain avec qui elles ont parlé de PF</c:v>
                </c:pt>
              </c:strCache>
            </c:strRef>
          </c:cat>
          <c:val>
            <c:numRef>
              <c:f>Sheet1!$B$2:$B$5</c:f>
              <c:numCache>
                <c:formatCode>General</c:formatCode>
                <c:ptCount val="4"/>
                <c:pt idx="0">
                  <c:v>72</c:v>
                </c:pt>
                <c:pt idx="1">
                  <c:v>35</c:v>
                </c:pt>
                <c:pt idx="2">
                  <c:v>26</c:v>
                </c:pt>
                <c:pt idx="3">
                  <c:v>10</c:v>
                </c:pt>
              </c:numCache>
            </c:numRef>
          </c:val>
          <c:extLst>
            <c:ext xmlns:c16="http://schemas.microsoft.com/office/drawing/2014/chart" uri="{C3380CC4-5D6E-409C-BE32-E72D297353CC}">
              <c16:uniqueId val="{00000004-FE93-4AD0-AA2D-3FD0288E3B2F}"/>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General"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8073543553626811"/>
          <c:w val="0.95416666666666672"/>
          <c:h val="0.69327426719905405"/>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dLbl>
              <c:idx val="6"/>
              <c:delete val="1"/>
              <c:extLst>
                <c:ext xmlns:c15="http://schemas.microsoft.com/office/drawing/2012/chart" uri="{CE6537A1-D6FC-4f65-9D91-7224C49458BB}"/>
                <c:ext xmlns:c16="http://schemas.microsoft.com/office/drawing/2014/chart" uri="{C3380CC4-5D6E-409C-BE32-E72D297353CC}">
                  <c16:uniqueId val="{00000002-C169-4DF8-BA3E-5A28159A7FF9}"/>
                </c:ext>
              </c:extLst>
            </c:dLbl>
            <c:dLbl>
              <c:idx val="7"/>
              <c:delete val="1"/>
              <c:extLst>
                <c:ext xmlns:c15="http://schemas.microsoft.com/office/drawing/2012/chart" uri="{CE6537A1-D6FC-4f65-9D91-7224C49458BB}"/>
                <c:ext xmlns:c16="http://schemas.microsoft.com/office/drawing/2014/chart" uri="{C3380CC4-5D6E-409C-BE32-E72D297353CC}">
                  <c16:uniqueId val="{00000003-C169-4DF8-BA3E-5A28159A7FF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Ensemble</c:v>
                </c:pt>
                <c:pt idx="1">
                  <c:v>15-19</c:v>
                </c:pt>
                <c:pt idx="2">
                  <c:v>20-24</c:v>
                </c:pt>
                <c:pt idx="3">
                  <c:v>25-29</c:v>
                </c:pt>
                <c:pt idx="4">
                  <c:v>30-34</c:v>
                </c:pt>
                <c:pt idx="5">
                  <c:v>35-39</c:v>
                </c:pt>
                <c:pt idx="6">
                  <c:v>40-44</c:v>
                </c:pt>
                <c:pt idx="7">
                  <c:v>45-49</c:v>
                </c:pt>
              </c:strCache>
            </c:strRef>
          </c:cat>
          <c:val>
            <c:numRef>
              <c:f>Sheet1!$B$2:$B$9</c:f>
              <c:numCache>
                <c:formatCode>0</c:formatCode>
                <c:ptCount val="8"/>
                <c:pt idx="0">
                  <c:v>1</c:v>
                </c:pt>
                <c:pt idx="1">
                  <c:v>1</c:v>
                </c:pt>
                <c:pt idx="2">
                  <c:v>1</c:v>
                </c:pt>
                <c:pt idx="3">
                  <c:v>1</c:v>
                </c:pt>
                <c:pt idx="4">
                  <c:v>1</c:v>
                </c:pt>
                <c:pt idx="5">
                  <c:v>1</c:v>
                </c:pt>
                <c:pt idx="6" formatCode="0.0">
                  <c:v>0.3</c:v>
                </c:pt>
                <c:pt idx="7" formatCode="0.0">
                  <c:v>0.3</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Une méthode moderne</c:v>
                </c:pt>
              </c:strCache>
            </c:strRef>
          </c:tx>
          <c:spPr>
            <a:ln w="38100" cap="rnd">
              <a:solidFill>
                <a:schemeClr val="accent3"/>
              </a:solidFill>
              <a:round/>
            </a:ln>
            <a:effectLst/>
          </c:spPr>
          <c:marker>
            <c:symbol val="circle"/>
            <c:size val="5"/>
            <c:spPr>
              <a:solidFill>
                <a:schemeClr val="accent3"/>
              </a:solidFill>
              <a:ln w="38100">
                <a:solidFill>
                  <a:schemeClr val="accent3"/>
                </a:solidFill>
              </a:ln>
              <a:effectLst/>
            </c:spPr>
          </c:marker>
          <c:dLbls>
            <c:dLbl>
              <c:idx val="1"/>
              <c:layout>
                <c:manualLayout>
                  <c:x val="-7.689623036250906E-2"/>
                  <c:y val="-2.4433149041610043E-2"/>
                </c:manualLayout>
              </c:layout>
              <c:dLblPos val="r"/>
              <c:showLegendKey val="0"/>
              <c:showVal val="1"/>
              <c:showCatName val="0"/>
              <c:showSerName val="0"/>
              <c:showPercent val="0"/>
              <c:showBubbleSize val="0"/>
              <c:extLst>
                <c:ext xmlns:c15="http://schemas.microsoft.com/office/drawing/2012/chart" uri="{CE6537A1-D6FC-4f65-9D91-7224C49458BB}">
                  <c15:layout>
                    <c:manualLayout>
                      <c:w val="2.9798648357361124E-2"/>
                      <c:h val="6.7232116258727895E-2"/>
                    </c:manualLayout>
                  </c15:layout>
                </c:ext>
                <c:ext xmlns:c16="http://schemas.microsoft.com/office/drawing/2014/chart" uri="{C3380CC4-5D6E-409C-BE32-E72D297353CC}">
                  <c16:uniqueId val="{00000002-2098-444B-BA68-9EF3C7E73999}"/>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EDSBF-I 
1993</c:v>
                </c:pt>
                <c:pt idx="1">
                  <c:v>EDSBF-II 
1998-99</c:v>
                </c:pt>
                <c:pt idx="2">
                  <c:v>EDSBF-III 
2003</c:v>
                </c:pt>
                <c:pt idx="3">
                  <c:v>EDSBF-IV 
2010</c:v>
                </c:pt>
                <c:pt idx="4">
                  <c:v>EDSBF-V 
2021</c:v>
                </c:pt>
              </c:strCache>
            </c:strRef>
          </c:cat>
          <c:val>
            <c:numRef>
              <c:f>Sheet1!$B$2:$B$6</c:f>
              <c:numCache>
                <c:formatCode>General</c:formatCode>
                <c:ptCount val="5"/>
                <c:pt idx="0">
                  <c:v>4</c:v>
                </c:pt>
                <c:pt idx="1">
                  <c:v>5</c:v>
                </c:pt>
                <c:pt idx="2" formatCode="0">
                  <c:v>9</c:v>
                </c:pt>
                <c:pt idx="3">
                  <c:v>15</c:v>
                </c:pt>
                <c:pt idx="4">
                  <c:v>32</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Une méthode traditionnelle</c:v>
                </c:pt>
              </c:strCache>
            </c:strRef>
          </c:tx>
          <c:spPr>
            <a:ln w="38100" cap="rnd">
              <a:solidFill>
                <a:srgbClr val="FF0A19"/>
              </a:solidFill>
              <a:round/>
            </a:ln>
            <a:effectLst/>
          </c:spPr>
          <c:marker>
            <c:symbol val="circle"/>
            <c:size val="5"/>
            <c:spPr>
              <a:solidFill>
                <a:srgbClr val="FF0A19"/>
              </a:solidFill>
              <a:ln w="38100">
                <a:solidFill>
                  <a:srgbClr val="FF0A19"/>
                </a:solidFill>
              </a:ln>
              <a:effectLst/>
            </c:spPr>
          </c:marker>
          <c:dLbls>
            <c:dLbl>
              <c:idx val="1"/>
              <c:layout>
                <c:manualLayout>
                  <c:x val="-1.8119809299199919E-2"/>
                  <c:y val="-5.5917408771052099E-2"/>
                </c:manualLayout>
              </c:layout>
              <c:spPr>
                <a:noFill/>
                <a:ln>
                  <a:noFill/>
                </a:ln>
                <a:effectLst/>
              </c:spPr>
              <c:txPr>
                <a:bodyPr rot="0" spcFirstLastPara="1" vertOverflow="ellipsis" vert="horz" wrap="square" lIns="38100" tIns="19050" rIns="38100" bIns="19050" anchor="ctr" anchorCtr="1">
                  <a:no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r"/>
              <c:showLegendKey val="0"/>
              <c:showVal val="1"/>
              <c:showCatName val="0"/>
              <c:showSerName val="0"/>
              <c:showPercent val="0"/>
              <c:showBubbleSize val="0"/>
              <c:extLst>
                <c:ext xmlns:c15="http://schemas.microsoft.com/office/drawing/2012/chart" uri="{CE6537A1-D6FC-4f65-9D91-7224C49458BB}">
                  <c15:layout>
                    <c:manualLayout>
                      <c:w val="2.4967730482964988E-2"/>
                      <c:h val="9.3468999366596195E-2"/>
                    </c:manualLayout>
                  </c15:layout>
                </c:ext>
                <c:ext xmlns:c16="http://schemas.microsoft.com/office/drawing/2014/chart" uri="{C3380CC4-5D6E-409C-BE32-E72D297353CC}">
                  <c16:uniqueId val="{00000000-2098-444B-BA68-9EF3C7E73999}"/>
                </c:ext>
              </c:extLst>
            </c:dLbl>
            <c:dLbl>
              <c:idx val="2"/>
              <c:layout>
                <c:manualLayout>
                  <c:x val="-6.1598260362382237E-2"/>
                  <c:y val="2.016955224176605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098-444B-BA68-9EF3C7E7399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EDSBF-I 
1993</c:v>
                </c:pt>
                <c:pt idx="1">
                  <c:v>EDSBF-II 
1998-99</c:v>
                </c:pt>
                <c:pt idx="2">
                  <c:v>EDSBF-III 
2003</c:v>
                </c:pt>
                <c:pt idx="3">
                  <c:v>EDSBF-IV 
2010</c:v>
                </c:pt>
                <c:pt idx="4">
                  <c:v>EDSBF-V 
2021</c:v>
                </c:pt>
              </c:strCache>
            </c:strRef>
          </c:cat>
          <c:val>
            <c:numRef>
              <c:f>Sheet1!$C$2:$C$6</c:f>
              <c:numCache>
                <c:formatCode>General</c:formatCode>
                <c:ptCount val="5"/>
                <c:pt idx="0">
                  <c:v>21</c:v>
                </c:pt>
                <c:pt idx="1">
                  <c:v>7</c:v>
                </c:pt>
                <c:pt idx="2">
                  <c:v>5</c:v>
                </c:pt>
                <c:pt idx="3">
                  <c:v>1</c:v>
                </c:pt>
                <c:pt idx="4">
                  <c:v>2</c:v>
                </c:pt>
              </c:numCache>
            </c:numRef>
          </c:val>
          <c:smooth val="0"/>
          <c:extLst>
            <c:ext xmlns:c16="http://schemas.microsoft.com/office/drawing/2014/chart" uri="{C3380CC4-5D6E-409C-BE32-E72D297353CC}">
              <c16:uniqueId val="{00000004-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228501013243912"/>
          <c:y val="0.18727926798200428"/>
          <c:w val="0.76633568451616318"/>
          <c:h val="0.78422635104057525"/>
        </c:manualLayout>
      </c:layout>
      <c:barChart>
        <c:barDir val="bar"/>
        <c:grouping val="percentStacked"/>
        <c:varyColors val="0"/>
        <c:ser>
          <c:idx val="0"/>
          <c:order val="0"/>
          <c:tx>
            <c:strRef>
              <c:f>Sheet1!$B$1</c:f>
              <c:strCache>
                <c:ptCount val="1"/>
                <c:pt idx="0">
                  <c:v>Secteur public</c:v>
                </c:pt>
              </c:strCache>
            </c:strRef>
          </c:tx>
          <c:spPr>
            <a:solidFill>
              <a:srgbClr val="2B913D"/>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Pilule</c:v>
                </c:pt>
                <c:pt idx="1">
                  <c:v>Injectables</c:v>
                </c:pt>
                <c:pt idx="2">
                  <c:v>Implants</c:v>
                </c:pt>
                <c:pt idx="3">
                  <c:v>Condom masculin</c:v>
                </c:pt>
              </c:strCache>
            </c:strRef>
          </c:cat>
          <c:val>
            <c:numRef>
              <c:f>Sheet1!$B$2:$B$5</c:f>
              <c:numCache>
                <c:formatCode>General</c:formatCode>
                <c:ptCount val="4"/>
                <c:pt idx="0">
                  <c:v>83</c:v>
                </c:pt>
                <c:pt idx="1">
                  <c:v>98</c:v>
                </c:pt>
                <c:pt idx="2">
                  <c:v>98</c:v>
                </c:pt>
                <c:pt idx="3">
                  <c:v>15</c:v>
                </c:pt>
              </c:numCache>
            </c:numRef>
          </c:val>
          <c:extLst>
            <c:ext xmlns:c16="http://schemas.microsoft.com/office/drawing/2014/chart" uri="{C3380CC4-5D6E-409C-BE32-E72D297353CC}">
              <c16:uniqueId val="{00000000-C676-40E3-983B-23864F9DDBFB}"/>
            </c:ext>
          </c:extLst>
        </c:ser>
        <c:ser>
          <c:idx val="1"/>
          <c:order val="1"/>
          <c:tx>
            <c:strRef>
              <c:f>Sheet1!$C$1</c:f>
              <c:strCache>
                <c:ptCount val="1"/>
                <c:pt idx="0">
                  <c:v>Secteur médical privé </c:v>
                </c:pt>
              </c:strCache>
            </c:strRef>
          </c:tx>
          <c:spPr>
            <a:solidFill>
              <a:srgbClr val="FF0A19"/>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Pilule</c:v>
                </c:pt>
                <c:pt idx="1">
                  <c:v>Injectables</c:v>
                </c:pt>
                <c:pt idx="2">
                  <c:v>Implants</c:v>
                </c:pt>
                <c:pt idx="3">
                  <c:v>Condom masculin</c:v>
                </c:pt>
              </c:strCache>
            </c:strRef>
          </c:cat>
          <c:val>
            <c:numRef>
              <c:f>Sheet1!$C$2:$C$5</c:f>
              <c:numCache>
                <c:formatCode>General</c:formatCode>
                <c:ptCount val="4"/>
                <c:pt idx="0">
                  <c:v>6</c:v>
                </c:pt>
                <c:pt idx="1">
                  <c:v>2</c:v>
                </c:pt>
                <c:pt idx="2">
                  <c:v>2</c:v>
                </c:pt>
                <c:pt idx="3">
                  <c:v>2</c:v>
                </c:pt>
              </c:numCache>
            </c:numRef>
          </c:val>
          <c:extLst>
            <c:ext xmlns:c16="http://schemas.microsoft.com/office/drawing/2014/chart" uri="{C3380CC4-5D6E-409C-BE32-E72D297353CC}">
              <c16:uniqueId val="{00000001-C676-40E3-983B-23864F9DDBFB}"/>
            </c:ext>
          </c:extLst>
        </c:ser>
        <c:ser>
          <c:idx val="2"/>
          <c:order val="2"/>
          <c:tx>
            <c:strRef>
              <c:f>Sheet1!$D$1</c:f>
              <c:strCache>
                <c:ptCount val="1"/>
                <c:pt idx="0">
                  <c:v>Autre source</c:v>
                </c:pt>
              </c:strCache>
            </c:strRef>
          </c:tx>
          <c:spPr>
            <a:solidFill>
              <a:schemeClr val="accent3"/>
            </a:solidFill>
            <a:ln>
              <a:noFill/>
            </a:ln>
            <a:effectLst/>
          </c:spPr>
          <c:invertIfNegative val="0"/>
          <c:dLbls>
            <c:dLbl>
              <c:idx val="0"/>
              <c:layout>
                <c:manualLayout>
                  <c:x val="1.5325668648665804E-2"/>
                  <c:y val="-9.498017270567492E-1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C676-40E3-983B-23864F9DDBFB}"/>
                </c:ext>
              </c:extLst>
            </c:dLbl>
            <c:dLbl>
              <c:idx val="1"/>
              <c:delete val="1"/>
              <c:extLst>
                <c:ext xmlns:c15="http://schemas.microsoft.com/office/drawing/2012/chart" uri="{CE6537A1-D6FC-4f65-9D91-7224C49458BB}"/>
                <c:ext xmlns:c16="http://schemas.microsoft.com/office/drawing/2014/chart" uri="{C3380CC4-5D6E-409C-BE32-E72D297353CC}">
                  <c16:uniqueId val="{00000007-C676-40E3-983B-23864F9DDBFB}"/>
                </c:ext>
              </c:extLst>
            </c:dLbl>
            <c:dLbl>
              <c:idx val="2"/>
              <c:delete val="1"/>
              <c:extLst>
                <c:ext xmlns:c15="http://schemas.microsoft.com/office/drawing/2012/chart" uri="{CE6537A1-D6FC-4f65-9D91-7224C49458BB}"/>
                <c:ext xmlns:c16="http://schemas.microsoft.com/office/drawing/2014/chart" uri="{C3380CC4-5D6E-409C-BE32-E72D297353CC}">
                  <c16:uniqueId val="{00000000-CB4E-4291-AA9B-844C823E95F1}"/>
                </c:ext>
              </c:extLst>
            </c:dLbl>
            <c:dLbl>
              <c:idx val="3"/>
              <c:layout>
                <c:manualLayout>
                  <c:x val="1.5325668648665804E-2"/>
                  <c:y val="-5.180796541349229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676-40E3-983B-23864F9DDBFB}"/>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Pilule</c:v>
                </c:pt>
                <c:pt idx="1">
                  <c:v>Injectables</c:v>
                </c:pt>
                <c:pt idx="2">
                  <c:v>Implants</c:v>
                </c:pt>
                <c:pt idx="3">
                  <c:v>Condom masculin</c:v>
                </c:pt>
              </c:strCache>
            </c:strRef>
          </c:cat>
          <c:val>
            <c:numRef>
              <c:f>Sheet1!$D$2:$D$5</c:f>
              <c:numCache>
                <c:formatCode>General</c:formatCode>
                <c:ptCount val="4"/>
                <c:pt idx="0">
                  <c:v>11</c:v>
                </c:pt>
                <c:pt idx="1">
                  <c:v>1</c:v>
                </c:pt>
                <c:pt idx="2" formatCode="0">
                  <c:v>1</c:v>
                </c:pt>
                <c:pt idx="3">
                  <c:v>83</c:v>
                </c:pt>
              </c:numCache>
            </c:numRef>
          </c:val>
          <c:extLst>
            <c:ext xmlns:c16="http://schemas.microsoft.com/office/drawing/2014/chart" uri="{C3380CC4-5D6E-409C-BE32-E72D297353CC}">
              <c16:uniqueId val="{00000002-C676-40E3-983B-23864F9DDBFB}"/>
            </c:ext>
          </c:extLst>
        </c:ser>
        <c:dLbls>
          <c:dLblPos val="ctr"/>
          <c:showLegendKey val="0"/>
          <c:showVal val="1"/>
          <c:showCatName val="0"/>
          <c:showSerName val="0"/>
          <c:showPercent val="0"/>
          <c:showBubbleSize val="0"/>
        </c:dLbls>
        <c:gapWidth val="100"/>
        <c:overlap val="100"/>
        <c:axId val="211613023"/>
        <c:axId val="211614271"/>
      </c:barChart>
      <c:catAx>
        <c:axId val="21161302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614271"/>
        <c:crosses val="autoZero"/>
        <c:auto val="1"/>
        <c:lblAlgn val="ctr"/>
        <c:lblOffset val="100"/>
        <c:noMultiLvlLbl val="0"/>
      </c:catAx>
      <c:valAx>
        <c:axId val="211614271"/>
        <c:scaling>
          <c:orientation val="minMax"/>
        </c:scaling>
        <c:delete val="1"/>
        <c:axPos val="b"/>
        <c:numFmt formatCode="0%" sourceLinked="1"/>
        <c:majorTickMark val="none"/>
        <c:minorTickMark val="none"/>
        <c:tickLblPos val="nextTo"/>
        <c:crossAx val="211613023"/>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0481234225895551E-2"/>
          <c:y val="0"/>
          <c:w val="0.99392242559276067"/>
          <c:h val="0.60722219522191523"/>
        </c:manualLayout>
      </c:layout>
      <c:barChart>
        <c:barDir val="col"/>
        <c:grouping val="clustered"/>
        <c:varyColors val="0"/>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4420184316117489"/>
          <c:y val="2.4604563972253801E-2"/>
          <c:w val="0.55306904059471496"/>
          <c:h val="0.92635447155983652"/>
        </c:manualLayout>
      </c:layout>
      <c:barChart>
        <c:barDir val="bar"/>
        <c:grouping val="clustered"/>
        <c:varyColors val="0"/>
        <c:ser>
          <c:idx val="0"/>
          <c:order val="0"/>
          <c:tx>
            <c:strRef>
              <c:f>Sheet1!$B$1</c:f>
              <c:strCache>
                <c:ptCount val="1"/>
                <c:pt idx="0">
                  <c:v>Column1</c:v>
                </c:pt>
              </c:strCache>
            </c:strRef>
          </c:tx>
          <c:spPr>
            <a:solidFill>
              <a:schemeClr val="accent5">
                <a:lumMod val="40000"/>
                <a:lumOff val="60000"/>
              </a:schemeClr>
            </a:solidFill>
            <a:ln>
              <a:noFill/>
            </a:ln>
            <a:effectLst/>
          </c:spPr>
          <c:invertIfNegative val="0"/>
          <c:dPt>
            <c:idx val="0"/>
            <c:invertIfNegative val="0"/>
            <c:bubble3D val="0"/>
            <c:spPr>
              <a:solidFill>
                <a:schemeClr val="accent5">
                  <a:lumMod val="75000"/>
                </a:schemeClr>
              </a:solidFill>
              <a:ln>
                <a:noFill/>
              </a:ln>
              <a:effectLst/>
            </c:spPr>
            <c:extLst>
              <c:ext xmlns:c16="http://schemas.microsoft.com/office/drawing/2014/chart" uri="{C3380CC4-5D6E-409C-BE32-E72D297353CC}">
                <c16:uniqueId val="{00000000-9545-4D97-882C-416B3FEBD2F9}"/>
              </c:ext>
            </c:extLst>
          </c:dPt>
          <c:dPt>
            <c:idx val="1"/>
            <c:invertIfNegative val="0"/>
            <c:bubble3D val="0"/>
            <c:spPr>
              <a:solidFill>
                <a:srgbClr val="2B913D"/>
              </a:solidFill>
              <a:ln>
                <a:noFill/>
              </a:ln>
              <a:effectLst/>
            </c:spPr>
            <c:extLst>
              <c:ext xmlns:c16="http://schemas.microsoft.com/office/drawing/2014/chart" uri="{C3380CC4-5D6E-409C-BE32-E72D297353CC}">
                <c16:uniqueId val="{00000003-9545-4D97-882C-416B3FEBD2F9}"/>
              </c:ext>
            </c:extLst>
          </c:dPt>
          <c:dPt>
            <c:idx val="2"/>
            <c:invertIfNegative val="0"/>
            <c:bubble3D val="0"/>
            <c:spPr>
              <a:solidFill>
                <a:srgbClr val="98E0A4"/>
              </a:solidFill>
              <a:ln>
                <a:noFill/>
              </a:ln>
              <a:effectLst/>
            </c:spPr>
            <c:extLst>
              <c:ext xmlns:c16="http://schemas.microsoft.com/office/drawing/2014/chart" uri="{C3380CC4-5D6E-409C-BE32-E72D297353CC}">
                <c16:uniqueId val="{00000006-34E1-4903-B46B-4DBCBD64F0A3}"/>
              </c:ext>
            </c:extLst>
          </c:dPt>
          <c:dPt>
            <c:idx val="3"/>
            <c:invertIfNegative val="0"/>
            <c:bubble3D val="0"/>
            <c:spPr>
              <a:solidFill>
                <a:srgbClr val="98E0A4"/>
              </a:solidFill>
              <a:ln>
                <a:noFill/>
              </a:ln>
              <a:effectLst/>
            </c:spPr>
            <c:extLst>
              <c:ext xmlns:c16="http://schemas.microsoft.com/office/drawing/2014/chart" uri="{C3380CC4-5D6E-409C-BE32-E72D297353CC}">
                <c16:uniqueId val="{00000005-34E1-4903-B46B-4DBCBD64F0A3}"/>
              </c:ext>
            </c:extLst>
          </c:dPt>
          <c:dPt>
            <c:idx val="4"/>
            <c:invertIfNegative val="0"/>
            <c:bubble3D val="0"/>
            <c:spPr>
              <a:solidFill>
                <a:srgbClr val="98E0A4"/>
              </a:solidFill>
              <a:ln>
                <a:noFill/>
              </a:ln>
              <a:effectLst/>
            </c:spPr>
            <c:extLst>
              <c:ext xmlns:c16="http://schemas.microsoft.com/office/drawing/2014/chart" uri="{C3380CC4-5D6E-409C-BE32-E72D297353CC}">
                <c16:uniqueId val="{00000004-34E1-4903-B46B-4DBCBD64F0A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Été informé qu'elles pouvaient changer de méthode si elles le souhaitaient ou si elles en avaient besoin</c:v>
                </c:pt>
                <c:pt idx="1">
                  <c:v>Reçu les trois types d'informations</c:v>
                </c:pt>
                <c:pt idx="2">
                  <c:v>Été informé d'autres méthods qui pourraient être utilisées</c:v>
                </c:pt>
                <c:pt idx="3">
                  <c:v>Été informé de ce qu'il fallait faire en cas d'effects secondaires
</c:v>
                </c:pt>
                <c:pt idx="4">
                  <c:v>Été informé de possibles effets secondaires ou de problèmes liés à la méthod utilisée
</c:v>
                </c:pt>
              </c:strCache>
            </c:strRef>
          </c:cat>
          <c:val>
            <c:numRef>
              <c:f>Sheet1!$B$2:$B$6</c:f>
              <c:numCache>
                <c:formatCode>General</c:formatCode>
                <c:ptCount val="5"/>
                <c:pt idx="0">
                  <c:v>87</c:v>
                </c:pt>
                <c:pt idx="1">
                  <c:v>70</c:v>
                </c:pt>
                <c:pt idx="2">
                  <c:v>87</c:v>
                </c:pt>
                <c:pt idx="3">
                  <c:v>78</c:v>
                </c:pt>
                <c:pt idx="4">
                  <c:v>75</c:v>
                </c:pt>
              </c:numCache>
            </c:numRef>
          </c:val>
          <c:extLst>
            <c:ext xmlns:c16="http://schemas.microsoft.com/office/drawing/2014/chart" uri="{C3380CC4-5D6E-409C-BE32-E72D297353CC}">
              <c16:uniqueId val="{00000001-9545-4D97-882C-416B3FEBD2F9}"/>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General"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843624222803318E-2"/>
          <c:y val="2.7246994492674419E-2"/>
          <c:w val="0.73675676589100203"/>
          <c:h val="0.68745220317403111"/>
        </c:manualLayout>
      </c:layout>
      <c:barChart>
        <c:barDir val="col"/>
        <c:grouping val="percentStacked"/>
        <c:varyColors val="0"/>
        <c:ser>
          <c:idx val="0"/>
          <c:order val="0"/>
          <c:tx>
            <c:strRef>
              <c:f>Sheet1!$B$1</c:f>
              <c:strCache>
                <c:ptCount val="1"/>
                <c:pt idx="0">
                  <c:v>Besoins satisfaits</c:v>
                </c:pt>
              </c:strCache>
            </c:strRef>
          </c:tx>
          <c:spPr>
            <a:solidFill>
              <a:srgbClr val="2B913D"/>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 des femmes</c:v>
                </c:pt>
                <c:pt idx="1">
                  <c:v>Femmes en union</c:v>
                </c:pt>
                <c:pt idx="2">
                  <c:v>Femmes non en union 
sexuellement actives</c:v>
                </c:pt>
              </c:strCache>
            </c:strRef>
          </c:cat>
          <c:val>
            <c:numRef>
              <c:f>Sheet1!$B$2:$B$4</c:f>
              <c:numCache>
                <c:formatCode>General</c:formatCode>
                <c:ptCount val="3"/>
                <c:pt idx="0">
                  <c:v>30</c:v>
                </c:pt>
                <c:pt idx="1">
                  <c:v>34</c:v>
                </c:pt>
                <c:pt idx="2">
                  <c:v>65</c:v>
                </c:pt>
              </c:numCache>
            </c:numRef>
          </c:val>
          <c:extLst>
            <c:ext xmlns:c16="http://schemas.microsoft.com/office/drawing/2014/chart" uri="{C3380CC4-5D6E-409C-BE32-E72D297353CC}">
              <c16:uniqueId val="{00000000-E8B1-4168-94EC-D3C68A1E2022}"/>
            </c:ext>
          </c:extLst>
        </c:ser>
        <c:ser>
          <c:idx val="1"/>
          <c:order val="1"/>
          <c:tx>
            <c:strRef>
              <c:f>Sheet1!$C$1</c:f>
              <c:strCache>
                <c:ptCount val="1"/>
                <c:pt idx="0">
                  <c:v>Besoins non satisfaits</c:v>
                </c:pt>
              </c:strCache>
            </c:strRef>
          </c:tx>
          <c:spPr>
            <a:solidFill>
              <a:srgbClr val="FAD608"/>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 des femmes</c:v>
                </c:pt>
                <c:pt idx="1">
                  <c:v>Femmes en union</c:v>
                </c:pt>
                <c:pt idx="2">
                  <c:v>Femmes non en union 
sexuellement actives</c:v>
                </c:pt>
              </c:strCache>
            </c:strRef>
          </c:cat>
          <c:val>
            <c:numRef>
              <c:f>Sheet1!$C$2:$C$4</c:f>
              <c:numCache>
                <c:formatCode>General</c:formatCode>
                <c:ptCount val="3"/>
                <c:pt idx="0">
                  <c:v>13</c:v>
                </c:pt>
                <c:pt idx="1">
                  <c:v>16</c:v>
                </c:pt>
                <c:pt idx="2">
                  <c:v>30</c:v>
                </c:pt>
              </c:numCache>
            </c:numRef>
          </c:val>
          <c:extLst>
            <c:ext xmlns:c16="http://schemas.microsoft.com/office/drawing/2014/chart" uri="{C3380CC4-5D6E-409C-BE32-E72D297353CC}">
              <c16:uniqueId val="{00000001-E8B1-4168-94EC-D3C68A1E2022}"/>
            </c:ext>
          </c:extLst>
        </c:ser>
        <c:ser>
          <c:idx val="2"/>
          <c:order val="2"/>
          <c:tx>
            <c:strRef>
              <c:f>Sheet1!$D$1</c:f>
              <c:strCache>
                <c:ptCount val="1"/>
                <c:pt idx="0">
                  <c:v>Aucuns besoins en PF</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 des femmes</c:v>
                </c:pt>
                <c:pt idx="1">
                  <c:v>Femmes en union</c:v>
                </c:pt>
                <c:pt idx="2">
                  <c:v>Femmes non en union 
sexuellement actives</c:v>
                </c:pt>
              </c:strCache>
            </c:strRef>
          </c:cat>
          <c:val>
            <c:numRef>
              <c:f>Sheet1!$D$2:$D$4</c:f>
              <c:numCache>
                <c:formatCode>General</c:formatCode>
                <c:ptCount val="3"/>
                <c:pt idx="0">
                  <c:v>57</c:v>
                </c:pt>
                <c:pt idx="1">
                  <c:v>51</c:v>
                </c:pt>
                <c:pt idx="2">
                  <c:v>5</c:v>
                </c:pt>
              </c:numCache>
            </c:numRef>
          </c:val>
          <c:extLst>
            <c:ext xmlns:c16="http://schemas.microsoft.com/office/drawing/2014/chart" uri="{C3380CC4-5D6E-409C-BE32-E72D297353CC}">
              <c16:uniqueId val="{00000002-E8B1-4168-94EC-D3C68A1E2022}"/>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74957479092256729"/>
          <c:y val="3.5151938564171148E-2"/>
          <c:w val="0.24141044774172782"/>
          <c:h val="0.72905896838627005"/>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Demande satisfaite par des méthodes modernes</c:v>
                </c:pt>
              </c:strCache>
            </c:strRef>
          </c:tx>
          <c:spPr>
            <a:solidFill>
              <a:srgbClr val="2B913D"/>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 des femmes</c:v>
                </c:pt>
                <c:pt idx="1">
                  <c:v>Femmes en union</c:v>
                </c:pt>
                <c:pt idx="2">
                  <c:v>Femmes non en union sexuellement actives</c:v>
                </c:pt>
              </c:strCache>
            </c:strRef>
          </c:cat>
          <c:val>
            <c:numRef>
              <c:f>Sheet1!$B$2:$B$4</c:f>
              <c:numCache>
                <c:formatCode>General</c:formatCode>
                <c:ptCount val="3"/>
                <c:pt idx="0">
                  <c:v>65</c:v>
                </c:pt>
                <c:pt idx="1">
                  <c:v>64</c:v>
                </c:pt>
                <c:pt idx="2">
                  <c:v>63</c:v>
                </c:pt>
              </c:numCache>
            </c:numRef>
          </c:val>
          <c:extLst>
            <c:ext xmlns:c16="http://schemas.microsoft.com/office/drawing/2014/chart" uri="{C3380CC4-5D6E-409C-BE32-E72D297353CC}">
              <c16:uniqueId val="{00000000-E8B1-4168-94EC-D3C68A1E2022}"/>
            </c:ext>
          </c:extLst>
        </c:ser>
        <c:ser>
          <c:idx val="1"/>
          <c:order val="1"/>
          <c:tx>
            <c:strRef>
              <c:f>Sheet1!$C$1</c:f>
              <c:strCache>
                <c:ptCount val="1"/>
                <c:pt idx="0">
                  <c:v>Demande satisfaite par des méthodes traditionnelles</c:v>
                </c:pt>
              </c:strCache>
            </c:strRef>
          </c:tx>
          <c:spPr>
            <a:solidFill>
              <a:srgbClr val="FAD608"/>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 des femmes</c:v>
                </c:pt>
                <c:pt idx="1">
                  <c:v>Femmes en union</c:v>
                </c:pt>
                <c:pt idx="2">
                  <c:v>Femmes non en union sexuellement actives</c:v>
                </c:pt>
              </c:strCache>
            </c:strRef>
          </c:cat>
          <c:val>
            <c:numRef>
              <c:f>Sheet1!$C$2:$C$4</c:f>
              <c:numCache>
                <c:formatCode>0</c:formatCode>
                <c:ptCount val="3"/>
                <c:pt idx="0">
                  <c:v>5</c:v>
                </c:pt>
                <c:pt idx="1">
                  <c:v>5</c:v>
                </c:pt>
                <c:pt idx="2">
                  <c:v>6</c:v>
                </c:pt>
              </c:numCache>
            </c:numRef>
          </c:val>
          <c:extLst>
            <c:ext xmlns:c16="http://schemas.microsoft.com/office/drawing/2014/chart" uri="{C3380CC4-5D6E-409C-BE32-E72D297353CC}">
              <c16:uniqueId val="{00000001-E8B1-4168-94EC-D3C68A1E2022}"/>
            </c:ext>
          </c:extLst>
        </c:ser>
        <c:ser>
          <c:idx val="2"/>
          <c:order val="2"/>
          <c:tx>
            <c:strRef>
              <c:f>Sheet1!$D$1</c:f>
              <c:strCache>
                <c:ptCount val="1"/>
                <c:pt idx="0">
                  <c:v>Demande non satisfaite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 des femmes</c:v>
                </c:pt>
                <c:pt idx="1">
                  <c:v>Femmes en union</c:v>
                </c:pt>
                <c:pt idx="2">
                  <c:v>Femmes non en union sexuellement actives</c:v>
                </c:pt>
              </c:strCache>
            </c:strRef>
          </c:cat>
          <c:val>
            <c:numRef>
              <c:f>Sheet1!$D$2:$D$4</c:f>
              <c:numCache>
                <c:formatCode>0</c:formatCode>
                <c:ptCount val="3"/>
                <c:pt idx="0">
                  <c:v>30</c:v>
                </c:pt>
                <c:pt idx="1">
                  <c:v>31</c:v>
                </c:pt>
                <c:pt idx="2">
                  <c:v>31</c:v>
                </c:pt>
              </c:numCache>
            </c:numRef>
          </c:val>
          <c:extLst>
            <c:ext xmlns:c16="http://schemas.microsoft.com/office/drawing/2014/chart" uri="{C3380CC4-5D6E-409C-BE32-E72D297353CC}">
              <c16:uniqueId val="{00000002-E8B1-4168-94EC-D3C68A1E2022}"/>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68089677722901532"/>
          <c:y val="3.0197939565503071E-2"/>
          <c:w val="0.31008841257355441"/>
          <c:h val="0.67704197890025508"/>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userShapes r:id="rId4"/>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2.1743945366275674E-2"/>
          <c:w val="0.95416666666666672"/>
          <c:h val="0.8100097576381855"/>
        </c:manualLayout>
      </c:layout>
      <c:barChart>
        <c:barDir val="col"/>
        <c:grouping val="clustered"/>
        <c:varyColors val="0"/>
        <c:ser>
          <c:idx val="0"/>
          <c:order val="0"/>
          <c:tx>
            <c:strRef>
              <c:f>Sheet1!$B$1</c:f>
              <c:strCache>
                <c:ptCount val="1"/>
                <c:pt idx="0">
                  <c:v>Column1</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Aucun</c:v>
                </c:pt>
                <c:pt idx="1">
                  <c:v>Primaire</c:v>
                </c:pt>
                <c:pt idx="2">
                  <c:v>Secondaire ou plus</c:v>
                </c:pt>
              </c:strCache>
            </c:strRef>
          </c:cat>
          <c:val>
            <c:numRef>
              <c:f>Sheet1!$B$2:$B$4</c:f>
              <c:numCache>
                <c:formatCode>General</c:formatCode>
                <c:ptCount val="3"/>
                <c:pt idx="0">
                  <c:v>61</c:v>
                </c:pt>
                <c:pt idx="1">
                  <c:v>67</c:v>
                </c:pt>
                <c:pt idx="2">
                  <c:v>71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modernComment_120_7777E01A.xml><?xml version="1.0" encoding="utf-8"?>
<p188:cmLst xmlns:a="http://schemas.openxmlformats.org/drawingml/2006/main" xmlns:r="http://schemas.openxmlformats.org/officeDocument/2006/relationships" xmlns:p188="http://schemas.microsoft.com/office/powerpoint/2018/8/main">
  <p188:cm id="{124569EA-FC85-4764-BF03-7A29BA712628}" authorId="{B03E45A4-FC93-46BF-A3F8-AD345485372C}" status="resolved" created="2023-02-09T12:37:46.473" complete="100000">
    <pc:sldMkLst xmlns:pc="http://schemas.microsoft.com/office/powerpoint/2013/main/command">
      <pc:docMk/>
      <pc:sldMk cId="2004344858" sldId="288"/>
    </pc:sldMkLst>
    <p188:replyLst>
      <p188:reply id="{9D7CF88A-0572-4641-8B0F-24AC16F9CF0F}" authorId="{12F616EE-0089-6014-EBDE-47D493E491EA}" created="2023-02-15T20:40:57.522">
        <p188:txBody>
          <a:bodyPr/>
          <a:lstStyle/>
          <a:p>
            <a:r>
              <a:rPr lang="en-US"/>
              <a:t>I changed the graph orientation to give more space for labels.</a:t>
            </a:r>
          </a:p>
        </p188:txBody>
      </p188:reply>
    </p188:replyLst>
    <p188:txBody>
      <a:bodyPr/>
      <a:lstStyle/>
      <a:p>
        <a:r>
          <a:rPr lang="fr-FR"/>
          <a:t>For the last bar, the full label should read Ayant été informé qu'elles pouvaient changer pour une autre méthode si elles le souhaitaient ou si elles en avaient besoin, but it's too long and it messes up the whole chart format
</a:t>
        </a:r>
      </a:p>
    </p188:txBody>
  </p188:cm>
</p188:cmLst>
</file>

<file path=ppt/drawings/drawing1.xml><?xml version="1.0" encoding="utf-8"?>
<c:userShapes xmlns:c="http://schemas.openxmlformats.org/drawingml/2006/chart">
  <cdr:relSizeAnchor xmlns:cdr="http://schemas.openxmlformats.org/drawingml/2006/chartDrawing">
    <cdr:from>
      <cdr:x>0.7287</cdr:x>
      <cdr:y>0.80056</cdr:y>
    </cdr:from>
    <cdr:to>
      <cdr:x>1</cdr:x>
      <cdr:y>0.91461</cdr:y>
    </cdr:to>
    <cdr:sp macro="" textlink="">
      <cdr:nvSpPr>
        <cdr:cNvPr id="2" name="TextBox 4">
          <a:extLst xmlns:a="http://schemas.openxmlformats.org/drawingml/2006/main">
            <a:ext uri="{FF2B5EF4-FFF2-40B4-BE49-F238E27FC236}">
              <a16:creationId xmlns:a16="http://schemas.microsoft.com/office/drawing/2014/main" id="{A122D666-1A04-6749-7D3E-6646DBF71DD7}"/>
            </a:ext>
          </a:extLst>
        </cdr:cNvPr>
        <cdr:cNvSpPr txBox="1"/>
      </cdr:nvSpPr>
      <cdr:spPr>
        <a:xfrm xmlns:a="http://schemas.openxmlformats.org/drawingml/2006/main">
          <a:off x="6159501" y="4104603"/>
          <a:ext cx="2293256" cy="584775"/>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fr-FR" sz="1600" i="1" dirty="0"/>
            <a:t>Total ≠ 100% à cause d’arrondissement</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9/8/2023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9/8/2023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La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prévalence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contraceptive des femmes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en</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union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est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34 %-- 32 % des femmes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en</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union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utilisent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une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méthode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contraceptive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moderne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et 2 %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utilisent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une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méthode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traditionnelle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Les implants (16 %), les injectables (8 %), la pilule (3 %), le DIU (2 %) et le condom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masculin</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(1 %)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sont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les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méthodes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les plus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utilisées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par les femmes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en</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union. </a:t>
            </a:r>
          </a:p>
          <a:p>
            <a:endParaRPr lang="en-US" sz="1800" dirty="0">
              <a:effectLst/>
              <a:latin typeface="Arial" panose="020B0604020202020204" pitchFamily="34" charset="0"/>
              <a:cs typeface="Times New Roman" panose="02020603050405020304" pitchFamily="18" charset="0"/>
            </a:endParaRPr>
          </a:p>
          <a:p>
            <a:r>
              <a:rPr lang="en-US" sz="1800" dirty="0" err="1">
                <a:effectLst/>
                <a:latin typeface="Arial" panose="020B0604020202020204" pitchFamily="34" charset="0"/>
                <a:cs typeface="Times New Roman" panose="02020603050405020304" pitchFamily="18" charset="0"/>
              </a:rPr>
              <a:t>Près</a:t>
            </a:r>
            <a:r>
              <a:rPr lang="en-US" sz="1800" dirty="0">
                <a:effectLst/>
                <a:latin typeface="Arial" panose="020B0604020202020204" pitchFamily="34" charset="0"/>
                <a:cs typeface="Times New Roman" panose="02020603050405020304" pitchFamily="18" charset="0"/>
              </a:rPr>
              <a:t> de deux-tiers des femmes non </a:t>
            </a:r>
            <a:r>
              <a:rPr lang="en-US" sz="1800" dirty="0" err="1">
                <a:effectLst/>
                <a:latin typeface="Arial" panose="020B0604020202020204" pitchFamily="34" charset="0"/>
                <a:cs typeface="Times New Roman" panose="02020603050405020304" pitchFamily="18" charset="0"/>
              </a:rPr>
              <a:t>en</a:t>
            </a:r>
            <a:r>
              <a:rPr lang="en-US" sz="1800" dirty="0">
                <a:effectLst/>
                <a:latin typeface="Arial" panose="020B0604020202020204" pitchFamily="34" charset="0"/>
                <a:cs typeface="Times New Roman" panose="02020603050405020304" pitchFamily="18" charset="0"/>
              </a:rPr>
              <a:t> union et </a:t>
            </a:r>
            <a:r>
              <a:rPr lang="en-US" sz="1800" dirty="0" err="1">
                <a:effectLst/>
                <a:latin typeface="Arial" panose="020B0604020202020204" pitchFamily="34" charset="0"/>
                <a:cs typeface="Times New Roman" panose="02020603050405020304" pitchFamily="18" charset="0"/>
              </a:rPr>
              <a:t>sexuellement</a:t>
            </a:r>
            <a:r>
              <a:rPr lang="en-US" sz="1800" dirty="0">
                <a:effectLst/>
                <a:latin typeface="Arial" panose="020B0604020202020204" pitchFamily="34" charset="0"/>
                <a:cs typeface="Times New Roman" panose="02020603050405020304" pitchFamily="18" charset="0"/>
              </a:rPr>
              <a:t> actives </a:t>
            </a:r>
            <a:r>
              <a:rPr lang="en-US" sz="1800" dirty="0" err="1">
                <a:effectLst/>
                <a:latin typeface="Arial" panose="020B0604020202020204" pitchFamily="34" charset="0"/>
                <a:cs typeface="Times New Roman" panose="02020603050405020304" pitchFamily="18" charset="0"/>
              </a:rPr>
              <a:t>utilisent</a:t>
            </a:r>
            <a:r>
              <a:rPr lang="en-US" sz="1800" dirty="0">
                <a:effectLst/>
                <a:latin typeface="Arial" panose="020B0604020202020204" pitchFamily="34" charset="0"/>
                <a:cs typeface="Times New Roman" panose="02020603050405020304" pitchFamily="18" charset="0"/>
              </a:rPr>
              <a:t> </a:t>
            </a:r>
            <a:r>
              <a:rPr lang="en-US" sz="1800" dirty="0" err="1">
                <a:effectLst/>
                <a:latin typeface="Arial" panose="020B0604020202020204" pitchFamily="34" charset="0"/>
                <a:cs typeface="Times New Roman" panose="02020603050405020304" pitchFamily="18" charset="0"/>
              </a:rPr>
              <a:t>une</a:t>
            </a:r>
            <a:r>
              <a:rPr lang="en-US" sz="1800" dirty="0">
                <a:effectLst/>
                <a:latin typeface="Arial" panose="020B0604020202020204" pitchFamily="34" charset="0"/>
                <a:cs typeface="Times New Roman" panose="02020603050405020304" pitchFamily="18" charset="0"/>
              </a:rPr>
              <a:t> </a:t>
            </a:r>
            <a:r>
              <a:rPr lang="en-US" sz="1800" dirty="0" err="1">
                <a:effectLst/>
                <a:latin typeface="Arial" panose="020B0604020202020204" pitchFamily="34" charset="0"/>
                <a:cs typeface="Times New Roman" panose="02020603050405020304" pitchFamily="18" charset="0"/>
              </a:rPr>
              <a:t>méthode</a:t>
            </a:r>
            <a:r>
              <a:rPr lang="en-US" sz="1800" dirty="0">
                <a:effectLst/>
                <a:latin typeface="Arial" panose="020B0604020202020204" pitchFamily="34" charset="0"/>
                <a:cs typeface="Times New Roman" panose="02020603050405020304" pitchFamily="18" charset="0"/>
              </a:rPr>
              <a:t> de PF: 59 % </a:t>
            </a:r>
            <a:r>
              <a:rPr lang="en-US" sz="1800" dirty="0" err="1">
                <a:effectLst/>
                <a:latin typeface="Arial" panose="020B0604020202020204" pitchFamily="34" charset="0"/>
                <a:cs typeface="Times New Roman" panose="02020603050405020304" pitchFamily="18" charset="0"/>
              </a:rPr>
              <a:t>utilisent</a:t>
            </a:r>
            <a:r>
              <a:rPr lang="en-US" sz="1800" dirty="0">
                <a:effectLst/>
                <a:latin typeface="Arial" panose="020B0604020202020204" pitchFamily="34" charset="0"/>
                <a:cs typeface="Times New Roman" panose="02020603050405020304" pitchFamily="18" charset="0"/>
              </a:rPr>
              <a:t> </a:t>
            </a:r>
            <a:r>
              <a:rPr lang="en-US" sz="1800" dirty="0" err="1">
                <a:effectLst/>
                <a:latin typeface="Arial" panose="020B0604020202020204" pitchFamily="34" charset="0"/>
                <a:cs typeface="Times New Roman" panose="02020603050405020304" pitchFamily="18" charset="0"/>
              </a:rPr>
              <a:t>une</a:t>
            </a:r>
            <a:r>
              <a:rPr lang="en-US" sz="1800" dirty="0">
                <a:effectLst/>
                <a:latin typeface="Arial" panose="020B0604020202020204" pitchFamily="34" charset="0"/>
                <a:cs typeface="Times New Roman" panose="02020603050405020304" pitchFamily="18" charset="0"/>
              </a:rPr>
              <a:t> </a:t>
            </a:r>
            <a:r>
              <a:rPr lang="en-US" sz="1800" dirty="0" err="1">
                <a:effectLst/>
                <a:latin typeface="Arial" panose="020B0604020202020204" pitchFamily="34" charset="0"/>
                <a:cs typeface="Times New Roman" panose="02020603050405020304" pitchFamily="18" charset="0"/>
              </a:rPr>
              <a:t>méthode</a:t>
            </a:r>
            <a:r>
              <a:rPr lang="en-US" sz="1800" dirty="0">
                <a:effectLst/>
                <a:latin typeface="Arial" panose="020B0604020202020204" pitchFamily="34" charset="0"/>
                <a:cs typeface="Times New Roman" panose="02020603050405020304" pitchFamily="18" charset="0"/>
              </a:rPr>
              <a:t> modern et 6 % </a:t>
            </a:r>
            <a:r>
              <a:rPr lang="en-US" sz="1800" dirty="0" err="1">
                <a:effectLst/>
                <a:latin typeface="Arial" panose="020B0604020202020204" pitchFamily="34" charset="0"/>
                <a:cs typeface="Times New Roman" panose="02020603050405020304" pitchFamily="18" charset="0"/>
              </a:rPr>
              <a:t>utilisent</a:t>
            </a:r>
            <a:r>
              <a:rPr lang="en-US" sz="1800" dirty="0">
                <a:effectLst/>
                <a:latin typeface="Arial" panose="020B0604020202020204" pitchFamily="34" charset="0"/>
                <a:cs typeface="Times New Roman" panose="02020603050405020304" pitchFamily="18" charset="0"/>
              </a:rPr>
              <a:t> </a:t>
            </a:r>
            <a:r>
              <a:rPr lang="en-US" sz="1800" dirty="0" err="1">
                <a:effectLst/>
                <a:latin typeface="Arial" panose="020B0604020202020204" pitchFamily="34" charset="0"/>
                <a:cs typeface="Times New Roman" panose="02020603050405020304" pitchFamily="18" charset="0"/>
              </a:rPr>
              <a:t>une</a:t>
            </a:r>
            <a:r>
              <a:rPr lang="en-US" sz="1800" dirty="0">
                <a:effectLst/>
                <a:latin typeface="Arial" panose="020B0604020202020204" pitchFamily="34" charset="0"/>
                <a:cs typeface="Times New Roman" panose="02020603050405020304" pitchFamily="18" charset="0"/>
              </a:rPr>
              <a:t> </a:t>
            </a:r>
            <a:r>
              <a:rPr lang="en-US" sz="1800" dirty="0" err="1">
                <a:effectLst/>
                <a:latin typeface="Arial" panose="020B0604020202020204" pitchFamily="34" charset="0"/>
                <a:cs typeface="Times New Roman" panose="02020603050405020304" pitchFamily="18" charset="0"/>
              </a:rPr>
              <a:t>méthode</a:t>
            </a:r>
            <a:r>
              <a:rPr lang="en-US" sz="1800" dirty="0">
                <a:effectLst/>
                <a:latin typeface="Arial" panose="020B0604020202020204" pitchFamily="34" charset="0"/>
                <a:cs typeface="Times New Roman" panose="02020603050405020304" pitchFamily="18" charset="0"/>
              </a:rPr>
              <a:t> </a:t>
            </a:r>
            <a:r>
              <a:rPr lang="en-US" sz="1800" dirty="0" err="1">
                <a:effectLst/>
                <a:latin typeface="Arial" panose="020B0604020202020204" pitchFamily="34" charset="0"/>
                <a:cs typeface="Times New Roman" panose="02020603050405020304" pitchFamily="18" charset="0"/>
              </a:rPr>
              <a:t>traditionnelle</a:t>
            </a:r>
            <a:r>
              <a:rPr lang="en-US" sz="1800" dirty="0">
                <a:effectLst/>
                <a:latin typeface="Arial" panose="020B0604020202020204" pitchFamily="34" charset="0"/>
                <a:cs typeface="Times New Roman" panose="02020603050405020304" pitchFamily="18" charset="0"/>
              </a:rPr>
              <a:t>. Les condoms </a:t>
            </a:r>
            <a:r>
              <a:rPr lang="en-US" sz="1800" dirty="0" err="1">
                <a:effectLst/>
                <a:latin typeface="Arial" panose="020B0604020202020204" pitchFamily="34" charset="0"/>
                <a:cs typeface="Times New Roman" panose="02020603050405020304" pitchFamily="18" charset="0"/>
              </a:rPr>
              <a:t>masculins</a:t>
            </a:r>
            <a:r>
              <a:rPr lang="en-US" sz="1800" dirty="0">
                <a:effectLst/>
                <a:latin typeface="Arial" panose="020B0604020202020204" pitchFamily="34" charset="0"/>
                <a:cs typeface="Times New Roman" panose="02020603050405020304" pitchFamily="18" charset="0"/>
              </a:rPr>
              <a:t> </a:t>
            </a:r>
            <a:r>
              <a:rPr lang="en-US" sz="1800" dirty="0" err="1">
                <a:effectLst/>
                <a:latin typeface="Arial" panose="020B0604020202020204" pitchFamily="34" charset="0"/>
                <a:cs typeface="Times New Roman" panose="02020603050405020304" pitchFamily="18" charset="0"/>
              </a:rPr>
              <a:t>sont</a:t>
            </a:r>
            <a:r>
              <a:rPr lang="en-US" sz="1800" dirty="0">
                <a:effectLst/>
                <a:latin typeface="Arial" panose="020B0604020202020204" pitchFamily="34" charset="0"/>
                <a:cs typeface="Times New Roman" panose="02020603050405020304" pitchFamily="18" charset="0"/>
              </a:rPr>
              <a:t> les plus </a:t>
            </a:r>
            <a:r>
              <a:rPr lang="en-US" sz="1800" dirty="0" err="1">
                <a:effectLst/>
                <a:latin typeface="Arial" panose="020B0604020202020204" pitchFamily="34" charset="0"/>
                <a:cs typeface="Times New Roman" panose="02020603050405020304" pitchFamily="18" charset="0"/>
              </a:rPr>
              <a:t>populaires</a:t>
            </a:r>
            <a:r>
              <a:rPr lang="en-US" sz="1800" dirty="0">
                <a:effectLst/>
                <a:latin typeface="Arial" panose="020B0604020202020204" pitchFamily="34" charset="0"/>
                <a:cs typeface="Times New Roman" panose="02020603050405020304" pitchFamily="18" charset="0"/>
              </a:rPr>
              <a:t> </a:t>
            </a:r>
            <a:r>
              <a:rPr lang="en-US" sz="1800" dirty="0" err="1">
                <a:effectLst/>
                <a:latin typeface="Arial" panose="020B0604020202020204" pitchFamily="34" charset="0"/>
                <a:cs typeface="Times New Roman" panose="02020603050405020304" pitchFamily="18" charset="0"/>
              </a:rPr>
              <a:t>parmi</a:t>
            </a:r>
            <a:r>
              <a:rPr lang="en-US" sz="1800" dirty="0">
                <a:effectLst/>
                <a:latin typeface="Arial" panose="020B0604020202020204" pitchFamily="34" charset="0"/>
                <a:cs typeface="Times New Roman" panose="02020603050405020304" pitchFamily="18" charset="0"/>
              </a:rPr>
              <a:t> </a:t>
            </a:r>
            <a:r>
              <a:rPr lang="en-US" sz="1800" dirty="0" err="1">
                <a:effectLst/>
                <a:latin typeface="Arial" panose="020B0604020202020204" pitchFamily="34" charset="0"/>
                <a:cs typeface="Times New Roman" panose="02020603050405020304" pitchFamily="18" charset="0"/>
              </a:rPr>
              <a:t>ce</a:t>
            </a:r>
            <a:r>
              <a:rPr lang="en-US" sz="1800" dirty="0">
                <a:effectLst/>
                <a:latin typeface="Arial" panose="020B0604020202020204" pitchFamily="34" charset="0"/>
                <a:cs typeface="Times New Roman" panose="02020603050405020304" pitchFamily="18" charset="0"/>
              </a:rPr>
              <a:t> </a:t>
            </a:r>
            <a:r>
              <a:rPr lang="en-US" sz="1800" dirty="0" err="1">
                <a:effectLst/>
                <a:latin typeface="Arial" panose="020B0604020202020204" pitchFamily="34" charset="0"/>
                <a:cs typeface="Times New Roman" panose="02020603050405020304" pitchFamily="18" charset="0"/>
              </a:rPr>
              <a:t>groupe</a:t>
            </a:r>
            <a:r>
              <a:rPr lang="en-US" sz="1800" dirty="0">
                <a:effectLst/>
                <a:latin typeface="Arial" panose="020B0604020202020204" pitchFamily="34" charset="0"/>
                <a:cs typeface="Times New Roman" panose="02020603050405020304" pitchFamily="18" charset="0"/>
              </a:rPr>
              <a:t>, </a:t>
            </a:r>
            <a:r>
              <a:rPr lang="en-US" sz="1800" dirty="0" err="1">
                <a:effectLst/>
                <a:latin typeface="Arial" panose="020B0604020202020204" pitchFamily="34" charset="0"/>
                <a:cs typeface="Times New Roman" panose="02020603050405020304" pitchFamily="18" charset="0"/>
              </a:rPr>
              <a:t>suivi</a:t>
            </a:r>
            <a:r>
              <a:rPr lang="en-US" sz="1800" dirty="0">
                <a:effectLst/>
                <a:latin typeface="Arial" panose="020B0604020202020204" pitchFamily="34" charset="0"/>
                <a:cs typeface="Times New Roman" panose="02020603050405020304" pitchFamily="18" charset="0"/>
              </a:rPr>
              <a:t> par les implants et la pilule. </a:t>
            </a:r>
            <a:endParaRPr lang="fr-FR" dirty="0"/>
          </a:p>
          <a:p>
            <a:endParaRPr lang="fr-FR" dirty="0"/>
          </a:p>
          <a:p>
            <a:r>
              <a:rPr lang="fr-FR" dirty="0"/>
              <a:t>Note : Si plus d'une méthode est utilisée, seule la plus efficace est prise en compte dans ce tableau.</a:t>
            </a:r>
          </a:p>
          <a:p>
            <a:r>
              <a:rPr lang="fr-FR" sz="1800" b="0" i="0" u="none" strike="noStrike" dirty="0">
                <a:solidFill>
                  <a:srgbClr val="000000"/>
                </a:solidFill>
                <a:effectLst/>
                <a:latin typeface="Calibri" panose="020F0502020204030204" pitchFamily="34" charset="0"/>
              </a:rPr>
              <a:t>Femmes non en union sexuellement actives </a:t>
            </a:r>
            <a:r>
              <a:rPr lang="fr-FR" sz="2800" b="0" i="0" u="none" strike="noStrike" dirty="0">
                <a:solidFill>
                  <a:srgbClr val="000000"/>
                </a:solidFill>
                <a:effectLst/>
                <a:latin typeface="Calibri" panose="020F0502020204030204" pitchFamily="34" charset="0"/>
              </a:rPr>
              <a:t>: </a:t>
            </a:r>
            <a:r>
              <a:rPr lang="fr-CM" sz="1800" dirty="0">
                <a:effectLst/>
                <a:latin typeface="Arial" panose="020B0604020202020204" pitchFamily="34" charset="0"/>
                <a:ea typeface="Times New Roman" panose="02020603050405020304" pitchFamily="18" charset="0"/>
              </a:rPr>
              <a:t>Femmes qui a eu leurs derniers rapports sexuels dans les 30 jours précédant l’enquête </a:t>
            </a:r>
            <a:endParaRPr lang="fr-FR" dirty="0"/>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dirty="0"/>
          </a:p>
        </p:txBody>
      </p:sp>
    </p:spTree>
    <p:extLst>
      <p:ext uri="{BB962C8B-B14F-4D97-AF65-F5344CB8AC3E}">
        <p14:creationId xmlns:p14="http://schemas.microsoft.com/office/powerpoint/2010/main" val="1180300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spcBef>
                <a:spcPts val="0"/>
              </a:spcBef>
              <a:spcAft>
                <a:spcPts val="0"/>
              </a:spcAft>
            </a:pPr>
            <a:r>
              <a:rPr lang="fr-FR" sz="1800" dirty="0">
                <a:effectLst/>
                <a:latin typeface="Arial" panose="020B0604020202020204" pitchFamily="34" charset="0"/>
                <a:ea typeface="Times New Roman" panose="02020603050405020304" pitchFamily="18" charset="0"/>
                <a:cs typeface="Arial" panose="020B0604020202020204" pitchFamily="34" charset="0"/>
              </a:rPr>
              <a:t>Du quintile de bien-être économique le plus bas au plus élevé, le pourcentage de demande satisfaite de planification familiale par des méthodes modernes augmente, passant de 58 % à 69 %.</a:t>
            </a:r>
            <a:endParaRPr lang="fr-CM" sz="1800"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endParaRPr lang="fr-CM" sz="1800"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r>
              <a:rPr lang="fr-CM" sz="1800" dirty="0">
                <a:effectLst/>
                <a:latin typeface="Arial" panose="020B0604020202020204" pitchFamily="34" charset="0"/>
                <a:ea typeface="Times New Roman" panose="02020603050405020304" pitchFamily="18" charset="0"/>
                <a:cs typeface="Arial" panose="020B0604020202020204" pitchFamily="34" charset="0"/>
              </a:rPr>
              <a:t>Le pourcentage de demande satisfaite équivaut aux besoins satisfaits divisés par la demande totale.</a:t>
            </a:r>
            <a:endParaRPr lang="fr-FR"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algn="just">
              <a:spcBef>
                <a:spcPts val="0"/>
              </a:spcBef>
              <a:spcAft>
                <a:spcPts val="0"/>
              </a:spcAft>
            </a:pPr>
            <a:r>
              <a:rPr lang="fr-CM" sz="1800" dirty="0">
                <a:effectLst/>
                <a:latin typeface="Arial" panose="020B0604020202020204" pitchFamily="34" charset="0"/>
                <a:ea typeface="Times New Roman" panose="02020603050405020304" pitchFamily="18" charset="0"/>
                <a:cs typeface="Arial" panose="020B0604020202020204" pitchFamily="34" charset="0"/>
              </a:rPr>
              <a:t>Les méthodes modernes incluent la stérilisation féminine, la stérilisation masculine, le DIU, les injectables, les implants, la pilule, le condom masculin, le condom féminin, la contraception d’urgence, la Méthode des Jours Fixes (MJF), la Méthode de l’Allaitement Maternel et de l’Aménorrhée (MAMA) et d’autres méthodes modernes.</a:t>
            </a:r>
          </a:p>
          <a:p>
            <a:pPr marL="0" marR="0" lvl="0" indent="0" algn="just" defTabSz="914400" rtl="0" eaLnBrk="1" fontAlgn="auto" latinLnBrk="0" hangingPunct="1">
              <a:lnSpc>
                <a:spcPct val="100000"/>
              </a:lnSpc>
              <a:spcBef>
                <a:spcPts val="0"/>
              </a:spcBef>
              <a:spcAft>
                <a:spcPts val="0"/>
              </a:spcAft>
              <a:buClrTx/>
              <a:buSzTx/>
              <a:buFontTx/>
              <a:buNone/>
              <a:tabLst/>
              <a:defRPr/>
            </a:pPr>
            <a:r>
              <a:rPr lang="fr-CM" sz="1800" dirty="0">
                <a:effectLst/>
                <a:latin typeface="Arial" panose="020B0604020202020204" pitchFamily="34" charset="0"/>
                <a:ea typeface="Times New Roman" panose="02020603050405020304" pitchFamily="18" charset="0"/>
              </a:rPr>
              <a:t>En raison du contexte sécuritaire n’ayant pas permis de couvrir toutes les zones de la région du Sahel et de l’Est, les données de ces régions ne sont pas représentatives de toute la région et devront donc être interprétées avec prudence</a:t>
            </a:r>
            <a:endParaRPr lang="fr-FR" sz="1800" dirty="0"/>
          </a:p>
          <a:p>
            <a:pPr marL="0" marR="0" algn="just">
              <a:spcBef>
                <a:spcPts val="0"/>
              </a:spcBef>
              <a:spcAft>
                <a:spcPts val="0"/>
              </a:spcAft>
            </a:pPr>
            <a:endParaRPr lang="fr-FR"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14</a:t>
            </a:fld>
            <a:endParaRPr lang="en-US"/>
          </a:p>
        </p:txBody>
      </p:sp>
    </p:spTree>
    <p:extLst>
      <p:ext uri="{BB962C8B-B14F-4D97-AF65-F5344CB8AC3E}">
        <p14:creationId xmlns:p14="http://schemas.microsoft.com/office/powerpoint/2010/main" val="20469901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spcBef>
                <a:spcPts val="0"/>
              </a:spcBef>
              <a:spcAft>
                <a:spcPts val="0"/>
              </a:spcAft>
            </a:pPr>
            <a:r>
              <a:rPr lang="en-US" sz="1200" dirty="0">
                <a:effectLst/>
                <a:latin typeface="Arial" panose="020B0604020202020204" pitchFamily="34" charset="0"/>
                <a:ea typeface="Times New Roman" panose="02020603050405020304" pitchFamily="18" charset="0"/>
                <a:cs typeface="Arial" panose="020B0604020202020204" pitchFamily="34" charset="0"/>
              </a:rPr>
              <a:t>The percentages of women in union with met need for family planning using modern methods varies across regions, the lowest in Plateau–Central (50 %) and the highest in both Cascades and Boucle du </a:t>
            </a:r>
            <a:r>
              <a:rPr lang="en-US" sz="1200" dirty="0" err="1">
                <a:effectLst/>
                <a:latin typeface="Arial" panose="020B0604020202020204" pitchFamily="34" charset="0"/>
                <a:ea typeface="Times New Roman" panose="02020603050405020304" pitchFamily="18" charset="0"/>
                <a:cs typeface="Arial" panose="020B0604020202020204" pitchFamily="34" charset="0"/>
              </a:rPr>
              <a:t>Mouhoun</a:t>
            </a:r>
            <a:r>
              <a:rPr lang="en-US" sz="1200" dirty="0">
                <a:effectLst/>
                <a:latin typeface="Arial" panose="020B0604020202020204" pitchFamily="34" charset="0"/>
                <a:ea typeface="Times New Roman" panose="02020603050405020304" pitchFamily="18" charset="0"/>
                <a:cs typeface="Arial" panose="020B0604020202020204" pitchFamily="34" charset="0"/>
              </a:rPr>
              <a:t> (74 %).</a:t>
            </a:r>
            <a:endParaRPr lang="fr-CM" sz="1200"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endParaRPr lang="fr-CM" sz="1200"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r>
              <a:rPr lang="fr-CM" sz="1200" dirty="0">
                <a:effectLst/>
                <a:latin typeface="Arial" panose="020B0604020202020204" pitchFamily="34" charset="0"/>
                <a:ea typeface="Times New Roman" panose="02020603050405020304" pitchFamily="18" charset="0"/>
                <a:cs typeface="Arial" panose="020B0604020202020204" pitchFamily="34" charset="0"/>
              </a:rPr>
              <a:t>Le pourcentage de demande satisfaite équivaut aux besoins satisfaits divisés par la demande totale.</a:t>
            </a:r>
            <a:endParaRPr lang="fr-FR" sz="12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algn="just">
              <a:spcBef>
                <a:spcPts val="0"/>
              </a:spcBef>
              <a:spcAft>
                <a:spcPts val="0"/>
              </a:spcAft>
            </a:pPr>
            <a:r>
              <a:rPr lang="fr-CM" sz="1200" dirty="0">
                <a:effectLst/>
                <a:latin typeface="Arial" panose="020B0604020202020204" pitchFamily="34" charset="0"/>
                <a:ea typeface="Times New Roman" panose="02020603050405020304" pitchFamily="18" charset="0"/>
                <a:cs typeface="Arial" panose="020B0604020202020204" pitchFamily="34" charset="0"/>
              </a:rPr>
              <a:t>Les méthodes modernes incluent la stérilisation féminine, la stérilisation masculine, le DIU, les injectables, les implants, la pilule, le condom masculin, le condom féminin, la contraception d’urgence, la Méthode des Jours Fixes (MJF), la Méthode de l’Allaitement Maternel et de l’Aménorrhée (MAMA) et d’autres méthodes modernes.</a:t>
            </a:r>
          </a:p>
          <a:p>
            <a:pPr marL="0" marR="0" lvl="0" indent="0" algn="just" defTabSz="914400" rtl="0" eaLnBrk="1" fontAlgn="auto" latinLnBrk="0" hangingPunct="1">
              <a:lnSpc>
                <a:spcPct val="100000"/>
              </a:lnSpc>
              <a:spcBef>
                <a:spcPts val="0"/>
              </a:spcBef>
              <a:spcAft>
                <a:spcPts val="0"/>
              </a:spcAft>
              <a:buClrTx/>
              <a:buSzTx/>
              <a:buFontTx/>
              <a:buNone/>
              <a:tabLst/>
              <a:defRPr/>
            </a:pPr>
            <a:r>
              <a:rPr lang="fr-CM" sz="1200" dirty="0">
                <a:effectLst/>
                <a:latin typeface="Arial" panose="020B0604020202020204" pitchFamily="34" charset="0"/>
                <a:ea typeface="Times New Roman" panose="02020603050405020304" pitchFamily="18" charset="0"/>
              </a:rPr>
              <a:t>En raison du contexte sécuritaire n’ayant pas permis de couvrir toutes les zones de la région du Sahel et de l’Est, les données de ces régions ne sont pas représentatives de toute la région et devront donc être interprétées avec prudence</a:t>
            </a:r>
            <a:endParaRPr lang="fr-FR" dirty="0"/>
          </a:p>
          <a:p>
            <a:pPr marL="0" marR="0" algn="just">
              <a:spcBef>
                <a:spcPts val="0"/>
              </a:spcBef>
              <a:spcAft>
                <a:spcPts val="0"/>
              </a:spcAft>
            </a:pPr>
            <a:endParaRPr lang="fr-FR" sz="12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15</a:t>
            </a:fld>
            <a:endParaRPr lang="en-US"/>
          </a:p>
        </p:txBody>
      </p:sp>
    </p:spTree>
    <p:extLst>
      <p:ext uri="{BB962C8B-B14F-4D97-AF65-F5344CB8AC3E}">
        <p14:creationId xmlns:p14="http://schemas.microsoft.com/office/powerpoint/2010/main" val="28580420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fr-FR" sz="1200" dirty="0">
                <a:solidFill>
                  <a:schemeClr val="bg1"/>
                </a:solidFill>
                <a:latin typeface="Source Sans Pro SemiBold" panose="020B0603030403020204" pitchFamily="34" charset="0"/>
                <a:ea typeface="Source Sans Pro SemiBold" panose="020B0603030403020204" pitchFamily="34" charset="0"/>
              </a:rPr>
              <a:t>56 % de femmes en union participe à la prise de décision sur la planification familiale.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M" sz="1200" dirty="0">
              <a:effectLst/>
              <a:latin typeface="Arial" panose="020B0604020202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CM" sz="1200" dirty="0">
                <a:effectLst/>
                <a:latin typeface="Arial" panose="020B0604020202020204" pitchFamily="34" charset="0"/>
                <a:ea typeface="Times New Roman" panose="02020603050405020304" pitchFamily="18" charset="0"/>
              </a:rPr>
              <a:t>En raison du contexte sécuritaire n’ayant pas permis de couvrir toutes les zones de la région du Sahel et de l’Est, les données de ces régions ne sont pas représentatives de toute la région et devront donc être interprétées avec prudence</a:t>
            </a:r>
            <a:endParaRPr lang="fr-FR" dirty="0"/>
          </a:p>
          <a:p>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17</a:t>
            </a:fld>
            <a:endParaRPr lang="en-US"/>
          </a:p>
        </p:txBody>
      </p:sp>
    </p:spTree>
    <p:extLst>
      <p:ext uri="{BB962C8B-B14F-4D97-AF65-F5344CB8AC3E}">
        <p14:creationId xmlns:p14="http://schemas.microsoft.com/office/powerpoint/2010/main" val="9146562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effectLst/>
                <a:latin typeface="Arial" panose="020B0604020202020204" pitchFamily="34" charset="0"/>
                <a:ea typeface="Times New Roman" panose="02020603050405020304" pitchFamily="18" charset="0"/>
              </a:rPr>
              <a:t>Au Burkina Faso, 8 % des femmes âgées de 15 à 49 ans vivant en union ont déclaré avoir été influencées par leur mari/partenaire ou un autre membre de la famille pour tomber enceinte. Ce chiffre augmente légèrement avec les groupes d'âge plus élevés.</a:t>
            </a:r>
            <a:endParaRPr lang="fr-CM" sz="1200" dirty="0">
              <a:effectLst/>
              <a:latin typeface="Arial" panose="020B0604020202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CM" sz="1200" dirty="0">
              <a:effectLst/>
              <a:latin typeface="Arial" panose="020B0604020202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CM" sz="1200" dirty="0">
                <a:effectLst/>
                <a:latin typeface="Arial" panose="020B0604020202020204" pitchFamily="34" charset="0"/>
                <a:ea typeface="Times New Roman" panose="02020603050405020304" pitchFamily="18" charset="0"/>
              </a:rPr>
              <a:t>En raison du contexte sécuritaire n’ayant pas permis de couvrir toutes les zones de la région du Sahel et de l’Est, les données de ces régions ne sont pas représentatives de toute la région et devront donc être interprétées avec prudence</a:t>
            </a:r>
            <a:endParaRPr lang="fr-FR" dirty="0"/>
          </a:p>
          <a:p>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18</a:t>
            </a:fld>
            <a:endParaRPr lang="en-US"/>
          </a:p>
        </p:txBody>
      </p:sp>
    </p:spTree>
    <p:extLst>
      <p:ext uri="{BB962C8B-B14F-4D97-AF65-F5344CB8AC3E}">
        <p14:creationId xmlns:p14="http://schemas.microsoft.com/office/powerpoint/2010/main" val="13144238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cs typeface="Times New Roman" panose="02020603050405020304" pitchFamily="18" charset="0"/>
              </a:rPr>
              <a:t>La radio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constitue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le principal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biais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par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lequel</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les femmes (44 %) et les hommes (60 %)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ont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été</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le plus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fréquemment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exposés à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ce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type de message. La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télévision</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et les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réunions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ou</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les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évènements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communautaires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jouent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un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rôle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important dans la transmission de messages sur la planification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familiale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respectivement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22 % et 24 %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parmi</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les femmes et 31 % et 28 %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parmi</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les hommes). Par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ailleurs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environ quatre femmes sur dix (40 %) et 28 % des hommes de 15–49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ans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n’ont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été</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exposés à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aucun</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des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huit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messages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cités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dans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l’enquête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a:t>
            </a:r>
            <a:endParaRPr lang="fr-CM" sz="1800" dirty="0">
              <a:effectLst/>
              <a:latin typeface="Arial" panose="020B0604020202020204" pitchFamily="34" charset="0"/>
              <a:ea typeface="Times New Roman" panose="02020603050405020304" pitchFamily="18" charset="0"/>
            </a:endParaRPr>
          </a:p>
          <a:p>
            <a:endParaRPr lang="fr-CM" sz="1800" dirty="0">
              <a:effectLst/>
              <a:latin typeface="Arial" panose="020B0604020202020204" pitchFamily="34" charset="0"/>
              <a:ea typeface="Times New Roman" panose="02020603050405020304" pitchFamily="18" charset="0"/>
            </a:endParaRPr>
          </a:p>
          <a:p>
            <a:r>
              <a:rPr lang="fr-CM" sz="1800" dirty="0">
                <a:effectLst/>
                <a:latin typeface="Arial" panose="020B0604020202020204" pitchFamily="34" charset="0"/>
                <a:ea typeface="Times New Roman" panose="02020603050405020304" pitchFamily="18" charset="0"/>
              </a:rPr>
              <a:t>Les médias sociaux incluent les plateformes comme Facebook, Twitter, ou Instagram.</a:t>
            </a:r>
          </a:p>
          <a:p>
            <a:r>
              <a:rPr lang="fr-CM" sz="1800" dirty="0">
                <a:effectLst/>
                <a:latin typeface="Arial" panose="020B0604020202020204" pitchFamily="34" charset="0"/>
                <a:ea typeface="Times New Roman" panose="02020603050405020304" pitchFamily="18" charset="0"/>
              </a:rPr>
              <a:t>En raison du contexte sécuritaire n’ayant pas permis de couvrir toutes les zones de la région du Sahel et de l’Est, les données de ces régions ne sont pas représentatives de toute la région et devront donc être interprétées avec prudence</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20</a:t>
            </a:fld>
            <a:endParaRPr lang="en-US"/>
          </a:p>
        </p:txBody>
      </p:sp>
    </p:spTree>
    <p:extLst>
      <p:ext uri="{BB962C8B-B14F-4D97-AF65-F5344CB8AC3E}">
        <p14:creationId xmlns:p14="http://schemas.microsoft.com/office/powerpoint/2010/main" val="31580214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dirty="0">
                <a:effectLst/>
                <a:latin typeface="Times New Roman" panose="02020603050405020304" pitchFamily="18" charset="0"/>
                <a:ea typeface="Times New Roman" panose="02020603050405020304" pitchFamily="18" charset="0"/>
              </a:rPr>
              <a:t>Parmi les femmes non-utilisatrices de la contraception, plus de sept sur dix (72</a:t>
            </a:r>
            <a:r>
              <a:rPr lang="fr-FR" sz="1800" spc="-5" dirty="0">
                <a:solidFill>
                  <a:srgbClr val="000000"/>
                </a:solidFill>
                <a:effectLst/>
                <a:latin typeface="Times New Roman" panose="02020603050405020304" pitchFamily="18" charset="0"/>
                <a:ea typeface="Times New Roman" panose="02020603050405020304" pitchFamily="18" charset="0"/>
              </a:rPr>
              <a:t> </a:t>
            </a:r>
            <a:r>
              <a:rPr lang="fr-FR" sz="1800" dirty="0">
                <a:effectLst/>
                <a:latin typeface="Times New Roman" panose="02020603050405020304" pitchFamily="18" charset="0"/>
                <a:ea typeface="Times New Roman" panose="02020603050405020304" pitchFamily="18" charset="0"/>
              </a:rPr>
              <a:t>%) n’ont parlé de planification familiale ni avec un agent de terrain, ni avec un personnel d’établissement de santé. Seulement 10</a:t>
            </a:r>
            <a:r>
              <a:rPr lang="fr-FR" sz="1800" spc="-5" dirty="0">
                <a:solidFill>
                  <a:srgbClr val="000000"/>
                </a:solidFill>
                <a:effectLst/>
                <a:latin typeface="Times New Roman" panose="02020603050405020304" pitchFamily="18" charset="0"/>
                <a:ea typeface="Times New Roman" panose="02020603050405020304" pitchFamily="18" charset="0"/>
              </a:rPr>
              <a:t> </a:t>
            </a:r>
            <a:r>
              <a:rPr lang="fr-FR" sz="1800" dirty="0">
                <a:effectLst/>
                <a:latin typeface="Times New Roman" panose="02020603050405020304" pitchFamily="18" charset="0"/>
                <a:ea typeface="Times New Roman" panose="02020603050405020304" pitchFamily="18" charset="0"/>
              </a:rPr>
              <a:t>% de femmes ont reçu la visite d’agents de terrain qui leur ont parlé de planification familiale. Parmi celles qui se sont rendues dans un établissement de santé au cours des douze derniers mois, 26</a:t>
            </a:r>
            <a:r>
              <a:rPr lang="fr-FR" sz="1800" spc="-5" dirty="0">
                <a:solidFill>
                  <a:srgbClr val="000000"/>
                </a:solidFill>
                <a:effectLst/>
                <a:latin typeface="Times New Roman" panose="02020603050405020304" pitchFamily="18" charset="0"/>
                <a:ea typeface="Times New Roman" panose="02020603050405020304" pitchFamily="18" charset="0"/>
              </a:rPr>
              <a:t> </a:t>
            </a:r>
            <a:r>
              <a:rPr lang="fr-FR" sz="1800" dirty="0">
                <a:effectLst/>
                <a:latin typeface="Times New Roman" panose="02020603050405020304" pitchFamily="18" charset="0"/>
                <a:ea typeface="Times New Roman" panose="02020603050405020304" pitchFamily="18" charset="0"/>
              </a:rPr>
              <a:t>% ont parlé de planification familiale avec un prestataire.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M" sz="1200" dirty="0">
              <a:effectLst/>
              <a:latin typeface="Arial" panose="020B0604020202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CM" sz="1200" dirty="0">
                <a:effectLst/>
                <a:latin typeface="Arial" panose="020B0604020202020204" pitchFamily="34" charset="0"/>
                <a:ea typeface="Times New Roman" panose="02020603050405020304" pitchFamily="18" charset="0"/>
              </a:rPr>
              <a:t>En raison du contexte sécuritaire n’ayant pas permis de couvrir toutes les zones de la région du Sahel et de l’Est, les données de ces régions ne sont pas représentatives de toute la région et devront donc être interprétées avec prudence</a:t>
            </a:r>
            <a:endParaRPr lang="fr-FR" dirty="0"/>
          </a:p>
          <a:p>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21</a:t>
            </a:fld>
            <a:endParaRPr lang="en-US"/>
          </a:p>
        </p:txBody>
      </p:sp>
    </p:spTree>
    <p:extLst>
      <p:ext uri="{BB962C8B-B14F-4D97-AF65-F5344CB8AC3E}">
        <p14:creationId xmlns:p14="http://schemas.microsoft.com/office/powerpoint/2010/main" val="13226467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800" b="0" i="0" u="none" strike="noStrike" dirty="0">
                <a:solidFill>
                  <a:srgbClr val="000000"/>
                </a:solidFill>
                <a:effectLst/>
                <a:latin typeface="Arial" panose="020B0604020202020204" pitchFamily="34" charset="0"/>
              </a:rPr>
              <a:t>Note: </a:t>
            </a:r>
            <a:r>
              <a:rPr lang="fr-FR" sz="1800" b="0" i="0" u="none" strike="noStrike" dirty="0" err="1">
                <a:solidFill>
                  <a:srgbClr val="000000"/>
                </a:solidFill>
                <a:effectLst/>
                <a:latin typeface="Arial" panose="020B0604020202020204" pitchFamily="34" charset="0"/>
              </a:rPr>
              <a:t>Subcutaneous</a:t>
            </a:r>
            <a:r>
              <a:rPr lang="fr-FR" sz="1800" b="0" i="0" u="none" strike="noStrike" dirty="0">
                <a:solidFill>
                  <a:srgbClr val="000000"/>
                </a:solidFill>
                <a:effectLst/>
                <a:latin typeface="Arial" panose="020B0604020202020204" pitchFamily="34" charset="0"/>
              </a:rPr>
              <a:t> (SC) </a:t>
            </a:r>
            <a:r>
              <a:rPr lang="fr-FR" sz="1800" b="0" i="0" u="none" strike="noStrike" dirty="0" err="1">
                <a:solidFill>
                  <a:srgbClr val="000000"/>
                </a:solidFill>
                <a:effectLst/>
                <a:latin typeface="Arial" panose="020B0604020202020204" pitchFamily="34" charset="0"/>
              </a:rPr>
              <a:t>depot</a:t>
            </a:r>
            <a:r>
              <a:rPr lang="fr-FR" sz="1800" b="0" i="0" u="none" strike="noStrike" dirty="0">
                <a:solidFill>
                  <a:srgbClr val="000000"/>
                </a:solidFill>
                <a:effectLst/>
                <a:latin typeface="Arial" panose="020B0604020202020204" pitchFamily="34" charset="0"/>
              </a:rPr>
              <a:t> </a:t>
            </a:r>
            <a:r>
              <a:rPr lang="fr-FR" sz="1800" b="0" i="0" u="none" strike="noStrike" dirty="0" err="1">
                <a:solidFill>
                  <a:srgbClr val="000000"/>
                </a:solidFill>
                <a:effectLst/>
                <a:latin typeface="Arial" panose="020B0604020202020204" pitchFamily="34" charset="0"/>
              </a:rPr>
              <a:t>medroxyprogesterone</a:t>
            </a:r>
            <a:r>
              <a:rPr lang="fr-FR" sz="1800" b="0" i="0" u="none" strike="noStrike" dirty="0">
                <a:solidFill>
                  <a:srgbClr val="000000"/>
                </a:solidFill>
                <a:effectLst/>
                <a:latin typeface="Arial" panose="020B0604020202020204" pitchFamily="34" charset="0"/>
              </a:rPr>
              <a:t> </a:t>
            </a:r>
            <a:r>
              <a:rPr lang="fr-FR" sz="1800" b="0" i="0" u="none" strike="noStrike" dirty="0" err="1">
                <a:solidFill>
                  <a:srgbClr val="000000"/>
                </a:solidFill>
                <a:effectLst/>
                <a:latin typeface="Arial" panose="020B0604020202020204" pitchFamily="34" charset="0"/>
              </a:rPr>
              <a:t>acetate</a:t>
            </a:r>
            <a:r>
              <a:rPr lang="fr-FR" sz="1800" b="0" i="0" u="none" strike="noStrike" dirty="0">
                <a:solidFill>
                  <a:srgbClr val="000000"/>
                </a:solidFill>
                <a:effectLst/>
                <a:latin typeface="Arial" panose="020B0604020202020204" pitchFamily="34" charset="0"/>
              </a:rPr>
              <a:t> (DMPA) ou Acétate de médroxyprogestérone par voie sous-cutanée ou </a:t>
            </a:r>
            <a:r>
              <a:rPr lang="fr-FR" sz="1800" b="0" i="0" u="none" strike="noStrike" dirty="0" err="1">
                <a:solidFill>
                  <a:srgbClr val="000000"/>
                </a:solidFill>
                <a:effectLst/>
                <a:latin typeface="Arial" panose="020B0604020202020204" pitchFamily="34" charset="0"/>
              </a:rPr>
              <a:t>Depo-Provera</a:t>
            </a:r>
            <a:r>
              <a:rPr lang="fr-FR" sz="1800" b="0" i="0" u="none" strike="noStrike" dirty="0">
                <a:solidFill>
                  <a:srgbClr val="000000"/>
                </a:solidFill>
                <a:effectLst/>
                <a:latin typeface="Arial" panose="020B0604020202020204" pitchFamily="34" charset="0"/>
              </a:rPr>
              <a:t> est un contraceptif </a:t>
            </a:r>
            <a:r>
              <a:rPr lang="fr-FR" sz="1800" b="0" i="0" u="none" strike="noStrike" dirty="0" err="1">
                <a:solidFill>
                  <a:srgbClr val="000000"/>
                </a:solidFill>
                <a:effectLst/>
                <a:latin typeface="Arial" panose="020B0604020202020204" pitchFamily="34" charset="0"/>
              </a:rPr>
              <a:t>autoinjectable</a:t>
            </a:r>
            <a:r>
              <a:rPr lang="fr-FR" sz="1800" b="0" i="0" u="none" strike="noStrike" dirty="0">
                <a:solidFill>
                  <a:srgbClr val="000000"/>
                </a:solidFill>
                <a:effectLst/>
                <a:latin typeface="Arial" panose="020B0604020202020204" pitchFamily="34" charset="0"/>
              </a:rPr>
              <a:t> ; il est commercialisée sous la marque </a:t>
            </a:r>
            <a:r>
              <a:rPr lang="fr-FR" sz="1800" b="0" i="0" u="none" strike="noStrike" dirty="0" err="1">
                <a:solidFill>
                  <a:srgbClr val="000000"/>
                </a:solidFill>
                <a:effectLst/>
                <a:latin typeface="Arial" panose="020B0604020202020204" pitchFamily="34" charset="0"/>
              </a:rPr>
              <a:t>Sayana</a:t>
            </a:r>
            <a:r>
              <a:rPr lang="fr-FR" sz="1800" b="0" i="0" u="none" strike="noStrike" dirty="0">
                <a:solidFill>
                  <a:srgbClr val="000000"/>
                </a:solidFill>
                <a:effectLst/>
                <a:latin typeface="Arial" panose="020B0604020202020204" pitchFamily="34" charset="0"/>
              </a:rPr>
              <a:t> </a:t>
            </a:r>
            <a:r>
              <a:rPr lang="fr-FR" sz="1800" b="0" i="0" u="none" strike="noStrike" dirty="0" err="1">
                <a:solidFill>
                  <a:srgbClr val="000000"/>
                </a:solidFill>
                <a:effectLst/>
                <a:latin typeface="Arial" panose="020B0604020202020204" pitchFamily="34" charset="0"/>
              </a:rPr>
              <a:t>Press</a:t>
            </a:r>
            <a:r>
              <a:rPr lang="fr-FR" sz="1800" b="0" i="0" u="none" strike="noStrike" dirty="0">
                <a:solidFill>
                  <a:srgbClr val="000000"/>
                </a:solidFill>
                <a:effectLst/>
                <a:latin typeface="Arial" panose="020B0604020202020204" pitchFamily="34" charset="0"/>
              </a:rPr>
              <a:t>.</a:t>
            </a:r>
            <a:r>
              <a:rPr lang="fr-FR" dirty="0"/>
              <a:t> </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1517952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Dans l'ensemble, environ 1 % des femmes de 15 à 49 ans ont utilisé une contraception d'urgence au cours des 12 mois précédant l'enquête, toutes tranches d'âge confondues.</a:t>
            </a:r>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40166329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Depuis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1993, on note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une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tendance à la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hausse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de la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prévalence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contraceptive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moderne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parmi</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les femmes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en</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union : entre 1993 et 1998–99, le gain a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été</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modeste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la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prévalence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étant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passée de 4 % à 5 % ; par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contre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à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partir</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de 2003, la tendance à la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hausse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s’est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accélérée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le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pourcentage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d’utilisatrices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de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méthodes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modernes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étant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passé à 9 %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puis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à 15 %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en</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2010 pour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atteindre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32 %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en</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2021. </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14998916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Par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ailleurs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les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résultats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montrent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quelle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secteur</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public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est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la source majeure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d’approvisionnement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pour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toutes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les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méthodes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sauf</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pour le condom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masculin</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qui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est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obtenu</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dans la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majorité</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des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cas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(72 %)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auprès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d’une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source non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médicale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essentiellement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la boutique (63 %) et dans 10 % des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cas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auprès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d’une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autre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source. </a:t>
            </a:r>
          </a:p>
          <a:p>
            <a:pPr marL="0" marR="0" lvl="0" indent="0" algn="l" defTabSz="914400" rtl="0" eaLnBrk="1" fontAlgn="auto" latinLnBrk="0" hangingPunct="1">
              <a:lnSpc>
                <a:spcPct val="100000"/>
              </a:lnSpc>
              <a:spcBef>
                <a:spcPts val="0"/>
              </a:spcBef>
              <a:spcAft>
                <a:spcPts val="0"/>
              </a:spcAft>
              <a:buClrTx/>
              <a:buSzTx/>
              <a:buFontTx/>
              <a:buNone/>
              <a:tabLst/>
              <a:defRPr/>
            </a:pPr>
            <a:r>
              <a:rPr lang="fr-CM" sz="1200" dirty="0">
                <a:effectLst/>
                <a:latin typeface="Arial" panose="020B0604020202020204" pitchFamily="34" charset="0"/>
                <a:ea typeface="Times New Roman" panose="02020603050405020304" pitchFamily="18" charset="0"/>
              </a:rPr>
              <a:t>En raison du contexte sécuritaire n’ayant pas permis de couvrir toutes les zones de la région du Sahel et de l’Est, les données de ces régions ne sont pas représentatives de toute la région et devront donc être interprétées avec prudence</a:t>
            </a:r>
            <a:endParaRPr lang="fr-FR" dirty="0"/>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8</a:t>
            </a:fld>
            <a:endParaRPr lang="en-US"/>
          </a:p>
        </p:txBody>
      </p:sp>
    </p:spTree>
    <p:extLst>
      <p:ext uri="{BB962C8B-B14F-4D97-AF65-F5344CB8AC3E}">
        <p14:creationId xmlns:p14="http://schemas.microsoft.com/office/powerpoint/2010/main" val="22643320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7 femmes utilisatrices de PF sur 10 ont reçu les 3 types d’information pour permettre un choix informé.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Le tableau n’inclut que les utilisatrices des méthodes figurant sur la liste. </a:t>
            </a:r>
            <a:r>
              <a:rPr lang="fr-CM" sz="1200" dirty="0">
                <a:effectLst/>
                <a:latin typeface="Arial" panose="020B0604020202020204" pitchFamily="34" charset="0"/>
                <a:ea typeface="Times New Roman" panose="02020603050405020304" pitchFamily="18" charset="0"/>
              </a:rPr>
              <a:t>En raison du contexte sécuritaire n’ayant pas permis de couvrir toutes les zones de la région du Sahel et de l’Est, les données de ces régions ne sont pas représentatives de toute la région et devront donc être interprétées avec prudence</a:t>
            </a:r>
            <a:endParaRPr lang="fr-FR" dirty="0"/>
          </a:p>
          <a:p>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9</a:t>
            </a:fld>
            <a:endParaRPr lang="en-US"/>
          </a:p>
        </p:txBody>
      </p:sp>
    </p:spTree>
    <p:extLst>
      <p:ext uri="{BB962C8B-B14F-4D97-AF65-F5344CB8AC3E}">
        <p14:creationId xmlns:p14="http://schemas.microsoft.com/office/powerpoint/2010/main" val="13537508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Trois femmes sur dix (30 %) ont des besoins satisfaits en matière de planification familiale, ce qui signifie que ces femmes utilisent la contraception. Par contre, 13 % ont des besoins non satisfaits en matière de planification familiale qui veut dire qu’elles veulent différer ou arrêter la venue d’un enfant mais elles n’utilisent pas la PF. De plus, près de 6 femmes de 15-49 ans sur 10 n’ont aucun besoin en PDF</a:t>
            </a:r>
          </a:p>
          <a:p>
            <a:endParaRPr lang="fr-FR" dirty="0"/>
          </a:p>
          <a:p>
            <a:r>
              <a:rPr lang="fr-FR" dirty="0"/>
              <a:t>Parmi les femmes en union, 16 % ont des besoins non satisfaits et 34 % ont des besoins satisfaits. Parmi les femmes non en union et sexuellement actives, 30 % ont des besoins non satisfaits en matière de planification familiale et 65 % ont des besoins satisfaits. </a:t>
            </a:r>
            <a:endParaRPr lang="en-US" dirty="0"/>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11</a:t>
            </a:fld>
            <a:endParaRPr lang="en-US"/>
          </a:p>
        </p:txBody>
      </p:sp>
    </p:spTree>
    <p:extLst>
      <p:ext uri="{BB962C8B-B14F-4D97-AF65-F5344CB8AC3E}">
        <p14:creationId xmlns:p14="http://schemas.microsoft.com/office/powerpoint/2010/main" val="29165589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spcBef>
                <a:spcPts val="0"/>
              </a:spcBef>
              <a:spcAft>
                <a:spcPts val="0"/>
              </a:spcAft>
            </a:pPr>
            <a:r>
              <a:rPr lang="fr-FR" sz="1200" dirty="0">
                <a:effectLst/>
                <a:latin typeface="Arial" panose="020B0604020202020204" pitchFamily="34" charset="0"/>
                <a:ea typeface="Times New Roman" panose="02020603050405020304" pitchFamily="18" charset="0"/>
                <a:cs typeface="Arial" panose="020B0604020202020204" pitchFamily="34" charset="0"/>
              </a:rPr>
              <a:t>Globalement, la demande totale en planification est satisfaite dans 70 % des cas, dont 65 % par des méthodes modernes.</a:t>
            </a:r>
            <a:endParaRPr lang="fr-CM" sz="1200"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endParaRPr lang="fr-CM" sz="1200"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r>
              <a:rPr lang="fr-CM" sz="1200" dirty="0">
                <a:effectLst/>
                <a:latin typeface="Arial" panose="020B0604020202020204" pitchFamily="34" charset="0"/>
                <a:ea typeface="Times New Roman" panose="02020603050405020304" pitchFamily="18" charset="0"/>
                <a:cs typeface="Arial" panose="020B0604020202020204" pitchFamily="34" charset="0"/>
              </a:rPr>
              <a:t>Le pourcentage de demande satisfaite équivaut aux besoins satisfaits divisés par la demande totale.</a:t>
            </a:r>
            <a:endParaRPr lang="fr-FR" sz="12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algn="just">
              <a:spcBef>
                <a:spcPts val="0"/>
              </a:spcBef>
              <a:spcAft>
                <a:spcPts val="0"/>
              </a:spcAft>
            </a:pPr>
            <a:r>
              <a:rPr lang="fr-CM" sz="1200" dirty="0">
                <a:effectLst/>
                <a:latin typeface="Arial" panose="020B0604020202020204" pitchFamily="34" charset="0"/>
                <a:ea typeface="Times New Roman" panose="02020603050405020304" pitchFamily="18" charset="0"/>
                <a:cs typeface="Arial" panose="020B0604020202020204" pitchFamily="34" charset="0"/>
              </a:rPr>
              <a:t>Les méthodes modernes incluent la stérilisation féminine, la stérilisation masculine, le DIU, les injectables, les implants, la pilule, le condom masculin, le condom féminin, la contraception d’urgence, la Méthode des Jours Fixes (MJF), la Méthode de l’Allaitement Maternel et de l’Aménorrhée (MAMA) et d’autres méthodes modernes.</a:t>
            </a:r>
          </a:p>
          <a:p>
            <a:pPr marL="0" marR="0" algn="just">
              <a:spcBef>
                <a:spcPts val="0"/>
              </a:spcBef>
              <a:spcAft>
                <a:spcPts val="0"/>
              </a:spcAft>
            </a:pPr>
            <a:endParaRPr lang="fr-FR" sz="12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9651349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spcBef>
                <a:spcPts val="0"/>
              </a:spcBef>
              <a:spcAft>
                <a:spcPts val="0"/>
              </a:spcAft>
            </a:pPr>
            <a:r>
              <a:rPr lang="fr-FR" sz="1200" dirty="0">
                <a:effectLst/>
                <a:latin typeface="Arial" panose="020B0604020202020204" pitchFamily="34" charset="0"/>
                <a:ea typeface="Times New Roman" panose="02020603050405020304" pitchFamily="18" charset="0"/>
                <a:cs typeface="Arial" panose="020B0604020202020204" pitchFamily="34" charset="0"/>
              </a:rPr>
              <a:t>Les pourcentages de femmes en union ayant des besoins satisfaits en matière de planification familiale par des méthodes modernes a tendance à augmenter avec le niveau d’instruction.</a:t>
            </a:r>
            <a:endParaRPr lang="fr-CM" sz="1200"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endParaRPr lang="fr-CM" sz="1200"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r>
              <a:rPr lang="fr-CM" sz="1200" dirty="0">
                <a:effectLst/>
                <a:latin typeface="Arial" panose="020B0604020202020204" pitchFamily="34" charset="0"/>
                <a:ea typeface="Times New Roman" panose="02020603050405020304" pitchFamily="18" charset="0"/>
                <a:cs typeface="Arial" panose="020B0604020202020204" pitchFamily="34" charset="0"/>
              </a:rPr>
              <a:t>Le pourcentage de demande satisfaite équivaut aux besoins satisfaits divisés par la demande totale.</a:t>
            </a:r>
            <a:endParaRPr lang="fr-FR" sz="12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algn="just">
              <a:spcBef>
                <a:spcPts val="0"/>
              </a:spcBef>
              <a:spcAft>
                <a:spcPts val="0"/>
              </a:spcAft>
            </a:pPr>
            <a:r>
              <a:rPr lang="fr-CM" sz="1200" dirty="0">
                <a:effectLst/>
                <a:latin typeface="Arial" panose="020B0604020202020204" pitchFamily="34" charset="0"/>
                <a:ea typeface="Times New Roman" panose="02020603050405020304" pitchFamily="18" charset="0"/>
                <a:cs typeface="Arial" panose="020B0604020202020204" pitchFamily="34" charset="0"/>
              </a:rPr>
              <a:t>Les méthodes modernes incluent la stérilisation féminine, la stérilisation masculine, le DIU, les injectables, les implants, la pilule, le condom masculin, le condom féminin, la contraception d’urgence, la Méthode des Jours Fixes (MJF), la Méthode de l’Allaitement Maternel et de l’Aménorrhée (MAMA) et d’autres méthodes modernes.</a:t>
            </a:r>
          </a:p>
          <a:p>
            <a:pPr marL="0" marR="0" lvl="0" indent="0" algn="just" defTabSz="914400" rtl="0" eaLnBrk="1" fontAlgn="auto" latinLnBrk="0" hangingPunct="1">
              <a:lnSpc>
                <a:spcPct val="100000"/>
              </a:lnSpc>
              <a:spcBef>
                <a:spcPts val="0"/>
              </a:spcBef>
              <a:spcAft>
                <a:spcPts val="0"/>
              </a:spcAft>
              <a:buClrTx/>
              <a:buSzTx/>
              <a:buFontTx/>
              <a:buNone/>
              <a:tabLst/>
              <a:defRPr/>
            </a:pPr>
            <a:r>
              <a:rPr lang="fr-CM" sz="1200" dirty="0">
                <a:effectLst/>
                <a:latin typeface="Arial" panose="020B0604020202020204" pitchFamily="34" charset="0"/>
                <a:ea typeface="Times New Roman" panose="02020603050405020304" pitchFamily="18" charset="0"/>
              </a:rPr>
              <a:t>En raison du contexte sécuritaire n’ayant pas permis de couvrir toutes les zones de la région du Sahel et de l’Est, les données de ces régions ne sont pas représentatives de toute la région et devront donc être interprétées avec prudence</a:t>
            </a:r>
            <a:endParaRPr lang="fr-FR" dirty="0"/>
          </a:p>
          <a:p>
            <a:pPr marL="0" marR="0" algn="just">
              <a:spcBef>
                <a:spcPts val="0"/>
              </a:spcBef>
              <a:spcAft>
                <a:spcPts val="0"/>
              </a:spcAft>
            </a:pPr>
            <a:endParaRPr lang="fr-FR" sz="12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3204272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708430" y="99139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noProof="0" dirty="0">
                <a:solidFill>
                  <a:schemeClr val="bg1"/>
                </a:solidFill>
              </a:rPr>
              <a:t>#BurkinaFasoEDS</a:t>
            </a:r>
          </a:p>
        </p:txBody>
      </p:sp>
    </p:spTree>
    <p:extLst>
      <p:ext uri="{BB962C8B-B14F-4D97-AF65-F5344CB8AC3E}">
        <p14:creationId xmlns:p14="http://schemas.microsoft.com/office/powerpoint/2010/main" val="1950249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a:xfrm>
            <a:off x="628650" y="1230673"/>
            <a:ext cx="7886700" cy="810706"/>
          </a:xfrm>
        </p:spPr>
        <p:txBody>
          <a:bodyPr/>
          <a:lstStyle/>
          <a:p>
            <a:pPr lvl="0"/>
            <a:r>
              <a:rPr lang="fr-FR" noProof="0" dirty="0"/>
              <a:t>Click to </a:t>
            </a:r>
            <a:r>
              <a:rPr lang="fr-FR" noProof="0" dirty="0" err="1"/>
              <a:t>edit</a:t>
            </a:r>
            <a:r>
              <a:rPr lang="fr-FR" noProof="0" dirty="0"/>
              <a:t> Master </a:t>
            </a:r>
            <a:r>
              <a:rPr lang="fr-FR" noProof="0" dirty="0" err="1"/>
              <a:t>text</a:t>
            </a:r>
            <a:r>
              <a:rPr lang="fr-FR" noProof="0" dirty="0"/>
              <a:t> styles</a:t>
            </a:r>
          </a:p>
          <a:p>
            <a:pPr lvl="1"/>
            <a:r>
              <a:rPr lang="fr-FR" noProof="0" dirty="0"/>
              <a:t>Second </a:t>
            </a:r>
            <a:r>
              <a:rPr lang="fr-FR" noProof="0" dirty="0" err="1"/>
              <a:t>level</a:t>
            </a:r>
            <a:endParaRPr lang="fr-FR" noProof="0" dirty="0"/>
          </a:p>
          <a:p>
            <a:pPr lvl="2"/>
            <a:r>
              <a:rPr lang="fr-FR" noProof="0" dirty="0" err="1"/>
              <a:t>Third</a:t>
            </a:r>
            <a:r>
              <a:rPr lang="fr-FR" noProof="0" dirty="0"/>
              <a:t> </a:t>
            </a:r>
            <a:r>
              <a:rPr lang="fr-FR" noProof="0" dirty="0" err="1"/>
              <a:t>level</a:t>
            </a:r>
            <a:endParaRPr lang="fr-FR" noProof="0" dirty="0"/>
          </a:p>
          <a:p>
            <a:pPr lvl="3"/>
            <a:r>
              <a:rPr lang="fr-FR" noProof="0" dirty="0" err="1"/>
              <a:t>Fourth</a:t>
            </a:r>
            <a:r>
              <a:rPr lang="fr-FR" noProof="0" dirty="0"/>
              <a:t> </a:t>
            </a:r>
            <a:r>
              <a:rPr lang="fr-FR" noProof="0" dirty="0" err="1"/>
              <a:t>level</a:t>
            </a:r>
            <a:endParaRPr lang="fr-FR" noProof="0" dirty="0"/>
          </a:p>
          <a:p>
            <a:pPr lvl="4"/>
            <a:r>
              <a:rPr lang="fr-FR" noProof="0" dirty="0" err="1"/>
              <a:t>Fifth</a:t>
            </a:r>
            <a:r>
              <a:rPr lang="fr-FR" noProof="0" dirty="0"/>
              <a:t> </a:t>
            </a:r>
            <a:r>
              <a:rPr lang="fr-FR" noProof="0" dirty="0" err="1"/>
              <a:t>level</a:t>
            </a:r>
            <a:endParaRPr lang="fr-FR" noProof="0" dirty="0"/>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208407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08/09/2023</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4009205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184503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a:xfrm>
            <a:off x="628650" y="1126345"/>
            <a:ext cx="7886700" cy="810706"/>
          </a:xfrm>
        </p:spPr>
        <p:txBody>
          <a:bodyPr/>
          <a:lstStyle/>
          <a:p>
            <a:pPr lvl="0"/>
            <a:r>
              <a:rPr lang="fr-FR" noProof="0" dirty="0"/>
              <a:t>Click to </a:t>
            </a:r>
            <a:r>
              <a:rPr lang="fr-FR" noProof="0" dirty="0" err="1"/>
              <a:t>edit</a:t>
            </a:r>
            <a:r>
              <a:rPr lang="fr-FR" noProof="0" dirty="0"/>
              <a:t> Master </a:t>
            </a:r>
            <a:r>
              <a:rPr lang="fr-FR" noProof="0" dirty="0" err="1"/>
              <a:t>text</a:t>
            </a:r>
            <a:r>
              <a:rPr lang="fr-FR" noProof="0" dirty="0"/>
              <a:t> styles</a:t>
            </a:r>
          </a:p>
          <a:p>
            <a:pPr lvl="1"/>
            <a:r>
              <a:rPr lang="fr-FR" noProof="0" dirty="0"/>
              <a:t>Second </a:t>
            </a:r>
            <a:r>
              <a:rPr lang="fr-FR" noProof="0" dirty="0" err="1"/>
              <a:t>level</a:t>
            </a:r>
            <a:endParaRPr lang="fr-FR" noProof="0" dirty="0"/>
          </a:p>
          <a:p>
            <a:pPr lvl="2"/>
            <a:r>
              <a:rPr lang="fr-FR" noProof="0" dirty="0" err="1"/>
              <a:t>Third</a:t>
            </a:r>
            <a:r>
              <a:rPr lang="fr-FR" noProof="0" dirty="0"/>
              <a:t> </a:t>
            </a:r>
            <a:r>
              <a:rPr lang="fr-FR" noProof="0" dirty="0" err="1"/>
              <a:t>level</a:t>
            </a:r>
            <a:endParaRPr lang="fr-FR" noProof="0" dirty="0"/>
          </a:p>
          <a:p>
            <a:pPr lvl="3"/>
            <a:r>
              <a:rPr lang="fr-FR" noProof="0" dirty="0" err="1"/>
              <a:t>Fourth</a:t>
            </a:r>
            <a:r>
              <a:rPr lang="fr-FR" noProof="0" dirty="0"/>
              <a:t> </a:t>
            </a:r>
            <a:r>
              <a:rPr lang="fr-FR" noProof="0" dirty="0" err="1"/>
              <a:t>level</a:t>
            </a:r>
            <a:endParaRPr lang="fr-FR" noProof="0" dirty="0"/>
          </a:p>
          <a:p>
            <a:pPr lvl="4"/>
            <a:r>
              <a:rPr lang="fr-FR" noProof="0" dirty="0" err="1"/>
              <a:t>Fifth</a:t>
            </a:r>
            <a:r>
              <a:rPr lang="fr-FR" noProof="0" dirty="0"/>
              <a:t> </a:t>
            </a:r>
            <a:r>
              <a:rPr lang="fr-FR" noProof="0" dirty="0" err="1"/>
              <a:t>level</a:t>
            </a:r>
            <a:endParaRPr lang="fr-FR" noProof="0" dirty="0"/>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114824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907081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7275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theme" Target="../theme/theme3.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dirty="0"/>
              <a:t>#BurkinaFasoEDS</a:t>
            </a:r>
          </a:p>
        </p:txBody>
      </p:sp>
      <p:sp>
        <p:nvSpPr>
          <p:cNvPr id="4" name="TextBox 3">
            <a:extLst>
              <a:ext uri="{FF2B5EF4-FFF2-40B4-BE49-F238E27FC236}">
                <a16:creationId xmlns:a16="http://schemas.microsoft.com/office/drawing/2014/main" id="{EF1B5812-A233-6083-8BE7-6465D675F0CA}"/>
              </a:ext>
            </a:extLst>
          </p:cNvPr>
          <p:cNvSpPr txBox="1"/>
          <p:nvPr userDrawn="1"/>
        </p:nvSpPr>
        <p:spPr>
          <a:xfrm>
            <a:off x="628649" y="5571242"/>
            <a:ext cx="8251399"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3600" b="1" noProof="0" dirty="0">
                <a:solidFill>
                  <a:schemeClr val="bg1"/>
                </a:solidFill>
                <a:latin typeface="Source Sans Pro" panose="020B0503030403020204" pitchFamily="34" charset="0"/>
                <a:ea typeface="Source Sans Pro" panose="020B0503030403020204" pitchFamily="34" charset="0"/>
              </a:rPr>
              <a:t>5</a:t>
            </a:r>
            <a:r>
              <a:rPr lang="en-US" sz="3600" b="1" baseline="30000" noProof="0" dirty="0">
                <a:solidFill>
                  <a:schemeClr val="bg1"/>
                </a:solidFill>
                <a:latin typeface="Source Sans Pro" panose="020B0503030403020204" pitchFamily="34" charset="0"/>
                <a:ea typeface="Source Sans Pro" panose="020B0503030403020204" pitchFamily="34" charset="0"/>
              </a:rPr>
              <a:t>e</a:t>
            </a:r>
            <a:r>
              <a:rPr lang="en-US" sz="3600" b="1" noProof="0" dirty="0">
                <a:solidFill>
                  <a:schemeClr val="bg1"/>
                </a:solidFill>
                <a:latin typeface="Source Sans Pro" panose="020B0503030403020204" pitchFamily="34" charset="0"/>
                <a:ea typeface="Source Sans Pro" panose="020B0503030403020204" pitchFamily="34" charset="0"/>
              </a:rPr>
              <a:t> </a:t>
            </a:r>
            <a:r>
              <a:rPr lang="fr-FR" sz="3600" b="1" noProof="0" dirty="0">
                <a:solidFill>
                  <a:schemeClr val="bg1"/>
                </a:solidFill>
                <a:latin typeface="Source Sans Pro" panose="020B0503030403020204" pitchFamily="34" charset="0"/>
                <a:ea typeface="Source Sans Pro" panose="020B0503030403020204" pitchFamily="34" charset="0"/>
              </a:rPr>
              <a:t>Enquête Démographique et de Santé du Burkina Faso (EDSBF-V) 2021</a:t>
            </a:r>
          </a:p>
        </p:txBody>
      </p:sp>
      <p:grpSp>
        <p:nvGrpSpPr>
          <p:cNvPr id="3" name="Group 2">
            <a:extLst>
              <a:ext uri="{FF2B5EF4-FFF2-40B4-BE49-F238E27FC236}">
                <a16:creationId xmlns:a16="http://schemas.microsoft.com/office/drawing/2014/main" id="{D3414982-B4F1-F1C0-639C-A54AE049E178}"/>
              </a:ext>
            </a:extLst>
          </p:cNvPr>
          <p:cNvGrpSpPr/>
          <p:nvPr userDrawn="1"/>
        </p:nvGrpSpPr>
        <p:grpSpPr>
          <a:xfrm>
            <a:off x="0" y="1555750"/>
            <a:ext cx="9144000" cy="3594100"/>
            <a:chOff x="0" y="1555750"/>
            <a:chExt cx="9144000" cy="3594100"/>
          </a:xfrm>
        </p:grpSpPr>
        <p:sp>
          <p:nvSpPr>
            <p:cNvPr id="5" name="Rectangle 4">
              <a:extLst>
                <a:ext uri="{FF2B5EF4-FFF2-40B4-BE49-F238E27FC236}">
                  <a16:creationId xmlns:a16="http://schemas.microsoft.com/office/drawing/2014/main" id="{8289E979-1CDA-CAF1-FF8D-274990D0907A}"/>
                </a:ext>
              </a:extLst>
            </p:cNvPr>
            <p:cNvSpPr/>
            <p:nvPr userDrawn="1"/>
          </p:nvSpPr>
          <p:spPr>
            <a:xfrm>
              <a:off x="0" y="1708150"/>
              <a:ext cx="9144000" cy="254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11BBA04-FF36-BD27-AD90-336273B17228}"/>
                </a:ext>
              </a:extLst>
            </p:cNvPr>
            <p:cNvSpPr/>
            <p:nvPr userDrawn="1"/>
          </p:nvSpPr>
          <p:spPr>
            <a:xfrm>
              <a:off x="0" y="4771374"/>
              <a:ext cx="9144000" cy="254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group of huts with designs on the walls&#10;&#10;Description automatically generated">
              <a:extLst>
                <a:ext uri="{FF2B5EF4-FFF2-40B4-BE49-F238E27FC236}">
                  <a16:creationId xmlns:a16="http://schemas.microsoft.com/office/drawing/2014/main" id="{5C9632FD-75D8-14D0-78FF-936004FB710B}"/>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24487" b="27206"/>
            <a:stretch/>
          </p:blipFill>
          <p:spPr>
            <a:xfrm>
              <a:off x="0" y="1899912"/>
              <a:ext cx="9144000" cy="2933700"/>
            </a:xfrm>
            <a:prstGeom prst="rect">
              <a:avLst/>
            </a:prstGeom>
          </p:spPr>
        </p:pic>
        <p:sp>
          <p:nvSpPr>
            <p:cNvPr id="8" name="Rectangle 7">
              <a:extLst>
                <a:ext uri="{FF2B5EF4-FFF2-40B4-BE49-F238E27FC236}">
                  <a16:creationId xmlns:a16="http://schemas.microsoft.com/office/drawing/2014/main" id="{C639AD55-64A3-EF7C-4534-6B19A7F7E69B}"/>
                </a:ext>
              </a:extLst>
            </p:cNvPr>
            <p:cNvSpPr/>
            <p:nvPr userDrawn="1"/>
          </p:nvSpPr>
          <p:spPr>
            <a:xfrm>
              <a:off x="0" y="4997450"/>
              <a:ext cx="9144000" cy="15240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FE67701-CF3D-7695-608F-672654E0F32D}"/>
                </a:ext>
              </a:extLst>
            </p:cNvPr>
            <p:cNvSpPr/>
            <p:nvPr userDrawn="1"/>
          </p:nvSpPr>
          <p:spPr>
            <a:xfrm>
              <a:off x="0" y="1555750"/>
              <a:ext cx="9144000" cy="15240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734524658"/>
      </p:ext>
    </p:extLst>
  </p:cSld>
  <p:clrMap bg1="lt1" tx1="dk1" bg2="lt2" tx2="dk2" accent1="accent1" accent2="accent2" accent3="accent3" accent4="accent4" accent5="accent5" accent6="accent6" hlink="hlink" folHlink="folHlink"/>
  <p:sldLayoutIdLst>
    <p:sldLayoutId id="2147483708"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3" r:id="rId3"/>
    <p:sldLayoutId id="2147483694" r:id="rId4"/>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3" r:id="rId3"/>
    <p:sldLayoutId id="2147483704" r:id="rId4"/>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5.jpg"/></Relationships>
</file>

<file path=ppt/slides/_rels/slide1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5.jpg"/></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microsoft.com/office/2018/10/relationships/comments" Target="../comments/modernComment_120_7777E01A.xml"/><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chart" Target="../charts/chart6.xml"/><Relationship Id="rId4" Type="http://schemas.openxmlformats.org/officeDocument/2006/relationships/chart" Target="../charts/char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r>
              <a:rPr lang="fr-FR" noProof="0" dirty="0"/>
              <a:t>Planification Familiale</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7 </a:t>
            </a:r>
          </a:p>
          <a:p>
            <a:pPr algn="ctr"/>
            <a:r>
              <a:rPr lang="fr-FR" sz="2000" dirty="0"/>
              <a:t>du Rapport Final</a:t>
            </a:r>
          </a:p>
        </p:txBody>
      </p:sp>
      <p:sp>
        <p:nvSpPr>
          <p:cNvPr id="5" name="Subtitle 2">
            <a:extLst>
              <a:ext uri="{FF2B5EF4-FFF2-40B4-BE49-F238E27FC236}">
                <a16:creationId xmlns:a16="http://schemas.microsoft.com/office/drawing/2014/main" id="{0BEF0D08-1B4F-E514-CD3A-7A1B806C2E00}"/>
              </a:ext>
            </a:extLst>
          </p:cNvPr>
          <p:cNvSpPr>
            <a:spLocks noGrp="1"/>
          </p:cNvSpPr>
          <p:nvPr>
            <p:ph type="subTitle" idx="1"/>
          </p:nvPr>
        </p:nvSpPr>
        <p:spPr>
          <a:xfrm>
            <a:off x="514081" y="744607"/>
            <a:ext cx="4811486" cy="5482328"/>
          </a:xfrm>
        </p:spPr>
        <p:txBody>
          <a:bodyPr>
            <a:normAutofit fontScale="92500"/>
          </a:bodyPr>
          <a:lstStyle/>
          <a:p>
            <a:pPr marL="342900" indent="-342900" algn="l">
              <a:buFont typeface="Arial" panose="020B0604020202020204" pitchFamily="34" charset="0"/>
              <a:buChar char="•"/>
            </a:pPr>
            <a:r>
              <a:rPr lang="fr-FR" sz="3200" i="0" dirty="0"/>
              <a:t>Utilisation de planification familiale (PF)</a:t>
            </a:r>
          </a:p>
          <a:p>
            <a:pPr marL="342900" indent="-342900" algn="l">
              <a:buFont typeface="Arial" panose="020B0604020202020204" pitchFamily="34" charset="0"/>
              <a:buChar char="•"/>
            </a:pPr>
            <a:r>
              <a:rPr lang="fr-FR" sz="3200" i="0" dirty="0"/>
              <a:t>Source des méthodes de PF et la choix informé</a:t>
            </a:r>
          </a:p>
          <a:p>
            <a:pPr marL="342900" indent="-342900" algn="l">
              <a:buFont typeface="Arial" panose="020B0604020202020204" pitchFamily="34" charset="0"/>
              <a:buChar char="•"/>
            </a:pPr>
            <a:r>
              <a:rPr lang="fr-FR" sz="3200" b="1" i="0" dirty="0">
                <a:solidFill>
                  <a:schemeClr val="accent5"/>
                </a:solidFill>
              </a:rPr>
              <a:t>Besoins non satisfaits et la demande satisfaite en matière de PF</a:t>
            </a:r>
          </a:p>
          <a:p>
            <a:pPr marL="342900" indent="-342900" algn="l">
              <a:buFont typeface="Arial" panose="020B0604020202020204" pitchFamily="34" charset="0"/>
              <a:buChar char="•"/>
            </a:pPr>
            <a:r>
              <a:rPr lang="fr-FR" sz="3200" i="0" dirty="0"/>
              <a:t>Prise de décision concernant la PF</a:t>
            </a:r>
          </a:p>
          <a:p>
            <a:pPr marL="342900" indent="-342900" algn="l">
              <a:buFont typeface="Arial" panose="020B0604020202020204" pitchFamily="34" charset="0"/>
              <a:buChar char="•"/>
            </a:pPr>
            <a:r>
              <a:rPr lang="fr-FR" sz="3200" i="0" dirty="0"/>
              <a:t>Exposition</a:t>
            </a:r>
            <a:r>
              <a:rPr lang="en-US" sz="3200" i="0" dirty="0"/>
              <a:t> aux </a:t>
            </a:r>
            <a:r>
              <a:rPr lang="fr-FR" sz="3200" i="0" dirty="0"/>
              <a:t>messages</a:t>
            </a:r>
            <a:r>
              <a:rPr lang="en-US" sz="3200" i="0" dirty="0"/>
              <a:t> sur la PF</a:t>
            </a:r>
            <a:endParaRPr lang="fr-FR" sz="3200" i="0" dirty="0"/>
          </a:p>
          <a:p>
            <a:pPr marL="342900" indent="-342900" algn="l">
              <a:buFont typeface="Arial" panose="020B0604020202020204" pitchFamily="34" charset="0"/>
              <a:buChar char="•"/>
            </a:pPr>
            <a:endParaRPr lang="en-US" sz="3200" i="0" dirty="0"/>
          </a:p>
        </p:txBody>
      </p:sp>
      <p:pic>
        <p:nvPicPr>
          <p:cNvPr id="2" name="Picture 1" descr="A screenshot of a video game&#10;&#10;Description automatically generated with medium confidence">
            <a:extLst>
              <a:ext uri="{FF2B5EF4-FFF2-40B4-BE49-F238E27FC236}">
                <a16:creationId xmlns:a16="http://schemas.microsoft.com/office/drawing/2014/main" id="{AA4C9EF3-DDE0-F270-6A7F-39091FC474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2108" y="1220301"/>
            <a:ext cx="2359152" cy="2906011"/>
          </a:xfrm>
          <a:prstGeom prst="rect">
            <a:avLst/>
          </a:prstGeom>
          <a:effectLst>
            <a:outerShdw blurRad="50800" dist="50800" dir="5400000" algn="ctr" rotWithShape="0">
              <a:srgbClr val="000000">
                <a:alpha val="40000"/>
              </a:srgbClr>
            </a:outerShdw>
          </a:effectLst>
        </p:spPr>
      </p:pic>
    </p:spTree>
    <p:extLst>
      <p:ext uri="{BB962C8B-B14F-4D97-AF65-F5344CB8AC3E}">
        <p14:creationId xmlns:p14="http://schemas.microsoft.com/office/powerpoint/2010/main" val="7342954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fr-FR" noProof="0" dirty="0"/>
              <a:t>Besoins et demande en matière de PF</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55912"/>
            <a:ext cx="7886699" cy="500745"/>
          </a:xfrm>
        </p:spPr>
        <p:txBody>
          <a:bodyPr>
            <a:normAutofit/>
          </a:bodyPr>
          <a:lstStyle/>
          <a:p>
            <a:r>
              <a:rPr lang="fr-FR" noProof="0" dirty="0"/>
              <a:t>Répartition (en %) des femmes de 15-49 ans par besoins en planification familiale </a:t>
            </a:r>
          </a:p>
        </p:txBody>
      </p:sp>
      <p:graphicFrame>
        <p:nvGraphicFramePr>
          <p:cNvPr id="5" name="Chart 4">
            <a:extLst>
              <a:ext uri="{FF2B5EF4-FFF2-40B4-BE49-F238E27FC236}">
                <a16:creationId xmlns:a16="http://schemas.microsoft.com/office/drawing/2014/main" id="{7248A65F-85D1-5155-E595-A9548413AB87}"/>
              </a:ext>
            </a:extLst>
          </p:cNvPr>
          <p:cNvGraphicFramePr/>
          <p:nvPr>
            <p:extLst>
              <p:ext uri="{D42A27DB-BD31-4B8C-83A1-F6EECF244321}">
                <p14:modId xmlns:p14="http://schemas.microsoft.com/office/powerpoint/2010/main" val="1097510644"/>
              </p:ext>
            </p:extLst>
          </p:nvPr>
        </p:nvGraphicFramePr>
        <p:xfrm>
          <a:off x="130629" y="1556657"/>
          <a:ext cx="8817427" cy="5127171"/>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49D62056-2703-1F51-3190-F59680C17743}"/>
              </a:ext>
            </a:extLst>
          </p:cNvPr>
          <p:cNvSpPr txBox="1"/>
          <p:nvPr/>
        </p:nvSpPr>
        <p:spPr>
          <a:xfrm>
            <a:off x="6718431" y="6099053"/>
            <a:ext cx="2294940" cy="584775"/>
          </a:xfrm>
          <a:prstGeom prst="rect">
            <a:avLst/>
          </a:prstGeom>
          <a:noFill/>
        </p:spPr>
        <p:txBody>
          <a:bodyPr wrap="square" rtlCol="0">
            <a:spAutoFit/>
          </a:bodyPr>
          <a:lstStyle/>
          <a:p>
            <a:r>
              <a:rPr lang="fr-FR" sz="1600" i="1" dirty="0"/>
              <a:t>Total ≠ 100% à cause d’arrondissement</a:t>
            </a:r>
          </a:p>
        </p:txBody>
      </p:sp>
    </p:spTree>
    <p:extLst>
      <p:ext uri="{BB962C8B-B14F-4D97-AF65-F5344CB8AC3E}">
        <p14:creationId xmlns:p14="http://schemas.microsoft.com/office/powerpoint/2010/main" val="16535169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95299" y="145849"/>
            <a:ext cx="7886700" cy="930275"/>
          </a:xfrm>
        </p:spPr>
        <p:txBody>
          <a:bodyPr>
            <a:noAutofit/>
          </a:bodyPr>
          <a:lstStyle/>
          <a:p>
            <a:r>
              <a:rPr lang="fr-FR" noProof="0" dirty="0"/>
              <a:t>Demande en matière de PF satisfaite</a:t>
            </a:r>
          </a:p>
        </p:txBody>
      </p:sp>
      <p:graphicFrame>
        <p:nvGraphicFramePr>
          <p:cNvPr id="5" name="Chart 4">
            <a:extLst>
              <a:ext uri="{FF2B5EF4-FFF2-40B4-BE49-F238E27FC236}">
                <a16:creationId xmlns:a16="http://schemas.microsoft.com/office/drawing/2014/main" id="{7248A65F-85D1-5155-E595-A9548413AB87}"/>
              </a:ext>
            </a:extLst>
          </p:cNvPr>
          <p:cNvGraphicFramePr/>
          <p:nvPr>
            <p:extLst>
              <p:ext uri="{D42A27DB-BD31-4B8C-83A1-F6EECF244321}">
                <p14:modId xmlns:p14="http://schemas.microsoft.com/office/powerpoint/2010/main" val="4019173205"/>
              </p:ext>
            </p:extLst>
          </p:nvPr>
        </p:nvGraphicFramePr>
        <p:xfrm>
          <a:off x="495299" y="1556657"/>
          <a:ext cx="8452757" cy="5127171"/>
        </p:xfrm>
        <a:graphic>
          <a:graphicData uri="http://schemas.openxmlformats.org/drawingml/2006/chart">
            <c:chart xmlns:c="http://schemas.openxmlformats.org/drawingml/2006/chart" xmlns:r="http://schemas.openxmlformats.org/officeDocument/2006/relationships" r:id="rId3"/>
          </a:graphicData>
        </a:graphic>
      </p:graphicFrame>
      <p:sp>
        <p:nvSpPr>
          <p:cNvPr id="7" name="Content Placeholder 2">
            <a:extLst>
              <a:ext uri="{FF2B5EF4-FFF2-40B4-BE49-F238E27FC236}">
                <a16:creationId xmlns:a16="http://schemas.microsoft.com/office/drawing/2014/main" id="{C2A01DB0-385D-3F14-72F9-F6CD07FAE9A9}"/>
              </a:ext>
            </a:extLst>
          </p:cNvPr>
          <p:cNvSpPr>
            <a:spLocks noGrp="1"/>
          </p:cNvSpPr>
          <p:nvPr>
            <p:ph idx="1"/>
          </p:nvPr>
        </p:nvSpPr>
        <p:spPr>
          <a:xfrm>
            <a:off x="628648" y="904352"/>
            <a:ext cx="7886699" cy="652305"/>
          </a:xfrm>
        </p:spPr>
        <p:txBody>
          <a:bodyPr>
            <a:normAutofit/>
          </a:bodyPr>
          <a:lstStyle/>
          <a:p>
            <a:r>
              <a:rPr lang="fr-FR" noProof="0" dirty="0"/>
              <a:t>Répartition (en %) des femmes de 15-49 ans ayant des besoins en matière de planification familiale </a:t>
            </a:r>
          </a:p>
        </p:txBody>
      </p:sp>
    </p:spTree>
    <p:extLst>
      <p:ext uri="{BB962C8B-B14F-4D97-AF65-F5344CB8AC3E}">
        <p14:creationId xmlns:p14="http://schemas.microsoft.com/office/powerpoint/2010/main" val="31998441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212386"/>
            <a:ext cx="7373661" cy="1126214"/>
          </a:xfrm>
        </p:spPr>
        <p:txBody>
          <a:bodyPr>
            <a:noAutofit/>
          </a:bodyPr>
          <a:lstStyle/>
          <a:p>
            <a:r>
              <a:rPr lang="fr-FR" sz="3200" noProof="0" dirty="0"/>
              <a:t>Demande en PF satisfaite par des méthodes modernes selon le niveau d’instruction</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433849788"/>
              </p:ext>
            </p:extLst>
          </p:nvPr>
        </p:nvGraphicFramePr>
        <p:xfrm>
          <a:off x="628649" y="2072747"/>
          <a:ext cx="7886699" cy="4420127"/>
        </p:xfrm>
        <a:graphic>
          <a:graphicData uri="http://schemas.openxmlformats.org/drawingml/2006/chart">
            <c:chart xmlns:c="http://schemas.openxmlformats.org/drawingml/2006/chart" xmlns:r="http://schemas.openxmlformats.org/officeDocument/2006/relationships" r:id="rId3"/>
          </a:graphicData>
        </a:graphic>
      </p:graphicFrame>
      <p:sp>
        <p:nvSpPr>
          <p:cNvPr id="13" name="Content Placeholder 2">
            <a:extLst>
              <a:ext uri="{FF2B5EF4-FFF2-40B4-BE49-F238E27FC236}">
                <a16:creationId xmlns:a16="http://schemas.microsoft.com/office/drawing/2014/main" id="{B8005264-241D-4BC5-4C18-207DA6D099C3}"/>
              </a:ext>
            </a:extLst>
          </p:cNvPr>
          <p:cNvSpPr>
            <a:spLocks noGrp="1"/>
          </p:cNvSpPr>
          <p:nvPr>
            <p:ph idx="1"/>
          </p:nvPr>
        </p:nvSpPr>
        <p:spPr>
          <a:xfrm>
            <a:off x="423860" y="1453241"/>
            <a:ext cx="7886699" cy="718460"/>
          </a:xfrm>
        </p:spPr>
        <p:txBody>
          <a:bodyPr>
            <a:normAutofit/>
          </a:bodyPr>
          <a:lstStyle/>
          <a:p>
            <a:r>
              <a:rPr lang="fr-FR" dirty="0"/>
              <a:t>Pourcentage de femmes de </a:t>
            </a:r>
            <a:r>
              <a:rPr lang="fr-FR" noProof="0" dirty="0"/>
              <a:t>15-49 ans en union dont la demande en PF est satisfaite par des méthodes modernes</a:t>
            </a:r>
          </a:p>
        </p:txBody>
      </p:sp>
      <p:sp>
        <p:nvSpPr>
          <p:cNvPr id="4" name="Content Placeholder 2">
            <a:extLst>
              <a:ext uri="{FF2B5EF4-FFF2-40B4-BE49-F238E27FC236}">
                <a16:creationId xmlns:a16="http://schemas.microsoft.com/office/drawing/2014/main" id="{96845529-961E-A70F-D54B-6018490E5D08}"/>
              </a:ext>
            </a:extLst>
          </p:cNvPr>
          <p:cNvSpPr txBox="1">
            <a:spLocks/>
          </p:cNvSpPr>
          <p:nvPr/>
        </p:nvSpPr>
        <p:spPr>
          <a:xfrm>
            <a:off x="6750086" y="718343"/>
            <a:ext cx="312094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9DDA"/>
                </a:solidFill>
              </a:rPr>
              <a:t>Indicateur</a:t>
            </a:r>
            <a:r>
              <a:rPr lang="en-US" b="1" i="0" dirty="0">
                <a:solidFill>
                  <a:srgbClr val="009DDA"/>
                </a:solidFill>
              </a:rPr>
              <a:t> 3.7.1</a:t>
            </a:r>
          </a:p>
        </p:txBody>
      </p:sp>
      <p:pic>
        <p:nvPicPr>
          <p:cNvPr id="5" name="Picture 4" descr="A picture containing text&#10;&#10;Description automatically generated">
            <a:extLst>
              <a:ext uri="{FF2B5EF4-FFF2-40B4-BE49-F238E27FC236}">
                <a16:creationId xmlns:a16="http://schemas.microsoft.com/office/drawing/2014/main" id="{44687C08-C79A-122B-6A64-87780C4BAC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24799534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058329146"/>
              </p:ext>
            </p:extLst>
          </p:nvPr>
        </p:nvGraphicFramePr>
        <p:xfrm>
          <a:off x="628649" y="1929677"/>
          <a:ext cx="7886699" cy="4269283"/>
        </p:xfrm>
        <a:graphic>
          <a:graphicData uri="http://schemas.openxmlformats.org/drawingml/2006/chart">
            <c:chart xmlns:c="http://schemas.openxmlformats.org/drawingml/2006/chart" xmlns:r="http://schemas.openxmlformats.org/officeDocument/2006/relationships" r:id="rId3"/>
          </a:graphicData>
        </a:graphic>
      </p:graphicFrame>
      <p:sp>
        <p:nvSpPr>
          <p:cNvPr id="3" name="Content Placeholder 2">
            <a:extLst>
              <a:ext uri="{FF2B5EF4-FFF2-40B4-BE49-F238E27FC236}">
                <a16:creationId xmlns:a16="http://schemas.microsoft.com/office/drawing/2014/main" id="{DA952587-2EEA-2936-8C78-577F7C69E709}"/>
              </a:ext>
            </a:extLst>
          </p:cNvPr>
          <p:cNvSpPr txBox="1">
            <a:spLocks/>
          </p:cNvSpPr>
          <p:nvPr/>
        </p:nvSpPr>
        <p:spPr>
          <a:xfrm>
            <a:off x="7132002" y="734856"/>
            <a:ext cx="2357111"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9DDA"/>
                </a:solidFill>
              </a:rPr>
              <a:t>Indicateur</a:t>
            </a:r>
            <a:r>
              <a:rPr lang="en-US" b="1" i="0" dirty="0">
                <a:solidFill>
                  <a:srgbClr val="009DDA"/>
                </a:solidFill>
              </a:rPr>
              <a:t> 3.7.1</a:t>
            </a:r>
          </a:p>
        </p:txBody>
      </p:sp>
      <p:pic>
        <p:nvPicPr>
          <p:cNvPr id="4" name="Picture 3" descr="A picture containing text&#10;&#10;Description automatically generated">
            <a:extLst>
              <a:ext uri="{FF2B5EF4-FFF2-40B4-BE49-F238E27FC236}">
                <a16:creationId xmlns:a16="http://schemas.microsoft.com/office/drawing/2014/main" id="{8A2ACC85-CB9B-10CF-86B1-A4B6E69FF3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13" name="Title 1">
            <a:extLst>
              <a:ext uri="{FF2B5EF4-FFF2-40B4-BE49-F238E27FC236}">
                <a16:creationId xmlns:a16="http://schemas.microsoft.com/office/drawing/2014/main" id="{061FC0B1-966F-1C45-7695-30A7653254FD}"/>
              </a:ext>
            </a:extLst>
          </p:cNvPr>
          <p:cNvSpPr>
            <a:spLocks noGrp="1"/>
          </p:cNvSpPr>
          <p:nvPr>
            <p:ph type="title"/>
          </p:nvPr>
        </p:nvSpPr>
        <p:spPr>
          <a:xfrm>
            <a:off x="423860" y="212386"/>
            <a:ext cx="7373661" cy="1126214"/>
          </a:xfrm>
        </p:spPr>
        <p:txBody>
          <a:bodyPr>
            <a:noAutofit/>
          </a:bodyPr>
          <a:lstStyle/>
          <a:p>
            <a:r>
              <a:rPr lang="fr-FR" sz="3200" noProof="0" dirty="0"/>
              <a:t>Demande en PF satisfaite par des méthodes modernes selon le bien-être économique</a:t>
            </a:r>
          </a:p>
        </p:txBody>
      </p:sp>
      <p:sp>
        <p:nvSpPr>
          <p:cNvPr id="15" name="Content Placeholder 2">
            <a:extLst>
              <a:ext uri="{FF2B5EF4-FFF2-40B4-BE49-F238E27FC236}">
                <a16:creationId xmlns:a16="http://schemas.microsoft.com/office/drawing/2014/main" id="{CC8A9CB8-8812-1DAD-22CC-912D2AF95202}"/>
              </a:ext>
            </a:extLst>
          </p:cNvPr>
          <p:cNvSpPr>
            <a:spLocks noGrp="1"/>
          </p:cNvSpPr>
          <p:nvPr>
            <p:ph idx="1"/>
          </p:nvPr>
        </p:nvSpPr>
        <p:spPr>
          <a:xfrm>
            <a:off x="423860" y="1453241"/>
            <a:ext cx="7886699" cy="718460"/>
          </a:xfrm>
        </p:spPr>
        <p:txBody>
          <a:bodyPr>
            <a:normAutofit/>
          </a:bodyPr>
          <a:lstStyle/>
          <a:p>
            <a:r>
              <a:rPr lang="fr-FR" dirty="0"/>
              <a:t>Pourcentage de femmes de </a:t>
            </a:r>
            <a:r>
              <a:rPr lang="fr-FR" noProof="0" dirty="0"/>
              <a:t>15-49 ans en union dont la demande en PF est satisfaite par des méthodes modernes</a:t>
            </a:r>
          </a:p>
        </p:txBody>
      </p:sp>
      <p:grpSp>
        <p:nvGrpSpPr>
          <p:cNvPr id="16" name="Group 15">
            <a:extLst>
              <a:ext uri="{FF2B5EF4-FFF2-40B4-BE49-F238E27FC236}">
                <a16:creationId xmlns:a16="http://schemas.microsoft.com/office/drawing/2014/main" id="{DD25C7EA-8CA7-34D4-45E3-AD4509A40B66}"/>
              </a:ext>
            </a:extLst>
          </p:cNvPr>
          <p:cNvGrpSpPr/>
          <p:nvPr/>
        </p:nvGrpSpPr>
        <p:grpSpPr>
          <a:xfrm>
            <a:off x="348646" y="6198959"/>
            <a:ext cx="8460310" cy="558457"/>
            <a:chOff x="315990" y="6092826"/>
            <a:chExt cx="8460310" cy="558457"/>
          </a:xfrm>
        </p:grpSpPr>
        <p:sp>
          <p:nvSpPr>
            <p:cNvPr id="17" name="Arrow: Right 16">
              <a:extLst>
                <a:ext uri="{FF2B5EF4-FFF2-40B4-BE49-F238E27FC236}">
                  <a16:creationId xmlns:a16="http://schemas.microsoft.com/office/drawing/2014/main" id="{867A012B-E032-AA77-2C65-65C36E0B1CC0}"/>
                </a:ext>
              </a:extLst>
            </p:cNvPr>
            <p:cNvSpPr/>
            <p:nvPr/>
          </p:nvSpPr>
          <p:spPr>
            <a:xfrm>
              <a:off x="1834241" y="6198960"/>
              <a:ext cx="5423808" cy="359229"/>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AD93FAA6-B965-2BA6-56A8-307552B40A25}"/>
                </a:ext>
              </a:extLst>
            </p:cNvPr>
            <p:cNvSpPr txBox="1"/>
            <p:nvPr/>
          </p:nvSpPr>
          <p:spPr>
            <a:xfrm>
              <a:off x="315990" y="6092826"/>
              <a:ext cx="1956855"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rPr>
                <a:t>plus pauvres</a:t>
              </a:r>
              <a:endParaRPr kumimoji="0" lang="fr-FR" sz="18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20" name="TextBox 19">
              <a:extLst>
                <a:ext uri="{FF2B5EF4-FFF2-40B4-BE49-F238E27FC236}">
                  <a16:creationId xmlns:a16="http://schemas.microsoft.com/office/drawing/2014/main" id="{D6414E3E-C4B5-BE73-1BA7-DC4EB3535B39}"/>
                </a:ext>
              </a:extLst>
            </p:cNvPr>
            <p:cNvSpPr txBox="1"/>
            <p:nvPr/>
          </p:nvSpPr>
          <p:spPr>
            <a:xfrm>
              <a:off x="7258049" y="6092826"/>
              <a:ext cx="1518251"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 plus riches</a:t>
              </a:r>
              <a:endParaRPr kumimoji="0" lang="fr-FR" sz="18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Tree>
    <p:extLst>
      <p:ext uri="{BB962C8B-B14F-4D97-AF65-F5344CB8AC3E}">
        <p14:creationId xmlns:p14="http://schemas.microsoft.com/office/powerpoint/2010/main" val="35022584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6" name="TextBox 1045">
            <a:extLst>
              <a:ext uri="{FF2B5EF4-FFF2-40B4-BE49-F238E27FC236}">
                <a16:creationId xmlns:a16="http://schemas.microsoft.com/office/drawing/2014/main" id="{8A57591F-F75D-FBB3-BD7E-757A1AFC2F44}"/>
              </a:ext>
            </a:extLst>
          </p:cNvPr>
          <p:cNvSpPr txBox="1"/>
          <p:nvPr/>
        </p:nvSpPr>
        <p:spPr>
          <a:xfrm>
            <a:off x="474596" y="2903711"/>
            <a:ext cx="1937213" cy="1251872"/>
          </a:xfrm>
          <a:prstGeom prst="rect">
            <a:avLst/>
          </a:prstGeom>
        </p:spPr>
        <p:txBody>
          <a:bodyPr vert="horz" wrap="square" lIns="91440" tIns="45720" rIns="91440" bIns="45720" rtlCol="0" anchor="ctr">
            <a:normAutofit/>
          </a:bodyPr>
          <a:lstStyle/>
          <a:p>
            <a:pPr algn="ctr"/>
            <a:r>
              <a:rPr lang="fr-FR" sz="2400" b="1" dirty="0">
                <a:latin typeface="Source Sans Pro" panose="020B0503030403020204" pitchFamily="34" charset="0"/>
                <a:ea typeface="Source Sans Pro" panose="020B0503030403020204" pitchFamily="34" charset="0"/>
              </a:rPr>
              <a:t>Burkina Faso</a:t>
            </a:r>
          </a:p>
          <a:p>
            <a:pPr algn="ctr"/>
            <a:r>
              <a:rPr lang="fr-FR" sz="2400" b="1" dirty="0">
                <a:latin typeface="Source Sans Pro" panose="020B0503030403020204" pitchFamily="34" charset="0"/>
                <a:ea typeface="Source Sans Pro" panose="020B0503030403020204" pitchFamily="34" charset="0"/>
              </a:rPr>
              <a:t>64 %</a:t>
            </a:r>
          </a:p>
        </p:txBody>
      </p:sp>
      <p:sp>
        <p:nvSpPr>
          <p:cNvPr id="3" name="Content Placeholder 2">
            <a:extLst>
              <a:ext uri="{FF2B5EF4-FFF2-40B4-BE49-F238E27FC236}">
                <a16:creationId xmlns:a16="http://schemas.microsoft.com/office/drawing/2014/main" id="{30F94154-D092-60B9-1AA4-FF4EDDD5FF17}"/>
              </a:ext>
            </a:extLst>
          </p:cNvPr>
          <p:cNvSpPr txBox="1">
            <a:spLocks/>
          </p:cNvSpPr>
          <p:nvPr/>
        </p:nvSpPr>
        <p:spPr>
          <a:xfrm>
            <a:off x="6821492" y="752928"/>
            <a:ext cx="2978131"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9DDA"/>
                </a:solidFill>
              </a:rPr>
              <a:t>Indicateur</a:t>
            </a:r>
            <a:r>
              <a:rPr lang="en-US" b="1" i="0" dirty="0">
                <a:solidFill>
                  <a:srgbClr val="009DDA"/>
                </a:solidFill>
              </a:rPr>
              <a:t> 3.7.1</a:t>
            </a:r>
          </a:p>
        </p:txBody>
      </p:sp>
      <p:pic>
        <p:nvPicPr>
          <p:cNvPr id="4" name="Picture 3" descr="A picture containing text&#10;&#10;Description automatically generated">
            <a:extLst>
              <a:ext uri="{FF2B5EF4-FFF2-40B4-BE49-F238E27FC236}">
                <a16:creationId xmlns:a16="http://schemas.microsoft.com/office/drawing/2014/main" id="{451BBB73-2862-46EE-C029-46CF6E5F33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6" name="Title 1">
            <a:extLst>
              <a:ext uri="{FF2B5EF4-FFF2-40B4-BE49-F238E27FC236}">
                <a16:creationId xmlns:a16="http://schemas.microsoft.com/office/drawing/2014/main" id="{1A15901D-1CE2-2B32-04DE-1017064021E6}"/>
              </a:ext>
            </a:extLst>
          </p:cNvPr>
          <p:cNvSpPr>
            <a:spLocks noGrp="1"/>
          </p:cNvSpPr>
          <p:nvPr>
            <p:ph type="title"/>
          </p:nvPr>
        </p:nvSpPr>
        <p:spPr/>
        <p:txBody>
          <a:bodyPr>
            <a:noAutofit/>
          </a:bodyPr>
          <a:lstStyle/>
          <a:p>
            <a:r>
              <a:rPr lang="fr-FR" sz="3200" noProof="0" dirty="0"/>
              <a:t>Demande en PF satisfaite par des </a:t>
            </a:r>
            <a:br>
              <a:rPr lang="fr-FR" sz="3200" noProof="0" dirty="0"/>
            </a:br>
            <a:r>
              <a:rPr lang="fr-FR" sz="3200" noProof="0" dirty="0"/>
              <a:t>méthodes modernes selon la région</a:t>
            </a:r>
          </a:p>
        </p:txBody>
      </p:sp>
      <p:sp>
        <p:nvSpPr>
          <p:cNvPr id="7" name="Content Placeholder 2">
            <a:extLst>
              <a:ext uri="{FF2B5EF4-FFF2-40B4-BE49-F238E27FC236}">
                <a16:creationId xmlns:a16="http://schemas.microsoft.com/office/drawing/2014/main" id="{064DA15A-4F79-1A5B-5946-01F14F31C808}"/>
              </a:ext>
            </a:extLst>
          </p:cNvPr>
          <p:cNvSpPr>
            <a:spLocks noGrp="1"/>
          </p:cNvSpPr>
          <p:nvPr>
            <p:ph idx="1"/>
          </p:nvPr>
        </p:nvSpPr>
        <p:spPr/>
        <p:txBody>
          <a:bodyPr>
            <a:normAutofit/>
          </a:bodyPr>
          <a:lstStyle/>
          <a:p>
            <a:r>
              <a:rPr lang="fr-FR" dirty="0"/>
              <a:t>Pourcentage de femmes de </a:t>
            </a:r>
            <a:r>
              <a:rPr lang="fr-FR" noProof="0" dirty="0"/>
              <a:t>15-49 ans en union dont la demande en PF est satisfaite par des méthodes modernes</a:t>
            </a:r>
          </a:p>
        </p:txBody>
      </p:sp>
      <p:grpSp>
        <p:nvGrpSpPr>
          <p:cNvPr id="40" name="Group 39">
            <a:extLst>
              <a:ext uri="{FF2B5EF4-FFF2-40B4-BE49-F238E27FC236}">
                <a16:creationId xmlns:a16="http://schemas.microsoft.com/office/drawing/2014/main" id="{2A84D302-CB8D-3853-702A-4B8E0AB4C7F3}"/>
              </a:ext>
            </a:extLst>
          </p:cNvPr>
          <p:cNvGrpSpPr/>
          <p:nvPr/>
        </p:nvGrpSpPr>
        <p:grpSpPr>
          <a:xfrm>
            <a:off x="1072962" y="1236144"/>
            <a:ext cx="7886701" cy="5254462"/>
            <a:chOff x="1056131" y="1534142"/>
            <a:chExt cx="7886701" cy="5254462"/>
          </a:xfrm>
        </p:grpSpPr>
        <p:grpSp>
          <p:nvGrpSpPr>
            <p:cNvPr id="41" name="Group 40">
              <a:extLst>
                <a:ext uri="{FF2B5EF4-FFF2-40B4-BE49-F238E27FC236}">
                  <a16:creationId xmlns:a16="http://schemas.microsoft.com/office/drawing/2014/main" id="{A9644065-90FA-9BFC-4DFE-EBD32912FEC0}"/>
                </a:ext>
              </a:extLst>
            </p:cNvPr>
            <p:cNvGrpSpPr/>
            <p:nvPr/>
          </p:nvGrpSpPr>
          <p:grpSpPr>
            <a:xfrm>
              <a:off x="1056131" y="1534142"/>
              <a:ext cx="7886701" cy="5254462"/>
              <a:chOff x="201168" y="1473836"/>
              <a:chExt cx="8224375" cy="5410096"/>
            </a:xfrm>
          </p:grpSpPr>
          <p:grpSp>
            <p:nvGrpSpPr>
              <p:cNvPr id="44" name="Group 4">
                <a:extLst>
                  <a:ext uri="{FF2B5EF4-FFF2-40B4-BE49-F238E27FC236}">
                    <a16:creationId xmlns:a16="http://schemas.microsoft.com/office/drawing/2014/main" id="{A0E9F538-8CB6-5A40-FF18-6CF3C2CCC3ED}"/>
                  </a:ext>
                </a:extLst>
              </p:cNvPr>
              <p:cNvGrpSpPr>
                <a:grpSpLocks noChangeAspect="1"/>
              </p:cNvGrpSpPr>
              <p:nvPr/>
            </p:nvGrpSpPr>
            <p:grpSpPr bwMode="auto">
              <a:xfrm>
                <a:off x="201168" y="1473836"/>
                <a:ext cx="8224375" cy="5410096"/>
                <a:chOff x="0" y="635"/>
                <a:chExt cx="5760" cy="3789"/>
              </a:xfrm>
            </p:grpSpPr>
            <p:sp>
              <p:nvSpPr>
                <p:cNvPr id="59" name="AutoShape 3">
                  <a:extLst>
                    <a:ext uri="{FF2B5EF4-FFF2-40B4-BE49-F238E27FC236}">
                      <a16:creationId xmlns:a16="http://schemas.microsoft.com/office/drawing/2014/main" id="{0EAC5CCB-624C-52A6-5DE3-39E9A6702068}"/>
                    </a:ext>
                  </a:extLst>
                </p:cNvPr>
                <p:cNvSpPr>
                  <a:spLocks noChangeAspect="1" noChangeArrowheads="1" noTextEdit="1"/>
                </p:cNvSpPr>
                <p:nvPr/>
              </p:nvSpPr>
              <p:spPr bwMode="auto">
                <a:xfrm>
                  <a:off x="0" y="635"/>
                  <a:ext cx="5760" cy="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
                  <a:extLst>
                    <a:ext uri="{FF2B5EF4-FFF2-40B4-BE49-F238E27FC236}">
                      <a16:creationId xmlns:a16="http://schemas.microsoft.com/office/drawing/2014/main" id="{EEC56838-5D70-BE31-FE4C-7C480814620E}"/>
                    </a:ext>
                  </a:extLst>
                </p:cNvPr>
                <p:cNvSpPr>
                  <a:spLocks/>
                </p:cNvSpPr>
                <p:nvPr/>
              </p:nvSpPr>
              <p:spPr bwMode="auto">
                <a:xfrm>
                  <a:off x="1012" y="1633"/>
                  <a:ext cx="1325" cy="1500"/>
                </a:xfrm>
                <a:custGeom>
                  <a:avLst/>
                  <a:gdLst>
                    <a:gd name="T0" fmla="*/ 2757 w 3652"/>
                    <a:gd name="T1" fmla="*/ 135 h 4133"/>
                    <a:gd name="T2" fmla="*/ 3203 w 3652"/>
                    <a:gd name="T3" fmla="*/ 337 h 4133"/>
                    <a:gd name="T4" fmla="*/ 3363 w 3652"/>
                    <a:gd name="T5" fmla="*/ 654 h 4133"/>
                    <a:gd name="T6" fmla="*/ 3534 w 3652"/>
                    <a:gd name="T7" fmla="*/ 846 h 4133"/>
                    <a:gd name="T8" fmla="*/ 3200 w 3652"/>
                    <a:gd name="T9" fmla="*/ 1028 h 4133"/>
                    <a:gd name="T10" fmla="*/ 3174 w 3652"/>
                    <a:gd name="T11" fmla="*/ 1534 h 4133"/>
                    <a:gd name="T12" fmla="*/ 3186 w 3652"/>
                    <a:gd name="T13" fmla="*/ 1736 h 4133"/>
                    <a:gd name="T14" fmla="*/ 3004 w 3652"/>
                    <a:gd name="T15" fmla="*/ 2198 h 4133"/>
                    <a:gd name="T16" fmla="*/ 2914 w 3652"/>
                    <a:gd name="T17" fmla="*/ 2405 h 4133"/>
                    <a:gd name="T18" fmla="*/ 3028 w 3652"/>
                    <a:gd name="T19" fmla="*/ 2610 h 4133"/>
                    <a:gd name="T20" fmla="*/ 2957 w 3652"/>
                    <a:gd name="T21" fmla="*/ 2700 h 4133"/>
                    <a:gd name="T22" fmla="*/ 2906 w 3652"/>
                    <a:gd name="T23" fmla="*/ 2842 h 4133"/>
                    <a:gd name="T24" fmla="*/ 2967 w 3652"/>
                    <a:gd name="T25" fmla="*/ 3011 h 4133"/>
                    <a:gd name="T26" fmla="*/ 2864 w 3652"/>
                    <a:gd name="T27" fmla="*/ 3174 h 4133"/>
                    <a:gd name="T28" fmla="*/ 3065 w 3652"/>
                    <a:gd name="T29" fmla="*/ 3268 h 4133"/>
                    <a:gd name="T30" fmla="*/ 3272 w 3652"/>
                    <a:gd name="T31" fmla="*/ 3577 h 4133"/>
                    <a:gd name="T32" fmla="*/ 3510 w 3652"/>
                    <a:gd name="T33" fmla="*/ 3866 h 4133"/>
                    <a:gd name="T34" fmla="*/ 3352 w 3652"/>
                    <a:gd name="T35" fmla="*/ 3916 h 4133"/>
                    <a:gd name="T36" fmla="*/ 3043 w 3652"/>
                    <a:gd name="T37" fmla="*/ 4087 h 4133"/>
                    <a:gd name="T38" fmla="*/ 2948 w 3652"/>
                    <a:gd name="T39" fmla="*/ 4072 h 4133"/>
                    <a:gd name="T40" fmla="*/ 2999 w 3652"/>
                    <a:gd name="T41" fmla="*/ 3786 h 4133"/>
                    <a:gd name="T42" fmla="*/ 2966 w 3652"/>
                    <a:gd name="T43" fmla="*/ 3629 h 4133"/>
                    <a:gd name="T44" fmla="*/ 2871 w 3652"/>
                    <a:gd name="T45" fmla="*/ 3644 h 4133"/>
                    <a:gd name="T46" fmla="*/ 2746 w 3652"/>
                    <a:gd name="T47" fmla="*/ 3646 h 4133"/>
                    <a:gd name="T48" fmla="*/ 2662 w 3652"/>
                    <a:gd name="T49" fmla="*/ 3565 h 4133"/>
                    <a:gd name="T50" fmla="*/ 2579 w 3652"/>
                    <a:gd name="T51" fmla="*/ 3600 h 4133"/>
                    <a:gd name="T52" fmla="*/ 2493 w 3652"/>
                    <a:gd name="T53" fmla="*/ 3658 h 4133"/>
                    <a:gd name="T54" fmla="*/ 2368 w 3652"/>
                    <a:gd name="T55" fmla="*/ 3703 h 4133"/>
                    <a:gd name="T56" fmla="*/ 2244 w 3652"/>
                    <a:gd name="T57" fmla="*/ 3719 h 4133"/>
                    <a:gd name="T58" fmla="*/ 2227 w 3652"/>
                    <a:gd name="T59" fmla="*/ 3621 h 4133"/>
                    <a:gd name="T60" fmla="*/ 2105 w 3652"/>
                    <a:gd name="T61" fmla="*/ 3587 h 4133"/>
                    <a:gd name="T62" fmla="*/ 2027 w 3652"/>
                    <a:gd name="T63" fmla="*/ 3507 h 4133"/>
                    <a:gd name="T64" fmla="*/ 2074 w 3652"/>
                    <a:gd name="T65" fmla="*/ 3423 h 4133"/>
                    <a:gd name="T66" fmla="*/ 2053 w 3652"/>
                    <a:gd name="T67" fmla="*/ 3352 h 4133"/>
                    <a:gd name="T68" fmla="*/ 1941 w 3652"/>
                    <a:gd name="T69" fmla="*/ 3319 h 4133"/>
                    <a:gd name="T70" fmla="*/ 1841 w 3652"/>
                    <a:gd name="T71" fmla="*/ 3303 h 4133"/>
                    <a:gd name="T72" fmla="*/ 1756 w 3652"/>
                    <a:gd name="T73" fmla="*/ 3244 h 4133"/>
                    <a:gd name="T74" fmla="*/ 1604 w 3652"/>
                    <a:gd name="T75" fmla="*/ 3236 h 4133"/>
                    <a:gd name="T76" fmla="*/ 1499 w 3652"/>
                    <a:gd name="T77" fmla="*/ 3317 h 4133"/>
                    <a:gd name="T78" fmla="*/ 1375 w 3652"/>
                    <a:gd name="T79" fmla="*/ 3287 h 4133"/>
                    <a:gd name="T80" fmla="*/ 1279 w 3652"/>
                    <a:gd name="T81" fmla="*/ 3177 h 4133"/>
                    <a:gd name="T82" fmla="*/ 1208 w 3652"/>
                    <a:gd name="T83" fmla="*/ 3097 h 4133"/>
                    <a:gd name="T84" fmla="*/ 1117 w 3652"/>
                    <a:gd name="T85" fmla="*/ 3059 h 4133"/>
                    <a:gd name="T86" fmla="*/ 1061 w 3652"/>
                    <a:gd name="T87" fmla="*/ 2966 h 4133"/>
                    <a:gd name="T88" fmla="*/ 617 w 3652"/>
                    <a:gd name="T89" fmla="*/ 3133 h 4133"/>
                    <a:gd name="T90" fmla="*/ 534 w 3652"/>
                    <a:gd name="T91" fmla="*/ 3300 h 4133"/>
                    <a:gd name="T92" fmla="*/ 341 w 3652"/>
                    <a:gd name="T93" fmla="*/ 3318 h 4133"/>
                    <a:gd name="T94" fmla="*/ 298 w 3652"/>
                    <a:gd name="T95" fmla="*/ 3138 h 4133"/>
                    <a:gd name="T96" fmla="*/ 334 w 3652"/>
                    <a:gd name="T97" fmla="*/ 2865 h 4133"/>
                    <a:gd name="T98" fmla="*/ 230 w 3652"/>
                    <a:gd name="T99" fmla="*/ 2688 h 4133"/>
                    <a:gd name="T100" fmla="*/ 157 w 3652"/>
                    <a:gd name="T101" fmla="*/ 2633 h 4133"/>
                    <a:gd name="T102" fmla="*/ 394 w 3652"/>
                    <a:gd name="T103" fmla="*/ 2272 h 4133"/>
                    <a:gd name="T104" fmla="*/ 410 w 3652"/>
                    <a:gd name="T105" fmla="*/ 1923 h 4133"/>
                    <a:gd name="T106" fmla="*/ 389 w 3652"/>
                    <a:gd name="T107" fmla="*/ 1637 h 4133"/>
                    <a:gd name="T108" fmla="*/ 732 w 3652"/>
                    <a:gd name="T109" fmla="*/ 1485 h 4133"/>
                    <a:gd name="T110" fmla="*/ 577 w 3652"/>
                    <a:gd name="T111" fmla="*/ 1111 h 4133"/>
                    <a:gd name="T112" fmla="*/ 683 w 3652"/>
                    <a:gd name="T113" fmla="*/ 864 h 4133"/>
                    <a:gd name="T114" fmla="*/ 900 w 3652"/>
                    <a:gd name="T115" fmla="*/ 563 h 4133"/>
                    <a:gd name="T116" fmla="*/ 1132 w 3652"/>
                    <a:gd name="T117" fmla="*/ 367 h 4133"/>
                    <a:gd name="T118" fmla="*/ 1271 w 3652"/>
                    <a:gd name="T119" fmla="*/ 562 h 4133"/>
                    <a:gd name="T120" fmla="*/ 1648 w 3652"/>
                    <a:gd name="T121" fmla="*/ 780 h 4133"/>
                    <a:gd name="T122" fmla="*/ 2015 w 3652"/>
                    <a:gd name="T123" fmla="*/ 858 h 4133"/>
                    <a:gd name="T124" fmla="*/ 2290 w 3652"/>
                    <a:gd name="T125" fmla="*/ 401 h 4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52" h="4133">
                      <a:moveTo>
                        <a:pt x="2411" y="68"/>
                      </a:moveTo>
                      <a:lnTo>
                        <a:pt x="2422" y="69"/>
                      </a:lnTo>
                      <a:lnTo>
                        <a:pt x="2422" y="69"/>
                      </a:lnTo>
                      <a:lnTo>
                        <a:pt x="2423" y="69"/>
                      </a:lnTo>
                      <a:lnTo>
                        <a:pt x="2434" y="69"/>
                      </a:lnTo>
                      <a:lnTo>
                        <a:pt x="2444" y="69"/>
                      </a:lnTo>
                      <a:lnTo>
                        <a:pt x="2456" y="69"/>
                      </a:lnTo>
                      <a:lnTo>
                        <a:pt x="2466" y="68"/>
                      </a:lnTo>
                      <a:lnTo>
                        <a:pt x="2477" y="67"/>
                      </a:lnTo>
                      <a:lnTo>
                        <a:pt x="2487" y="64"/>
                      </a:lnTo>
                      <a:lnTo>
                        <a:pt x="2495" y="61"/>
                      </a:lnTo>
                      <a:lnTo>
                        <a:pt x="2504" y="59"/>
                      </a:lnTo>
                      <a:lnTo>
                        <a:pt x="2513" y="57"/>
                      </a:lnTo>
                      <a:lnTo>
                        <a:pt x="2525" y="56"/>
                      </a:lnTo>
                      <a:lnTo>
                        <a:pt x="2535" y="54"/>
                      </a:lnTo>
                      <a:lnTo>
                        <a:pt x="2547" y="54"/>
                      </a:lnTo>
                      <a:lnTo>
                        <a:pt x="2556" y="57"/>
                      </a:lnTo>
                      <a:lnTo>
                        <a:pt x="2562" y="63"/>
                      </a:lnTo>
                      <a:lnTo>
                        <a:pt x="2567" y="70"/>
                      </a:lnTo>
                      <a:lnTo>
                        <a:pt x="2572" y="75"/>
                      </a:lnTo>
                      <a:lnTo>
                        <a:pt x="2577" y="82"/>
                      </a:lnTo>
                      <a:lnTo>
                        <a:pt x="2582" y="89"/>
                      </a:lnTo>
                      <a:lnTo>
                        <a:pt x="2589" y="94"/>
                      </a:lnTo>
                      <a:lnTo>
                        <a:pt x="2597" y="97"/>
                      </a:lnTo>
                      <a:lnTo>
                        <a:pt x="2606" y="100"/>
                      </a:lnTo>
                      <a:lnTo>
                        <a:pt x="2612" y="106"/>
                      </a:lnTo>
                      <a:lnTo>
                        <a:pt x="2616" y="113"/>
                      </a:lnTo>
                      <a:lnTo>
                        <a:pt x="2618" y="123"/>
                      </a:lnTo>
                      <a:lnTo>
                        <a:pt x="2620" y="132"/>
                      </a:lnTo>
                      <a:lnTo>
                        <a:pt x="2622" y="142"/>
                      </a:lnTo>
                      <a:lnTo>
                        <a:pt x="2624" y="151"/>
                      </a:lnTo>
                      <a:lnTo>
                        <a:pt x="2625" y="162"/>
                      </a:lnTo>
                      <a:lnTo>
                        <a:pt x="2629" y="170"/>
                      </a:lnTo>
                      <a:lnTo>
                        <a:pt x="2634" y="176"/>
                      </a:lnTo>
                      <a:lnTo>
                        <a:pt x="2643" y="179"/>
                      </a:lnTo>
                      <a:lnTo>
                        <a:pt x="2652" y="182"/>
                      </a:lnTo>
                      <a:lnTo>
                        <a:pt x="2662" y="179"/>
                      </a:lnTo>
                      <a:lnTo>
                        <a:pt x="2669" y="176"/>
                      </a:lnTo>
                      <a:lnTo>
                        <a:pt x="2676" y="170"/>
                      </a:lnTo>
                      <a:lnTo>
                        <a:pt x="2680" y="163"/>
                      </a:lnTo>
                      <a:lnTo>
                        <a:pt x="2682" y="153"/>
                      </a:lnTo>
                      <a:lnTo>
                        <a:pt x="2684" y="144"/>
                      </a:lnTo>
                      <a:lnTo>
                        <a:pt x="2687" y="135"/>
                      </a:lnTo>
                      <a:lnTo>
                        <a:pt x="2693" y="129"/>
                      </a:lnTo>
                      <a:lnTo>
                        <a:pt x="2699" y="123"/>
                      </a:lnTo>
                      <a:lnTo>
                        <a:pt x="2710" y="123"/>
                      </a:lnTo>
                      <a:lnTo>
                        <a:pt x="2720" y="126"/>
                      </a:lnTo>
                      <a:lnTo>
                        <a:pt x="2722" y="126"/>
                      </a:lnTo>
                      <a:lnTo>
                        <a:pt x="2730" y="128"/>
                      </a:lnTo>
                      <a:lnTo>
                        <a:pt x="2739" y="131"/>
                      </a:lnTo>
                      <a:lnTo>
                        <a:pt x="2748" y="133"/>
                      </a:lnTo>
                      <a:lnTo>
                        <a:pt x="2757" y="135"/>
                      </a:lnTo>
                      <a:lnTo>
                        <a:pt x="2767" y="138"/>
                      </a:lnTo>
                      <a:lnTo>
                        <a:pt x="2775" y="141"/>
                      </a:lnTo>
                      <a:lnTo>
                        <a:pt x="2782" y="146"/>
                      </a:lnTo>
                      <a:lnTo>
                        <a:pt x="2791" y="151"/>
                      </a:lnTo>
                      <a:lnTo>
                        <a:pt x="2796" y="157"/>
                      </a:lnTo>
                      <a:lnTo>
                        <a:pt x="2844" y="205"/>
                      </a:lnTo>
                      <a:lnTo>
                        <a:pt x="2853" y="214"/>
                      </a:lnTo>
                      <a:lnTo>
                        <a:pt x="2855" y="217"/>
                      </a:lnTo>
                      <a:lnTo>
                        <a:pt x="2859" y="219"/>
                      </a:lnTo>
                      <a:lnTo>
                        <a:pt x="2866" y="220"/>
                      </a:lnTo>
                      <a:lnTo>
                        <a:pt x="2867" y="220"/>
                      </a:lnTo>
                      <a:lnTo>
                        <a:pt x="2870" y="222"/>
                      </a:lnTo>
                      <a:lnTo>
                        <a:pt x="2874" y="226"/>
                      </a:lnTo>
                      <a:lnTo>
                        <a:pt x="2875" y="228"/>
                      </a:lnTo>
                      <a:lnTo>
                        <a:pt x="2877" y="230"/>
                      </a:lnTo>
                      <a:lnTo>
                        <a:pt x="2880" y="231"/>
                      </a:lnTo>
                      <a:lnTo>
                        <a:pt x="2879" y="234"/>
                      </a:lnTo>
                      <a:lnTo>
                        <a:pt x="2880" y="235"/>
                      </a:lnTo>
                      <a:lnTo>
                        <a:pt x="2881" y="238"/>
                      </a:lnTo>
                      <a:lnTo>
                        <a:pt x="2887" y="244"/>
                      </a:lnTo>
                      <a:lnTo>
                        <a:pt x="2889" y="245"/>
                      </a:lnTo>
                      <a:lnTo>
                        <a:pt x="2893" y="246"/>
                      </a:lnTo>
                      <a:lnTo>
                        <a:pt x="2897" y="249"/>
                      </a:lnTo>
                      <a:lnTo>
                        <a:pt x="2908" y="260"/>
                      </a:lnTo>
                      <a:lnTo>
                        <a:pt x="2916" y="265"/>
                      </a:lnTo>
                      <a:lnTo>
                        <a:pt x="2924" y="270"/>
                      </a:lnTo>
                      <a:lnTo>
                        <a:pt x="2927" y="272"/>
                      </a:lnTo>
                      <a:lnTo>
                        <a:pt x="2929" y="273"/>
                      </a:lnTo>
                      <a:lnTo>
                        <a:pt x="2932" y="274"/>
                      </a:lnTo>
                      <a:lnTo>
                        <a:pt x="2939" y="278"/>
                      </a:lnTo>
                      <a:lnTo>
                        <a:pt x="2948" y="284"/>
                      </a:lnTo>
                      <a:lnTo>
                        <a:pt x="2956" y="289"/>
                      </a:lnTo>
                      <a:lnTo>
                        <a:pt x="2971" y="293"/>
                      </a:lnTo>
                      <a:lnTo>
                        <a:pt x="2980" y="295"/>
                      </a:lnTo>
                      <a:lnTo>
                        <a:pt x="2989" y="292"/>
                      </a:lnTo>
                      <a:lnTo>
                        <a:pt x="3001" y="295"/>
                      </a:lnTo>
                      <a:lnTo>
                        <a:pt x="3009" y="298"/>
                      </a:lnTo>
                      <a:lnTo>
                        <a:pt x="3014" y="301"/>
                      </a:lnTo>
                      <a:lnTo>
                        <a:pt x="3017" y="302"/>
                      </a:lnTo>
                      <a:lnTo>
                        <a:pt x="3018" y="304"/>
                      </a:lnTo>
                      <a:lnTo>
                        <a:pt x="3025" y="302"/>
                      </a:lnTo>
                      <a:lnTo>
                        <a:pt x="3036" y="304"/>
                      </a:lnTo>
                      <a:lnTo>
                        <a:pt x="3049" y="306"/>
                      </a:lnTo>
                      <a:lnTo>
                        <a:pt x="3066" y="310"/>
                      </a:lnTo>
                      <a:lnTo>
                        <a:pt x="3088" y="315"/>
                      </a:lnTo>
                      <a:lnTo>
                        <a:pt x="3117" y="321"/>
                      </a:lnTo>
                      <a:lnTo>
                        <a:pt x="3146" y="326"/>
                      </a:lnTo>
                      <a:lnTo>
                        <a:pt x="3170" y="330"/>
                      </a:lnTo>
                      <a:lnTo>
                        <a:pt x="3186" y="334"/>
                      </a:lnTo>
                      <a:lnTo>
                        <a:pt x="3194" y="336"/>
                      </a:lnTo>
                      <a:lnTo>
                        <a:pt x="3200" y="336"/>
                      </a:lnTo>
                      <a:lnTo>
                        <a:pt x="3203" y="337"/>
                      </a:lnTo>
                      <a:lnTo>
                        <a:pt x="3204" y="337"/>
                      </a:lnTo>
                      <a:lnTo>
                        <a:pt x="3205" y="338"/>
                      </a:lnTo>
                      <a:lnTo>
                        <a:pt x="3205" y="341"/>
                      </a:lnTo>
                      <a:lnTo>
                        <a:pt x="3204" y="348"/>
                      </a:lnTo>
                      <a:lnTo>
                        <a:pt x="3205" y="359"/>
                      </a:lnTo>
                      <a:lnTo>
                        <a:pt x="3206" y="364"/>
                      </a:lnTo>
                      <a:lnTo>
                        <a:pt x="3210" y="371"/>
                      </a:lnTo>
                      <a:lnTo>
                        <a:pt x="3210" y="372"/>
                      </a:lnTo>
                      <a:lnTo>
                        <a:pt x="3210" y="374"/>
                      </a:lnTo>
                      <a:lnTo>
                        <a:pt x="3217" y="381"/>
                      </a:lnTo>
                      <a:lnTo>
                        <a:pt x="3218" y="382"/>
                      </a:lnTo>
                      <a:lnTo>
                        <a:pt x="3224" y="386"/>
                      </a:lnTo>
                      <a:lnTo>
                        <a:pt x="3229" y="392"/>
                      </a:lnTo>
                      <a:lnTo>
                        <a:pt x="3234" y="396"/>
                      </a:lnTo>
                      <a:lnTo>
                        <a:pt x="3240" y="400"/>
                      </a:lnTo>
                      <a:lnTo>
                        <a:pt x="3243" y="401"/>
                      </a:lnTo>
                      <a:lnTo>
                        <a:pt x="3247" y="401"/>
                      </a:lnTo>
                      <a:lnTo>
                        <a:pt x="3259" y="402"/>
                      </a:lnTo>
                      <a:lnTo>
                        <a:pt x="3269" y="402"/>
                      </a:lnTo>
                      <a:lnTo>
                        <a:pt x="3274" y="403"/>
                      </a:lnTo>
                      <a:lnTo>
                        <a:pt x="3282" y="402"/>
                      </a:lnTo>
                      <a:lnTo>
                        <a:pt x="3287" y="400"/>
                      </a:lnTo>
                      <a:lnTo>
                        <a:pt x="3291" y="399"/>
                      </a:lnTo>
                      <a:lnTo>
                        <a:pt x="3293" y="398"/>
                      </a:lnTo>
                      <a:lnTo>
                        <a:pt x="3295" y="397"/>
                      </a:lnTo>
                      <a:lnTo>
                        <a:pt x="3299" y="399"/>
                      </a:lnTo>
                      <a:lnTo>
                        <a:pt x="3303" y="402"/>
                      </a:lnTo>
                      <a:lnTo>
                        <a:pt x="3306" y="405"/>
                      </a:lnTo>
                      <a:lnTo>
                        <a:pt x="3309" y="406"/>
                      </a:lnTo>
                      <a:lnTo>
                        <a:pt x="3311" y="408"/>
                      </a:lnTo>
                      <a:lnTo>
                        <a:pt x="3311" y="437"/>
                      </a:lnTo>
                      <a:lnTo>
                        <a:pt x="3312" y="513"/>
                      </a:lnTo>
                      <a:lnTo>
                        <a:pt x="3312" y="562"/>
                      </a:lnTo>
                      <a:lnTo>
                        <a:pt x="3312" y="575"/>
                      </a:lnTo>
                      <a:lnTo>
                        <a:pt x="3313" y="577"/>
                      </a:lnTo>
                      <a:lnTo>
                        <a:pt x="3313" y="579"/>
                      </a:lnTo>
                      <a:lnTo>
                        <a:pt x="3320" y="580"/>
                      </a:lnTo>
                      <a:lnTo>
                        <a:pt x="3321" y="582"/>
                      </a:lnTo>
                      <a:lnTo>
                        <a:pt x="3323" y="585"/>
                      </a:lnTo>
                      <a:lnTo>
                        <a:pt x="3324" y="585"/>
                      </a:lnTo>
                      <a:lnTo>
                        <a:pt x="3328" y="585"/>
                      </a:lnTo>
                      <a:lnTo>
                        <a:pt x="3332" y="586"/>
                      </a:lnTo>
                      <a:lnTo>
                        <a:pt x="3334" y="589"/>
                      </a:lnTo>
                      <a:lnTo>
                        <a:pt x="3336" y="593"/>
                      </a:lnTo>
                      <a:lnTo>
                        <a:pt x="3341" y="607"/>
                      </a:lnTo>
                      <a:lnTo>
                        <a:pt x="3342" y="608"/>
                      </a:lnTo>
                      <a:lnTo>
                        <a:pt x="3348" y="615"/>
                      </a:lnTo>
                      <a:lnTo>
                        <a:pt x="3353" y="628"/>
                      </a:lnTo>
                      <a:lnTo>
                        <a:pt x="3357" y="633"/>
                      </a:lnTo>
                      <a:lnTo>
                        <a:pt x="3359" y="640"/>
                      </a:lnTo>
                      <a:lnTo>
                        <a:pt x="3361" y="647"/>
                      </a:lnTo>
                      <a:lnTo>
                        <a:pt x="3363" y="654"/>
                      </a:lnTo>
                      <a:lnTo>
                        <a:pt x="3365" y="658"/>
                      </a:lnTo>
                      <a:lnTo>
                        <a:pt x="3367" y="666"/>
                      </a:lnTo>
                      <a:lnTo>
                        <a:pt x="3369" y="671"/>
                      </a:lnTo>
                      <a:lnTo>
                        <a:pt x="3370" y="675"/>
                      </a:lnTo>
                      <a:lnTo>
                        <a:pt x="3371" y="678"/>
                      </a:lnTo>
                      <a:lnTo>
                        <a:pt x="3374" y="681"/>
                      </a:lnTo>
                      <a:lnTo>
                        <a:pt x="3412" y="696"/>
                      </a:lnTo>
                      <a:lnTo>
                        <a:pt x="3460" y="716"/>
                      </a:lnTo>
                      <a:lnTo>
                        <a:pt x="3488" y="727"/>
                      </a:lnTo>
                      <a:lnTo>
                        <a:pt x="3489" y="728"/>
                      </a:lnTo>
                      <a:lnTo>
                        <a:pt x="3494" y="727"/>
                      </a:lnTo>
                      <a:lnTo>
                        <a:pt x="3504" y="723"/>
                      </a:lnTo>
                      <a:lnTo>
                        <a:pt x="3506" y="709"/>
                      </a:lnTo>
                      <a:lnTo>
                        <a:pt x="3507" y="704"/>
                      </a:lnTo>
                      <a:lnTo>
                        <a:pt x="3509" y="701"/>
                      </a:lnTo>
                      <a:lnTo>
                        <a:pt x="3512" y="695"/>
                      </a:lnTo>
                      <a:lnTo>
                        <a:pt x="3515" y="689"/>
                      </a:lnTo>
                      <a:lnTo>
                        <a:pt x="3516" y="681"/>
                      </a:lnTo>
                      <a:lnTo>
                        <a:pt x="3516" y="675"/>
                      </a:lnTo>
                      <a:lnTo>
                        <a:pt x="3517" y="673"/>
                      </a:lnTo>
                      <a:lnTo>
                        <a:pt x="3517" y="672"/>
                      </a:lnTo>
                      <a:lnTo>
                        <a:pt x="3520" y="671"/>
                      </a:lnTo>
                      <a:lnTo>
                        <a:pt x="3522" y="672"/>
                      </a:lnTo>
                      <a:lnTo>
                        <a:pt x="3525" y="674"/>
                      </a:lnTo>
                      <a:lnTo>
                        <a:pt x="3529" y="675"/>
                      </a:lnTo>
                      <a:lnTo>
                        <a:pt x="3588" y="702"/>
                      </a:lnTo>
                      <a:lnTo>
                        <a:pt x="3625" y="718"/>
                      </a:lnTo>
                      <a:lnTo>
                        <a:pt x="3645" y="726"/>
                      </a:lnTo>
                      <a:lnTo>
                        <a:pt x="3648" y="728"/>
                      </a:lnTo>
                      <a:lnTo>
                        <a:pt x="3649" y="730"/>
                      </a:lnTo>
                      <a:lnTo>
                        <a:pt x="3650" y="737"/>
                      </a:lnTo>
                      <a:lnTo>
                        <a:pt x="3652" y="747"/>
                      </a:lnTo>
                      <a:lnTo>
                        <a:pt x="3652" y="751"/>
                      </a:lnTo>
                      <a:lnTo>
                        <a:pt x="3629" y="750"/>
                      </a:lnTo>
                      <a:lnTo>
                        <a:pt x="3623" y="750"/>
                      </a:lnTo>
                      <a:lnTo>
                        <a:pt x="3619" y="751"/>
                      </a:lnTo>
                      <a:lnTo>
                        <a:pt x="3616" y="753"/>
                      </a:lnTo>
                      <a:lnTo>
                        <a:pt x="3613" y="756"/>
                      </a:lnTo>
                      <a:lnTo>
                        <a:pt x="3609" y="762"/>
                      </a:lnTo>
                      <a:lnTo>
                        <a:pt x="3600" y="777"/>
                      </a:lnTo>
                      <a:lnTo>
                        <a:pt x="3592" y="788"/>
                      </a:lnTo>
                      <a:lnTo>
                        <a:pt x="3586" y="799"/>
                      </a:lnTo>
                      <a:lnTo>
                        <a:pt x="3581" y="806"/>
                      </a:lnTo>
                      <a:lnTo>
                        <a:pt x="3576" y="812"/>
                      </a:lnTo>
                      <a:lnTo>
                        <a:pt x="3570" y="818"/>
                      </a:lnTo>
                      <a:lnTo>
                        <a:pt x="3564" y="821"/>
                      </a:lnTo>
                      <a:lnTo>
                        <a:pt x="3555" y="824"/>
                      </a:lnTo>
                      <a:lnTo>
                        <a:pt x="3549" y="827"/>
                      </a:lnTo>
                      <a:lnTo>
                        <a:pt x="3544" y="831"/>
                      </a:lnTo>
                      <a:lnTo>
                        <a:pt x="3540" y="836"/>
                      </a:lnTo>
                      <a:lnTo>
                        <a:pt x="3539" y="841"/>
                      </a:lnTo>
                      <a:lnTo>
                        <a:pt x="3534" y="846"/>
                      </a:lnTo>
                      <a:lnTo>
                        <a:pt x="3528" y="854"/>
                      </a:lnTo>
                      <a:lnTo>
                        <a:pt x="3527" y="858"/>
                      </a:lnTo>
                      <a:lnTo>
                        <a:pt x="3527" y="865"/>
                      </a:lnTo>
                      <a:lnTo>
                        <a:pt x="3527" y="870"/>
                      </a:lnTo>
                      <a:lnTo>
                        <a:pt x="3524" y="877"/>
                      </a:lnTo>
                      <a:lnTo>
                        <a:pt x="3522" y="881"/>
                      </a:lnTo>
                      <a:lnTo>
                        <a:pt x="3514" y="888"/>
                      </a:lnTo>
                      <a:lnTo>
                        <a:pt x="3511" y="891"/>
                      </a:lnTo>
                      <a:lnTo>
                        <a:pt x="3509" y="895"/>
                      </a:lnTo>
                      <a:lnTo>
                        <a:pt x="3509" y="905"/>
                      </a:lnTo>
                      <a:lnTo>
                        <a:pt x="3507" y="904"/>
                      </a:lnTo>
                      <a:lnTo>
                        <a:pt x="3499" y="900"/>
                      </a:lnTo>
                      <a:lnTo>
                        <a:pt x="3498" y="901"/>
                      </a:lnTo>
                      <a:lnTo>
                        <a:pt x="3494" y="903"/>
                      </a:lnTo>
                      <a:lnTo>
                        <a:pt x="3490" y="908"/>
                      </a:lnTo>
                      <a:lnTo>
                        <a:pt x="3487" y="914"/>
                      </a:lnTo>
                      <a:lnTo>
                        <a:pt x="3483" y="920"/>
                      </a:lnTo>
                      <a:lnTo>
                        <a:pt x="3479" y="924"/>
                      </a:lnTo>
                      <a:lnTo>
                        <a:pt x="3478" y="931"/>
                      </a:lnTo>
                      <a:lnTo>
                        <a:pt x="3474" y="939"/>
                      </a:lnTo>
                      <a:lnTo>
                        <a:pt x="3472" y="942"/>
                      </a:lnTo>
                      <a:lnTo>
                        <a:pt x="3471" y="944"/>
                      </a:lnTo>
                      <a:lnTo>
                        <a:pt x="3468" y="948"/>
                      </a:lnTo>
                      <a:lnTo>
                        <a:pt x="3462" y="951"/>
                      </a:lnTo>
                      <a:lnTo>
                        <a:pt x="3458" y="957"/>
                      </a:lnTo>
                      <a:lnTo>
                        <a:pt x="3456" y="962"/>
                      </a:lnTo>
                      <a:lnTo>
                        <a:pt x="3452" y="970"/>
                      </a:lnTo>
                      <a:lnTo>
                        <a:pt x="3448" y="974"/>
                      </a:lnTo>
                      <a:lnTo>
                        <a:pt x="3443" y="978"/>
                      </a:lnTo>
                      <a:lnTo>
                        <a:pt x="3438" y="982"/>
                      </a:lnTo>
                      <a:lnTo>
                        <a:pt x="3436" y="985"/>
                      </a:lnTo>
                      <a:lnTo>
                        <a:pt x="3435" y="986"/>
                      </a:lnTo>
                      <a:lnTo>
                        <a:pt x="3431" y="996"/>
                      </a:lnTo>
                      <a:lnTo>
                        <a:pt x="3429" y="998"/>
                      </a:lnTo>
                      <a:lnTo>
                        <a:pt x="3424" y="1008"/>
                      </a:lnTo>
                      <a:lnTo>
                        <a:pt x="3421" y="1011"/>
                      </a:lnTo>
                      <a:lnTo>
                        <a:pt x="3414" y="1015"/>
                      </a:lnTo>
                      <a:lnTo>
                        <a:pt x="3406" y="1021"/>
                      </a:lnTo>
                      <a:lnTo>
                        <a:pt x="3396" y="1024"/>
                      </a:lnTo>
                      <a:lnTo>
                        <a:pt x="3387" y="1024"/>
                      </a:lnTo>
                      <a:lnTo>
                        <a:pt x="3378" y="1024"/>
                      </a:lnTo>
                      <a:lnTo>
                        <a:pt x="3370" y="1021"/>
                      </a:lnTo>
                      <a:lnTo>
                        <a:pt x="3349" y="1018"/>
                      </a:lnTo>
                      <a:lnTo>
                        <a:pt x="3322" y="1013"/>
                      </a:lnTo>
                      <a:lnTo>
                        <a:pt x="3251" y="999"/>
                      </a:lnTo>
                      <a:lnTo>
                        <a:pt x="3229" y="995"/>
                      </a:lnTo>
                      <a:lnTo>
                        <a:pt x="3225" y="996"/>
                      </a:lnTo>
                      <a:lnTo>
                        <a:pt x="3221" y="997"/>
                      </a:lnTo>
                      <a:lnTo>
                        <a:pt x="3217" y="999"/>
                      </a:lnTo>
                      <a:lnTo>
                        <a:pt x="3211" y="1006"/>
                      </a:lnTo>
                      <a:lnTo>
                        <a:pt x="3205" y="1016"/>
                      </a:lnTo>
                      <a:lnTo>
                        <a:pt x="3200" y="1028"/>
                      </a:lnTo>
                      <a:lnTo>
                        <a:pt x="3197" y="1037"/>
                      </a:lnTo>
                      <a:lnTo>
                        <a:pt x="3197" y="1047"/>
                      </a:lnTo>
                      <a:lnTo>
                        <a:pt x="3197" y="1066"/>
                      </a:lnTo>
                      <a:lnTo>
                        <a:pt x="3196" y="1088"/>
                      </a:lnTo>
                      <a:lnTo>
                        <a:pt x="3195" y="1097"/>
                      </a:lnTo>
                      <a:lnTo>
                        <a:pt x="3196" y="1106"/>
                      </a:lnTo>
                      <a:lnTo>
                        <a:pt x="3201" y="1119"/>
                      </a:lnTo>
                      <a:lnTo>
                        <a:pt x="3207" y="1134"/>
                      </a:lnTo>
                      <a:lnTo>
                        <a:pt x="3212" y="1150"/>
                      </a:lnTo>
                      <a:lnTo>
                        <a:pt x="3217" y="1171"/>
                      </a:lnTo>
                      <a:lnTo>
                        <a:pt x="3219" y="1188"/>
                      </a:lnTo>
                      <a:lnTo>
                        <a:pt x="3220" y="1199"/>
                      </a:lnTo>
                      <a:lnTo>
                        <a:pt x="3221" y="1213"/>
                      </a:lnTo>
                      <a:lnTo>
                        <a:pt x="3222" y="1221"/>
                      </a:lnTo>
                      <a:lnTo>
                        <a:pt x="3222" y="1234"/>
                      </a:lnTo>
                      <a:lnTo>
                        <a:pt x="3220" y="1243"/>
                      </a:lnTo>
                      <a:lnTo>
                        <a:pt x="3213" y="1247"/>
                      </a:lnTo>
                      <a:lnTo>
                        <a:pt x="3207" y="1247"/>
                      </a:lnTo>
                      <a:lnTo>
                        <a:pt x="3202" y="1251"/>
                      </a:lnTo>
                      <a:lnTo>
                        <a:pt x="3199" y="1256"/>
                      </a:lnTo>
                      <a:lnTo>
                        <a:pt x="3195" y="1262"/>
                      </a:lnTo>
                      <a:lnTo>
                        <a:pt x="3194" y="1266"/>
                      </a:lnTo>
                      <a:lnTo>
                        <a:pt x="3194" y="1268"/>
                      </a:lnTo>
                      <a:lnTo>
                        <a:pt x="3189" y="1274"/>
                      </a:lnTo>
                      <a:lnTo>
                        <a:pt x="3184" y="1280"/>
                      </a:lnTo>
                      <a:lnTo>
                        <a:pt x="3176" y="1289"/>
                      </a:lnTo>
                      <a:lnTo>
                        <a:pt x="3171" y="1296"/>
                      </a:lnTo>
                      <a:lnTo>
                        <a:pt x="3169" y="1305"/>
                      </a:lnTo>
                      <a:lnTo>
                        <a:pt x="3170" y="1311"/>
                      </a:lnTo>
                      <a:lnTo>
                        <a:pt x="3174" y="1322"/>
                      </a:lnTo>
                      <a:lnTo>
                        <a:pt x="3176" y="1331"/>
                      </a:lnTo>
                      <a:lnTo>
                        <a:pt x="3178" y="1336"/>
                      </a:lnTo>
                      <a:lnTo>
                        <a:pt x="3178" y="1343"/>
                      </a:lnTo>
                      <a:lnTo>
                        <a:pt x="3176" y="1356"/>
                      </a:lnTo>
                      <a:lnTo>
                        <a:pt x="3170" y="1379"/>
                      </a:lnTo>
                      <a:lnTo>
                        <a:pt x="3169" y="1392"/>
                      </a:lnTo>
                      <a:lnTo>
                        <a:pt x="3170" y="1402"/>
                      </a:lnTo>
                      <a:lnTo>
                        <a:pt x="3173" y="1408"/>
                      </a:lnTo>
                      <a:lnTo>
                        <a:pt x="3175" y="1412"/>
                      </a:lnTo>
                      <a:lnTo>
                        <a:pt x="3171" y="1423"/>
                      </a:lnTo>
                      <a:lnTo>
                        <a:pt x="3167" y="1442"/>
                      </a:lnTo>
                      <a:lnTo>
                        <a:pt x="3165" y="1452"/>
                      </a:lnTo>
                      <a:lnTo>
                        <a:pt x="3165" y="1458"/>
                      </a:lnTo>
                      <a:lnTo>
                        <a:pt x="3167" y="1465"/>
                      </a:lnTo>
                      <a:lnTo>
                        <a:pt x="3171" y="1473"/>
                      </a:lnTo>
                      <a:lnTo>
                        <a:pt x="3176" y="1483"/>
                      </a:lnTo>
                      <a:lnTo>
                        <a:pt x="3181" y="1495"/>
                      </a:lnTo>
                      <a:lnTo>
                        <a:pt x="3182" y="1502"/>
                      </a:lnTo>
                      <a:lnTo>
                        <a:pt x="3180" y="1509"/>
                      </a:lnTo>
                      <a:lnTo>
                        <a:pt x="3176" y="1517"/>
                      </a:lnTo>
                      <a:lnTo>
                        <a:pt x="3174" y="1525"/>
                      </a:lnTo>
                      <a:lnTo>
                        <a:pt x="3174" y="1534"/>
                      </a:lnTo>
                      <a:lnTo>
                        <a:pt x="3178" y="1541"/>
                      </a:lnTo>
                      <a:lnTo>
                        <a:pt x="3182" y="1545"/>
                      </a:lnTo>
                      <a:lnTo>
                        <a:pt x="3186" y="1548"/>
                      </a:lnTo>
                      <a:lnTo>
                        <a:pt x="3192" y="1551"/>
                      </a:lnTo>
                      <a:lnTo>
                        <a:pt x="3200" y="1552"/>
                      </a:lnTo>
                      <a:lnTo>
                        <a:pt x="3206" y="1551"/>
                      </a:lnTo>
                      <a:lnTo>
                        <a:pt x="3212" y="1549"/>
                      </a:lnTo>
                      <a:lnTo>
                        <a:pt x="3217" y="1549"/>
                      </a:lnTo>
                      <a:lnTo>
                        <a:pt x="3222" y="1549"/>
                      </a:lnTo>
                      <a:lnTo>
                        <a:pt x="3225" y="1549"/>
                      </a:lnTo>
                      <a:lnTo>
                        <a:pt x="3228" y="1547"/>
                      </a:lnTo>
                      <a:lnTo>
                        <a:pt x="3232" y="1546"/>
                      </a:lnTo>
                      <a:lnTo>
                        <a:pt x="3235" y="1544"/>
                      </a:lnTo>
                      <a:lnTo>
                        <a:pt x="3238" y="1543"/>
                      </a:lnTo>
                      <a:lnTo>
                        <a:pt x="3241" y="1542"/>
                      </a:lnTo>
                      <a:lnTo>
                        <a:pt x="3244" y="1543"/>
                      </a:lnTo>
                      <a:lnTo>
                        <a:pt x="3248" y="1544"/>
                      </a:lnTo>
                      <a:lnTo>
                        <a:pt x="3256" y="1551"/>
                      </a:lnTo>
                      <a:lnTo>
                        <a:pt x="3267" y="1561"/>
                      </a:lnTo>
                      <a:lnTo>
                        <a:pt x="3282" y="1575"/>
                      </a:lnTo>
                      <a:lnTo>
                        <a:pt x="3296" y="1589"/>
                      </a:lnTo>
                      <a:lnTo>
                        <a:pt x="3307" y="1599"/>
                      </a:lnTo>
                      <a:lnTo>
                        <a:pt x="3315" y="1607"/>
                      </a:lnTo>
                      <a:lnTo>
                        <a:pt x="3321" y="1613"/>
                      </a:lnTo>
                      <a:lnTo>
                        <a:pt x="3321" y="1616"/>
                      </a:lnTo>
                      <a:lnTo>
                        <a:pt x="3315" y="1623"/>
                      </a:lnTo>
                      <a:lnTo>
                        <a:pt x="3306" y="1626"/>
                      </a:lnTo>
                      <a:lnTo>
                        <a:pt x="3294" y="1638"/>
                      </a:lnTo>
                      <a:lnTo>
                        <a:pt x="3287" y="1647"/>
                      </a:lnTo>
                      <a:lnTo>
                        <a:pt x="3276" y="1656"/>
                      </a:lnTo>
                      <a:lnTo>
                        <a:pt x="3267" y="1661"/>
                      </a:lnTo>
                      <a:lnTo>
                        <a:pt x="3259" y="1665"/>
                      </a:lnTo>
                      <a:lnTo>
                        <a:pt x="3256" y="1669"/>
                      </a:lnTo>
                      <a:lnTo>
                        <a:pt x="3253" y="1674"/>
                      </a:lnTo>
                      <a:lnTo>
                        <a:pt x="3251" y="1675"/>
                      </a:lnTo>
                      <a:lnTo>
                        <a:pt x="3249" y="1680"/>
                      </a:lnTo>
                      <a:lnTo>
                        <a:pt x="3245" y="1693"/>
                      </a:lnTo>
                      <a:lnTo>
                        <a:pt x="3245" y="1706"/>
                      </a:lnTo>
                      <a:lnTo>
                        <a:pt x="3244" y="1710"/>
                      </a:lnTo>
                      <a:lnTo>
                        <a:pt x="3243" y="1713"/>
                      </a:lnTo>
                      <a:lnTo>
                        <a:pt x="3242" y="1714"/>
                      </a:lnTo>
                      <a:lnTo>
                        <a:pt x="3236" y="1712"/>
                      </a:lnTo>
                      <a:lnTo>
                        <a:pt x="3227" y="1712"/>
                      </a:lnTo>
                      <a:lnTo>
                        <a:pt x="3223" y="1714"/>
                      </a:lnTo>
                      <a:lnTo>
                        <a:pt x="3216" y="1718"/>
                      </a:lnTo>
                      <a:lnTo>
                        <a:pt x="3215" y="1722"/>
                      </a:lnTo>
                      <a:lnTo>
                        <a:pt x="3211" y="1723"/>
                      </a:lnTo>
                      <a:lnTo>
                        <a:pt x="3196" y="1723"/>
                      </a:lnTo>
                      <a:lnTo>
                        <a:pt x="3196" y="1727"/>
                      </a:lnTo>
                      <a:lnTo>
                        <a:pt x="3193" y="1729"/>
                      </a:lnTo>
                      <a:lnTo>
                        <a:pt x="3192" y="1731"/>
                      </a:lnTo>
                      <a:lnTo>
                        <a:pt x="3186" y="1736"/>
                      </a:lnTo>
                      <a:lnTo>
                        <a:pt x="3185" y="1745"/>
                      </a:lnTo>
                      <a:lnTo>
                        <a:pt x="3180" y="1754"/>
                      </a:lnTo>
                      <a:lnTo>
                        <a:pt x="3170" y="1763"/>
                      </a:lnTo>
                      <a:lnTo>
                        <a:pt x="3169" y="1766"/>
                      </a:lnTo>
                      <a:lnTo>
                        <a:pt x="3166" y="1770"/>
                      </a:lnTo>
                      <a:lnTo>
                        <a:pt x="3165" y="1771"/>
                      </a:lnTo>
                      <a:lnTo>
                        <a:pt x="3158" y="1774"/>
                      </a:lnTo>
                      <a:lnTo>
                        <a:pt x="3153" y="1779"/>
                      </a:lnTo>
                      <a:lnTo>
                        <a:pt x="3150" y="1782"/>
                      </a:lnTo>
                      <a:lnTo>
                        <a:pt x="3148" y="1785"/>
                      </a:lnTo>
                      <a:lnTo>
                        <a:pt x="3146" y="1787"/>
                      </a:lnTo>
                      <a:lnTo>
                        <a:pt x="3136" y="1793"/>
                      </a:lnTo>
                      <a:lnTo>
                        <a:pt x="3135" y="1795"/>
                      </a:lnTo>
                      <a:lnTo>
                        <a:pt x="3129" y="1800"/>
                      </a:lnTo>
                      <a:lnTo>
                        <a:pt x="3126" y="1804"/>
                      </a:lnTo>
                      <a:lnTo>
                        <a:pt x="3122" y="1812"/>
                      </a:lnTo>
                      <a:lnTo>
                        <a:pt x="3118" y="1816"/>
                      </a:lnTo>
                      <a:lnTo>
                        <a:pt x="3115" y="1823"/>
                      </a:lnTo>
                      <a:lnTo>
                        <a:pt x="3114" y="1824"/>
                      </a:lnTo>
                      <a:lnTo>
                        <a:pt x="3112" y="1829"/>
                      </a:lnTo>
                      <a:lnTo>
                        <a:pt x="3110" y="1836"/>
                      </a:lnTo>
                      <a:lnTo>
                        <a:pt x="3108" y="1840"/>
                      </a:lnTo>
                      <a:lnTo>
                        <a:pt x="3107" y="1841"/>
                      </a:lnTo>
                      <a:lnTo>
                        <a:pt x="3107" y="1844"/>
                      </a:lnTo>
                      <a:lnTo>
                        <a:pt x="3116" y="1869"/>
                      </a:lnTo>
                      <a:lnTo>
                        <a:pt x="3134" y="1909"/>
                      </a:lnTo>
                      <a:lnTo>
                        <a:pt x="3152" y="1940"/>
                      </a:lnTo>
                      <a:lnTo>
                        <a:pt x="3162" y="1961"/>
                      </a:lnTo>
                      <a:lnTo>
                        <a:pt x="3173" y="1980"/>
                      </a:lnTo>
                      <a:lnTo>
                        <a:pt x="3180" y="1996"/>
                      </a:lnTo>
                      <a:lnTo>
                        <a:pt x="3184" y="2006"/>
                      </a:lnTo>
                      <a:lnTo>
                        <a:pt x="3185" y="2015"/>
                      </a:lnTo>
                      <a:lnTo>
                        <a:pt x="3162" y="2035"/>
                      </a:lnTo>
                      <a:lnTo>
                        <a:pt x="3143" y="2050"/>
                      </a:lnTo>
                      <a:lnTo>
                        <a:pt x="3135" y="2058"/>
                      </a:lnTo>
                      <a:lnTo>
                        <a:pt x="3131" y="2065"/>
                      </a:lnTo>
                      <a:lnTo>
                        <a:pt x="3132" y="2068"/>
                      </a:lnTo>
                      <a:lnTo>
                        <a:pt x="3134" y="2072"/>
                      </a:lnTo>
                      <a:lnTo>
                        <a:pt x="3134" y="2083"/>
                      </a:lnTo>
                      <a:lnTo>
                        <a:pt x="3133" y="2090"/>
                      </a:lnTo>
                      <a:lnTo>
                        <a:pt x="3131" y="2093"/>
                      </a:lnTo>
                      <a:lnTo>
                        <a:pt x="3129" y="2096"/>
                      </a:lnTo>
                      <a:lnTo>
                        <a:pt x="3115" y="2105"/>
                      </a:lnTo>
                      <a:lnTo>
                        <a:pt x="3109" y="2115"/>
                      </a:lnTo>
                      <a:lnTo>
                        <a:pt x="3105" y="2120"/>
                      </a:lnTo>
                      <a:lnTo>
                        <a:pt x="3095" y="2131"/>
                      </a:lnTo>
                      <a:lnTo>
                        <a:pt x="3093" y="2130"/>
                      </a:lnTo>
                      <a:lnTo>
                        <a:pt x="3092" y="2128"/>
                      </a:lnTo>
                      <a:lnTo>
                        <a:pt x="3082" y="2138"/>
                      </a:lnTo>
                      <a:lnTo>
                        <a:pt x="3061" y="2153"/>
                      </a:lnTo>
                      <a:lnTo>
                        <a:pt x="3025" y="2182"/>
                      </a:lnTo>
                      <a:lnTo>
                        <a:pt x="3004" y="2198"/>
                      </a:lnTo>
                      <a:lnTo>
                        <a:pt x="2987" y="2210"/>
                      </a:lnTo>
                      <a:lnTo>
                        <a:pt x="2974" y="2220"/>
                      </a:lnTo>
                      <a:lnTo>
                        <a:pt x="2979" y="2223"/>
                      </a:lnTo>
                      <a:lnTo>
                        <a:pt x="2982" y="2224"/>
                      </a:lnTo>
                      <a:lnTo>
                        <a:pt x="2990" y="2224"/>
                      </a:lnTo>
                      <a:lnTo>
                        <a:pt x="2993" y="2224"/>
                      </a:lnTo>
                      <a:lnTo>
                        <a:pt x="3001" y="2229"/>
                      </a:lnTo>
                      <a:lnTo>
                        <a:pt x="3004" y="2233"/>
                      </a:lnTo>
                      <a:lnTo>
                        <a:pt x="3007" y="2238"/>
                      </a:lnTo>
                      <a:lnTo>
                        <a:pt x="3010" y="2244"/>
                      </a:lnTo>
                      <a:lnTo>
                        <a:pt x="3012" y="2250"/>
                      </a:lnTo>
                      <a:lnTo>
                        <a:pt x="3015" y="2258"/>
                      </a:lnTo>
                      <a:lnTo>
                        <a:pt x="3015" y="2264"/>
                      </a:lnTo>
                      <a:lnTo>
                        <a:pt x="3015" y="2267"/>
                      </a:lnTo>
                      <a:lnTo>
                        <a:pt x="3016" y="2270"/>
                      </a:lnTo>
                      <a:lnTo>
                        <a:pt x="3017" y="2272"/>
                      </a:lnTo>
                      <a:lnTo>
                        <a:pt x="3018" y="2278"/>
                      </a:lnTo>
                      <a:lnTo>
                        <a:pt x="3016" y="2284"/>
                      </a:lnTo>
                      <a:lnTo>
                        <a:pt x="3014" y="2287"/>
                      </a:lnTo>
                      <a:lnTo>
                        <a:pt x="3014" y="2289"/>
                      </a:lnTo>
                      <a:lnTo>
                        <a:pt x="3014" y="2293"/>
                      </a:lnTo>
                      <a:lnTo>
                        <a:pt x="3013" y="2297"/>
                      </a:lnTo>
                      <a:lnTo>
                        <a:pt x="3009" y="2300"/>
                      </a:lnTo>
                      <a:lnTo>
                        <a:pt x="3005" y="2302"/>
                      </a:lnTo>
                      <a:lnTo>
                        <a:pt x="3003" y="2303"/>
                      </a:lnTo>
                      <a:lnTo>
                        <a:pt x="3000" y="2303"/>
                      </a:lnTo>
                      <a:lnTo>
                        <a:pt x="2997" y="2301"/>
                      </a:lnTo>
                      <a:lnTo>
                        <a:pt x="2988" y="2297"/>
                      </a:lnTo>
                      <a:lnTo>
                        <a:pt x="2984" y="2296"/>
                      </a:lnTo>
                      <a:lnTo>
                        <a:pt x="2980" y="2296"/>
                      </a:lnTo>
                      <a:lnTo>
                        <a:pt x="2975" y="2296"/>
                      </a:lnTo>
                      <a:lnTo>
                        <a:pt x="2972" y="2297"/>
                      </a:lnTo>
                      <a:lnTo>
                        <a:pt x="2969" y="2299"/>
                      </a:lnTo>
                      <a:lnTo>
                        <a:pt x="2969" y="2300"/>
                      </a:lnTo>
                      <a:lnTo>
                        <a:pt x="2968" y="2304"/>
                      </a:lnTo>
                      <a:lnTo>
                        <a:pt x="2967" y="2307"/>
                      </a:lnTo>
                      <a:lnTo>
                        <a:pt x="2965" y="2308"/>
                      </a:lnTo>
                      <a:lnTo>
                        <a:pt x="2957" y="2314"/>
                      </a:lnTo>
                      <a:lnTo>
                        <a:pt x="2948" y="2322"/>
                      </a:lnTo>
                      <a:lnTo>
                        <a:pt x="2944" y="2326"/>
                      </a:lnTo>
                      <a:lnTo>
                        <a:pt x="2942" y="2328"/>
                      </a:lnTo>
                      <a:lnTo>
                        <a:pt x="2938" y="2334"/>
                      </a:lnTo>
                      <a:lnTo>
                        <a:pt x="2936" y="2337"/>
                      </a:lnTo>
                      <a:lnTo>
                        <a:pt x="2935" y="2341"/>
                      </a:lnTo>
                      <a:lnTo>
                        <a:pt x="2933" y="2346"/>
                      </a:lnTo>
                      <a:lnTo>
                        <a:pt x="2925" y="2358"/>
                      </a:lnTo>
                      <a:lnTo>
                        <a:pt x="2923" y="2363"/>
                      </a:lnTo>
                      <a:lnTo>
                        <a:pt x="2922" y="2369"/>
                      </a:lnTo>
                      <a:lnTo>
                        <a:pt x="2921" y="2375"/>
                      </a:lnTo>
                      <a:lnTo>
                        <a:pt x="2918" y="2388"/>
                      </a:lnTo>
                      <a:lnTo>
                        <a:pt x="2915" y="2400"/>
                      </a:lnTo>
                      <a:lnTo>
                        <a:pt x="2914" y="2405"/>
                      </a:lnTo>
                      <a:lnTo>
                        <a:pt x="2913" y="2409"/>
                      </a:lnTo>
                      <a:lnTo>
                        <a:pt x="2914" y="2413"/>
                      </a:lnTo>
                      <a:lnTo>
                        <a:pt x="2915" y="2415"/>
                      </a:lnTo>
                      <a:lnTo>
                        <a:pt x="2917" y="2421"/>
                      </a:lnTo>
                      <a:lnTo>
                        <a:pt x="2919" y="2425"/>
                      </a:lnTo>
                      <a:lnTo>
                        <a:pt x="2923" y="2432"/>
                      </a:lnTo>
                      <a:lnTo>
                        <a:pt x="2925" y="2435"/>
                      </a:lnTo>
                      <a:lnTo>
                        <a:pt x="2930" y="2440"/>
                      </a:lnTo>
                      <a:lnTo>
                        <a:pt x="2936" y="2445"/>
                      </a:lnTo>
                      <a:lnTo>
                        <a:pt x="2940" y="2447"/>
                      </a:lnTo>
                      <a:lnTo>
                        <a:pt x="2941" y="2447"/>
                      </a:lnTo>
                      <a:lnTo>
                        <a:pt x="2945" y="2447"/>
                      </a:lnTo>
                      <a:lnTo>
                        <a:pt x="2948" y="2448"/>
                      </a:lnTo>
                      <a:lnTo>
                        <a:pt x="2950" y="2451"/>
                      </a:lnTo>
                      <a:lnTo>
                        <a:pt x="2955" y="2455"/>
                      </a:lnTo>
                      <a:lnTo>
                        <a:pt x="2958" y="2457"/>
                      </a:lnTo>
                      <a:lnTo>
                        <a:pt x="2963" y="2458"/>
                      </a:lnTo>
                      <a:lnTo>
                        <a:pt x="2969" y="2462"/>
                      </a:lnTo>
                      <a:lnTo>
                        <a:pt x="2974" y="2466"/>
                      </a:lnTo>
                      <a:lnTo>
                        <a:pt x="2983" y="2476"/>
                      </a:lnTo>
                      <a:lnTo>
                        <a:pt x="2985" y="2479"/>
                      </a:lnTo>
                      <a:lnTo>
                        <a:pt x="2989" y="2481"/>
                      </a:lnTo>
                      <a:lnTo>
                        <a:pt x="2992" y="2484"/>
                      </a:lnTo>
                      <a:lnTo>
                        <a:pt x="2995" y="2487"/>
                      </a:lnTo>
                      <a:lnTo>
                        <a:pt x="2997" y="2490"/>
                      </a:lnTo>
                      <a:lnTo>
                        <a:pt x="3001" y="2494"/>
                      </a:lnTo>
                      <a:lnTo>
                        <a:pt x="3003" y="2499"/>
                      </a:lnTo>
                      <a:lnTo>
                        <a:pt x="3006" y="2506"/>
                      </a:lnTo>
                      <a:lnTo>
                        <a:pt x="3009" y="2511"/>
                      </a:lnTo>
                      <a:lnTo>
                        <a:pt x="3012" y="2514"/>
                      </a:lnTo>
                      <a:lnTo>
                        <a:pt x="3012" y="2516"/>
                      </a:lnTo>
                      <a:lnTo>
                        <a:pt x="3012" y="2518"/>
                      </a:lnTo>
                      <a:lnTo>
                        <a:pt x="3013" y="2523"/>
                      </a:lnTo>
                      <a:lnTo>
                        <a:pt x="3014" y="2527"/>
                      </a:lnTo>
                      <a:lnTo>
                        <a:pt x="3014" y="2531"/>
                      </a:lnTo>
                      <a:lnTo>
                        <a:pt x="3014" y="2535"/>
                      </a:lnTo>
                      <a:lnTo>
                        <a:pt x="3015" y="2539"/>
                      </a:lnTo>
                      <a:lnTo>
                        <a:pt x="3014" y="2543"/>
                      </a:lnTo>
                      <a:lnTo>
                        <a:pt x="3016" y="2545"/>
                      </a:lnTo>
                      <a:lnTo>
                        <a:pt x="3016" y="2546"/>
                      </a:lnTo>
                      <a:lnTo>
                        <a:pt x="3018" y="2549"/>
                      </a:lnTo>
                      <a:lnTo>
                        <a:pt x="3019" y="2554"/>
                      </a:lnTo>
                      <a:lnTo>
                        <a:pt x="3020" y="2555"/>
                      </a:lnTo>
                      <a:lnTo>
                        <a:pt x="3022" y="2563"/>
                      </a:lnTo>
                      <a:lnTo>
                        <a:pt x="3024" y="2567"/>
                      </a:lnTo>
                      <a:lnTo>
                        <a:pt x="3027" y="2572"/>
                      </a:lnTo>
                      <a:lnTo>
                        <a:pt x="3027" y="2574"/>
                      </a:lnTo>
                      <a:lnTo>
                        <a:pt x="3025" y="2587"/>
                      </a:lnTo>
                      <a:lnTo>
                        <a:pt x="3024" y="2590"/>
                      </a:lnTo>
                      <a:lnTo>
                        <a:pt x="3023" y="2596"/>
                      </a:lnTo>
                      <a:lnTo>
                        <a:pt x="3024" y="2599"/>
                      </a:lnTo>
                      <a:lnTo>
                        <a:pt x="3028" y="2610"/>
                      </a:lnTo>
                      <a:lnTo>
                        <a:pt x="3029" y="2611"/>
                      </a:lnTo>
                      <a:lnTo>
                        <a:pt x="3039" y="2615"/>
                      </a:lnTo>
                      <a:lnTo>
                        <a:pt x="3047" y="2620"/>
                      </a:lnTo>
                      <a:lnTo>
                        <a:pt x="3049" y="2622"/>
                      </a:lnTo>
                      <a:lnTo>
                        <a:pt x="3052" y="2624"/>
                      </a:lnTo>
                      <a:lnTo>
                        <a:pt x="3053" y="2626"/>
                      </a:lnTo>
                      <a:lnTo>
                        <a:pt x="3055" y="2631"/>
                      </a:lnTo>
                      <a:lnTo>
                        <a:pt x="3060" y="2639"/>
                      </a:lnTo>
                      <a:lnTo>
                        <a:pt x="3061" y="2640"/>
                      </a:lnTo>
                      <a:lnTo>
                        <a:pt x="3063" y="2645"/>
                      </a:lnTo>
                      <a:lnTo>
                        <a:pt x="3068" y="2651"/>
                      </a:lnTo>
                      <a:lnTo>
                        <a:pt x="3069" y="2653"/>
                      </a:lnTo>
                      <a:lnTo>
                        <a:pt x="3070" y="2659"/>
                      </a:lnTo>
                      <a:lnTo>
                        <a:pt x="3071" y="2663"/>
                      </a:lnTo>
                      <a:lnTo>
                        <a:pt x="3070" y="2666"/>
                      </a:lnTo>
                      <a:lnTo>
                        <a:pt x="3069" y="2670"/>
                      </a:lnTo>
                      <a:lnTo>
                        <a:pt x="3067" y="2676"/>
                      </a:lnTo>
                      <a:lnTo>
                        <a:pt x="3065" y="2681"/>
                      </a:lnTo>
                      <a:lnTo>
                        <a:pt x="3060" y="2691"/>
                      </a:lnTo>
                      <a:lnTo>
                        <a:pt x="3059" y="2692"/>
                      </a:lnTo>
                      <a:lnTo>
                        <a:pt x="3055" y="2698"/>
                      </a:lnTo>
                      <a:lnTo>
                        <a:pt x="3054" y="2703"/>
                      </a:lnTo>
                      <a:lnTo>
                        <a:pt x="3052" y="2706"/>
                      </a:lnTo>
                      <a:lnTo>
                        <a:pt x="3051" y="2710"/>
                      </a:lnTo>
                      <a:lnTo>
                        <a:pt x="3050" y="2722"/>
                      </a:lnTo>
                      <a:lnTo>
                        <a:pt x="3050" y="2726"/>
                      </a:lnTo>
                      <a:lnTo>
                        <a:pt x="3049" y="2744"/>
                      </a:lnTo>
                      <a:lnTo>
                        <a:pt x="3048" y="2749"/>
                      </a:lnTo>
                      <a:lnTo>
                        <a:pt x="3046" y="2752"/>
                      </a:lnTo>
                      <a:lnTo>
                        <a:pt x="3042" y="2756"/>
                      </a:lnTo>
                      <a:lnTo>
                        <a:pt x="3039" y="2757"/>
                      </a:lnTo>
                      <a:lnTo>
                        <a:pt x="3035" y="2757"/>
                      </a:lnTo>
                      <a:lnTo>
                        <a:pt x="3033" y="2758"/>
                      </a:lnTo>
                      <a:lnTo>
                        <a:pt x="3029" y="2762"/>
                      </a:lnTo>
                      <a:lnTo>
                        <a:pt x="3026" y="2760"/>
                      </a:lnTo>
                      <a:lnTo>
                        <a:pt x="3017" y="2751"/>
                      </a:lnTo>
                      <a:lnTo>
                        <a:pt x="3013" y="2746"/>
                      </a:lnTo>
                      <a:lnTo>
                        <a:pt x="3012" y="2743"/>
                      </a:lnTo>
                      <a:lnTo>
                        <a:pt x="3012" y="2741"/>
                      </a:lnTo>
                      <a:lnTo>
                        <a:pt x="3010" y="2739"/>
                      </a:lnTo>
                      <a:lnTo>
                        <a:pt x="3007" y="2738"/>
                      </a:lnTo>
                      <a:lnTo>
                        <a:pt x="3003" y="2735"/>
                      </a:lnTo>
                      <a:lnTo>
                        <a:pt x="3001" y="2733"/>
                      </a:lnTo>
                      <a:lnTo>
                        <a:pt x="3000" y="2732"/>
                      </a:lnTo>
                      <a:lnTo>
                        <a:pt x="2999" y="2726"/>
                      </a:lnTo>
                      <a:lnTo>
                        <a:pt x="2994" y="2721"/>
                      </a:lnTo>
                      <a:lnTo>
                        <a:pt x="2991" y="2717"/>
                      </a:lnTo>
                      <a:lnTo>
                        <a:pt x="2984" y="2711"/>
                      </a:lnTo>
                      <a:lnTo>
                        <a:pt x="2981" y="2709"/>
                      </a:lnTo>
                      <a:lnTo>
                        <a:pt x="2975" y="2706"/>
                      </a:lnTo>
                      <a:lnTo>
                        <a:pt x="2967" y="2703"/>
                      </a:lnTo>
                      <a:lnTo>
                        <a:pt x="2957" y="2700"/>
                      </a:lnTo>
                      <a:lnTo>
                        <a:pt x="2950" y="2697"/>
                      </a:lnTo>
                      <a:lnTo>
                        <a:pt x="2944" y="2696"/>
                      </a:lnTo>
                      <a:lnTo>
                        <a:pt x="2940" y="2695"/>
                      </a:lnTo>
                      <a:lnTo>
                        <a:pt x="2935" y="2696"/>
                      </a:lnTo>
                      <a:lnTo>
                        <a:pt x="2927" y="2698"/>
                      </a:lnTo>
                      <a:lnTo>
                        <a:pt x="2920" y="2703"/>
                      </a:lnTo>
                      <a:lnTo>
                        <a:pt x="2917" y="2704"/>
                      </a:lnTo>
                      <a:lnTo>
                        <a:pt x="2916" y="2704"/>
                      </a:lnTo>
                      <a:lnTo>
                        <a:pt x="2908" y="2706"/>
                      </a:lnTo>
                      <a:lnTo>
                        <a:pt x="2906" y="2707"/>
                      </a:lnTo>
                      <a:lnTo>
                        <a:pt x="2899" y="2708"/>
                      </a:lnTo>
                      <a:lnTo>
                        <a:pt x="2893" y="2711"/>
                      </a:lnTo>
                      <a:lnTo>
                        <a:pt x="2884" y="2715"/>
                      </a:lnTo>
                      <a:lnTo>
                        <a:pt x="2878" y="2720"/>
                      </a:lnTo>
                      <a:lnTo>
                        <a:pt x="2870" y="2724"/>
                      </a:lnTo>
                      <a:lnTo>
                        <a:pt x="2869" y="2725"/>
                      </a:lnTo>
                      <a:lnTo>
                        <a:pt x="2867" y="2729"/>
                      </a:lnTo>
                      <a:lnTo>
                        <a:pt x="2863" y="2733"/>
                      </a:lnTo>
                      <a:lnTo>
                        <a:pt x="2861" y="2734"/>
                      </a:lnTo>
                      <a:lnTo>
                        <a:pt x="2860" y="2734"/>
                      </a:lnTo>
                      <a:lnTo>
                        <a:pt x="2857" y="2736"/>
                      </a:lnTo>
                      <a:lnTo>
                        <a:pt x="2856" y="2736"/>
                      </a:lnTo>
                      <a:lnTo>
                        <a:pt x="2852" y="2740"/>
                      </a:lnTo>
                      <a:lnTo>
                        <a:pt x="2848" y="2741"/>
                      </a:lnTo>
                      <a:lnTo>
                        <a:pt x="2847" y="2742"/>
                      </a:lnTo>
                      <a:lnTo>
                        <a:pt x="2845" y="2744"/>
                      </a:lnTo>
                      <a:lnTo>
                        <a:pt x="2843" y="2754"/>
                      </a:lnTo>
                      <a:lnTo>
                        <a:pt x="2842" y="2756"/>
                      </a:lnTo>
                      <a:lnTo>
                        <a:pt x="2841" y="2760"/>
                      </a:lnTo>
                      <a:lnTo>
                        <a:pt x="2840" y="2766"/>
                      </a:lnTo>
                      <a:lnTo>
                        <a:pt x="2841" y="2769"/>
                      </a:lnTo>
                      <a:lnTo>
                        <a:pt x="2843" y="2772"/>
                      </a:lnTo>
                      <a:lnTo>
                        <a:pt x="2849" y="2776"/>
                      </a:lnTo>
                      <a:lnTo>
                        <a:pt x="2852" y="2779"/>
                      </a:lnTo>
                      <a:lnTo>
                        <a:pt x="2855" y="2783"/>
                      </a:lnTo>
                      <a:lnTo>
                        <a:pt x="2856" y="2785"/>
                      </a:lnTo>
                      <a:lnTo>
                        <a:pt x="2859" y="2788"/>
                      </a:lnTo>
                      <a:lnTo>
                        <a:pt x="2865" y="2790"/>
                      </a:lnTo>
                      <a:lnTo>
                        <a:pt x="2867" y="2793"/>
                      </a:lnTo>
                      <a:lnTo>
                        <a:pt x="2872" y="2802"/>
                      </a:lnTo>
                      <a:lnTo>
                        <a:pt x="2874" y="2806"/>
                      </a:lnTo>
                      <a:lnTo>
                        <a:pt x="2875" y="2810"/>
                      </a:lnTo>
                      <a:lnTo>
                        <a:pt x="2875" y="2816"/>
                      </a:lnTo>
                      <a:lnTo>
                        <a:pt x="2875" y="2819"/>
                      </a:lnTo>
                      <a:lnTo>
                        <a:pt x="2881" y="2826"/>
                      </a:lnTo>
                      <a:lnTo>
                        <a:pt x="2886" y="2827"/>
                      </a:lnTo>
                      <a:lnTo>
                        <a:pt x="2891" y="2830"/>
                      </a:lnTo>
                      <a:lnTo>
                        <a:pt x="2894" y="2833"/>
                      </a:lnTo>
                      <a:lnTo>
                        <a:pt x="2897" y="2834"/>
                      </a:lnTo>
                      <a:lnTo>
                        <a:pt x="2901" y="2839"/>
                      </a:lnTo>
                      <a:lnTo>
                        <a:pt x="2904" y="2841"/>
                      </a:lnTo>
                      <a:lnTo>
                        <a:pt x="2906" y="2842"/>
                      </a:lnTo>
                      <a:lnTo>
                        <a:pt x="2908" y="2843"/>
                      </a:lnTo>
                      <a:lnTo>
                        <a:pt x="2910" y="2843"/>
                      </a:lnTo>
                      <a:lnTo>
                        <a:pt x="2914" y="2845"/>
                      </a:lnTo>
                      <a:lnTo>
                        <a:pt x="2916" y="2846"/>
                      </a:lnTo>
                      <a:lnTo>
                        <a:pt x="2917" y="2845"/>
                      </a:lnTo>
                      <a:lnTo>
                        <a:pt x="2923" y="2845"/>
                      </a:lnTo>
                      <a:lnTo>
                        <a:pt x="2925" y="2845"/>
                      </a:lnTo>
                      <a:lnTo>
                        <a:pt x="2929" y="2848"/>
                      </a:lnTo>
                      <a:lnTo>
                        <a:pt x="2932" y="2849"/>
                      </a:lnTo>
                      <a:lnTo>
                        <a:pt x="2934" y="2849"/>
                      </a:lnTo>
                      <a:lnTo>
                        <a:pt x="2937" y="2849"/>
                      </a:lnTo>
                      <a:lnTo>
                        <a:pt x="2948" y="2852"/>
                      </a:lnTo>
                      <a:lnTo>
                        <a:pt x="2963" y="2863"/>
                      </a:lnTo>
                      <a:lnTo>
                        <a:pt x="2964" y="2865"/>
                      </a:lnTo>
                      <a:lnTo>
                        <a:pt x="2963" y="2865"/>
                      </a:lnTo>
                      <a:lnTo>
                        <a:pt x="2964" y="2868"/>
                      </a:lnTo>
                      <a:lnTo>
                        <a:pt x="2966" y="2871"/>
                      </a:lnTo>
                      <a:lnTo>
                        <a:pt x="2968" y="2874"/>
                      </a:lnTo>
                      <a:lnTo>
                        <a:pt x="2970" y="2877"/>
                      </a:lnTo>
                      <a:lnTo>
                        <a:pt x="2970" y="2878"/>
                      </a:lnTo>
                      <a:lnTo>
                        <a:pt x="2972" y="2880"/>
                      </a:lnTo>
                      <a:lnTo>
                        <a:pt x="2973" y="2884"/>
                      </a:lnTo>
                      <a:lnTo>
                        <a:pt x="2976" y="2888"/>
                      </a:lnTo>
                      <a:lnTo>
                        <a:pt x="2977" y="2891"/>
                      </a:lnTo>
                      <a:lnTo>
                        <a:pt x="2976" y="2895"/>
                      </a:lnTo>
                      <a:lnTo>
                        <a:pt x="2976" y="2899"/>
                      </a:lnTo>
                      <a:lnTo>
                        <a:pt x="2973" y="2910"/>
                      </a:lnTo>
                      <a:lnTo>
                        <a:pt x="2971" y="2914"/>
                      </a:lnTo>
                      <a:lnTo>
                        <a:pt x="2969" y="2917"/>
                      </a:lnTo>
                      <a:lnTo>
                        <a:pt x="2962" y="2922"/>
                      </a:lnTo>
                      <a:lnTo>
                        <a:pt x="2958" y="2927"/>
                      </a:lnTo>
                      <a:lnTo>
                        <a:pt x="2953" y="2931"/>
                      </a:lnTo>
                      <a:lnTo>
                        <a:pt x="2948" y="2935"/>
                      </a:lnTo>
                      <a:lnTo>
                        <a:pt x="2939" y="2946"/>
                      </a:lnTo>
                      <a:lnTo>
                        <a:pt x="2931" y="2954"/>
                      </a:lnTo>
                      <a:lnTo>
                        <a:pt x="2926" y="2959"/>
                      </a:lnTo>
                      <a:lnTo>
                        <a:pt x="2925" y="2962"/>
                      </a:lnTo>
                      <a:lnTo>
                        <a:pt x="2922" y="2968"/>
                      </a:lnTo>
                      <a:lnTo>
                        <a:pt x="2922" y="2971"/>
                      </a:lnTo>
                      <a:lnTo>
                        <a:pt x="2923" y="2979"/>
                      </a:lnTo>
                      <a:lnTo>
                        <a:pt x="2925" y="2985"/>
                      </a:lnTo>
                      <a:lnTo>
                        <a:pt x="2928" y="2990"/>
                      </a:lnTo>
                      <a:lnTo>
                        <a:pt x="2934" y="2995"/>
                      </a:lnTo>
                      <a:lnTo>
                        <a:pt x="2938" y="2999"/>
                      </a:lnTo>
                      <a:lnTo>
                        <a:pt x="2940" y="3001"/>
                      </a:lnTo>
                      <a:lnTo>
                        <a:pt x="2950" y="3002"/>
                      </a:lnTo>
                      <a:lnTo>
                        <a:pt x="2955" y="3003"/>
                      </a:lnTo>
                      <a:lnTo>
                        <a:pt x="2957" y="3003"/>
                      </a:lnTo>
                      <a:lnTo>
                        <a:pt x="2959" y="3003"/>
                      </a:lnTo>
                      <a:lnTo>
                        <a:pt x="2961" y="3004"/>
                      </a:lnTo>
                      <a:lnTo>
                        <a:pt x="2963" y="3006"/>
                      </a:lnTo>
                      <a:lnTo>
                        <a:pt x="2967" y="3011"/>
                      </a:lnTo>
                      <a:lnTo>
                        <a:pt x="2971" y="3016"/>
                      </a:lnTo>
                      <a:lnTo>
                        <a:pt x="2981" y="3022"/>
                      </a:lnTo>
                      <a:lnTo>
                        <a:pt x="2988" y="3024"/>
                      </a:lnTo>
                      <a:lnTo>
                        <a:pt x="2990" y="3025"/>
                      </a:lnTo>
                      <a:lnTo>
                        <a:pt x="2999" y="3034"/>
                      </a:lnTo>
                      <a:lnTo>
                        <a:pt x="3005" y="3038"/>
                      </a:lnTo>
                      <a:lnTo>
                        <a:pt x="3009" y="3044"/>
                      </a:lnTo>
                      <a:lnTo>
                        <a:pt x="3011" y="3046"/>
                      </a:lnTo>
                      <a:lnTo>
                        <a:pt x="3012" y="3051"/>
                      </a:lnTo>
                      <a:lnTo>
                        <a:pt x="3015" y="3054"/>
                      </a:lnTo>
                      <a:lnTo>
                        <a:pt x="3017" y="3061"/>
                      </a:lnTo>
                      <a:lnTo>
                        <a:pt x="3018" y="3073"/>
                      </a:lnTo>
                      <a:lnTo>
                        <a:pt x="3017" y="3077"/>
                      </a:lnTo>
                      <a:lnTo>
                        <a:pt x="3016" y="3079"/>
                      </a:lnTo>
                      <a:lnTo>
                        <a:pt x="3012" y="3084"/>
                      </a:lnTo>
                      <a:lnTo>
                        <a:pt x="3008" y="3090"/>
                      </a:lnTo>
                      <a:lnTo>
                        <a:pt x="3006" y="3092"/>
                      </a:lnTo>
                      <a:lnTo>
                        <a:pt x="3003" y="3095"/>
                      </a:lnTo>
                      <a:lnTo>
                        <a:pt x="3001" y="3099"/>
                      </a:lnTo>
                      <a:lnTo>
                        <a:pt x="2995" y="3105"/>
                      </a:lnTo>
                      <a:lnTo>
                        <a:pt x="2993" y="3110"/>
                      </a:lnTo>
                      <a:lnTo>
                        <a:pt x="2992" y="3112"/>
                      </a:lnTo>
                      <a:lnTo>
                        <a:pt x="2991" y="3115"/>
                      </a:lnTo>
                      <a:lnTo>
                        <a:pt x="2991" y="3121"/>
                      </a:lnTo>
                      <a:lnTo>
                        <a:pt x="2990" y="3131"/>
                      </a:lnTo>
                      <a:lnTo>
                        <a:pt x="2989" y="3134"/>
                      </a:lnTo>
                      <a:lnTo>
                        <a:pt x="2985" y="3139"/>
                      </a:lnTo>
                      <a:lnTo>
                        <a:pt x="2981" y="3145"/>
                      </a:lnTo>
                      <a:lnTo>
                        <a:pt x="2976" y="3149"/>
                      </a:lnTo>
                      <a:lnTo>
                        <a:pt x="2974" y="3151"/>
                      </a:lnTo>
                      <a:lnTo>
                        <a:pt x="2959" y="3157"/>
                      </a:lnTo>
                      <a:lnTo>
                        <a:pt x="2957" y="3157"/>
                      </a:lnTo>
                      <a:lnTo>
                        <a:pt x="2954" y="3158"/>
                      </a:lnTo>
                      <a:lnTo>
                        <a:pt x="2949" y="3159"/>
                      </a:lnTo>
                      <a:lnTo>
                        <a:pt x="2945" y="3162"/>
                      </a:lnTo>
                      <a:lnTo>
                        <a:pt x="2942" y="3164"/>
                      </a:lnTo>
                      <a:lnTo>
                        <a:pt x="2939" y="3165"/>
                      </a:lnTo>
                      <a:lnTo>
                        <a:pt x="2932" y="3170"/>
                      </a:lnTo>
                      <a:lnTo>
                        <a:pt x="2927" y="3173"/>
                      </a:lnTo>
                      <a:lnTo>
                        <a:pt x="2921" y="3176"/>
                      </a:lnTo>
                      <a:lnTo>
                        <a:pt x="2918" y="3176"/>
                      </a:lnTo>
                      <a:lnTo>
                        <a:pt x="2910" y="3177"/>
                      </a:lnTo>
                      <a:lnTo>
                        <a:pt x="2907" y="3178"/>
                      </a:lnTo>
                      <a:lnTo>
                        <a:pt x="2904" y="3178"/>
                      </a:lnTo>
                      <a:lnTo>
                        <a:pt x="2899" y="3177"/>
                      </a:lnTo>
                      <a:lnTo>
                        <a:pt x="2887" y="3174"/>
                      </a:lnTo>
                      <a:lnTo>
                        <a:pt x="2881" y="3173"/>
                      </a:lnTo>
                      <a:lnTo>
                        <a:pt x="2880" y="3173"/>
                      </a:lnTo>
                      <a:lnTo>
                        <a:pt x="2874" y="3174"/>
                      </a:lnTo>
                      <a:lnTo>
                        <a:pt x="2866" y="3174"/>
                      </a:lnTo>
                      <a:lnTo>
                        <a:pt x="2864" y="3174"/>
                      </a:lnTo>
                      <a:lnTo>
                        <a:pt x="2864" y="3174"/>
                      </a:lnTo>
                      <a:lnTo>
                        <a:pt x="2861" y="3174"/>
                      </a:lnTo>
                      <a:lnTo>
                        <a:pt x="2857" y="3175"/>
                      </a:lnTo>
                      <a:lnTo>
                        <a:pt x="2856" y="3175"/>
                      </a:lnTo>
                      <a:lnTo>
                        <a:pt x="2851" y="3178"/>
                      </a:lnTo>
                      <a:lnTo>
                        <a:pt x="2852" y="3179"/>
                      </a:lnTo>
                      <a:lnTo>
                        <a:pt x="2850" y="3191"/>
                      </a:lnTo>
                      <a:lnTo>
                        <a:pt x="2850" y="3198"/>
                      </a:lnTo>
                      <a:lnTo>
                        <a:pt x="2851" y="3207"/>
                      </a:lnTo>
                      <a:lnTo>
                        <a:pt x="2852" y="3208"/>
                      </a:lnTo>
                      <a:lnTo>
                        <a:pt x="2853" y="3210"/>
                      </a:lnTo>
                      <a:lnTo>
                        <a:pt x="2853" y="3216"/>
                      </a:lnTo>
                      <a:lnTo>
                        <a:pt x="2855" y="3222"/>
                      </a:lnTo>
                      <a:lnTo>
                        <a:pt x="2857" y="3226"/>
                      </a:lnTo>
                      <a:lnTo>
                        <a:pt x="2858" y="3228"/>
                      </a:lnTo>
                      <a:lnTo>
                        <a:pt x="2867" y="3236"/>
                      </a:lnTo>
                      <a:lnTo>
                        <a:pt x="2881" y="3243"/>
                      </a:lnTo>
                      <a:lnTo>
                        <a:pt x="2888" y="3249"/>
                      </a:lnTo>
                      <a:lnTo>
                        <a:pt x="2897" y="3255"/>
                      </a:lnTo>
                      <a:lnTo>
                        <a:pt x="2901" y="3260"/>
                      </a:lnTo>
                      <a:lnTo>
                        <a:pt x="2908" y="3265"/>
                      </a:lnTo>
                      <a:lnTo>
                        <a:pt x="2916" y="3269"/>
                      </a:lnTo>
                      <a:lnTo>
                        <a:pt x="2922" y="3273"/>
                      </a:lnTo>
                      <a:lnTo>
                        <a:pt x="2924" y="3274"/>
                      </a:lnTo>
                      <a:lnTo>
                        <a:pt x="2930" y="3277"/>
                      </a:lnTo>
                      <a:lnTo>
                        <a:pt x="2937" y="3279"/>
                      </a:lnTo>
                      <a:lnTo>
                        <a:pt x="2942" y="3279"/>
                      </a:lnTo>
                      <a:lnTo>
                        <a:pt x="2946" y="3278"/>
                      </a:lnTo>
                      <a:lnTo>
                        <a:pt x="2949" y="3275"/>
                      </a:lnTo>
                      <a:lnTo>
                        <a:pt x="2952" y="3274"/>
                      </a:lnTo>
                      <a:lnTo>
                        <a:pt x="2954" y="3275"/>
                      </a:lnTo>
                      <a:lnTo>
                        <a:pt x="2958" y="3276"/>
                      </a:lnTo>
                      <a:lnTo>
                        <a:pt x="2963" y="3277"/>
                      </a:lnTo>
                      <a:lnTo>
                        <a:pt x="2964" y="3277"/>
                      </a:lnTo>
                      <a:lnTo>
                        <a:pt x="2973" y="3275"/>
                      </a:lnTo>
                      <a:lnTo>
                        <a:pt x="2980" y="3273"/>
                      </a:lnTo>
                      <a:lnTo>
                        <a:pt x="2987" y="3272"/>
                      </a:lnTo>
                      <a:lnTo>
                        <a:pt x="2993" y="3269"/>
                      </a:lnTo>
                      <a:lnTo>
                        <a:pt x="2995" y="3268"/>
                      </a:lnTo>
                      <a:lnTo>
                        <a:pt x="2999" y="3268"/>
                      </a:lnTo>
                      <a:lnTo>
                        <a:pt x="3006" y="3270"/>
                      </a:lnTo>
                      <a:lnTo>
                        <a:pt x="3009" y="3270"/>
                      </a:lnTo>
                      <a:lnTo>
                        <a:pt x="3019" y="3268"/>
                      </a:lnTo>
                      <a:lnTo>
                        <a:pt x="3030" y="3268"/>
                      </a:lnTo>
                      <a:lnTo>
                        <a:pt x="3034" y="3267"/>
                      </a:lnTo>
                      <a:lnTo>
                        <a:pt x="3036" y="3266"/>
                      </a:lnTo>
                      <a:lnTo>
                        <a:pt x="3041" y="3264"/>
                      </a:lnTo>
                      <a:lnTo>
                        <a:pt x="3047" y="3263"/>
                      </a:lnTo>
                      <a:lnTo>
                        <a:pt x="3050" y="3263"/>
                      </a:lnTo>
                      <a:lnTo>
                        <a:pt x="3055" y="3264"/>
                      </a:lnTo>
                      <a:lnTo>
                        <a:pt x="3060" y="3265"/>
                      </a:lnTo>
                      <a:lnTo>
                        <a:pt x="3062" y="3266"/>
                      </a:lnTo>
                      <a:lnTo>
                        <a:pt x="3065" y="3268"/>
                      </a:lnTo>
                      <a:lnTo>
                        <a:pt x="3067" y="3270"/>
                      </a:lnTo>
                      <a:lnTo>
                        <a:pt x="3070" y="3271"/>
                      </a:lnTo>
                      <a:lnTo>
                        <a:pt x="3072" y="3272"/>
                      </a:lnTo>
                      <a:lnTo>
                        <a:pt x="3074" y="3274"/>
                      </a:lnTo>
                      <a:lnTo>
                        <a:pt x="3082" y="3280"/>
                      </a:lnTo>
                      <a:lnTo>
                        <a:pt x="3083" y="3281"/>
                      </a:lnTo>
                      <a:lnTo>
                        <a:pt x="3088" y="3284"/>
                      </a:lnTo>
                      <a:lnTo>
                        <a:pt x="3091" y="3287"/>
                      </a:lnTo>
                      <a:lnTo>
                        <a:pt x="3095" y="3293"/>
                      </a:lnTo>
                      <a:lnTo>
                        <a:pt x="3098" y="3295"/>
                      </a:lnTo>
                      <a:lnTo>
                        <a:pt x="3103" y="3297"/>
                      </a:lnTo>
                      <a:lnTo>
                        <a:pt x="3107" y="3300"/>
                      </a:lnTo>
                      <a:lnTo>
                        <a:pt x="3112" y="3305"/>
                      </a:lnTo>
                      <a:lnTo>
                        <a:pt x="3114" y="3306"/>
                      </a:lnTo>
                      <a:lnTo>
                        <a:pt x="3116" y="3308"/>
                      </a:lnTo>
                      <a:lnTo>
                        <a:pt x="3120" y="3313"/>
                      </a:lnTo>
                      <a:lnTo>
                        <a:pt x="3127" y="3316"/>
                      </a:lnTo>
                      <a:lnTo>
                        <a:pt x="3135" y="3324"/>
                      </a:lnTo>
                      <a:lnTo>
                        <a:pt x="3140" y="3329"/>
                      </a:lnTo>
                      <a:lnTo>
                        <a:pt x="3146" y="3335"/>
                      </a:lnTo>
                      <a:lnTo>
                        <a:pt x="3157" y="3345"/>
                      </a:lnTo>
                      <a:lnTo>
                        <a:pt x="3164" y="3351"/>
                      </a:lnTo>
                      <a:lnTo>
                        <a:pt x="3173" y="3359"/>
                      </a:lnTo>
                      <a:lnTo>
                        <a:pt x="3177" y="3364"/>
                      </a:lnTo>
                      <a:lnTo>
                        <a:pt x="3183" y="3372"/>
                      </a:lnTo>
                      <a:lnTo>
                        <a:pt x="3187" y="3378"/>
                      </a:lnTo>
                      <a:lnTo>
                        <a:pt x="3188" y="3385"/>
                      </a:lnTo>
                      <a:lnTo>
                        <a:pt x="3189" y="3393"/>
                      </a:lnTo>
                      <a:lnTo>
                        <a:pt x="3190" y="3398"/>
                      </a:lnTo>
                      <a:lnTo>
                        <a:pt x="3190" y="3407"/>
                      </a:lnTo>
                      <a:lnTo>
                        <a:pt x="3191" y="3413"/>
                      </a:lnTo>
                      <a:lnTo>
                        <a:pt x="3192" y="3422"/>
                      </a:lnTo>
                      <a:lnTo>
                        <a:pt x="3195" y="3436"/>
                      </a:lnTo>
                      <a:lnTo>
                        <a:pt x="3200" y="3463"/>
                      </a:lnTo>
                      <a:lnTo>
                        <a:pt x="3201" y="3481"/>
                      </a:lnTo>
                      <a:lnTo>
                        <a:pt x="3205" y="3497"/>
                      </a:lnTo>
                      <a:lnTo>
                        <a:pt x="3206" y="3504"/>
                      </a:lnTo>
                      <a:lnTo>
                        <a:pt x="3206" y="3510"/>
                      </a:lnTo>
                      <a:lnTo>
                        <a:pt x="3207" y="3515"/>
                      </a:lnTo>
                      <a:lnTo>
                        <a:pt x="3208" y="3518"/>
                      </a:lnTo>
                      <a:lnTo>
                        <a:pt x="3210" y="3520"/>
                      </a:lnTo>
                      <a:lnTo>
                        <a:pt x="3215" y="3523"/>
                      </a:lnTo>
                      <a:lnTo>
                        <a:pt x="3219" y="3525"/>
                      </a:lnTo>
                      <a:lnTo>
                        <a:pt x="3229" y="3529"/>
                      </a:lnTo>
                      <a:lnTo>
                        <a:pt x="3236" y="3532"/>
                      </a:lnTo>
                      <a:lnTo>
                        <a:pt x="3244" y="3537"/>
                      </a:lnTo>
                      <a:lnTo>
                        <a:pt x="3250" y="3542"/>
                      </a:lnTo>
                      <a:lnTo>
                        <a:pt x="3257" y="3548"/>
                      </a:lnTo>
                      <a:lnTo>
                        <a:pt x="3262" y="3553"/>
                      </a:lnTo>
                      <a:lnTo>
                        <a:pt x="3266" y="3562"/>
                      </a:lnTo>
                      <a:lnTo>
                        <a:pt x="3270" y="3569"/>
                      </a:lnTo>
                      <a:lnTo>
                        <a:pt x="3272" y="3577"/>
                      </a:lnTo>
                      <a:lnTo>
                        <a:pt x="3274" y="3585"/>
                      </a:lnTo>
                      <a:lnTo>
                        <a:pt x="3276" y="3595"/>
                      </a:lnTo>
                      <a:lnTo>
                        <a:pt x="3277" y="3608"/>
                      </a:lnTo>
                      <a:lnTo>
                        <a:pt x="3276" y="3624"/>
                      </a:lnTo>
                      <a:lnTo>
                        <a:pt x="3275" y="3635"/>
                      </a:lnTo>
                      <a:lnTo>
                        <a:pt x="3272" y="3655"/>
                      </a:lnTo>
                      <a:lnTo>
                        <a:pt x="3270" y="3664"/>
                      </a:lnTo>
                      <a:lnTo>
                        <a:pt x="3267" y="3674"/>
                      </a:lnTo>
                      <a:lnTo>
                        <a:pt x="3266" y="3681"/>
                      </a:lnTo>
                      <a:lnTo>
                        <a:pt x="3266" y="3686"/>
                      </a:lnTo>
                      <a:lnTo>
                        <a:pt x="3267" y="3691"/>
                      </a:lnTo>
                      <a:lnTo>
                        <a:pt x="3269" y="3697"/>
                      </a:lnTo>
                      <a:lnTo>
                        <a:pt x="3274" y="3702"/>
                      </a:lnTo>
                      <a:lnTo>
                        <a:pt x="3283" y="3711"/>
                      </a:lnTo>
                      <a:lnTo>
                        <a:pt x="3293" y="3720"/>
                      </a:lnTo>
                      <a:lnTo>
                        <a:pt x="3304" y="3728"/>
                      </a:lnTo>
                      <a:lnTo>
                        <a:pt x="3322" y="3740"/>
                      </a:lnTo>
                      <a:lnTo>
                        <a:pt x="3336" y="3747"/>
                      </a:lnTo>
                      <a:lnTo>
                        <a:pt x="3353" y="3753"/>
                      </a:lnTo>
                      <a:lnTo>
                        <a:pt x="3361" y="3757"/>
                      </a:lnTo>
                      <a:lnTo>
                        <a:pt x="3367" y="3758"/>
                      </a:lnTo>
                      <a:lnTo>
                        <a:pt x="3374" y="3759"/>
                      </a:lnTo>
                      <a:lnTo>
                        <a:pt x="3379" y="3761"/>
                      </a:lnTo>
                      <a:lnTo>
                        <a:pt x="3385" y="3763"/>
                      </a:lnTo>
                      <a:lnTo>
                        <a:pt x="3390" y="3767"/>
                      </a:lnTo>
                      <a:lnTo>
                        <a:pt x="3412" y="3786"/>
                      </a:lnTo>
                      <a:lnTo>
                        <a:pt x="3421" y="3793"/>
                      </a:lnTo>
                      <a:lnTo>
                        <a:pt x="3429" y="3796"/>
                      </a:lnTo>
                      <a:lnTo>
                        <a:pt x="3442" y="3803"/>
                      </a:lnTo>
                      <a:lnTo>
                        <a:pt x="3455" y="3806"/>
                      </a:lnTo>
                      <a:lnTo>
                        <a:pt x="3467" y="3807"/>
                      </a:lnTo>
                      <a:lnTo>
                        <a:pt x="3477" y="3807"/>
                      </a:lnTo>
                      <a:lnTo>
                        <a:pt x="3484" y="3809"/>
                      </a:lnTo>
                      <a:lnTo>
                        <a:pt x="3491" y="3813"/>
                      </a:lnTo>
                      <a:lnTo>
                        <a:pt x="3494" y="3815"/>
                      </a:lnTo>
                      <a:lnTo>
                        <a:pt x="3495" y="3817"/>
                      </a:lnTo>
                      <a:lnTo>
                        <a:pt x="3500" y="3821"/>
                      </a:lnTo>
                      <a:lnTo>
                        <a:pt x="3503" y="3822"/>
                      </a:lnTo>
                      <a:lnTo>
                        <a:pt x="3508" y="3825"/>
                      </a:lnTo>
                      <a:lnTo>
                        <a:pt x="3511" y="3828"/>
                      </a:lnTo>
                      <a:lnTo>
                        <a:pt x="3515" y="3832"/>
                      </a:lnTo>
                      <a:lnTo>
                        <a:pt x="3516" y="3833"/>
                      </a:lnTo>
                      <a:lnTo>
                        <a:pt x="3518" y="3835"/>
                      </a:lnTo>
                      <a:lnTo>
                        <a:pt x="3519" y="3837"/>
                      </a:lnTo>
                      <a:lnTo>
                        <a:pt x="3526" y="3843"/>
                      </a:lnTo>
                      <a:lnTo>
                        <a:pt x="3527" y="3845"/>
                      </a:lnTo>
                      <a:lnTo>
                        <a:pt x="3528" y="3848"/>
                      </a:lnTo>
                      <a:lnTo>
                        <a:pt x="3524" y="3850"/>
                      </a:lnTo>
                      <a:lnTo>
                        <a:pt x="3518" y="3857"/>
                      </a:lnTo>
                      <a:lnTo>
                        <a:pt x="3517" y="3859"/>
                      </a:lnTo>
                      <a:lnTo>
                        <a:pt x="3512" y="3865"/>
                      </a:lnTo>
                      <a:lnTo>
                        <a:pt x="3510" y="3866"/>
                      </a:lnTo>
                      <a:lnTo>
                        <a:pt x="3504" y="3870"/>
                      </a:lnTo>
                      <a:lnTo>
                        <a:pt x="3499" y="3873"/>
                      </a:lnTo>
                      <a:lnTo>
                        <a:pt x="3493" y="3876"/>
                      </a:lnTo>
                      <a:lnTo>
                        <a:pt x="3483" y="3885"/>
                      </a:lnTo>
                      <a:lnTo>
                        <a:pt x="3481" y="3886"/>
                      </a:lnTo>
                      <a:lnTo>
                        <a:pt x="3476" y="3887"/>
                      </a:lnTo>
                      <a:lnTo>
                        <a:pt x="3472" y="3889"/>
                      </a:lnTo>
                      <a:lnTo>
                        <a:pt x="3471" y="3890"/>
                      </a:lnTo>
                      <a:lnTo>
                        <a:pt x="3467" y="3891"/>
                      </a:lnTo>
                      <a:lnTo>
                        <a:pt x="3464" y="3893"/>
                      </a:lnTo>
                      <a:lnTo>
                        <a:pt x="3463" y="3895"/>
                      </a:lnTo>
                      <a:lnTo>
                        <a:pt x="3463" y="3898"/>
                      </a:lnTo>
                      <a:lnTo>
                        <a:pt x="3459" y="3901"/>
                      </a:lnTo>
                      <a:lnTo>
                        <a:pt x="3460" y="3905"/>
                      </a:lnTo>
                      <a:lnTo>
                        <a:pt x="3458" y="3910"/>
                      </a:lnTo>
                      <a:lnTo>
                        <a:pt x="3456" y="3911"/>
                      </a:lnTo>
                      <a:lnTo>
                        <a:pt x="3454" y="3911"/>
                      </a:lnTo>
                      <a:lnTo>
                        <a:pt x="3447" y="3906"/>
                      </a:lnTo>
                      <a:lnTo>
                        <a:pt x="3445" y="3907"/>
                      </a:lnTo>
                      <a:lnTo>
                        <a:pt x="3442" y="3905"/>
                      </a:lnTo>
                      <a:lnTo>
                        <a:pt x="3440" y="3906"/>
                      </a:lnTo>
                      <a:lnTo>
                        <a:pt x="3438" y="3908"/>
                      </a:lnTo>
                      <a:lnTo>
                        <a:pt x="3435" y="3909"/>
                      </a:lnTo>
                      <a:lnTo>
                        <a:pt x="3432" y="3913"/>
                      </a:lnTo>
                      <a:lnTo>
                        <a:pt x="3431" y="3914"/>
                      </a:lnTo>
                      <a:lnTo>
                        <a:pt x="3428" y="3913"/>
                      </a:lnTo>
                      <a:lnTo>
                        <a:pt x="3425" y="3912"/>
                      </a:lnTo>
                      <a:lnTo>
                        <a:pt x="3421" y="3911"/>
                      </a:lnTo>
                      <a:lnTo>
                        <a:pt x="3418" y="3910"/>
                      </a:lnTo>
                      <a:lnTo>
                        <a:pt x="3414" y="3910"/>
                      </a:lnTo>
                      <a:lnTo>
                        <a:pt x="3412" y="3909"/>
                      </a:lnTo>
                      <a:lnTo>
                        <a:pt x="3409" y="3909"/>
                      </a:lnTo>
                      <a:lnTo>
                        <a:pt x="3407" y="3910"/>
                      </a:lnTo>
                      <a:lnTo>
                        <a:pt x="3402" y="3909"/>
                      </a:lnTo>
                      <a:lnTo>
                        <a:pt x="3399" y="3910"/>
                      </a:lnTo>
                      <a:lnTo>
                        <a:pt x="3395" y="3909"/>
                      </a:lnTo>
                      <a:lnTo>
                        <a:pt x="3391" y="3909"/>
                      </a:lnTo>
                      <a:lnTo>
                        <a:pt x="3388" y="3909"/>
                      </a:lnTo>
                      <a:lnTo>
                        <a:pt x="3386" y="3910"/>
                      </a:lnTo>
                      <a:lnTo>
                        <a:pt x="3385" y="3909"/>
                      </a:lnTo>
                      <a:lnTo>
                        <a:pt x="3383" y="3909"/>
                      </a:lnTo>
                      <a:lnTo>
                        <a:pt x="3376" y="3909"/>
                      </a:lnTo>
                      <a:lnTo>
                        <a:pt x="3374" y="3909"/>
                      </a:lnTo>
                      <a:lnTo>
                        <a:pt x="3373" y="3911"/>
                      </a:lnTo>
                      <a:lnTo>
                        <a:pt x="3370" y="3911"/>
                      </a:lnTo>
                      <a:lnTo>
                        <a:pt x="3367" y="3911"/>
                      </a:lnTo>
                      <a:lnTo>
                        <a:pt x="3364" y="3909"/>
                      </a:lnTo>
                      <a:lnTo>
                        <a:pt x="3360" y="3908"/>
                      </a:lnTo>
                      <a:lnTo>
                        <a:pt x="3355" y="3908"/>
                      </a:lnTo>
                      <a:lnTo>
                        <a:pt x="3353" y="3910"/>
                      </a:lnTo>
                      <a:lnTo>
                        <a:pt x="3353" y="3914"/>
                      </a:lnTo>
                      <a:lnTo>
                        <a:pt x="3352" y="3916"/>
                      </a:lnTo>
                      <a:lnTo>
                        <a:pt x="3349" y="3923"/>
                      </a:lnTo>
                      <a:lnTo>
                        <a:pt x="3348" y="3925"/>
                      </a:lnTo>
                      <a:lnTo>
                        <a:pt x="3347" y="3931"/>
                      </a:lnTo>
                      <a:lnTo>
                        <a:pt x="3346" y="3940"/>
                      </a:lnTo>
                      <a:lnTo>
                        <a:pt x="3346" y="3945"/>
                      </a:lnTo>
                      <a:lnTo>
                        <a:pt x="3345" y="3950"/>
                      </a:lnTo>
                      <a:lnTo>
                        <a:pt x="3344" y="3954"/>
                      </a:lnTo>
                      <a:lnTo>
                        <a:pt x="3345" y="3966"/>
                      </a:lnTo>
                      <a:lnTo>
                        <a:pt x="3345" y="3968"/>
                      </a:lnTo>
                      <a:lnTo>
                        <a:pt x="3343" y="3975"/>
                      </a:lnTo>
                      <a:lnTo>
                        <a:pt x="3342" y="3979"/>
                      </a:lnTo>
                      <a:lnTo>
                        <a:pt x="3342" y="3981"/>
                      </a:lnTo>
                      <a:lnTo>
                        <a:pt x="3341" y="3986"/>
                      </a:lnTo>
                      <a:lnTo>
                        <a:pt x="3340" y="3988"/>
                      </a:lnTo>
                      <a:lnTo>
                        <a:pt x="3336" y="3991"/>
                      </a:lnTo>
                      <a:lnTo>
                        <a:pt x="3320" y="3985"/>
                      </a:lnTo>
                      <a:lnTo>
                        <a:pt x="3311" y="3985"/>
                      </a:lnTo>
                      <a:lnTo>
                        <a:pt x="3302" y="3985"/>
                      </a:lnTo>
                      <a:lnTo>
                        <a:pt x="3296" y="3986"/>
                      </a:lnTo>
                      <a:lnTo>
                        <a:pt x="3287" y="3985"/>
                      </a:lnTo>
                      <a:lnTo>
                        <a:pt x="3262" y="3982"/>
                      </a:lnTo>
                      <a:lnTo>
                        <a:pt x="3240" y="3981"/>
                      </a:lnTo>
                      <a:lnTo>
                        <a:pt x="3221" y="3984"/>
                      </a:lnTo>
                      <a:lnTo>
                        <a:pt x="3214" y="3979"/>
                      </a:lnTo>
                      <a:lnTo>
                        <a:pt x="3195" y="3970"/>
                      </a:lnTo>
                      <a:lnTo>
                        <a:pt x="3193" y="3970"/>
                      </a:lnTo>
                      <a:lnTo>
                        <a:pt x="3189" y="3970"/>
                      </a:lnTo>
                      <a:lnTo>
                        <a:pt x="3179" y="3963"/>
                      </a:lnTo>
                      <a:lnTo>
                        <a:pt x="3175" y="3961"/>
                      </a:lnTo>
                      <a:lnTo>
                        <a:pt x="3168" y="3956"/>
                      </a:lnTo>
                      <a:lnTo>
                        <a:pt x="3163" y="3954"/>
                      </a:lnTo>
                      <a:lnTo>
                        <a:pt x="3158" y="3951"/>
                      </a:lnTo>
                      <a:lnTo>
                        <a:pt x="3154" y="3951"/>
                      </a:lnTo>
                      <a:lnTo>
                        <a:pt x="3149" y="3954"/>
                      </a:lnTo>
                      <a:lnTo>
                        <a:pt x="3138" y="3960"/>
                      </a:lnTo>
                      <a:lnTo>
                        <a:pt x="3126" y="3968"/>
                      </a:lnTo>
                      <a:lnTo>
                        <a:pt x="3113" y="3979"/>
                      </a:lnTo>
                      <a:lnTo>
                        <a:pt x="3106" y="3986"/>
                      </a:lnTo>
                      <a:lnTo>
                        <a:pt x="3098" y="3996"/>
                      </a:lnTo>
                      <a:lnTo>
                        <a:pt x="3094" y="4006"/>
                      </a:lnTo>
                      <a:lnTo>
                        <a:pt x="3092" y="4011"/>
                      </a:lnTo>
                      <a:lnTo>
                        <a:pt x="3087" y="4025"/>
                      </a:lnTo>
                      <a:lnTo>
                        <a:pt x="3083" y="4033"/>
                      </a:lnTo>
                      <a:lnTo>
                        <a:pt x="3079" y="4039"/>
                      </a:lnTo>
                      <a:lnTo>
                        <a:pt x="3069" y="4048"/>
                      </a:lnTo>
                      <a:lnTo>
                        <a:pt x="3057" y="4056"/>
                      </a:lnTo>
                      <a:lnTo>
                        <a:pt x="3051" y="4060"/>
                      </a:lnTo>
                      <a:lnTo>
                        <a:pt x="3051" y="4063"/>
                      </a:lnTo>
                      <a:lnTo>
                        <a:pt x="3049" y="4067"/>
                      </a:lnTo>
                      <a:lnTo>
                        <a:pt x="3044" y="4078"/>
                      </a:lnTo>
                      <a:lnTo>
                        <a:pt x="3042" y="4082"/>
                      </a:lnTo>
                      <a:lnTo>
                        <a:pt x="3043" y="4087"/>
                      </a:lnTo>
                      <a:lnTo>
                        <a:pt x="3043" y="4092"/>
                      </a:lnTo>
                      <a:lnTo>
                        <a:pt x="3045" y="4095"/>
                      </a:lnTo>
                      <a:lnTo>
                        <a:pt x="3047" y="4102"/>
                      </a:lnTo>
                      <a:lnTo>
                        <a:pt x="3048" y="4107"/>
                      </a:lnTo>
                      <a:lnTo>
                        <a:pt x="3044" y="4113"/>
                      </a:lnTo>
                      <a:lnTo>
                        <a:pt x="3044" y="4114"/>
                      </a:lnTo>
                      <a:lnTo>
                        <a:pt x="3043" y="4119"/>
                      </a:lnTo>
                      <a:lnTo>
                        <a:pt x="3043" y="4124"/>
                      </a:lnTo>
                      <a:lnTo>
                        <a:pt x="3043" y="4128"/>
                      </a:lnTo>
                      <a:lnTo>
                        <a:pt x="3045" y="4133"/>
                      </a:lnTo>
                      <a:lnTo>
                        <a:pt x="3043" y="4131"/>
                      </a:lnTo>
                      <a:lnTo>
                        <a:pt x="3039" y="4129"/>
                      </a:lnTo>
                      <a:lnTo>
                        <a:pt x="3036" y="4128"/>
                      </a:lnTo>
                      <a:lnTo>
                        <a:pt x="3028" y="4126"/>
                      </a:lnTo>
                      <a:lnTo>
                        <a:pt x="3025" y="4125"/>
                      </a:lnTo>
                      <a:lnTo>
                        <a:pt x="3015" y="4125"/>
                      </a:lnTo>
                      <a:lnTo>
                        <a:pt x="3010" y="4124"/>
                      </a:lnTo>
                      <a:lnTo>
                        <a:pt x="3002" y="4124"/>
                      </a:lnTo>
                      <a:lnTo>
                        <a:pt x="3000" y="4124"/>
                      </a:lnTo>
                      <a:lnTo>
                        <a:pt x="2998" y="4124"/>
                      </a:lnTo>
                      <a:lnTo>
                        <a:pt x="2995" y="4125"/>
                      </a:lnTo>
                      <a:lnTo>
                        <a:pt x="2994" y="4126"/>
                      </a:lnTo>
                      <a:lnTo>
                        <a:pt x="2990" y="4126"/>
                      </a:lnTo>
                      <a:lnTo>
                        <a:pt x="2987" y="4126"/>
                      </a:lnTo>
                      <a:lnTo>
                        <a:pt x="2985" y="4125"/>
                      </a:lnTo>
                      <a:lnTo>
                        <a:pt x="2983" y="4125"/>
                      </a:lnTo>
                      <a:lnTo>
                        <a:pt x="2981" y="4125"/>
                      </a:lnTo>
                      <a:lnTo>
                        <a:pt x="2976" y="4125"/>
                      </a:lnTo>
                      <a:lnTo>
                        <a:pt x="2967" y="4123"/>
                      </a:lnTo>
                      <a:lnTo>
                        <a:pt x="2963" y="4123"/>
                      </a:lnTo>
                      <a:lnTo>
                        <a:pt x="2958" y="4123"/>
                      </a:lnTo>
                      <a:lnTo>
                        <a:pt x="2953" y="4125"/>
                      </a:lnTo>
                      <a:lnTo>
                        <a:pt x="2949" y="4125"/>
                      </a:lnTo>
                      <a:lnTo>
                        <a:pt x="2943" y="4122"/>
                      </a:lnTo>
                      <a:lnTo>
                        <a:pt x="2940" y="4121"/>
                      </a:lnTo>
                      <a:lnTo>
                        <a:pt x="2933" y="4121"/>
                      </a:lnTo>
                      <a:lnTo>
                        <a:pt x="2930" y="4120"/>
                      </a:lnTo>
                      <a:lnTo>
                        <a:pt x="2924" y="4116"/>
                      </a:lnTo>
                      <a:lnTo>
                        <a:pt x="2923" y="4115"/>
                      </a:lnTo>
                      <a:lnTo>
                        <a:pt x="2920" y="4112"/>
                      </a:lnTo>
                      <a:lnTo>
                        <a:pt x="2920" y="4109"/>
                      </a:lnTo>
                      <a:lnTo>
                        <a:pt x="2920" y="4105"/>
                      </a:lnTo>
                      <a:lnTo>
                        <a:pt x="2921" y="4095"/>
                      </a:lnTo>
                      <a:lnTo>
                        <a:pt x="2922" y="4094"/>
                      </a:lnTo>
                      <a:lnTo>
                        <a:pt x="2923" y="4092"/>
                      </a:lnTo>
                      <a:lnTo>
                        <a:pt x="2927" y="4088"/>
                      </a:lnTo>
                      <a:lnTo>
                        <a:pt x="2932" y="4084"/>
                      </a:lnTo>
                      <a:lnTo>
                        <a:pt x="2936" y="4082"/>
                      </a:lnTo>
                      <a:lnTo>
                        <a:pt x="2938" y="4080"/>
                      </a:lnTo>
                      <a:lnTo>
                        <a:pt x="2941" y="4079"/>
                      </a:lnTo>
                      <a:lnTo>
                        <a:pt x="2943" y="4077"/>
                      </a:lnTo>
                      <a:lnTo>
                        <a:pt x="2948" y="4072"/>
                      </a:lnTo>
                      <a:lnTo>
                        <a:pt x="2951" y="4070"/>
                      </a:lnTo>
                      <a:lnTo>
                        <a:pt x="2954" y="4065"/>
                      </a:lnTo>
                      <a:lnTo>
                        <a:pt x="2957" y="4058"/>
                      </a:lnTo>
                      <a:lnTo>
                        <a:pt x="2959" y="4055"/>
                      </a:lnTo>
                      <a:lnTo>
                        <a:pt x="2963" y="4048"/>
                      </a:lnTo>
                      <a:lnTo>
                        <a:pt x="2964" y="4046"/>
                      </a:lnTo>
                      <a:lnTo>
                        <a:pt x="2972" y="4036"/>
                      </a:lnTo>
                      <a:lnTo>
                        <a:pt x="2975" y="4035"/>
                      </a:lnTo>
                      <a:lnTo>
                        <a:pt x="2979" y="4032"/>
                      </a:lnTo>
                      <a:lnTo>
                        <a:pt x="2980" y="4030"/>
                      </a:lnTo>
                      <a:lnTo>
                        <a:pt x="2984" y="4023"/>
                      </a:lnTo>
                      <a:lnTo>
                        <a:pt x="2987" y="4020"/>
                      </a:lnTo>
                      <a:lnTo>
                        <a:pt x="2988" y="4018"/>
                      </a:lnTo>
                      <a:lnTo>
                        <a:pt x="2988" y="4014"/>
                      </a:lnTo>
                      <a:lnTo>
                        <a:pt x="2987" y="4001"/>
                      </a:lnTo>
                      <a:lnTo>
                        <a:pt x="2988" y="3994"/>
                      </a:lnTo>
                      <a:lnTo>
                        <a:pt x="2984" y="3981"/>
                      </a:lnTo>
                      <a:lnTo>
                        <a:pt x="2983" y="3971"/>
                      </a:lnTo>
                      <a:lnTo>
                        <a:pt x="2982" y="3967"/>
                      </a:lnTo>
                      <a:lnTo>
                        <a:pt x="2981" y="3965"/>
                      </a:lnTo>
                      <a:lnTo>
                        <a:pt x="2980" y="3963"/>
                      </a:lnTo>
                      <a:lnTo>
                        <a:pt x="2980" y="3957"/>
                      </a:lnTo>
                      <a:lnTo>
                        <a:pt x="2982" y="3943"/>
                      </a:lnTo>
                      <a:lnTo>
                        <a:pt x="2982" y="3942"/>
                      </a:lnTo>
                      <a:lnTo>
                        <a:pt x="2983" y="3939"/>
                      </a:lnTo>
                      <a:lnTo>
                        <a:pt x="2984" y="3932"/>
                      </a:lnTo>
                      <a:lnTo>
                        <a:pt x="2986" y="3927"/>
                      </a:lnTo>
                      <a:lnTo>
                        <a:pt x="2988" y="3922"/>
                      </a:lnTo>
                      <a:lnTo>
                        <a:pt x="2990" y="3917"/>
                      </a:lnTo>
                      <a:lnTo>
                        <a:pt x="2990" y="3912"/>
                      </a:lnTo>
                      <a:lnTo>
                        <a:pt x="2991" y="3908"/>
                      </a:lnTo>
                      <a:lnTo>
                        <a:pt x="2994" y="3902"/>
                      </a:lnTo>
                      <a:lnTo>
                        <a:pt x="2994" y="3898"/>
                      </a:lnTo>
                      <a:lnTo>
                        <a:pt x="2994" y="3895"/>
                      </a:lnTo>
                      <a:lnTo>
                        <a:pt x="2993" y="3892"/>
                      </a:lnTo>
                      <a:lnTo>
                        <a:pt x="2993" y="3889"/>
                      </a:lnTo>
                      <a:lnTo>
                        <a:pt x="2994" y="3884"/>
                      </a:lnTo>
                      <a:lnTo>
                        <a:pt x="2997" y="3879"/>
                      </a:lnTo>
                      <a:lnTo>
                        <a:pt x="2999" y="3872"/>
                      </a:lnTo>
                      <a:lnTo>
                        <a:pt x="3001" y="3864"/>
                      </a:lnTo>
                      <a:lnTo>
                        <a:pt x="3005" y="3852"/>
                      </a:lnTo>
                      <a:lnTo>
                        <a:pt x="3005" y="3851"/>
                      </a:lnTo>
                      <a:lnTo>
                        <a:pt x="3004" y="3842"/>
                      </a:lnTo>
                      <a:lnTo>
                        <a:pt x="3004" y="3835"/>
                      </a:lnTo>
                      <a:lnTo>
                        <a:pt x="3004" y="3832"/>
                      </a:lnTo>
                      <a:lnTo>
                        <a:pt x="3002" y="3821"/>
                      </a:lnTo>
                      <a:lnTo>
                        <a:pt x="3001" y="3816"/>
                      </a:lnTo>
                      <a:lnTo>
                        <a:pt x="2998" y="3807"/>
                      </a:lnTo>
                      <a:lnTo>
                        <a:pt x="2997" y="3803"/>
                      </a:lnTo>
                      <a:lnTo>
                        <a:pt x="2997" y="3794"/>
                      </a:lnTo>
                      <a:lnTo>
                        <a:pt x="2999" y="3790"/>
                      </a:lnTo>
                      <a:lnTo>
                        <a:pt x="2999" y="3786"/>
                      </a:lnTo>
                      <a:lnTo>
                        <a:pt x="3000" y="3778"/>
                      </a:lnTo>
                      <a:lnTo>
                        <a:pt x="3000" y="3771"/>
                      </a:lnTo>
                      <a:lnTo>
                        <a:pt x="3001" y="3766"/>
                      </a:lnTo>
                      <a:lnTo>
                        <a:pt x="2999" y="3760"/>
                      </a:lnTo>
                      <a:lnTo>
                        <a:pt x="2998" y="3758"/>
                      </a:lnTo>
                      <a:lnTo>
                        <a:pt x="2993" y="3755"/>
                      </a:lnTo>
                      <a:lnTo>
                        <a:pt x="2992" y="3753"/>
                      </a:lnTo>
                      <a:lnTo>
                        <a:pt x="2988" y="3750"/>
                      </a:lnTo>
                      <a:lnTo>
                        <a:pt x="2987" y="3750"/>
                      </a:lnTo>
                      <a:lnTo>
                        <a:pt x="2984" y="3750"/>
                      </a:lnTo>
                      <a:lnTo>
                        <a:pt x="2979" y="3751"/>
                      </a:lnTo>
                      <a:lnTo>
                        <a:pt x="2977" y="3751"/>
                      </a:lnTo>
                      <a:lnTo>
                        <a:pt x="2972" y="3750"/>
                      </a:lnTo>
                      <a:lnTo>
                        <a:pt x="2970" y="3750"/>
                      </a:lnTo>
                      <a:lnTo>
                        <a:pt x="2967" y="3750"/>
                      </a:lnTo>
                      <a:lnTo>
                        <a:pt x="2965" y="3749"/>
                      </a:lnTo>
                      <a:lnTo>
                        <a:pt x="2962" y="3746"/>
                      </a:lnTo>
                      <a:lnTo>
                        <a:pt x="2962" y="3745"/>
                      </a:lnTo>
                      <a:lnTo>
                        <a:pt x="2961" y="3743"/>
                      </a:lnTo>
                      <a:lnTo>
                        <a:pt x="2960" y="3740"/>
                      </a:lnTo>
                      <a:lnTo>
                        <a:pt x="2960" y="3736"/>
                      </a:lnTo>
                      <a:lnTo>
                        <a:pt x="2961" y="3733"/>
                      </a:lnTo>
                      <a:lnTo>
                        <a:pt x="2961" y="3732"/>
                      </a:lnTo>
                      <a:lnTo>
                        <a:pt x="2963" y="3729"/>
                      </a:lnTo>
                      <a:lnTo>
                        <a:pt x="2965" y="3727"/>
                      </a:lnTo>
                      <a:lnTo>
                        <a:pt x="2977" y="3719"/>
                      </a:lnTo>
                      <a:lnTo>
                        <a:pt x="2983" y="3715"/>
                      </a:lnTo>
                      <a:lnTo>
                        <a:pt x="2986" y="3712"/>
                      </a:lnTo>
                      <a:lnTo>
                        <a:pt x="2988" y="3709"/>
                      </a:lnTo>
                      <a:lnTo>
                        <a:pt x="2992" y="3703"/>
                      </a:lnTo>
                      <a:lnTo>
                        <a:pt x="2993" y="3701"/>
                      </a:lnTo>
                      <a:lnTo>
                        <a:pt x="2995" y="3697"/>
                      </a:lnTo>
                      <a:lnTo>
                        <a:pt x="2996" y="3694"/>
                      </a:lnTo>
                      <a:lnTo>
                        <a:pt x="2998" y="3691"/>
                      </a:lnTo>
                      <a:lnTo>
                        <a:pt x="2999" y="3682"/>
                      </a:lnTo>
                      <a:lnTo>
                        <a:pt x="3003" y="3670"/>
                      </a:lnTo>
                      <a:lnTo>
                        <a:pt x="3003" y="3667"/>
                      </a:lnTo>
                      <a:lnTo>
                        <a:pt x="2998" y="3659"/>
                      </a:lnTo>
                      <a:lnTo>
                        <a:pt x="2995" y="3656"/>
                      </a:lnTo>
                      <a:lnTo>
                        <a:pt x="2992" y="3653"/>
                      </a:lnTo>
                      <a:lnTo>
                        <a:pt x="2990" y="3647"/>
                      </a:lnTo>
                      <a:lnTo>
                        <a:pt x="2987" y="3644"/>
                      </a:lnTo>
                      <a:lnTo>
                        <a:pt x="2986" y="3643"/>
                      </a:lnTo>
                      <a:lnTo>
                        <a:pt x="2985" y="3640"/>
                      </a:lnTo>
                      <a:lnTo>
                        <a:pt x="2980" y="3636"/>
                      </a:lnTo>
                      <a:lnTo>
                        <a:pt x="2978" y="3634"/>
                      </a:lnTo>
                      <a:lnTo>
                        <a:pt x="2975" y="3632"/>
                      </a:lnTo>
                      <a:lnTo>
                        <a:pt x="2971" y="3633"/>
                      </a:lnTo>
                      <a:lnTo>
                        <a:pt x="2969" y="3634"/>
                      </a:lnTo>
                      <a:lnTo>
                        <a:pt x="2967" y="3633"/>
                      </a:lnTo>
                      <a:lnTo>
                        <a:pt x="2967" y="3631"/>
                      </a:lnTo>
                      <a:lnTo>
                        <a:pt x="2966" y="3629"/>
                      </a:lnTo>
                      <a:lnTo>
                        <a:pt x="2964" y="3627"/>
                      </a:lnTo>
                      <a:lnTo>
                        <a:pt x="2961" y="3627"/>
                      </a:lnTo>
                      <a:lnTo>
                        <a:pt x="2956" y="3632"/>
                      </a:lnTo>
                      <a:lnTo>
                        <a:pt x="2954" y="3632"/>
                      </a:lnTo>
                      <a:lnTo>
                        <a:pt x="2953" y="3633"/>
                      </a:lnTo>
                      <a:lnTo>
                        <a:pt x="2951" y="3634"/>
                      </a:lnTo>
                      <a:lnTo>
                        <a:pt x="2948" y="3635"/>
                      </a:lnTo>
                      <a:lnTo>
                        <a:pt x="2945" y="3636"/>
                      </a:lnTo>
                      <a:lnTo>
                        <a:pt x="2942" y="3636"/>
                      </a:lnTo>
                      <a:lnTo>
                        <a:pt x="2938" y="3634"/>
                      </a:lnTo>
                      <a:lnTo>
                        <a:pt x="2933" y="3633"/>
                      </a:lnTo>
                      <a:lnTo>
                        <a:pt x="2932" y="3632"/>
                      </a:lnTo>
                      <a:lnTo>
                        <a:pt x="2931" y="3630"/>
                      </a:lnTo>
                      <a:lnTo>
                        <a:pt x="2928" y="3626"/>
                      </a:lnTo>
                      <a:lnTo>
                        <a:pt x="2926" y="3623"/>
                      </a:lnTo>
                      <a:lnTo>
                        <a:pt x="2922" y="3621"/>
                      </a:lnTo>
                      <a:lnTo>
                        <a:pt x="2917" y="3617"/>
                      </a:lnTo>
                      <a:lnTo>
                        <a:pt x="2913" y="3616"/>
                      </a:lnTo>
                      <a:lnTo>
                        <a:pt x="2908" y="3617"/>
                      </a:lnTo>
                      <a:lnTo>
                        <a:pt x="2907" y="3616"/>
                      </a:lnTo>
                      <a:lnTo>
                        <a:pt x="2906" y="3616"/>
                      </a:lnTo>
                      <a:lnTo>
                        <a:pt x="2904" y="3617"/>
                      </a:lnTo>
                      <a:lnTo>
                        <a:pt x="2903" y="3619"/>
                      </a:lnTo>
                      <a:lnTo>
                        <a:pt x="2902" y="3620"/>
                      </a:lnTo>
                      <a:lnTo>
                        <a:pt x="2899" y="3621"/>
                      </a:lnTo>
                      <a:lnTo>
                        <a:pt x="2898" y="3622"/>
                      </a:lnTo>
                      <a:lnTo>
                        <a:pt x="2898" y="3625"/>
                      </a:lnTo>
                      <a:lnTo>
                        <a:pt x="2899" y="3626"/>
                      </a:lnTo>
                      <a:lnTo>
                        <a:pt x="2901" y="3629"/>
                      </a:lnTo>
                      <a:lnTo>
                        <a:pt x="2904" y="3631"/>
                      </a:lnTo>
                      <a:lnTo>
                        <a:pt x="2906" y="3635"/>
                      </a:lnTo>
                      <a:lnTo>
                        <a:pt x="2908" y="3637"/>
                      </a:lnTo>
                      <a:lnTo>
                        <a:pt x="2910" y="3639"/>
                      </a:lnTo>
                      <a:lnTo>
                        <a:pt x="2912" y="3645"/>
                      </a:lnTo>
                      <a:lnTo>
                        <a:pt x="2912" y="3647"/>
                      </a:lnTo>
                      <a:lnTo>
                        <a:pt x="2911" y="3648"/>
                      </a:lnTo>
                      <a:lnTo>
                        <a:pt x="2908" y="3648"/>
                      </a:lnTo>
                      <a:lnTo>
                        <a:pt x="2908" y="3651"/>
                      </a:lnTo>
                      <a:lnTo>
                        <a:pt x="2907" y="3653"/>
                      </a:lnTo>
                      <a:lnTo>
                        <a:pt x="2906" y="3655"/>
                      </a:lnTo>
                      <a:lnTo>
                        <a:pt x="2900" y="3651"/>
                      </a:lnTo>
                      <a:lnTo>
                        <a:pt x="2897" y="3650"/>
                      </a:lnTo>
                      <a:lnTo>
                        <a:pt x="2895" y="3650"/>
                      </a:lnTo>
                      <a:lnTo>
                        <a:pt x="2891" y="3653"/>
                      </a:lnTo>
                      <a:lnTo>
                        <a:pt x="2889" y="3652"/>
                      </a:lnTo>
                      <a:lnTo>
                        <a:pt x="2887" y="3654"/>
                      </a:lnTo>
                      <a:lnTo>
                        <a:pt x="2884" y="3652"/>
                      </a:lnTo>
                      <a:lnTo>
                        <a:pt x="2883" y="3650"/>
                      </a:lnTo>
                      <a:lnTo>
                        <a:pt x="2881" y="3648"/>
                      </a:lnTo>
                      <a:lnTo>
                        <a:pt x="2877" y="3649"/>
                      </a:lnTo>
                      <a:lnTo>
                        <a:pt x="2873" y="3645"/>
                      </a:lnTo>
                      <a:lnTo>
                        <a:pt x="2871" y="3644"/>
                      </a:lnTo>
                      <a:lnTo>
                        <a:pt x="2868" y="3641"/>
                      </a:lnTo>
                      <a:lnTo>
                        <a:pt x="2865" y="3639"/>
                      </a:lnTo>
                      <a:lnTo>
                        <a:pt x="2860" y="3638"/>
                      </a:lnTo>
                      <a:lnTo>
                        <a:pt x="2858" y="3636"/>
                      </a:lnTo>
                      <a:lnTo>
                        <a:pt x="2857" y="3635"/>
                      </a:lnTo>
                      <a:lnTo>
                        <a:pt x="2858" y="3629"/>
                      </a:lnTo>
                      <a:lnTo>
                        <a:pt x="2854" y="3625"/>
                      </a:lnTo>
                      <a:lnTo>
                        <a:pt x="2851" y="3619"/>
                      </a:lnTo>
                      <a:lnTo>
                        <a:pt x="2849" y="3616"/>
                      </a:lnTo>
                      <a:lnTo>
                        <a:pt x="2845" y="3614"/>
                      </a:lnTo>
                      <a:lnTo>
                        <a:pt x="2842" y="3611"/>
                      </a:lnTo>
                      <a:lnTo>
                        <a:pt x="2837" y="3608"/>
                      </a:lnTo>
                      <a:lnTo>
                        <a:pt x="2832" y="3603"/>
                      </a:lnTo>
                      <a:lnTo>
                        <a:pt x="2829" y="3602"/>
                      </a:lnTo>
                      <a:lnTo>
                        <a:pt x="2825" y="3601"/>
                      </a:lnTo>
                      <a:lnTo>
                        <a:pt x="2822" y="3600"/>
                      </a:lnTo>
                      <a:lnTo>
                        <a:pt x="2819" y="3600"/>
                      </a:lnTo>
                      <a:lnTo>
                        <a:pt x="2816" y="3601"/>
                      </a:lnTo>
                      <a:lnTo>
                        <a:pt x="2816" y="3603"/>
                      </a:lnTo>
                      <a:lnTo>
                        <a:pt x="2819" y="3610"/>
                      </a:lnTo>
                      <a:lnTo>
                        <a:pt x="2820" y="3611"/>
                      </a:lnTo>
                      <a:lnTo>
                        <a:pt x="2820" y="3616"/>
                      </a:lnTo>
                      <a:lnTo>
                        <a:pt x="2821" y="3620"/>
                      </a:lnTo>
                      <a:lnTo>
                        <a:pt x="2821" y="3621"/>
                      </a:lnTo>
                      <a:lnTo>
                        <a:pt x="2820" y="3622"/>
                      </a:lnTo>
                      <a:lnTo>
                        <a:pt x="2817" y="3621"/>
                      </a:lnTo>
                      <a:lnTo>
                        <a:pt x="2814" y="3618"/>
                      </a:lnTo>
                      <a:lnTo>
                        <a:pt x="2810" y="3615"/>
                      </a:lnTo>
                      <a:lnTo>
                        <a:pt x="2807" y="3614"/>
                      </a:lnTo>
                      <a:lnTo>
                        <a:pt x="2800" y="3612"/>
                      </a:lnTo>
                      <a:lnTo>
                        <a:pt x="2796" y="3609"/>
                      </a:lnTo>
                      <a:lnTo>
                        <a:pt x="2793" y="3609"/>
                      </a:lnTo>
                      <a:lnTo>
                        <a:pt x="2786" y="3610"/>
                      </a:lnTo>
                      <a:lnTo>
                        <a:pt x="2784" y="3610"/>
                      </a:lnTo>
                      <a:lnTo>
                        <a:pt x="2781" y="3613"/>
                      </a:lnTo>
                      <a:lnTo>
                        <a:pt x="2777" y="3617"/>
                      </a:lnTo>
                      <a:lnTo>
                        <a:pt x="2773" y="3621"/>
                      </a:lnTo>
                      <a:lnTo>
                        <a:pt x="2771" y="3623"/>
                      </a:lnTo>
                      <a:lnTo>
                        <a:pt x="2768" y="3622"/>
                      </a:lnTo>
                      <a:lnTo>
                        <a:pt x="2765" y="3622"/>
                      </a:lnTo>
                      <a:lnTo>
                        <a:pt x="2762" y="3622"/>
                      </a:lnTo>
                      <a:lnTo>
                        <a:pt x="2760" y="3622"/>
                      </a:lnTo>
                      <a:lnTo>
                        <a:pt x="2758" y="3627"/>
                      </a:lnTo>
                      <a:lnTo>
                        <a:pt x="2757" y="3629"/>
                      </a:lnTo>
                      <a:lnTo>
                        <a:pt x="2755" y="3632"/>
                      </a:lnTo>
                      <a:lnTo>
                        <a:pt x="2754" y="3633"/>
                      </a:lnTo>
                      <a:lnTo>
                        <a:pt x="2752" y="3634"/>
                      </a:lnTo>
                      <a:lnTo>
                        <a:pt x="2749" y="3635"/>
                      </a:lnTo>
                      <a:lnTo>
                        <a:pt x="2746" y="3636"/>
                      </a:lnTo>
                      <a:lnTo>
                        <a:pt x="2745" y="3637"/>
                      </a:lnTo>
                      <a:lnTo>
                        <a:pt x="2747" y="3644"/>
                      </a:lnTo>
                      <a:lnTo>
                        <a:pt x="2746" y="3646"/>
                      </a:lnTo>
                      <a:lnTo>
                        <a:pt x="2744" y="3646"/>
                      </a:lnTo>
                      <a:lnTo>
                        <a:pt x="2743" y="3644"/>
                      </a:lnTo>
                      <a:lnTo>
                        <a:pt x="2742" y="3640"/>
                      </a:lnTo>
                      <a:lnTo>
                        <a:pt x="2739" y="3637"/>
                      </a:lnTo>
                      <a:lnTo>
                        <a:pt x="2735" y="3635"/>
                      </a:lnTo>
                      <a:lnTo>
                        <a:pt x="2733" y="3633"/>
                      </a:lnTo>
                      <a:lnTo>
                        <a:pt x="2732" y="3626"/>
                      </a:lnTo>
                      <a:lnTo>
                        <a:pt x="2731" y="3624"/>
                      </a:lnTo>
                      <a:lnTo>
                        <a:pt x="2722" y="3622"/>
                      </a:lnTo>
                      <a:lnTo>
                        <a:pt x="2720" y="3621"/>
                      </a:lnTo>
                      <a:lnTo>
                        <a:pt x="2718" y="3620"/>
                      </a:lnTo>
                      <a:lnTo>
                        <a:pt x="2715" y="3619"/>
                      </a:lnTo>
                      <a:lnTo>
                        <a:pt x="2712" y="3620"/>
                      </a:lnTo>
                      <a:lnTo>
                        <a:pt x="2709" y="3620"/>
                      </a:lnTo>
                      <a:lnTo>
                        <a:pt x="2705" y="3619"/>
                      </a:lnTo>
                      <a:lnTo>
                        <a:pt x="2701" y="3619"/>
                      </a:lnTo>
                      <a:lnTo>
                        <a:pt x="2697" y="3621"/>
                      </a:lnTo>
                      <a:lnTo>
                        <a:pt x="2695" y="3620"/>
                      </a:lnTo>
                      <a:lnTo>
                        <a:pt x="2693" y="3617"/>
                      </a:lnTo>
                      <a:lnTo>
                        <a:pt x="2692" y="3616"/>
                      </a:lnTo>
                      <a:lnTo>
                        <a:pt x="2691" y="3613"/>
                      </a:lnTo>
                      <a:lnTo>
                        <a:pt x="2690" y="3610"/>
                      </a:lnTo>
                      <a:lnTo>
                        <a:pt x="2690" y="3607"/>
                      </a:lnTo>
                      <a:lnTo>
                        <a:pt x="2688" y="3604"/>
                      </a:lnTo>
                      <a:lnTo>
                        <a:pt x="2687" y="3601"/>
                      </a:lnTo>
                      <a:lnTo>
                        <a:pt x="2688" y="3598"/>
                      </a:lnTo>
                      <a:lnTo>
                        <a:pt x="2689" y="3595"/>
                      </a:lnTo>
                      <a:lnTo>
                        <a:pt x="2692" y="3593"/>
                      </a:lnTo>
                      <a:lnTo>
                        <a:pt x="2695" y="3591"/>
                      </a:lnTo>
                      <a:lnTo>
                        <a:pt x="2698" y="3590"/>
                      </a:lnTo>
                      <a:lnTo>
                        <a:pt x="2700" y="3588"/>
                      </a:lnTo>
                      <a:lnTo>
                        <a:pt x="2701" y="3585"/>
                      </a:lnTo>
                      <a:lnTo>
                        <a:pt x="2701" y="3583"/>
                      </a:lnTo>
                      <a:lnTo>
                        <a:pt x="2699" y="3581"/>
                      </a:lnTo>
                      <a:lnTo>
                        <a:pt x="2697" y="3581"/>
                      </a:lnTo>
                      <a:lnTo>
                        <a:pt x="2694" y="3581"/>
                      </a:lnTo>
                      <a:lnTo>
                        <a:pt x="2692" y="3581"/>
                      </a:lnTo>
                      <a:lnTo>
                        <a:pt x="2689" y="3581"/>
                      </a:lnTo>
                      <a:lnTo>
                        <a:pt x="2687" y="3581"/>
                      </a:lnTo>
                      <a:lnTo>
                        <a:pt x="2684" y="3581"/>
                      </a:lnTo>
                      <a:lnTo>
                        <a:pt x="2680" y="3582"/>
                      </a:lnTo>
                      <a:lnTo>
                        <a:pt x="2678" y="3580"/>
                      </a:lnTo>
                      <a:lnTo>
                        <a:pt x="2677" y="3578"/>
                      </a:lnTo>
                      <a:lnTo>
                        <a:pt x="2676" y="3576"/>
                      </a:lnTo>
                      <a:lnTo>
                        <a:pt x="2674" y="3573"/>
                      </a:lnTo>
                      <a:lnTo>
                        <a:pt x="2674" y="3571"/>
                      </a:lnTo>
                      <a:lnTo>
                        <a:pt x="2674" y="3568"/>
                      </a:lnTo>
                      <a:lnTo>
                        <a:pt x="2673" y="3566"/>
                      </a:lnTo>
                      <a:lnTo>
                        <a:pt x="2670" y="3566"/>
                      </a:lnTo>
                      <a:lnTo>
                        <a:pt x="2668" y="3566"/>
                      </a:lnTo>
                      <a:lnTo>
                        <a:pt x="2665" y="3566"/>
                      </a:lnTo>
                      <a:lnTo>
                        <a:pt x="2662" y="3565"/>
                      </a:lnTo>
                      <a:lnTo>
                        <a:pt x="2661" y="3564"/>
                      </a:lnTo>
                      <a:lnTo>
                        <a:pt x="2659" y="3564"/>
                      </a:lnTo>
                      <a:lnTo>
                        <a:pt x="2657" y="3567"/>
                      </a:lnTo>
                      <a:lnTo>
                        <a:pt x="2655" y="3570"/>
                      </a:lnTo>
                      <a:lnTo>
                        <a:pt x="2653" y="3572"/>
                      </a:lnTo>
                      <a:lnTo>
                        <a:pt x="2650" y="3573"/>
                      </a:lnTo>
                      <a:lnTo>
                        <a:pt x="2647" y="3572"/>
                      </a:lnTo>
                      <a:lnTo>
                        <a:pt x="2646" y="3570"/>
                      </a:lnTo>
                      <a:lnTo>
                        <a:pt x="2645" y="3568"/>
                      </a:lnTo>
                      <a:lnTo>
                        <a:pt x="2644" y="3565"/>
                      </a:lnTo>
                      <a:lnTo>
                        <a:pt x="2643" y="3563"/>
                      </a:lnTo>
                      <a:lnTo>
                        <a:pt x="2641" y="3561"/>
                      </a:lnTo>
                      <a:lnTo>
                        <a:pt x="2640" y="3558"/>
                      </a:lnTo>
                      <a:lnTo>
                        <a:pt x="2638" y="3556"/>
                      </a:lnTo>
                      <a:lnTo>
                        <a:pt x="2635" y="3555"/>
                      </a:lnTo>
                      <a:lnTo>
                        <a:pt x="2633" y="3557"/>
                      </a:lnTo>
                      <a:lnTo>
                        <a:pt x="2631" y="3559"/>
                      </a:lnTo>
                      <a:lnTo>
                        <a:pt x="2629" y="3561"/>
                      </a:lnTo>
                      <a:lnTo>
                        <a:pt x="2627" y="3564"/>
                      </a:lnTo>
                      <a:lnTo>
                        <a:pt x="2624" y="3565"/>
                      </a:lnTo>
                      <a:lnTo>
                        <a:pt x="2621" y="3566"/>
                      </a:lnTo>
                      <a:lnTo>
                        <a:pt x="2618" y="3565"/>
                      </a:lnTo>
                      <a:lnTo>
                        <a:pt x="2616" y="3564"/>
                      </a:lnTo>
                      <a:lnTo>
                        <a:pt x="2613" y="3563"/>
                      </a:lnTo>
                      <a:lnTo>
                        <a:pt x="2610" y="3565"/>
                      </a:lnTo>
                      <a:lnTo>
                        <a:pt x="2607" y="3565"/>
                      </a:lnTo>
                      <a:lnTo>
                        <a:pt x="2604" y="3566"/>
                      </a:lnTo>
                      <a:lnTo>
                        <a:pt x="2602" y="3566"/>
                      </a:lnTo>
                      <a:lnTo>
                        <a:pt x="2601" y="3565"/>
                      </a:lnTo>
                      <a:lnTo>
                        <a:pt x="2598" y="3567"/>
                      </a:lnTo>
                      <a:lnTo>
                        <a:pt x="2597" y="3570"/>
                      </a:lnTo>
                      <a:lnTo>
                        <a:pt x="2599" y="3572"/>
                      </a:lnTo>
                      <a:lnTo>
                        <a:pt x="2601" y="3574"/>
                      </a:lnTo>
                      <a:lnTo>
                        <a:pt x="2603" y="3577"/>
                      </a:lnTo>
                      <a:lnTo>
                        <a:pt x="2605" y="3580"/>
                      </a:lnTo>
                      <a:lnTo>
                        <a:pt x="2604" y="3583"/>
                      </a:lnTo>
                      <a:lnTo>
                        <a:pt x="2604" y="3586"/>
                      </a:lnTo>
                      <a:lnTo>
                        <a:pt x="2603" y="3590"/>
                      </a:lnTo>
                      <a:lnTo>
                        <a:pt x="2601" y="3592"/>
                      </a:lnTo>
                      <a:lnTo>
                        <a:pt x="2600" y="3592"/>
                      </a:lnTo>
                      <a:lnTo>
                        <a:pt x="2597" y="3593"/>
                      </a:lnTo>
                      <a:lnTo>
                        <a:pt x="2594" y="3593"/>
                      </a:lnTo>
                      <a:lnTo>
                        <a:pt x="2591" y="3594"/>
                      </a:lnTo>
                      <a:lnTo>
                        <a:pt x="2589" y="3595"/>
                      </a:lnTo>
                      <a:lnTo>
                        <a:pt x="2587" y="3593"/>
                      </a:lnTo>
                      <a:lnTo>
                        <a:pt x="2585" y="3593"/>
                      </a:lnTo>
                      <a:lnTo>
                        <a:pt x="2583" y="3590"/>
                      </a:lnTo>
                      <a:lnTo>
                        <a:pt x="2580" y="3591"/>
                      </a:lnTo>
                      <a:lnTo>
                        <a:pt x="2581" y="3594"/>
                      </a:lnTo>
                      <a:lnTo>
                        <a:pt x="2582" y="3596"/>
                      </a:lnTo>
                      <a:lnTo>
                        <a:pt x="2581" y="3599"/>
                      </a:lnTo>
                      <a:lnTo>
                        <a:pt x="2579" y="3600"/>
                      </a:lnTo>
                      <a:lnTo>
                        <a:pt x="2578" y="3603"/>
                      </a:lnTo>
                      <a:lnTo>
                        <a:pt x="2576" y="3604"/>
                      </a:lnTo>
                      <a:lnTo>
                        <a:pt x="2573" y="3606"/>
                      </a:lnTo>
                      <a:lnTo>
                        <a:pt x="2572" y="3608"/>
                      </a:lnTo>
                      <a:lnTo>
                        <a:pt x="2571" y="3611"/>
                      </a:lnTo>
                      <a:lnTo>
                        <a:pt x="2571" y="3614"/>
                      </a:lnTo>
                      <a:lnTo>
                        <a:pt x="2572" y="3617"/>
                      </a:lnTo>
                      <a:lnTo>
                        <a:pt x="2571" y="3619"/>
                      </a:lnTo>
                      <a:lnTo>
                        <a:pt x="2569" y="3620"/>
                      </a:lnTo>
                      <a:lnTo>
                        <a:pt x="2566" y="3621"/>
                      </a:lnTo>
                      <a:lnTo>
                        <a:pt x="2565" y="3623"/>
                      </a:lnTo>
                      <a:lnTo>
                        <a:pt x="2561" y="3622"/>
                      </a:lnTo>
                      <a:lnTo>
                        <a:pt x="2560" y="3625"/>
                      </a:lnTo>
                      <a:lnTo>
                        <a:pt x="2559" y="3628"/>
                      </a:lnTo>
                      <a:lnTo>
                        <a:pt x="2560" y="3630"/>
                      </a:lnTo>
                      <a:lnTo>
                        <a:pt x="2558" y="3633"/>
                      </a:lnTo>
                      <a:lnTo>
                        <a:pt x="2556" y="3633"/>
                      </a:lnTo>
                      <a:lnTo>
                        <a:pt x="2553" y="3633"/>
                      </a:lnTo>
                      <a:lnTo>
                        <a:pt x="2550" y="3635"/>
                      </a:lnTo>
                      <a:lnTo>
                        <a:pt x="2548" y="3635"/>
                      </a:lnTo>
                      <a:lnTo>
                        <a:pt x="2545" y="3635"/>
                      </a:lnTo>
                      <a:lnTo>
                        <a:pt x="2543" y="3636"/>
                      </a:lnTo>
                      <a:lnTo>
                        <a:pt x="2541" y="3638"/>
                      </a:lnTo>
                      <a:lnTo>
                        <a:pt x="2542" y="3640"/>
                      </a:lnTo>
                      <a:lnTo>
                        <a:pt x="2544" y="3640"/>
                      </a:lnTo>
                      <a:lnTo>
                        <a:pt x="2546" y="3641"/>
                      </a:lnTo>
                      <a:lnTo>
                        <a:pt x="2544" y="3644"/>
                      </a:lnTo>
                      <a:lnTo>
                        <a:pt x="2543" y="3645"/>
                      </a:lnTo>
                      <a:lnTo>
                        <a:pt x="2540" y="3644"/>
                      </a:lnTo>
                      <a:lnTo>
                        <a:pt x="2538" y="3643"/>
                      </a:lnTo>
                      <a:lnTo>
                        <a:pt x="2536" y="3645"/>
                      </a:lnTo>
                      <a:lnTo>
                        <a:pt x="2533" y="3644"/>
                      </a:lnTo>
                      <a:lnTo>
                        <a:pt x="2531" y="3644"/>
                      </a:lnTo>
                      <a:lnTo>
                        <a:pt x="2529" y="3645"/>
                      </a:lnTo>
                      <a:lnTo>
                        <a:pt x="2526" y="3645"/>
                      </a:lnTo>
                      <a:lnTo>
                        <a:pt x="2523" y="3646"/>
                      </a:lnTo>
                      <a:lnTo>
                        <a:pt x="2520" y="3648"/>
                      </a:lnTo>
                      <a:lnTo>
                        <a:pt x="2520" y="3651"/>
                      </a:lnTo>
                      <a:lnTo>
                        <a:pt x="2517" y="3651"/>
                      </a:lnTo>
                      <a:lnTo>
                        <a:pt x="2515" y="3653"/>
                      </a:lnTo>
                      <a:lnTo>
                        <a:pt x="2514" y="3655"/>
                      </a:lnTo>
                      <a:lnTo>
                        <a:pt x="2511" y="3656"/>
                      </a:lnTo>
                      <a:lnTo>
                        <a:pt x="2512" y="3658"/>
                      </a:lnTo>
                      <a:lnTo>
                        <a:pt x="2512" y="3660"/>
                      </a:lnTo>
                      <a:lnTo>
                        <a:pt x="2509" y="3660"/>
                      </a:lnTo>
                      <a:lnTo>
                        <a:pt x="2506" y="3659"/>
                      </a:lnTo>
                      <a:lnTo>
                        <a:pt x="2506" y="3657"/>
                      </a:lnTo>
                      <a:lnTo>
                        <a:pt x="2504" y="3657"/>
                      </a:lnTo>
                      <a:lnTo>
                        <a:pt x="2501" y="3656"/>
                      </a:lnTo>
                      <a:lnTo>
                        <a:pt x="2499" y="3656"/>
                      </a:lnTo>
                      <a:lnTo>
                        <a:pt x="2495" y="3656"/>
                      </a:lnTo>
                      <a:lnTo>
                        <a:pt x="2493" y="3658"/>
                      </a:lnTo>
                      <a:lnTo>
                        <a:pt x="2491" y="3659"/>
                      </a:lnTo>
                      <a:lnTo>
                        <a:pt x="2488" y="3661"/>
                      </a:lnTo>
                      <a:lnTo>
                        <a:pt x="2485" y="3662"/>
                      </a:lnTo>
                      <a:lnTo>
                        <a:pt x="2482" y="3662"/>
                      </a:lnTo>
                      <a:lnTo>
                        <a:pt x="2479" y="3664"/>
                      </a:lnTo>
                      <a:lnTo>
                        <a:pt x="2477" y="3666"/>
                      </a:lnTo>
                      <a:lnTo>
                        <a:pt x="2474" y="3666"/>
                      </a:lnTo>
                      <a:lnTo>
                        <a:pt x="2472" y="3666"/>
                      </a:lnTo>
                      <a:lnTo>
                        <a:pt x="2471" y="3668"/>
                      </a:lnTo>
                      <a:lnTo>
                        <a:pt x="2470" y="3670"/>
                      </a:lnTo>
                      <a:lnTo>
                        <a:pt x="2467" y="3670"/>
                      </a:lnTo>
                      <a:lnTo>
                        <a:pt x="2464" y="3670"/>
                      </a:lnTo>
                      <a:lnTo>
                        <a:pt x="2462" y="3670"/>
                      </a:lnTo>
                      <a:lnTo>
                        <a:pt x="2460" y="3669"/>
                      </a:lnTo>
                      <a:lnTo>
                        <a:pt x="2457" y="3671"/>
                      </a:lnTo>
                      <a:lnTo>
                        <a:pt x="2454" y="3671"/>
                      </a:lnTo>
                      <a:lnTo>
                        <a:pt x="2452" y="3671"/>
                      </a:lnTo>
                      <a:lnTo>
                        <a:pt x="2448" y="3672"/>
                      </a:lnTo>
                      <a:lnTo>
                        <a:pt x="2446" y="3672"/>
                      </a:lnTo>
                      <a:lnTo>
                        <a:pt x="2443" y="3673"/>
                      </a:lnTo>
                      <a:lnTo>
                        <a:pt x="2441" y="3676"/>
                      </a:lnTo>
                      <a:lnTo>
                        <a:pt x="2438" y="3677"/>
                      </a:lnTo>
                      <a:lnTo>
                        <a:pt x="2436" y="3680"/>
                      </a:lnTo>
                      <a:lnTo>
                        <a:pt x="2433" y="3681"/>
                      </a:lnTo>
                      <a:lnTo>
                        <a:pt x="2430" y="3683"/>
                      </a:lnTo>
                      <a:lnTo>
                        <a:pt x="2427" y="3684"/>
                      </a:lnTo>
                      <a:lnTo>
                        <a:pt x="2424" y="3684"/>
                      </a:lnTo>
                      <a:lnTo>
                        <a:pt x="2421" y="3685"/>
                      </a:lnTo>
                      <a:lnTo>
                        <a:pt x="2419" y="3686"/>
                      </a:lnTo>
                      <a:lnTo>
                        <a:pt x="2418" y="3688"/>
                      </a:lnTo>
                      <a:lnTo>
                        <a:pt x="2415" y="3690"/>
                      </a:lnTo>
                      <a:lnTo>
                        <a:pt x="2413" y="3691"/>
                      </a:lnTo>
                      <a:lnTo>
                        <a:pt x="2412" y="3693"/>
                      </a:lnTo>
                      <a:lnTo>
                        <a:pt x="2410" y="3694"/>
                      </a:lnTo>
                      <a:lnTo>
                        <a:pt x="2408" y="3696"/>
                      </a:lnTo>
                      <a:lnTo>
                        <a:pt x="2407" y="3699"/>
                      </a:lnTo>
                      <a:lnTo>
                        <a:pt x="2403" y="3700"/>
                      </a:lnTo>
                      <a:lnTo>
                        <a:pt x="2403" y="3702"/>
                      </a:lnTo>
                      <a:lnTo>
                        <a:pt x="2401" y="3704"/>
                      </a:lnTo>
                      <a:lnTo>
                        <a:pt x="2398" y="3704"/>
                      </a:lnTo>
                      <a:lnTo>
                        <a:pt x="2395" y="3703"/>
                      </a:lnTo>
                      <a:lnTo>
                        <a:pt x="2392" y="3704"/>
                      </a:lnTo>
                      <a:lnTo>
                        <a:pt x="2390" y="3705"/>
                      </a:lnTo>
                      <a:lnTo>
                        <a:pt x="2388" y="3704"/>
                      </a:lnTo>
                      <a:lnTo>
                        <a:pt x="2385" y="3703"/>
                      </a:lnTo>
                      <a:lnTo>
                        <a:pt x="2382" y="3704"/>
                      </a:lnTo>
                      <a:lnTo>
                        <a:pt x="2380" y="3703"/>
                      </a:lnTo>
                      <a:lnTo>
                        <a:pt x="2377" y="3703"/>
                      </a:lnTo>
                      <a:lnTo>
                        <a:pt x="2375" y="3702"/>
                      </a:lnTo>
                      <a:lnTo>
                        <a:pt x="2372" y="3700"/>
                      </a:lnTo>
                      <a:lnTo>
                        <a:pt x="2369" y="3701"/>
                      </a:lnTo>
                      <a:lnTo>
                        <a:pt x="2368" y="3703"/>
                      </a:lnTo>
                      <a:lnTo>
                        <a:pt x="2366" y="3702"/>
                      </a:lnTo>
                      <a:lnTo>
                        <a:pt x="2366" y="3699"/>
                      </a:lnTo>
                      <a:lnTo>
                        <a:pt x="2364" y="3698"/>
                      </a:lnTo>
                      <a:lnTo>
                        <a:pt x="2361" y="3697"/>
                      </a:lnTo>
                      <a:lnTo>
                        <a:pt x="2358" y="3695"/>
                      </a:lnTo>
                      <a:lnTo>
                        <a:pt x="2356" y="3694"/>
                      </a:lnTo>
                      <a:lnTo>
                        <a:pt x="2353" y="3693"/>
                      </a:lnTo>
                      <a:lnTo>
                        <a:pt x="2350" y="3692"/>
                      </a:lnTo>
                      <a:lnTo>
                        <a:pt x="2347" y="3692"/>
                      </a:lnTo>
                      <a:lnTo>
                        <a:pt x="2343" y="3694"/>
                      </a:lnTo>
                      <a:lnTo>
                        <a:pt x="2341" y="3696"/>
                      </a:lnTo>
                      <a:lnTo>
                        <a:pt x="2338" y="3698"/>
                      </a:lnTo>
                      <a:lnTo>
                        <a:pt x="2335" y="3700"/>
                      </a:lnTo>
                      <a:lnTo>
                        <a:pt x="2333" y="3702"/>
                      </a:lnTo>
                      <a:lnTo>
                        <a:pt x="2332" y="3702"/>
                      </a:lnTo>
                      <a:lnTo>
                        <a:pt x="2329" y="3704"/>
                      </a:lnTo>
                      <a:lnTo>
                        <a:pt x="2326" y="3706"/>
                      </a:lnTo>
                      <a:lnTo>
                        <a:pt x="2323" y="3707"/>
                      </a:lnTo>
                      <a:lnTo>
                        <a:pt x="2321" y="3708"/>
                      </a:lnTo>
                      <a:lnTo>
                        <a:pt x="2319" y="3711"/>
                      </a:lnTo>
                      <a:lnTo>
                        <a:pt x="2318" y="3713"/>
                      </a:lnTo>
                      <a:lnTo>
                        <a:pt x="2316" y="3715"/>
                      </a:lnTo>
                      <a:lnTo>
                        <a:pt x="2313" y="3716"/>
                      </a:lnTo>
                      <a:lnTo>
                        <a:pt x="2312" y="3717"/>
                      </a:lnTo>
                      <a:lnTo>
                        <a:pt x="2310" y="3719"/>
                      </a:lnTo>
                      <a:lnTo>
                        <a:pt x="2308" y="3719"/>
                      </a:lnTo>
                      <a:lnTo>
                        <a:pt x="2304" y="3720"/>
                      </a:lnTo>
                      <a:lnTo>
                        <a:pt x="2305" y="3723"/>
                      </a:lnTo>
                      <a:lnTo>
                        <a:pt x="2303" y="3723"/>
                      </a:lnTo>
                      <a:lnTo>
                        <a:pt x="2301" y="3723"/>
                      </a:lnTo>
                      <a:lnTo>
                        <a:pt x="2300" y="3725"/>
                      </a:lnTo>
                      <a:lnTo>
                        <a:pt x="2298" y="3726"/>
                      </a:lnTo>
                      <a:lnTo>
                        <a:pt x="2296" y="3727"/>
                      </a:lnTo>
                      <a:lnTo>
                        <a:pt x="2293" y="3727"/>
                      </a:lnTo>
                      <a:lnTo>
                        <a:pt x="2291" y="3726"/>
                      </a:lnTo>
                      <a:lnTo>
                        <a:pt x="2288" y="3726"/>
                      </a:lnTo>
                      <a:lnTo>
                        <a:pt x="2285" y="3726"/>
                      </a:lnTo>
                      <a:lnTo>
                        <a:pt x="2283" y="3724"/>
                      </a:lnTo>
                      <a:lnTo>
                        <a:pt x="2279" y="3724"/>
                      </a:lnTo>
                      <a:lnTo>
                        <a:pt x="2277" y="3724"/>
                      </a:lnTo>
                      <a:lnTo>
                        <a:pt x="2274" y="3723"/>
                      </a:lnTo>
                      <a:lnTo>
                        <a:pt x="2271" y="3723"/>
                      </a:lnTo>
                      <a:lnTo>
                        <a:pt x="2267" y="3723"/>
                      </a:lnTo>
                      <a:lnTo>
                        <a:pt x="2264" y="3724"/>
                      </a:lnTo>
                      <a:lnTo>
                        <a:pt x="2261" y="3724"/>
                      </a:lnTo>
                      <a:lnTo>
                        <a:pt x="2257" y="3723"/>
                      </a:lnTo>
                      <a:lnTo>
                        <a:pt x="2255" y="3724"/>
                      </a:lnTo>
                      <a:lnTo>
                        <a:pt x="2253" y="3723"/>
                      </a:lnTo>
                      <a:lnTo>
                        <a:pt x="2250" y="3722"/>
                      </a:lnTo>
                      <a:lnTo>
                        <a:pt x="2247" y="3722"/>
                      </a:lnTo>
                      <a:lnTo>
                        <a:pt x="2246" y="3720"/>
                      </a:lnTo>
                      <a:lnTo>
                        <a:pt x="2244" y="3719"/>
                      </a:lnTo>
                      <a:lnTo>
                        <a:pt x="2242" y="3717"/>
                      </a:lnTo>
                      <a:lnTo>
                        <a:pt x="2241" y="3715"/>
                      </a:lnTo>
                      <a:lnTo>
                        <a:pt x="2241" y="3713"/>
                      </a:lnTo>
                      <a:lnTo>
                        <a:pt x="2239" y="3710"/>
                      </a:lnTo>
                      <a:lnTo>
                        <a:pt x="2237" y="3707"/>
                      </a:lnTo>
                      <a:lnTo>
                        <a:pt x="2235" y="3706"/>
                      </a:lnTo>
                      <a:lnTo>
                        <a:pt x="2232" y="3705"/>
                      </a:lnTo>
                      <a:lnTo>
                        <a:pt x="2229" y="3703"/>
                      </a:lnTo>
                      <a:lnTo>
                        <a:pt x="2226" y="3702"/>
                      </a:lnTo>
                      <a:lnTo>
                        <a:pt x="2223" y="3701"/>
                      </a:lnTo>
                      <a:lnTo>
                        <a:pt x="2220" y="3699"/>
                      </a:lnTo>
                      <a:lnTo>
                        <a:pt x="2219" y="3696"/>
                      </a:lnTo>
                      <a:lnTo>
                        <a:pt x="2217" y="3694"/>
                      </a:lnTo>
                      <a:lnTo>
                        <a:pt x="2216" y="3692"/>
                      </a:lnTo>
                      <a:lnTo>
                        <a:pt x="2214" y="3690"/>
                      </a:lnTo>
                      <a:lnTo>
                        <a:pt x="2213" y="3687"/>
                      </a:lnTo>
                      <a:lnTo>
                        <a:pt x="2211" y="3686"/>
                      </a:lnTo>
                      <a:lnTo>
                        <a:pt x="2211" y="3683"/>
                      </a:lnTo>
                      <a:lnTo>
                        <a:pt x="2211" y="3681"/>
                      </a:lnTo>
                      <a:lnTo>
                        <a:pt x="2209" y="3678"/>
                      </a:lnTo>
                      <a:lnTo>
                        <a:pt x="2209" y="3675"/>
                      </a:lnTo>
                      <a:lnTo>
                        <a:pt x="2210" y="3674"/>
                      </a:lnTo>
                      <a:lnTo>
                        <a:pt x="2211" y="3672"/>
                      </a:lnTo>
                      <a:lnTo>
                        <a:pt x="2213" y="3672"/>
                      </a:lnTo>
                      <a:lnTo>
                        <a:pt x="2214" y="3671"/>
                      </a:lnTo>
                      <a:lnTo>
                        <a:pt x="2217" y="3670"/>
                      </a:lnTo>
                      <a:lnTo>
                        <a:pt x="2219" y="3669"/>
                      </a:lnTo>
                      <a:lnTo>
                        <a:pt x="2222" y="3668"/>
                      </a:lnTo>
                      <a:lnTo>
                        <a:pt x="2224" y="3668"/>
                      </a:lnTo>
                      <a:lnTo>
                        <a:pt x="2225" y="3666"/>
                      </a:lnTo>
                      <a:lnTo>
                        <a:pt x="2227" y="3664"/>
                      </a:lnTo>
                      <a:lnTo>
                        <a:pt x="2227" y="3662"/>
                      </a:lnTo>
                      <a:lnTo>
                        <a:pt x="2228" y="3661"/>
                      </a:lnTo>
                      <a:lnTo>
                        <a:pt x="2227" y="3659"/>
                      </a:lnTo>
                      <a:lnTo>
                        <a:pt x="2226" y="3657"/>
                      </a:lnTo>
                      <a:lnTo>
                        <a:pt x="2225" y="3655"/>
                      </a:lnTo>
                      <a:lnTo>
                        <a:pt x="2223" y="3653"/>
                      </a:lnTo>
                      <a:lnTo>
                        <a:pt x="2223" y="3651"/>
                      </a:lnTo>
                      <a:lnTo>
                        <a:pt x="2221" y="3649"/>
                      </a:lnTo>
                      <a:lnTo>
                        <a:pt x="2220" y="3647"/>
                      </a:lnTo>
                      <a:lnTo>
                        <a:pt x="2220" y="3644"/>
                      </a:lnTo>
                      <a:lnTo>
                        <a:pt x="2220" y="3642"/>
                      </a:lnTo>
                      <a:lnTo>
                        <a:pt x="2221" y="3640"/>
                      </a:lnTo>
                      <a:lnTo>
                        <a:pt x="2221" y="3637"/>
                      </a:lnTo>
                      <a:lnTo>
                        <a:pt x="2221" y="3635"/>
                      </a:lnTo>
                      <a:lnTo>
                        <a:pt x="2222" y="3633"/>
                      </a:lnTo>
                      <a:lnTo>
                        <a:pt x="2222" y="3630"/>
                      </a:lnTo>
                      <a:lnTo>
                        <a:pt x="2223" y="3628"/>
                      </a:lnTo>
                      <a:lnTo>
                        <a:pt x="2225" y="3627"/>
                      </a:lnTo>
                      <a:lnTo>
                        <a:pt x="2226" y="3625"/>
                      </a:lnTo>
                      <a:lnTo>
                        <a:pt x="2226" y="3622"/>
                      </a:lnTo>
                      <a:lnTo>
                        <a:pt x="2227" y="3621"/>
                      </a:lnTo>
                      <a:lnTo>
                        <a:pt x="2227" y="3617"/>
                      </a:lnTo>
                      <a:lnTo>
                        <a:pt x="2227" y="3614"/>
                      </a:lnTo>
                      <a:lnTo>
                        <a:pt x="2227" y="3611"/>
                      </a:lnTo>
                      <a:lnTo>
                        <a:pt x="2228" y="3608"/>
                      </a:lnTo>
                      <a:lnTo>
                        <a:pt x="2228" y="3606"/>
                      </a:lnTo>
                      <a:lnTo>
                        <a:pt x="2229" y="3603"/>
                      </a:lnTo>
                      <a:lnTo>
                        <a:pt x="2229" y="3600"/>
                      </a:lnTo>
                      <a:lnTo>
                        <a:pt x="2230" y="3598"/>
                      </a:lnTo>
                      <a:lnTo>
                        <a:pt x="2231" y="3596"/>
                      </a:lnTo>
                      <a:lnTo>
                        <a:pt x="2230" y="3595"/>
                      </a:lnTo>
                      <a:lnTo>
                        <a:pt x="2228" y="3596"/>
                      </a:lnTo>
                      <a:lnTo>
                        <a:pt x="2225" y="3597"/>
                      </a:lnTo>
                      <a:lnTo>
                        <a:pt x="2222" y="3596"/>
                      </a:lnTo>
                      <a:lnTo>
                        <a:pt x="2220" y="3595"/>
                      </a:lnTo>
                      <a:lnTo>
                        <a:pt x="2218" y="3595"/>
                      </a:lnTo>
                      <a:lnTo>
                        <a:pt x="2215" y="3594"/>
                      </a:lnTo>
                      <a:lnTo>
                        <a:pt x="2212" y="3594"/>
                      </a:lnTo>
                      <a:lnTo>
                        <a:pt x="2211" y="3595"/>
                      </a:lnTo>
                      <a:lnTo>
                        <a:pt x="2208" y="3597"/>
                      </a:lnTo>
                      <a:lnTo>
                        <a:pt x="2205" y="3595"/>
                      </a:lnTo>
                      <a:lnTo>
                        <a:pt x="2203" y="3599"/>
                      </a:lnTo>
                      <a:lnTo>
                        <a:pt x="2201" y="3600"/>
                      </a:lnTo>
                      <a:lnTo>
                        <a:pt x="2199" y="3600"/>
                      </a:lnTo>
                      <a:lnTo>
                        <a:pt x="2197" y="3600"/>
                      </a:lnTo>
                      <a:lnTo>
                        <a:pt x="2194" y="3600"/>
                      </a:lnTo>
                      <a:lnTo>
                        <a:pt x="2191" y="3599"/>
                      </a:lnTo>
                      <a:lnTo>
                        <a:pt x="2189" y="3598"/>
                      </a:lnTo>
                      <a:lnTo>
                        <a:pt x="2186" y="3599"/>
                      </a:lnTo>
                      <a:lnTo>
                        <a:pt x="2183" y="3598"/>
                      </a:lnTo>
                      <a:lnTo>
                        <a:pt x="2181" y="3596"/>
                      </a:lnTo>
                      <a:lnTo>
                        <a:pt x="2180" y="3594"/>
                      </a:lnTo>
                      <a:lnTo>
                        <a:pt x="2178" y="3592"/>
                      </a:lnTo>
                      <a:lnTo>
                        <a:pt x="2176" y="3589"/>
                      </a:lnTo>
                      <a:lnTo>
                        <a:pt x="2172" y="3590"/>
                      </a:lnTo>
                      <a:lnTo>
                        <a:pt x="2169" y="3591"/>
                      </a:lnTo>
                      <a:lnTo>
                        <a:pt x="2167" y="3592"/>
                      </a:lnTo>
                      <a:lnTo>
                        <a:pt x="2164" y="3592"/>
                      </a:lnTo>
                      <a:lnTo>
                        <a:pt x="2161" y="3592"/>
                      </a:lnTo>
                      <a:lnTo>
                        <a:pt x="2157" y="3593"/>
                      </a:lnTo>
                      <a:lnTo>
                        <a:pt x="2154" y="3593"/>
                      </a:lnTo>
                      <a:lnTo>
                        <a:pt x="2150" y="3593"/>
                      </a:lnTo>
                      <a:lnTo>
                        <a:pt x="2145" y="3593"/>
                      </a:lnTo>
                      <a:lnTo>
                        <a:pt x="2142" y="3593"/>
                      </a:lnTo>
                      <a:lnTo>
                        <a:pt x="2138" y="3593"/>
                      </a:lnTo>
                      <a:lnTo>
                        <a:pt x="2135" y="3592"/>
                      </a:lnTo>
                      <a:lnTo>
                        <a:pt x="2131" y="3592"/>
                      </a:lnTo>
                      <a:lnTo>
                        <a:pt x="2127" y="3591"/>
                      </a:lnTo>
                      <a:lnTo>
                        <a:pt x="2123" y="3591"/>
                      </a:lnTo>
                      <a:lnTo>
                        <a:pt x="2118" y="3591"/>
                      </a:lnTo>
                      <a:lnTo>
                        <a:pt x="2113" y="3589"/>
                      </a:lnTo>
                      <a:lnTo>
                        <a:pt x="2109" y="3588"/>
                      </a:lnTo>
                      <a:lnTo>
                        <a:pt x="2105" y="3587"/>
                      </a:lnTo>
                      <a:lnTo>
                        <a:pt x="2102" y="3586"/>
                      </a:lnTo>
                      <a:lnTo>
                        <a:pt x="2097" y="3584"/>
                      </a:lnTo>
                      <a:lnTo>
                        <a:pt x="2094" y="3583"/>
                      </a:lnTo>
                      <a:lnTo>
                        <a:pt x="2090" y="3581"/>
                      </a:lnTo>
                      <a:lnTo>
                        <a:pt x="2087" y="3580"/>
                      </a:lnTo>
                      <a:lnTo>
                        <a:pt x="2084" y="3579"/>
                      </a:lnTo>
                      <a:lnTo>
                        <a:pt x="2082" y="3578"/>
                      </a:lnTo>
                      <a:lnTo>
                        <a:pt x="2083" y="3574"/>
                      </a:lnTo>
                      <a:lnTo>
                        <a:pt x="2084" y="3570"/>
                      </a:lnTo>
                      <a:lnTo>
                        <a:pt x="2084" y="3568"/>
                      </a:lnTo>
                      <a:lnTo>
                        <a:pt x="2085" y="3566"/>
                      </a:lnTo>
                      <a:lnTo>
                        <a:pt x="2085" y="3564"/>
                      </a:lnTo>
                      <a:lnTo>
                        <a:pt x="2085" y="3562"/>
                      </a:lnTo>
                      <a:lnTo>
                        <a:pt x="2084" y="3559"/>
                      </a:lnTo>
                      <a:lnTo>
                        <a:pt x="2083" y="3557"/>
                      </a:lnTo>
                      <a:lnTo>
                        <a:pt x="2081" y="3556"/>
                      </a:lnTo>
                      <a:lnTo>
                        <a:pt x="2079" y="3556"/>
                      </a:lnTo>
                      <a:lnTo>
                        <a:pt x="2077" y="3555"/>
                      </a:lnTo>
                      <a:lnTo>
                        <a:pt x="2075" y="3554"/>
                      </a:lnTo>
                      <a:lnTo>
                        <a:pt x="2072" y="3552"/>
                      </a:lnTo>
                      <a:lnTo>
                        <a:pt x="2070" y="3550"/>
                      </a:lnTo>
                      <a:lnTo>
                        <a:pt x="2068" y="3548"/>
                      </a:lnTo>
                      <a:lnTo>
                        <a:pt x="2066" y="3547"/>
                      </a:lnTo>
                      <a:lnTo>
                        <a:pt x="2065" y="3546"/>
                      </a:lnTo>
                      <a:lnTo>
                        <a:pt x="2063" y="3544"/>
                      </a:lnTo>
                      <a:lnTo>
                        <a:pt x="2062" y="3542"/>
                      </a:lnTo>
                      <a:lnTo>
                        <a:pt x="2060" y="3541"/>
                      </a:lnTo>
                      <a:lnTo>
                        <a:pt x="2057" y="3539"/>
                      </a:lnTo>
                      <a:lnTo>
                        <a:pt x="2056" y="3538"/>
                      </a:lnTo>
                      <a:lnTo>
                        <a:pt x="2055" y="3537"/>
                      </a:lnTo>
                      <a:lnTo>
                        <a:pt x="2053" y="3536"/>
                      </a:lnTo>
                      <a:lnTo>
                        <a:pt x="2051" y="3534"/>
                      </a:lnTo>
                      <a:lnTo>
                        <a:pt x="2049" y="3533"/>
                      </a:lnTo>
                      <a:lnTo>
                        <a:pt x="2046" y="3532"/>
                      </a:lnTo>
                      <a:lnTo>
                        <a:pt x="2044" y="3532"/>
                      </a:lnTo>
                      <a:lnTo>
                        <a:pt x="2042" y="3531"/>
                      </a:lnTo>
                      <a:lnTo>
                        <a:pt x="2041" y="3530"/>
                      </a:lnTo>
                      <a:lnTo>
                        <a:pt x="2040" y="3528"/>
                      </a:lnTo>
                      <a:lnTo>
                        <a:pt x="2039" y="3527"/>
                      </a:lnTo>
                      <a:lnTo>
                        <a:pt x="2038" y="3525"/>
                      </a:lnTo>
                      <a:lnTo>
                        <a:pt x="2036" y="3524"/>
                      </a:lnTo>
                      <a:lnTo>
                        <a:pt x="2035" y="3522"/>
                      </a:lnTo>
                      <a:lnTo>
                        <a:pt x="2034" y="3521"/>
                      </a:lnTo>
                      <a:lnTo>
                        <a:pt x="2034" y="3519"/>
                      </a:lnTo>
                      <a:lnTo>
                        <a:pt x="2033" y="3518"/>
                      </a:lnTo>
                      <a:lnTo>
                        <a:pt x="2032" y="3517"/>
                      </a:lnTo>
                      <a:lnTo>
                        <a:pt x="2031" y="3515"/>
                      </a:lnTo>
                      <a:lnTo>
                        <a:pt x="2030" y="3514"/>
                      </a:lnTo>
                      <a:lnTo>
                        <a:pt x="2030" y="3512"/>
                      </a:lnTo>
                      <a:lnTo>
                        <a:pt x="2028" y="3510"/>
                      </a:lnTo>
                      <a:lnTo>
                        <a:pt x="2028" y="3509"/>
                      </a:lnTo>
                      <a:lnTo>
                        <a:pt x="2027" y="3507"/>
                      </a:lnTo>
                      <a:lnTo>
                        <a:pt x="2026" y="3506"/>
                      </a:lnTo>
                      <a:lnTo>
                        <a:pt x="2025" y="3505"/>
                      </a:lnTo>
                      <a:lnTo>
                        <a:pt x="2024" y="3503"/>
                      </a:lnTo>
                      <a:lnTo>
                        <a:pt x="2023" y="3501"/>
                      </a:lnTo>
                      <a:lnTo>
                        <a:pt x="2021" y="3499"/>
                      </a:lnTo>
                      <a:lnTo>
                        <a:pt x="2022" y="3497"/>
                      </a:lnTo>
                      <a:lnTo>
                        <a:pt x="2022" y="3496"/>
                      </a:lnTo>
                      <a:lnTo>
                        <a:pt x="2023" y="3495"/>
                      </a:lnTo>
                      <a:lnTo>
                        <a:pt x="2026" y="3495"/>
                      </a:lnTo>
                      <a:lnTo>
                        <a:pt x="2027" y="3494"/>
                      </a:lnTo>
                      <a:lnTo>
                        <a:pt x="2029" y="3493"/>
                      </a:lnTo>
                      <a:lnTo>
                        <a:pt x="2032" y="3492"/>
                      </a:lnTo>
                      <a:lnTo>
                        <a:pt x="2034" y="3492"/>
                      </a:lnTo>
                      <a:lnTo>
                        <a:pt x="2036" y="3492"/>
                      </a:lnTo>
                      <a:lnTo>
                        <a:pt x="2038" y="3492"/>
                      </a:lnTo>
                      <a:lnTo>
                        <a:pt x="2040" y="3493"/>
                      </a:lnTo>
                      <a:lnTo>
                        <a:pt x="2043" y="3493"/>
                      </a:lnTo>
                      <a:lnTo>
                        <a:pt x="2044" y="3491"/>
                      </a:lnTo>
                      <a:lnTo>
                        <a:pt x="2046" y="3490"/>
                      </a:lnTo>
                      <a:lnTo>
                        <a:pt x="2047" y="3487"/>
                      </a:lnTo>
                      <a:lnTo>
                        <a:pt x="2048" y="3485"/>
                      </a:lnTo>
                      <a:lnTo>
                        <a:pt x="2049" y="3484"/>
                      </a:lnTo>
                      <a:lnTo>
                        <a:pt x="2051" y="3482"/>
                      </a:lnTo>
                      <a:lnTo>
                        <a:pt x="2052" y="3479"/>
                      </a:lnTo>
                      <a:lnTo>
                        <a:pt x="2053" y="3477"/>
                      </a:lnTo>
                      <a:lnTo>
                        <a:pt x="2054" y="3476"/>
                      </a:lnTo>
                      <a:lnTo>
                        <a:pt x="2057" y="3475"/>
                      </a:lnTo>
                      <a:lnTo>
                        <a:pt x="2059" y="3473"/>
                      </a:lnTo>
                      <a:lnTo>
                        <a:pt x="2061" y="3471"/>
                      </a:lnTo>
                      <a:lnTo>
                        <a:pt x="2063" y="3469"/>
                      </a:lnTo>
                      <a:lnTo>
                        <a:pt x="2064" y="3467"/>
                      </a:lnTo>
                      <a:lnTo>
                        <a:pt x="2064" y="3465"/>
                      </a:lnTo>
                      <a:lnTo>
                        <a:pt x="2065" y="3463"/>
                      </a:lnTo>
                      <a:lnTo>
                        <a:pt x="2065" y="3461"/>
                      </a:lnTo>
                      <a:lnTo>
                        <a:pt x="2065" y="3460"/>
                      </a:lnTo>
                      <a:lnTo>
                        <a:pt x="2066" y="3457"/>
                      </a:lnTo>
                      <a:lnTo>
                        <a:pt x="2066" y="3456"/>
                      </a:lnTo>
                      <a:lnTo>
                        <a:pt x="2066" y="3454"/>
                      </a:lnTo>
                      <a:lnTo>
                        <a:pt x="2067" y="3452"/>
                      </a:lnTo>
                      <a:lnTo>
                        <a:pt x="2067" y="3450"/>
                      </a:lnTo>
                      <a:lnTo>
                        <a:pt x="2067" y="3447"/>
                      </a:lnTo>
                      <a:lnTo>
                        <a:pt x="2065" y="3444"/>
                      </a:lnTo>
                      <a:lnTo>
                        <a:pt x="2065" y="3442"/>
                      </a:lnTo>
                      <a:lnTo>
                        <a:pt x="2065" y="3440"/>
                      </a:lnTo>
                      <a:lnTo>
                        <a:pt x="2066" y="3438"/>
                      </a:lnTo>
                      <a:lnTo>
                        <a:pt x="2067" y="3436"/>
                      </a:lnTo>
                      <a:lnTo>
                        <a:pt x="2068" y="3435"/>
                      </a:lnTo>
                      <a:lnTo>
                        <a:pt x="2069" y="3432"/>
                      </a:lnTo>
                      <a:lnTo>
                        <a:pt x="2071" y="3431"/>
                      </a:lnTo>
                      <a:lnTo>
                        <a:pt x="2071" y="3427"/>
                      </a:lnTo>
                      <a:lnTo>
                        <a:pt x="2072" y="3425"/>
                      </a:lnTo>
                      <a:lnTo>
                        <a:pt x="2074" y="3423"/>
                      </a:lnTo>
                      <a:lnTo>
                        <a:pt x="2075" y="3422"/>
                      </a:lnTo>
                      <a:lnTo>
                        <a:pt x="2077" y="3421"/>
                      </a:lnTo>
                      <a:lnTo>
                        <a:pt x="2078" y="3420"/>
                      </a:lnTo>
                      <a:lnTo>
                        <a:pt x="2082" y="3416"/>
                      </a:lnTo>
                      <a:lnTo>
                        <a:pt x="2083" y="3414"/>
                      </a:lnTo>
                      <a:lnTo>
                        <a:pt x="2083" y="3411"/>
                      </a:lnTo>
                      <a:lnTo>
                        <a:pt x="2085" y="3409"/>
                      </a:lnTo>
                      <a:lnTo>
                        <a:pt x="2087" y="3408"/>
                      </a:lnTo>
                      <a:lnTo>
                        <a:pt x="2089" y="3406"/>
                      </a:lnTo>
                      <a:lnTo>
                        <a:pt x="2091" y="3405"/>
                      </a:lnTo>
                      <a:lnTo>
                        <a:pt x="2093" y="3404"/>
                      </a:lnTo>
                      <a:lnTo>
                        <a:pt x="2094" y="3403"/>
                      </a:lnTo>
                      <a:lnTo>
                        <a:pt x="2096" y="3401"/>
                      </a:lnTo>
                      <a:lnTo>
                        <a:pt x="2100" y="3398"/>
                      </a:lnTo>
                      <a:lnTo>
                        <a:pt x="2101" y="3396"/>
                      </a:lnTo>
                      <a:lnTo>
                        <a:pt x="2102" y="3394"/>
                      </a:lnTo>
                      <a:lnTo>
                        <a:pt x="2103" y="3393"/>
                      </a:lnTo>
                      <a:lnTo>
                        <a:pt x="2105" y="3391"/>
                      </a:lnTo>
                      <a:lnTo>
                        <a:pt x="2106" y="3390"/>
                      </a:lnTo>
                      <a:lnTo>
                        <a:pt x="2108" y="3388"/>
                      </a:lnTo>
                      <a:lnTo>
                        <a:pt x="2107" y="3386"/>
                      </a:lnTo>
                      <a:lnTo>
                        <a:pt x="2109" y="3384"/>
                      </a:lnTo>
                      <a:lnTo>
                        <a:pt x="2110" y="3383"/>
                      </a:lnTo>
                      <a:lnTo>
                        <a:pt x="2112" y="3381"/>
                      </a:lnTo>
                      <a:lnTo>
                        <a:pt x="2112" y="3379"/>
                      </a:lnTo>
                      <a:lnTo>
                        <a:pt x="2113" y="3377"/>
                      </a:lnTo>
                      <a:lnTo>
                        <a:pt x="2115" y="3375"/>
                      </a:lnTo>
                      <a:lnTo>
                        <a:pt x="2115" y="3373"/>
                      </a:lnTo>
                      <a:lnTo>
                        <a:pt x="2113" y="3372"/>
                      </a:lnTo>
                      <a:lnTo>
                        <a:pt x="2112" y="3371"/>
                      </a:lnTo>
                      <a:lnTo>
                        <a:pt x="2109" y="3370"/>
                      </a:lnTo>
                      <a:lnTo>
                        <a:pt x="2106" y="3369"/>
                      </a:lnTo>
                      <a:lnTo>
                        <a:pt x="2105" y="3368"/>
                      </a:lnTo>
                      <a:lnTo>
                        <a:pt x="2102" y="3368"/>
                      </a:lnTo>
                      <a:lnTo>
                        <a:pt x="2100" y="3369"/>
                      </a:lnTo>
                      <a:lnTo>
                        <a:pt x="2098" y="3372"/>
                      </a:lnTo>
                      <a:lnTo>
                        <a:pt x="2096" y="3374"/>
                      </a:lnTo>
                      <a:lnTo>
                        <a:pt x="2092" y="3375"/>
                      </a:lnTo>
                      <a:lnTo>
                        <a:pt x="2088" y="3375"/>
                      </a:lnTo>
                      <a:lnTo>
                        <a:pt x="2084" y="3375"/>
                      </a:lnTo>
                      <a:lnTo>
                        <a:pt x="2080" y="3374"/>
                      </a:lnTo>
                      <a:lnTo>
                        <a:pt x="2076" y="3374"/>
                      </a:lnTo>
                      <a:lnTo>
                        <a:pt x="2072" y="3373"/>
                      </a:lnTo>
                      <a:lnTo>
                        <a:pt x="2069" y="3371"/>
                      </a:lnTo>
                      <a:lnTo>
                        <a:pt x="2068" y="3367"/>
                      </a:lnTo>
                      <a:lnTo>
                        <a:pt x="2065" y="3364"/>
                      </a:lnTo>
                      <a:lnTo>
                        <a:pt x="2063" y="3363"/>
                      </a:lnTo>
                      <a:lnTo>
                        <a:pt x="2060" y="3361"/>
                      </a:lnTo>
                      <a:lnTo>
                        <a:pt x="2059" y="3359"/>
                      </a:lnTo>
                      <a:lnTo>
                        <a:pt x="2056" y="3357"/>
                      </a:lnTo>
                      <a:lnTo>
                        <a:pt x="2054" y="3354"/>
                      </a:lnTo>
                      <a:lnTo>
                        <a:pt x="2053" y="3352"/>
                      </a:lnTo>
                      <a:lnTo>
                        <a:pt x="2048" y="3351"/>
                      </a:lnTo>
                      <a:lnTo>
                        <a:pt x="2045" y="3349"/>
                      </a:lnTo>
                      <a:lnTo>
                        <a:pt x="2042" y="3346"/>
                      </a:lnTo>
                      <a:lnTo>
                        <a:pt x="2039" y="3347"/>
                      </a:lnTo>
                      <a:lnTo>
                        <a:pt x="2038" y="3350"/>
                      </a:lnTo>
                      <a:lnTo>
                        <a:pt x="2037" y="3352"/>
                      </a:lnTo>
                      <a:lnTo>
                        <a:pt x="2036" y="3354"/>
                      </a:lnTo>
                      <a:lnTo>
                        <a:pt x="2032" y="3354"/>
                      </a:lnTo>
                      <a:lnTo>
                        <a:pt x="2030" y="3354"/>
                      </a:lnTo>
                      <a:lnTo>
                        <a:pt x="2028" y="3351"/>
                      </a:lnTo>
                      <a:lnTo>
                        <a:pt x="2025" y="3353"/>
                      </a:lnTo>
                      <a:lnTo>
                        <a:pt x="2022" y="3352"/>
                      </a:lnTo>
                      <a:lnTo>
                        <a:pt x="2022" y="3350"/>
                      </a:lnTo>
                      <a:lnTo>
                        <a:pt x="2018" y="3349"/>
                      </a:lnTo>
                      <a:lnTo>
                        <a:pt x="2016" y="3347"/>
                      </a:lnTo>
                      <a:lnTo>
                        <a:pt x="2014" y="3346"/>
                      </a:lnTo>
                      <a:lnTo>
                        <a:pt x="2011" y="3346"/>
                      </a:lnTo>
                      <a:lnTo>
                        <a:pt x="2008" y="3343"/>
                      </a:lnTo>
                      <a:lnTo>
                        <a:pt x="2005" y="3342"/>
                      </a:lnTo>
                      <a:lnTo>
                        <a:pt x="2002" y="3342"/>
                      </a:lnTo>
                      <a:lnTo>
                        <a:pt x="1999" y="3341"/>
                      </a:lnTo>
                      <a:lnTo>
                        <a:pt x="1995" y="3341"/>
                      </a:lnTo>
                      <a:lnTo>
                        <a:pt x="1993" y="3341"/>
                      </a:lnTo>
                      <a:lnTo>
                        <a:pt x="1990" y="3340"/>
                      </a:lnTo>
                      <a:lnTo>
                        <a:pt x="1988" y="3338"/>
                      </a:lnTo>
                      <a:lnTo>
                        <a:pt x="1986" y="3336"/>
                      </a:lnTo>
                      <a:lnTo>
                        <a:pt x="1983" y="3335"/>
                      </a:lnTo>
                      <a:lnTo>
                        <a:pt x="1982" y="3337"/>
                      </a:lnTo>
                      <a:lnTo>
                        <a:pt x="1982" y="3340"/>
                      </a:lnTo>
                      <a:lnTo>
                        <a:pt x="1979" y="3340"/>
                      </a:lnTo>
                      <a:lnTo>
                        <a:pt x="1978" y="3339"/>
                      </a:lnTo>
                      <a:lnTo>
                        <a:pt x="1976" y="3337"/>
                      </a:lnTo>
                      <a:lnTo>
                        <a:pt x="1974" y="3335"/>
                      </a:lnTo>
                      <a:lnTo>
                        <a:pt x="1972" y="3334"/>
                      </a:lnTo>
                      <a:lnTo>
                        <a:pt x="1973" y="3332"/>
                      </a:lnTo>
                      <a:lnTo>
                        <a:pt x="1975" y="3332"/>
                      </a:lnTo>
                      <a:lnTo>
                        <a:pt x="1977" y="3332"/>
                      </a:lnTo>
                      <a:lnTo>
                        <a:pt x="1975" y="3330"/>
                      </a:lnTo>
                      <a:lnTo>
                        <a:pt x="1973" y="3329"/>
                      </a:lnTo>
                      <a:lnTo>
                        <a:pt x="1971" y="3328"/>
                      </a:lnTo>
                      <a:lnTo>
                        <a:pt x="1969" y="3329"/>
                      </a:lnTo>
                      <a:lnTo>
                        <a:pt x="1965" y="3328"/>
                      </a:lnTo>
                      <a:lnTo>
                        <a:pt x="1963" y="3327"/>
                      </a:lnTo>
                      <a:lnTo>
                        <a:pt x="1960" y="3325"/>
                      </a:lnTo>
                      <a:lnTo>
                        <a:pt x="1958" y="3324"/>
                      </a:lnTo>
                      <a:lnTo>
                        <a:pt x="1955" y="3325"/>
                      </a:lnTo>
                      <a:lnTo>
                        <a:pt x="1953" y="3324"/>
                      </a:lnTo>
                      <a:lnTo>
                        <a:pt x="1951" y="3324"/>
                      </a:lnTo>
                      <a:lnTo>
                        <a:pt x="1949" y="3324"/>
                      </a:lnTo>
                      <a:lnTo>
                        <a:pt x="1947" y="3321"/>
                      </a:lnTo>
                      <a:lnTo>
                        <a:pt x="1944" y="3321"/>
                      </a:lnTo>
                      <a:lnTo>
                        <a:pt x="1941" y="3319"/>
                      </a:lnTo>
                      <a:lnTo>
                        <a:pt x="1938" y="3318"/>
                      </a:lnTo>
                      <a:lnTo>
                        <a:pt x="1935" y="3317"/>
                      </a:lnTo>
                      <a:lnTo>
                        <a:pt x="1932" y="3316"/>
                      </a:lnTo>
                      <a:lnTo>
                        <a:pt x="1930" y="3316"/>
                      </a:lnTo>
                      <a:lnTo>
                        <a:pt x="1927" y="3317"/>
                      </a:lnTo>
                      <a:lnTo>
                        <a:pt x="1926" y="3318"/>
                      </a:lnTo>
                      <a:lnTo>
                        <a:pt x="1925" y="3320"/>
                      </a:lnTo>
                      <a:lnTo>
                        <a:pt x="1923" y="3320"/>
                      </a:lnTo>
                      <a:lnTo>
                        <a:pt x="1920" y="3320"/>
                      </a:lnTo>
                      <a:lnTo>
                        <a:pt x="1918" y="3321"/>
                      </a:lnTo>
                      <a:lnTo>
                        <a:pt x="1917" y="3324"/>
                      </a:lnTo>
                      <a:lnTo>
                        <a:pt x="1915" y="3325"/>
                      </a:lnTo>
                      <a:lnTo>
                        <a:pt x="1911" y="3325"/>
                      </a:lnTo>
                      <a:lnTo>
                        <a:pt x="1909" y="3325"/>
                      </a:lnTo>
                      <a:lnTo>
                        <a:pt x="1906" y="3325"/>
                      </a:lnTo>
                      <a:lnTo>
                        <a:pt x="1903" y="3323"/>
                      </a:lnTo>
                      <a:lnTo>
                        <a:pt x="1901" y="3323"/>
                      </a:lnTo>
                      <a:lnTo>
                        <a:pt x="1899" y="3323"/>
                      </a:lnTo>
                      <a:lnTo>
                        <a:pt x="1897" y="3322"/>
                      </a:lnTo>
                      <a:lnTo>
                        <a:pt x="1898" y="3320"/>
                      </a:lnTo>
                      <a:lnTo>
                        <a:pt x="1901" y="3319"/>
                      </a:lnTo>
                      <a:lnTo>
                        <a:pt x="1902" y="3317"/>
                      </a:lnTo>
                      <a:lnTo>
                        <a:pt x="1902" y="3315"/>
                      </a:lnTo>
                      <a:lnTo>
                        <a:pt x="1899" y="3313"/>
                      </a:lnTo>
                      <a:lnTo>
                        <a:pt x="1896" y="3314"/>
                      </a:lnTo>
                      <a:lnTo>
                        <a:pt x="1893" y="3314"/>
                      </a:lnTo>
                      <a:lnTo>
                        <a:pt x="1890" y="3314"/>
                      </a:lnTo>
                      <a:lnTo>
                        <a:pt x="1887" y="3314"/>
                      </a:lnTo>
                      <a:lnTo>
                        <a:pt x="1885" y="3312"/>
                      </a:lnTo>
                      <a:lnTo>
                        <a:pt x="1883" y="3310"/>
                      </a:lnTo>
                      <a:lnTo>
                        <a:pt x="1880" y="3310"/>
                      </a:lnTo>
                      <a:lnTo>
                        <a:pt x="1878" y="3311"/>
                      </a:lnTo>
                      <a:lnTo>
                        <a:pt x="1875" y="3312"/>
                      </a:lnTo>
                      <a:lnTo>
                        <a:pt x="1871" y="3312"/>
                      </a:lnTo>
                      <a:lnTo>
                        <a:pt x="1868" y="3311"/>
                      </a:lnTo>
                      <a:lnTo>
                        <a:pt x="1867" y="3309"/>
                      </a:lnTo>
                      <a:lnTo>
                        <a:pt x="1869" y="3308"/>
                      </a:lnTo>
                      <a:lnTo>
                        <a:pt x="1870" y="3306"/>
                      </a:lnTo>
                      <a:lnTo>
                        <a:pt x="1868" y="3304"/>
                      </a:lnTo>
                      <a:lnTo>
                        <a:pt x="1867" y="3304"/>
                      </a:lnTo>
                      <a:lnTo>
                        <a:pt x="1864" y="3304"/>
                      </a:lnTo>
                      <a:lnTo>
                        <a:pt x="1863" y="3304"/>
                      </a:lnTo>
                      <a:lnTo>
                        <a:pt x="1861" y="3306"/>
                      </a:lnTo>
                      <a:lnTo>
                        <a:pt x="1859" y="3308"/>
                      </a:lnTo>
                      <a:lnTo>
                        <a:pt x="1858" y="3310"/>
                      </a:lnTo>
                      <a:lnTo>
                        <a:pt x="1856" y="3309"/>
                      </a:lnTo>
                      <a:lnTo>
                        <a:pt x="1854" y="3309"/>
                      </a:lnTo>
                      <a:lnTo>
                        <a:pt x="1852" y="3309"/>
                      </a:lnTo>
                      <a:lnTo>
                        <a:pt x="1850" y="3307"/>
                      </a:lnTo>
                      <a:lnTo>
                        <a:pt x="1847" y="3306"/>
                      </a:lnTo>
                      <a:lnTo>
                        <a:pt x="1844" y="3305"/>
                      </a:lnTo>
                      <a:lnTo>
                        <a:pt x="1841" y="3303"/>
                      </a:lnTo>
                      <a:lnTo>
                        <a:pt x="1839" y="3301"/>
                      </a:lnTo>
                      <a:lnTo>
                        <a:pt x="1838" y="3300"/>
                      </a:lnTo>
                      <a:lnTo>
                        <a:pt x="1838" y="3298"/>
                      </a:lnTo>
                      <a:lnTo>
                        <a:pt x="1836" y="3296"/>
                      </a:lnTo>
                      <a:lnTo>
                        <a:pt x="1834" y="3294"/>
                      </a:lnTo>
                      <a:lnTo>
                        <a:pt x="1832" y="3292"/>
                      </a:lnTo>
                      <a:lnTo>
                        <a:pt x="1830" y="3293"/>
                      </a:lnTo>
                      <a:lnTo>
                        <a:pt x="1830" y="3296"/>
                      </a:lnTo>
                      <a:lnTo>
                        <a:pt x="1828" y="3296"/>
                      </a:lnTo>
                      <a:lnTo>
                        <a:pt x="1827" y="3294"/>
                      </a:lnTo>
                      <a:lnTo>
                        <a:pt x="1828" y="3291"/>
                      </a:lnTo>
                      <a:lnTo>
                        <a:pt x="1828" y="3289"/>
                      </a:lnTo>
                      <a:lnTo>
                        <a:pt x="1827" y="3286"/>
                      </a:lnTo>
                      <a:lnTo>
                        <a:pt x="1824" y="3285"/>
                      </a:lnTo>
                      <a:lnTo>
                        <a:pt x="1822" y="3284"/>
                      </a:lnTo>
                      <a:lnTo>
                        <a:pt x="1820" y="3285"/>
                      </a:lnTo>
                      <a:lnTo>
                        <a:pt x="1818" y="3285"/>
                      </a:lnTo>
                      <a:lnTo>
                        <a:pt x="1816" y="3284"/>
                      </a:lnTo>
                      <a:lnTo>
                        <a:pt x="1814" y="3286"/>
                      </a:lnTo>
                      <a:lnTo>
                        <a:pt x="1813" y="3284"/>
                      </a:lnTo>
                      <a:lnTo>
                        <a:pt x="1812" y="3281"/>
                      </a:lnTo>
                      <a:lnTo>
                        <a:pt x="1810" y="3279"/>
                      </a:lnTo>
                      <a:lnTo>
                        <a:pt x="1809" y="3277"/>
                      </a:lnTo>
                      <a:lnTo>
                        <a:pt x="1806" y="3276"/>
                      </a:lnTo>
                      <a:lnTo>
                        <a:pt x="1803" y="3275"/>
                      </a:lnTo>
                      <a:lnTo>
                        <a:pt x="1801" y="3273"/>
                      </a:lnTo>
                      <a:lnTo>
                        <a:pt x="1800" y="3271"/>
                      </a:lnTo>
                      <a:lnTo>
                        <a:pt x="1797" y="3268"/>
                      </a:lnTo>
                      <a:lnTo>
                        <a:pt x="1796" y="3267"/>
                      </a:lnTo>
                      <a:lnTo>
                        <a:pt x="1793" y="3266"/>
                      </a:lnTo>
                      <a:lnTo>
                        <a:pt x="1791" y="3264"/>
                      </a:lnTo>
                      <a:lnTo>
                        <a:pt x="1788" y="3263"/>
                      </a:lnTo>
                      <a:lnTo>
                        <a:pt x="1785" y="3261"/>
                      </a:lnTo>
                      <a:lnTo>
                        <a:pt x="1784" y="3259"/>
                      </a:lnTo>
                      <a:lnTo>
                        <a:pt x="1783" y="3256"/>
                      </a:lnTo>
                      <a:lnTo>
                        <a:pt x="1782" y="3253"/>
                      </a:lnTo>
                      <a:lnTo>
                        <a:pt x="1781" y="3251"/>
                      </a:lnTo>
                      <a:lnTo>
                        <a:pt x="1780" y="3249"/>
                      </a:lnTo>
                      <a:lnTo>
                        <a:pt x="1779" y="3247"/>
                      </a:lnTo>
                      <a:lnTo>
                        <a:pt x="1777" y="3244"/>
                      </a:lnTo>
                      <a:lnTo>
                        <a:pt x="1775" y="3243"/>
                      </a:lnTo>
                      <a:lnTo>
                        <a:pt x="1774" y="3243"/>
                      </a:lnTo>
                      <a:lnTo>
                        <a:pt x="1772" y="3243"/>
                      </a:lnTo>
                      <a:lnTo>
                        <a:pt x="1771" y="3244"/>
                      </a:lnTo>
                      <a:lnTo>
                        <a:pt x="1769" y="3246"/>
                      </a:lnTo>
                      <a:lnTo>
                        <a:pt x="1768" y="3246"/>
                      </a:lnTo>
                      <a:lnTo>
                        <a:pt x="1766" y="3247"/>
                      </a:lnTo>
                      <a:lnTo>
                        <a:pt x="1763" y="3247"/>
                      </a:lnTo>
                      <a:lnTo>
                        <a:pt x="1762" y="3246"/>
                      </a:lnTo>
                      <a:lnTo>
                        <a:pt x="1760" y="3244"/>
                      </a:lnTo>
                      <a:lnTo>
                        <a:pt x="1758" y="3243"/>
                      </a:lnTo>
                      <a:lnTo>
                        <a:pt x="1756" y="3244"/>
                      </a:lnTo>
                      <a:lnTo>
                        <a:pt x="1755" y="3244"/>
                      </a:lnTo>
                      <a:lnTo>
                        <a:pt x="1754" y="3246"/>
                      </a:lnTo>
                      <a:lnTo>
                        <a:pt x="1753" y="3247"/>
                      </a:lnTo>
                      <a:lnTo>
                        <a:pt x="1751" y="3248"/>
                      </a:lnTo>
                      <a:lnTo>
                        <a:pt x="1749" y="3249"/>
                      </a:lnTo>
                      <a:lnTo>
                        <a:pt x="1748" y="3250"/>
                      </a:lnTo>
                      <a:lnTo>
                        <a:pt x="1746" y="3251"/>
                      </a:lnTo>
                      <a:lnTo>
                        <a:pt x="1744" y="3251"/>
                      </a:lnTo>
                      <a:lnTo>
                        <a:pt x="1742" y="3252"/>
                      </a:lnTo>
                      <a:lnTo>
                        <a:pt x="1740" y="3253"/>
                      </a:lnTo>
                      <a:lnTo>
                        <a:pt x="1739" y="3254"/>
                      </a:lnTo>
                      <a:lnTo>
                        <a:pt x="1737" y="3253"/>
                      </a:lnTo>
                      <a:lnTo>
                        <a:pt x="1735" y="3254"/>
                      </a:lnTo>
                      <a:lnTo>
                        <a:pt x="1733" y="3254"/>
                      </a:lnTo>
                      <a:lnTo>
                        <a:pt x="1730" y="3254"/>
                      </a:lnTo>
                      <a:lnTo>
                        <a:pt x="1728" y="3255"/>
                      </a:lnTo>
                      <a:lnTo>
                        <a:pt x="1724" y="3254"/>
                      </a:lnTo>
                      <a:lnTo>
                        <a:pt x="1722" y="3255"/>
                      </a:lnTo>
                      <a:lnTo>
                        <a:pt x="1718" y="3255"/>
                      </a:lnTo>
                      <a:lnTo>
                        <a:pt x="1715" y="3255"/>
                      </a:lnTo>
                      <a:lnTo>
                        <a:pt x="1711" y="3255"/>
                      </a:lnTo>
                      <a:lnTo>
                        <a:pt x="1707" y="3255"/>
                      </a:lnTo>
                      <a:lnTo>
                        <a:pt x="1704" y="3256"/>
                      </a:lnTo>
                      <a:lnTo>
                        <a:pt x="1700" y="3255"/>
                      </a:lnTo>
                      <a:lnTo>
                        <a:pt x="1696" y="3256"/>
                      </a:lnTo>
                      <a:lnTo>
                        <a:pt x="1693" y="3256"/>
                      </a:lnTo>
                      <a:lnTo>
                        <a:pt x="1689" y="3255"/>
                      </a:lnTo>
                      <a:lnTo>
                        <a:pt x="1685" y="3255"/>
                      </a:lnTo>
                      <a:lnTo>
                        <a:pt x="1682" y="3255"/>
                      </a:lnTo>
                      <a:lnTo>
                        <a:pt x="1679" y="3255"/>
                      </a:lnTo>
                      <a:lnTo>
                        <a:pt x="1676" y="3255"/>
                      </a:lnTo>
                      <a:lnTo>
                        <a:pt x="1673" y="3254"/>
                      </a:lnTo>
                      <a:lnTo>
                        <a:pt x="1670" y="3254"/>
                      </a:lnTo>
                      <a:lnTo>
                        <a:pt x="1667" y="3253"/>
                      </a:lnTo>
                      <a:lnTo>
                        <a:pt x="1663" y="3253"/>
                      </a:lnTo>
                      <a:lnTo>
                        <a:pt x="1659" y="3252"/>
                      </a:lnTo>
                      <a:lnTo>
                        <a:pt x="1656" y="3251"/>
                      </a:lnTo>
                      <a:lnTo>
                        <a:pt x="1652" y="3250"/>
                      </a:lnTo>
                      <a:lnTo>
                        <a:pt x="1649" y="3250"/>
                      </a:lnTo>
                      <a:lnTo>
                        <a:pt x="1644" y="3249"/>
                      </a:lnTo>
                      <a:lnTo>
                        <a:pt x="1642" y="3249"/>
                      </a:lnTo>
                      <a:lnTo>
                        <a:pt x="1638" y="3248"/>
                      </a:lnTo>
                      <a:lnTo>
                        <a:pt x="1634" y="3247"/>
                      </a:lnTo>
                      <a:lnTo>
                        <a:pt x="1631" y="3246"/>
                      </a:lnTo>
                      <a:lnTo>
                        <a:pt x="1629" y="3245"/>
                      </a:lnTo>
                      <a:lnTo>
                        <a:pt x="1626" y="3244"/>
                      </a:lnTo>
                      <a:lnTo>
                        <a:pt x="1623" y="3243"/>
                      </a:lnTo>
                      <a:lnTo>
                        <a:pt x="1621" y="3242"/>
                      </a:lnTo>
                      <a:lnTo>
                        <a:pt x="1615" y="3240"/>
                      </a:lnTo>
                      <a:lnTo>
                        <a:pt x="1612" y="3239"/>
                      </a:lnTo>
                      <a:lnTo>
                        <a:pt x="1607" y="3237"/>
                      </a:lnTo>
                      <a:lnTo>
                        <a:pt x="1604" y="3236"/>
                      </a:lnTo>
                      <a:lnTo>
                        <a:pt x="1600" y="3235"/>
                      </a:lnTo>
                      <a:lnTo>
                        <a:pt x="1597" y="3233"/>
                      </a:lnTo>
                      <a:lnTo>
                        <a:pt x="1593" y="3232"/>
                      </a:lnTo>
                      <a:lnTo>
                        <a:pt x="1591" y="3231"/>
                      </a:lnTo>
                      <a:lnTo>
                        <a:pt x="1589" y="3232"/>
                      </a:lnTo>
                      <a:lnTo>
                        <a:pt x="1587" y="3235"/>
                      </a:lnTo>
                      <a:lnTo>
                        <a:pt x="1586" y="3238"/>
                      </a:lnTo>
                      <a:lnTo>
                        <a:pt x="1585" y="3240"/>
                      </a:lnTo>
                      <a:lnTo>
                        <a:pt x="1584" y="3242"/>
                      </a:lnTo>
                      <a:lnTo>
                        <a:pt x="1583" y="3244"/>
                      </a:lnTo>
                      <a:lnTo>
                        <a:pt x="1581" y="3246"/>
                      </a:lnTo>
                      <a:lnTo>
                        <a:pt x="1577" y="3248"/>
                      </a:lnTo>
                      <a:lnTo>
                        <a:pt x="1576" y="3250"/>
                      </a:lnTo>
                      <a:lnTo>
                        <a:pt x="1575" y="3252"/>
                      </a:lnTo>
                      <a:lnTo>
                        <a:pt x="1575" y="3254"/>
                      </a:lnTo>
                      <a:lnTo>
                        <a:pt x="1574" y="3257"/>
                      </a:lnTo>
                      <a:lnTo>
                        <a:pt x="1573" y="3260"/>
                      </a:lnTo>
                      <a:lnTo>
                        <a:pt x="1572" y="3263"/>
                      </a:lnTo>
                      <a:lnTo>
                        <a:pt x="1570" y="3265"/>
                      </a:lnTo>
                      <a:lnTo>
                        <a:pt x="1567" y="3267"/>
                      </a:lnTo>
                      <a:lnTo>
                        <a:pt x="1564" y="3269"/>
                      </a:lnTo>
                      <a:lnTo>
                        <a:pt x="1561" y="3272"/>
                      </a:lnTo>
                      <a:lnTo>
                        <a:pt x="1559" y="3273"/>
                      </a:lnTo>
                      <a:lnTo>
                        <a:pt x="1556" y="3275"/>
                      </a:lnTo>
                      <a:lnTo>
                        <a:pt x="1553" y="3277"/>
                      </a:lnTo>
                      <a:lnTo>
                        <a:pt x="1551" y="3279"/>
                      </a:lnTo>
                      <a:lnTo>
                        <a:pt x="1549" y="3282"/>
                      </a:lnTo>
                      <a:lnTo>
                        <a:pt x="1548" y="3283"/>
                      </a:lnTo>
                      <a:lnTo>
                        <a:pt x="1547" y="3286"/>
                      </a:lnTo>
                      <a:lnTo>
                        <a:pt x="1544" y="3287"/>
                      </a:lnTo>
                      <a:lnTo>
                        <a:pt x="1540" y="3289"/>
                      </a:lnTo>
                      <a:lnTo>
                        <a:pt x="1538" y="3290"/>
                      </a:lnTo>
                      <a:lnTo>
                        <a:pt x="1536" y="3292"/>
                      </a:lnTo>
                      <a:lnTo>
                        <a:pt x="1534" y="3294"/>
                      </a:lnTo>
                      <a:lnTo>
                        <a:pt x="1533" y="3296"/>
                      </a:lnTo>
                      <a:lnTo>
                        <a:pt x="1532" y="3300"/>
                      </a:lnTo>
                      <a:lnTo>
                        <a:pt x="1530" y="3303"/>
                      </a:lnTo>
                      <a:lnTo>
                        <a:pt x="1528" y="3307"/>
                      </a:lnTo>
                      <a:lnTo>
                        <a:pt x="1526" y="3309"/>
                      </a:lnTo>
                      <a:lnTo>
                        <a:pt x="1523" y="3310"/>
                      </a:lnTo>
                      <a:lnTo>
                        <a:pt x="1520" y="3311"/>
                      </a:lnTo>
                      <a:lnTo>
                        <a:pt x="1518" y="3312"/>
                      </a:lnTo>
                      <a:lnTo>
                        <a:pt x="1517" y="3313"/>
                      </a:lnTo>
                      <a:lnTo>
                        <a:pt x="1515" y="3315"/>
                      </a:lnTo>
                      <a:lnTo>
                        <a:pt x="1513" y="3318"/>
                      </a:lnTo>
                      <a:lnTo>
                        <a:pt x="1511" y="3321"/>
                      </a:lnTo>
                      <a:lnTo>
                        <a:pt x="1509" y="3323"/>
                      </a:lnTo>
                      <a:lnTo>
                        <a:pt x="1505" y="3323"/>
                      </a:lnTo>
                      <a:lnTo>
                        <a:pt x="1504" y="3322"/>
                      </a:lnTo>
                      <a:lnTo>
                        <a:pt x="1502" y="3320"/>
                      </a:lnTo>
                      <a:lnTo>
                        <a:pt x="1500" y="3319"/>
                      </a:lnTo>
                      <a:lnTo>
                        <a:pt x="1499" y="3317"/>
                      </a:lnTo>
                      <a:lnTo>
                        <a:pt x="1497" y="3315"/>
                      </a:lnTo>
                      <a:lnTo>
                        <a:pt x="1495" y="3314"/>
                      </a:lnTo>
                      <a:lnTo>
                        <a:pt x="1492" y="3313"/>
                      </a:lnTo>
                      <a:lnTo>
                        <a:pt x="1488" y="3312"/>
                      </a:lnTo>
                      <a:lnTo>
                        <a:pt x="1486" y="3312"/>
                      </a:lnTo>
                      <a:lnTo>
                        <a:pt x="1483" y="3311"/>
                      </a:lnTo>
                      <a:lnTo>
                        <a:pt x="1480" y="3311"/>
                      </a:lnTo>
                      <a:lnTo>
                        <a:pt x="1477" y="3310"/>
                      </a:lnTo>
                      <a:lnTo>
                        <a:pt x="1473" y="3308"/>
                      </a:lnTo>
                      <a:lnTo>
                        <a:pt x="1471" y="3307"/>
                      </a:lnTo>
                      <a:lnTo>
                        <a:pt x="1468" y="3307"/>
                      </a:lnTo>
                      <a:lnTo>
                        <a:pt x="1466" y="3307"/>
                      </a:lnTo>
                      <a:lnTo>
                        <a:pt x="1462" y="3307"/>
                      </a:lnTo>
                      <a:lnTo>
                        <a:pt x="1459" y="3307"/>
                      </a:lnTo>
                      <a:lnTo>
                        <a:pt x="1456" y="3307"/>
                      </a:lnTo>
                      <a:lnTo>
                        <a:pt x="1453" y="3307"/>
                      </a:lnTo>
                      <a:lnTo>
                        <a:pt x="1450" y="3309"/>
                      </a:lnTo>
                      <a:lnTo>
                        <a:pt x="1448" y="3310"/>
                      </a:lnTo>
                      <a:lnTo>
                        <a:pt x="1446" y="3311"/>
                      </a:lnTo>
                      <a:lnTo>
                        <a:pt x="1444" y="3313"/>
                      </a:lnTo>
                      <a:lnTo>
                        <a:pt x="1442" y="3313"/>
                      </a:lnTo>
                      <a:lnTo>
                        <a:pt x="1440" y="3314"/>
                      </a:lnTo>
                      <a:lnTo>
                        <a:pt x="1438" y="3314"/>
                      </a:lnTo>
                      <a:lnTo>
                        <a:pt x="1435" y="3314"/>
                      </a:lnTo>
                      <a:lnTo>
                        <a:pt x="1433" y="3314"/>
                      </a:lnTo>
                      <a:lnTo>
                        <a:pt x="1429" y="3313"/>
                      </a:lnTo>
                      <a:lnTo>
                        <a:pt x="1427" y="3313"/>
                      </a:lnTo>
                      <a:lnTo>
                        <a:pt x="1424" y="3311"/>
                      </a:lnTo>
                      <a:lnTo>
                        <a:pt x="1421" y="3310"/>
                      </a:lnTo>
                      <a:lnTo>
                        <a:pt x="1419" y="3310"/>
                      </a:lnTo>
                      <a:lnTo>
                        <a:pt x="1416" y="3309"/>
                      </a:lnTo>
                      <a:lnTo>
                        <a:pt x="1414" y="3308"/>
                      </a:lnTo>
                      <a:lnTo>
                        <a:pt x="1413" y="3306"/>
                      </a:lnTo>
                      <a:lnTo>
                        <a:pt x="1410" y="3304"/>
                      </a:lnTo>
                      <a:lnTo>
                        <a:pt x="1410" y="3302"/>
                      </a:lnTo>
                      <a:lnTo>
                        <a:pt x="1410" y="3299"/>
                      </a:lnTo>
                      <a:lnTo>
                        <a:pt x="1408" y="3297"/>
                      </a:lnTo>
                      <a:lnTo>
                        <a:pt x="1406" y="3296"/>
                      </a:lnTo>
                      <a:lnTo>
                        <a:pt x="1404" y="3296"/>
                      </a:lnTo>
                      <a:lnTo>
                        <a:pt x="1400" y="3295"/>
                      </a:lnTo>
                      <a:lnTo>
                        <a:pt x="1398" y="3294"/>
                      </a:lnTo>
                      <a:lnTo>
                        <a:pt x="1396" y="3292"/>
                      </a:lnTo>
                      <a:lnTo>
                        <a:pt x="1394" y="3291"/>
                      </a:lnTo>
                      <a:lnTo>
                        <a:pt x="1393" y="3290"/>
                      </a:lnTo>
                      <a:lnTo>
                        <a:pt x="1392" y="3289"/>
                      </a:lnTo>
                      <a:lnTo>
                        <a:pt x="1390" y="3288"/>
                      </a:lnTo>
                      <a:lnTo>
                        <a:pt x="1387" y="3287"/>
                      </a:lnTo>
                      <a:lnTo>
                        <a:pt x="1385" y="3287"/>
                      </a:lnTo>
                      <a:lnTo>
                        <a:pt x="1382" y="3287"/>
                      </a:lnTo>
                      <a:lnTo>
                        <a:pt x="1379" y="3287"/>
                      </a:lnTo>
                      <a:lnTo>
                        <a:pt x="1377" y="3287"/>
                      </a:lnTo>
                      <a:lnTo>
                        <a:pt x="1375" y="3287"/>
                      </a:lnTo>
                      <a:lnTo>
                        <a:pt x="1373" y="3287"/>
                      </a:lnTo>
                      <a:lnTo>
                        <a:pt x="1371" y="3286"/>
                      </a:lnTo>
                      <a:lnTo>
                        <a:pt x="1369" y="3286"/>
                      </a:lnTo>
                      <a:lnTo>
                        <a:pt x="1367" y="3286"/>
                      </a:lnTo>
                      <a:lnTo>
                        <a:pt x="1366" y="3285"/>
                      </a:lnTo>
                      <a:lnTo>
                        <a:pt x="1363" y="3285"/>
                      </a:lnTo>
                      <a:lnTo>
                        <a:pt x="1312" y="3273"/>
                      </a:lnTo>
                      <a:lnTo>
                        <a:pt x="1313" y="3271"/>
                      </a:lnTo>
                      <a:lnTo>
                        <a:pt x="1315" y="3269"/>
                      </a:lnTo>
                      <a:lnTo>
                        <a:pt x="1316" y="3267"/>
                      </a:lnTo>
                      <a:lnTo>
                        <a:pt x="1316" y="3265"/>
                      </a:lnTo>
                      <a:lnTo>
                        <a:pt x="1316" y="3263"/>
                      </a:lnTo>
                      <a:lnTo>
                        <a:pt x="1318" y="3260"/>
                      </a:lnTo>
                      <a:lnTo>
                        <a:pt x="1317" y="3257"/>
                      </a:lnTo>
                      <a:lnTo>
                        <a:pt x="1316" y="3255"/>
                      </a:lnTo>
                      <a:lnTo>
                        <a:pt x="1315" y="3253"/>
                      </a:lnTo>
                      <a:lnTo>
                        <a:pt x="1315" y="3250"/>
                      </a:lnTo>
                      <a:lnTo>
                        <a:pt x="1315" y="3248"/>
                      </a:lnTo>
                      <a:lnTo>
                        <a:pt x="1315" y="3246"/>
                      </a:lnTo>
                      <a:lnTo>
                        <a:pt x="1315" y="3243"/>
                      </a:lnTo>
                      <a:lnTo>
                        <a:pt x="1314" y="3240"/>
                      </a:lnTo>
                      <a:lnTo>
                        <a:pt x="1313" y="3238"/>
                      </a:lnTo>
                      <a:lnTo>
                        <a:pt x="1312" y="3235"/>
                      </a:lnTo>
                      <a:lnTo>
                        <a:pt x="1310" y="3234"/>
                      </a:lnTo>
                      <a:lnTo>
                        <a:pt x="1308" y="3233"/>
                      </a:lnTo>
                      <a:lnTo>
                        <a:pt x="1306" y="3231"/>
                      </a:lnTo>
                      <a:lnTo>
                        <a:pt x="1304" y="3230"/>
                      </a:lnTo>
                      <a:lnTo>
                        <a:pt x="1303" y="3228"/>
                      </a:lnTo>
                      <a:lnTo>
                        <a:pt x="1300" y="3227"/>
                      </a:lnTo>
                      <a:lnTo>
                        <a:pt x="1298" y="3226"/>
                      </a:lnTo>
                      <a:lnTo>
                        <a:pt x="1296" y="3225"/>
                      </a:lnTo>
                      <a:lnTo>
                        <a:pt x="1294" y="3224"/>
                      </a:lnTo>
                      <a:lnTo>
                        <a:pt x="1293" y="3222"/>
                      </a:lnTo>
                      <a:lnTo>
                        <a:pt x="1290" y="3221"/>
                      </a:lnTo>
                      <a:lnTo>
                        <a:pt x="1291" y="3219"/>
                      </a:lnTo>
                      <a:lnTo>
                        <a:pt x="1288" y="3218"/>
                      </a:lnTo>
                      <a:lnTo>
                        <a:pt x="1287" y="3216"/>
                      </a:lnTo>
                      <a:lnTo>
                        <a:pt x="1288" y="3213"/>
                      </a:lnTo>
                      <a:lnTo>
                        <a:pt x="1286" y="3212"/>
                      </a:lnTo>
                      <a:lnTo>
                        <a:pt x="1281" y="3207"/>
                      </a:lnTo>
                      <a:lnTo>
                        <a:pt x="1279" y="3204"/>
                      </a:lnTo>
                      <a:lnTo>
                        <a:pt x="1278" y="3202"/>
                      </a:lnTo>
                      <a:lnTo>
                        <a:pt x="1276" y="3200"/>
                      </a:lnTo>
                      <a:lnTo>
                        <a:pt x="1277" y="3198"/>
                      </a:lnTo>
                      <a:lnTo>
                        <a:pt x="1279" y="3195"/>
                      </a:lnTo>
                      <a:lnTo>
                        <a:pt x="1281" y="3194"/>
                      </a:lnTo>
                      <a:lnTo>
                        <a:pt x="1282" y="3191"/>
                      </a:lnTo>
                      <a:lnTo>
                        <a:pt x="1282" y="3188"/>
                      </a:lnTo>
                      <a:lnTo>
                        <a:pt x="1281" y="3185"/>
                      </a:lnTo>
                      <a:lnTo>
                        <a:pt x="1280" y="3183"/>
                      </a:lnTo>
                      <a:lnTo>
                        <a:pt x="1280" y="3180"/>
                      </a:lnTo>
                      <a:lnTo>
                        <a:pt x="1279" y="3177"/>
                      </a:lnTo>
                      <a:lnTo>
                        <a:pt x="1278" y="3174"/>
                      </a:lnTo>
                      <a:lnTo>
                        <a:pt x="1277" y="3171"/>
                      </a:lnTo>
                      <a:lnTo>
                        <a:pt x="1276" y="3169"/>
                      </a:lnTo>
                      <a:lnTo>
                        <a:pt x="1276" y="3166"/>
                      </a:lnTo>
                      <a:lnTo>
                        <a:pt x="1275" y="3164"/>
                      </a:lnTo>
                      <a:lnTo>
                        <a:pt x="1275" y="3160"/>
                      </a:lnTo>
                      <a:lnTo>
                        <a:pt x="1274" y="3158"/>
                      </a:lnTo>
                      <a:lnTo>
                        <a:pt x="1271" y="3157"/>
                      </a:lnTo>
                      <a:lnTo>
                        <a:pt x="1269" y="3155"/>
                      </a:lnTo>
                      <a:lnTo>
                        <a:pt x="1266" y="3154"/>
                      </a:lnTo>
                      <a:lnTo>
                        <a:pt x="1263" y="3153"/>
                      </a:lnTo>
                      <a:lnTo>
                        <a:pt x="1260" y="3152"/>
                      </a:lnTo>
                      <a:lnTo>
                        <a:pt x="1257" y="3150"/>
                      </a:lnTo>
                      <a:lnTo>
                        <a:pt x="1254" y="3149"/>
                      </a:lnTo>
                      <a:lnTo>
                        <a:pt x="1251" y="3149"/>
                      </a:lnTo>
                      <a:lnTo>
                        <a:pt x="1249" y="3149"/>
                      </a:lnTo>
                      <a:lnTo>
                        <a:pt x="1246" y="3148"/>
                      </a:lnTo>
                      <a:lnTo>
                        <a:pt x="1244" y="3147"/>
                      </a:lnTo>
                      <a:lnTo>
                        <a:pt x="1241" y="3146"/>
                      </a:lnTo>
                      <a:lnTo>
                        <a:pt x="1239" y="3145"/>
                      </a:lnTo>
                      <a:lnTo>
                        <a:pt x="1236" y="3145"/>
                      </a:lnTo>
                      <a:lnTo>
                        <a:pt x="1234" y="3145"/>
                      </a:lnTo>
                      <a:lnTo>
                        <a:pt x="1231" y="3145"/>
                      </a:lnTo>
                      <a:lnTo>
                        <a:pt x="1227" y="3145"/>
                      </a:lnTo>
                      <a:lnTo>
                        <a:pt x="1224" y="3145"/>
                      </a:lnTo>
                      <a:lnTo>
                        <a:pt x="1220" y="3145"/>
                      </a:lnTo>
                      <a:lnTo>
                        <a:pt x="1218" y="3143"/>
                      </a:lnTo>
                      <a:lnTo>
                        <a:pt x="1215" y="3142"/>
                      </a:lnTo>
                      <a:lnTo>
                        <a:pt x="1213" y="3141"/>
                      </a:lnTo>
                      <a:lnTo>
                        <a:pt x="1213" y="3140"/>
                      </a:lnTo>
                      <a:lnTo>
                        <a:pt x="1209" y="3139"/>
                      </a:lnTo>
                      <a:lnTo>
                        <a:pt x="1207" y="3139"/>
                      </a:lnTo>
                      <a:lnTo>
                        <a:pt x="1204" y="3138"/>
                      </a:lnTo>
                      <a:lnTo>
                        <a:pt x="1202" y="3137"/>
                      </a:lnTo>
                      <a:lnTo>
                        <a:pt x="1199" y="3136"/>
                      </a:lnTo>
                      <a:lnTo>
                        <a:pt x="1198" y="3135"/>
                      </a:lnTo>
                      <a:lnTo>
                        <a:pt x="1196" y="3133"/>
                      </a:lnTo>
                      <a:lnTo>
                        <a:pt x="1196" y="3130"/>
                      </a:lnTo>
                      <a:lnTo>
                        <a:pt x="1197" y="3128"/>
                      </a:lnTo>
                      <a:lnTo>
                        <a:pt x="1198" y="3126"/>
                      </a:lnTo>
                      <a:lnTo>
                        <a:pt x="1200" y="3123"/>
                      </a:lnTo>
                      <a:lnTo>
                        <a:pt x="1202" y="3121"/>
                      </a:lnTo>
                      <a:lnTo>
                        <a:pt x="1203" y="3119"/>
                      </a:lnTo>
                      <a:lnTo>
                        <a:pt x="1203" y="3117"/>
                      </a:lnTo>
                      <a:lnTo>
                        <a:pt x="1204" y="3115"/>
                      </a:lnTo>
                      <a:lnTo>
                        <a:pt x="1205" y="3113"/>
                      </a:lnTo>
                      <a:lnTo>
                        <a:pt x="1207" y="3110"/>
                      </a:lnTo>
                      <a:lnTo>
                        <a:pt x="1207" y="3107"/>
                      </a:lnTo>
                      <a:lnTo>
                        <a:pt x="1208" y="3105"/>
                      </a:lnTo>
                      <a:lnTo>
                        <a:pt x="1207" y="3102"/>
                      </a:lnTo>
                      <a:lnTo>
                        <a:pt x="1207" y="3099"/>
                      </a:lnTo>
                      <a:lnTo>
                        <a:pt x="1208" y="3097"/>
                      </a:lnTo>
                      <a:lnTo>
                        <a:pt x="1207" y="3093"/>
                      </a:lnTo>
                      <a:lnTo>
                        <a:pt x="1206" y="3091"/>
                      </a:lnTo>
                      <a:lnTo>
                        <a:pt x="1205" y="3089"/>
                      </a:lnTo>
                      <a:lnTo>
                        <a:pt x="1204" y="3088"/>
                      </a:lnTo>
                      <a:lnTo>
                        <a:pt x="1202" y="3086"/>
                      </a:lnTo>
                      <a:lnTo>
                        <a:pt x="1202" y="3084"/>
                      </a:lnTo>
                      <a:lnTo>
                        <a:pt x="1201" y="3082"/>
                      </a:lnTo>
                      <a:lnTo>
                        <a:pt x="1199" y="3082"/>
                      </a:lnTo>
                      <a:lnTo>
                        <a:pt x="1196" y="3082"/>
                      </a:lnTo>
                      <a:lnTo>
                        <a:pt x="1195" y="3083"/>
                      </a:lnTo>
                      <a:lnTo>
                        <a:pt x="1193" y="3081"/>
                      </a:lnTo>
                      <a:lnTo>
                        <a:pt x="1191" y="3079"/>
                      </a:lnTo>
                      <a:lnTo>
                        <a:pt x="1189" y="3078"/>
                      </a:lnTo>
                      <a:lnTo>
                        <a:pt x="1186" y="3078"/>
                      </a:lnTo>
                      <a:lnTo>
                        <a:pt x="1184" y="3079"/>
                      </a:lnTo>
                      <a:lnTo>
                        <a:pt x="1182" y="3079"/>
                      </a:lnTo>
                      <a:lnTo>
                        <a:pt x="1181" y="3078"/>
                      </a:lnTo>
                      <a:lnTo>
                        <a:pt x="1178" y="3077"/>
                      </a:lnTo>
                      <a:lnTo>
                        <a:pt x="1175" y="3077"/>
                      </a:lnTo>
                      <a:lnTo>
                        <a:pt x="1172" y="3077"/>
                      </a:lnTo>
                      <a:lnTo>
                        <a:pt x="1170" y="3077"/>
                      </a:lnTo>
                      <a:lnTo>
                        <a:pt x="1167" y="3079"/>
                      </a:lnTo>
                      <a:lnTo>
                        <a:pt x="1165" y="3081"/>
                      </a:lnTo>
                      <a:lnTo>
                        <a:pt x="1164" y="3082"/>
                      </a:lnTo>
                      <a:lnTo>
                        <a:pt x="1162" y="3083"/>
                      </a:lnTo>
                      <a:lnTo>
                        <a:pt x="1161" y="3084"/>
                      </a:lnTo>
                      <a:lnTo>
                        <a:pt x="1158" y="3085"/>
                      </a:lnTo>
                      <a:lnTo>
                        <a:pt x="1155" y="3085"/>
                      </a:lnTo>
                      <a:lnTo>
                        <a:pt x="1153" y="3087"/>
                      </a:lnTo>
                      <a:lnTo>
                        <a:pt x="1151" y="3089"/>
                      </a:lnTo>
                      <a:lnTo>
                        <a:pt x="1150" y="3090"/>
                      </a:lnTo>
                      <a:lnTo>
                        <a:pt x="1148" y="3092"/>
                      </a:lnTo>
                      <a:lnTo>
                        <a:pt x="1146" y="3093"/>
                      </a:lnTo>
                      <a:lnTo>
                        <a:pt x="1144" y="3094"/>
                      </a:lnTo>
                      <a:lnTo>
                        <a:pt x="1141" y="3096"/>
                      </a:lnTo>
                      <a:lnTo>
                        <a:pt x="1138" y="3095"/>
                      </a:lnTo>
                      <a:lnTo>
                        <a:pt x="1134" y="3095"/>
                      </a:lnTo>
                      <a:lnTo>
                        <a:pt x="1133" y="3092"/>
                      </a:lnTo>
                      <a:lnTo>
                        <a:pt x="1132" y="3089"/>
                      </a:lnTo>
                      <a:lnTo>
                        <a:pt x="1131" y="3085"/>
                      </a:lnTo>
                      <a:lnTo>
                        <a:pt x="1130" y="3084"/>
                      </a:lnTo>
                      <a:lnTo>
                        <a:pt x="1130" y="3081"/>
                      </a:lnTo>
                      <a:lnTo>
                        <a:pt x="1128" y="3078"/>
                      </a:lnTo>
                      <a:lnTo>
                        <a:pt x="1127" y="3075"/>
                      </a:lnTo>
                      <a:lnTo>
                        <a:pt x="1127" y="3072"/>
                      </a:lnTo>
                      <a:lnTo>
                        <a:pt x="1128" y="3070"/>
                      </a:lnTo>
                      <a:lnTo>
                        <a:pt x="1129" y="3068"/>
                      </a:lnTo>
                      <a:lnTo>
                        <a:pt x="1127" y="3065"/>
                      </a:lnTo>
                      <a:lnTo>
                        <a:pt x="1125" y="3064"/>
                      </a:lnTo>
                      <a:lnTo>
                        <a:pt x="1123" y="3062"/>
                      </a:lnTo>
                      <a:lnTo>
                        <a:pt x="1120" y="3061"/>
                      </a:lnTo>
                      <a:lnTo>
                        <a:pt x="1117" y="3059"/>
                      </a:lnTo>
                      <a:lnTo>
                        <a:pt x="1115" y="3056"/>
                      </a:lnTo>
                      <a:lnTo>
                        <a:pt x="1114" y="3054"/>
                      </a:lnTo>
                      <a:lnTo>
                        <a:pt x="1112" y="3052"/>
                      </a:lnTo>
                      <a:lnTo>
                        <a:pt x="1112" y="3050"/>
                      </a:lnTo>
                      <a:lnTo>
                        <a:pt x="1110" y="3047"/>
                      </a:lnTo>
                      <a:lnTo>
                        <a:pt x="1110" y="3044"/>
                      </a:lnTo>
                      <a:lnTo>
                        <a:pt x="1110" y="3041"/>
                      </a:lnTo>
                      <a:lnTo>
                        <a:pt x="1109" y="3039"/>
                      </a:lnTo>
                      <a:lnTo>
                        <a:pt x="1108" y="3036"/>
                      </a:lnTo>
                      <a:lnTo>
                        <a:pt x="1107" y="3033"/>
                      </a:lnTo>
                      <a:lnTo>
                        <a:pt x="1106" y="3031"/>
                      </a:lnTo>
                      <a:lnTo>
                        <a:pt x="1105" y="3029"/>
                      </a:lnTo>
                      <a:lnTo>
                        <a:pt x="1105" y="3026"/>
                      </a:lnTo>
                      <a:lnTo>
                        <a:pt x="1104" y="3024"/>
                      </a:lnTo>
                      <a:lnTo>
                        <a:pt x="1103" y="3021"/>
                      </a:lnTo>
                      <a:lnTo>
                        <a:pt x="1101" y="3019"/>
                      </a:lnTo>
                      <a:lnTo>
                        <a:pt x="1099" y="3018"/>
                      </a:lnTo>
                      <a:lnTo>
                        <a:pt x="1098" y="3015"/>
                      </a:lnTo>
                      <a:lnTo>
                        <a:pt x="1096" y="3013"/>
                      </a:lnTo>
                      <a:lnTo>
                        <a:pt x="1094" y="3011"/>
                      </a:lnTo>
                      <a:lnTo>
                        <a:pt x="1093" y="3010"/>
                      </a:lnTo>
                      <a:lnTo>
                        <a:pt x="1091" y="3009"/>
                      </a:lnTo>
                      <a:lnTo>
                        <a:pt x="1089" y="3008"/>
                      </a:lnTo>
                      <a:lnTo>
                        <a:pt x="1087" y="3006"/>
                      </a:lnTo>
                      <a:lnTo>
                        <a:pt x="1087" y="3004"/>
                      </a:lnTo>
                      <a:lnTo>
                        <a:pt x="1086" y="3002"/>
                      </a:lnTo>
                      <a:lnTo>
                        <a:pt x="1087" y="2999"/>
                      </a:lnTo>
                      <a:lnTo>
                        <a:pt x="1087" y="2996"/>
                      </a:lnTo>
                      <a:lnTo>
                        <a:pt x="1086" y="2994"/>
                      </a:lnTo>
                      <a:lnTo>
                        <a:pt x="1086" y="2991"/>
                      </a:lnTo>
                      <a:lnTo>
                        <a:pt x="1087" y="2989"/>
                      </a:lnTo>
                      <a:lnTo>
                        <a:pt x="1089" y="2988"/>
                      </a:lnTo>
                      <a:lnTo>
                        <a:pt x="1090" y="2986"/>
                      </a:lnTo>
                      <a:lnTo>
                        <a:pt x="1091" y="2983"/>
                      </a:lnTo>
                      <a:lnTo>
                        <a:pt x="1091" y="2981"/>
                      </a:lnTo>
                      <a:lnTo>
                        <a:pt x="1093" y="2979"/>
                      </a:lnTo>
                      <a:lnTo>
                        <a:pt x="1093" y="2977"/>
                      </a:lnTo>
                      <a:lnTo>
                        <a:pt x="1094" y="2974"/>
                      </a:lnTo>
                      <a:lnTo>
                        <a:pt x="1096" y="2971"/>
                      </a:lnTo>
                      <a:lnTo>
                        <a:pt x="1097" y="2967"/>
                      </a:lnTo>
                      <a:lnTo>
                        <a:pt x="1092" y="2967"/>
                      </a:lnTo>
                      <a:lnTo>
                        <a:pt x="1090" y="2968"/>
                      </a:lnTo>
                      <a:lnTo>
                        <a:pt x="1086" y="2968"/>
                      </a:lnTo>
                      <a:lnTo>
                        <a:pt x="1081" y="2968"/>
                      </a:lnTo>
                      <a:lnTo>
                        <a:pt x="1078" y="2968"/>
                      </a:lnTo>
                      <a:lnTo>
                        <a:pt x="1075" y="2967"/>
                      </a:lnTo>
                      <a:lnTo>
                        <a:pt x="1074" y="2966"/>
                      </a:lnTo>
                      <a:lnTo>
                        <a:pt x="1072" y="2965"/>
                      </a:lnTo>
                      <a:lnTo>
                        <a:pt x="1070" y="2966"/>
                      </a:lnTo>
                      <a:lnTo>
                        <a:pt x="1067" y="2965"/>
                      </a:lnTo>
                      <a:lnTo>
                        <a:pt x="1064" y="2966"/>
                      </a:lnTo>
                      <a:lnTo>
                        <a:pt x="1061" y="2966"/>
                      </a:lnTo>
                      <a:lnTo>
                        <a:pt x="1056" y="2966"/>
                      </a:lnTo>
                      <a:lnTo>
                        <a:pt x="1056" y="2964"/>
                      </a:lnTo>
                      <a:lnTo>
                        <a:pt x="1044" y="2960"/>
                      </a:lnTo>
                      <a:lnTo>
                        <a:pt x="1036" y="2957"/>
                      </a:lnTo>
                      <a:lnTo>
                        <a:pt x="1030" y="2954"/>
                      </a:lnTo>
                      <a:lnTo>
                        <a:pt x="1022" y="2951"/>
                      </a:lnTo>
                      <a:lnTo>
                        <a:pt x="1017" y="2948"/>
                      </a:lnTo>
                      <a:lnTo>
                        <a:pt x="1009" y="2946"/>
                      </a:lnTo>
                      <a:lnTo>
                        <a:pt x="990" y="2939"/>
                      </a:lnTo>
                      <a:lnTo>
                        <a:pt x="974" y="2934"/>
                      </a:lnTo>
                      <a:lnTo>
                        <a:pt x="962" y="2933"/>
                      </a:lnTo>
                      <a:lnTo>
                        <a:pt x="949" y="2933"/>
                      </a:lnTo>
                      <a:lnTo>
                        <a:pt x="937" y="2931"/>
                      </a:lnTo>
                      <a:lnTo>
                        <a:pt x="921" y="2930"/>
                      </a:lnTo>
                      <a:lnTo>
                        <a:pt x="906" y="2931"/>
                      </a:lnTo>
                      <a:lnTo>
                        <a:pt x="898" y="2935"/>
                      </a:lnTo>
                      <a:lnTo>
                        <a:pt x="884" y="2946"/>
                      </a:lnTo>
                      <a:lnTo>
                        <a:pt x="877" y="2954"/>
                      </a:lnTo>
                      <a:lnTo>
                        <a:pt x="871" y="2960"/>
                      </a:lnTo>
                      <a:lnTo>
                        <a:pt x="867" y="2963"/>
                      </a:lnTo>
                      <a:lnTo>
                        <a:pt x="864" y="2965"/>
                      </a:lnTo>
                      <a:lnTo>
                        <a:pt x="859" y="2966"/>
                      </a:lnTo>
                      <a:lnTo>
                        <a:pt x="846" y="2967"/>
                      </a:lnTo>
                      <a:lnTo>
                        <a:pt x="825" y="2968"/>
                      </a:lnTo>
                      <a:lnTo>
                        <a:pt x="800" y="2970"/>
                      </a:lnTo>
                      <a:lnTo>
                        <a:pt x="775" y="2974"/>
                      </a:lnTo>
                      <a:lnTo>
                        <a:pt x="749" y="2974"/>
                      </a:lnTo>
                      <a:lnTo>
                        <a:pt x="722" y="2977"/>
                      </a:lnTo>
                      <a:lnTo>
                        <a:pt x="698" y="2979"/>
                      </a:lnTo>
                      <a:lnTo>
                        <a:pt x="682" y="2982"/>
                      </a:lnTo>
                      <a:lnTo>
                        <a:pt x="665" y="2984"/>
                      </a:lnTo>
                      <a:lnTo>
                        <a:pt x="659" y="2985"/>
                      </a:lnTo>
                      <a:lnTo>
                        <a:pt x="659" y="2990"/>
                      </a:lnTo>
                      <a:lnTo>
                        <a:pt x="658" y="2993"/>
                      </a:lnTo>
                      <a:lnTo>
                        <a:pt x="658" y="2999"/>
                      </a:lnTo>
                      <a:lnTo>
                        <a:pt x="656" y="3009"/>
                      </a:lnTo>
                      <a:lnTo>
                        <a:pt x="655" y="3016"/>
                      </a:lnTo>
                      <a:lnTo>
                        <a:pt x="653" y="3023"/>
                      </a:lnTo>
                      <a:lnTo>
                        <a:pt x="650" y="3036"/>
                      </a:lnTo>
                      <a:lnTo>
                        <a:pt x="648" y="3049"/>
                      </a:lnTo>
                      <a:lnTo>
                        <a:pt x="647" y="3060"/>
                      </a:lnTo>
                      <a:lnTo>
                        <a:pt x="645" y="3069"/>
                      </a:lnTo>
                      <a:lnTo>
                        <a:pt x="643" y="3080"/>
                      </a:lnTo>
                      <a:lnTo>
                        <a:pt x="641" y="3088"/>
                      </a:lnTo>
                      <a:lnTo>
                        <a:pt x="636" y="3100"/>
                      </a:lnTo>
                      <a:lnTo>
                        <a:pt x="633" y="3106"/>
                      </a:lnTo>
                      <a:lnTo>
                        <a:pt x="630" y="3112"/>
                      </a:lnTo>
                      <a:lnTo>
                        <a:pt x="626" y="3116"/>
                      </a:lnTo>
                      <a:lnTo>
                        <a:pt x="622" y="3119"/>
                      </a:lnTo>
                      <a:lnTo>
                        <a:pt x="619" y="3125"/>
                      </a:lnTo>
                      <a:lnTo>
                        <a:pt x="617" y="3128"/>
                      </a:lnTo>
                      <a:lnTo>
                        <a:pt x="617" y="3133"/>
                      </a:lnTo>
                      <a:lnTo>
                        <a:pt x="616" y="3141"/>
                      </a:lnTo>
                      <a:lnTo>
                        <a:pt x="615" y="3149"/>
                      </a:lnTo>
                      <a:lnTo>
                        <a:pt x="613" y="3165"/>
                      </a:lnTo>
                      <a:lnTo>
                        <a:pt x="612" y="3170"/>
                      </a:lnTo>
                      <a:lnTo>
                        <a:pt x="613" y="3173"/>
                      </a:lnTo>
                      <a:lnTo>
                        <a:pt x="614" y="3177"/>
                      </a:lnTo>
                      <a:lnTo>
                        <a:pt x="617" y="3181"/>
                      </a:lnTo>
                      <a:lnTo>
                        <a:pt x="618" y="3185"/>
                      </a:lnTo>
                      <a:lnTo>
                        <a:pt x="617" y="3190"/>
                      </a:lnTo>
                      <a:lnTo>
                        <a:pt x="617" y="3191"/>
                      </a:lnTo>
                      <a:lnTo>
                        <a:pt x="615" y="3190"/>
                      </a:lnTo>
                      <a:lnTo>
                        <a:pt x="612" y="3190"/>
                      </a:lnTo>
                      <a:lnTo>
                        <a:pt x="609" y="3191"/>
                      </a:lnTo>
                      <a:lnTo>
                        <a:pt x="608" y="3193"/>
                      </a:lnTo>
                      <a:lnTo>
                        <a:pt x="608" y="3195"/>
                      </a:lnTo>
                      <a:lnTo>
                        <a:pt x="610" y="3197"/>
                      </a:lnTo>
                      <a:lnTo>
                        <a:pt x="611" y="3199"/>
                      </a:lnTo>
                      <a:lnTo>
                        <a:pt x="610" y="3200"/>
                      </a:lnTo>
                      <a:lnTo>
                        <a:pt x="608" y="3202"/>
                      </a:lnTo>
                      <a:lnTo>
                        <a:pt x="606" y="3202"/>
                      </a:lnTo>
                      <a:lnTo>
                        <a:pt x="602" y="3208"/>
                      </a:lnTo>
                      <a:lnTo>
                        <a:pt x="601" y="3210"/>
                      </a:lnTo>
                      <a:lnTo>
                        <a:pt x="600" y="3213"/>
                      </a:lnTo>
                      <a:lnTo>
                        <a:pt x="599" y="3214"/>
                      </a:lnTo>
                      <a:lnTo>
                        <a:pt x="597" y="3217"/>
                      </a:lnTo>
                      <a:lnTo>
                        <a:pt x="595" y="3218"/>
                      </a:lnTo>
                      <a:lnTo>
                        <a:pt x="593" y="3219"/>
                      </a:lnTo>
                      <a:lnTo>
                        <a:pt x="594" y="3220"/>
                      </a:lnTo>
                      <a:lnTo>
                        <a:pt x="590" y="3223"/>
                      </a:lnTo>
                      <a:lnTo>
                        <a:pt x="588" y="3223"/>
                      </a:lnTo>
                      <a:lnTo>
                        <a:pt x="585" y="3230"/>
                      </a:lnTo>
                      <a:lnTo>
                        <a:pt x="585" y="3235"/>
                      </a:lnTo>
                      <a:lnTo>
                        <a:pt x="585" y="3236"/>
                      </a:lnTo>
                      <a:lnTo>
                        <a:pt x="578" y="3237"/>
                      </a:lnTo>
                      <a:lnTo>
                        <a:pt x="576" y="3237"/>
                      </a:lnTo>
                      <a:lnTo>
                        <a:pt x="575" y="3245"/>
                      </a:lnTo>
                      <a:lnTo>
                        <a:pt x="572" y="3250"/>
                      </a:lnTo>
                      <a:lnTo>
                        <a:pt x="572" y="3255"/>
                      </a:lnTo>
                      <a:lnTo>
                        <a:pt x="575" y="3260"/>
                      </a:lnTo>
                      <a:lnTo>
                        <a:pt x="575" y="3263"/>
                      </a:lnTo>
                      <a:lnTo>
                        <a:pt x="574" y="3267"/>
                      </a:lnTo>
                      <a:lnTo>
                        <a:pt x="571" y="3274"/>
                      </a:lnTo>
                      <a:lnTo>
                        <a:pt x="569" y="3276"/>
                      </a:lnTo>
                      <a:lnTo>
                        <a:pt x="566" y="3278"/>
                      </a:lnTo>
                      <a:lnTo>
                        <a:pt x="564" y="3284"/>
                      </a:lnTo>
                      <a:lnTo>
                        <a:pt x="560" y="3288"/>
                      </a:lnTo>
                      <a:lnTo>
                        <a:pt x="556" y="3291"/>
                      </a:lnTo>
                      <a:lnTo>
                        <a:pt x="550" y="3294"/>
                      </a:lnTo>
                      <a:lnTo>
                        <a:pt x="543" y="3296"/>
                      </a:lnTo>
                      <a:lnTo>
                        <a:pt x="541" y="3296"/>
                      </a:lnTo>
                      <a:lnTo>
                        <a:pt x="537" y="3297"/>
                      </a:lnTo>
                      <a:lnTo>
                        <a:pt x="534" y="3300"/>
                      </a:lnTo>
                      <a:lnTo>
                        <a:pt x="529" y="3302"/>
                      </a:lnTo>
                      <a:lnTo>
                        <a:pt x="526" y="3306"/>
                      </a:lnTo>
                      <a:lnTo>
                        <a:pt x="520" y="3309"/>
                      </a:lnTo>
                      <a:lnTo>
                        <a:pt x="516" y="3312"/>
                      </a:lnTo>
                      <a:lnTo>
                        <a:pt x="513" y="3316"/>
                      </a:lnTo>
                      <a:lnTo>
                        <a:pt x="511" y="3317"/>
                      </a:lnTo>
                      <a:lnTo>
                        <a:pt x="506" y="3315"/>
                      </a:lnTo>
                      <a:lnTo>
                        <a:pt x="503" y="3315"/>
                      </a:lnTo>
                      <a:lnTo>
                        <a:pt x="501" y="3317"/>
                      </a:lnTo>
                      <a:lnTo>
                        <a:pt x="497" y="3321"/>
                      </a:lnTo>
                      <a:lnTo>
                        <a:pt x="494" y="3324"/>
                      </a:lnTo>
                      <a:lnTo>
                        <a:pt x="490" y="3327"/>
                      </a:lnTo>
                      <a:lnTo>
                        <a:pt x="485" y="3327"/>
                      </a:lnTo>
                      <a:lnTo>
                        <a:pt x="481" y="3327"/>
                      </a:lnTo>
                      <a:lnTo>
                        <a:pt x="479" y="3326"/>
                      </a:lnTo>
                      <a:lnTo>
                        <a:pt x="477" y="3325"/>
                      </a:lnTo>
                      <a:lnTo>
                        <a:pt x="475" y="3323"/>
                      </a:lnTo>
                      <a:lnTo>
                        <a:pt x="473" y="3320"/>
                      </a:lnTo>
                      <a:lnTo>
                        <a:pt x="473" y="3316"/>
                      </a:lnTo>
                      <a:lnTo>
                        <a:pt x="472" y="3311"/>
                      </a:lnTo>
                      <a:lnTo>
                        <a:pt x="469" y="3307"/>
                      </a:lnTo>
                      <a:lnTo>
                        <a:pt x="466" y="3302"/>
                      </a:lnTo>
                      <a:lnTo>
                        <a:pt x="460" y="3297"/>
                      </a:lnTo>
                      <a:lnTo>
                        <a:pt x="459" y="3294"/>
                      </a:lnTo>
                      <a:lnTo>
                        <a:pt x="458" y="3290"/>
                      </a:lnTo>
                      <a:lnTo>
                        <a:pt x="457" y="3287"/>
                      </a:lnTo>
                      <a:lnTo>
                        <a:pt x="454" y="3286"/>
                      </a:lnTo>
                      <a:lnTo>
                        <a:pt x="450" y="3286"/>
                      </a:lnTo>
                      <a:lnTo>
                        <a:pt x="445" y="3287"/>
                      </a:lnTo>
                      <a:lnTo>
                        <a:pt x="441" y="3287"/>
                      </a:lnTo>
                      <a:lnTo>
                        <a:pt x="437" y="3286"/>
                      </a:lnTo>
                      <a:lnTo>
                        <a:pt x="435" y="3283"/>
                      </a:lnTo>
                      <a:lnTo>
                        <a:pt x="433" y="3281"/>
                      </a:lnTo>
                      <a:lnTo>
                        <a:pt x="428" y="3281"/>
                      </a:lnTo>
                      <a:lnTo>
                        <a:pt x="422" y="3281"/>
                      </a:lnTo>
                      <a:lnTo>
                        <a:pt x="418" y="3282"/>
                      </a:lnTo>
                      <a:lnTo>
                        <a:pt x="413" y="3282"/>
                      </a:lnTo>
                      <a:lnTo>
                        <a:pt x="409" y="3281"/>
                      </a:lnTo>
                      <a:lnTo>
                        <a:pt x="406" y="3279"/>
                      </a:lnTo>
                      <a:lnTo>
                        <a:pt x="403" y="3277"/>
                      </a:lnTo>
                      <a:lnTo>
                        <a:pt x="399" y="3275"/>
                      </a:lnTo>
                      <a:lnTo>
                        <a:pt x="392" y="3274"/>
                      </a:lnTo>
                      <a:lnTo>
                        <a:pt x="384" y="3275"/>
                      </a:lnTo>
                      <a:lnTo>
                        <a:pt x="378" y="3277"/>
                      </a:lnTo>
                      <a:lnTo>
                        <a:pt x="372" y="3280"/>
                      </a:lnTo>
                      <a:lnTo>
                        <a:pt x="368" y="3285"/>
                      </a:lnTo>
                      <a:lnTo>
                        <a:pt x="365" y="3292"/>
                      </a:lnTo>
                      <a:lnTo>
                        <a:pt x="361" y="3301"/>
                      </a:lnTo>
                      <a:lnTo>
                        <a:pt x="356" y="3307"/>
                      </a:lnTo>
                      <a:lnTo>
                        <a:pt x="352" y="3310"/>
                      </a:lnTo>
                      <a:lnTo>
                        <a:pt x="347" y="3314"/>
                      </a:lnTo>
                      <a:lnTo>
                        <a:pt x="341" y="3318"/>
                      </a:lnTo>
                      <a:lnTo>
                        <a:pt x="334" y="3328"/>
                      </a:lnTo>
                      <a:lnTo>
                        <a:pt x="330" y="3334"/>
                      </a:lnTo>
                      <a:lnTo>
                        <a:pt x="329" y="3340"/>
                      </a:lnTo>
                      <a:lnTo>
                        <a:pt x="328" y="3343"/>
                      </a:lnTo>
                      <a:lnTo>
                        <a:pt x="324" y="3348"/>
                      </a:lnTo>
                      <a:lnTo>
                        <a:pt x="320" y="3350"/>
                      </a:lnTo>
                      <a:lnTo>
                        <a:pt x="318" y="3350"/>
                      </a:lnTo>
                      <a:lnTo>
                        <a:pt x="315" y="3348"/>
                      </a:lnTo>
                      <a:lnTo>
                        <a:pt x="307" y="3341"/>
                      </a:lnTo>
                      <a:lnTo>
                        <a:pt x="302" y="3339"/>
                      </a:lnTo>
                      <a:lnTo>
                        <a:pt x="297" y="3334"/>
                      </a:lnTo>
                      <a:lnTo>
                        <a:pt x="291" y="3330"/>
                      </a:lnTo>
                      <a:lnTo>
                        <a:pt x="282" y="3324"/>
                      </a:lnTo>
                      <a:lnTo>
                        <a:pt x="279" y="3322"/>
                      </a:lnTo>
                      <a:lnTo>
                        <a:pt x="273" y="3315"/>
                      </a:lnTo>
                      <a:lnTo>
                        <a:pt x="262" y="3307"/>
                      </a:lnTo>
                      <a:lnTo>
                        <a:pt x="257" y="3303"/>
                      </a:lnTo>
                      <a:lnTo>
                        <a:pt x="252" y="3297"/>
                      </a:lnTo>
                      <a:lnTo>
                        <a:pt x="249" y="3290"/>
                      </a:lnTo>
                      <a:lnTo>
                        <a:pt x="247" y="3282"/>
                      </a:lnTo>
                      <a:lnTo>
                        <a:pt x="248" y="3277"/>
                      </a:lnTo>
                      <a:lnTo>
                        <a:pt x="248" y="3271"/>
                      </a:lnTo>
                      <a:lnTo>
                        <a:pt x="246" y="3261"/>
                      </a:lnTo>
                      <a:lnTo>
                        <a:pt x="243" y="3253"/>
                      </a:lnTo>
                      <a:lnTo>
                        <a:pt x="242" y="3247"/>
                      </a:lnTo>
                      <a:lnTo>
                        <a:pt x="240" y="3241"/>
                      </a:lnTo>
                      <a:lnTo>
                        <a:pt x="240" y="3236"/>
                      </a:lnTo>
                      <a:lnTo>
                        <a:pt x="239" y="3231"/>
                      </a:lnTo>
                      <a:lnTo>
                        <a:pt x="238" y="3225"/>
                      </a:lnTo>
                      <a:lnTo>
                        <a:pt x="238" y="3214"/>
                      </a:lnTo>
                      <a:lnTo>
                        <a:pt x="238" y="3209"/>
                      </a:lnTo>
                      <a:lnTo>
                        <a:pt x="237" y="3206"/>
                      </a:lnTo>
                      <a:lnTo>
                        <a:pt x="242" y="3201"/>
                      </a:lnTo>
                      <a:lnTo>
                        <a:pt x="244" y="3201"/>
                      </a:lnTo>
                      <a:lnTo>
                        <a:pt x="248" y="3199"/>
                      </a:lnTo>
                      <a:lnTo>
                        <a:pt x="248" y="3196"/>
                      </a:lnTo>
                      <a:lnTo>
                        <a:pt x="251" y="3196"/>
                      </a:lnTo>
                      <a:lnTo>
                        <a:pt x="254" y="3197"/>
                      </a:lnTo>
                      <a:lnTo>
                        <a:pt x="256" y="3195"/>
                      </a:lnTo>
                      <a:lnTo>
                        <a:pt x="257" y="3192"/>
                      </a:lnTo>
                      <a:lnTo>
                        <a:pt x="270" y="3180"/>
                      </a:lnTo>
                      <a:lnTo>
                        <a:pt x="274" y="3177"/>
                      </a:lnTo>
                      <a:lnTo>
                        <a:pt x="275" y="3176"/>
                      </a:lnTo>
                      <a:lnTo>
                        <a:pt x="280" y="3176"/>
                      </a:lnTo>
                      <a:lnTo>
                        <a:pt x="284" y="3174"/>
                      </a:lnTo>
                      <a:lnTo>
                        <a:pt x="287" y="3171"/>
                      </a:lnTo>
                      <a:lnTo>
                        <a:pt x="290" y="3170"/>
                      </a:lnTo>
                      <a:lnTo>
                        <a:pt x="291" y="3167"/>
                      </a:lnTo>
                      <a:lnTo>
                        <a:pt x="294" y="3163"/>
                      </a:lnTo>
                      <a:lnTo>
                        <a:pt x="295" y="3154"/>
                      </a:lnTo>
                      <a:lnTo>
                        <a:pt x="296" y="3145"/>
                      </a:lnTo>
                      <a:lnTo>
                        <a:pt x="298" y="3138"/>
                      </a:lnTo>
                      <a:lnTo>
                        <a:pt x="300" y="3131"/>
                      </a:lnTo>
                      <a:lnTo>
                        <a:pt x="303" y="3121"/>
                      </a:lnTo>
                      <a:lnTo>
                        <a:pt x="302" y="3111"/>
                      </a:lnTo>
                      <a:lnTo>
                        <a:pt x="304" y="3101"/>
                      </a:lnTo>
                      <a:lnTo>
                        <a:pt x="305" y="3092"/>
                      </a:lnTo>
                      <a:lnTo>
                        <a:pt x="306" y="3080"/>
                      </a:lnTo>
                      <a:lnTo>
                        <a:pt x="308" y="3067"/>
                      </a:lnTo>
                      <a:lnTo>
                        <a:pt x="308" y="3058"/>
                      </a:lnTo>
                      <a:lnTo>
                        <a:pt x="307" y="3042"/>
                      </a:lnTo>
                      <a:lnTo>
                        <a:pt x="308" y="3026"/>
                      </a:lnTo>
                      <a:lnTo>
                        <a:pt x="309" y="3018"/>
                      </a:lnTo>
                      <a:lnTo>
                        <a:pt x="311" y="3012"/>
                      </a:lnTo>
                      <a:lnTo>
                        <a:pt x="314" y="3008"/>
                      </a:lnTo>
                      <a:lnTo>
                        <a:pt x="318" y="3003"/>
                      </a:lnTo>
                      <a:lnTo>
                        <a:pt x="322" y="2999"/>
                      </a:lnTo>
                      <a:lnTo>
                        <a:pt x="323" y="2994"/>
                      </a:lnTo>
                      <a:lnTo>
                        <a:pt x="320" y="2989"/>
                      </a:lnTo>
                      <a:lnTo>
                        <a:pt x="317" y="2986"/>
                      </a:lnTo>
                      <a:lnTo>
                        <a:pt x="308" y="2984"/>
                      </a:lnTo>
                      <a:lnTo>
                        <a:pt x="305" y="2982"/>
                      </a:lnTo>
                      <a:lnTo>
                        <a:pt x="303" y="2980"/>
                      </a:lnTo>
                      <a:lnTo>
                        <a:pt x="303" y="2977"/>
                      </a:lnTo>
                      <a:lnTo>
                        <a:pt x="305" y="2974"/>
                      </a:lnTo>
                      <a:lnTo>
                        <a:pt x="308" y="2967"/>
                      </a:lnTo>
                      <a:lnTo>
                        <a:pt x="312" y="2961"/>
                      </a:lnTo>
                      <a:lnTo>
                        <a:pt x="316" y="2956"/>
                      </a:lnTo>
                      <a:lnTo>
                        <a:pt x="318" y="2951"/>
                      </a:lnTo>
                      <a:lnTo>
                        <a:pt x="319" y="2943"/>
                      </a:lnTo>
                      <a:lnTo>
                        <a:pt x="317" y="2935"/>
                      </a:lnTo>
                      <a:lnTo>
                        <a:pt x="315" y="2930"/>
                      </a:lnTo>
                      <a:lnTo>
                        <a:pt x="311" y="2926"/>
                      </a:lnTo>
                      <a:lnTo>
                        <a:pt x="308" y="2924"/>
                      </a:lnTo>
                      <a:lnTo>
                        <a:pt x="305" y="2920"/>
                      </a:lnTo>
                      <a:lnTo>
                        <a:pt x="304" y="2918"/>
                      </a:lnTo>
                      <a:lnTo>
                        <a:pt x="305" y="2916"/>
                      </a:lnTo>
                      <a:lnTo>
                        <a:pt x="306" y="2915"/>
                      </a:lnTo>
                      <a:lnTo>
                        <a:pt x="309" y="2914"/>
                      </a:lnTo>
                      <a:lnTo>
                        <a:pt x="312" y="2914"/>
                      </a:lnTo>
                      <a:lnTo>
                        <a:pt x="315" y="2913"/>
                      </a:lnTo>
                      <a:lnTo>
                        <a:pt x="320" y="2912"/>
                      </a:lnTo>
                      <a:lnTo>
                        <a:pt x="325" y="2911"/>
                      </a:lnTo>
                      <a:lnTo>
                        <a:pt x="328" y="2907"/>
                      </a:lnTo>
                      <a:lnTo>
                        <a:pt x="331" y="2903"/>
                      </a:lnTo>
                      <a:lnTo>
                        <a:pt x="333" y="2898"/>
                      </a:lnTo>
                      <a:lnTo>
                        <a:pt x="336" y="2894"/>
                      </a:lnTo>
                      <a:lnTo>
                        <a:pt x="340" y="2884"/>
                      </a:lnTo>
                      <a:lnTo>
                        <a:pt x="342" y="2879"/>
                      </a:lnTo>
                      <a:lnTo>
                        <a:pt x="344" y="2875"/>
                      </a:lnTo>
                      <a:lnTo>
                        <a:pt x="344" y="2870"/>
                      </a:lnTo>
                      <a:lnTo>
                        <a:pt x="342" y="2865"/>
                      </a:lnTo>
                      <a:lnTo>
                        <a:pt x="342" y="2863"/>
                      </a:lnTo>
                      <a:lnTo>
                        <a:pt x="334" y="2865"/>
                      </a:lnTo>
                      <a:lnTo>
                        <a:pt x="327" y="2865"/>
                      </a:lnTo>
                      <a:lnTo>
                        <a:pt x="322" y="2863"/>
                      </a:lnTo>
                      <a:lnTo>
                        <a:pt x="321" y="2863"/>
                      </a:lnTo>
                      <a:lnTo>
                        <a:pt x="320" y="2862"/>
                      </a:lnTo>
                      <a:lnTo>
                        <a:pt x="315" y="2862"/>
                      </a:lnTo>
                      <a:lnTo>
                        <a:pt x="313" y="2862"/>
                      </a:lnTo>
                      <a:lnTo>
                        <a:pt x="307" y="2860"/>
                      </a:lnTo>
                      <a:lnTo>
                        <a:pt x="302" y="2858"/>
                      </a:lnTo>
                      <a:lnTo>
                        <a:pt x="297" y="2860"/>
                      </a:lnTo>
                      <a:lnTo>
                        <a:pt x="295" y="2860"/>
                      </a:lnTo>
                      <a:lnTo>
                        <a:pt x="292" y="2861"/>
                      </a:lnTo>
                      <a:lnTo>
                        <a:pt x="290" y="2861"/>
                      </a:lnTo>
                      <a:lnTo>
                        <a:pt x="287" y="2861"/>
                      </a:lnTo>
                      <a:lnTo>
                        <a:pt x="282" y="2862"/>
                      </a:lnTo>
                      <a:lnTo>
                        <a:pt x="277" y="2862"/>
                      </a:lnTo>
                      <a:lnTo>
                        <a:pt x="268" y="2860"/>
                      </a:lnTo>
                      <a:lnTo>
                        <a:pt x="263" y="2860"/>
                      </a:lnTo>
                      <a:lnTo>
                        <a:pt x="260" y="2859"/>
                      </a:lnTo>
                      <a:lnTo>
                        <a:pt x="259" y="2856"/>
                      </a:lnTo>
                      <a:lnTo>
                        <a:pt x="257" y="2849"/>
                      </a:lnTo>
                      <a:lnTo>
                        <a:pt x="258" y="2837"/>
                      </a:lnTo>
                      <a:lnTo>
                        <a:pt x="260" y="2834"/>
                      </a:lnTo>
                      <a:lnTo>
                        <a:pt x="263" y="2828"/>
                      </a:lnTo>
                      <a:lnTo>
                        <a:pt x="264" y="2821"/>
                      </a:lnTo>
                      <a:lnTo>
                        <a:pt x="263" y="2811"/>
                      </a:lnTo>
                      <a:lnTo>
                        <a:pt x="263" y="2806"/>
                      </a:lnTo>
                      <a:lnTo>
                        <a:pt x="265" y="2801"/>
                      </a:lnTo>
                      <a:lnTo>
                        <a:pt x="267" y="2797"/>
                      </a:lnTo>
                      <a:lnTo>
                        <a:pt x="273" y="2792"/>
                      </a:lnTo>
                      <a:lnTo>
                        <a:pt x="278" y="2785"/>
                      </a:lnTo>
                      <a:lnTo>
                        <a:pt x="281" y="2778"/>
                      </a:lnTo>
                      <a:lnTo>
                        <a:pt x="283" y="2764"/>
                      </a:lnTo>
                      <a:lnTo>
                        <a:pt x="286" y="2757"/>
                      </a:lnTo>
                      <a:lnTo>
                        <a:pt x="288" y="2753"/>
                      </a:lnTo>
                      <a:lnTo>
                        <a:pt x="288" y="2747"/>
                      </a:lnTo>
                      <a:lnTo>
                        <a:pt x="286" y="2743"/>
                      </a:lnTo>
                      <a:lnTo>
                        <a:pt x="284" y="2737"/>
                      </a:lnTo>
                      <a:lnTo>
                        <a:pt x="281" y="2735"/>
                      </a:lnTo>
                      <a:lnTo>
                        <a:pt x="280" y="2733"/>
                      </a:lnTo>
                      <a:lnTo>
                        <a:pt x="275" y="2723"/>
                      </a:lnTo>
                      <a:lnTo>
                        <a:pt x="271" y="2717"/>
                      </a:lnTo>
                      <a:lnTo>
                        <a:pt x="267" y="2715"/>
                      </a:lnTo>
                      <a:lnTo>
                        <a:pt x="261" y="2710"/>
                      </a:lnTo>
                      <a:lnTo>
                        <a:pt x="259" y="2710"/>
                      </a:lnTo>
                      <a:lnTo>
                        <a:pt x="256" y="2715"/>
                      </a:lnTo>
                      <a:lnTo>
                        <a:pt x="250" y="2707"/>
                      </a:lnTo>
                      <a:lnTo>
                        <a:pt x="245" y="2703"/>
                      </a:lnTo>
                      <a:lnTo>
                        <a:pt x="243" y="2701"/>
                      </a:lnTo>
                      <a:lnTo>
                        <a:pt x="239" y="2698"/>
                      </a:lnTo>
                      <a:lnTo>
                        <a:pt x="238" y="2696"/>
                      </a:lnTo>
                      <a:lnTo>
                        <a:pt x="231" y="2690"/>
                      </a:lnTo>
                      <a:lnTo>
                        <a:pt x="230" y="2688"/>
                      </a:lnTo>
                      <a:lnTo>
                        <a:pt x="228" y="2686"/>
                      </a:lnTo>
                      <a:lnTo>
                        <a:pt x="225" y="2687"/>
                      </a:lnTo>
                      <a:lnTo>
                        <a:pt x="223" y="2688"/>
                      </a:lnTo>
                      <a:lnTo>
                        <a:pt x="221" y="2689"/>
                      </a:lnTo>
                      <a:lnTo>
                        <a:pt x="204" y="2693"/>
                      </a:lnTo>
                      <a:lnTo>
                        <a:pt x="202" y="2695"/>
                      </a:lnTo>
                      <a:lnTo>
                        <a:pt x="199" y="2698"/>
                      </a:lnTo>
                      <a:lnTo>
                        <a:pt x="194" y="2704"/>
                      </a:lnTo>
                      <a:lnTo>
                        <a:pt x="192" y="2709"/>
                      </a:lnTo>
                      <a:lnTo>
                        <a:pt x="190" y="2714"/>
                      </a:lnTo>
                      <a:lnTo>
                        <a:pt x="188" y="2719"/>
                      </a:lnTo>
                      <a:lnTo>
                        <a:pt x="184" y="2723"/>
                      </a:lnTo>
                      <a:lnTo>
                        <a:pt x="180" y="2726"/>
                      </a:lnTo>
                      <a:lnTo>
                        <a:pt x="176" y="2729"/>
                      </a:lnTo>
                      <a:lnTo>
                        <a:pt x="174" y="2732"/>
                      </a:lnTo>
                      <a:lnTo>
                        <a:pt x="169" y="2738"/>
                      </a:lnTo>
                      <a:lnTo>
                        <a:pt x="165" y="2741"/>
                      </a:lnTo>
                      <a:lnTo>
                        <a:pt x="160" y="2743"/>
                      </a:lnTo>
                      <a:lnTo>
                        <a:pt x="156" y="2742"/>
                      </a:lnTo>
                      <a:lnTo>
                        <a:pt x="151" y="2742"/>
                      </a:lnTo>
                      <a:lnTo>
                        <a:pt x="139" y="2741"/>
                      </a:lnTo>
                      <a:lnTo>
                        <a:pt x="122" y="2741"/>
                      </a:lnTo>
                      <a:lnTo>
                        <a:pt x="108" y="2742"/>
                      </a:lnTo>
                      <a:lnTo>
                        <a:pt x="94" y="2745"/>
                      </a:lnTo>
                      <a:lnTo>
                        <a:pt x="83" y="2748"/>
                      </a:lnTo>
                      <a:lnTo>
                        <a:pt x="63" y="2760"/>
                      </a:lnTo>
                      <a:lnTo>
                        <a:pt x="55" y="2766"/>
                      </a:lnTo>
                      <a:lnTo>
                        <a:pt x="48" y="2770"/>
                      </a:lnTo>
                      <a:lnTo>
                        <a:pt x="42" y="2773"/>
                      </a:lnTo>
                      <a:lnTo>
                        <a:pt x="38" y="2773"/>
                      </a:lnTo>
                      <a:lnTo>
                        <a:pt x="30" y="2770"/>
                      </a:lnTo>
                      <a:lnTo>
                        <a:pt x="0" y="2754"/>
                      </a:lnTo>
                      <a:lnTo>
                        <a:pt x="4" y="2747"/>
                      </a:lnTo>
                      <a:lnTo>
                        <a:pt x="4" y="2736"/>
                      </a:lnTo>
                      <a:lnTo>
                        <a:pt x="4" y="2725"/>
                      </a:lnTo>
                      <a:lnTo>
                        <a:pt x="4" y="2715"/>
                      </a:lnTo>
                      <a:lnTo>
                        <a:pt x="6" y="2705"/>
                      </a:lnTo>
                      <a:lnTo>
                        <a:pt x="8" y="2696"/>
                      </a:lnTo>
                      <a:lnTo>
                        <a:pt x="11" y="2687"/>
                      </a:lnTo>
                      <a:lnTo>
                        <a:pt x="13" y="2677"/>
                      </a:lnTo>
                      <a:lnTo>
                        <a:pt x="16" y="2670"/>
                      </a:lnTo>
                      <a:lnTo>
                        <a:pt x="23" y="2664"/>
                      </a:lnTo>
                      <a:lnTo>
                        <a:pt x="28" y="2658"/>
                      </a:lnTo>
                      <a:lnTo>
                        <a:pt x="35" y="2653"/>
                      </a:lnTo>
                      <a:lnTo>
                        <a:pt x="42" y="2649"/>
                      </a:lnTo>
                      <a:lnTo>
                        <a:pt x="49" y="2644"/>
                      </a:lnTo>
                      <a:lnTo>
                        <a:pt x="55" y="2640"/>
                      </a:lnTo>
                      <a:lnTo>
                        <a:pt x="85" y="2640"/>
                      </a:lnTo>
                      <a:lnTo>
                        <a:pt x="114" y="2639"/>
                      </a:lnTo>
                      <a:lnTo>
                        <a:pt x="143" y="2638"/>
                      </a:lnTo>
                      <a:lnTo>
                        <a:pt x="149" y="2636"/>
                      </a:lnTo>
                      <a:lnTo>
                        <a:pt x="157" y="2633"/>
                      </a:lnTo>
                      <a:lnTo>
                        <a:pt x="159" y="2623"/>
                      </a:lnTo>
                      <a:lnTo>
                        <a:pt x="155" y="2618"/>
                      </a:lnTo>
                      <a:lnTo>
                        <a:pt x="140" y="2590"/>
                      </a:lnTo>
                      <a:lnTo>
                        <a:pt x="124" y="2560"/>
                      </a:lnTo>
                      <a:lnTo>
                        <a:pt x="108" y="2532"/>
                      </a:lnTo>
                      <a:lnTo>
                        <a:pt x="107" y="2531"/>
                      </a:lnTo>
                      <a:lnTo>
                        <a:pt x="136" y="2507"/>
                      </a:lnTo>
                      <a:lnTo>
                        <a:pt x="166" y="2481"/>
                      </a:lnTo>
                      <a:lnTo>
                        <a:pt x="195" y="2456"/>
                      </a:lnTo>
                      <a:lnTo>
                        <a:pt x="222" y="2434"/>
                      </a:lnTo>
                      <a:lnTo>
                        <a:pt x="224" y="2432"/>
                      </a:lnTo>
                      <a:lnTo>
                        <a:pt x="252" y="2408"/>
                      </a:lnTo>
                      <a:lnTo>
                        <a:pt x="260" y="2405"/>
                      </a:lnTo>
                      <a:lnTo>
                        <a:pt x="267" y="2400"/>
                      </a:lnTo>
                      <a:lnTo>
                        <a:pt x="269" y="2393"/>
                      </a:lnTo>
                      <a:lnTo>
                        <a:pt x="265" y="2386"/>
                      </a:lnTo>
                      <a:lnTo>
                        <a:pt x="262" y="2377"/>
                      </a:lnTo>
                      <a:lnTo>
                        <a:pt x="261" y="2367"/>
                      </a:lnTo>
                      <a:lnTo>
                        <a:pt x="261" y="2355"/>
                      </a:lnTo>
                      <a:lnTo>
                        <a:pt x="260" y="2345"/>
                      </a:lnTo>
                      <a:lnTo>
                        <a:pt x="261" y="2335"/>
                      </a:lnTo>
                      <a:lnTo>
                        <a:pt x="265" y="2327"/>
                      </a:lnTo>
                      <a:lnTo>
                        <a:pt x="272" y="2322"/>
                      </a:lnTo>
                      <a:lnTo>
                        <a:pt x="279" y="2317"/>
                      </a:lnTo>
                      <a:lnTo>
                        <a:pt x="287" y="2314"/>
                      </a:lnTo>
                      <a:lnTo>
                        <a:pt x="294" y="2310"/>
                      </a:lnTo>
                      <a:lnTo>
                        <a:pt x="302" y="2307"/>
                      </a:lnTo>
                      <a:lnTo>
                        <a:pt x="308" y="2312"/>
                      </a:lnTo>
                      <a:lnTo>
                        <a:pt x="315" y="2316"/>
                      </a:lnTo>
                      <a:lnTo>
                        <a:pt x="322" y="2321"/>
                      </a:lnTo>
                      <a:lnTo>
                        <a:pt x="331" y="2325"/>
                      </a:lnTo>
                      <a:lnTo>
                        <a:pt x="338" y="2329"/>
                      </a:lnTo>
                      <a:lnTo>
                        <a:pt x="346" y="2333"/>
                      </a:lnTo>
                      <a:lnTo>
                        <a:pt x="351" y="2340"/>
                      </a:lnTo>
                      <a:lnTo>
                        <a:pt x="353" y="2349"/>
                      </a:lnTo>
                      <a:lnTo>
                        <a:pt x="356" y="2357"/>
                      </a:lnTo>
                      <a:lnTo>
                        <a:pt x="360" y="2365"/>
                      </a:lnTo>
                      <a:lnTo>
                        <a:pt x="365" y="2371"/>
                      </a:lnTo>
                      <a:lnTo>
                        <a:pt x="378" y="2371"/>
                      </a:lnTo>
                      <a:lnTo>
                        <a:pt x="385" y="2367"/>
                      </a:lnTo>
                      <a:lnTo>
                        <a:pt x="394" y="2364"/>
                      </a:lnTo>
                      <a:lnTo>
                        <a:pt x="401" y="2359"/>
                      </a:lnTo>
                      <a:lnTo>
                        <a:pt x="408" y="2354"/>
                      </a:lnTo>
                      <a:lnTo>
                        <a:pt x="410" y="2347"/>
                      </a:lnTo>
                      <a:lnTo>
                        <a:pt x="409" y="2337"/>
                      </a:lnTo>
                      <a:lnTo>
                        <a:pt x="407" y="2328"/>
                      </a:lnTo>
                      <a:lnTo>
                        <a:pt x="405" y="2319"/>
                      </a:lnTo>
                      <a:lnTo>
                        <a:pt x="403" y="2309"/>
                      </a:lnTo>
                      <a:lnTo>
                        <a:pt x="401" y="2299"/>
                      </a:lnTo>
                      <a:lnTo>
                        <a:pt x="399" y="2290"/>
                      </a:lnTo>
                      <a:lnTo>
                        <a:pt x="396" y="2281"/>
                      </a:lnTo>
                      <a:lnTo>
                        <a:pt x="394" y="2272"/>
                      </a:lnTo>
                      <a:lnTo>
                        <a:pt x="390" y="2264"/>
                      </a:lnTo>
                      <a:lnTo>
                        <a:pt x="387" y="2256"/>
                      </a:lnTo>
                      <a:lnTo>
                        <a:pt x="384" y="2248"/>
                      </a:lnTo>
                      <a:lnTo>
                        <a:pt x="381" y="2239"/>
                      </a:lnTo>
                      <a:lnTo>
                        <a:pt x="377" y="2232"/>
                      </a:lnTo>
                      <a:lnTo>
                        <a:pt x="373" y="2223"/>
                      </a:lnTo>
                      <a:lnTo>
                        <a:pt x="370" y="2216"/>
                      </a:lnTo>
                      <a:lnTo>
                        <a:pt x="365" y="2209"/>
                      </a:lnTo>
                      <a:lnTo>
                        <a:pt x="360" y="2201"/>
                      </a:lnTo>
                      <a:lnTo>
                        <a:pt x="357" y="2192"/>
                      </a:lnTo>
                      <a:lnTo>
                        <a:pt x="352" y="2186"/>
                      </a:lnTo>
                      <a:lnTo>
                        <a:pt x="346" y="2180"/>
                      </a:lnTo>
                      <a:lnTo>
                        <a:pt x="342" y="2173"/>
                      </a:lnTo>
                      <a:lnTo>
                        <a:pt x="337" y="2166"/>
                      </a:lnTo>
                      <a:lnTo>
                        <a:pt x="332" y="2159"/>
                      </a:lnTo>
                      <a:lnTo>
                        <a:pt x="328" y="2151"/>
                      </a:lnTo>
                      <a:lnTo>
                        <a:pt x="326" y="2142"/>
                      </a:lnTo>
                      <a:lnTo>
                        <a:pt x="330" y="2134"/>
                      </a:lnTo>
                      <a:lnTo>
                        <a:pt x="335" y="2127"/>
                      </a:lnTo>
                      <a:lnTo>
                        <a:pt x="338" y="2119"/>
                      </a:lnTo>
                      <a:lnTo>
                        <a:pt x="342" y="2111"/>
                      </a:lnTo>
                      <a:lnTo>
                        <a:pt x="345" y="2103"/>
                      </a:lnTo>
                      <a:lnTo>
                        <a:pt x="350" y="2096"/>
                      </a:lnTo>
                      <a:lnTo>
                        <a:pt x="353" y="2088"/>
                      </a:lnTo>
                      <a:lnTo>
                        <a:pt x="357" y="2080"/>
                      </a:lnTo>
                      <a:lnTo>
                        <a:pt x="362" y="2074"/>
                      </a:lnTo>
                      <a:lnTo>
                        <a:pt x="365" y="2065"/>
                      </a:lnTo>
                      <a:lnTo>
                        <a:pt x="370" y="2058"/>
                      </a:lnTo>
                      <a:lnTo>
                        <a:pt x="375" y="2051"/>
                      </a:lnTo>
                      <a:lnTo>
                        <a:pt x="379" y="2045"/>
                      </a:lnTo>
                      <a:lnTo>
                        <a:pt x="384" y="2038"/>
                      </a:lnTo>
                      <a:lnTo>
                        <a:pt x="388" y="2033"/>
                      </a:lnTo>
                      <a:lnTo>
                        <a:pt x="388" y="2033"/>
                      </a:lnTo>
                      <a:lnTo>
                        <a:pt x="389" y="2031"/>
                      </a:lnTo>
                      <a:lnTo>
                        <a:pt x="395" y="2025"/>
                      </a:lnTo>
                      <a:lnTo>
                        <a:pt x="399" y="2018"/>
                      </a:lnTo>
                      <a:lnTo>
                        <a:pt x="407" y="2014"/>
                      </a:lnTo>
                      <a:lnTo>
                        <a:pt x="414" y="2009"/>
                      </a:lnTo>
                      <a:lnTo>
                        <a:pt x="421" y="2005"/>
                      </a:lnTo>
                      <a:lnTo>
                        <a:pt x="427" y="1999"/>
                      </a:lnTo>
                      <a:lnTo>
                        <a:pt x="434" y="1994"/>
                      </a:lnTo>
                      <a:lnTo>
                        <a:pt x="439" y="1990"/>
                      </a:lnTo>
                      <a:lnTo>
                        <a:pt x="442" y="1984"/>
                      </a:lnTo>
                      <a:lnTo>
                        <a:pt x="446" y="1977"/>
                      </a:lnTo>
                      <a:lnTo>
                        <a:pt x="446" y="1968"/>
                      </a:lnTo>
                      <a:lnTo>
                        <a:pt x="437" y="1966"/>
                      </a:lnTo>
                      <a:lnTo>
                        <a:pt x="430" y="1961"/>
                      </a:lnTo>
                      <a:lnTo>
                        <a:pt x="424" y="1955"/>
                      </a:lnTo>
                      <a:lnTo>
                        <a:pt x="420" y="1949"/>
                      </a:lnTo>
                      <a:lnTo>
                        <a:pt x="414" y="1943"/>
                      </a:lnTo>
                      <a:lnTo>
                        <a:pt x="412" y="1932"/>
                      </a:lnTo>
                      <a:lnTo>
                        <a:pt x="410" y="1923"/>
                      </a:lnTo>
                      <a:lnTo>
                        <a:pt x="407" y="1915"/>
                      </a:lnTo>
                      <a:lnTo>
                        <a:pt x="403" y="1907"/>
                      </a:lnTo>
                      <a:lnTo>
                        <a:pt x="399" y="1900"/>
                      </a:lnTo>
                      <a:lnTo>
                        <a:pt x="395" y="1892"/>
                      </a:lnTo>
                      <a:lnTo>
                        <a:pt x="392" y="1886"/>
                      </a:lnTo>
                      <a:lnTo>
                        <a:pt x="387" y="1879"/>
                      </a:lnTo>
                      <a:lnTo>
                        <a:pt x="382" y="1873"/>
                      </a:lnTo>
                      <a:lnTo>
                        <a:pt x="378" y="1864"/>
                      </a:lnTo>
                      <a:lnTo>
                        <a:pt x="374" y="1857"/>
                      </a:lnTo>
                      <a:lnTo>
                        <a:pt x="369" y="1850"/>
                      </a:lnTo>
                      <a:lnTo>
                        <a:pt x="365" y="1843"/>
                      </a:lnTo>
                      <a:lnTo>
                        <a:pt x="361" y="1836"/>
                      </a:lnTo>
                      <a:lnTo>
                        <a:pt x="356" y="1829"/>
                      </a:lnTo>
                      <a:lnTo>
                        <a:pt x="351" y="1823"/>
                      </a:lnTo>
                      <a:lnTo>
                        <a:pt x="343" y="1818"/>
                      </a:lnTo>
                      <a:lnTo>
                        <a:pt x="338" y="1812"/>
                      </a:lnTo>
                      <a:lnTo>
                        <a:pt x="329" y="1809"/>
                      </a:lnTo>
                      <a:lnTo>
                        <a:pt x="320" y="1807"/>
                      </a:lnTo>
                      <a:lnTo>
                        <a:pt x="309" y="1808"/>
                      </a:lnTo>
                      <a:lnTo>
                        <a:pt x="302" y="1805"/>
                      </a:lnTo>
                      <a:lnTo>
                        <a:pt x="295" y="1799"/>
                      </a:lnTo>
                      <a:lnTo>
                        <a:pt x="291" y="1792"/>
                      </a:lnTo>
                      <a:lnTo>
                        <a:pt x="284" y="1786"/>
                      </a:lnTo>
                      <a:lnTo>
                        <a:pt x="279" y="1781"/>
                      </a:lnTo>
                      <a:lnTo>
                        <a:pt x="273" y="1775"/>
                      </a:lnTo>
                      <a:lnTo>
                        <a:pt x="266" y="1770"/>
                      </a:lnTo>
                      <a:lnTo>
                        <a:pt x="264" y="1761"/>
                      </a:lnTo>
                      <a:lnTo>
                        <a:pt x="264" y="1750"/>
                      </a:lnTo>
                      <a:lnTo>
                        <a:pt x="267" y="1741"/>
                      </a:lnTo>
                      <a:lnTo>
                        <a:pt x="270" y="1732"/>
                      </a:lnTo>
                      <a:lnTo>
                        <a:pt x="271" y="1722"/>
                      </a:lnTo>
                      <a:lnTo>
                        <a:pt x="272" y="1712"/>
                      </a:lnTo>
                      <a:lnTo>
                        <a:pt x="272" y="1700"/>
                      </a:lnTo>
                      <a:lnTo>
                        <a:pt x="272" y="1688"/>
                      </a:lnTo>
                      <a:lnTo>
                        <a:pt x="272" y="1677"/>
                      </a:lnTo>
                      <a:lnTo>
                        <a:pt x="273" y="1667"/>
                      </a:lnTo>
                      <a:lnTo>
                        <a:pt x="274" y="1660"/>
                      </a:lnTo>
                      <a:lnTo>
                        <a:pt x="274" y="1657"/>
                      </a:lnTo>
                      <a:lnTo>
                        <a:pt x="281" y="1657"/>
                      </a:lnTo>
                      <a:lnTo>
                        <a:pt x="291" y="1659"/>
                      </a:lnTo>
                      <a:lnTo>
                        <a:pt x="299" y="1662"/>
                      </a:lnTo>
                      <a:lnTo>
                        <a:pt x="309" y="1664"/>
                      </a:lnTo>
                      <a:lnTo>
                        <a:pt x="318" y="1667"/>
                      </a:lnTo>
                      <a:lnTo>
                        <a:pt x="328" y="1669"/>
                      </a:lnTo>
                      <a:lnTo>
                        <a:pt x="337" y="1667"/>
                      </a:lnTo>
                      <a:lnTo>
                        <a:pt x="344" y="1662"/>
                      </a:lnTo>
                      <a:lnTo>
                        <a:pt x="351" y="1658"/>
                      </a:lnTo>
                      <a:lnTo>
                        <a:pt x="358" y="1653"/>
                      </a:lnTo>
                      <a:lnTo>
                        <a:pt x="365" y="1649"/>
                      </a:lnTo>
                      <a:lnTo>
                        <a:pt x="372" y="1644"/>
                      </a:lnTo>
                      <a:lnTo>
                        <a:pt x="380" y="1641"/>
                      </a:lnTo>
                      <a:lnTo>
                        <a:pt x="389" y="1637"/>
                      </a:lnTo>
                      <a:lnTo>
                        <a:pt x="399" y="1636"/>
                      </a:lnTo>
                      <a:lnTo>
                        <a:pt x="409" y="1634"/>
                      </a:lnTo>
                      <a:lnTo>
                        <a:pt x="419" y="1632"/>
                      </a:lnTo>
                      <a:lnTo>
                        <a:pt x="431" y="1632"/>
                      </a:lnTo>
                      <a:lnTo>
                        <a:pt x="443" y="1632"/>
                      </a:lnTo>
                      <a:lnTo>
                        <a:pt x="452" y="1631"/>
                      </a:lnTo>
                      <a:lnTo>
                        <a:pt x="459" y="1626"/>
                      </a:lnTo>
                      <a:lnTo>
                        <a:pt x="468" y="1622"/>
                      </a:lnTo>
                      <a:lnTo>
                        <a:pt x="477" y="1620"/>
                      </a:lnTo>
                      <a:lnTo>
                        <a:pt x="489" y="1620"/>
                      </a:lnTo>
                      <a:lnTo>
                        <a:pt x="498" y="1622"/>
                      </a:lnTo>
                      <a:lnTo>
                        <a:pt x="505" y="1627"/>
                      </a:lnTo>
                      <a:lnTo>
                        <a:pt x="511" y="1633"/>
                      </a:lnTo>
                      <a:lnTo>
                        <a:pt x="517" y="1638"/>
                      </a:lnTo>
                      <a:lnTo>
                        <a:pt x="523" y="1644"/>
                      </a:lnTo>
                      <a:lnTo>
                        <a:pt x="529" y="1650"/>
                      </a:lnTo>
                      <a:lnTo>
                        <a:pt x="533" y="1657"/>
                      </a:lnTo>
                      <a:lnTo>
                        <a:pt x="539" y="1663"/>
                      </a:lnTo>
                      <a:lnTo>
                        <a:pt x="545" y="1669"/>
                      </a:lnTo>
                      <a:lnTo>
                        <a:pt x="552" y="1673"/>
                      </a:lnTo>
                      <a:lnTo>
                        <a:pt x="563" y="1674"/>
                      </a:lnTo>
                      <a:lnTo>
                        <a:pt x="574" y="1675"/>
                      </a:lnTo>
                      <a:lnTo>
                        <a:pt x="585" y="1673"/>
                      </a:lnTo>
                      <a:lnTo>
                        <a:pt x="597" y="1673"/>
                      </a:lnTo>
                      <a:lnTo>
                        <a:pt x="608" y="1672"/>
                      </a:lnTo>
                      <a:lnTo>
                        <a:pt x="617" y="1670"/>
                      </a:lnTo>
                      <a:lnTo>
                        <a:pt x="627" y="1668"/>
                      </a:lnTo>
                      <a:lnTo>
                        <a:pt x="634" y="1664"/>
                      </a:lnTo>
                      <a:lnTo>
                        <a:pt x="641" y="1660"/>
                      </a:lnTo>
                      <a:lnTo>
                        <a:pt x="650" y="1656"/>
                      </a:lnTo>
                      <a:lnTo>
                        <a:pt x="658" y="1653"/>
                      </a:lnTo>
                      <a:lnTo>
                        <a:pt x="668" y="1650"/>
                      </a:lnTo>
                      <a:lnTo>
                        <a:pt x="676" y="1647"/>
                      </a:lnTo>
                      <a:lnTo>
                        <a:pt x="684" y="1644"/>
                      </a:lnTo>
                      <a:lnTo>
                        <a:pt x="690" y="1638"/>
                      </a:lnTo>
                      <a:lnTo>
                        <a:pt x="692" y="1629"/>
                      </a:lnTo>
                      <a:lnTo>
                        <a:pt x="692" y="1617"/>
                      </a:lnTo>
                      <a:lnTo>
                        <a:pt x="695" y="1608"/>
                      </a:lnTo>
                      <a:lnTo>
                        <a:pt x="698" y="1600"/>
                      </a:lnTo>
                      <a:lnTo>
                        <a:pt x="704" y="1594"/>
                      </a:lnTo>
                      <a:lnTo>
                        <a:pt x="710" y="1589"/>
                      </a:lnTo>
                      <a:lnTo>
                        <a:pt x="713" y="1580"/>
                      </a:lnTo>
                      <a:lnTo>
                        <a:pt x="714" y="1569"/>
                      </a:lnTo>
                      <a:lnTo>
                        <a:pt x="714" y="1557"/>
                      </a:lnTo>
                      <a:lnTo>
                        <a:pt x="714" y="1546"/>
                      </a:lnTo>
                      <a:lnTo>
                        <a:pt x="713" y="1536"/>
                      </a:lnTo>
                      <a:lnTo>
                        <a:pt x="713" y="1525"/>
                      </a:lnTo>
                      <a:lnTo>
                        <a:pt x="715" y="1515"/>
                      </a:lnTo>
                      <a:lnTo>
                        <a:pt x="720" y="1508"/>
                      </a:lnTo>
                      <a:lnTo>
                        <a:pt x="726" y="1503"/>
                      </a:lnTo>
                      <a:lnTo>
                        <a:pt x="729" y="1495"/>
                      </a:lnTo>
                      <a:lnTo>
                        <a:pt x="732" y="1485"/>
                      </a:lnTo>
                      <a:lnTo>
                        <a:pt x="729" y="1476"/>
                      </a:lnTo>
                      <a:lnTo>
                        <a:pt x="725" y="1470"/>
                      </a:lnTo>
                      <a:lnTo>
                        <a:pt x="719" y="1464"/>
                      </a:lnTo>
                      <a:lnTo>
                        <a:pt x="714" y="1457"/>
                      </a:lnTo>
                      <a:lnTo>
                        <a:pt x="709" y="1450"/>
                      </a:lnTo>
                      <a:lnTo>
                        <a:pt x="705" y="1443"/>
                      </a:lnTo>
                      <a:lnTo>
                        <a:pt x="704" y="1433"/>
                      </a:lnTo>
                      <a:lnTo>
                        <a:pt x="706" y="1423"/>
                      </a:lnTo>
                      <a:lnTo>
                        <a:pt x="708" y="1415"/>
                      </a:lnTo>
                      <a:lnTo>
                        <a:pt x="708" y="1414"/>
                      </a:lnTo>
                      <a:lnTo>
                        <a:pt x="708" y="1404"/>
                      </a:lnTo>
                      <a:lnTo>
                        <a:pt x="708" y="1394"/>
                      </a:lnTo>
                      <a:lnTo>
                        <a:pt x="710" y="1383"/>
                      </a:lnTo>
                      <a:lnTo>
                        <a:pt x="711" y="1373"/>
                      </a:lnTo>
                      <a:lnTo>
                        <a:pt x="711" y="1361"/>
                      </a:lnTo>
                      <a:lnTo>
                        <a:pt x="712" y="1351"/>
                      </a:lnTo>
                      <a:lnTo>
                        <a:pt x="714" y="1341"/>
                      </a:lnTo>
                      <a:lnTo>
                        <a:pt x="716" y="1332"/>
                      </a:lnTo>
                      <a:lnTo>
                        <a:pt x="716" y="1320"/>
                      </a:lnTo>
                      <a:lnTo>
                        <a:pt x="714" y="1310"/>
                      </a:lnTo>
                      <a:lnTo>
                        <a:pt x="714" y="1299"/>
                      </a:lnTo>
                      <a:lnTo>
                        <a:pt x="711" y="1290"/>
                      </a:lnTo>
                      <a:lnTo>
                        <a:pt x="709" y="1281"/>
                      </a:lnTo>
                      <a:lnTo>
                        <a:pt x="707" y="1272"/>
                      </a:lnTo>
                      <a:lnTo>
                        <a:pt x="703" y="1264"/>
                      </a:lnTo>
                      <a:lnTo>
                        <a:pt x="698" y="1257"/>
                      </a:lnTo>
                      <a:lnTo>
                        <a:pt x="694" y="1250"/>
                      </a:lnTo>
                      <a:lnTo>
                        <a:pt x="688" y="1244"/>
                      </a:lnTo>
                      <a:lnTo>
                        <a:pt x="681" y="1240"/>
                      </a:lnTo>
                      <a:lnTo>
                        <a:pt x="674" y="1235"/>
                      </a:lnTo>
                      <a:lnTo>
                        <a:pt x="667" y="1230"/>
                      </a:lnTo>
                      <a:lnTo>
                        <a:pt x="659" y="1226"/>
                      </a:lnTo>
                      <a:lnTo>
                        <a:pt x="652" y="1221"/>
                      </a:lnTo>
                      <a:lnTo>
                        <a:pt x="645" y="1216"/>
                      </a:lnTo>
                      <a:lnTo>
                        <a:pt x="637" y="1213"/>
                      </a:lnTo>
                      <a:lnTo>
                        <a:pt x="630" y="1209"/>
                      </a:lnTo>
                      <a:lnTo>
                        <a:pt x="624" y="1202"/>
                      </a:lnTo>
                      <a:lnTo>
                        <a:pt x="621" y="1200"/>
                      </a:lnTo>
                      <a:lnTo>
                        <a:pt x="621" y="1200"/>
                      </a:lnTo>
                      <a:lnTo>
                        <a:pt x="621" y="1199"/>
                      </a:lnTo>
                      <a:lnTo>
                        <a:pt x="618" y="1197"/>
                      </a:lnTo>
                      <a:lnTo>
                        <a:pt x="613" y="1191"/>
                      </a:lnTo>
                      <a:lnTo>
                        <a:pt x="608" y="1184"/>
                      </a:lnTo>
                      <a:lnTo>
                        <a:pt x="603" y="1177"/>
                      </a:lnTo>
                      <a:lnTo>
                        <a:pt x="598" y="1171"/>
                      </a:lnTo>
                      <a:lnTo>
                        <a:pt x="594" y="1164"/>
                      </a:lnTo>
                      <a:lnTo>
                        <a:pt x="590" y="1156"/>
                      </a:lnTo>
                      <a:lnTo>
                        <a:pt x="587" y="1147"/>
                      </a:lnTo>
                      <a:lnTo>
                        <a:pt x="584" y="1138"/>
                      </a:lnTo>
                      <a:lnTo>
                        <a:pt x="582" y="1129"/>
                      </a:lnTo>
                      <a:lnTo>
                        <a:pt x="580" y="1120"/>
                      </a:lnTo>
                      <a:lnTo>
                        <a:pt x="577" y="1111"/>
                      </a:lnTo>
                      <a:lnTo>
                        <a:pt x="574" y="1103"/>
                      </a:lnTo>
                      <a:lnTo>
                        <a:pt x="569" y="1096"/>
                      </a:lnTo>
                      <a:lnTo>
                        <a:pt x="564" y="1089"/>
                      </a:lnTo>
                      <a:lnTo>
                        <a:pt x="560" y="1082"/>
                      </a:lnTo>
                      <a:lnTo>
                        <a:pt x="555" y="1075"/>
                      </a:lnTo>
                      <a:lnTo>
                        <a:pt x="549" y="1069"/>
                      </a:lnTo>
                      <a:lnTo>
                        <a:pt x="548" y="1067"/>
                      </a:lnTo>
                      <a:lnTo>
                        <a:pt x="545" y="1062"/>
                      </a:lnTo>
                      <a:lnTo>
                        <a:pt x="539" y="1057"/>
                      </a:lnTo>
                      <a:lnTo>
                        <a:pt x="533" y="1051"/>
                      </a:lnTo>
                      <a:lnTo>
                        <a:pt x="527" y="1045"/>
                      </a:lnTo>
                      <a:lnTo>
                        <a:pt x="521" y="1040"/>
                      </a:lnTo>
                      <a:lnTo>
                        <a:pt x="515" y="1034"/>
                      </a:lnTo>
                      <a:lnTo>
                        <a:pt x="509" y="1028"/>
                      </a:lnTo>
                      <a:lnTo>
                        <a:pt x="503" y="1022"/>
                      </a:lnTo>
                      <a:lnTo>
                        <a:pt x="497" y="1016"/>
                      </a:lnTo>
                      <a:lnTo>
                        <a:pt x="494" y="1008"/>
                      </a:lnTo>
                      <a:lnTo>
                        <a:pt x="494" y="997"/>
                      </a:lnTo>
                      <a:lnTo>
                        <a:pt x="497" y="989"/>
                      </a:lnTo>
                      <a:lnTo>
                        <a:pt x="501" y="981"/>
                      </a:lnTo>
                      <a:lnTo>
                        <a:pt x="506" y="974"/>
                      </a:lnTo>
                      <a:lnTo>
                        <a:pt x="512" y="968"/>
                      </a:lnTo>
                      <a:lnTo>
                        <a:pt x="518" y="962"/>
                      </a:lnTo>
                      <a:lnTo>
                        <a:pt x="522" y="956"/>
                      </a:lnTo>
                      <a:lnTo>
                        <a:pt x="523" y="945"/>
                      </a:lnTo>
                      <a:lnTo>
                        <a:pt x="527" y="937"/>
                      </a:lnTo>
                      <a:lnTo>
                        <a:pt x="531" y="929"/>
                      </a:lnTo>
                      <a:lnTo>
                        <a:pt x="535" y="922"/>
                      </a:lnTo>
                      <a:lnTo>
                        <a:pt x="541" y="916"/>
                      </a:lnTo>
                      <a:lnTo>
                        <a:pt x="547" y="911"/>
                      </a:lnTo>
                      <a:lnTo>
                        <a:pt x="554" y="906"/>
                      </a:lnTo>
                      <a:lnTo>
                        <a:pt x="560" y="901"/>
                      </a:lnTo>
                      <a:lnTo>
                        <a:pt x="569" y="897"/>
                      </a:lnTo>
                      <a:lnTo>
                        <a:pt x="577" y="894"/>
                      </a:lnTo>
                      <a:lnTo>
                        <a:pt x="586" y="894"/>
                      </a:lnTo>
                      <a:lnTo>
                        <a:pt x="595" y="896"/>
                      </a:lnTo>
                      <a:lnTo>
                        <a:pt x="605" y="898"/>
                      </a:lnTo>
                      <a:lnTo>
                        <a:pt x="614" y="902"/>
                      </a:lnTo>
                      <a:lnTo>
                        <a:pt x="624" y="903"/>
                      </a:lnTo>
                      <a:lnTo>
                        <a:pt x="633" y="905"/>
                      </a:lnTo>
                      <a:lnTo>
                        <a:pt x="644" y="907"/>
                      </a:lnTo>
                      <a:lnTo>
                        <a:pt x="654" y="908"/>
                      </a:lnTo>
                      <a:lnTo>
                        <a:pt x="666" y="908"/>
                      </a:lnTo>
                      <a:lnTo>
                        <a:pt x="675" y="904"/>
                      </a:lnTo>
                      <a:lnTo>
                        <a:pt x="684" y="902"/>
                      </a:lnTo>
                      <a:lnTo>
                        <a:pt x="691" y="897"/>
                      </a:lnTo>
                      <a:lnTo>
                        <a:pt x="697" y="892"/>
                      </a:lnTo>
                      <a:lnTo>
                        <a:pt x="703" y="886"/>
                      </a:lnTo>
                      <a:lnTo>
                        <a:pt x="705" y="877"/>
                      </a:lnTo>
                      <a:lnTo>
                        <a:pt x="701" y="870"/>
                      </a:lnTo>
                      <a:lnTo>
                        <a:pt x="692" y="866"/>
                      </a:lnTo>
                      <a:lnTo>
                        <a:pt x="683" y="864"/>
                      </a:lnTo>
                      <a:lnTo>
                        <a:pt x="675" y="861"/>
                      </a:lnTo>
                      <a:lnTo>
                        <a:pt x="668" y="856"/>
                      </a:lnTo>
                      <a:lnTo>
                        <a:pt x="662" y="850"/>
                      </a:lnTo>
                      <a:lnTo>
                        <a:pt x="658" y="843"/>
                      </a:lnTo>
                      <a:lnTo>
                        <a:pt x="652" y="836"/>
                      </a:lnTo>
                      <a:lnTo>
                        <a:pt x="650" y="827"/>
                      </a:lnTo>
                      <a:lnTo>
                        <a:pt x="649" y="817"/>
                      </a:lnTo>
                      <a:lnTo>
                        <a:pt x="650" y="809"/>
                      </a:lnTo>
                      <a:lnTo>
                        <a:pt x="655" y="804"/>
                      </a:lnTo>
                      <a:lnTo>
                        <a:pt x="661" y="798"/>
                      </a:lnTo>
                      <a:lnTo>
                        <a:pt x="669" y="795"/>
                      </a:lnTo>
                      <a:lnTo>
                        <a:pt x="678" y="793"/>
                      </a:lnTo>
                      <a:lnTo>
                        <a:pt x="688" y="791"/>
                      </a:lnTo>
                      <a:lnTo>
                        <a:pt x="696" y="787"/>
                      </a:lnTo>
                      <a:lnTo>
                        <a:pt x="703" y="783"/>
                      </a:lnTo>
                      <a:lnTo>
                        <a:pt x="708" y="776"/>
                      </a:lnTo>
                      <a:lnTo>
                        <a:pt x="713" y="769"/>
                      </a:lnTo>
                      <a:lnTo>
                        <a:pt x="716" y="761"/>
                      </a:lnTo>
                      <a:lnTo>
                        <a:pt x="720" y="753"/>
                      </a:lnTo>
                      <a:lnTo>
                        <a:pt x="726" y="747"/>
                      </a:lnTo>
                      <a:lnTo>
                        <a:pt x="732" y="742"/>
                      </a:lnTo>
                      <a:lnTo>
                        <a:pt x="740" y="738"/>
                      </a:lnTo>
                      <a:lnTo>
                        <a:pt x="748" y="739"/>
                      </a:lnTo>
                      <a:lnTo>
                        <a:pt x="759" y="741"/>
                      </a:lnTo>
                      <a:lnTo>
                        <a:pt x="768" y="743"/>
                      </a:lnTo>
                      <a:lnTo>
                        <a:pt x="779" y="744"/>
                      </a:lnTo>
                      <a:lnTo>
                        <a:pt x="788" y="742"/>
                      </a:lnTo>
                      <a:lnTo>
                        <a:pt x="795" y="737"/>
                      </a:lnTo>
                      <a:lnTo>
                        <a:pt x="802" y="733"/>
                      </a:lnTo>
                      <a:lnTo>
                        <a:pt x="809" y="727"/>
                      </a:lnTo>
                      <a:lnTo>
                        <a:pt x="813" y="720"/>
                      </a:lnTo>
                      <a:lnTo>
                        <a:pt x="819" y="714"/>
                      </a:lnTo>
                      <a:lnTo>
                        <a:pt x="824" y="707"/>
                      </a:lnTo>
                      <a:lnTo>
                        <a:pt x="829" y="700"/>
                      </a:lnTo>
                      <a:lnTo>
                        <a:pt x="835" y="695"/>
                      </a:lnTo>
                      <a:lnTo>
                        <a:pt x="840" y="689"/>
                      </a:lnTo>
                      <a:lnTo>
                        <a:pt x="845" y="682"/>
                      </a:lnTo>
                      <a:lnTo>
                        <a:pt x="850" y="675"/>
                      </a:lnTo>
                      <a:lnTo>
                        <a:pt x="855" y="668"/>
                      </a:lnTo>
                      <a:lnTo>
                        <a:pt x="859" y="661"/>
                      </a:lnTo>
                      <a:lnTo>
                        <a:pt x="863" y="654"/>
                      </a:lnTo>
                      <a:lnTo>
                        <a:pt x="866" y="646"/>
                      </a:lnTo>
                      <a:lnTo>
                        <a:pt x="870" y="637"/>
                      </a:lnTo>
                      <a:lnTo>
                        <a:pt x="874" y="630"/>
                      </a:lnTo>
                      <a:lnTo>
                        <a:pt x="877" y="622"/>
                      </a:lnTo>
                      <a:lnTo>
                        <a:pt x="880" y="612"/>
                      </a:lnTo>
                      <a:lnTo>
                        <a:pt x="883" y="605"/>
                      </a:lnTo>
                      <a:lnTo>
                        <a:pt x="886" y="595"/>
                      </a:lnTo>
                      <a:lnTo>
                        <a:pt x="889" y="587"/>
                      </a:lnTo>
                      <a:lnTo>
                        <a:pt x="893" y="579"/>
                      </a:lnTo>
                      <a:lnTo>
                        <a:pt x="895" y="570"/>
                      </a:lnTo>
                      <a:lnTo>
                        <a:pt x="900" y="563"/>
                      </a:lnTo>
                      <a:lnTo>
                        <a:pt x="905" y="556"/>
                      </a:lnTo>
                      <a:lnTo>
                        <a:pt x="911" y="550"/>
                      </a:lnTo>
                      <a:lnTo>
                        <a:pt x="916" y="545"/>
                      </a:lnTo>
                      <a:lnTo>
                        <a:pt x="923" y="539"/>
                      </a:lnTo>
                      <a:lnTo>
                        <a:pt x="928" y="533"/>
                      </a:lnTo>
                      <a:lnTo>
                        <a:pt x="937" y="530"/>
                      </a:lnTo>
                      <a:lnTo>
                        <a:pt x="944" y="525"/>
                      </a:lnTo>
                      <a:lnTo>
                        <a:pt x="953" y="523"/>
                      </a:lnTo>
                      <a:lnTo>
                        <a:pt x="962" y="520"/>
                      </a:lnTo>
                      <a:lnTo>
                        <a:pt x="970" y="516"/>
                      </a:lnTo>
                      <a:lnTo>
                        <a:pt x="979" y="514"/>
                      </a:lnTo>
                      <a:lnTo>
                        <a:pt x="990" y="513"/>
                      </a:lnTo>
                      <a:lnTo>
                        <a:pt x="1000" y="511"/>
                      </a:lnTo>
                      <a:lnTo>
                        <a:pt x="1006" y="506"/>
                      </a:lnTo>
                      <a:lnTo>
                        <a:pt x="1010" y="498"/>
                      </a:lnTo>
                      <a:lnTo>
                        <a:pt x="1013" y="490"/>
                      </a:lnTo>
                      <a:lnTo>
                        <a:pt x="1019" y="484"/>
                      </a:lnTo>
                      <a:lnTo>
                        <a:pt x="1025" y="479"/>
                      </a:lnTo>
                      <a:lnTo>
                        <a:pt x="1031" y="473"/>
                      </a:lnTo>
                      <a:lnTo>
                        <a:pt x="1040" y="469"/>
                      </a:lnTo>
                      <a:lnTo>
                        <a:pt x="1049" y="467"/>
                      </a:lnTo>
                      <a:lnTo>
                        <a:pt x="1056" y="467"/>
                      </a:lnTo>
                      <a:lnTo>
                        <a:pt x="1061" y="467"/>
                      </a:lnTo>
                      <a:lnTo>
                        <a:pt x="1073" y="467"/>
                      </a:lnTo>
                      <a:lnTo>
                        <a:pt x="1082" y="467"/>
                      </a:lnTo>
                      <a:lnTo>
                        <a:pt x="1088" y="462"/>
                      </a:lnTo>
                      <a:lnTo>
                        <a:pt x="1092" y="454"/>
                      </a:lnTo>
                      <a:lnTo>
                        <a:pt x="1094" y="444"/>
                      </a:lnTo>
                      <a:lnTo>
                        <a:pt x="1096" y="435"/>
                      </a:lnTo>
                      <a:lnTo>
                        <a:pt x="1102" y="430"/>
                      </a:lnTo>
                      <a:lnTo>
                        <a:pt x="1111" y="426"/>
                      </a:lnTo>
                      <a:lnTo>
                        <a:pt x="1119" y="423"/>
                      </a:lnTo>
                      <a:lnTo>
                        <a:pt x="1124" y="417"/>
                      </a:lnTo>
                      <a:lnTo>
                        <a:pt x="1130" y="410"/>
                      </a:lnTo>
                      <a:lnTo>
                        <a:pt x="1131" y="400"/>
                      </a:lnTo>
                      <a:lnTo>
                        <a:pt x="1126" y="393"/>
                      </a:lnTo>
                      <a:lnTo>
                        <a:pt x="1119" y="395"/>
                      </a:lnTo>
                      <a:lnTo>
                        <a:pt x="1112" y="400"/>
                      </a:lnTo>
                      <a:lnTo>
                        <a:pt x="1104" y="403"/>
                      </a:lnTo>
                      <a:lnTo>
                        <a:pt x="1095" y="406"/>
                      </a:lnTo>
                      <a:lnTo>
                        <a:pt x="1086" y="406"/>
                      </a:lnTo>
                      <a:lnTo>
                        <a:pt x="1084" y="397"/>
                      </a:lnTo>
                      <a:lnTo>
                        <a:pt x="1087" y="389"/>
                      </a:lnTo>
                      <a:lnTo>
                        <a:pt x="1092" y="382"/>
                      </a:lnTo>
                      <a:lnTo>
                        <a:pt x="1098" y="377"/>
                      </a:lnTo>
                      <a:lnTo>
                        <a:pt x="1104" y="371"/>
                      </a:lnTo>
                      <a:lnTo>
                        <a:pt x="1108" y="367"/>
                      </a:lnTo>
                      <a:lnTo>
                        <a:pt x="1110" y="365"/>
                      </a:lnTo>
                      <a:lnTo>
                        <a:pt x="1115" y="360"/>
                      </a:lnTo>
                      <a:lnTo>
                        <a:pt x="1116" y="360"/>
                      </a:lnTo>
                      <a:lnTo>
                        <a:pt x="1125" y="362"/>
                      </a:lnTo>
                      <a:lnTo>
                        <a:pt x="1132" y="367"/>
                      </a:lnTo>
                      <a:lnTo>
                        <a:pt x="1132" y="367"/>
                      </a:lnTo>
                      <a:lnTo>
                        <a:pt x="1138" y="372"/>
                      </a:lnTo>
                      <a:lnTo>
                        <a:pt x="1143" y="379"/>
                      </a:lnTo>
                      <a:lnTo>
                        <a:pt x="1149" y="385"/>
                      </a:lnTo>
                      <a:lnTo>
                        <a:pt x="1152" y="393"/>
                      </a:lnTo>
                      <a:lnTo>
                        <a:pt x="1155" y="402"/>
                      </a:lnTo>
                      <a:lnTo>
                        <a:pt x="1156" y="412"/>
                      </a:lnTo>
                      <a:lnTo>
                        <a:pt x="1156" y="424"/>
                      </a:lnTo>
                      <a:lnTo>
                        <a:pt x="1160" y="431"/>
                      </a:lnTo>
                      <a:lnTo>
                        <a:pt x="1168" y="436"/>
                      </a:lnTo>
                      <a:lnTo>
                        <a:pt x="1178" y="437"/>
                      </a:lnTo>
                      <a:lnTo>
                        <a:pt x="1188" y="438"/>
                      </a:lnTo>
                      <a:lnTo>
                        <a:pt x="1198" y="436"/>
                      </a:lnTo>
                      <a:lnTo>
                        <a:pt x="1208" y="435"/>
                      </a:lnTo>
                      <a:lnTo>
                        <a:pt x="1218" y="437"/>
                      </a:lnTo>
                      <a:lnTo>
                        <a:pt x="1220" y="446"/>
                      </a:lnTo>
                      <a:lnTo>
                        <a:pt x="1218" y="455"/>
                      </a:lnTo>
                      <a:lnTo>
                        <a:pt x="1214" y="463"/>
                      </a:lnTo>
                      <a:lnTo>
                        <a:pt x="1208" y="469"/>
                      </a:lnTo>
                      <a:lnTo>
                        <a:pt x="1199" y="471"/>
                      </a:lnTo>
                      <a:lnTo>
                        <a:pt x="1188" y="472"/>
                      </a:lnTo>
                      <a:lnTo>
                        <a:pt x="1178" y="474"/>
                      </a:lnTo>
                      <a:lnTo>
                        <a:pt x="1167" y="474"/>
                      </a:lnTo>
                      <a:lnTo>
                        <a:pt x="1158" y="477"/>
                      </a:lnTo>
                      <a:lnTo>
                        <a:pt x="1156" y="487"/>
                      </a:lnTo>
                      <a:lnTo>
                        <a:pt x="1155" y="498"/>
                      </a:lnTo>
                      <a:lnTo>
                        <a:pt x="1151" y="505"/>
                      </a:lnTo>
                      <a:lnTo>
                        <a:pt x="1143" y="509"/>
                      </a:lnTo>
                      <a:lnTo>
                        <a:pt x="1134" y="511"/>
                      </a:lnTo>
                      <a:lnTo>
                        <a:pt x="1125" y="515"/>
                      </a:lnTo>
                      <a:lnTo>
                        <a:pt x="1118" y="519"/>
                      </a:lnTo>
                      <a:lnTo>
                        <a:pt x="1114" y="526"/>
                      </a:lnTo>
                      <a:lnTo>
                        <a:pt x="1111" y="535"/>
                      </a:lnTo>
                      <a:lnTo>
                        <a:pt x="1114" y="544"/>
                      </a:lnTo>
                      <a:lnTo>
                        <a:pt x="1119" y="550"/>
                      </a:lnTo>
                      <a:lnTo>
                        <a:pt x="1125" y="556"/>
                      </a:lnTo>
                      <a:lnTo>
                        <a:pt x="1134" y="559"/>
                      </a:lnTo>
                      <a:lnTo>
                        <a:pt x="1141" y="564"/>
                      </a:lnTo>
                      <a:lnTo>
                        <a:pt x="1149" y="568"/>
                      </a:lnTo>
                      <a:lnTo>
                        <a:pt x="1158" y="570"/>
                      </a:lnTo>
                      <a:lnTo>
                        <a:pt x="1169" y="569"/>
                      </a:lnTo>
                      <a:lnTo>
                        <a:pt x="1178" y="567"/>
                      </a:lnTo>
                      <a:lnTo>
                        <a:pt x="1187" y="563"/>
                      </a:lnTo>
                      <a:lnTo>
                        <a:pt x="1196" y="561"/>
                      </a:lnTo>
                      <a:lnTo>
                        <a:pt x="1205" y="559"/>
                      </a:lnTo>
                      <a:lnTo>
                        <a:pt x="1215" y="556"/>
                      </a:lnTo>
                      <a:lnTo>
                        <a:pt x="1225" y="554"/>
                      </a:lnTo>
                      <a:lnTo>
                        <a:pt x="1235" y="553"/>
                      </a:lnTo>
                      <a:lnTo>
                        <a:pt x="1246" y="552"/>
                      </a:lnTo>
                      <a:lnTo>
                        <a:pt x="1255" y="554"/>
                      </a:lnTo>
                      <a:lnTo>
                        <a:pt x="1262" y="559"/>
                      </a:lnTo>
                      <a:lnTo>
                        <a:pt x="1271" y="562"/>
                      </a:lnTo>
                      <a:lnTo>
                        <a:pt x="1279" y="566"/>
                      </a:lnTo>
                      <a:lnTo>
                        <a:pt x="1286" y="570"/>
                      </a:lnTo>
                      <a:lnTo>
                        <a:pt x="1294" y="574"/>
                      </a:lnTo>
                      <a:lnTo>
                        <a:pt x="1302" y="577"/>
                      </a:lnTo>
                      <a:lnTo>
                        <a:pt x="1311" y="581"/>
                      </a:lnTo>
                      <a:lnTo>
                        <a:pt x="1319" y="584"/>
                      </a:lnTo>
                      <a:lnTo>
                        <a:pt x="1325" y="590"/>
                      </a:lnTo>
                      <a:lnTo>
                        <a:pt x="1330" y="596"/>
                      </a:lnTo>
                      <a:lnTo>
                        <a:pt x="1336" y="602"/>
                      </a:lnTo>
                      <a:lnTo>
                        <a:pt x="1345" y="605"/>
                      </a:lnTo>
                      <a:lnTo>
                        <a:pt x="1355" y="606"/>
                      </a:lnTo>
                      <a:lnTo>
                        <a:pt x="1365" y="604"/>
                      </a:lnTo>
                      <a:lnTo>
                        <a:pt x="1373" y="600"/>
                      </a:lnTo>
                      <a:lnTo>
                        <a:pt x="1381" y="597"/>
                      </a:lnTo>
                      <a:lnTo>
                        <a:pt x="1392" y="596"/>
                      </a:lnTo>
                      <a:lnTo>
                        <a:pt x="1403" y="597"/>
                      </a:lnTo>
                      <a:lnTo>
                        <a:pt x="1412" y="601"/>
                      </a:lnTo>
                      <a:lnTo>
                        <a:pt x="1423" y="608"/>
                      </a:lnTo>
                      <a:lnTo>
                        <a:pt x="1430" y="613"/>
                      </a:lnTo>
                      <a:lnTo>
                        <a:pt x="1436" y="619"/>
                      </a:lnTo>
                      <a:lnTo>
                        <a:pt x="1440" y="626"/>
                      </a:lnTo>
                      <a:lnTo>
                        <a:pt x="1446" y="632"/>
                      </a:lnTo>
                      <a:lnTo>
                        <a:pt x="1450" y="639"/>
                      </a:lnTo>
                      <a:lnTo>
                        <a:pt x="1457" y="645"/>
                      </a:lnTo>
                      <a:lnTo>
                        <a:pt x="1464" y="649"/>
                      </a:lnTo>
                      <a:lnTo>
                        <a:pt x="1470" y="654"/>
                      </a:lnTo>
                      <a:lnTo>
                        <a:pt x="1478" y="659"/>
                      </a:lnTo>
                      <a:lnTo>
                        <a:pt x="1484" y="664"/>
                      </a:lnTo>
                      <a:lnTo>
                        <a:pt x="1490" y="670"/>
                      </a:lnTo>
                      <a:lnTo>
                        <a:pt x="1493" y="678"/>
                      </a:lnTo>
                      <a:lnTo>
                        <a:pt x="1497" y="686"/>
                      </a:lnTo>
                      <a:lnTo>
                        <a:pt x="1501" y="693"/>
                      </a:lnTo>
                      <a:lnTo>
                        <a:pt x="1506" y="700"/>
                      </a:lnTo>
                      <a:lnTo>
                        <a:pt x="1511" y="706"/>
                      </a:lnTo>
                      <a:lnTo>
                        <a:pt x="1519" y="711"/>
                      </a:lnTo>
                      <a:lnTo>
                        <a:pt x="1527" y="714"/>
                      </a:lnTo>
                      <a:lnTo>
                        <a:pt x="1535" y="717"/>
                      </a:lnTo>
                      <a:lnTo>
                        <a:pt x="1544" y="721"/>
                      </a:lnTo>
                      <a:lnTo>
                        <a:pt x="1552" y="724"/>
                      </a:lnTo>
                      <a:lnTo>
                        <a:pt x="1561" y="727"/>
                      </a:lnTo>
                      <a:lnTo>
                        <a:pt x="1569" y="730"/>
                      </a:lnTo>
                      <a:lnTo>
                        <a:pt x="1579" y="732"/>
                      </a:lnTo>
                      <a:lnTo>
                        <a:pt x="1588" y="735"/>
                      </a:lnTo>
                      <a:lnTo>
                        <a:pt x="1595" y="739"/>
                      </a:lnTo>
                      <a:lnTo>
                        <a:pt x="1602" y="744"/>
                      </a:lnTo>
                      <a:lnTo>
                        <a:pt x="1608" y="750"/>
                      </a:lnTo>
                      <a:lnTo>
                        <a:pt x="1615" y="754"/>
                      </a:lnTo>
                      <a:lnTo>
                        <a:pt x="1621" y="760"/>
                      </a:lnTo>
                      <a:lnTo>
                        <a:pt x="1628" y="765"/>
                      </a:lnTo>
                      <a:lnTo>
                        <a:pt x="1635" y="770"/>
                      </a:lnTo>
                      <a:lnTo>
                        <a:pt x="1641" y="775"/>
                      </a:lnTo>
                      <a:lnTo>
                        <a:pt x="1648" y="780"/>
                      </a:lnTo>
                      <a:lnTo>
                        <a:pt x="1654" y="785"/>
                      </a:lnTo>
                      <a:lnTo>
                        <a:pt x="1660" y="792"/>
                      </a:lnTo>
                      <a:lnTo>
                        <a:pt x="1666" y="797"/>
                      </a:lnTo>
                      <a:lnTo>
                        <a:pt x="1671" y="804"/>
                      </a:lnTo>
                      <a:lnTo>
                        <a:pt x="1676" y="810"/>
                      </a:lnTo>
                      <a:lnTo>
                        <a:pt x="1682" y="816"/>
                      </a:lnTo>
                      <a:lnTo>
                        <a:pt x="1688" y="822"/>
                      </a:lnTo>
                      <a:lnTo>
                        <a:pt x="1694" y="827"/>
                      </a:lnTo>
                      <a:lnTo>
                        <a:pt x="1701" y="832"/>
                      </a:lnTo>
                      <a:lnTo>
                        <a:pt x="1710" y="834"/>
                      </a:lnTo>
                      <a:lnTo>
                        <a:pt x="1720" y="836"/>
                      </a:lnTo>
                      <a:lnTo>
                        <a:pt x="1727" y="841"/>
                      </a:lnTo>
                      <a:lnTo>
                        <a:pt x="1733" y="847"/>
                      </a:lnTo>
                      <a:lnTo>
                        <a:pt x="1737" y="854"/>
                      </a:lnTo>
                      <a:lnTo>
                        <a:pt x="1741" y="862"/>
                      </a:lnTo>
                      <a:lnTo>
                        <a:pt x="1748" y="866"/>
                      </a:lnTo>
                      <a:lnTo>
                        <a:pt x="1756" y="870"/>
                      </a:lnTo>
                      <a:lnTo>
                        <a:pt x="1764" y="866"/>
                      </a:lnTo>
                      <a:lnTo>
                        <a:pt x="1773" y="863"/>
                      </a:lnTo>
                      <a:lnTo>
                        <a:pt x="1783" y="862"/>
                      </a:lnTo>
                      <a:lnTo>
                        <a:pt x="1793" y="860"/>
                      </a:lnTo>
                      <a:lnTo>
                        <a:pt x="1802" y="862"/>
                      </a:lnTo>
                      <a:lnTo>
                        <a:pt x="1806" y="870"/>
                      </a:lnTo>
                      <a:lnTo>
                        <a:pt x="1807" y="881"/>
                      </a:lnTo>
                      <a:lnTo>
                        <a:pt x="1810" y="889"/>
                      </a:lnTo>
                      <a:lnTo>
                        <a:pt x="1815" y="896"/>
                      </a:lnTo>
                      <a:lnTo>
                        <a:pt x="1821" y="902"/>
                      </a:lnTo>
                      <a:lnTo>
                        <a:pt x="1830" y="904"/>
                      </a:lnTo>
                      <a:lnTo>
                        <a:pt x="1840" y="903"/>
                      </a:lnTo>
                      <a:lnTo>
                        <a:pt x="1853" y="903"/>
                      </a:lnTo>
                      <a:lnTo>
                        <a:pt x="1864" y="902"/>
                      </a:lnTo>
                      <a:lnTo>
                        <a:pt x="1875" y="902"/>
                      </a:lnTo>
                      <a:lnTo>
                        <a:pt x="1886" y="903"/>
                      </a:lnTo>
                      <a:lnTo>
                        <a:pt x="1889" y="903"/>
                      </a:lnTo>
                      <a:lnTo>
                        <a:pt x="1896" y="904"/>
                      </a:lnTo>
                      <a:lnTo>
                        <a:pt x="1907" y="905"/>
                      </a:lnTo>
                      <a:lnTo>
                        <a:pt x="1917" y="907"/>
                      </a:lnTo>
                      <a:lnTo>
                        <a:pt x="1927" y="909"/>
                      </a:lnTo>
                      <a:lnTo>
                        <a:pt x="1937" y="910"/>
                      </a:lnTo>
                      <a:lnTo>
                        <a:pt x="1948" y="911"/>
                      </a:lnTo>
                      <a:lnTo>
                        <a:pt x="1958" y="913"/>
                      </a:lnTo>
                      <a:lnTo>
                        <a:pt x="1971" y="913"/>
                      </a:lnTo>
                      <a:lnTo>
                        <a:pt x="1992" y="922"/>
                      </a:lnTo>
                      <a:lnTo>
                        <a:pt x="1992" y="922"/>
                      </a:lnTo>
                      <a:lnTo>
                        <a:pt x="1995" y="917"/>
                      </a:lnTo>
                      <a:lnTo>
                        <a:pt x="2000" y="912"/>
                      </a:lnTo>
                      <a:lnTo>
                        <a:pt x="2004" y="905"/>
                      </a:lnTo>
                      <a:lnTo>
                        <a:pt x="2009" y="898"/>
                      </a:lnTo>
                      <a:lnTo>
                        <a:pt x="2012" y="889"/>
                      </a:lnTo>
                      <a:lnTo>
                        <a:pt x="2015" y="881"/>
                      </a:lnTo>
                      <a:lnTo>
                        <a:pt x="2015" y="869"/>
                      </a:lnTo>
                      <a:lnTo>
                        <a:pt x="2015" y="858"/>
                      </a:lnTo>
                      <a:lnTo>
                        <a:pt x="2014" y="848"/>
                      </a:lnTo>
                      <a:lnTo>
                        <a:pt x="2012" y="838"/>
                      </a:lnTo>
                      <a:lnTo>
                        <a:pt x="2010" y="829"/>
                      </a:lnTo>
                      <a:lnTo>
                        <a:pt x="2005" y="815"/>
                      </a:lnTo>
                      <a:lnTo>
                        <a:pt x="2002" y="807"/>
                      </a:lnTo>
                      <a:lnTo>
                        <a:pt x="2000" y="804"/>
                      </a:lnTo>
                      <a:lnTo>
                        <a:pt x="1997" y="800"/>
                      </a:lnTo>
                      <a:lnTo>
                        <a:pt x="1995" y="798"/>
                      </a:lnTo>
                      <a:lnTo>
                        <a:pt x="1994" y="796"/>
                      </a:lnTo>
                      <a:lnTo>
                        <a:pt x="1992" y="793"/>
                      </a:lnTo>
                      <a:lnTo>
                        <a:pt x="1987" y="788"/>
                      </a:lnTo>
                      <a:lnTo>
                        <a:pt x="1983" y="779"/>
                      </a:lnTo>
                      <a:lnTo>
                        <a:pt x="1981" y="770"/>
                      </a:lnTo>
                      <a:lnTo>
                        <a:pt x="1981" y="759"/>
                      </a:lnTo>
                      <a:lnTo>
                        <a:pt x="1988" y="743"/>
                      </a:lnTo>
                      <a:lnTo>
                        <a:pt x="2000" y="740"/>
                      </a:lnTo>
                      <a:lnTo>
                        <a:pt x="2009" y="740"/>
                      </a:lnTo>
                      <a:lnTo>
                        <a:pt x="2021" y="740"/>
                      </a:lnTo>
                      <a:lnTo>
                        <a:pt x="2032" y="738"/>
                      </a:lnTo>
                      <a:lnTo>
                        <a:pt x="2042" y="737"/>
                      </a:lnTo>
                      <a:lnTo>
                        <a:pt x="2054" y="737"/>
                      </a:lnTo>
                      <a:lnTo>
                        <a:pt x="2065" y="739"/>
                      </a:lnTo>
                      <a:lnTo>
                        <a:pt x="2077" y="739"/>
                      </a:lnTo>
                      <a:lnTo>
                        <a:pt x="2089" y="739"/>
                      </a:lnTo>
                      <a:lnTo>
                        <a:pt x="2099" y="738"/>
                      </a:lnTo>
                      <a:lnTo>
                        <a:pt x="2108" y="736"/>
                      </a:lnTo>
                      <a:lnTo>
                        <a:pt x="2118" y="733"/>
                      </a:lnTo>
                      <a:lnTo>
                        <a:pt x="2127" y="731"/>
                      </a:lnTo>
                      <a:lnTo>
                        <a:pt x="2137" y="729"/>
                      </a:lnTo>
                      <a:lnTo>
                        <a:pt x="2146" y="727"/>
                      </a:lnTo>
                      <a:lnTo>
                        <a:pt x="2155" y="723"/>
                      </a:lnTo>
                      <a:lnTo>
                        <a:pt x="2164" y="721"/>
                      </a:lnTo>
                      <a:lnTo>
                        <a:pt x="2175" y="720"/>
                      </a:lnTo>
                      <a:lnTo>
                        <a:pt x="2185" y="719"/>
                      </a:lnTo>
                      <a:lnTo>
                        <a:pt x="2195" y="720"/>
                      </a:lnTo>
                      <a:lnTo>
                        <a:pt x="2224" y="720"/>
                      </a:lnTo>
                      <a:lnTo>
                        <a:pt x="2253" y="720"/>
                      </a:lnTo>
                      <a:lnTo>
                        <a:pt x="2283" y="721"/>
                      </a:lnTo>
                      <a:lnTo>
                        <a:pt x="2313" y="721"/>
                      </a:lnTo>
                      <a:lnTo>
                        <a:pt x="2335" y="720"/>
                      </a:lnTo>
                      <a:lnTo>
                        <a:pt x="2334" y="691"/>
                      </a:lnTo>
                      <a:lnTo>
                        <a:pt x="2332" y="662"/>
                      </a:lnTo>
                      <a:lnTo>
                        <a:pt x="2330" y="634"/>
                      </a:lnTo>
                      <a:lnTo>
                        <a:pt x="2327" y="605"/>
                      </a:lnTo>
                      <a:lnTo>
                        <a:pt x="2326" y="600"/>
                      </a:lnTo>
                      <a:lnTo>
                        <a:pt x="2301" y="574"/>
                      </a:lnTo>
                      <a:lnTo>
                        <a:pt x="2300" y="545"/>
                      </a:lnTo>
                      <a:lnTo>
                        <a:pt x="2297" y="517"/>
                      </a:lnTo>
                      <a:lnTo>
                        <a:pt x="2295" y="487"/>
                      </a:lnTo>
                      <a:lnTo>
                        <a:pt x="2294" y="459"/>
                      </a:lnTo>
                      <a:lnTo>
                        <a:pt x="2292" y="430"/>
                      </a:lnTo>
                      <a:lnTo>
                        <a:pt x="2290" y="401"/>
                      </a:lnTo>
                      <a:lnTo>
                        <a:pt x="2288" y="373"/>
                      </a:lnTo>
                      <a:lnTo>
                        <a:pt x="2287" y="367"/>
                      </a:lnTo>
                      <a:lnTo>
                        <a:pt x="2287" y="366"/>
                      </a:lnTo>
                      <a:lnTo>
                        <a:pt x="2281" y="344"/>
                      </a:lnTo>
                      <a:lnTo>
                        <a:pt x="2274" y="315"/>
                      </a:lnTo>
                      <a:lnTo>
                        <a:pt x="2267" y="287"/>
                      </a:lnTo>
                      <a:lnTo>
                        <a:pt x="2266" y="283"/>
                      </a:lnTo>
                      <a:lnTo>
                        <a:pt x="2308" y="232"/>
                      </a:lnTo>
                      <a:lnTo>
                        <a:pt x="2308" y="203"/>
                      </a:lnTo>
                      <a:lnTo>
                        <a:pt x="2310" y="175"/>
                      </a:lnTo>
                      <a:lnTo>
                        <a:pt x="2311" y="146"/>
                      </a:lnTo>
                      <a:lnTo>
                        <a:pt x="2313" y="117"/>
                      </a:lnTo>
                      <a:lnTo>
                        <a:pt x="2313" y="88"/>
                      </a:lnTo>
                      <a:lnTo>
                        <a:pt x="2315" y="64"/>
                      </a:lnTo>
                      <a:lnTo>
                        <a:pt x="2315" y="63"/>
                      </a:lnTo>
                      <a:lnTo>
                        <a:pt x="2309" y="60"/>
                      </a:lnTo>
                      <a:lnTo>
                        <a:pt x="2307" y="59"/>
                      </a:lnTo>
                      <a:lnTo>
                        <a:pt x="2301" y="54"/>
                      </a:lnTo>
                      <a:lnTo>
                        <a:pt x="2300" y="52"/>
                      </a:lnTo>
                      <a:lnTo>
                        <a:pt x="2297" y="45"/>
                      </a:lnTo>
                      <a:lnTo>
                        <a:pt x="2293" y="39"/>
                      </a:lnTo>
                      <a:lnTo>
                        <a:pt x="2291" y="38"/>
                      </a:lnTo>
                      <a:lnTo>
                        <a:pt x="2284" y="35"/>
                      </a:lnTo>
                      <a:lnTo>
                        <a:pt x="2275" y="33"/>
                      </a:lnTo>
                      <a:lnTo>
                        <a:pt x="2270" y="31"/>
                      </a:lnTo>
                      <a:lnTo>
                        <a:pt x="2275" y="24"/>
                      </a:lnTo>
                      <a:lnTo>
                        <a:pt x="2279" y="16"/>
                      </a:lnTo>
                      <a:lnTo>
                        <a:pt x="2283" y="9"/>
                      </a:lnTo>
                      <a:lnTo>
                        <a:pt x="2289" y="3"/>
                      </a:lnTo>
                      <a:lnTo>
                        <a:pt x="2297" y="1"/>
                      </a:lnTo>
                      <a:lnTo>
                        <a:pt x="2307" y="0"/>
                      </a:lnTo>
                      <a:lnTo>
                        <a:pt x="2317" y="2"/>
                      </a:lnTo>
                      <a:lnTo>
                        <a:pt x="2326" y="5"/>
                      </a:lnTo>
                      <a:lnTo>
                        <a:pt x="2334" y="8"/>
                      </a:lnTo>
                      <a:lnTo>
                        <a:pt x="2344" y="10"/>
                      </a:lnTo>
                      <a:lnTo>
                        <a:pt x="2352" y="14"/>
                      </a:lnTo>
                      <a:lnTo>
                        <a:pt x="2361" y="16"/>
                      </a:lnTo>
                      <a:lnTo>
                        <a:pt x="2370" y="20"/>
                      </a:lnTo>
                      <a:lnTo>
                        <a:pt x="2375" y="26"/>
                      </a:lnTo>
                      <a:lnTo>
                        <a:pt x="2381" y="32"/>
                      </a:lnTo>
                      <a:lnTo>
                        <a:pt x="2385" y="39"/>
                      </a:lnTo>
                      <a:lnTo>
                        <a:pt x="2391" y="45"/>
                      </a:lnTo>
                      <a:lnTo>
                        <a:pt x="2395" y="52"/>
                      </a:lnTo>
                      <a:lnTo>
                        <a:pt x="2400" y="59"/>
                      </a:lnTo>
                      <a:lnTo>
                        <a:pt x="2401" y="66"/>
                      </a:lnTo>
                      <a:lnTo>
                        <a:pt x="2408" y="68"/>
                      </a:lnTo>
                      <a:lnTo>
                        <a:pt x="2411" y="68"/>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1" name="Freeform 6">
                  <a:extLst>
                    <a:ext uri="{FF2B5EF4-FFF2-40B4-BE49-F238E27FC236}">
                      <a16:creationId xmlns:a16="http://schemas.microsoft.com/office/drawing/2014/main" id="{03970ED1-1620-FDB1-8F0F-F905202023D0}"/>
                    </a:ext>
                  </a:extLst>
                </p:cNvPr>
                <p:cNvSpPr>
                  <a:spLocks/>
                </p:cNvSpPr>
                <p:nvPr/>
              </p:nvSpPr>
              <p:spPr bwMode="auto">
                <a:xfrm>
                  <a:off x="475" y="3264"/>
                  <a:ext cx="1118" cy="872"/>
                </a:xfrm>
                <a:custGeom>
                  <a:avLst/>
                  <a:gdLst>
                    <a:gd name="T0" fmla="*/ 354 w 3079"/>
                    <a:gd name="T1" fmla="*/ 132 h 2402"/>
                    <a:gd name="T2" fmla="*/ 436 w 3079"/>
                    <a:gd name="T3" fmla="*/ 275 h 2402"/>
                    <a:gd name="T4" fmla="*/ 506 w 3079"/>
                    <a:gd name="T5" fmla="*/ 316 h 2402"/>
                    <a:gd name="T6" fmla="*/ 593 w 3079"/>
                    <a:gd name="T7" fmla="*/ 371 h 2402"/>
                    <a:gd name="T8" fmla="*/ 723 w 3079"/>
                    <a:gd name="T9" fmla="*/ 328 h 2402"/>
                    <a:gd name="T10" fmla="*/ 858 w 3079"/>
                    <a:gd name="T11" fmla="*/ 314 h 2402"/>
                    <a:gd name="T12" fmla="*/ 912 w 3079"/>
                    <a:gd name="T13" fmla="*/ 238 h 2402"/>
                    <a:gd name="T14" fmla="*/ 995 w 3079"/>
                    <a:gd name="T15" fmla="*/ 243 h 2402"/>
                    <a:gd name="T16" fmla="*/ 1082 w 3079"/>
                    <a:gd name="T17" fmla="*/ 239 h 2402"/>
                    <a:gd name="T18" fmla="*/ 1181 w 3079"/>
                    <a:gd name="T19" fmla="*/ 240 h 2402"/>
                    <a:gd name="T20" fmla="*/ 1277 w 3079"/>
                    <a:gd name="T21" fmla="*/ 279 h 2402"/>
                    <a:gd name="T22" fmla="*/ 1306 w 3079"/>
                    <a:gd name="T23" fmla="*/ 350 h 2402"/>
                    <a:gd name="T24" fmla="*/ 1396 w 3079"/>
                    <a:gd name="T25" fmla="*/ 409 h 2402"/>
                    <a:gd name="T26" fmla="*/ 1512 w 3079"/>
                    <a:gd name="T27" fmla="*/ 347 h 2402"/>
                    <a:gd name="T28" fmla="*/ 1573 w 3079"/>
                    <a:gd name="T29" fmla="*/ 286 h 2402"/>
                    <a:gd name="T30" fmla="*/ 1685 w 3079"/>
                    <a:gd name="T31" fmla="*/ 262 h 2402"/>
                    <a:gd name="T32" fmla="*/ 1760 w 3079"/>
                    <a:gd name="T33" fmla="*/ 243 h 2402"/>
                    <a:gd name="T34" fmla="*/ 1817 w 3079"/>
                    <a:gd name="T35" fmla="*/ 317 h 2402"/>
                    <a:gd name="T36" fmla="*/ 1864 w 3079"/>
                    <a:gd name="T37" fmla="*/ 420 h 2402"/>
                    <a:gd name="T38" fmla="*/ 1932 w 3079"/>
                    <a:gd name="T39" fmla="*/ 464 h 2402"/>
                    <a:gd name="T40" fmla="*/ 2024 w 3079"/>
                    <a:gd name="T41" fmla="*/ 474 h 2402"/>
                    <a:gd name="T42" fmla="*/ 2096 w 3079"/>
                    <a:gd name="T43" fmla="*/ 536 h 2402"/>
                    <a:gd name="T44" fmla="*/ 2164 w 3079"/>
                    <a:gd name="T45" fmla="*/ 512 h 2402"/>
                    <a:gd name="T46" fmla="*/ 2238 w 3079"/>
                    <a:gd name="T47" fmla="*/ 457 h 2402"/>
                    <a:gd name="T48" fmla="*/ 2319 w 3079"/>
                    <a:gd name="T49" fmla="*/ 433 h 2402"/>
                    <a:gd name="T50" fmla="*/ 2381 w 3079"/>
                    <a:gd name="T51" fmla="*/ 396 h 2402"/>
                    <a:gd name="T52" fmla="*/ 2419 w 3079"/>
                    <a:gd name="T53" fmla="*/ 417 h 2402"/>
                    <a:gd name="T54" fmla="*/ 2470 w 3079"/>
                    <a:gd name="T55" fmla="*/ 472 h 2402"/>
                    <a:gd name="T56" fmla="*/ 2522 w 3079"/>
                    <a:gd name="T57" fmla="*/ 496 h 2402"/>
                    <a:gd name="T58" fmla="*/ 2634 w 3079"/>
                    <a:gd name="T59" fmla="*/ 530 h 2402"/>
                    <a:gd name="T60" fmla="*/ 2712 w 3079"/>
                    <a:gd name="T61" fmla="*/ 542 h 2402"/>
                    <a:gd name="T62" fmla="*/ 2784 w 3079"/>
                    <a:gd name="T63" fmla="*/ 487 h 2402"/>
                    <a:gd name="T64" fmla="*/ 2819 w 3079"/>
                    <a:gd name="T65" fmla="*/ 430 h 2402"/>
                    <a:gd name="T66" fmla="*/ 2889 w 3079"/>
                    <a:gd name="T67" fmla="*/ 300 h 2402"/>
                    <a:gd name="T68" fmla="*/ 3002 w 3079"/>
                    <a:gd name="T69" fmla="*/ 311 h 2402"/>
                    <a:gd name="T70" fmla="*/ 3059 w 3079"/>
                    <a:gd name="T71" fmla="*/ 393 h 2402"/>
                    <a:gd name="T72" fmla="*/ 2905 w 3079"/>
                    <a:gd name="T73" fmla="*/ 452 h 2402"/>
                    <a:gd name="T74" fmla="*/ 3016 w 3079"/>
                    <a:gd name="T75" fmla="*/ 603 h 2402"/>
                    <a:gd name="T76" fmla="*/ 3030 w 3079"/>
                    <a:gd name="T77" fmla="*/ 797 h 2402"/>
                    <a:gd name="T78" fmla="*/ 3012 w 3079"/>
                    <a:gd name="T79" fmla="*/ 1016 h 2402"/>
                    <a:gd name="T80" fmla="*/ 2947 w 3079"/>
                    <a:gd name="T81" fmla="*/ 1223 h 2402"/>
                    <a:gd name="T82" fmla="*/ 2877 w 3079"/>
                    <a:gd name="T83" fmla="*/ 1438 h 2402"/>
                    <a:gd name="T84" fmla="*/ 2664 w 3079"/>
                    <a:gd name="T85" fmla="*/ 1524 h 2402"/>
                    <a:gd name="T86" fmla="*/ 2562 w 3079"/>
                    <a:gd name="T87" fmla="*/ 1662 h 2402"/>
                    <a:gd name="T88" fmla="*/ 2702 w 3079"/>
                    <a:gd name="T89" fmla="*/ 1783 h 2402"/>
                    <a:gd name="T90" fmla="*/ 2573 w 3079"/>
                    <a:gd name="T91" fmla="*/ 1998 h 2402"/>
                    <a:gd name="T92" fmla="*/ 2261 w 3079"/>
                    <a:gd name="T93" fmla="*/ 2044 h 2402"/>
                    <a:gd name="T94" fmla="*/ 2069 w 3079"/>
                    <a:gd name="T95" fmla="*/ 2240 h 2402"/>
                    <a:gd name="T96" fmla="*/ 1878 w 3079"/>
                    <a:gd name="T97" fmla="*/ 2359 h 2402"/>
                    <a:gd name="T98" fmla="*/ 1700 w 3079"/>
                    <a:gd name="T99" fmla="*/ 2162 h 2402"/>
                    <a:gd name="T100" fmla="*/ 1499 w 3079"/>
                    <a:gd name="T101" fmla="*/ 2204 h 2402"/>
                    <a:gd name="T102" fmla="*/ 1264 w 3079"/>
                    <a:gd name="T103" fmla="*/ 2129 h 2402"/>
                    <a:gd name="T104" fmla="*/ 1201 w 3079"/>
                    <a:gd name="T105" fmla="*/ 1973 h 2402"/>
                    <a:gd name="T106" fmla="*/ 928 w 3079"/>
                    <a:gd name="T107" fmla="*/ 1880 h 2402"/>
                    <a:gd name="T108" fmla="*/ 913 w 3079"/>
                    <a:gd name="T109" fmla="*/ 1627 h 2402"/>
                    <a:gd name="T110" fmla="*/ 801 w 3079"/>
                    <a:gd name="T111" fmla="*/ 1481 h 2402"/>
                    <a:gd name="T112" fmla="*/ 681 w 3079"/>
                    <a:gd name="T113" fmla="*/ 1363 h 2402"/>
                    <a:gd name="T114" fmla="*/ 537 w 3079"/>
                    <a:gd name="T115" fmla="*/ 1199 h 2402"/>
                    <a:gd name="T116" fmla="*/ 257 w 3079"/>
                    <a:gd name="T117" fmla="*/ 1220 h 2402"/>
                    <a:gd name="T118" fmla="*/ 35 w 3079"/>
                    <a:gd name="T119" fmla="*/ 1028 h 2402"/>
                    <a:gd name="T120" fmla="*/ 84 w 3079"/>
                    <a:gd name="T121" fmla="*/ 733 h 2402"/>
                    <a:gd name="T122" fmla="*/ 154 w 3079"/>
                    <a:gd name="T123" fmla="*/ 406 h 2402"/>
                    <a:gd name="T124" fmla="*/ 97 w 3079"/>
                    <a:gd name="T125" fmla="*/ 62 h 2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79" h="2402">
                      <a:moveTo>
                        <a:pt x="221" y="35"/>
                      </a:moveTo>
                      <a:lnTo>
                        <a:pt x="222" y="37"/>
                      </a:lnTo>
                      <a:lnTo>
                        <a:pt x="207" y="37"/>
                      </a:lnTo>
                      <a:lnTo>
                        <a:pt x="208" y="39"/>
                      </a:lnTo>
                      <a:lnTo>
                        <a:pt x="210" y="43"/>
                      </a:lnTo>
                      <a:lnTo>
                        <a:pt x="212" y="46"/>
                      </a:lnTo>
                      <a:lnTo>
                        <a:pt x="213" y="48"/>
                      </a:lnTo>
                      <a:lnTo>
                        <a:pt x="216" y="50"/>
                      </a:lnTo>
                      <a:lnTo>
                        <a:pt x="218" y="54"/>
                      </a:lnTo>
                      <a:lnTo>
                        <a:pt x="222" y="57"/>
                      </a:lnTo>
                      <a:lnTo>
                        <a:pt x="225" y="60"/>
                      </a:lnTo>
                      <a:lnTo>
                        <a:pt x="229" y="63"/>
                      </a:lnTo>
                      <a:lnTo>
                        <a:pt x="232" y="66"/>
                      </a:lnTo>
                      <a:lnTo>
                        <a:pt x="236" y="69"/>
                      </a:lnTo>
                      <a:lnTo>
                        <a:pt x="238" y="71"/>
                      </a:lnTo>
                      <a:lnTo>
                        <a:pt x="242" y="74"/>
                      </a:lnTo>
                      <a:lnTo>
                        <a:pt x="247" y="77"/>
                      </a:lnTo>
                      <a:lnTo>
                        <a:pt x="252" y="81"/>
                      </a:lnTo>
                      <a:lnTo>
                        <a:pt x="256" y="84"/>
                      </a:lnTo>
                      <a:lnTo>
                        <a:pt x="262" y="86"/>
                      </a:lnTo>
                      <a:lnTo>
                        <a:pt x="268" y="91"/>
                      </a:lnTo>
                      <a:lnTo>
                        <a:pt x="270" y="92"/>
                      </a:lnTo>
                      <a:lnTo>
                        <a:pt x="274" y="93"/>
                      </a:lnTo>
                      <a:lnTo>
                        <a:pt x="278" y="96"/>
                      </a:lnTo>
                      <a:lnTo>
                        <a:pt x="283" y="99"/>
                      </a:lnTo>
                      <a:lnTo>
                        <a:pt x="286" y="101"/>
                      </a:lnTo>
                      <a:lnTo>
                        <a:pt x="290" y="104"/>
                      </a:lnTo>
                      <a:lnTo>
                        <a:pt x="294" y="106"/>
                      </a:lnTo>
                      <a:lnTo>
                        <a:pt x="298" y="107"/>
                      </a:lnTo>
                      <a:lnTo>
                        <a:pt x="303" y="109"/>
                      </a:lnTo>
                      <a:lnTo>
                        <a:pt x="308" y="110"/>
                      </a:lnTo>
                      <a:lnTo>
                        <a:pt x="313" y="113"/>
                      </a:lnTo>
                      <a:lnTo>
                        <a:pt x="318" y="115"/>
                      </a:lnTo>
                      <a:lnTo>
                        <a:pt x="322" y="117"/>
                      </a:lnTo>
                      <a:lnTo>
                        <a:pt x="327" y="120"/>
                      </a:lnTo>
                      <a:lnTo>
                        <a:pt x="330" y="122"/>
                      </a:lnTo>
                      <a:lnTo>
                        <a:pt x="334" y="124"/>
                      </a:lnTo>
                      <a:lnTo>
                        <a:pt x="339" y="126"/>
                      </a:lnTo>
                      <a:lnTo>
                        <a:pt x="346" y="129"/>
                      </a:lnTo>
                      <a:lnTo>
                        <a:pt x="351" y="130"/>
                      </a:lnTo>
                      <a:lnTo>
                        <a:pt x="354" y="132"/>
                      </a:lnTo>
                      <a:lnTo>
                        <a:pt x="358" y="134"/>
                      </a:lnTo>
                      <a:lnTo>
                        <a:pt x="361" y="135"/>
                      </a:lnTo>
                      <a:lnTo>
                        <a:pt x="365" y="137"/>
                      </a:lnTo>
                      <a:lnTo>
                        <a:pt x="369" y="140"/>
                      </a:lnTo>
                      <a:lnTo>
                        <a:pt x="373" y="143"/>
                      </a:lnTo>
                      <a:lnTo>
                        <a:pt x="376" y="144"/>
                      </a:lnTo>
                      <a:lnTo>
                        <a:pt x="380" y="147"/>
                      </a:lnTo>
                      <a:lnTo>
                        <a:pt x="385" y="151"/>
                      </a:lnTo>
                      <a:lnTo>
                        <a:pt x="388" y="153"/>
                      </a:lnTo>
                      <a:lnTo>
                        <a:pt x="392" y="155"/>
                      </a:lnTo>
                      <a:lnTo>
                        <a:pt x="395" y="157"/>
                      </a:lnTo>
                      <a:lnTo>
                        <a:pt x="397" y="159"/>
                      </a:lnTo>
                      <a:lnTo>
                        <a:pt x="401" y="162"/>
                      </a:lnTo>
                      <a:lnTo>
                        <a:pt x="405" y="164"/>
                      </a:lnTo>
                      <a:lnTo>
                        <a:pt x="410" y="167"/>
                      </a:lnTo>
                      <a:lnTo>
                        <a:pt x="413" y="169"/>
                      </a:lnTo>
                      <a:lnTo>
                        <a:pt x="415" y="171"/>
                      </a:lnTo>
                      <a:lnTo>
                        <a:pt x="417" y="174"/>
                      </a:lnTo>
                      <a:lnTo>
                        <a:pt x="419" y="177"/>
                      </a:lnTo>
                      <a:lnTo>
                        <a:pt x="421" y="181"/>
                      </a:lnTo>
                      <a:lnTo>
                        <a:pt x="423" y="185"/>
                      </a:lnTo>
                      <a:lnTo>
                        <a:pt x="424" y="190"/>
                      </a:lnTo>
                      <a:lnTo>
                        <a:pt x="426" y="193"/>
                      </a:lnTo>
                      <a:lnTo>
                        <a:pt x="426" y="197"/>
                      </a:lnTo>
                      <a:lnTo>
                        <a:pt x="428" y="201"/>
                      </a:lnTo>
                      <a:lnTo>
                        <a:pt x="428" y="206"/>
                      </a:lnTo>
                      <a:lnTo>
                        <a:pt x="429" y="211"/>
                      </a:lnTo>
                      <a:lnTo>
                        <a:pt x="429" y="216"/>
                      </a:lnTo>
                      <a:lnTo>
                        <a:pt x="430" y="220"/>
                      </a:lnTo>
                      <a:lnTo>
                        <a:pt x="431" y="225"/>
                      </a:lnTo>
                      <a:lnTo>
                        <a:pt x="431" y="229"/>
                      </a:lnTo>
                      <a:lnTo>
                        <a:pt x="431" y="232"/>
                      </a:lnTo>
                      <a:lnTo>
                        <a:pt x="431" y="237"/>
                      </a:lnTo>
                      <a:lnTo>
                        <a:pt x="431" y="241"/>
                      </a:lnTo>
                      <a:lnTo>
                        <a:pt x="432" y="246"/>
                      </a:lnTo>
                      <a:lnTo>
                        <a:pt x="432" y="251"/>
                      </a:lnTo>
                      <a:lnTo>
                        <a:pt x="433" y="255"/>
                      </a:lnTo>
                      <a:lnTo>
                        <a:pt x="434" y="260"/>
                      </a:lnTo>
                      <a:lnTo>
                        <a:pt x="435" y="263"/>
                      </a:lnTo>
                      <a:lnTo>
                        <a:pt x="435" y="270"/>
                      </a:lnTo>
                      <a:lnTo>
                        <a:pt x="436" y="275"/>
                      </a:lnTo>
                      <a:lnTo>
                        <a:pt x="436" y="280"/>
                      </a:lnTo>
                      <a:lnTo>
                        <a:pt x="437" y="282"/>
                      </a:lnTo>
                      <a:lnTo>
                        <a:pt x="439" y="281"/>
                      </a:lnTo>
                      <a:lnTo>
                        <a:pt x="443" y="280"/>
                      </a:lnTo>
                      <a:lnTo>
                        <a:pt x="445" y="279"/>
                      </a:lnTo>
                      <a:lnTo>
                        <a:pt x="447" y="278"/>
                      </a:lnTo>
                      <a:lnTo>
                        <a:pt x="450" y="277"/>
                      </a:lnTo>
                      <a:lnTo>
                        <a:pt x="452" y="277"/>
                      </a:lnTo>
                      <a:lnTo>
                        <a:pt x="454" y="275"/>
                      </a:lnTo>
                      <a:lnTo>
                        <a:pt x="456" y="274"/>
                      </a:lnTo>
                      <a:lnTo>
                        <a:pt x="459" y="271"/>
                      </a:lnTo>
                      <a:lnTo>
                        <a:pt x="462" y="270"/>
                      </a:lnTo>
                      <a:lnTo>
                        <a:pt x="464" y="269"/>
                      </a:lnTo>
                      <a:lnTo>
                        <a:pt x="466" y="267"/>
                      </a:lnTo>
                      <a:lnTo>
                        <a:pt x="468" y="267"/>
                      </a:lnTo>
                      <a:lnTo>
                        <a:pt x="472" y="266"/>
                      </a:lnTo>
                      <a:lnTo>
                        <a:pt x="475" y="266"/>
                      </a:lnTo>
                      <a:lnTo>
                        <a:pt x="478" y="265"/>
                      </a:lnTo>
                      <a:lnTo>
                        <a:pt x="480" y="264"/>
                      </a:lnTo>
                      <a:lnTo>
                        <a:pt x="482" y="264"/>
                      </a:lnTo>
                      <a:lnTo>
                        <a:pt x="484" y="265"/>
                      </a:lnTo>
                      <a:lnTo>
                        <a:pt x="487" y="264"/>
                      </a:lnTo>
                      <a:lnTo>
                        <a:pt x="490" y="265"/>
                      </a:lnTo>
                      <a:lnTo>
                        <a:pt x="493" y="267"/>
                      </a:lnTo>
                      <a:lnTo>
                        <a:pt x="494" y="268"/>
                      </a:lnTo>
                      <a:lnTo>
                        <a:pt x="496" y="270"/>
                      </a:lnTo>
                      <a:lnTo>
                        <a:pt x="498" y="272"/>
                      </a:lnTo>
                      <a:lnTo>
                        <a:pt x="500" y="276"/>
                      </a:lnTo>
                      <a:lnTo>
                        <a:pt x="502" y="278"/>
                      </a:lnTo>
                      <a:lnTo>
                        <a:pt x="503" y="281"/>
                      </a:lnTo>
                      <a:lnTo>
                        <a:pt x="505" y="284"/>
                      </a:lnTo>
                      <a:lnTo>
                        <a:pt x="506" y="286"/>
                      </a:lnTo>
                      <a:lnTo>
                        <a:pt x="506" y="289"/>
                      </a:lnTo>
                      <a:lnTo>
                        <a:pt x="505" y="291"/>
                      </a:lnTo>
                      <a:lnTo>
                        <a:pt x="505" y="296"/>
                      </a:lnTo>
                      <a:lnTo>
                        <a:pt x="506" y="299"/>
                      </a:lnTo>
                      <a:lnTo>
                        <a:pt x="506" y="301"/>
                      </a:lnTo>
                      <a:lnTo>
                        <a:pt x="506" y="305"/>
                      </a:lnTo>
                      <a:lnTo>
                        <a:pt x="506" y="308"/>
                      </a:lnTo>
                      <a:lnTo>
                        <a:pt x="506" y="312"/>
                      </a:lnTo>
                      <a:lnTo>
                        <a:pt x="506" y="316"/>
                      </a:lnTo>
                      <a:lnTo>
                        <a:pt x="506" y="319"/>
                      </a:lnTo>
                      <a:lnTo>
                        <a:pt x="507" y="323"/>
                      </a:lnTo>
                      <a:lnTo>
                        <a:pt x="507" y="326"/>
                      </a:lnTo>
                      <a:lnTo>
                        <a:pt x="509" y="330"/>
                      </a:lnTo>
                      <a:lnTo>
                        <a:pt x="510" y="332"/>
                      </a:lnTo>
                      <a:lnTo>
                        <a:pt x="511" y="336"/>
                      </a:lnTo>
                      <a:lnTo>
                        <a:pt x="513" y="340"/>
                      </a:lnTo>
                      <a:lnTo>
                        <a:pt x="515" y="343"/>
                      </a:lnTo>
                      <a:lnTo>
                        <a:pt x="516" y="345"/>
                      </a:lnTo>
                      <a:lnTo>
                        <a:pt x="517" y="348"/>
                      </a:lnTo>
                      <a:lnTo>
                        <a:pt x="518" y="352"/>
                      </a:lnTo>
                      <a:lnTo>
                        <a:pt x="519" y="356"/>
                      </a:lnTo>
                      <a:lnTo>
                        <a:pt x="520" y="357"/>
                      </a:lnTo>
                      <a:lnTo>
                        <a:pt x="523" y="360"/>
                      </a:lnTo>
                      <a:lnTo>
                        <a:pt x="526" y="363"/>
                      </a:lnTo>
                      <a:lnTo>
                        <a:pt x="528" y="365"/>
                      </a:lnTo>
                      <a:lnTo>
                        <a:pt x="529" y="367"/>
                      </a:lnTo>
                      <a:lnTo>
                        <a:pt x="531" y="368"/>
                      </a:lnTo>
                      <a:lnTo>
                        <a:pt x="534" y="371"/>
                      </a:lnTo>
                      <a:lnTo>
                        <a:pt x="535" y="372"/>
                      </a:lnTo>
                      <a:lnTo>
                        <a:pt x="537" y="376"/>
                      </a:lnTo>
                      <a:lnTo>
                        <a:pt x="539" y="378"/>
                      </a:lnTo>
                      <a:lnTo>
                        <a:pt x="540" y="380"/>
                      </a:lnTo>
                      <a:lnTo>
                        <a:pt x="542" y="383"/>
                      </a:lnTo>
                      <a:lnTo>
                        <a:pt x="543" y="385"/>
                      </a:lnTo>
                      <a:lnTo>
                        <a:pt x="544" y="388"/>
                      </a:lnTo>
                      <a:lnTo>
                        <a:pt x="546" y="389"/>
                      </a:lnTo>
                      <a:lnTo>
                        <a:pt x="550" y="388"/>
                      </a:lnTo>
                      <a:lnTo>
                        <a:pt x="554" y="387"/>
                      </a:lnTo>
                      <a:lnTo>
                        <a:pt x="558" y="386"/>
                      </a:lnTo>
                      <a:lnTo>
                        <a:pt x="561" y="385"/>
                      </a:lnTo>
                      <a:lnTo>
                        <a:pt x="563" y="383"/>
                      </a:lnTo>
                      <a:lnTo>
                        <a:pt x="568" y="381"/>
                      </a:lnTo>
                      <a:lnTo>
                        <a:pt x="570" y="381"/>
                      </a:lnTo>
                      <a:lnTo>
                        <a:pt x="573" y="379"/>
                      </a:lnTo>
                      <a:lnTo>
                        <a:pt x="576" y="378"/>
                      </a:lnTo>
                      <a:lnTo>
                        <a:pt x="580" y="376"/>
                      </a:lnTo>
                      <a:lnTo>
                        <a:pt x="582" y="375"/>
                      </a:lnTo>
                      <a:lnTo>
                        <a:pt x="587" y="373"/>
                      </a:lnTo>
                      <a:lnTo>
                        <a:pt x="590" y="372"/>
                      </a:lnTo>
                      <a:lnTo>
                        <a:pt x="593" y="371"/>
                      </a:lnTo>
                      <a:lnTo>
                        <a:pt x="596" y="370"/>
                      </a:lnTo>
                      <a:lnTo>
                        <a:pt x="599" y="369"/>
                      </a:lnTo>
                      <a:lnTo>
                        <a:pt x="602" y="367"/>
                      </a:lnTo>
                      <a:lnTo>
                        <a:pt x="605" y="366"/>
                      </a:lnTo>
                      <a:lnTo>
                        <a:pt x="608" y="364"/>
                      </a:lnTo>
                      <a:lnTo>
                        <a:pt x="611" y="362"/>
                      </a:lnTo>
                      <a:lnTo>
                        <a:pt x="613" y="361"/>
                      </a:lnTo>
                      <a:lnTo>
                        <a:pt x="615" y="360"/>
                      </a:lnTo>
                      <a:lnTo>
                        <a:pt x="618" y="359"/>
                      </a:lnTo>
                      <a:lnTo>
                        <a:pt x="622" y="358"/>
                      </a:lnTo>
                      <a:lnTo>
                        <a:pt x="625" y="357"/>
                      </a:lnTo>
                      <a:lnTo>
                        <a:pt x="628" y="356"/>
                      </a:lnTo>
                      <a:lnTo>
                        <a:pt x="631" y="354"/>
                      </a:lnTo>
                      <a:lnTo>
                        <a:pt x="634" y="352"/>
                      </a:lnTo>
                      <a:lnTo>
                        <a:pt x="637" y="351"/>
                      </a:lnTo>
                      <a:lnTo>
                        <a:pt x="640" y="348"/>
                      </a:lnTo>
                      <a:lnTo>
                        <a:pt x="642" y="347"/>
                      </a:lnTo>
                      <a:lnTo>
                        <a:pt x="645" y="346"/>
                      </a:lnTo>
                      <a:lnTo>
                        <a:pt x="650" y="345"/>
                      </a:lnTo>
                      <a:lnTo>
                        <a:pt x="653" y="343"/>
                      </a:lnTo>
                      <a:lnTo>
                        <a:pt x="656" y="342"/>
                      </a:lnTo>
                      <a:lnTo>
                        <a:pt x="659" y="341"/>
                      </a:lnTo>
                      <a:lnTo>
                        <a:pt x="663" y="339"/>
                      </a:lnTo>
                      <a:lnTo>
                        <a:pt x="667" y="339"/>
                      </a:lnTo>
                      <a:lnTo>
                        <a:pt x="670" y="338"/>
                      </a:lnTo>
                      <a:lnTo>
                        <a:pt x="674" y="337"/>
                      </a:lnTo>
                      <a:lnTo>
                        <a:pt x="678" y="335"/>
                      </a:lnTo>
                      <a:lnTo>
                        <a:pt x="681" y="334"/>
                      </a:lnTo>
                      <a:lnTo>
                        <a:pt x="684" y="333"/>
                      </a:lnTo>
                      <a:lnTo>
                        <a:pt x="686" y="333"/>
                      </a:lnTo>
                      <a:lnTo>
                        <a:pt x="690" y="332"/>
                      </a:lnTo>
                      <a:lnTo>
                        <a:pt x="693" y="332"/>
                      </a:lnTo>
                      <a:lnTo>
                        <a:pt x="696" y="331"/>
                      </a:lnTo>
                      <a:lnTo>
                        <a:pt x="700" y="330"/>
                      </a:lnTo>
                      <a:lnTo>
                        <a:pt x="703" y="330"/>
                      </a:lnTo>
                      <a:lnTo>
                        <a:pt x="705" y="329"/>
                      </a:lnTo>
                      <a:lnTo>
                        <a:pt x="709" y="329"/>
                      </a:lnTo>
                      <a:lnTo>
                        <a:pt x="712" y="329"/>
                      </a:lnTo>
                      <a:lnTo>
                        <a:pt x="714" y="328"/>
                      </a:lnTo>
                      <a:lnTo>
                        <a:pt x="716" y="329"/>
                      </a:lnTo>
                      <a:lnTo>
                        <a:pt x="723" y="328"/>
                      </a:lnTo>
                      <a:lnTo>
                        <a:pt x="727" y="327"/>
                      </a:lnTo>
                      <a:lnTo>
                        <a:pt x="731" y="326"/>
                      </a:lnTo>
                      <a:lnTo>
                        <a:pt x="734" y="326"/>
                      </a:lnTo>
                      <a:lnTo>
                        <a:pt x="738" y="327"/>
                      </a:lnTo>
                      <a:lnTo>
                        <a:pt x="742" y="328"/>
                      </a:lnTo>
                      <a:lnTo>
                        <a:pt x="746" y="329"/>
                      </a:lnTo>
                      <a:lnTo>
                        <a:pt x="751" y="331"/>
                      </a:lnTo>
                      <a:lnTo>
                        <a:pt x="756" y="332"/>
                      </a:lnTo>
                      <a:lnTo>
                        <a:pt x="759" y="332"/>
                      </a:lnTo>
                      <a:lnTo>
                        <a:pt x="764" y="332"/>
                      </a:lnTo>
                      <a:lnTo>
                        <a:pt x="768" y="332"/>
                      </a:lnTo>
                      <a:lnTo>
                        <a:pt x="772" y="331"/>
                      </a:lnTo>
                      <a:lnTo>
                        <a:pt x="774" y="329"/>
                      </a:lnTo>
                      <a:lnTo>
                        <a:pt x="777" y="328"/>
                      </a:lnTo>
                      <a:lnTo>
                        <a:pt x="780" y="326"/>
                      </a:lnTo>
                      <a:lnTo>
                        <a:pt x="782" y="325"/>
                      </a:lnTo>
                      <a:lnTo>
                        <a:pt x="785" y="324"/>
                      </a:lnTo>
                      <a:lnTo>
                        <a:pt x="788" y="323"/>
                      </a:lnTo>
                      <a:lnTo>
                        <a:pt x="793" y="323"/>
                      </a:lnTo>
                      <a:lnTo>
                        <a:pt x="797" y="323"/>
                      </a:lnTo>
                      <a:lnTo>
                        <a:pt x="801" y="323"/>
                      </a:lnTo>
                      <a:lnTo>
                        <a:pt x="805" y="321"/>
                      </a:lnTo>
                      <a:lnTo>
                        <a:pt x="807" y="320"/>
                      </a:lnTo>
                      <a:lnTo>
                        <a:pt x="809" y="318"/>
                      </a:lnTo>
                      <a:lnTo>
                        <a:pt x="811" y="317"/>
                      </a:lnTo>
                      <a:lnTo>
                        <a:pt x="813" y="314"/>
                      </a:lnTo>
                      <a:lnTo>
                        <a:pt x="816" y="313"/>
                      </a:lnTo>
                      <a:lnTo>
                        <a:pt x="819" y="312"/>
                      </a:lnTo>
                      <a:lnTo>
                        <a:pt x="822" y="312"/>
                      </a:lnTo>
                      <a:lnTo>
                        <a:pt x="825" y="312"/>
                      </a:lnTo>
                      <a:lnTo>
                        <a:pt x="829" y="312"/>
                      </a:lnTo>
                      <a:lnTo>
                        <a:pt x="832" y="312"/>
                      </a:lnTo>
                      <a:lnTo>
                        <a:pt x="836" y="311"/>
                      </a:lnTo>
                      <a:lnTo>
                        <a:pt x="838" y="311"/>
                      </a:lnTo>
                      <a:lnTo>
                        <a:pt x="841" y="311"/>
                      </a:lnTo>
                      <a:lnTo>
                        <a:pt x="844" y="310"/>
                      </a:lnTo>
                      <a:lnTo>
                        <a:pt x="847" y="310"/>
                      </a:lnTo>
                      <a:lnTo>
                        <a:pt x="850" y="311"/>
                      </a:lnTo>
                      <a:lnTo>
                        <a:pt x="853" y="312"/>
                      </a:lnTo>
                      <a:lnTo>
                        <a:pt x="856" y="313"/>
                      </a:lnTo>
                      <a:lnTo>
                        <a:pt x="858" y="314"/>
                      </a:lnTo>
                      <a:lnTo>
                        <a:pt x="862" y="314"/>
                      </a:lnTo>
                      <a:lnTo>
                        <a:pt x="865" y="314"/>
                      </a:lnTo>
                      <a:lnTo>
                        <a:pt x="868" y="315"/>
                      </a:lnTo>
                      <a:lnTo>
                        <a:pt x="868" y="312"/>
                      </a:lnTo>
                      <a:lnTo>
                        <a:pt x="868" y="310"/>
                      </a:lnTo>
                      <a:lnTo>
                        <a:pt x="872" y="309"/>
                      </a:lnTo>
                      <a:lnTo>
                        <a:pt x="875" y="308"/>
                      </a:lnTo>
                      <a:lnTo>
                        <a:pt x="876" y="305"/>
                      </a:lnTo>
                      <a:lnTo>
                        <a:pt x="878" y="303"/>
                      </a:lnTo>
                      <a:lnTo>
                        <a:pt x="879" y="301"/>
                      </a:lnTo>
                      <a:lnTo>
                        <a:pt x="879" y="299"/>
                      </a:lnTo>
                      <a:lnTo>
                        <a:pt x="879" y="295"/>
                      </a:lnTo>
                      <a:lnTo>
                        <a:pt x="881" y="294"/>
                      </a:lnTo>
                      <a:lnTo>
                        <a:pt x="881" y="292"/>
                      </a:lnTo>
                      <a:lnTo>
                        <a:pt x="882" y="290"/>
                      </a:lnTo>
                      <a:lnTo>
                        <a:pt x="883" y="286"/>
                      </a:lnTo>
                      <a:lnTo>
                        <a:pt x="884" y="284"/>
                      </a:lnTo>
                      <a:lnTo>
                        <a:pt x="885" y="281"/>
                      </a:lnTo>
                      <a:lnTo>
                        <a:pt x="887" y="280"/>
                      </a:lnTo>
                      <a:lnTo>
                        <a:pt x="889" y="277"/>
                      </a:lnTo>
                      <a:lnTo>
                        <a:pt x="890" y="274"/>
                      </a:lnTo>
                      <a:lnTo>
                        <a:pt x="892" y="271"/>
                      </a:lnTo>
                      <a:lnTo>
                        <a:pt x="893" y="269"/>
                      </a:lnTo>
                      <a:lnTo>
                        <a:pt x="895" y="267"/>
                      </a:lnTo>
                      <a:lnTo>
                        <a:pt x="896" y="265"/>
                      </a:lnTo>
                      <a:lnTo>
                        <a:pt x="897" y="263"/>
                      </a:lnTo>
                      <a:lnTo>
                        <a:pt x="897" y="262"/>
                      </a:lnTo>
                      <a:lnTo>
                        <a:pt x="898" y="260"/>
                      </a:lnTo>
                      <a:lnTo>
                        <a:pt x="900" y="258"/>
                      </a:lnTo>
                      <a:lnTo>
                        <a:pt x="901" y="257"/>
                      </a:lnTo>
                      <a:lnTo>
                        <a:pt x="901" y="255"/>
                      </a:lnTo>
                      <a:lnTo>
                        <a:pt x="902" y="253"/>
                      </a:lnTo>
                      <a:lnTo>
                        <a:pt x="902" y="252"/>
                      </a:lnTo>
                      <a:lnTo>
                        <a:pt x="903" y="250"/>
                      </a:lnTo>
                      <a:lnTo>
                        <a:pt x="904" y="248"/>
                      </a:lnTo>
                      <a:lnTo>
                        <a:pt x="904" y="246"/>
                      </a:lnTo>
                      <a:lnTo>
                        <a:pt x="906" y="244"/>
                      </a:lnTo>
                      <a:lnTo>
                        <a:pt x="906" y="242"/>
                      </a:lnTo>
                      <a:lnTo>
                        <a:pt x="908" y="240"/>
                      </a:lnTo>
                      <a:lnTo>
                        <a:pt x="909" y="239"/>
                      </a:lnTo>
                      <a:lnTo>
                        <a:pt x="912" y="238"/>
                      </a:lnTo>
                      <a:lnTo>
                        <a:pt x="915" y="237"/>
                      </a:lnTo>
                      <a:lnTo>
                        <a:pt x="916" y="235"/>
                      </a:lnTo>
                      <a:lnTo>
                        <a:pt x="917" y="234"/>
                      </a:lnTo>
                      <a:lnTo>
                        <a:pt x="918" y="232"/>
                      </a:lnTo>
                      <a:lnTo>
                        <a:pt x="919" y="231"/>
                      </a:lnTo>
                      <a:lnTo>
                        <a:pt x="920" y="229"/>
                      </a:lnTo>
                      <a:lnTo>
                        <a:pt x="921" y="227"/>
                      </a:lnTo>
                      <a:lnTo>
                        <a:pt x="923" y="225"/>
                      </a:lnTo>
                      <a:lnTo>
                        <a:pt x="924" y="224"/>
                      </a:lnTo>
                      <a:lnTo>
                        <a:pt x="925" y="222"/>
                      </a:lnTo>
                      <a:lnTo>
                        <a:pt x="928" y="220"/>
                      </a:lnTo>
                      <a:lnTo>
                        <a:pt x="930" y="219"/>
                      </a:lnTo>
                      <a:lnTo>
                        <a:pt x="932" y="219"/>
                      </a:lnTo>
                      <a:lnTo>
                        <a:pt x="934" y="219"/>
                      </a:lnTo>
                      <a:lnTo>
                        <a:pt x="937" y="219"/>
                      </a:lnTo>
                      <a:lnTo>
                        <a:pt x="940" y="218"/>
                      </a:lnTo>
                      <a:lnTo>
                        <a:pt x="942" y="219"/>
                      </a:lnTo>
                      <a:lnTo>
                        <a:pt x="946" y="223"/>
                      </a:lnTo>
                      <a:lnTo>
                        <a:pt x="950" y="223"/>
                      </a:lnTo>
                      <a:lnTo>
                        <a:pt x="953" y="223"/>
                      </a:lnTo>
                      <a:lnTo>
                        <a:pt x="956" y="223"/>
                      </a:lnTo>
                      <a:lnTo>
                        <a:pt x="958" y="224"/>
                      </a:lnTo>
                      <a:lnTo>
                        <a:pt x="961" y="225"/>
                      </a:lnTo>
                      <a:lnTo>
                        <a:pt x="962" y="225"/>
                      </a:lnTo>
                      <a:lnTo>
                        <a:pt x="964" y="226"/>
                      </a:lnTo>
                      <a:lnTo>
                        <a:pt x="966" y="228"/>
                      </a:lnTo>
                      <a:lnTo>
                        <a:pt x="967" y="228"/>
                      </a:lnTo>
                      <a:lnTo>
                        <a:pt x="969" y="230"/>
                      </a:lnTo>
                      <a:lnTo>
                        <a:pt x="971" y="231"/>
                      </a:lnTo>
                      <a:lnTo>
                        <a:pt x="974" y="233"/>
                      </a:lnTo>
                      <a:lnTo>
                        <a:pt x="976" y="234"/>
                      </a:lnTo>
                      <a:lnTo>
                        <a:pt x="978" y="235"/>
                      </a:lnTo>
                      <a:lnTo>
                        <a:pt x="980" y="236"/>
                      </a:lnTo>
                      <a:lnTo>
                        <a:pt x="982" y="238"/>
                      </a:lnTo>
                      <a:lnTo>
                        <a:pt x="983" y="239"/>
                      </a:lnTo>
                      <a:lnTo>
                        <a:pt x="985" y="241"/>
                      </a:lnTo>
                      <a:lnTo>
                        <a:pt x="988" y="243"/>
                      </a:lnTo>
                      <a:lnTo>
                        <a:pt x="989" y="244"/>
                      </a:lnTo>
                      <a:lnTo>
                        <a:pt x="992" y="245"/>
                      </a:lnTo>
                      <a:lnTo>
                        <a:pt x="992" y="243"/>
                      </a:lnTo>
                      <a:lnTo>
                        <a:pt x="995" y="243"/>
                      </a:lnTo>
                      <a:lnTo>
                        <a:pt x="997" y="244"/>
                      </a:lnTo>
                      <a:lnTo>
                        <a:pt x="998" y="244"/>
                      </a:lnTo>
                      <a:lnTo>
                        <a:pt x="1000" y="244"/>
                      </a:lnTo>
                      <a:lnTo>
                        <a:pt x="1001" y="243"/>
                      </a:lnTo>
                      <a:lnTo>
                        <a:pt x="1003" y="243"/>
                      </a:lnTo>
                      <a:lnTo>
                        <a:pt x="1006" y="242"/>
                      </a:lnTo>
                      <a:lnTo>
                        <a:pt x="1009" y="242"/>
                      </a:lnTo>
                      <a:lnTo>
                        <a:pt x="1012" y="241"/>
                      </a:lnTo>
                      <a:lnTo>
                        <a:pt x="1014" y="241"/>
                      </a:lnTo>
                      <a:lnTo>
                        <a:pt x="1017" y="240"/>
                      </a:lnTo>
                      <a:lnTo>
                        <a:pt x="1020" y="240"/>
                      </a:lnTo>
                      <a:lnTo>
                        <a:pt x="1023" y="239"/>
                      </a:lnTo>
                      <a:lnTo>
                        <a:pt x="1025" y="239"/>
                      </a:lnTo>
                      <a:lnTo>
                        <a:pt x="1028" y="239"/>
                      </a:lnTo>
                      <a:lnTo>
                        <a:pt x="1030" y="239"/>
                      </a:lnTo>
                      <a:lnTo>
                        <a:pt x="1032" y="239"/>
                      </a:lnTo>
                      <a:lnTo>
                        <a:pt x="1035" y="239"/>
                      </a:lnTo>
                      <a:lnTo>
                        <a:pt x="1037" y="239"/>
                      </a:lnTo>
                      <a:lnTo>
                        <a:pt x="1039" y="239"/>
                      </a:lnTo>
                      <a:lnTo>
                        <a:pt x="1041" y="239"/>
                      </a:lnTo>
                      <a:lnTo>
                        <a:pt x="1043" y="239"/>
                      </a:lnTo>
                      <a:lnTo>
                        <a:pt x="1046" y="239"/>
                      </a:lnTo>
                      <a:lnTo>
                        <a:pt x="1048" y="239"/>
                      </a:lnTo>
                      <a:lnTo>
                        <a:pt x="1050" y="239"/>
                      </a:lnTo>
                      <a:lnTo>
                        <a:pt x="1052" y="239"/>
                      </a:lnTo>
                      <a:lnTo>
                        <a:pt x="1053" y="239"/>
                      </a:lnTo>
                      <a:lnTo>
                        <a:pt x="1055" y="239"/>
                      </a:lnTo>
                      <a:lnTo>
                        <a:pt x="1057" y="239"/>
                      </a:lnTo>
                      <a:lnTo>
                        <a:pt x="1059" y="239"/>
                      </a:lnTo>
                      <a:lnTo>
                        <a:pt x="1061" y="239"/>
                      </a:lnTo>
                      <a:lnTo>
                        <a:pt x="1063" y="239"/>
                      </a:lnTo>
                      <a:lnTo>
                        <a:pt x="1065" y="239"/>
                      </a:lnTo>
                      <a:lnTo>
                        <a:pt x="1068" y="238"/>
                      </a:lnTo>
                      <a:lnTo>
                        <a:pt x="1070" y="238"/>
                      </a:lnTo>
                      <a:lnTo>
                        <a:pt x="1072" y="239"/>
                      </a:lnTo>
                      <a:lnTo>
                        <a:pt x="1074" y="238"/>
                      </a:lnTo>
                      <a:lnTo>
                        <a:pt x="1076" y="238"/>
                      </a:lnTo>
                      <a:lnTo>
                        <a:pt x="1077" y="237"/>
                      </a:lnTo>
                      <a:lnTo>
                        <a:pt x="1078" y="237"/>
                      </a:lnTo>
                      <a:lnTo>
                        <a:pt x="1081" y="237"/>
                      </a:lnTo>
                      <a:lnTo>
                        <a:pt x="1082" y="239"/>
                      </a:lnTo>
                      <a:lnTo>
                        <a:pt x="1082" y="242"/>
                      </a:lnTo>
                      <a:lnTo>
                        <a:pt x="1082" y="243"/>
                      </a:lnTo>
                      <a:lnTo>
                        <a:pt x="1082" y="246"/>
                      </a:lnTo>
                      <a:lnTo>
                        <a:pt x="1083" y="248"/>
                      </a:lnTo>
                      <a:lnTo>
                        <a:pt x="1085" y="249"/>
                      </a:lnTo>
                      <a:lnTo>
                        <a:pt x="1086" y="250"/>
                      </a:lnTo>
                      <a:lnTo>
                        <a:pt x="1088" y="249"/>
                      </a:lnTo>
                      <a:lnTo>
                        <a:pt x="1090" y="249"/>
                      </a:lnTo>
                      <a:lnTo>
                        <a:pt x="1092" y="249"/>
                      </a:lnTo>
                      <a:lnTo>
                        <a:pt x="1093" y="248"/>
                      </a:lnTo>
                      <a:lnTo>
                        <a:pt x="1095" y="247"/>
                      </a:lnTo>
                      <a:lnTo>
                        <a:pt x="1097" y="246"/>
                      </a:lnTo>
                      <a:lnTo>
                        <a:pt x="1099" y="244"/>
                      </a:lnTo>
                      <a:lnTo>
                        <a:pt x="1101" y="243"/>
                      </a:lnTo>
                      <a:lnTo>
                        <a:pt x="1103" y="241"/>
                      </a:lnTo>
                      <a:lnTo>
                        <a:pt x="1104" y="241"/>
                      </a:lnTo>
                      <a:lnTo>
                        <a:pt x="1106" y="239"/>
                      </a:lnTo>
                      <a:lnTo>
                        <a:pt x="1109" y="239"/>
                      </a:lnTo>
                      <a:lnTo>
                        <a:pt x="1114" y="238"/>
                      </a:lnTo>
                      <a:lnTo>
                        <a:pt x="1116" y="238"/>
                      </a:lnTo>
                      <a:lnTo>
                        <a:pt x="1119" y="238"/>
                      </a:lnTo>
                      <a:lnTo>
                        <a:pt x="1123" y="238"/>
                      </a:lnTo>
                      <a:lnTo>
                        <a:pt x="1126" y="238"/>
                      </a:lnTo>
                      <a:lnTo>
                        <a:pt x="1129" y="237"/>
                      </a:lnTo>
                      <a:lnTo>
                        <a:pt x="1132" y="237"/>
                      </a:lnTo>
                      <a:lnTo>
                        <a:pt x="1135" y="237"/>
                      </a:lnTo>
                      <a:lnTo>
                        <a:pt x="1139" y="237"/>
                      </a:lnTo>
                      <a:lnTo>
                        <a:pt x="1142" y="237"/>
                      </a:lnTo>
                      <a:lnTo>
                        <a:pt x="1145" y="237"/>
                      </a:lnTo>
                      <a:lnTo>
                        <a:pt x="1148" y="237"/>
                      </a:lnTo>
                      <a:lnTo>
                        <a:pt x="1150" y="237"/>
                      </a:lnTo>
                      <a:lnTo>
                        <a:pt x="1152" y="237"/>
                      </a:lnTo>
                      <a:lnTo>
                        <a:pt x="1155" y="238"/>
                      </a:lnTo>
                      <a:lnTo>
                        <a:pt x="1159" y="238"/>
                      </a:lnTo>
                      <a:lnTo>
                        <a:pt x="1162" y="238"/>
                      </a:lnTo>
                      <a:lnTo>
                        <a:pt x="1165" y="238"/>
                      </a:lnTo>
                      <a:lnTo>
                        <a:pt x="1168" y="239"/>
                      </a:lnTo>
                      <a:lnTo>
                        <a:pt x="1171" y="239"/>
                      </a:lnTo>
                      <a:lnTo>
                        <a:pt x="1175" y="239"/>
                      </a:lnTo>
                      <a:lnTo>
                        <a:pt x="1178" y="240"/>
                      </a:lnTo>
                      <a:lnTo>
                        <a:pt x="1181" y="240"/>
                      </a:lnTo>
                      <a:lnTo>
                        <a:pt x="1185" y="241"/>
                      </a:lnTo>
                      <a:lnTo>
                        <a:pt x="1188" y="242"/>
                      </a:lnTo>
                      <a:lnTo>
                        <a:pt x="1193" y="242"/>
                      </a:lnTo>
                      <a:lnTo>
                        <a:pt x="1196" y="242"/>
                      </a:lnTo>
                      <a:lnTo>
                        <a:pt x="1200" y="242"/>
                      </a:lnTo>
                      <a:lnTo>
                        <a:pt x="1203" y="242"/>
                      </a:lnTo>
                      <a:lnTo>
                        <a:pt x="1207" y="243"/>
                      </a:lnTo>
                      <a:lnTo>
                        <a:pt x="1213" y="243"/>
                      </a:lnTo>
                      <a:lnTo>
                        <a:pt x="1217" y="243"/>
                      </a:lnTo>
                      <a:lnTo>
                        <a:pt x="1220" y="243"/>
                      </a:lnTo>
                      <a:lnTo>
                        <a:pt x="1223" y="243"/>
                      </a:lnTo>
                      <a:lnTo>
                        <a:pt x="1225" y="243"/>
                      </a:lnTo>
                      <a:lnTo>
                        <a:pt x="1227" y="244"/>
                      </a:lnTo>
                      <a:lnTo>
                        <a:pt x="1230" y="244"/>
                      </a:lnTo>
                      <a:lnTo>
                        <a:pt x="1232" y="244"/>
                      </a:lnTo>
                      <a:lnTo>
                        <a:pt x="1235" y="244"/>
                      </a:lnTo>
                      <a:lnTo>
                        <a:pt x="1238" y="245"/>
                      </a:lnTo>
                      <a:lnTo>
                        <a:pt x="1242" y="246"/>
                      </a:lnTo>
                      <a:lnTo>
                        <a:pt x="1244" y="246"/>
                      </a:lnTo>
                      <a:lnTo>
                        <a:pt x="1247" y="246"/>
                      </a:lnTo>
                      <a:lnTo>
                        <a:pt x="1250" y="246"/>
                      </a:lnTo>
                      <a:lnTo>
                        <a:pt x="1253" y="247"/>
                      </a:lnTo>
                      <a:lnTo>
                        <a:pt x="1255" y="247"/>
                      </a:lnTo>
                      <a:lnTo>
                        <a:pt x="1256" y="248"/>
                      </a:lnTo>
                      <a:lnTo>
                        <a:pt x="1258" y="250"/>
                      </a:lnTo>
                      <a:lnTo>
                        <a:pt x="1260" y="251"/>
                      </a:lnTo>
                      <a:lnTo>
                        <a:pt x="1259" y="255"/>
                      </a:lnTo>
                      <a:lnTo>
                        <a:pt x="1259" y="258"/>
                      </a:lnTo>
                      <a:lnTo>
                        <a:pt x="1259" y="261"/>
                      </a:lnTo>
                      <a:lnTo>
                        <a:pt x="1259" y="263"/>
                      </a:lnTo>
                      <a:lnTo>
                        <a:pt x="1262" y="264"/>
                      </a:lnTo>
                      <a:lnTo>
                        <a:pt x="1264" y="265"/>
                      </a:lnTo>
                      <a:lnTo>
                        <a:pt x="1266" y="265"/>
                      </a:lnTo>
                      <a:lnTo>
                        <a:pt x="1267" y="266"/>
                      </a:lnTo>
                      <a:lnTo>
                        <a:pt x="1269" y="266"/>
                      </a:lnTo>
                      <a:lnTo>
                        <a:pt x="1272" y="268"/>
                      </a:lnTo>
                      <a:lnTo>
                        <a:pt x="1274" y="269"/>
                      </a:lnTo>
                      <a:lnTo>
                        <a:pt x="1275" y="271"/>
                      </a:lnTo>
                      <a:lnTo>
                        <a:pt x="1276" y="274"/>
                      </a:lnTo>
                      <a:lnTo>
                        <a:pt x="1277" y="276"/>
                      </a:lnTo>
                      <a:lnTo>
                        <a:pt x="1277" y="279"/>
                      </a:lnTo>
                      <a:lnTo>
                        <a:pt x="1277" y="281"/>
                      </a:lnTo>
                      <a:lnTo>
                        <a:pt x="1278" y="283"/>
                      </a:lnTo>
                      <a:lnTo>
                        <a:pt x="1278" y="285"/>
                      </a:lnTo>
                      <a:lnTo>
                        <a:pt x="1278" y="289"/>
                      </a:lnTo>
                      <a:lnTo>
                        <a:pt x="1278" y="291"/>
                      </a:lnTo>
                      <a:lnTo>
                        <a:pt x="1277" y="293"/>
                      </a:lnTo>
                      <a:lnTo>
                        <a:pt x="1276" y="296"/>
                      </a:lnTo>
                      <a:lnTo>
                        <a:pt x="1277" y="298"/>
                      </a:lnTo>
                      <a:lnTo>
                        <a:pt x="1277" y="299"/>
                      </a:lnTo>
                      <a:lnTo>
                        <a:pt x="1278" y="300"/>
                      </a:lnTo>
                      <a:lnTo>
                        <a:pt x="1280" y="300"/>
                      </a:lnTo>
                      <a:lnTo>
                        <a:pt x="1281" y="303"/>
                      </a:lnTo>
                      <a:lnTo>
                        <a:pt x="1282" y="305"/>
                      </a:lnTo>
                      <a:lnTo>
                        <a:pt x="1282" y="306"/>
                      </a:lnTo>
                      <a:lnTo>
                        <a:pt x="1284" y="308"/>
                      </a:lnTo>
                      <a:lnTo>
                        <a:pt x="1285" y="310"/>
                      </a:lnTo>
                      <a:lnTo>
                        <a:pt x="1286" y="311"/>
                      </a:lnTo>
                      <a:lnTo>
                        <a:pt x="1287" y="312"/>
                      </a:lnTo>
                      <a:lnTo>
                        <a:pt x="1289" y="313"/>
                      </a:lnTo>
                      <a:lnTo>
                        <a:pt x="1290" y="314"/>
                      </a:lnTo>
                      <a:lnTo>
                        <a:pt x="1292" y="316"/>
                      </a:lnTo>
                      <a:lnTo>
                        <a:pt x="1294" y="317"/>
                      </a:lnTo>
                      <a:lnTo>
                        <a:pt x="1297" y="319"/>
                      </a:lnTo>
                      <a:lnTo>
                        <a:pt x="1298" y="321"/>
                      </a:lnTo>
                      <a:lnTo>
                        <a:pt x="1299" y="322"/>
                      </a:lnTo>
                      <a:lnTo>
                        <a:pt x="1300" y="323"/>
                      </a:lnTo>
                      <a:lnTo>
                        <a:pt x="1300" y="324"/>
                      </a:lnTo>
                      <a:lnTo>
                        <a:pt x="1302" y="326"/>
                      </a:lnTo>
                      <a:lnTo>
                        <a:pt x="1303" y="328"/>
                      </a:lnTo>
                      <a:lnTo>
                        <a:pt x="1303" y="330"/>
                      </a:lnTo>
                      <a:lnTo>
                        <a:pt x="1303" y="331"/>
                      </a:lnTo>
                      <a:lnTo>
                        <a:pt x="1304" y="332"/>
                      </a:lnTo>
                      <a:lnTo>
                        <a:pt x="1305" y="334"/>
                      </a:lnTo>
                      <a:lnTo>
                        <a:pt x="1306" y="335"/>
                      </a:lnTo>
                      <a:lnTo>
                        <a:pt x="1307" y="337"/>
                      </a:lnTo>
                      <a:lnTo>
                        <a:pt x="1306" y="339"/>
                      </a:lnTo>
                      <a:lnTo>
                        <a:pt x="1307" y="343"/>
                      </a:lnTo>
                      <a:lnTo>
                        <a:pt x="1307" y="345"/>
                      </a:lnTo>
                      <a:lnTo>
                        <a:pt x="1307" y="346"/>
                      </a:lnTo>
                      <a:lnTo>
                        <a:pt x="1306" y="348"/>
                      </a:lnTo>
                      <a:lnTo>
                        <a:pt x="1306" y="350"/>
                      </a:lnTo>
                      <a:lnTo>
                        <a:pt x="1305" y="352"/>
                      </a:lnTo>
                      <a:lnTo>
                        <a:pt x="1305" y="353"/>
                      </a:lnTo>
                      <a:lnTo>
                        <a:pt x="1304" y="355"/>
                      </a:lnTo>
                      <a:lnTo>
                        <a:pt x="1307" y="356"/>
                      </a:lnTo>
                      <a:lnTo>
                        <a:pt x="1308" y="358"/>
                      </a:lnTo>
                      <a:lnTo>
                        <a:pt x="1310" y="360"/>
                      </a:lnTo>
                      <a:lnTo>
                        <a:pt x="1311" y="361"/>
                      </a:lnTo>
                      <a:lnTo>
                        <a:pt x="1313" y="362"/>
                      </a:lnTo>
                      <a:lnTo>
                        <a:pt x="1315" y="364"/>
                      </a:lnTo>
                      <a:lnTo>
                        <a:pt x="1317" y="366"/>
                      </a:lnTo>
                      <a:lnTo>
                        <a:pt x="1319" y="368"/>
                      </a:lnTo>
                      <a:lnTo>
                        <a:pt x="1320" y="369"/>
                      </a:lnTo>
                      <a:lnTo>
                        <a:pt x="1324" y="371"/>
                      </a:lnTo>
                      <a:lnTo>
                        <a:pt x="1330" y="374"/>
                      </a:lnTo>
                      <a:lnTo>
                        <a:pt x="1332" y="374"/>
                      </a:lnTo>
                      <a:lnTo>
                        <a:pt x="1335" y="374"/>
                      </a:lnTo>
                      <a:lnTo>
                        <a:pt x="1336" y="374"/>
                      </a:lnTo>
                      <a:lnTo>
                        <a:pt x="1338" y="374"/>
                      </a:lnTo>
                      <a:lnTo>
                        <a:pt x="1341" y="374"/>
                      </a:lnTo>
                      <a:lnTo>
                        <a:pt x="1344" y="375"/>
                      </a:lnTo>
                      <a:lnTo>
                        <a:pt x="1346" y="375"/>
                      </a:lnTo>
                      <a:lnTo>
                        <a:pt x="1350" y="376"/>
                      </a:lnTo>
                      <a:lnTo>
                        <a:pt x="1354" y="377"/>
                      </a:lnTo>
                      <a:lnTo>
                        <a:pt x="1358" y="379"/>
                      </a:lnTo>
                      <a:lnTo>
                        <a:pt x="1365" y="383"/>
                      </a:lnTo>
                      <a:lnTo>
                        <a:pt x="1366" y="385"/>
                      </a:lnTo>
                      <a:lnTo>
                        <a:pt x="1368" y="387"/>
                      </a:lnTo>
                      <a:lnTo>
                        <a:pt x="1370" y="387"/>
                      </a:lnTo>
                      <a:lnTo>
                        <a:pt x="1373" y="388"/>
                      </a:lnTo>
                      <a:lnTo>
                        <a:pt x="1375" y="390"/>
                      </a:lnTo>
                      <a:lnTo>
                        <a:pt x="1377" y="392"/>
                      </a:lnTo>
                      <a:lnTo>
                        <a:pt x="1378" y="394"/>
                      </a:lnTo>
                      <a:lnTo>
                        <a:pt x="1380" y="396"/>
                      </a:lnTo>
                      <a:lnTo>
                        <a:pt x="1382" y="398"/>
                      </a:lnTo>
                      <a:lnTo>
                        <a:pt x="1383" y="400"/>
                      </a:lnTo>
                      <a:lnTo>
                        <a:pt x="1384" y="403"/>
                      </a:lnTo>
                      <a:lnTo>
                        <a:pt x="1387" y="405"/>
                      </a:lnTo>
                      <a:lnTo>
                        <a:pt x="1388" y="407"/>
                      </a:lnTo>
                      <a:lnTo>
                        <a:pt x="1391" y="408"/>
                      </a:lnTo>
                      <a:lnTo>
                        <a:pt x="1393" y="409"/>
                      </a:lnTo>
                      <a:lnTo>
                        <a:pt x="1396" y="409"/>
                      </a:lnTo>
                      <a:lnTo>
                        <a:pt x="1398" y="409"/>
                      </a:lnTo>
                      <a:lnTo>
                        <a:pt x="1401" y="409"/>
                      </a:lnTo>
                      <a:lnTo>
                        <a:pt x="1406" y="408"/>
                      </a:lnTo>
                      <a:lnTo>
                        <a:pt x="1408" y="408"/>
                      </a:lnTo>
                      <a:lnTo>
                        <a:pt x="1411" y="408"/>
                      </a:lnTo>
                      <a:lnTo>
                        <a:pt x="1413" y="409"/>
                      </a:lnTo>
                      <a:lnTo>
                        <a:pt x="1415" y="409"/>
                      </a:lnTo>
                      <a:lnTo>
                        <a:pt x="1416" y="410"/>
                      </a:lnTo>
                      <a:lnTo>
                        <a:pt x="1419" y="410"/>
                      </a:lnTo>
                      <a:lnTo>
                        <a:pt x="1421" y="410"/>
                      </a:lnTo>
                      <a:lnTo>
                        <a:pt x="1424" y="410"/>
                      </a:lnTo>
                      <a:lnTo>
                        <a:pt x="1426" y="410"/>
                      </a:lnTo>
                      <a:lnTo>
                        <a:pt x="1429" y="409"/>
                      </a:lnTo>
                      <a:lnTo>
                        <a:pt x="1432" y="409"/>
                      </a:lnTo>
                      <a:lnTo>
                        <a:pt x="1435" y="408"/>
                      </a:lnTo>
                      <a:lnTo>
                        <a:pt x="1440" y="407"/>
                      </a:lnTo>
                      <a:lnTo>
                        <a:pt x="1442" y="406"/>
                      </a:lnTo>
                      <a:lnTo>
                        <a:pt x="1444" y="405"/>
                      </a:lnTo>
                      <a:lnTo>
                        <a:pt x="1446" y="404"/>
                      </a:lnTo>
                      <a:lnTo>
                        <a:pt x="1451" y="401"/>
                      </a:lnTo>
                      <a:lnTo>
                        <a:pt x="1453" y="400"/>
                      </a:lnTo>
                      <a:lnTo>
                        <a:pt x="1455" y="398"/>
                      </a:lnTo>
                      <a:lnTo>
                        <a:pt x="1458" y="396"/>
                      </a:lnTo>
                      <a:lnTo>
                        <a:pt x="1460" y="393"/>
                      </a:lnTo>
                      <a:lnTo>
                        <a:pt x="1462" y="391"/>
                      </a:lnTo>
                      <a:lnTo>
                        <a:pt x="1463" y="389"/>
                      </a:lnTo>
                      <a:lnTo>
                        <a:pt x="1467" y="386"/>
                      </a:lnTo>
                      <a:lnTo>
                        <a:pt x="1470" y="384"/>
                      </a:lnTo>
                      <a:lnTo>
                        <a:pt x="1472" y="382"/>
                      </a:lnTo>
                      <a:lnTo>
                        <a:pt x="1480" y="376"/>
                      </a:lnTo>
                      <a:lnTo>
                        <a:pt x="1483" y="373"/>
                      </a:lnTo>
                      <a:lnTo>
                        <a:pt x="1486" y="371"/>
                      </a:lnTo>
                      <a:lnTo>
                        <a:pt x="1487" y="370"/>
                      </a:lnTo>
                      <a:lnTo>
                        <a:pt x="1490" y="368"/>
                      </a:lnTo>
                      <a:lnTo>
                        <a:pt x="1493" y="366"/>
                      </a:lnTo>
                      <a:lnTo>
                        <a:pt x="1496" y="363"/>
                      </a:lnTo>
                      <a:lnTo>
                        <a:pt x="1499" y="359"/>
                      </a:lnTo>
                      <a:lnTo>
                        <a:pt x="1501" y="357"/>
                      </a:lnTo>
                      <a:lnTo>
                        <a:pt x="1504" y="354"/>
                      </a:lnTo>
                      <a:lnTo>
                        <a:pt x="1507" y="352"/>
                      </a:lnTo>
                      <a:lnTo>
                        <a:pt x="1512" y="347"/>
                      </a:lnTo>
                      <a:lnTo>
                        <a:pt x="1516" y="345"/>
                      </a:lnTo>
                      <a:lnTo>
                        <a:pt x="1519" y="344"/>
                      </a:lnTo>
                      <a:lnTo>
                        <a:pt x="1522" y="342"/>
                      </a:lnTo>
                      <a:lnTo>
                        <a:pt x="1524" y="341"/>
                      </a:lnTo>
                      <a:lnTo>
                        <a:pt x="1526" y="340"/>
                      </a:lnTo>
                      <a:lnTo>
                        <a:pt x="1529" y="340"/>
                      </a:lnTo>
                      <a:lnTo>
                        <a:pt x="1531" y="338"/>
                      </a:lnTo>
                      <a:lnTo>
                        <a:pt x="1534" y="337"/>
                      </a:lnTo>
                      <a:lnTo>
                        <a:pt x="1537" y="336"/>
                      </a:lnTo>
                      <a:lnTo>
                        <a:pt x="1539" y="335"/>
                      </a:lnTo>
                      <a:lnTo>
                        <a:pt x="1544" y="333"/>
                      </a:lnTo>
                      <a:lnTo>
                        <a:pt x="1547" y="332"/>
                      </a:lnTo>
                      <a:lnTo>
                        <a:pt x="1549" y="331"/>
                      </a:lnTo>
                      <a:lnTo>
                        <a:pt x="1551" y="330"/>
                      </a:lnTo>
                      <a:lnTo>
                        <a:pt x="1554" y="329"/>
                      </a:lnTo>
                      <a:lnTo>
                        <a:pt x="1556" y="328"/>
                      </a:lnTo>
                      <a:lnTo>
                        <a:pt x="1558" y="326"/>
                      </a:lnTo>
                      <a:lnTo>
                        <a:pt x="1560" y="325"/>
                      </a:lnTo>
                      <a:lnTo>
                        <a:pt x="1561" y="323"/>
                      </a:lnTo>
                      <a:lnTo>
                        <a:pt x="1561" y="322"/>
                      </a:lnTo>
                      <a:lnTo>
                        <a:pt x="1562" y="320"/>
                      </a:lnTo>
                      <a:lnTo>
                        <a:pt x="1561" y="318"/>
                      </a:lnTo>
                      <a:lnTo>
                        <a:pt x="1561" y="316"/>
                      </a:lnTo>
                      <a:lnTo>
                        <a:pt x="1560" y="315"/>
                      </a:lnTo>
                      <a:lnTo>
                        <a:pt x="1559" y="313"/>
                      </a:lnTo>
                      <a:lnTo>
                        <a:pt x="1558" y="311"/>
                      </a:lnTo>
                      <a:lnTo>
                        <a:pt x="1558" y="310"/>
                      </a:lnTo>
                      <a:lnTo>
                        <a:pt x="1558" y="308"/>
                      </a:lnTo>
                      <a:lnTo>
                        <a:pt x="1557" y="306"/>
                      </a:lnTo>
                      <a:lnTo>
                        <a:pt x="1557" y="305"/>
                      </a:lnTo>
                      <a:lnTo>
                        <a:pt x="1556" y="303"/>
                      </a:lnTo>
                      <a:lnTo>
                        <a:pt x="1557" y="301"/>
                      </a:lnTo>
                      <a:lnTo>
                        <a:pt x="1558" y="300"/>
                      </a:lnTo>
                      <a:lnTo>
                        <a:pt x="1560" y="298"/>
                      </a:lnTo>
                      <a:lnTo>
                        <a:pt x="1562" y="297"/>
                      </a:lnTo>
                      <a:lnTo>
                        <a:pt x="1563" y="296"/>
                      </a:lnTo>
                      <a:lnTo>
                        <a:pt x="1565" y="294"/>
                      </a:lnTo>
                      <a:lnTo>
                        <a:pt x="1567" y="292"/>
                      </a:lnTo>
                      <a:lnTo>
                        <a:pt x="1569" y="290"/>
                      </a:lnTo>
                      <a:lnTo>
                        <a:pt x="1570" y="288"/>
                      </a:lnTo>
                      <a:lnTo>
                        <a:pt x="1573" y="286"/>
                      </a:lnTo>
                      <a:lnTo>
                        <a:pt x="1575" y="286"/>
                      </a:lnTo>
                      <a:lnTo>
                        <a:pt x="1577" y="285"/>
                      </a:lnTo>
                      <a:lnTo>
                        <a:pt x="1579" y="283"/>
                      </a:lnTo>
                      <a:lnTo>
                        <a:pt x="1581" y="282"/>
                      </a:lnTo>
                      <a:lnTo>
                        <a:pt x="1583" y="282"/>
                      </a:lnTo>
                      <a:lnTo>
                        <a:pt x="1585" y="281"/>
                      </a:lnTo>
                      <a:lnTo>
                        <a:pt x="1588" y="280"/>
                      </a:lnTo>
                      <a:lnTo>
                        <a:pt x="1591" y="279"/>
                      </a:lnTo>
                      <a:lnTo>
                        <a:pt x="1594" y="277"/>
                      </a:lnTo>
                      <a:lnTo>
                        <a:pt x="1598" y="276"/>
                      </a:lnTo>
                      <a:lnTo>
                        <a:pt x="1601" y="274"/>
                      </a:lnTo>
                      <a:lnTo>
                        <a:pt x="1603" y="273"/>
                      </a:lnTo>
                      <a:lnTo>
                        <a:pt x="1606" y="272"/>
                      </a:lnTo>
                      <a:lnTo>
                        <a:pt x="1608" y="271"/>
                      </a:lnTo>
                      <a:lnTo>
                        <a:pt x="1611" y="270"/>
                      </a:lnTo>
                      <a:lnTo>
                        <a:pt x="1613" y="269"/>
                      </a:lnTo>
                      <a:lnTo>
                        <a:pt x="1615" y="267"/>
                      </a:lnTo>
                      <a:lnTo>
                        <a:pt x="1619" y="265"/>
                      </a:lnTo>
                      <a:lnTo>
                        <a:pt x="1621" y="263"/>
                      </a:lnTo>
                      <a:lnTo>
                        <a:pt x="1624" y="262"/>
                      </a:lnTo>
                      <a:lnTo>
                        <a:pt x="1626" y="260"/>
                      </a:lnTo>
                      <a:lnTo>
                        <a:pt x="1629" y="258"/>
                      </a:lnTo>
                      <a:lnTo>
                        <a:pt x="1631" y="257"/>
                      </a:lnTo>
                      <a:lnTo>
                        <a:pt x="1633" y="256"/>
                      </a:lnTo>
                      <a:lnTo>
                        <a:pt x="1635" y="255"/>
                      </a:lnTo>
                      <a:lnTo>
                        <a:pt x="1637" y="255"/>
                      </a:lnTo>
                      <a:lnTo>
                        <a:pt x="1640" y="254"/>
                      </a:lnTo>
                      <a:lnTo>
                        <a:pt x="1643" y="254"/>
                      </a:lnTo>
                      <a:lnTo>
                        <a:pt x="1648" y="255"/>
                      </a:lnTo>
                      <a:lnTo>
                        <a:pt x="1653" y="255"/>
                      </a:lnTo>
                      <a:lnTo>
                        <a:pt x="1658" y="256"/>
                      </a:lnTo>
                      <a:lnTo>
                        <a:pt x="1661" y="257"/>
                      </a:lnTo>
                      <a:lnTo>
                        <a:pt x="1664" y="258"/>
                      </a:lnTo>
                      <a:lnTo>
                        <a:pt x="1666" y="260"/>
                      </a:lnTo>
                      <a:lnTo>
                        <a:pt x="1670" y="262"/>
                      </a:lnTo>
                      <a:lnTo>
                        <a:pt x="1672" y="263"/>
                      </a:lnTo>
                      <a:lnTo>
                        <a:pt x="1675" y="264"/>
                      </a:lnTo>
                      <a:lnTo>
                        <a:pt x="1677" y="264"/>
                      </a:lnTo>
                      <a:lnTo>
                        <a:pt x="1680" y="263"/>
                      </a:lnTo>
                      <a:lnTo>
                        <a:pt x="1682" y="263"/>
                      </a:lnTo>
                      <a:lnTo>
                        <a:pt x="1685" y="262"/>
                      </a:lnTo>
                      <a:lnTo>
                        <a:pt x="1687" y="261"/>
                      </a:lnTo>
                      <a:lnTo>
                        <a:pt x="1690" y="260"/>
                      </a:lnTo>
                      <a:lnTo>
                        <a:pt x="1692" y="259"/>
                      </a:lnTo>
                      <a:lnTo>
                        <a:pt x="1694" y="259"/>
                      </a:lnTo>
                      <a:lnTo>
                        <a:pt x="1697" y="257"/>
                      </a:lnTo>
                      <a:lnTo>
                        <a:pt x="1699" y="256"/>
                      </a:lnTo>
                      <a:lnTo>
                        <a:pt x="1702" y="255"/>
                      </a:lnTo>
                      <a:lnTo>
                        <a:pt x="1704" y="253"/>
                      </a:lnTo>
                      <a:lnTo>
                        <a:pt x="1707" y="252"/>
                      </a:lnTo>
                      <a:lnTo>
                        <a:pt x="1713" y="251"/>
                      </a:lnTo>
                      <a:lnTo>
                        <a:pt x="1715" y="252"/>
                      </a:lnTo>
                      <a:lnTo>
                        <a:pt x="1717" y="253"/>
                      </a:lnTo>
                      <a:lnTo>
                        <a:pt x="1719" y="254"/>
                      </a:lnTo>
                      <a:lnTo>
                        <a:pt x="1721" y="255"/>
                      </a:lnTo>
                      <a:lnTo>
                        <a:pt x="1724" y="257"/>
                      </a:lnTo>
                      <a:lnTo>
                        <a:pt x="1725" y="258"/>
                      </a:lnTo>
                      <a:lnTo>
                        <a:pt x="1727" y="259"/>
                      </a:lnTo>
                      <a:lnTo>
                        <a:pt x="1728" y="260"/>
                      </a:lnTo>
                      <a:lnTo>
                        <a:pt x="1730" y="260"/>
                      </a:lnTo>
                      <a:lnTo>
                        <a:pt x="1729" y="258"/>
                      </a:lnTo>
                      <a:lnTo>
                        <a:pt x="1731" y="257"/>
                      </a:lnTo>
                      <a:lnTo>
                        <a:pt x="1732" y="256"/>
                      </a:lnTo>
                      <a:lnTo>
                        <a:pt x="1734" y="254"/>
                      </a:lnTo>
                      <a:lnTo>
                        <a:pt x="1735" y="253"/>
                      </a:lnTo>
                      <a:lnTo>
                        <a:pt x="1734" y="251"/>
                      </a:lnTo>
                      <a:lnTo>
                        <a:pt x="1736" y="250"/>
                      </a:lnTo>
                      <a:lnTo>
                        <a:pt x="1736" y="248"/>
                      </a:lnTo>
                      <a:lnTo>
                        <a:pt x="1737" y="247"/>
                      </a:lnTo>
                      <a:lnTo>
                        <a:pt x="1738" y="247"/>
                      </a:lnTo>
                      <a:lnTo>
                        <a:pt x="1742" y="246"/>
                      </a:lnTo>
                      <a:lnTo>
                        <a:pt x="1744" y="246"/>
                      </a:lnTo>
                      <a:lnTo>
                        <a:pt x="1745" y="245"/>
                      </a:lnTo>
                      <a:lnTo>
                        <a:pt x="1746" y="242"/>
                      </a:lnTo>
                      <a:lnTo>
                        <a:pt x="1748" y="241"/>
                      </a:lnTo>
                      <a:lnTo>
                        <a:pt x="1750" y="240"/>
                      </a:lnTo>
                      <a:lnTo>
                        <a:pt x="1752" y="240"/>
                      </a:lnTo>
                      <a:lnTo>
                        <a:pt x="1753" y="240"/>
                      </a:lnTo>
                      <a:lnTo>
                        <a:pt x="1755" y="242"/>
                      </a:lnTo>
                      <a:lnTo>
                        <a:pt x="1756" y="242"/>
                      </a:lnTo>
                      <a:lnTo>
                        <a:pt x="1758" y="243"/>
                      </a:lnTo>
                      <a:lnTo>
                        <a:pt x="1760" y="243"/>
                      </a:lnTo>
                      <a:lnTo>
                        <a:pt x="1761" y="243"/>
                      </a:lnTo>
                      <a:lnTo>
                        <a:pt x="1764" y="244"/>
                      </a:lnTo>
                      <a:lnTo>
                        <a:pt x="1766" y="245"/>
                      </a:lnTo>
                      <a:lnTo>
                        <a:pt x="1767" y="246"/>
                      </a:lnTo>
                      <a:lnTo>
                        <a:pt x="1768" y="247"/>
                      </a:lnTo>
                      <a:lnTo>
                        <a:pt x="1770" y="248"/>
                      </a:lnTo>
                      <a:lnTo>
                        <a:pt x="1771" y="248"/>
                      </a:lnTo>
                      <a:lnTo>
                        <a:pt x="1773" y="248"/>
                      </a:lnTo>
                      <a:lnTo>
                        <a:pt x="1776" y="249"/>
                      </a:lnTo>
                      <a:lnTo>
                        <a:pt x="1777" y="249"/>
                      </a:lnTo>
                      <a:lnTo>
                        <a:pt x="1779" y="248"/>
                      </a:lnTo>
                      <a:lnTo>
                        <a:pt x="1781" y="248"/>
                      </a:lnTo>
                      <a:lnTo>
                        <a:pt x="1783" y="249"/>
                      </a:lnTo>
                      <a:lnTo>
                        <a:pt x="1786" y="249"/>
                      </a:lnTo>
                      <a:lnTo>
                        <a:pt x="1786" y="250"/>
                      </a:lnTo>
                      <a:lnTo>
                        <a:pt x="1787" y="252"/>
                      </a:lnTo>
                      <a:lnTo>
                        <a:pt x="1788" y="255"/>
                      </a:lnTo>
                      <a:lnTo>
                        <a:pt x="1789" y="258"/>
                      </a:lnTo>
                      <a:lnTo>
                        <a:pt x="1790" y="260"/>
                      </a:lnTo>
                      <a:lnTo>
                        <a:pt x="1790" y="262"/>
                      </a:lnTo>
                      <a:lnTo>
                        <a:pt x="1791" y="264"/>
                      </a:lnTo>
                      <a:lnTo>
                        <a:pt x="1792" y="267"/>
                      </a:lnTo>
                      <a:lnTo>
                        <a:pt x="1794" y="269"/>
                      </a:lnTo>
                      <a:lnTo>
                        <a:pt x="1796" y="271"/>
                      </a:lnTo>
                      <a:lnTo>
                        <a:pt x="1797" y="274"/>
                      </a:lnTo>
                      <a:lnTo>
                        <a:pt x="1798" y="277"/>
                      </a:lnTo>
                      <a:lnTo>
                        <a:pt x="1799" y="280"/>
                      </a:lnTo>
                      <a:lnTo>
                        <a:pt x="1801" y="283"/>
                      </a:lnTo>
                      <a:lnTo>
                        <a:pt x="1802" y="285"/>
                      </a:lnTo>
                      <a:lnTo>
                        <a:pt x="1804" y="289"/>
                      </a:lnTo>
                      <a:lnTo>
                        <a:pt x="1805" y="291"/>
                      </a:lnTo>
                      <a:lnTo>
                        <a:pt x="1806" y="295"/>
                      </a:lnTo>
                      <a:lnTo>
                        <a:pt x="1807" y="297"/>
                      </a:lnTo>
                      <a:lnTo>
                        <a:pt x="1808" y="300"/>
                      </a:lnTo>
                      <a:lnTo>
                        <a:pt x="1808" y="301"/>
                      </a:lnTo>
                      <a:lnTo>
                        <a:pt x="1809" y="303"/>
                      </a:lnTo>
                      <a:lnTo>
                        <a:pt x="1811" y="306"/>
                      </a:lnTo>
                      <a:lnTo>
                        <a:pt x="1813" y="309"/>
                      </a:lnTo>
                      <a:lnTo>
                        <a:pt x="1814" y="312"/>
                      </a:lnTo>
                      <a:lnTo>
                        <a:pt x="1815" y="314"/>
                      </a:lnTo>
                      <a:lnTo>
                        <a:pt x="1817" y="317"/>
                      </a:lnTo>
                      <a:lnTo>
                        <a:pt x="1818" y="319"/>
                      </a:lnTo>
                      <a:lnTo>
                        <a:pt x="1819" y="322"/>
                      </a:lnTo>
                      <a:lnTo>
                        <a:pt x="1820" y="324"/>
                      </a:lnTo>
                      <a:lnTo>
                        <a:pt x="1821" y="327"/>
                      </a:lnTo>
                      <a:lnTo>
                        <a:pt x="1822" y="330"/>
                      </a:lnTo>
                      <a:lnTo>
                        <a:pt x="1823" y="333"/>
                      </a:lnTo>
                      <a:lnTo>
                        <a:pt x="1824" y="334"/>
                      </a:lnTo>
                      <a:lnTo>
                        <a:pt x="1825" y="337"/>
                      </a:lnTo>
                      <a:lnTo>
                        <a:pt x="1826" y="339"/>
                      </a:lnTo>
                      <a:lnTo>
                        <a:pt x="1827" y="342"/>
                      </a:lnTo>
                      <a:lnTo>
                        <a:pt x="1827" y="343"/>
                      </a:lnTo>
                      <a:lnTo>
                        <a:pt x="1828" y="346"/>
                      </a:lnTo>
                      <a:lnTo>
                        <a:pt x="1829" y="348"/>
                      </a:lnTo>
                      <a:lnTo>
                        <a:pt x="1831" y="350"/>
                      </a:lnTo>
                      <a:lnTo>
                        <a:pt x="1832" y="352"/>
                      </a:lnTo>
                      <a:lnTo>
                        <a:pt x="1833" y="353"/>
                      </a:lnTo>
                      <a:lnTo>
                        <a:pt x="1835" y="355"/>
                      </a:lnTo>
                      <a:lnTo>
                        <a:pt x="1837" y="358"/>
                      </a:lnTo>
                      <a:lnTo>
                        <a:pt x="1838" y="361"/>
                      </a:lnTo>
                      <a:lnTo>
                        <a:pt x="1839" y="365"/>
                      </a:lnTo>
                      <a:lnTo>
                        <a:pt x="1840" y="367"/>
                      </a:lnTo>
                      <a:lnTo>
                        <a:pt x="1841" y="370"/>
                      </a:lnTo>
                      <a:lnTo>
                        <a:pt x="1844" y="376"/>
                      </a:lnTo>
                      <a:lnTo>
                        <a:pt x="1845" y="378"/>
                      </a:lnTo>
                      <a:lnTo>
                        <a:pt x="1847" y="383"/>
                      </a:lnTo>
                      <a:lnTo>
                        <a:pt x="1848" y="386"/>
                      </a:lnTo>
                      <a:lnTo>
                        <a:pt x="1850" y="389"/>
                      </a:lnTo>
                      <a:lnTo>
                        <a:pt x="1851" y="391"/>
                      </a:lnTo>
                      <a:lnTo>
                        <a:pt x="1852" y="393"/>
                      </a:lnTo>
                      <a:lnTo>
                        <a:pt x="1853" y="395"/>
                      </a:lnTo>
                      <a:lnTo>
                        <a:pt x="1853" y="397"/>
                      </a:lnTo>
                      <a:lnTo>
                        <a:pt x="1853" y="400"/>
                      </a:lnTo>
                      <a:lnTo>
                        <a:pt x="1854" y="402"/>
                      </a:lnTo>
                      <a:lnTo>
                        <a:pt x="1856" y="405"/>
                      </a:lnTo>
                      <a:lnTo>
                        <a:pt x="1857" y="407"/>
                      </a:lnTo>
                      <a:lnTo>
                        <a:pt x="1858" y="409"/>
                      </a:lnTo>
                      <a:lnTo>
                        <a:pt x="1859" y="411"/>
                      </a:lnTo>
                      <a:lnTo>
                        <a:pt x="1860" y="413"/>
                      </a:lnTo>
                      <a:lnTo>
                        <a:pt x="1862" y="415"/>
                      </a:lnTo>
                      <a:lnTo>
                        <a:pt x="1863" y="418"/>
                      </a:lnTo>
                      <a:lnTo>
                        <a:pt x="1864" y="420"/>
                      </a:lnTo>
                      <a:lnTo>
                        <a:pt x="1865" y="423"/>
                      </a:lnTo>
                      <a:lnTo>
                        <a:pt x="1867" y="427"/>
                      </a:lnTo>
                      <a:lnTo>
                        <a:pt x="1868" y="431"/>
                      </a:lnTo>
                      <a:lnTo>
                        <a:pt x="1870" y="434"/>
                      </a:lnTo>
                      <a:lnTo>
                        <a:pt x="1872" y="438"/>
                      </a:lnTo>
                      <a:lnTo>
                        <a:pt x="1874" y="442"/>
                      </a:lnTo>
                      <a:lnTo>
                        <a:pt x="1875" y="445"/>
                      </a:lnTo>
                      <a:lnTo>
                        <a:pt x="1876" y="448"/>
                      </a:lnTo>
                      <a:lnTo>
                        <a:pt x="1878" y="451"/>
                      </a:lnTo>
                      <a:lnTo>
                        <a:pt x="1880" y="457"/>
                      </a:lnTo>
                      <a:lnTo>
                        <a:pt x="1882" y="459"/>
                      </a:lnTo>
                      <a:lnTo>
                        <a:pt x="1882" y="461"/>
                      </a:lnTo>
                      <a:lnTo>
                        <a:pt x="1883" y="462"/>
                      </a:lnTo>
                      <a:lnTo>
                        <a:pt x="1884" y="466"/>
                      </a:lnTo>
                      <a:lnTo>
                        <a:pt x="1885" y="469"/>
                      </a:lnTo>
                      <a:lnTo>
                        <a:pt x="1886" y="472"/>
                      </a:lnTo>
                      <a:lnTo>
                        <a:pt x="1887" y="476"/>
                      </a:lnTo>
                      <a:lnTo>
                        <a:pt x="1890" y="477"/>
                      </a:lnTo>
                      <a:lnTo>
                        <a:pt x="1893" y="477"/>
                      </a:lnTo>
                      <a:lnTo>
                        <a:pt x="1894" y="477"/>
                      </a:lnTo>
                      <a:lnTo>
                        <a:pt x="1896" y="477"/>
                      </a:lnTo>
                      <a:lnTo>
                        <a:pt x="1897" y="480"/>
                      </a:lnTo>
                      <a:lnTo>
                        <a:pt x="1897" y="481"/>
                      </a:lnTo>
                      <a:lnTo>
                        <a:pt x="1899" y="480"/>
                      </a:lnTo>
                      <a:lnTo>
                        <a:pt x="1900" y="479"/>
                      </a:lnTo>
                      <a:lnTo>
                        <a:pt x="1902" y="477"/>
                      </a:lnTo>
                      <a:lnTo>
                        <a:pt x="1904" y="477"/>
                      </a:lnTo>
                      <a:lnTo>
                        <a:pt x="1906" y="477"/>
                      </a:lnTo>
                      <a:lnTo>
                        <a:pt x="1907" y="477"/>
                      </a:lnTo>
                      <a:lnTo>
                        <a:pt x="1909" y="477"/>
                      </a:lnTo>
                      <a:lnTo>
                        <a:pt x="1912" y="476"/>
                      </a:lnTo>
                      <a:lnTo>
                        <a:pt x="1916" y="475"/>
                      </a:lnTo>
                      <a:lnTo>
                        <a:pt x="1917" y="474"/>
                      </a:lnTo>
                      <a:lnTo>
                        <a:pt x="1919" y="472"/>
                      </a:lnTo>
                      <a:lnTo>
                        <a:pt x="1920" y="471"/>
                      </a:lnTo>
                      <a:lnTo>
                        <a:pt x="1923" y="469"/>
                      </a:lnTo>
                      <a:lnTo>
                        <a:pt x="1925" y="469"/>
                      </a:lnTo>
                      <a:lnTo>
                        <a:pt x="1926" y="468"/>
                      </a:lnTo>
                      <a:lnTo>
                        <a:pt x="1928" y="467"/>
                      </a:lnTo>
                      <a:lnTo>
                        <a:pt x="1931" y="466"/>
                      </a:lnTo>
                      <a:lnTo>
                        <a:pt x="1932" y="464"/>
                      </a:lnTo>
                      <a:lnTo>
                        <a:pt x="1934" y="462"/>
                      </a:lnTo>
                      <a:lnTo>
                        <a:pt x="1936" y="461"/>
                      </a:lnTo>
                      <a:lnTo>
                        <a:pt x="1939" y="461"/>
                      </a:lnTo>
                      <a:lnTo>
                        <a:pt x="1941" y="461"/>
                      </a:lnTo>
                      <a:lnTo>
                        <a:pt x="1943" y="460"/>
                      </a:lnTo>
                      <a:lnTo>
                        <a:pt x="1947" y="460"/>
                      </a:lnTo>
                      <a:lnTo>
                        <a:pt x="1949" y="461"/>
                      </a:lnTo>
                      <a:lnTo>
                        <a:pt x="1951" y="462"/>
                      </a:lnTo>
                      <a:lnTo>
                        <a:pt x="1953" y="463"/>
                      </a:lnTo>
                      <a:lnTo>
                        <a:pt x="1955" y="464"/>
                      </a:lnTo>
                      <a:lnTo>
                        <a:pt x="1958" y="465"/>
                      </a:lnTo>
                      <a:lnTo>
                        <a:pt x="1960" y="466"/>
                      </a:lnTo>
                      <a:lnTo>
                        <a:pt x="1962" y="467"/>
                      </a:lnTo>
                      <a:lnTo>
                        <a:pt x="1965" y="467"/>
                      </a:lnTo>
                      <a:lnTo>
                        <a:pt x="1967" y="468"/>
                      </a:lnTo>
                      <a:lnTo>
                        <a:pt x="1970" y="468"/>
                      </a:lnTo>
                      <a:lnTo>
                        <a:pt x="1972" y="469"/>
                      </a:lnTo>
                      <a:lnTo>
                        <a:pt x="1975" y="470"/>
                      </a:lnTo>
                      <a:lnTo>
                        <a:pt x="1976" y="471"/>
                      </a:lnTo>
                      <a:lnTo>
                        <a:pt x="1978" y="472"/>
                      </a:lnTo>
                      <a:lnTo>
                        <a:pt x="1983" y="473"/>
                      </a:lnTo>
                      <a:lnTo>
                        <a:pt x="1985" y="472"/>
                      </a:lnTo>
                      <a:lnTo>
                        <a:pt x="1987" y="473"/>
                      </a:lnTo>
                      <a:lnTo>
                        <a:pt x="1990" y="473"/>
                      </a:lnTo>
                      <a:lnTo>
                        <a:pt x="1992" y="473"/>
                      </a:lnTo>
                      <a:lnTo>
                        <a:pt x="1993" y="474"/>
                      </a:lnTo>
                      <a:lnTo>
                        <a:pt x="1996" y="474"/>
                      </a:lnTo>
                      <a:lnTo>
                        <a:pt x="2000" y="473"/>
                      </a:lnTo>
                      <a:lnTo>
                        <a:pt x="2002" y="472"/>
                      </a:lnTo>
                      <a:lnTo>
                        <a:pt x="2003" y="470"/>
                      </a:lnTo>
                      <a:lnTo>
                        <a:pt x="2006" y="469"/>
                      </a:lnTo>
                      <a:lnTo>
                        <a:pt x="2008" y="468"/>
                      </a:lnTo>
                      <a:lnTo>
                        <a:pt x="2009" y="469"/>
                      </a:lnTo>
                      <a:lnTo>
                        <a:pt x="2011" y="470"/>
                      </a:lnTo>
                      <a:lnTo>
                        <a:pt x="2013" y="472"/>
                      </a:lnTo>
                      <a:lnTo>
                        <a:pt x="2014" y="473"/>
                      </a:lnTo>
                      <a:lnTo>
                        <a:pt x="2016" y="474"/>
                      </a:lnTo>
                      <a:lnTo>
                        <a:pt x="2018" y="474"/>
                      </a:lnTo>
                      <a:lnTo>
                        <a:pt x="2020" y="475"/>
                      </a:lnTo>
                      <a:lnTo>
                        <a:pt x="2022" y="474"/>
                      </a:lnTo>
                      <a:lnTo>
                        <a:pt x="2024" y="474"/>
                      </a:lnTo>
                      <a:lnTo>
                        <a:pt x="2026" y="474"/>
                      </a:lnTo>
                      <a:lnTo>
                        <a:pt x="2028" y="474"/>
                      </a:lnTo>
                      <a:lnTo>
                        <a:pt x="2030" y="474"/>
                      </a:lnTo>
                      <a:lnTo>
                        <a:pt x="2032" y="474"/>
                      </a:lnTo>
                      <a:lnTo>
                        <a:pt x="2035" y="474"/>
                      </a:lnTo>
                      <a:lnTo>
                        <a:pt x="2037" y="474"/>
                      </a:lnTo>
                      <a:lnTo>
                        <a:pt x="2039" y="475"/>
                      </a:lnTo>
                      <a:lnTo>
                        <a:pt x="2041" y="476"/>
                      </a:lnTo>
                      <a:lnTo>
                        <a:pt x="2045" y="476"/>
                      </a:lnTo>
                      <a:lnTo>
                        <a:pt x="2047" y="475"/>
                      </a:lnTo>
                      <a:lnTo>
                        <a:pt x="2049" y="474"/>
                      </a:lnTo>
                      <a:lnTo>
                        <a:pt x="2051" y="473"/>
                      </a:lnTo>
                      <a:lnTo>
                        <a:pt x="2053" y="473"/>
                      </a:lnTo>
                      <a:lnTo>
                        <a:pt x="2054" y="474"/>
                      </a:lnTo>
                      <a:lnTo>
                        <a:pt x="2056" y="476"/>
                      </a:lnTo>
                      <a:lnTo>
                        <a:pt x="2057" y="478"/>
                      </a:lnTo>
                      <a:lnTo>
                        <a:pt x="2057" y="480"/>
                      </a:lnTo>
                      <a:lnTo>
                        <a:pt x="2058" y="482"/>
                      </a:lnTo>
                      <a:lnTo>
                        <a:pt x="2058" y="485"/>
                      </a:lnTo>
                      <a:lnTo>
                        <a:pt x="2059" y="486"/>
                      </a:lnTo>
                      <a:lnTo>
                        <a:pt x="2059" y="489"/>
                      </a:lnTo>
                      <a:lnTo>
                        <a:pt x="2060" y="492"/>
                      </a:lnTo>
                      <a:lnTo>
                        <a:pt x="2061" y="494"/>
                      </a:lnTo>
                      <a:lnTo>
                        <a:pt x="2062" y="499"/>
                      </a:lnTo>
                      <a:lnTo>
                        <a:pt x="2063" y="502"/>
                      </a:lnTo>
                      <a:lnTo>
                        <a:pt x="2064" y="505"/>
                      </a:lnTo>
                      <a:lnTo>
                        <a:pt x="2065" y="508"/>
                      </a:lnTo>
                      <a:lnTo>
                        <a:pt x="2067" y="512"/>
                      </a:lnTo>
                      <a:lnTo>
                        <a:pt x="2069" y="514"/>
                      </a:lnTo>
                      <a:lnTo>
                        <a:pt x="2071" y="518"/>
                      </a:lnTo>
                      <a:lnTo>
                        <a:pt x="2072" y="520"/>
                      </a:lnTo>
                      <a:lnTo>
                        <a:pt x="2074" y="522"/>
                      </a:lnTo>
                      <a:lnTo>
                        <a:pt x="2076" y="524"/>
                      </a:lnTo>
                      <a:lnTo>
                        <a:pt x="2078" y="526"/>
                      </a:lnTo>
                      <a:lnTo>
                        <a:pt x="2080" y="528"/>
                      </a:lnTo>
                      <a:lnTo>
                        <a:pt x="2083" y="530"/>
                      </a:lnTo>
                      <a:lnTo>
                        <a:pt x="2085" y="532"/>
                      </a:lnTo>
                      <a:lnTo>
                        <a:pt x="2088" y="533"/>
                      </a:lnTo>
                      <a:lnTo>
                        <a:pt x="2090" y="534"/>
                      </a:lnTo>
                      <a:lnTo>
                        <a:pt x="2093" y="535"/>
                      </a:lnTo>
                      <a:lnTo>
                        <a:pt x="2096" y="536"/>
                      </a:lnTo>
                      <a:lnTo>
                        <a:pt x="2098" y="538"/>
                      </a:lnTo>
                      <a:lnTo>
                        <a:pt x="2099" y="540"/>
                      </a:lnTo>
                      <a:lnTo>
                        <a:pt x="2101" y="539"/>
                      </a:lnTo>
                      <a:lnTo>
                        <a:pt x="2102" y="539"/>
                      </a:lnTo>
                      <a:lnTo>
                        <a:pt x="2104" y="538"/>
                      </a:lnTo>
                      <a:lnTo>
                        <a:pt x="2106" y="538"/>
                      </a:lnTo>
                      <a:lnTo>
                        <a:pt x="2108" y="538"/>
                      </a:lnTo>
                      <a:lnTo>
                        <a:pt x="2110" y="538"/>
                      </a:lnTo>
                      <a:lnTo>
                        <a:pt x="2112" y="539"/>
                      </a:lnTo>
                      <a:lnTo>
                        <a:pt x="2113" y="539"/>
                      </a:lnTo>
                      <a:lnTo>
                        <a:pt x="2115" y="539"/>
                      </a:lnTo>
                      <a:lnTo>
                        <a:pt x="2116" y="539"/>
                      </a:lnTo>
                      <a:lnTo>
                        <a:pt x="2118" y="540"/>
                      </a:lnTo>
                      <a:lnTo>
                        <a:pt x="2119" y="540"/>
                      </a:lnTo>
                      <a:lnTo>
                        <a:pt x="2121" y="541"/>
                      </a:lnTo>
                      <a:lnTo>
                        <a:pt x="2123" y="540"/>
                      </a:lnTo>
                      <a:lnTo>
                        <a:pt x="2125" y="538"/>
                      </a:lnTo>
                      <a:lnTo>
                        <a:pt x="2128" y="536"/>
                      </a:lnTo>
                      <a:lnTo>
                        <a:pt x="2129" y="534"/>
                      </a:lnTo>
                      <a:lnTo>
                        <a:pt x="2131" y="531"/>
                      </a:lnTo>
                      <a:lnTo>
                        <a:pt x="2132" y="530"/>
                      </a:lnTo>
                      <a:lnTo>
                        <a:pt x="2133" y="528"/>
                      </a:lnTo>
                      <a:lnTo>
                        <a:pt x="2134" y="526"/>
                      </a:lnTo>
                      <a:lnTo>
                        <a:pt x="2135" y="524"/>
                      </a:lnTo>
                      <a:lnTo>
                        <a:pt x="2136" y="522"/>
                      </a:lnTo>
                      <a:lnTo>
                        <a:pt x="2137" y="520"/>
                      </a:lnTo>
                      <a:lnTo>
                        <a:pt x="2140" y="519"/>
                      </a:lnTo>
                      <a:lnTo>
                        <a:pt x="2141" y="518"/>
                      </a:lnTo>
                      <a:lnTo>
                        <a:pt x="2143" y="518"/>
                      </a:lnTo>
                      <a:lnTo>
                        <a:pt x="2145" y="516"/>
                      </a:lnTo>
                      <a:lnTo>
                        <a:pt x="2147" y="516"/>
                      </a:lnTo>
                      <a:lnTo>
                        <a:pt x="2149" y="515"/>
                      </a:lnTo>
                      <a:lnTo>
                        <a:pt x="2151" y="515"/>
                      </a:lnTo>
                      <a:lnTo>
                        <a:pt x="2154" y="515"/>
                      </a:lnTo>
                      <a:lnTo>
                        <a:pt x="2156" y="515"/>
                      </a:lnTo>
                      <a:lnTo>
                        <a:pt x="2158" y="516"/>
                      </a:lnTo>
                      <a:lnTo>
                        <a:pt x="2160" y="516"/>
                      </a:lnTo>
                      <a:lnTo>
                        <a:pt x="2161" y="517"/>
                      </a:lnTo>
                      <a:lnTo>
                        <a:pt x="2162" y="515"/>
                      </a:lnTo>
                      <a:lnTo>
                        <a:pt x="2163" y="513"/>
                      </a:lnTo>
                      <a:lnTo>
                        <a:pt x="2164" y="512"/>
                      </a:lnTo>
                      <a:lnTo>
                        <a:pt x="2165" y="510"/>
                      </a:lnTo>
                      <a:lnTo>
                        <a:pt x="2167" y="509"/>
                      </a:lnTo>
                      <a:lnTo>
                        <a:pt x="2168" y="508"/>
                      </a:lnTo>
                      <a:lnTo>
                        <a:pt x="2169" y="507"/>
                      </a:lnTo>
                      <a:lnTo>
                        <a:pt x="2172" y="505"/>
                      </a:lnTo>
                      <a:lnTo>
                        <a:pt x="2173" y="502"/>
                      </a:lnTo>
                      <a:lnTo>
                        <a:pt x="2174" y="500"/>
                      </a:lnTo>
                      <a:lnTo>
                        <a:pt x="2175" y="498"/>
                      </a:lnTo>
                      <a:lnTo>
                        <a:pt x="2176" y="496"/>
                      </a:lnTo>
                      <a:lnTo>
                        <a:pt x="2177" y="493"/>
                      </a:lnTo>
                      <a:lnTo>
                        <a:pt x="2179" y="490"/>
                      </a:lnTo>
                      <a:lnTo>
                        <a:pt x="2180" y="488"/>
                      </a:lnTo>
                      <a:lnTo>
                        <a:pt x="2181" y="485"/>
                      </a:lnTo>
                      <a:lnTo>
                        <a:pt x="2181" y="483"/>
                      </a:lnTo>
                      <a:lnTo>
                        <a:pt x="2182" y="481"/>
                      </a:lnTo>
                      <a:lnTo>
                        <a:pt x="2183" y="478"/>
                      </a:lnTo>
                      <a:lnTo>
                        <a:pt x="2184" y="475"/>
                      </a:lnTo>
                      <a:lnTo>
                        <a:pt x="2185" y="473"/>
                      </a:lnTo>
                      <a:lnTo>
                        <a:pt x="2186" y="471"/>
                      </a:lnTo>
                      <a:lnTo>
                        <a:pt x="2188" y="467"/>
                      </a:lnTo>
                      <a:lnTo>
                        <a:pt x="2189" y="466"/>
                      </a:lnTo>
                      <a:lnTo>
                        <a:pt x="2191" y="465"/>
                      </a:lnTo>
                      <a:lnTo>
                        <a:pt x="2194" y="464"/>
                      </a:lnTo>
                      <a:lnTo>
                        <a:pt x="2195" y="463"/>
                      </a:lnTo>
                      <a:lnTo>
                        <a:pt x="2197" y="463"/>
                      </a:lnTo>
                      <a:lnTo>
                        <a:pt x="2200" y="462"/>
                      </a:lnTo>
                      <a:lnTo>
                        <a:pt x="2202" y="462"/>
                      </a:lnTo>
                      <a:lnTo>
                        <a:pt x="2204" y="461"/>
                      </a:lnTo>
                      <a:lnTo>
                        <a:pt x="2207" y="461"/>
                      </a:lnTo>
                      <a:lnTo>
                        <a:pt x="2209" y="460"/>
                      </a:lnTo>
                      <a:lnTo>
                        <a:pt x="2212" y="460"/>
                      </a:lnTo>
                      <a:lnTo>
                        <a:pt x="2215" y="459"/>
                      </a:lnTo>
                      <a:lnTo>
                        <a:pt x="2218" y="460"/>
                      </a:lnTo>
                      <a:lnTo>
                        <a:pt x="2220" y="460"/>
                      </a:lnTo>
                      <a:lnTo>
                        <a:pt x="2222" y="459"/>
                      </a:lnTo>
                      <a:lnTo>
                        <a:pt x="2225" y="459"/>
                      </a:lnTo>
                      <a:lnTo>
                        <a:pt x="2227" y="458"/>
                      </a:lnTo>
                      <a:lnTo>
                        <a:pt x="2230" y="458"/>
                      </a:lnTo>
                      <a:lnTo>
                        <a:pt x="2233" y="458"/>
                      </a:lnTo>
                      <a:lnTo>
                        <a:pt x="2236" y="457"/>
                      </a:lnTo>
                      <a:lnTo>
                        <a:pt x="2238" y="457"/>
                      </a:lnTo>
                      <a:lnTo>
                        <a:pt x="2241" y="457"/>
                      </a:lnTo>
                      <a:lnTo>
                        <a:pt x="2243" y="457"/>
                      </a:lnTo>
                      <a:lnTo>
                        <a:pt x="2247" y="455"/>
                      </a:lnTo>
                      <a:lnTo>
                        <a:pt x="2253" y="455"/>
                      </a:lnTo>
                      <a:lnTo>
                        <a:pt x="2255" y="455"/>
                      </a:lnTo>
                      <a:lnTo>
                        <a:pt x="2257" y="455"/>
                      </a:lnTo>
                      <a:lnTo>
                        <a:pt x="2260" y="455"/>
                      </a:lnTo>
                      <a:lnTo>
                        <a:pt x="2262" y="456"/>
                      </a:lnTo>
                      <a:lnTo>
                        <a:pt x="2265" y="456"/>
                      </a:lnTo>
                      <a:lnTo>
                        <a:pt x="2267" y="455"/>
                      </a:lnTo>
                      <a:lnTo>
                        <a:pt x="2269" y="454"/>
                      </a:lnTo>
                      <a:lnTo>
                        <a:pt x="2270" y="453"/>
                      </a:lnTo>
                      <a:lnTo>
                        <a:pt x="2272" y="453"/>
                      </a:lnTo>
                      <a:lnTo>
                        <a:pt x="2274" y="453"/>
                      </a:lnTo>
                      <a:lnTo>
                        <a:pt x="2275" y="451"/>
                      </a:lnTo>
                      <a:lnTo>
                        <a:pt x="2276" y="449"/>
                      </a:lnTo>
                      <a:lnTo>
                        <a:pt x="2278" y="448"/>
                      </a:lnTo>
                      <a:lnTo>
                        <a:pt x="2280" y="448"/>
                      </a:lnTo>
                      <a:lnTo>
                        <a:pt x="2281" y="448"/>
                      </a:lnTo>
                      <a:lnTo>
                        <a:pt x="2283" y="448"/>
                      </a:lnTo>
                      <a:lnTo>
                        <a:pt x="2284" y="447"/>
                      </a:lnTo>
                      <a:lnTo>
                        <a:pt x="2287" y="447"/>
                      </a:lnTo>
                      <a:lnTo>
                        <a:pt x="2289" y="447"/>
                      </a:lnTo>
                      <a:lnTo>
                        <a:pt x="2292" y="448"/>
                      </a:lnTo>
                      <a:lnTo>
                        <a:pt x="2293" y="449"/>
                      </a:lnTo>
                      <a:lnTo>
                        <a:pt x="2295" y="449"/>
                      </a:lnTo>
                      <a:lnTo>
                        <a:pt x="2297" y="448"/>
                      </a:lnTo>
                      <a:lnTo>
                        <a:pt x="2299" y="448"/>
                      </a:lnTo>
                      <a:lnTo>
                        <a:pt x="2301" y="447"/>
                      </a:lnTo>
                      <a:lnTo>
                        <a:pt x="2302" y="447"/>
                      </a:lnTo>
                      <a:lnTo>
                        <a:pt x="2305" y="447"/>
                      </a:lnTo>
                      <a:lnTo>
                        <a:pt x="2306" y="446"/>
                      </a:lnTo>
                      <a:lnTo>
                        <a:pt x="2307" y="445"/>
                      </a:lnTo>
                      <a:lnTo>
                        <a:pt x="2308" y="443"/>
                      </a:lnTo>
                      <a:lnTo>
                        <a:pt x="2309" y="441"/>
                      </a:lnTo>
                      <a:lnTo>
                        <a:pt x="2311" y="440"/>
                      </a:lnTo>
                      <a:lnTo>
                        <a:pt x="2312" y="439"/>
                      </a:lnTo>
                      <a:lnTo>
                        <a:pt x="2314" y="437"/>
                      </a:lnTo>
                      <a:lnTo>
                        <a:pt x="2315" y="436"/>
                      </a:lnTo>
                      <a:lnTo>
                        <a:pt x="2317" y="434"/>
                      </a:lnTo>
                      <a:lnTo>
                        <a:pt x="2319" y="433"/>
                      </a:lnTo>
                      <a:lnTo>
                        <a:pt x="2320" y="432"/>
                      </a:lnTo>
                      <a:lnTo>
                        <a:pt x="2321" y="431"/>
                      </a:lnTo>
                      <a:lnTo>
                        <a:pt x="2323" y="431"/>
                      </a:lnTo>
                      <a:lnTo>
                        <a:pt x="2325" y="430"/>
                      </a:lnTo>
                      <a:lnTo>
                        <a:pt x="2327" y="430"/>
                      </a:lnTo>
                      <a:lnTo>
                        <a:pt x="2329" y="428"/>
                      </a:lnTo>
                      <a:lnTo>
                        <a:pt x="2331" y="428"/>
                      </a:lnTo>
                      <a:lnTo>
                        <a:pt x="2333" y="428"/>
                      </a:lnTo>
                      <a:lnTo>
                        <a:pt x="2334" y="428"/>
                      </a:lnTo>
                      <a:lnTo>
                        <a:pt x="2336" y="428"/>
                      </a:lnTo>
                      <a:lnTo>
                        <a:pt x="2337" y="426"/>
                      </a:lnTo>
                      <a:lnTo>
                        <a:pt x="2339" y="425"/>
                      </a:lnTo>
                      <a:lnTo>
                        <a:pt x="2341" y="424"/>
                      </a:lnTo>
                      <a:lnTo>
                        <a:pt x="2343" y="423"/>
                      </a:lnTo>
                      <a:lnTo>
                        <a:pt x="2345" y="423"/>
                      </a:lnTo>
                      <a:lnTo>
                        <a:pt x="2347" y="422"/>
                      </a:lnTo>
                      <a:lnTo>
                        <a:pt x="2348" y="421"/>
                      </a:lnTo>
                      <a:lnTo>
                        <a:pt x="2349" y="419"/>
                      </a:lnTo>
                      <a:lnTo>
                        <a:pt x="2349" y="417"/>
                      </a:lnTo>
                      <a:lnTo>
                        <a:pt x="2350" y="415"/>
                      </a:lnTo>
                      <a:lnTo>
                        <a:pt x="2351" y="413"/>
                      </a:lnTo>
                      <a:lnTo>
                        <a:pt x="2352" y="412"/>
                      </a:lnTo>
                      <a:lnTo>
                        <a:pt x="2353" y="411"/>
                      </a:lnTo>
                      <a:lnTo>
                        <a:pt x="2355" y="410"/>
                      </a:lnTo>
                      <a:lnTo>
                        <a:pt x="2357" y="409"/>
                      </a:lnTo>
                      <a:lnTo>
                        <a:pt x="2357" y="407"/>
                      </a:lnTo>
                      <a:lnTo>
                        <a:pt x="2358" y="406"/>
                      </a:lnTo>
                      <a:lnTo>
                        <a:pt x="2360" y="405"/>
                      </a:lnTo>
                      <a:lnTo>
                        <a:pt x="2362" y="404"/>
                      </a:lnTo>
                      <a:lnTo>
                        <a:pt x="2364" y="404"/>
                      </a:lnTo>
                      <a:lnTo>
                        <a:pt x="2365" y="404"/>
                      </a:lnTo>
                      <a:lnTo>
                        <a:pt x="2367" y="404"/>
                      </a:lnTo>
                      <a:lnTo>
                        <a:pt x="2368" y="403"/>
                      </a:lnTo>
                      <a:lnTo>
                        <a:pt x="2369" y="401"/>
                      </a:lnTo>
                      <a:lnTo>
                        <a:pt x="2369" y="400"/>
                      </a:lnTo>
                      <a:lnTo>
                        <a:pt x="2371" y="399"/>
                      </a:lnTo>
                      <a:lnTo>
                        <a:pt x="2373" y="399"/>
                      </a:lnTo>
                      <a:lnTo>
                        <a:pt x="2375" y="399"/>
                      </a:lnTo>
                      <a:lnTo>
                        <a:pt x="2376" y="399"/>
                      </a:lnTo>
                      <a:lnTo>
                        <a:pt x="2379" y="398"/>
                      </a:lnTo>
                      <a:lnTo>
                        <a:pt x="2381" y="396"/>
                      </a:lnTo>
                      <a:lnTo>
                        <a:pt x="2381" y="394"/>
                      </a:lnTo>
                      <a:lnTo>
                        <a:pt x="2383" y="392"/>
                      </a:lnTo>
                      <a:lnTo>
                        <a:pt x="2383" y="390"/>
                      </a:lnTo>
                      <a:lnTo>
                        <a:pt x="2384" y="389"/>
                      </a:lnTo>
                      <a:lnTo>
                        <a:pt x="2385" y="387"/>
                      </a:lnTo>
                      <a:lnTo>
                        <a:pt x="2386" y="386"/>
                      </a:lnTo>
                      <a:lnTo>
                        <a:pt x="2387" y="385"/>
                      </a:lnTo>
                      <a:lnTo>
                        <a:pt x="2388" y="384"/>
                      </a:lnTo>
                      <a:lnTo>
                        <a:pt x="2388" y="382"/>
                      </a:lnTo>
                      <a:lnTo>
                        <a:pt x="2390" y="380"/>
                      </a:lnTo>
                      <a:lnTo>
                        <a:pt x="2391" y="382"/>
                      </a:lnTo>
                      <a:lnTo>
                        <a:pt x="2393" y="381"/>
                      </a:lnTo>
                      <a:lnTo>
                        <a:pt x="2394" y="380"/>
                      </a:lnTo>
                      <a:lnTo>
                        <a:pt x="2395" y="379"/>
                      </a:lnTo>
                      <a:lnTo>
                        <a:pt x="2397" y="379"/>
                      </a:lnTo>
                      <a:lnTo>
                        <a:pt x="2399" y="380"/>
                      </a:lnTo>
                      <a:lnTo>
                        <a:pt x="2402" y="382"/>
                      </a:lnTo>
                      <a:lnTo>
                        <a:pt x="2402" y="383"/>
                      </a:lnTo>
                      <a:lnTo>
                        <a:pt x="2404" y="384"/>
                      </a:lnTo>
                      <a:lnTo>
                        <a:pt x="2405" y="386"/>
                      </a:lnTo>
                      <a:lnTo>
                        <a:pt x="2405" y="388"/>
                      </a:lnTo>
                      <a:lnTo>
                        <a:pt x="2404" y="389"/>
                      </a:lnTo>
                      <a:lnTo>
                        <a:pt x="2404" y="391"/>
                      </a:lnTo>
                      <a:lnTo>
                        <a:pt x="2406" y="391"/>
                      </a:lnTo>
                      <a:lnTo>
                        <a:pt x="2407" y="392"/>
                      </a:lnTo>
                      <a:lnTo>
                        <a:pt x="2408" y="393"/>
                      </a:lnTo>
                      <a:lnTo>
                        <a:pt x="2409" y="395"/>
                      </a:lnTo>
                      <a:lnTo>
                        <a:pt x="2409" y="397"/>
                      </a:lnTo>
                      <a:lnTo>
                        <a:pt x="2410" y="398"/>
                      </a:lnTo>
                      <a:lnTo>
                        <a:pt x="2411" y="400"/>
                      </a:lnTo>
                      <a:lnTo>
                        <a:pt x="2412" y="401"/>
                      </a:lnTo>
                      <a:lnTo>
                        <a:pt x="2413" y="402"/>
                      </a:lnTo>
                      <a:lnTo>
                        <a:pt x="2414" y="403"/>
                      </a:lnTo>
                      <a:lnTo>
                        <a:pt x="2414" y="406"/>
                      </a:lnTo>
                      <a:lnTo>
                        <a:pt x="2416" y="407"/>
                      </a:lnTo>
                      <a:lnTo>
                        <a:pt x="2417" y="409"/>
                      </a:lnTo>
                      <a:lnTo>
                        <a:pt x="2417" y="411"/>
                      </a:lnTo>
                      <a:lnTo>
                        <a:pt x="2418" y="412"/>
                      </a:lnTo>
                      <a:lnTo>
                        <a:pt x="2418" y="413"/>
                      </a:lnTo>
                      <a:lnTo>
                        <a:pt x="2419" y="415"/>
                      </a:lnTo>
                      <a:lnTo>
                        <a:pt x="2419" y="417"/>
                      </a:lnTo>
                      <a:lnTo>
                        <a:pt x="2420" y="419"/>
                      </a:lnTo>
                      <a:lnTo>
                        <a:pt x="2421" y="420"/>
                      </a:lnTo>
                      <a:lnTo>
                        <a:pt x="2422" y="421"/>
                      </a:lnTo>
                      <a:lnTo>
                        <a:pt x="2423" y="422"/>
                      </a:lnTo>
                      <a:lnTo>
                        <a:pt x="2424" y="424"/>
                      </a:lnTo>
                      <a:lnTo>
                        <a:pt x="2424" y="425"/>
                      </a:lnTo>
                      <a:lnTo>
                        <a:pt x="2425" y="427"/>
                      </a:lnTo>
                      <a:lnTo>
                        <a:pt x="2426" y="428"/>
                      </a:lnTo>
                      <a:lnTo>
                        <a:pt x="2429" y="430"/>
                      </a:lnTo>
                      <a:lnTo>
                        <a:pt x="2429" y="431"/>
                      </a:lnTo>
                      <a:lnTo>
                        <a:pt x="2429" y="433"/>
                      </a:lnTo>
                      <a:lnTo>
                        <a:pt x="2431" y="434"/>
                      </a:lnTo>
                      <a:lnTo>
                        <a:pt x="2433" y="434"/>
                      </a:lnTo>
                      <a:lnTo>
                        <a:pt x="2435" y="435"/>
                      </a:lnTo>
                      <a:lnTo>
                        <a:pt x="2435" y="437"/>
                      </a:lnTo>
                      <a:lnTo>
                        <a:pt x="2435" y="440"/>
                      </a:lnTo>
                      <a:lnTo>
                        <a:pt x="2435" y="442"/>
                      </a:lnTo>
                      <a:lnTo>
                        <a:pt x="2437" y="444"/>
                      </a:lnTo>
                      <a:lnTo>
                        <a:pt x="2438" y="445"/>
                      </a:lnTo>
                      <a:lnTo>
                        <a:pt x="2440" y="446"/>
                      </a:lnTo>
                      <a:lnTo>
                        <a:pt x="2441" y="447"/>
                      </a:lnTo>
                      <a:lnTo>
                        <a:pt x="2441" y="449"/>
                      </a:lnTo>
                      <a:lnTo>
                        <a:pt x="2442" y="451"/>
                      </a:lnTo>
                      <a:lnTo>
                        <a:pt x="2444" y="451"/>
                      </a:lnTo>
                      <a:lnTo>
                        <a:pt x="2445" y="453"/>
                      </a:lnTo>
                      <a:lnTo>
                        <a:pt x="2445" y="456"/>
                      </a:lnTo>
                      <a:lnTo>
                        <a:pt x="2446" y="457"/>
                      </a:lnTo>
                      <a:lnTo>
                        <a:pt x="2448" y="459"/>
                      </a:lnTo>
                      <a:lnTo>
                        <a:pt x="2449" y="460"/>
                      </a:lnTo>
                      <a:lnTo>
                        <a:pt x="2452" y="461"/>
                      </a:lnTo>
                      <a:lnTo>
                        <a:pt x="2453" y="461"/>
                      </a:lnTo>
                      <a:lnTo>
                        <a:pt x="2455" y="462"/>
                      </a:lnTo>
                      <a:lnTo>
                        <a:pt x="2456" y="463"/>
                      </a:lnTo>
                      <a:lnTo>
                        <a:pt x="2457" y="464"/>
                      </a:lnTo>
                      <a:lnTo>
                        <a:pt x="2459" y="466"/>
                      </a:lnTo>
                      <a:lnTo>
                        <a:pt x="2460" y="468"/>
                      </a:lnTo>
                      <a:lnTo>
                        <a:pt x="2462" y="469"/>
                      </a:lnTo>
                      <a:lnTo>
                        <a:pt x="2464" y="470"/>
                      </a:lnTo>
                      <a:lnTo>
                        <a:pt x="2466" y="471"/>
                      </a:lnTo>
                      <a:lnTo>
                        <a:pt x="2468" y="471"/>
                      </a:lnTo>
                      <a:lnTo>
                        <a:pt x="2470" y="472"/>
                      </a:lnTo>
                      <a:lnTo>
                        <a:pt x="2471" y="474"/>
                      </a:lnTo>
                      <a:lnTo>
                        <a:pt x="2473" y="475"/>
                      </a:lnTo>
                      <a:lnTo>
                        <a:pt x="2476" y="476"/>
                      </a:lnTo>
                      <a:lnTo>
                        <a:pt x="2477" y="475"/>
                      </a:lnTo>
                      <a:lnTo>
                        <a:pt x="2479" y="475"/>
                      </a:lnTo>
                      <a:lnTo>
                        <a:pt x="2480" y="473"/>
                      </a:lnTo>
                      <a:lnTo>
                        <a:pt x="2481" y="473"/>
                      </a:lnTo>
                      <a:lnTo>
                        <a:pt x="2482" y="475"/>
                      </a:lnTo>
                      <a:lnTo>
                        <a:pt x="2482" y="477"/>
                      </a:lnTo>
                      <a:lnTo>
                        <a:pt x="2482" y="478"/>
                      </a:lnTo>
                      <a:lnTo>
                        <a:pt x="2483" y="479"/>
                      </a:lnTo>
                      <a:lnTo>
                        <a:pt x="2485" y="480"/>
                      </a:lnTo>
                      <a:lnTo>
                        <a:pt x="2487" y="479"/>
                      </a:lnTo>
                      <a:lnTo>
                        <a:pt x="2488" y="479"/>
                      </a:lnTo>
                      <a:lnTo>
                        <a:pt x="2490" y="478"/>
                      </a:lnTo>
                      <a:lnTo>
                        <a:pt x="2492" y="479"/>
                      </a:lnTo>
                      <a:lnTo>
                        <a:pt x="2494" y="480"/>
                      </a:lnTo>
                      <a:lnTo>
                        <a:pt x="2496" y="479"/>
                      </a:lnTo>
                      <a:lnTo>
                        <a:pt x="2497" y="477"/>
                      </a:lnTo>
                      <a:lnTo>
                        <a:pt x="2498" y="476"/>
                      </a:lnTo>
                      <a:lnTo>
                        <a:pt x="2499" y="474"/>
                      </a:lnTo>
                      <a:lnTo>
                        <a:pt x="2499" y="472"/>
                      </a:lnTo>
                      <a:lnTo>
                        <a:pt x="2499" y="469"/>
                      </a:lnTo>
                      <a:lnTo>
                        <a:pt x="2501" y="469"/>
                      </a:lnTo>
                      <a:lnTo>
                        <a:pt x="2503" y="469"/>
                      </a:lnTo>
                      <a:lnTo>
                        <a:pt x="2504" y="470"/>
                      </a:lnTo>
                      <a:lnTo>
                        <a:pt x="2505" y="471"/>
                      </a:lnTo>
                      <a:lnTo>
                        <a:pt x="2505" y="474"/>
                      </a:lnTo>
                      <a:lnTo>
                        <a:pt x="2506" y="476"/>
                      </a:lnTo>
                      <a:lnTo>
                        <a:pt x="2506" y="479"/>
                      </a:lnTo>
                      <a:lnTo>
                        <a:pt x="2507" y="482"/>
                      </a:lnTo>
                      <a:lnTo>
                        <a:pt x="2507" y="484"/>
                      </a:lnTo>
                      <a:lnTo>
                        <a:pt x="2509" y="485"/>
                      </a:lnTo>
                      <a:lnTo>
                        <a:pt x="2512" y="486"/>
                      </a:lnTo>
                      <a:lnTo>
                        <a:pt x="2513" y="487"/>
                      </a:lnTo>
                      <a:lnTo>
                        <a:pt x="2516" y="489"/>
                      </a:lnTo>
                      <a:lnTo>
                        <a:pt x="2518" y="490"/>
                      </a:lnTo>
                      <a:lnTo>
                        <a:pt x="2519" y="492"/>
                      </a:lnTo>
                      <a:lnTo>
                        <a:pt x="2520" y="494"/>
                      </a:lnTo>
                      <a:lnTo>
                        <a:pt x="2521" y="495"/>
                      </a:lnTo>
                      <a:lnTo>
                        <a:pt x="2522" y="496"/>
                      </a:lnTo>
                      <a:lnTo>
                        <a:pt x="2523" y="496"/>
                      </a:lnTo>
                      <a:lnTo>
                        <a:pt x="2525" y="496"/>
                      </a:lnTo>
                      <a:lnTo>
                        <a:pt x="2527" y="495"/>
                      </a:lnTo>
                      <a:lnTo>
                        <a:pt x="2528" y="493"/>
                      </a:lnTo>
                      <a:lnTo>
                        <a:pt x="2528" y="492"/>
                      </a:lnTo>
                      <a:lnTo>
                        <a:pt x="2529" y="491"/>
                      </a:lnTo>
                      <a:lnTo>
                        <a:pt x="2532" y="491"/>
                      </a:lnTo>
                      <a:lnTo>
                        <a:pt x="2535" y="491"/>
                      </a:lnTo>
                      <a:lnTo>
                        <a:pt x="2539" y="493"/>
                      </a:lnTo>
                      <a:lnTo>
                        <a:pt x="2543" y="492"/>
                      </a:lnTo>
                      <a:lnTo>
                        <a:pt x="2545" y="492"/>
                      </a:lnTo>
                      <a:lnTo>
                        <a:pt x="2548" y="495"/>
                      </a:lnTo>
                      <a:lnTo>
                        <a:pt x="2550" y="503"/>
                      </a:lnTo>
                      <a:lnTo>
                        <a:pt x="2551" y="507"/>
                      </a:lnTo>
                      <a:lnTo>
                        <a:pt x="2552" y="508"/>
                      </a:lnTo>
                      <a:lnTo>
                        <a:pt x="2553" y="510"/>
                      </a:lnTo>
                      <a:lnTo>
                        <a:pt x="2553" y="511"/>
                      </a:lnTo>
                      <a:lnTo>
                        <a:pt x="2555" y="513"/>
                      </a:lnTo>
                      <a:lnTo>
                        <a:pt x="2557" y="514"/>
                      </a:lnTo>
                      <a:lnTo>
                        <a:pt x="2563" y="516"/>
                      </a:lnTo>
                      <a:lnTo>
                        <a:pt x="2569" y="517"/>
                      </a:lnTo>
                      <a:lnTo>
                        <a:pt x="2572" y="518"/>
                      </a:lnTo>
                      <a:lnTo>
                        <a:pt x="2577" y="519"/>
                      </a:lnTo>
                      <a:lnTo>
                        <a:pt x="2583" y="518"/>
                      </a:lnTo>
                      <a:lnTo>
                        <a:pt x="2586" y="517"/>
                      </a:lnTo>
                      <a:lnTo>
                        <a:pt x="2590" y="515"/>
                      </a:lnTo>
                      <a:lnTo>
                        <a:pt x="2593" y="515"/>
                      </a:lnTo>
                      <a:lnTo>
                        <a:pt x="2596" y="515"/>
                      </a:lnTo>
                      <a:lnTo>
                        <a:pt x="2600" y="516"/>
                      </a:lnTo>
                      <a:lnTo>
                        <a:pt x="2604" y="516"/>
                      </a:lnTo>
                      <a:lnTo>
                        <a:pt x="2606" y="516"/>
                      </a:lnTo>
                      <a:lnTo>
                        <a:pt x="2608" y="517"/>
                      </a:lnTo>
                      <a:lnTo>
                        <a:pt x="2611" y="517"/>
                      </a:lnTo>
                      <a:lnTo>
                        <a:pt x="2615" y="515"/>
                      </a:lnTo>
                      <a:lnTo>
                        <a:pt x="2620" y="516"/>
                      </a:lnTo>
                      <a:lnTo>
                        <a:pt x="2622" y="516"/>
                      </a:lnTo>
                      <a:lnTo>
                        <a:pt x="2623" y="520"/>
                      </a:lnTo>
                      <a:lnTo>
                        <a:pt x="2624" y="524"/>
                      </a:lnTo>
                      <a:lnTo>
                        <a:pt x="2626" y="526"/>
                      </a:lnTo>
                      <a:lnTo>
                        <a:pt x="2630" y="528"/>
                      </a:lnTo>
                      <a:lnTo>
                        <a:pt x="2634" y="530"/>
                      </a:lnTo>
                      <a:lnTo>
                        <a:pt x="2635" y="534"/>
                      </a:lnTo>
                      <a:lnTo>
                        <a:pt x="2636" y="537"/>
                      </a:lnTo>
                      <a:lnTo>
                        <a:pt x="2639" y="543"/>
                      </a:lnTo>
                      <a:lnTo>
                        <a:pt x="2643" y="545"/>
                      </a:lnTo>
                      <a:lnTo>
                        <a:pt x="2646" y="546"/>
                      </a:lnTo>
                      <a:lnTo>
                        <a:pt x="2649" y="545"/>
                      </a:lnTo>
                      <a:lnTo>
                        <a:pt x="2652" y="545"/>
                      </a:lnTo>
                      <a:lnTo>
                        <a:pt x="2656" y="548"/>
                      </a:lnTo>
                      <a:lnTo>
                        <a:pt x="2658" y="550"/>
                      </a:lnTo>
                      <a:lnTo>
                        <a:pt x="2664" y="557"/>
                      </a:lnTo>
                      <a:lnTo>
                        <a:pt x="2665" y="562"/>
                      </a:lnTo>
                      <a:lnTo>
                        <a:pt x="2663" y="572"/>
                      </a:lnTo>
                      <a:lnTo>
                        <a:pt x="2659" y="576"/>
                      </a:lnTo>
                      <a:lnTo>
                        <a:pt x="2657" y="579"/>
                      </a:lnTo>
                      <a:lnTo>
                        <a:pt x="2657" y="581"/>
                      </a:lnTo>
                      <a:lnTo>
                        <a:pt x="2660" y="584"/>
                      </a:lnTo>
                      <a:lnTo>
                        <a:pt x="2661" y="588"/>
                      </a:lnTo>
                      <a:lnTo>
                        <a:pt x="2665" y="588"/>
                      </a:lnTo>
                      <a:lnTo>
                        <a:pt x="2669" y="587"/>
                      </a:lnTo>
                      <a:lnTo>
                        <a:pt x="2673" y="584"/>
                      </a:lnTo>
                      <a:lnTo>
                        <a:pt x="2675" y="582"/>
                      </a:lnTo>
                      <a:lnTo>
                        <a:pt x="2675" y="575"/>
                      </a:lnTo>
                      <a:lnTo>
                        <a:pt x="2678" y="570"/>
                      </a:lnTo>
                      <a:lnTo>
                        <a:pt x="2681" y="565"/>
                      </a:lnTo>
                      <a:lnTo>
                        <a:pt x="2681" y="563"/>
                      </a:lnTo>
                      <a:lnTo>
                        <a:pt x="2679" y="560"/>
                      </a:lnTo>
                      <a:lnTo>
                        <a:pt x="2679" y="559"/>
                      </a:lnTo>
                      <a:lnTo>
                        <a:pt x="2680" y="558"/>
                      </a:lnTo>
                      <a:lnTo>
                        <a:pt x="2683" y="558"/>
                      </a:lnTo>
                      <a:lnTo>
                        <a:pt x="2684" y="559"/>
                      </a:lnTo>
                      <a:lnTo>
                        <a:pt x="2686" y="559"/>
                      </a:lnTo>
                      <a:lnTo>
                        <a:pt x="2688" y="559"/>
                      </a:lnTo>
                      <a:lnTo>
                        <a:pt x="2691" y="558"/>
                      </a:lnTo>
                      <a:lnTo>
                        <a:pt x="2694" y="557"/>
                      </a:lnTo>
                      <a:lnTo>
                        <a:pt x="2696" y="557"/>
                      </a:lnTo>
                      <a:lnTo>
                        <a:pt x="2699" y="556"/>
                      </a:lnTo>
                      <a:lnTo>
                        <a:pt x="2700" y="555"/>
                      </a:lnTo>
                      <a:lnTo>
                        <a:pt x="2700" y="551"/>
                      </a:lnTo>
                      <a:lnTo>
                        <a:pt x="2702" y="547"/>
                      </a:lnTo>
                      <a:lnTo>
                        <a:pt x="2708" y="544"/>
                      </a:lnTo>
                      <a:lnTo>
                        <a:pt x="2712" y="542"/>
                      </a:lnTo>
                      <a:lnTo>
                        <a:pt x="2718" y="541"/>
                      </a:lnTo>
                      <a:lnTo>
                        <a:pt x="2721" y="540"/>
                      </a:lnTo>
                      <a:lnTo>
                        <a:pt x="2726" y="543"/>
                      </a:lnTo>
                      <a:lnTo>
                        <a:pt x="2729" y="544"/>
                      </a:lnTo>
                      <a:lnTo>
                        <a:pt x="2735" y="543"/>
                      </a:lnTo>
                      <a:lnTo>
                        <a:pt x="2737" y="540"/>
                      </a:lnTo>
                      <a:lnTo>
                        <a:pt x="2738" y="538"/>
                      </a:lnTo>
                      <a:lnTo>
                        <a:pt x="2740" y="536"/>
                      </a:lnTo>
                      <a:lnTo>
                        <a:pt x="2742" y="536"/>
                      </a:lnTo>
                      <a:lnTo>
                        <a:pt x="2744" y="537"/>
                      </a:lnTo>
                      <a:lnTo>
                        <a:pt x="2747" y="538"/>
                      </a:lnTo>
                      <a:lnTo>
                        <a:pt x="2751" y="539"/>
                      </a:lnTo>
                      <a:lnTo>
                        <a:pt x="2752" y="540"/>
                      </a:lnTo>
                      <a:lnTo>
                        <a:pt x="2755" y="539"/>
                      </a:lnTo>
                      <a:lnTo>
                        <a:pt x="2759" y="540"/>
                      </a:lnTo>
                      <a:lnTo>
                        <a:pt x="2763" y="541"/>
                      </a:lnTo>
                      <a:lnTo>
                        <a:pt x="2765" y="539"/>
                      </a:lnTo>
                      <a:lnTo>
                        <a:pt x="2766" y="535"/>
                      </a:lnTo>
                      <a:lnTo>
                        <a:pt x="2767" y="531"/>
                      </a:lnTo>
                      <a:lnTo>
                        <a:pt x="2768" y="530"/>
                      </a:lnTo>
                      <a:lnTo>
                        <a:pt x="2770" y="529"/>
                      </a:lnTo>
                      <a:lnTo>
                        <a:pt x="2773" y="529"/>
                      </a:lnTo>
                      <a:lnTo>
                        <a:pt x="2777" y="531"/>
                      </a:lnTo>
                      <a:lnTo>
                        <a:pt x="2786" y="523"/>
                      </a:lnTo>
                      <a:lnTo>
                        <a:pt x="2788" y="520"/>
                      </a:lnTo>
                      <a:lnTo>
                        <a:pt x="2788" y="518"/>
                      </a:lnTo>
                      <a:lnTo>
                        <a:pt x="2786" y="513"/>
                      </a:lnTo>
                      <a:lnTo>
                        <a:pt x="2785" y="510"/>
                      </a:lnTo>
                      <a:lnTo>
                        <a:pt x="2785" y="508"/>
                      </a:lnTo>
                      <a:lnTo>
                        <a:pt x="2785" y="506"/>
                      </a:lnTo>
                      <a:lnTo>
                        <a:pt x="2784" y="505"/>
                      </a:lnTo>
                      <a:lnTo>
                        <a:pt x="2784" y="503"/>
                      </a:lnTo>
                      <a:lnTo>
                        <a:pt x="2782" y="502"/>
                      </a:lnTo>
                      <a:lnTo>
                        <a:pt x="2780" y="501"/>
                      </a:lnTo>
                      <a:lnTo>
                        <a:pt x="2779" y="499"/>
                      </a:lnTo>
                      <a:lnTo>
                        <a:pt x="2778" y="497"/>
                      </a:lnTo>
                      <a:lnTo>
                        <a:pt x="2779" y="494"/>
                      </a:lnTo>
                      <a:lnTo>
                        <a:pt x="2779" y="492"/>
                      </a:lnTo>
                      <a:lnTo>
                        <a:pt x="2781" y="489"/>
                      </a:lnTo>
                      <a:lnTo>
                        <a:pt x="2782" y="487"/>
                      </a:lnTo>
                      <a:lnTo>
                        <a:pt x="2784" y="487"/>
                      </a:lnTo>
                      <a:lnTo>
                        <a:pt x="2785" y="487"/>
                      </a:lnTo>
                      <a:lnTo>
                        <a:pt x="2787" y="488"/>
                      </a:lnTo>
                      <a:lnTo>
                        <a:pt x="2789" y="488"/>
                      </a:lnTo>
                      <a:lnTo>
                        <a:pt x="2792" y="487"/>
                      </a:lnTo>
                      <a:lnTo>
                        <a:pt x="2795" y="487"/>
                      </a:lnTo>
                      <a:lnTo>
                        <a:pt x="2797" y="486"/>
                      </a:lnTo>
                      <a:lnTo>
                        <a:pt x="2800" y="486"/>
                      </a:lnTo>
                      <a:lnTo>
                        <a:pt x="2802" y="488"/>
                      </a:lnTo>
                      <a:lnTo>
                        <a:pt x="2804" y="490"/>
                      </a:lnTo>
                      <a:lnTo>
                        <a:pt x="2806" y="491"/>
                      </a:lnTo>
                      <a:lnTo>
                        <a:pt x="2808" y="492"/>
                      </a:lnTo>
                      <a:lnTo>
                        <a:pt x="2811" y="491"/>
                      </a:lnTo>
                      <a:lnTo>
                        <a:pt x="2814" y="484"/>
                      </a:lnTo>
                      <a:lnTo>
                        <a:pt x="2813" y="477"/>
                      </a:lnTo>
                      <a:lnTo>
                        <a:pt x="2809" y="476"/>
                      </a:lnTo>
                      <a:lnTo>
                        <a:pt x="2807" y="477"/>
                      </a:lnTo>
                      <a:lnTo>
                        <a:pt x="2801" y="482"/>
                      </a:lnTo>
                      <a:lnTo>
                        <a:pt x="2799" y="482"/>
                      </a:lnTo>
                      <a:lnTo>
                        <a:pt x="2797" y="479"/>
                      </a:lnTo>
                      <a:lnTo>
                        <a:pt x="2792" y="469"/>
                      </a:lnTo>
                      <a:lnTo>
                        <a:pt x="2792" y="467"/>
                      </a:lnTo>
                      <a:lnTo>
                        <a:pt x="2794" y="465"/>
                      </a:lnTo>
                      <a:lnTo>
                        <a:pt x="2798" y="463"/>
                      </a:lnTo>
                      <a:lnTo>
                        <a:pt x="2802" y="459"/>
                      </a:lnTo>
                      <a:lnTo>
                        <a:pt x="2806" y="457"/>
                      </a:lnTo>
                      <a:lnTo>
                        <a:pt x="2806" y="455"/>
                      </a:lnTo>
                      <a:lnTo>
                        <a:pt x="2804" y="453"/>
                      </a:lnTo>
                      <a:lnTo>
                        <a:pt x="2802" y="450"/>
                      </a:lnTo>
                      <a:lnTo>
                        <a:pt x="2800" y="448"/>
                      </a:lnTo>
                      <a:lnTo>
                        <a:pt x="2796" y="445"/>
                      </a:lnTo>
                      <a:lnTo>
                        <a:pt x="2794" y="443"/>
                      </a:lnTo>
                      <a:lnTo>
                        <a:pt x="2792" y="440"/>
                      </a:lnTo>
                      <a:lnTo>
                        <a:pt x="2793" y="438"/>
                      </a:lnTo>
                      <a:lnTo>
                        <a:pt x="2794" y="438"/>
                      </a:lnTo>
                      <a:lnTo>
                        <a:pt x="2801" y="438"/>
                      </a:lnTo>
                      <a:lnTo>
                        <a:pt x="2803" y="437"/>
                      </a:lnTo>
                      <a:lnTo>
                        <a:pt x="2805" y="438"/>
                      </a:lnTo>
                      <a:lnTo>
                        <a:pt x="2809" y="439"/>
                      </a:lnTo>
                      <a:lnTo>
                        <a:pt x="2812" y="436"/>
                      </a:lnTo>
                      <a:lnTo>
                        <a:pt x="2812" y="431"/>
                      </a:lnTo>
                      <a:lnTo>
                        <a:pt x="2819" y="430"/>
                      </a:lnTo>
                      <a:lnTo>
                        <a:pt x="2821" y="429"/>
                      </a:lnTo>
                      <a:lnTo>
                        <a:pt x="2830" y="421"/>
                      </a:lnTo>
                      <a:lnTo>
                        <a:pt x="2832" y="418"/>
                      </a:lnTo>
                      <a:lnTo>
                        <a:pt x="2832" y="415"/>
                      </a:lnTo>
                      <a:lnTo>
                        <a:pt x="2831" y="414"/>
                      </a:lnTo>
                      <a:lnTo>
                        <a:pt x="2828" y="412"/>
                      </a:lnTo>
                      <a:lnTo>
                        <a:pt x="2824" y="408"/>
                      </a:lnTo>
                      <a:lnTo>
                        <a:pt x="2823" y="406"/>
                      </a:lnTo>
                      <a:lnTo>
                        <a:pt x="2825" y="402"/>
                      </a:lnTo>
                      <a:lnTo>
                        <a:pt x="2824" y="400"/>
                      </a:lnTo>
                      <a:lnTo>
                        <a:pt x="2829" y="392"/>
                      </a:lnTo>
                      <a:lnTo>
                        <a:pt x="2836" y="383"/>
                      </a:lnTo>
                      <a:lnTo>
                        <a:pt x="2838" y="384"/>
                      </a:lnTo>
                      <a:lnTo>
                        <a:pt x="2840" y="383"/>
                      </a:lnTo>
                      <a:lnTo>
                        <a:pt x="2842" y="379"/>
                      </a:lnTo>
                      <a:lnTo>
                        <a:pt x="2845" y="373"/>
                      </a:lnTo>
                      <a:lnTo>
                        <a:pt x="2846" y="366"/>
                      </a:lnTo>
                      <a:lnTo>
                        <a:pt x="2852" y="357"/>
                      </a:lnTo>
                      <a:lnTo>
                        <a:pt x="2854" y="355"/>
                      </a:lnTo>
                      <a:lnTo>
                        <a:pt x="2859" y="352"/>
                      </a:lnTo>
                      <a:lnTo>
                        <a:pt x="2858" y="350"/>
                      </a:lnTo>
                      <a:lnTo>
                        <a:pt x="2859" y="348"/>
                      </a:lnTo>
                      <a:lnTo>
                        <a:pt x="2861" y="346"/>
                      </a:lnTo>
                      <a:lnTo>
                        <a:pt x="2869" y="341"/>
                      </a:lnTo>
                      <a:lnTo>
                        <a:pt x="2873" y="337"/>
                      </a:lnTo>
                      <a:lnTo>
                        <a:pt x="2874" y="334"/>
                      </a:lnTo>
                      <a:lnTo>
                        <a:pt x="2878" y="332"/>
                      </a:lnTo>
                      <a:lnTo>
                        <a:pt x="2875" y="325"/>
                      </a:lnTo>
                      <a:lnTo>
                        <a:pt x="2875" y="321"/>
                      </a:lnTo>
                      <a:lnTo>
                        <a:pt x="2873" y="317"/>
                      </a:lnTo>
                      <a:lnTo>
                        <a:pt x="2874" y="312"/>
                      </a:lnTo>
                      <a:lnTo>
                        <a:pt x="2876" y="306"/>
                      </a:lnTo>
                      <a:lnTo>
                        <a:pt x="2878" y="305"/>
                      </a:lnTo>
                      <a:lnTo>
                        <a:pt x="2879" y="307"/>
                      </a:lnTo>
                      <a:lnTo>
                        <a:pt x="2880" y="303"/>
                      </a:lnTo>
                      <a:lnTo>
                        <a:pt x="2883" y="302"/>
                      </a:lnTo>
                      <a:lnTo>
                        <a:pt x="2884" y="304"/>
                      </a:lnTo>
                      <a:lnTo>
                        <a:pt x="2885" y="307"/>
                      </a:lnTo>
                      <a:lnTo>
                        <a:pt x="2888" y="305"/>
                      </a:lnTo>
                      <a:lnTo>
                        <a:pt x="2889" y="303"/>
                      </a:lnTo>
                      <a:lnTo>
                        <a:pt x="2889" y="300"/>
                      </a:lnTo>
                      <a:lnTo>
                        <a:pt x="2893" y="297"/>
                      </a:lnTo>
                      <a:lnTo>
                        <a:pt x="2898" y="291"/>
                      </a:lnTo>
                      <a:lnTo>
                        <a:pt x="2901" y="286"/>
                      </a:lnTo>
                      <a:lnTo>
                        <a:pt x="2904" y="285"/>
                      </a:lnTo>
                      <a:lnTo>
                        <a:pt x="2908" y="287"/>
                      </a:lnTo>
                      <a:lnTo>
                        <a:pt x="2913" y="293"/>
                      </a:lnTo>
                      <a:lnTo>
                        <a:pt x="2915" y="296"/>
                      </a:lnTo>
                      <a:lnTo>
                        <a:pt x="2919" y="296"/>
                      </a:lnTo>
                      <a:lnTo>
                        <a:pt x="2923" y="295"/>
                      </a:lnTo>
                      <a:lnTo>
                        <a:pt x="2928" y="292"/>
                      </a:lnTo>
                      <a:lnTo>
                        <a:pt x="2938" y="288"/>
                      </a:lnTo>
                      <a:lnTo>
                        <a:pt x="2941" y="286"/>
                      </a:lnTo>
                      <a:lnTo>
                        <a:pt x="2945" y="287"/>
                      </a:lnTo>
                      <a:lnTo>
                        <a:pt x="2949" y="290"/>
                      </a:lnTo>
                      <a:lnTo>
                        <a:pt x="2950" y="298"/>
                      </a:lnTo>
                      <a:lnTo>
                        <a:pt x="2947" y="307"/>
                      </a:lnTo>
                      <a:lnTo>
                        <a:pt x="2947" y="309"/>
                      </a:lnTo>
                      <a:lnTo>
                        <a:pt x="2948" y="313"/>
                      </a:lnTo>
                      <a:lnTo>
                        <a:pt x="2949" y="315"/>
                      </a:lnTo>
                      <a:lnTo>
                        <a:pt x="2954" y="319"/>
                      </a:lnTo>
                      <a:lnTo>
                        <a:pt x="2959" y="317"/>
                      </a:lnTo>
                      <a:lnTo>
                        <a:pt x="2962" y="317"/>
                      </a:lnTo>
                      <a:lnTo>
                        <a:pt x="2965" y="317"/>
                      </a:lnTo>
                      <a:lnTo>
                        <a:pt x="2970" y="317"/>
                      </a:lnTo>
                      <a:lnTo>
                        <a:pt x="2972" y="318"/>
                      </a:lnTo>
                      <a:lnTo>
                        <a:pt x="2975" y="318"/>
                      </a:lnTo>
                      <a:lnTo>
                        <a:pt x="2977" y="318"/>
                      </a:lnTo>
                      <a:lnTo>
                        <a:pt x="2979" y="318"/>
                      </a:lnTo>
                      <a:lnTo>
                        <a:pt x="2981" y="316"/>
                      </a:lnTo>
                      <a:lnTo>
                        <a:pt x="2981" y="315"/>
                      </a:lnTo>
                      <a:lnTo>
                        <a:pt x="2982" y="313"/>
                      </a:lnTo>
                      <a:lnTo>
                        <a:pt x="2984" y="312"/>
                      </a:lnTo>
                      <a:lnTo>
                        <a:pt x="2985" y="313"/>
                      </a:lnTo>
                      <a:lnTo>
                        <a:pt x="2985" y="314"/>
                      </a:lnTo>
                      <a:lnTo>
                        <a:pt x="2986" y="316"/>
                      </a:lnTo>
                      <a:lnTo>
                        <a:pt x="2990" y="315"/>
                      </a:lnTo>
                      <a:lnTo>
                        <a:pt x="2990" y="313"/>
                      </a:lnTo>
                      <a:lnTo>
                        <a:pt x="2990" y="312"/>
                      </a:lnTo>
                      <a:lnTo>
                        <a:pt x="2993" y="312"/>
                      </a:lnTo>
                      <a:lnTo>
                        <a:pt x="2998" y="312"/>
                      </a:lnTo>
                      <a:lnTo>
                        <a:pt x="3002" y="311"/>
                      </a:lnTo>
                      <a:lnTo>
                        <a:pt x="3004" y="309"/>
                      </a:lnTo>
                      <a:lnTo>
                        <a:pt x="3004" y="307"/>
                      </a:lnTo>
                      <a:lnTo>
                        <a:pt x="3005" y="305"/>
                      </a:lnTo>
                      <a:lnTo>
                        <a:pt x="3006" y="305"/>
                      </a:lnTo>
                      <a:lnTo>
                        <a:pt x="3010" y="305"/>
                      </a:lnTo>
                      <a:lnTo>
                        <a:pt x="3012" y="304"/>
                      </a:lnTo>
                      <a:lnTo>
                        <a:pt x="3015" y="308"/>
                      </a:lnTo>
                      <a:lnTo>
                        <a:pt x="3018" y="310"/>
                      </a:lnTo>
                      <a:lnTo>
                        <a:pt x="3019" y="313"/>
                      </a:lnTo>
                      <a:lnTo>
                        <a:pt x="3019" y="316"/>
                      </a:lnTo>
                      <a:lnTo>
                        <a:pt x="3018" y="320"/>
                      </a:lnTo>
                      <a:lnTo>
                        <a:pt x="3017" y="321"/>
                      </a:lnTo>
                      <a:lnTo>
                        <a:pt x="3018" y="323"/>
                      </a:lnTo>
                      <a:lnTo>
                        <a:pt x="3017" y="331"/>
                      </a:lnTo>
                      <a:lnTo>
                        <a:pt x="3018" y="334"/>
                      </a:lnTo>
                      <a:lnTo>
                        <a:pt x="3021" y="336"/>
                      </a:lnTo>
                      <a:lnTo>
                        <a:pt x="3025" y="340"/>
                      </a:lnTo>
                      <a:lnTo>
                        <a:pt x="3029" y="343"/>
                      </a:lnTo>
                      <a:lnTo>
                        <a:pt x="3026" y="343"/>
                      </a:lnTo>
                      <a:lnTo>
                        <a:pt x="3023" y="343"/>
                      </a:lnTo>
                      <a:lnTo>
                        <a:pt x="3026" y="345"/>
                      </a:lnTo>
                      <a:lnTo>
                        <a:pt x="3029" y="345"/>
                      </a:lnTo>
                      <a:lnTo>
                        <a:pt x="3031" y="346"/>
                      </a:lnTo>
                      <a:lnTo>
                        <a:pt x="3031" y="351"/>
                      </a:lnTo>
                      <a:lnTo>
                        <a:pt x="3034" y="354"/>
                      </a:lnTo>
                      <a:lnTo>
                        <a:pt x="3037" y="355"/>
                      </a:lnTo>
                      <a:lnTo>
                        <a:pt x="3040" y="357"/>
                      </a:lnTo>
                      <a:lnTo>
                        <a:pt x="3042" y="361"/>
                      </a:lnTo>
                      <a:lnTo>
                        <a:pt x="3044" y="362"/>
                      </a:lnTo>
                      <a:lnTo>
                        <a:pt x="3046" y="365"/>
                      </a:lnTo>
                      <a:lnTo>
                        <a:pt x="3047" y="367"/>
                      </a:lnTo>
                      <a:lnTo>
                        <a:pt x="3049" y="369"/>
                      </a:lnTo>
                      <a:lnTo>
                        <a:pt x="3051" y="371"/>
                      </a:lnTo>
                      <a:lnTo>
                        <a:pt x="3054" y="368"/>
                      </a:lnTo>
                      <a:lnTo>
                        <a:pt x="3058" y="370"/>
                      </a:lnTo>
                      <a:lnTo>
                        <a:pt x="3058" y="375"/>
                      </a:lnTo>
                      <a:lnTo>
                        <a:pt x="3059" y="380"/>
                      </a:lnTo>
                      <a:lnTo>
                        <a:pt x="3056" y="384"/>
                      </a:lnTo>
                      <a:lnTo>
                        <a:pt x="3056" y="388"/>
                      </a:lnTo>
                      <a:lnTo>
                        <a:pt x="3058" y="389"/>
                      </a:lnTo>
                      <a:lnTo>
                        <a:pt x="3059" y="393"/>
                      </a:lnTo>
                      <a:lnTo>
                        <a:pt x="3063" y="396"/>
                      </a:lnTo>
                      <a:lnTo>
                        <a:pt x="3068" y="405"/>
                      </a:lnTo>
                      <a:lnTo>
                        <a:pt x="3071" y="409"/>
                      </a:lnTo>
                      <a:lnTo>
                        <a:pt x="3072" y="411"/>
                      </a:lnTo>
                      <a:lnTo>
                        <a:pt x="3074" y="419"/>
                      </a:lnTo>
                      <a:lnTo>
                        <a:pt x="3076" y="423"/>
                      </a:lnTo>
                      <a:lnTo>
                        <a:pt x="3079" y="426"/>
                      </a:lnTo>
                      <a:lnTo>
                        <a:pt x="3077" y="428"/>
                      </a:lnTo>
                      <a:lnTo>
                        <a:pt x="3073" y="429"/>
                      </a:lnTo>
                      <a:lnTo>
                        <a:pt x="3068" y="436"/>
                      </a:lnTo>
                      <a:lnTo>
                        <a:pt x="3065" y="438"/>
                      </a:lnTo>
                      <a:lnTo>
                        <a:pt x="3061" y="438"/>
                      </a:lnTo>
                      <a:lnTo>
                        <a:pt x="3057" y="439"/>
                      </a:lnTo>
                      <a:lnTo>
                        <a:pt x="3046" y="440"/>
                      </a:lnTo>
                      <a:lnTo>
                        <a:pt x="3042" y="438"/>
                      </a:lnTo>
                      <a:lnTo>
                        <a:pt x="3037" y="439"/>
                      </a:lnTo>
                      <a:lnTo>
                        <a:pt x="3029" y="442"/>
                      </a:lnTo>
                      <a:lnTo>
                        <a:pt x="3026" y="446"/>
                      </a:lnTo>
                      <a:lnTo>
                        <a:pt x="3017" y="453"/>
                      </a:lnTo>
                      <a:lnTo>
                        <a:pt x="3011" y="453"/>
                      </a:lnTo>
                      <a:lnTo>
                        <a:pt x="3009" y="454"/>
                      </a:lnTo>
                      <a:lnTo>
                        <a:pt x="3003" y="458"/>
                      </a:lnTo>
                      <a:lnTo>
                        <a:pt x="2992" y="456"/>
                      </a:lnTo>
                      <a:lnTo>
                        <a:pt x="2985" y="454"/>
                      </a:lnTo>
                      <a:lnTo>
                        <a:pt x="2980" y="452"/>
                      </a:lnTo>
                      <a:lnTo>
                        <a:pt x="2979" y="449"/>
                      </a:lnTo>
                      <a:lnTo>
                        <a:pt x="2975" y="451"/>
                      </a:lnTo>
                      <a:lnTo>
                        <a:pt x="2970" y="451"/>
                      </a:lnTo>
                      <a:lnTo>
                        <a:pt x="2967" y="452"/>
                      </a:lnTo>
                      <a:lnTo>
                        <a:pt x="2963" y="453"/>
                      </a:lnTo>
                      <a:lnTo>
                        <a:pt x="2958" y="454"/>
                      </a:lnTo>
                      <a:lnTo>
                        <a:pt x="2951" y="457"/>
                      </a:lnTo>
                      <a:lnTo>
                        <a:pt x="2944" y="458"/>
                      </a:lnTo>
                      <a:lnTo>
                        <a:pt x="2932" y="457"/>
                      </a:lnTo>
                      <a:lnTo>
                        <a:pt x="2927" y="454"/>
                      </a:lnTo>
                      <a:lnTo>
                        <a:pt x="2922" y="453"/>
                      </a:lnTo>
                      <a:lnTo>
                        <a:pt x="2917" y="452"/>
                      </a:lnTo>
                      <a:lnTo>
                        <a:pt x="2913" y="450"/>
                      </a:lnTo>
                      <a:lnTo>
                        <a:pt x="2910" y="450"/>
                      </a:lnTo>
                      <a:lnTo>
                        <a:pt x="2907" y="451"/>
                      </a:lnTo>
                      <a:lnTo>
                        <a:pt x="2905" y="452"/>
                      </a:lnTo>
                      <a:lnTo>
                        <a:pt x="2903" y="454"/>
                      </a:lnTo>
                      <a:lnTo>
                        <a:pt x="2900" y="457"/>
                      </a:lnTo>
                      <a:lnTo>
                        <a:pt x="2897" y="462"/>
                      </a:lnTo>
                      <a:lnTo>
                        <a:pt x="2893" y="471"/>
                      </a:lnTo>
                      <a:lnTo>
                        <a:pt x="2889" y="479"/>
                      </a:lnTo>
                      <a:lnTo>
                        <a:pt x="2885" y="485"/>
                      </a:lnTo>
                      <a:lnTo>
                        <a:pt x="2883" y="488"/>
                      </a:lnTo>
                      <a:lnTo>
                        <a:pt x="2882" y="491"/>
                      </a:lnTo>
                      <a:lnTo>
                        <a:pt x="2881" y="493"/>
                      </a:lnTo>
                      <a:lnTo>
                        <a:pt x="2882" y="496"/>
                      </a:lnTo>
                      <a:lnTo>
                        <a:pt x="2883" y="500"/>
                      </a:lnTo>
                      <a:lnTo>
                        <a:pt x="2885" y="505"/>
                      </a:lnTo>
                      <a:lnTo>
                        <a:pt x="2888" y="513"/>
                      </a:lnTo>
                      <a:lnTo>
                        <a:pt x="2891" y="520"/>
                      </a:lnTo>
                      <a:lnTo>
                        <a:pt x="2897" y="526"/>
                      </a:lnTo>
                      <a:lnTo>
                        <a:pt x="2904" y="532"/>
                      </a:lnTo>
                      <a:lnTo>
                        <a:pt x="2910" y="536"/>
                      </a:lnTo>
                      <a:lnTo>
                        <a:pt x="2920" y="542"/>
                      </a:lnTo>
                      <a:lnTo>
                        <a:pt x="2937" y="547"/>
                      </a:lnTo>
                      <a:lnTo>
                        <a:pt x="2948" y="548"/>
                      </a:lnTo>
                      <a:lnTo>
                        <a:pt x="2957" y="546"/>
                      </a:lnTo>
                      <a:lnTo>
                        <a:pt x="2965" y="545"/>
                      </a:lnTo>
                      <a:lnTo>
                        <a:pt x="2974" y="542"/>
                      </a:lnTo>
                      <a:lnTo>
                        <a:pt x="2980" y="541"/>
                      </a:lnTo>
                      <a:lnTo>
                        <a:pt x="2987" y="541"/>
                      </a:lnTo>
                      <a:lnTo>
                        <a:pt x="2993" y="541"/>
                      </a:lnTo>
                      <a:lnTo>
                        <a:pt x="2998" y="543"/>
                      </a:lnTo>
                      <a:lnTo>
                        <a:pt x="3005" y="548"/>
                      </a:lnTo>
                      <a:lnTo>
                        <a:pt x="3009" y="551"/>
                      </a:lnTo>
                      <a:lnTo>
                        <a:pt x="3011" y="556"/>
                      </a:lnTo>
                      <a:lnTo>
                        <a:pt x="3014" y="560"/>
                      </a:lnTo>
                      <a:lnTo>
                        <a:pt x="3016" y="565"/>
                      </a:lnTo>
                      <a:lnTo>
                        <a:pt x="3016" y="570"/>
                      </a:lnTo>
                      <a:lnTo>
                        <a:pt x="3015" y="574"/>
                      </a:lnTo>
                      <a:lnTo>
                        <a:pt x="3014" y="579"/>
                      </a:lnTo>
                      <a:lnTo>
                        <a:pt x="3013" y="583"/>
                      </a:lnTo>
                      <a:lnTo>
                        <a:pt x="3012" y="586"/>
                      </a:lnTo>
                      <a:lnTo>
                        <a:pt x="3012" y="589"/>
                      </a:lnTo>
                      <a:lnTo>
                        <a:pt x="3013" y="594"/>
                      </a:lnTo>
                      <a:lnTo>
                        <a:pt x="3014" y="598"/>
                      </a:lnTo>
                      <a:lnTo>
                        <a:pt x="3016" y="603"/>
                      </a:lnTo>
                      <a:lnTo>
                        <a:pt x="3020" y="609"/>
                      </a:lnTo>
                      <a:lnTo>
                        <a:pt x="3023" y="612"/>
                      </a:lnTo>
                      <a:lnTo>
                        <a:pt x="3026" y="615"/>
                      </a:lnTo>
                      <a:lnTo>
                        <a:pt x="3028" y="619"/>
                      </a:lnTo>
                      <a:lnTo>
                        <a:pt x="3032" y="633"/>
                      </a:lnTo>
                      <a:lnTo>
                        <a:pt x="3032" y="638"/>
                      </a:lnTo>
                      <a:lnTo>
                        <a:pt x="3030" y="643"/>
                      </a:lnTo>
                      <a:lnTo>
                        <a:pt x="3025" y="649"/>
                      </a:lnTo>
                      <a:lnTo>
                        <a:pt x="3021" y="656"/>
                      </a:lnTo>
                      <a:lnTo>
                        <a:pt x="3017" y="667"/>
                      </a:lnTo>
                      <a:lnTo>
                        <a:pt x="3015" y="681"/>
                      </a:lnTo>
                      <a:lnTo>
                        <a:pt x="3015" y="685"/>
                      </a:lnTo>
                      <a:lnTo>
                        <a:pt x="3016" y="688"/>
                      </a:lnTo>
                      <a:lnTo>
                        <a:pt x="3018" y="691"/>
                      </a:lnTo>
                      <a:lnTo>
                        <a:pt x="3020" y="692"/>
                      </a:lnTo>
                      <a:lnTo>
                        <a:pt x="3023" y="694"/>
                      </a:lnTo>
                      <a:lnTo>
                        <a:pt x="3027" y="698"/>
                      </a:lnTo>
                      <a:lnTo>
                        <a:pt x="3029" y="703"/>
                      </a:lnTo>
                      <a:lnTo>
                        <a:pt x="3030" y="708"/>
                      </a:lnTo>
                      <a:lnTo>
                        <a:pt x="3030" y="714"/>
                      </a:lnTo>
                      <a:lnTo>
                        <a:pt x="3030" y="716"/>
                      </a:lnTo>
                      <a:lnTo>
                        <a:pt x="3029" y="720"/>
                      </a:lnTo>
                      <a:lnTo>
                        <a:pt x="3027" y="724"/>
                      </a:lnTo>
                      <a:lnTo>
                        <a:pt x="3023" y="730"/>
                      </a:lnTo>
                      <a:lnTo>
                        <a:pt x="3020" y="734"/>
                      </a:lnTo>
                      <a:lnTo>
                        <a:pt x="3018" y="738"/>
                      </a:lnTo>
                      <a:lnTo>
                        <a:pt x="3017" y="740"/>
                      </a:lnTo>
                      <a:lnTo>
                        <a:pt x="3017" y="742"/>
                      </a:lnTo>
                      <a:lnTo>
                        <a:pt x="3018" y="745"/>
                      </a:lnTo>
                      <a:lnTo>
                        <a:pt x="3019" y="747"/>
                      </a:lnTo>
                      <a:lnTo>
                        <a:pt x="3022" y="751"/>
                      </a:lnTo>
                      <a:lnTo>
                        <a:pt x="3024" y="754"/>
                      </a:lnTo>
                      <a:lnTo>
                        <a:pt x="3030" y="763"/>
                      </a:lnTo>
                      <a:lnTo>
                        <a:pt x="3032" y="770"/>
                      </a:lnTo>
                      <a:lnTo>
                        <a:pt x="3033" y="775"/>
                      </a:lnTo>
                      <a:lnTo>
                        <a:pt x="3033" y="780"/>
                      </a:lnTo>
                      <a:lnTo>
                        <a:pt x="3032" y="783"/>
                      </a:lnTo>
                      <a:lnTo>
                        <a:pt x="3030" y="787"/>
                      </a:lnTo>
                      <a:lnTo>
                        <a:pt x="3029" y="789"/>
                      </a:lnTo>
                      <a:lnTo>
                        <a:pt x="3029" y="793"/>
                      </a:lnTo>
                      <a:lnTo>
                        <a:pt x="3030" y="797"/>
                      </a:lnTo>
                      <a:lnTo>
                        <a:pt x="3030" y="799"/>
                      </a:lnTo>
                      <a:lnTo>
                        <a:pt x="3030" y="802"/>
                      </a:lnTo>
                      <a:lnTo>
                        <a:pt x="3031" y="805"/>
                      </a:lnTo>
                      <a:lnTo>
                        <a:pt x="3030" y="808"/>
                      </a:lnTo>
                      <a:lnTo>
                        <a:pt x="3028" y="811"/>
                      </a:lnTo>
                      <a:lnTo>
                        <a:pt x="3027" y="813"/>
                      </a:lnTo>
                      <a:lnTo>
                        <a:pt x="3024" y="817"/>
                      </a:lnTo>
                      <a:lnTo>
                        <a:pt x="3023" y="820"/>
                      </a:lnTo>
                      <a:lnTo>
                        <a:pt x="3022" y="824"/>
                      </a:lnTo>
                      <a:lnTo>
                        <a:pt x="3023" y="826"/>
                      </a:lnTo>
                      <a:lnTo>
                        <a:pt x="3026" y="829"/>
                      </a:lnTo>
                      <a:lnTo>
                        <a:pt x="3036" y="833"/>
                      </a:lnTo>
                      <a:lnTo>
                        <a:pt x="3042" y="835"/>
                      </a:lnTo>
                      <a:lnTo>
                        <a:pt x="3046" y="842"/>
                      </a:lnTo>
                      <a:lnTo>
                        <a:pt x="3050" y="845"/>
                      </a:lnTo>
                      <a:lnTo>
                        <a:pt x="3053" y="849"/>
                      </a:lnTo>
                      <a:lnTo>
                        <a:pt x="3054" y="852"/>
                      </a:lnTo>
                      <a:lnTo>
                        <a:pt x="3054" y="856"/>
                      </a:lnTo>
                      <a:lnTo>
                        <a:pt x="3053" y="860"/>
                      </a:lnTo>
                      <a:lnTo>
                        <a:pt x="3051" y="863"/>
                      </a:lnTo>
                      <a:lnTo>
                        <a:pt x="3048" y="866"/>
                      </a:lnTo>
                      <a:lnTo>
                        <a:pt x="3046" y="870"/>
                      </a:lnTo>
                      <a:lnTo>
                        <a:pt x="3044" y="874"/>
                      </a:lnTo>
                      <a:lnTo>
                        <a:pt x="3044" y="879"/>
                      </a:lnTo>
                      <a:lnTo>
                        <a:pt x="3045" y="886"/>
                      </a:lnTo>
                      <a:lnTo>
                        <a:pt x="3047" y="893"/>
                      </a:lnTo>
                      <a:lnTo>
                        <a:pt x="3047" y="902"/>
                      </a:lnTo>
                      <a:lnTo>
                        <a:pt x="3047" y="909"/>
                      </a:lnTo>
                      <a:lnTo>
                        <a:pt x="3045" y="913"/>
                      </a:lnTo>
                      <a:lnTo>
                        <a:pt x="3041" y="918"/>
                      </a:lnTo>
                      <a:lnTo>
                        <a:pt x="3029" y="933"/>
                      </a:lnTo>
                      <a:lnTo>
                        <a:pt x="3021" y="943"/>
                      </a:lnTo>
                      <a:lnTo>
                        <a:pt x="3016" y="952"/>
                      </a:lnTo>
                      <a:lnTo>
                        <a:pt x="3012" y="961"/>
                      </a:lnTo>
                      <a:lnTo>
                        <a:pt x="3011" y="971"/>
                      </a:lnTo>
                      <a:lnTo>
                        <a:pt x="3011" y="980"/>
                      </a:lnTo>
                      <a:lnTo>
                        <a:pt x="3012" y="987"/>
                      </a:lnTo>
                      <a:lnTo>
                        <a:pt x="3013" y="995"/>
                      </a:lnTo>
                      <a:lnTo>
                        <a:pt x="3014" y="1001"/>
                      </a:lnTo>
                      <a:lnTo>
                        <a:pt x="3014" y="1009"/>
                      </a:lnTo>
                      <a:lnTo>
                        <a:pt x="3012" y="1016"/>
                      </a:lnTo>
                      <a:lnTo>
                        <a:pt x="3009" y="1022"/>
                      </a:lnTo>
                      <a:lnTo>
                        <a:pt x="3004" y="1031"/>
                      </a:lnTo>
                      <a:lnTo>
                        <a:pt x="3000" y="1037"/>
                      </a:lnTo>
                      <a:lnTo>
                        <a:pt x="2996" y="1043"/>
                      </a:lnTo>
                      <a:lnTo>
                        <a:pt x="2973" y="1064"/>
                      </a:lnTo>
                      <a:lnTo>
                        <a:pt x="2954" y="1081"/>
                      </a:lnTo>
                      <a:lnTo>
                        <a:pt x="2942" y="1090"/>
                      </a:lnTo>
                      <a:lnTo>
                        <a:pt x="2923" y="1107"/>
                      </a:lnTo>
                      <a:lnTo>
                        <a:pt x="2913" y="1113"/>
                      </a:lnTo>
                      <a:lnTo>
                        <a:pt x="2907" y="1117"/>
                      </a:lnTo>
                      <a:lnTo>
                        <a:pt x="2903" y="1120"/>
                      </a:lnTo>
                      <a:lnTo>
                        <a:pt x="2901" y="1122"/>
                      </a:lnTo>
                      <a:lnTo>
                        <a:pt x="2899" y="1125"/>
                      </a:lnTo>
                      <a:lnTo>
                        <a:pt x="2898" y="1127"/>
                      </a:lnTo>
                      <a:lnTo>
                        <a:pt x="2898" y="1129"/>
                      </a:lnTo>
                      <a:lnTo>
                        <a:pt x="2900" y="1132"/>
                      </a:lnTo>
                      <a:lnTo>
                        <a:pt x="2902" y="1134"/>
                      </a:lnTo>
                      <a:lnTo>
                        <a:pt x="2903" y="1135"/>
                      </a:lnTo>
                      <a:lnTo>
                        <a:pt x="2908" y="1136"/>
                      </a:lnTo>
                      <a:lnTo>
                        <a:pt x="2909" y="1137"/>
                      </a:lnTo>
                      <a:lnTo>
                        <a:pt x="2911" y="1139"/>
                      </a:lnTo>
                      <a:lnTo>
                        <a:pt x="2923" y="1143"/>
                      </a:lnTo>
                      <a:lnTo>
                        <a:pt x="2927" y="1145"/>
                      </a:lnTo>
                      <a:lnTo>
                        <a:pt x="2935" y="1157"/>
                      </a:lnTo>
                      <a:lnTo>
                        <a:pt x="2937" y="1159"/>
                      </a:lnTo>
                      <a:lnTo>
                        <a:pt x="2942" y="1161"/>
                      </a:lnTo>
                      <a:lnTo>
                        <a:pt x="2941" y="1163"/>
                      </a:lnTo>
                      <a:lnTo>
                        <a:pt x="2940" y="1166"/>
                      </a:lnTo>
                      <a:lnTo>
                        <a:pt x="2939" y="1167"/>
                      </a:lnTo>
                      <a:lnTo>
                        <a:pt x="2940" y="1169"/>
                      </a:lnTo>
                      <a:lnTo>
                        <a:pt x="2935" y="1187"/>
                      </a:lnTo>
                      <a:lnTo>
                        <a:pt x="2935" y="1191"/>
                      </a:lnTo>
                      <a:lnTo>
                        <a:pt x="2935" y="1194"/>
                      </a:lnTo>
                      <a:lnTo>
                        <a:pt x="2936" y="1196"/>
                      </a:lnTo>
                      <a:lnTo>
                        <a:pt x="2936" y="1199"/>
                      </a:lnTo>
                      <a:lnTo>
                        <a:pt x="2942" y="1207"/>
                      </a:lnTo>
                      <a:lnTo>
                        <a:pt x="2945" y="1213"/>
                      </a:lnTo>
                      <a:lnTo>
                        <a:pt x="2946" y="1217"/>
                      </a:lnTo>
                      <a:lnTo>
                        <a:pt x="2945" y="1219"/>
                      </a:lnTo>
                      <a:lnTo>
                        <a:pt x="2946" y="1222"/>
                      </a:lnTo>
                      <a:lnTo>
                        <a:pt x="2947" y="1223"/>
                      </a:lnTo>
                      <a:lnTo>
                        <a:pt x="2947" y="1230"/>
                      </a:lnTo>
                      <a:lnTo>
                        <a:pt x="2952" y="1234"/>
                      </a:lnTo>
                      <a:lnTo>
                        <a:pt x="2955" y="1238"/>
                      </a:lnTo>
                      <a:lnTo>
                        <a:pt x="2963" y="1245"/>
                      </a:lnTo>
                      <a:lnTo>
                        <a:pt x="2965" y="1247"/>
                      </a:lnTo>
                      <a:lnTo>
                        <a:pt x="2967" y="1251"/>
                      </a:lnTo>
                      <a:lnTo>
                        <a:pt x="2970" y="1251"/>
                      </a:lnTo>
                      <a:lnTo>
                        <a:pt x="2969" y="1267"/>
                      </a:lnTo>
                      <a:lnTo>
                        <a:pt x="2967" y="1271"/>
                      </a:lnTo>
                      <a:lnTo>
                        <a:pt x="2967" y="1273"/>
                      </a:lnTo>
                      <a:lnTo>
                        <a:pt x="2965" y="1280"/>
                      </a:lnTo>
                      <a:lnTo>
                        <a:pt x="2966" y="1283"/>
                      </a:lnTo>
                      <a:lnTo>
                        <a:pt x="2971" y="1288"/>
                      </a:lnTo>
                      <a:lnTo>
                        <a:pt x="2972" y="1292"/>
                      </a:lnTo>
                      <a:lnTo>
                        <a:pt x="2971" y="1299"/>
                      </a:lnTo>
                      <a:lnTo>
                        <a:pt x="2972" y="1305"/>
                      </a:lnTo>
                      <a:lnTo>
                        <a:pt x="2970" y="1311"/>
                      </a:lnTo>
                      <a:lnTo>
                        <a:pt x="2966" y="1315"/>
                      </a:lnTo>
                      <a:lnTo>
                        <a:pt x="2959" y="1321"/>
                      </a:lnTo>
                      <a:lnTo>
                        <a:pt x="2954" y="1321"/>
                      </a:lnTo>
                      <a:lnTo>
                        <a:pt x="2952" y="1323"/>
                      </a:lnTo>
                      <a:lnTo>
                        <a:pt x="2950" y="1325"/>
                      </a:lnTo>
                      <a:lnTo>
                        <a:pt x="2945" y="1327"/>
                      </a:lnTo>
                      <a:lnTo>
                        <a:pt x="2942" y="1329"/>
                      </a:lnTo>
                      <a:lnTo>
                        <a:pt x="2941" y="1330"/>
                      </a:lnTo>
                      <a:lnTo>
                        <a:pt x="2938" y="1337"/>
                      </a:lnTo>
                      <a:lnTo>
                        <a:pt x="2937" y="1339"/>
                      </a:lnTo>
                      <a:lnTo>
                        <a:pt x="2936" y="1349"/>
                      </a:lnTo>
                      <a:lnTo>
                        <a:pt x="2934" y="1354"/>
                      </a:lnTo>
                      <a:lnTo>
                        <a:pt x="2933" y="1356"/>
                      </a:lnTo>
                      <a:lnTo>
                        <a:pt x="2933" y="1359"/>
                      </a:lnTo>
                      <a:lnTo>
                        <a:pt x="2932" y="1362"/>
                      </a:lnTo>
                      <a:lnTo>
                        <a:pt x="2928" y="1370"/>
                      </a:lnTo>
                      <a:lnTo>
                        <a:pt x="2912" y="1389"/>
                      </a:lnTo>
                      <a:lnTo>
                        <a:pt x="2903" y="1398"/>
                      </a:lnTo>
                      <a:lnTo>
                        <a:pt x="2897" y="1404"/>
                      </a:lnTo>
                      <a:lnTo>
                        <a:pt x="2895" y="1405"/>
                      </a:lnTo>
                      <a:lnTo>
                        <a:pt x="2894" y="1406"/>
                      </a:lnTo>
                      <a:lnTo>
                        <a:pt x="2886" y="1416"/>
                      </a:lnTo>
                      <a:lnTo>
                        <a:pt x="2881" y="1427"/>
                      </a:lnTo>
                      <a:lnTo>
                        <a:pt x="2877" y="1438"/>
                      </a:lnTo>
                      <a:lnTo>
                        <a:pt x="2874" y="1451"/>
                      </a:lnTo>
                      <a:lnTo>
                        <a:pt x="2874" y="1462"/>
                      </a:lnTo>
                      <a:lnTo>
                        <a:pt x="2874" y="1472"/>
                      </a:lnTo>
                      <a:lnTo>
                        <a:pt x="2873" y="1478"/>
                      </a:lnTo>
                      <a:lnTo>
                        <a:pt x="2872" y="1482"/>
                      </a:lnTo>
                      <a:lnTo>
                        <a:pt x="2871" y="1485"/>
                      </a:lnTo>
                      <a:lnTo>
                        <a:pt x="2869" y="1487"/>
                      </a:lnTo>
                      <a:lnTo>
                        <a:pt x="2866" y="1487"/>
                      </a:lnTo>
                      <a:lnTo>
                        <a:pt x="2862" y="1488"/>
                      </a:lnTo>
                      <a:lnTo>
                        <a:pt x="2857" y="1488"/>
                      </a:lnTo>
                      <a:lnTo>
                        <a:pt x="2844" y="1486"/>
                      </a:lnTo>
                      <a:lnTo>
                        <a:pt x="2837" y="1484"/>
                      </a:lnTo>
                      <a:lnTo>
                        <a:pt x="2834" y="1485"/>
                      </a:lnTo>
                      <a:lnTo>
                        <a:pt x="2830" y="1485"/>
                      </a:lnTo>
                      <a:lnTo>
                        <a:pt x="2825" y="1488"/>
                      </a:lnTo>
                      <a:lnTo>
                        <a:pt x="2804" y="1499"/>
                      </a:lnTo>
                      <a:lnTo>
                        <a:pt x="2788" y="1510"/>
                      </a:lnTo>
                      <a:lnTo>
                        <a:pt x="2781" y="1515"/>
                      </a:lnTo>
                      <a:lnTo>
                        <a:pt x="2776" y="1517"/>
                      </a:lnTo>
                      <a:lnTo>
                        <a:pt x="2774" y="1519"/>
                      </a:lnTo>
                      <a:lnTo>
                        <a:pt x="2765" y="1519"/>
                      </a:lnTo>
                      <a:lnTo>
                        <a:pt x="2764" y="1520"/>
                      </a:lnTo>
                      <a:lnTo>
                        <a:pt x="2751" y="1530"/>
                      </a:lnTo>
                      <a:lnTo>
                        <a:pt x="2749" y="1532"/>
                      </a:lnTo>
                      <a:lnTo>
                        <a:pt x="2741" y="1532"/>
                      </a:lnTo>
                      <a:lnTo>
                        <a:pt x="2731" y="1531"/>
                      </a:lnTo>
                      <a:lnTo>
                        <a:pt x="2730" y="1531"/>
                      </a:lnTo>
                      <a:lnTo>
                        <a:pt x="2726" y="1531"/>
                      </a:lnTo>
                      <a:lnTo>
                        <a:pt x="2720" y="1533"/>
                      </a:lnTo>
                      <a:lnTo>
                        <a:pt x="2718" y="1534"/>
                      </a:lnTo>
                      <a:lnTo>
                        <a:pt x="2713" y="1537"/>
                      </a:lnTo>
                      <a:lnTo>
                        <a:pt x="2706" y="1540"/>
                      </a:lnTo>
                      <a:lnTo>
                        <a:pt x="2702" y="1540"/>
                      </a:lnTo>
                      <a:lnTo>
                        <a:pt x="2697" y="1542"/>
                      </a:lnTo>
                      <a:lnTo>
                        <a:pt x="2694" y="1540"/>
                      </a:lnTo>
                      <a:lnTo>
                        <a:pt x="2689" y="1539"/>
                      </a:lnTo>
                      <a:lnTo>
                        <a:pt x="2682" y="1536"/>
                      </a:lnTo>
                      <a:lnTo>
                        <a:pt x="2675" y="1532"/>
                      </a:lnTo>
                      <a:lnTo>
                        <a:pt x="2670" y="1528"/>
                      </a:lnTo>
                      <a:lnTo>
                        <a:pt x="2666" y="1525"/>
                      </a:lnTo>
                      <a:lnTo>
                        <a:pt x="2664" y="1524"/>
                      </a:lnTo>
                      <a:lnTo>
                        <a:pt x="2661" y="1523"/>
                      </a:lnTo>
                      <a:lnTo>
                        <a:pt x="2656" y="1524"/>
                      </a:lnTo>
                      <a:lnTo>
                        <a:pt x="2652" y="1524"/>
                      </a:lnTo>
                      <a:lnTo>
                        <a:pt x="2649" y="1525"/>
                      </a:lnTo>
                      <a:lnTo>
                        <a:pt x="2641" y="1527"/>
                      </a:lnTo>
                      <a:lnTo>
                        <a:pt x="2636" y="1528"/>
                      </a:lnTo>
                      <a:lnTo>
                        <a:pt x="2630" y="1527"/>
                      </a:lnTo>
                      <a:lnTo>
                        <a:pt x="2627" y="1526"/>
                      </a:lnTo>
                      <a:lnTo>
                        <a:pt x="2626" y="1525"/>
                      </a:lnTo>
                      <a:lnTo>
                        <a:pt x="2625" y="1521"/>
                      </a:lnTo>
                      <a:lnTo>
                        <a:pt x="2621" y="1517"/>
                      </a:lnTo>
                      <a:lnTo>
                        <a:pt x="2618" y="1516"/>
                      </a:lnTo>
                      <a:lnTo>
                        <a:pt x="2616" y="1516"/>
                      </a:lnTo>
                      <a:lnTo>
                        <a:pt x="2610" y="1517"/>
                      </a:lnTo>
                      <a:lnTo>
                        <a:pt x="2604" y="1518"/>
                      </a:lnTo>
                      <a:lnTo>
                        <a:pt x="2597" y="1518"/>
                      </a:lnTo>
                      <a:lnTo>
                        <a:pt x="2590" y="1518"/>
                      </a:lnTo>
                      <a:lnTo>
                        <a:pt x="2584" y="1520"/>
                      </a:lnTo>
                      <a:lnTo>
                        <a:pt x="2579" y="1523"/>
                      </a:lnTo>
                      <a:lnTo>
                        <a:pt x="2575" y="1527"/>
                      </a:lnTo>
                      <a:lnTo>
                        <a:pt x="2572" y="1533"/>
                      </a:lnTo>
                      <a:lnTo>
                        <a:pt x="2568" y="1543"/>
                      </a:lnTo>
                      <a:lnTo>
                        <a:pt x="2563" y="1551"/>
                      </a:lnTo>
                      <a:lnTo>
                        <a:pt x="2558" y="1562"/>
                      </a:lnTo>
                      <a:lnTo>
                        <a:pt x="2555" y="1570"/>
                      </a:lnTo>
                      <a:lnTo>
                        <a:pt x="2548" y="1586"/>
                      </a:lnTo>
                      <a:lnTo>
                        <a:pt x="2543" y="1596"/>
                      </a:lnTo>
                      <a:lnTo>
                        <a:pt x="2541" y="1604"/>
                      </a:lnTo>
                      <a:lnTo>
                        <a:pt x="2539" y="1615"/>
                      </a:lnTo>
                      <a:lnTo>
                        <a:pt x="2539" y="1625"/>
                      </a:lnTo>
                      <a:lnTo>
                        <a:pt x="2538" y="1633"/>
                      </a:lnTo>
                      <a:lnTo>
                        <a:pt x="2537" y="1635"/>
                      </a:lnTo>
                      <a:lnTo>
                        <a:pt x="2535" y="1636"/>
                      </a:lnTo>
                      <a:lnTo>
                        <a:pt x="2535" y="1638"/>
                      </a:lnTo>
                      <a:lnTo>
                        <a:pt x="2542" y="1646"/>
                      </a:lnTo>
                      <a:lnTo>
                        <a:pt x="2545" y="1648"/>
                      </a:lnTo>
                      <a:lnTo>
                        <a:pt x="2548" y="1648"/>
                      </a:lnTo>
                      <a:lnTo>
                        <a:pt x="2555" y="1653"/>
                      </a:lnTo>
                      <a:lnTo>
                        <a:pt x="2559" y="1656"/>
                      </a:lnTo>
                      <a:lnTo>
                        <a:pt x="2561" y="1659"/>
                      </a:lnTo>
                      <a:lnTo>
                        <a:pt x="2562" y="1662"/>
                      </a:lnTo>
                      <a:lnTo>
                        <a:pt x="2563" y="1663"/>
                      </a:lnTo>
                      <a:lnTo>
                        <a:pt x="2568" y="1665"/>
                      </a:lnTo>
                      <a:lnTo>
                        <a:pt x="2574" y="1669"/>
                      </a:lnTo>
                      <a:lnTo>
                        <a:pt x="2581" y="1672"/>
                      </a:lnTo>
                      <a:lnTo>
                        <a:pt x="2586" y="1676"/>
                      </a:lnTo>
                      <a:lnTo>
                        <a:pt x="2592" y="1678"/>
                      </a:lnTo>
                      <a:lnTo>
                        <a:pt x="2598" y="1686"/>
                      </a:lnTo>
                      <a:lnTo>
                        <a:pt x="2599" y="1690"/>
                      </a:lnTo>
                      <a:lnTo>
                        <a:pt x="2599" y="1700"/>
                      </a:lnTo>
                      <a:lnTo>
                        <a:pt x="2600" y="1704"/>
                      </a:lnTo>
                      <a:lnTo>
                        <a:pt x="2597" y="1704"/>
                      </a:lnTo>
                      <a:lnTo>
                        <a:pt x="2604" y="1713"/>
                      </a:lnTo>
                      <a:lnTo>
                        <a:pt x="2609" y="1717"/>
                      </a:lnTo>
                      <a:lnTo>
                        <a:pt x="2611" y="1722"/>
                      </a:lnTo>
                      <a:lnTo>
                        <a:pt x="2613" y="1722"/>
                      </a:lnTo>
                      <a:lnTo>
                        <a:pt x="2615" y="1721"/>
                      </a:lnTo>
                      <a:lnTo>
                        <a:pt x="2623" y="1723"/>
                      </a:lnTo>
                      <a:lnTo>
                        <a:pt x="2624" y="1724"/>
                      </a:lnTo>
                      <a:lnTo>
                        <a:pt x="2626" y="1727"/>
                      </a:lnTo>
                      <a:lnTo>
                        <a:pt x="2630" y="1731"/>
                      </a:lnTo>
                      <a:lnTo>
                        <a:pt x="2632" y="1732"/>
                      </a:lnTo>
                      <a:lnTo>
                        <a:pt x="2640" y="1731"/>
                      </a:lnTo>
                      <a:lnTo>
                        <a:pt x="2648" y="1733"/>
                      </a:lnTo>
                      <a:lnTo>
                        <a:pt x="2654" y="1738"/>
                      </a:lnTo>
                      <a:lnTo>
                        <a:pt x="2660" y="1738"/>
                      </a:lnTo>
                      <a:lnTo>
                        <a:pt x="2664" y="1739"/>
                      </a:lnTo>
                      <a:lnTo>
                        <a:pt x="2667" y="1741"/>
                      </a:lnTo>
                      <a:lnTo>
                        <a:pt x="2670" y="1753"/>
                      </a:lnTo>
                      <a:lnTo>
                        <a:pt x="2673" y="1754"/>
                      </a:lnTo>
                      <a:lnTo>
                        <a:pt x="2680" y="1752"/>
                      </a:lnTo>
                      <a:lnTo>
                        <a:pt x="2682" y="1757"/>
                      </a:lnTo>
                      <a:lnTo>
                        <a:pt x="2683" y="1759"/>
                      </a:lnTo>
                      <a:lnTo>
                        <a:pt x="2683" y="1761"/>
                      </a:lnTo>
                      <a:lnTo>
                        <a:pt x="2684" y="1765"/>
                      </a:lnTo>
                      <a:lnTo>
                        <a:pt x="2687" y="1769"/>
                      </a:lnTo>
                      <a:lnTo>
                        <a:pt x="2692" y="1771"/>
                      </a:lnTo>
                      <a:lnTo>
                        <a:pt x="2694" y="1773"/>
                      </a:lnTo>
                      <a:lnTo>
                        <a:pt x="2697" y="1777"/>
                      </a:lnTo>
                      <a:lnTo>
                        <a:pt x="2698" y="1780"/>
                      </a:lnTo>
                      <a:lnTo>
                        <a:pt x="2699" y="1781"/>
                      </a:lnTo>
                      <a:lnTo>
                        <a:pt x="2702" y="1783"/>
                      </a:lnTo>
                      <a:lnTo>
                        <a:pt x="2703" y="1784"/>
                      </a:lnTo>
                      <a:lnTo>
                        <a:pt x="2710" y="1787"/>
                      </a:lnTo>
                      <a:lnTo>
                        <a:pt x="2712" y="1794"/>
                      </a:lnTo>
                      <a:lnTo>
                        <a:pt x="2715" y="1797"/>
                      </a:lnTo>
                      <a:lnTo>
                        <a:pt x="2719" y="1798"/>
                      </a:lnTo>
                      <a:lnTo>
                        <a:pt x="2718" y="1801"/>
                      </a:lnTo>
                      <a:lnTo>
                        <a:pt x="2717" y="1803"/>
                      </a:lnTo>
                      <a:lnTo>
                        <a:pt x="2718" y="1811"/>
                      </a:lnTo>
                      <a:lnTo>
                        <a:pt x="2716" y="1813"/>
                      </a:lnTo>
                      <a:lnTo>
                        <a:pt x="2712" y="1816"/>
                      </a:lnTo>
                      <a:lnTo>
                        <a:pt x="2712" y="1818"/>
                      </a:lnTo>
                      <a:lnTo>
                        <a:pt x="2711" y="1821"/>
                      </a:lnTo>
                      <a:lnTo>
                        <a:pt x="2708" y="1824"/>
                      </a:lnTo>
                      <a:lnTo>
                        <a:pt x="2710" y="1828"/>
                      </a:lnTo>
                      <a:lnTo>
                        <a:pt x="2707" y="1837"/>
                      </a:lnTo>
                      <a:lnTo>
                        <a:pt x="2707" y="1840"/>
                      </a:lnTo>
                      <a:lnTo>
                        <a:pt x="2709" y="1842"/>
                      </a:lnTo>
                      <a:lnTo>
                        <a:pt x="2716" y="1880"/>
                      </a:lnTo>
                      <a:lnTo>
                        <a:pt x="2711" y="1887"/>
                      </a:lnTo>
                      <a:lnTo>
                        <a:pt x="2705" y="1892"/>
                      </a:lnTo>
                      <a:lnTo>
                        <a:pt x="2699" y="1898"/>
                      </a:lnTo>
                      <a:lnTo>
                        <a:pt x="2692" y="1903"/>
                      </a:lnTo>
                      <a:lnTo>
                        <a:pt x="2683" y="1905"/>
                      </a:lnTo>
                      <a:lnTo>
                        <a:pt x="2674" y="1908"/>
                      </a:lnTo>
                      <a:lnTo>
                        <a:pt x="2666" y="1912"/>
                      </a:lnTo>
                      <a:lnTo>
                        <a:pt x="2659" y="1917"/>
                      </a:lnTo>
                      <a:lnTo>
                        <a:pt x="2654" y="1922"/>
                      </a:lnTo>
                      <a:lnTo>
                        <a:pt x="2647" y="1927"/>
                      </a:lnTo>
                      <a:lnTo>
                        <a:pt x="2641" y="1932"/>
                      </a:lnTo>
                      <a:lnTo>
                        <a:pt x="2629" y="1932"/>
                      </a:lnTo>
                      <a:lnTo>
                        <a:pt x="2619" y="1933"/>
                      </a:lnTo>
                      <a:lnTo>
                        <a:pt x="2607" y="1933"/>
                      </a:lnTo>
                      <a:lnTo>
                        <a:pt x="2596" y="1933"/>
                      </a:lnTo>
                      <a:lnTo>
                        <a:pt x="2592" y="1942"/>
                      </a:lnTo>
                      <a:lnTo>
                        <a:pt x="2588" y="1949"/>
                      </a:lnTo>
                      <a:lnTo>
                        <a:pt x="2585" y="1957"/>
                      </a:lnTo>
                      <a:lnTo>
                        <a:pt x="2580" y="1964"/>
                      </a:lnTo>
                      <a:lnTo>
                        <a:pt x="2580" y="1976"/>
                      </a:lnTo>
                      <a:lnTo>
                        <a:pt x="2581" y="1986"/>
                      </a:lnTo>
                      <a:lnTo>
                        <a:pt x="2581" y="1995"/>
                      </a:lnTo>
                      <a:lnTo>
                        <a:pt x="2573" y="1998"/>
                      </a:lnTo>
                      <a:lnTo>
                        <a:pt x="2565" y="2000"/>
                      </a:lnTo>
                      <a:lnTo>
                        <a:pt x="2553" y="1999"/>
                      </a:lnTo>
                      <a:lnTo>
                        <a:pt x="2543" y="1998"/>
                      </a:lnTo>
                      <a:lnTo>
                        <a:pt x="2535" y="1998"/>
                      </a:lnTo>
                      <a:lnTo>
                        <a:pt x="2531" y="1998"/>
                      </a:lnTo>
                      <a:lnTo>
                        <a:pt x="2519" y="1998"/>
                      </a:lnTo>
                      <a:lnTo>
                        <a:pt x="2508" y="1998"/>
                      </a:lnTo>
                      <a:lnTo>
                        <a:pt x="2498" y="1999"/>
                      </a:lnTo>
                      <a:lnTo>
                        <a:pt x="2488" y="2002"/>
                      </a:lnTo>
                      <a:lnTo>
                        <a:pt x="2482" y="2007"/>
                      </a:lnTo>
                      <a:lnTo>
                        <a:pt x="2478" y="2014"/>
                      </a:lnTo>
                      <a:lnTo>
                        <a:pt x="2478" y="2026"/>
                      </a:lnTo>
                      <a:lnTo>
                        <a:pt x="2474" y="2034"/>
                      </a:lnTo>
                      <a:lnTo>
                        <a:pt x="2467" y="2038"/>
                      </a:lnTo>
                      <a:lnTo>
                        <a:pt x="2456" y="2037"/>
                      </a:lnTo>
                      <a:lnTo>
                        <a:pt x="2447" y="2035"/>
                      </a:lnTo>
                      <a:lnTo>
                        <a:pt x="2440" y="2030"/>
                      </a:lnTo>
                      <a:lnTo>
                        <a:pt x="2433" y="2025"/>
                      </a:lnTo>
                      <a:lnTo>
                        <a:pt x="2425" y="2022"/>
                      </a:lnTo>
                      <a:lnTo>
                        <a:pt x="2418" y="2017"/>
                      </a:lnTo>
                      <a:lnTo>
                        <a:pt x="2410" y="2014"/>
                      </a:lnTo>
                      <a:lnTo>
                        <a:pt x="2399" y="2013"/>
                      </a:lnTo>
                      <a:lnTo>
                        <a:pt x="2389" y="2011"/>
                      </a:lnTo>
                      <a:lnTo>
                        <a:pt x="2380" y="2009"/>
                      </a:lnTo>
                      <a:lnTo>
                        <a:pt x="2372" y="2006"/>
                      </a:lnTo>
                      <a:lnTo>
                        <a:pt x="2362" y="2004"/>
                      </a:lnTo>
                      <a:lnTo>
                        <a:pt x="2355" y="1999"/>
                      </a:lnTo>
                      <a:lnTo>
                        <a:pt x="2348" y="1995"/>
                      </a:lnTo>
                      <a:lnTo>
                        <a:pt x="2341" y="1991"/>
                      </a:lnTo>
                      <a:lnTo>
                        <a:pt x="2332" y="1987"/>
                      </a:lnTo>
                      <a:lnTo>
                        <a:pt x="2323" y="1990"/>
                      </a:lnTo>
                      <a:lnTo>
                        <a:pt x="2316" y="1994"/>
                      </a:lnTo>
                      <a:lnTo>
                        <a:pt x="2311" y="2001"/>
                      </a:lnTo>
                      <a:lnTo>
                        <a:pt x="2307" y="2008"/>
                      </a:lnTo>
                      <a:lnTo>
                        <a:pt x="2298" y="2010"/>
                      </a:lnTo>
                      <a:lnTo>
                        <a:pt x="2288" y="2012"/>
                      </a:lnTo>
                      <a:lnTo>
                        <a:pt x="2282" y="2018"/>
                      </a:lnTo>
                      <a:lnTo>
                        <a:pt x="2276" y="2024"/>
                      </a:lnTo>
                      <a:lnTo>
                        <a:pt x="2272" y="2030"/>
                      </a:lnTo>
                      <a:lnTo>
                        <a:pt x="2266" y="2037"/>
                      </a:lnTo>
                      <a:lnTo>
                        <a:pt x="2261" y="2044"/>
                      </a:lnTo>
                      <a:lnTo>
                        <a:pt x="2257" y="2051"/>
                      </a:lnTo>
                      <a:lnTo>
                        <a:pt x="2252" y="2058"/>
                      </a:lnTo>
                      <a:lnTo>
                        <a:pt x="2247" y="2065"/>
                      </a:lnTo>
                      <a:lnTo>
                        <a:pt x="2243" y="2072"/>
                      </a:lnTo>
                      <a:lnTo>
                        <a:pt x="2238" y="2079"/>
                      </a:lnTo>
                      <a:lnTo>
                        <a:pt x="2234" y="2086"/>
                      </a:lnTo>
                      <a:lnTo>
                        <a:pt x="2229" y="2092"/>
                      </a:lnTo>
                      <a:lnTo>
                        <a:pt x="2224" y="2099"/>
                      </a:lnTo>
                      <a:lnTo>
                        <a:pt x="2217" y="2104"/>
                      </a:lnTo>
                      <a:lnTo>
                        <a:pt x="2207" y="2106"/>
                      </a:lnTo>
                      <a:lnTo>
                        <a:pt x="2197" y="2107"/>
                      </a:lnTo>
                      <a:lnTo>
                        <a:pt x="2187" y="2108"/>
                      </a:lnTo>
                      <a:lnTo>
                        <a:pt x="2176" y="2110"/>
                      </a:lnTo>
                      <a:lnTo>
                        <a:pt x="2166" y="2110"/>
                      </a:lnTo>
                      <a:lnTo>
                        <a:pt x="2156" y="2113"/>
                      </a:lnTo>
                      <a:lnTo>
                        <a:pt x="2146" y="2114"/>
                      </a:lnTo>
                      <a:lnTo>
                        <a:pt x="2136" y="2115"/>
                      </a:lnTo>
                      <a:lnTo>
                        <a:pt x="2127" y="2118"/>
                      </a:lnTo>
                      <a:lnTo>
                        <a:pt x="2118" y="2121"/>
                      </a:lnTo>
                      <a:lnTo>
                        <a:pt x="2110" y="2124"/>
                      </a:lnTo>
                      <a:lnTo>
                        <a:pt x="2103" y="2129"/>
                      </a:lnTo>
                      <a:lnTo>
                        <a:pt x="2097" y="2135"/>
                      </a:lnTo>
                      <a:lnTo>
                        <a:pt x="2090" y="2139"/>
                      </a:lnTo>
                      <a:lnTo>
                        <a:pt x="2089" y="2145"/>
                      </a:lnTo>
                      <a:lnTo>
                        <a:pt x="2098" y="2147"/>
                      </a:lnTo>
                      <a:lnTo>
                        <a:pt x="2110" y="2147"/>
                      </a:lnTo>
                      <a:lnTo>
                        <a:pt x="2116" y="2153"/>
                      </a:lnTo>
                      <a:lnTo>
                        <a:pt x="2110" y="2159"/>
                      </a:lnTo>
                      <a:lnTo>
                        <a:pt x="2103" y="2163"/>
                      </a:lnTo>
                      <a:lnTo>
                        <a:pt x="2097" y="2169"/>
                      </a:lnTo>
                      <a:lnTo>
                        <a:pt x="2091" y="2174"/>
                      </a:lnTo>
                      <a:lnTo>
                        <a:pt x="2087" y="2182"/>
                      </a:lnTo>
                      <a:lnTo>
                        <a:pt x="2084" y="2191"/>
                      </a:lnTo>
                      <a:lnTo>
                        <a:pt x="2081" y="2198"/>
                      </a:lnTo>
                      <a:lnTo>
                        <a:pt x="2076" y="2205"/>
                      </a:lnTo>
                      <a:lnTo>
                        <a:pt x="2069" y="2210"/>
                      </a:lnTo>
                      <a:lnTo>
                        <a:pt x="2062" y="2215"/>
                      </a:lnTo>
                      <a:lnTo>
                        <a:pt x="2056" y="2220"/>
                      </a:lnTo>
                      <a:lnTo>
                        <a:pt x="2057" y="2228"/>
                      </a:lnTo>
                      <a:lnTo>
                        <a:pt x="2064" y="2233"/>
                      </a:lnTo>
                      <a:lnTo>
                        <a:pt x="2069" y="2240"/>
                      </a:lnTo>
                      <a:lnTo>
                        <a:pt x="2069" y="2249"/>
                      </a:lnTo>
                      <a:lnTo>
                        <a:pt x="2064" y="2256"/>
                      </a:lnTo>
                      <a:lnTo>
                        <a:pt x="2061" y="2264"/>
                      </a:lnTo>
                      <a:lnTo>
                        <a:pt x="2063" y="2273"/>
                      </a:lnTo>
                      <a:lnTo>
                        <a:pt x="2063" y="2284"/>
                      </a:lnTo>
                      <a:lnTo>
                        <a:pt x="2058" y="2291"/>
                      </a:lnTo>
                      <a:lnTo>
                        <a:pt x="2055" y="2299"/>
                      </a:lnTo>
                      <a:lnTo>
                        <a:pt x="2050" y="2306"/>
                      </a:lnTo>
                      <a:lnTo>
                        <a:pt x="2046" y="2314"/>
                      </a:lnTo>
                      <a:lnTo>
                        <a:pt x="2042" y="2321"/>
                      </a:lnTo>
                      <a:lnTo>
                        <a:pt x="2037" y="2328"/>
                      </a:lnTo>
                      <a:lnTo>
                        <a:pt x="2034" y="2336"/>
                      </a:lnTo>
                      <a:lnTo>
                        <a:pt x="2030" y="2344"/>
                      </a:lnTo>
                      <a:lnTo>
                        <a:pt x="2026" y="2352"/>
                      </a:lnTo>
                      <a:lnTo>
                        <a:pt x="2023" y="2360"/>
                      </a:lnTo>
                      <a:lnTo>
                        <a:pt x="2018" y="2369"/>
                      </a:lnTo>
                      <a:lnTo>
                        <a:pt x="2015" y="2370"/>
                      </a:lnTo>
                      <a:lnTo>
                        <a:pt x="2002" y="2359"/>
                      </a:lnTo>
                      <a:lnTo>
                        <a:pt x="1995" y="2354"/>
                      </a:lnTo>
                      <a:lnTo>
                        <a:pt x="1988" y="2349"/>
                      </a:lnTo>
                      <a:lnTo>
                        <a:pt x="1982" y="2344"/>
                      </a:lnTo>
                      <a:lnTo>
                        <a:pt x="1975" y="2339"/>
                      </a:lnTo>
                      <a:lnTo>
                        <a:pt x="1966" y="2337"/>
                      </a:lnTo>
                      <a:lnTo>
                        <a:pt x="1957" y="2339"/>
                      </a:lnTo>
                      <a:lnTo>
                        <a:pt x="1948" y="2341"/>
                      </a:lnTo>
                      <a:lnTo>
                        <a:pt x="1938" y="2341"/>
                      </a:lnTo>
                      <a:lnTo>
                        <a:pt x="1929" y="2341"/>
                      </a:lnTo>
                      <a:lnTo>
                        <a:pt x="1922" y="2346"/>
                      </a:lnTo>
                      <a:lnTo>
                        <a:pt x="1915" y="2360"/>
                      </a:lnTo>
                      <a:lnTo>
                        <a:pt x="1922" y="2380"/>
                      </a:lnTo>
                      <a:lnTo>
                        <a:pt x="1928" y="2386"/>
                      </a:lnTo>
                      <a:lnTo>
                        <a:pt x="1930" y="2395"/>
                      </a:lnTo>
                      <a:lnTo>
                        <a:pt x="1925" y="2402"/>
                      </a:lnTo>
                      <a:lnTo>
                        <a:pt x="1916" y="2402"/>
                      </a:lnTo>
                      <a:lnTo>
                        <a:pt x="1907" y="2400"/>
                      </a:lnTo>
                      <a:lnTo>
                        <a:pt x="1900" y="2395"/>
                      </a:lnTo>
                      <a:lnTo>
                        <a:pt x="1894" y="2389"/>
                      </a:lnTo>
                      <a:lnTo>
                        <a:pt x="1888" y="2384"/>
                      </a:lnTo>
                      <a:lnTo>
                        <a:pt x="1884" y="2377"/>
                      </a:lnTo>
                      <a:lnTo>
                        <a:pt x="1881" y="2367"/>
                      </a:lnTo>
                      <a:lnTo>
                        <a:pt x="1878" y="2359"/>
                      </a:lnTo>
                      <a:lnTo>
                        <a:pt x="1875" y="2350"/>
                      </a:lnTo>
                      <a:lnTo>
                        <a:pt x="1874" y="2341"/>
                      </a:lnTo>
                      <a:lnTo>
                        <a:pt x="1872" y="2331"/>
                      </a:lnTo>
                      <a:lnTo>
                        <a:pt x="1870" y="2322"/>
                      </a:lnTo>
                      <a:lnTo>
                        <a:pt x="1867" y="2314"/>
                      </a:lnTo>
                      <a:lnTo>
                        <a:pt x="1863" y="2305"/>
                      </a:lnTo>
                      <a:lnTo>
                        <a:pt x="1858" y="2299"/>
                      </a:lnTo>
                      <a:lnTo>
                        <a:pt x="1851" y="2294"/>
                      </a:lnTo>
                      <a:lnTo>
                        <a:pt x="1844" y="2291"/>
                      </a:lnTo>
                      <a:lnTo>
                        <a:pt x="1836" y="2286"/>
                      </a:lnTo>
                      <a:lnTo>
                        <a:pt x="1829" y="2281"/>
                      </a:lnTo>
                      <a:lnTo>
                        <a:pt x="1825" y="2275"/>
                      </a:lnTo>
                      <a:lnTo>
                        <a:pt x="1817" y="2273"/>
                      </a:lnTo>
                      <a:lnTo>
                        <a:pt x="1807" y="2273"/>
                      </a:lnTo>
                      <a:lnTo>
                        <a:pt x="1799" y="2277"/>
                      </a:lnTo>
                      <a:lnTo>
                        <a:pt x="1791" y="2280"/>
                      </a:lnTo>
                      <a:lnTo>
                        <a:pt x="1782" y="2283"/>
                      </a:lnTo>
                      <a:lnTo>
                        <a:pt x="1772" y="2285"/>
                      </a:lnTo>
                      <a:lnTo>
                        <a:pt x="1764" y="2286"/>
                      </a:lnTo>
                      <a:lnTo>
                        <a:pt x="1756" y="2289"/>
                      </a:lnTo>
                      <a:lnTo>
                        <a:pt x="1746" y="2291"/>
                      </a:lnTo>
                      <a:lnTo>
                        <a:pt x="1735" y="2289"/>
                      </a:lnTo>
                      <a:lnTo>
                        <a:pt x="1727" y="2286"/>
                      </a:lnTo>
                      <a:lnTo>
                        <a:pt x="1717" y="2284"/>
                      </a:lnTo>
                      <a:lnTo>
                        <a:pt x="1705" y="2284"/>
                      </a:lnTo>
                      <a:lnTo>
                        <a:pt x="1701" y="2284"/>
                      </a:lnTo>
                      <a:lnTo>
                        <a:pt x="1695" y="2284"/>
                      </a:lnTo>
                      <a:lnTo>
                        <a:pt x="1686" y="2280"/>
                      </a:lnTo>
                      <a:lnTo>
                        <a:pt x="1683" y="2272"/>
                      </a:lnTo>
                      <a:lnTo>
                        <a:pt x="1682" y="2262"/>
                      </a:lnTo>
                      <a:lnTo>
                        <a:pt x="1681" y="2251"/>
                      </a:lnTo>
                      <a:lnTo>
                        <a:pt x="1680" y="2241"/>
                      </a:lnTo>
                      <a:lnTo>
                        <a:pt x="1678" y="2231"/>
                      </a:lnTo>
                      <a:lnTo>
                        <a:pt x="1677" y="2220"/>
                      </a:lnTo>
                      <a:lnTo>
                        <a:pt x="1677" y="2209"/>
                      </a:lnTo>
                      <a:lnTo>
                        <a:pt x="1680" y="2200"/>
                      </a:lnTo>
                      <a:lnTo>
                        <a:pt x="1684" y="2193"/>
                      </a:lnTo>
                      <a:lnTo>
                        <a:pt x="1688" y="2185"/>
                      </a:lnTo>
                      <a:lnTo>
                        <a:pt x="1693" y="2178"/>
                      </a:lnTo>
                      <a:lnTo>
                        <a:pt x="1697" y="2171"/>
                      </a:lnTo>
                      <a:lnTo>
                        <a:pt x="1700" y="2162"/>
                      </a:lnTo>
                      <a:lnTo>
                        <a:pt x="1700" y="2153"/>
                      </a:lnTo>
                      <a:lnTo>
                        <a:pt x="1696" y="2145"/>
                      </a:lnTo>
                      <a:lnTo>
                        <a:pt x="1690" y="2139"/>
                      </a:lnTo>
                      <a:lnTo>
                        <a:pt x="1684" y="2133"/>
                      </a:lnTo>
                      <a:lnTo>
                        <a:pt x="1677" y="2129"/>
                      </a:lnTo>
                      <a:lnTo>
                        <a:pt x="1670" y="2125"/>
                      </a:lnTo>
                      <a:lnTo>
                        <a:pt x="1659" y="2126"/>
                      </a:lnTo>
                      <a:lnTo>
                        <a:pt x="1647" y="2126"/>
                      </a:lnTo>
                      <a:lnTo>
                        <a:pt x="1639" y="2130"/>
                      </a:lnTo>
                      <a:lnTo>
                        <a:pt x="1631" y="2133"/>
                      </a:lnTo>
                      <a:lnTo>
                        <a:pt x="1626" y="2140"/>
                      </a:lnTo>
                      <a:lnTo>
                        <a:pt x="1624" y="2149"/>
                      </a:lnTo>
                      <a:lnTo>
                        <a:pt x="1627" y="2157"/>
                      </a:lnTo>
                      <a:lnTo>
                        <a:pt x="1631" y="2165"/>
                      </a:lnTo>
                      <a:lnTo>
                        <a:pt x="1632" y="2176"/>
                      </a:lnTo>
                      <a:lnTo>
                        <a:pt x="1630" y="2185"/>
                      </a:lnTo>
                      <a:lnTo>
                        <a:pt x="1626" y="2193"/>
                      </a:lnTo>
                      <a:lnTo>
                        <a:pt x="1622" y="2200"/>
                      </a:lnTo>
                      <a:lnTo>
                        <a:pt x="1617" y="2207"/>
                      </a:lnTo>
                      <a:lnTo>
                        <a:pt x="1612" y="2213"/>
                      </a:lnTo>
                      <a:lnTo>
                        <a:pt x="1608" y="2218"/>
                      </a:lnTo>
                      <a:lnTo>
                        <a:pt x="1601" y="2222"/>
                      </a:lnTo>
                      <a:lnTo>
                        <a:pt x="1591" y="2225"/>
                      </a:lnTo>
                      <a:lnTo>
                        <a:pt x="1583" y="2226"/>
                      </a:lnTo>
                      <a:lnTo>
                        <a:pt x="1579" y="2225"/>
                      </a:lnTo>
                      <a:lnTo>
                        <a:pt x="1571" y="2220"/>
                      </a:lnTo>
                      <a:lnTo>
                        <a:pt x="1567" y="2213"/>
                      </a:lnTo>
                      <a:lnTo>
                        <a:pt x="1564" y="2205"/>
                      </a:lnTo>
                      <a:lnTo>
                        <a:pt x="1559" y="2198"/>
                      </a:lnTo>
                      <a:lnTo>
                        <a:pt x="1556" y="2192"/>
                      </a:lnTo>
                      <a:lnTo>
                        <a:pt x="1555" y="2191"/>
                      </a:lnTo>
                      <a:lnTo>
                        <a:pt x="1551" y="2184"/>
                      </a:lnTo>
                      <a:lnTo>
                        <a:pt x="1545" y="2178"/>
                      </a:lnTo>
                      <a:lnTo>
                        <a:pt x="1539" y="2172"/>
                      </a:lnTo>
                      <a:lnTo>
                        <a:pt x="1531" y="2168"/>
                      </a:lnTo>
                      <a:lnTo>
                        <a:pt x="1522" y="2171"/>
                      </a:lnTo>
                      <a:lnTo>
                        <a:pt x="1516" y="2174"/>
                      </a:lnTo>
                      <a:lnTo>
                        <a:pt x="1511" y="2181"/>
                      </a:lnTo>
                      <a:lnTo>
                        <a:pt x="1507" y="2188"/>
                      </a:lnTo>
                      <a:lnTo>
                        <a:pt x="1504" y="2197"/>
                      </a:lnTo>
                      <a:lnTo>
                        <a:pt x="1499" y="2204"/>
                      </a:lnTo>
                      <a:lnTo>
                        <a:pt x="1492" y="2206"/>
                      </a:lnTo>
                      <a:lnTo>
                        <a:pt x="1483" y="2204"/>
                      </a:lnTo>
                      <a:lnTo>
                        <a:pt x="1476" y="2199"/>
                      </a:lnTo>
                      <a:lnTo>
                        <a:pt x="1468" y="2196"/>
                      </a:lnTo>
                      <a:lnTo>
                        <a:pt x="1461" y="2191"/>
                      </a:lnTo>
                      <a:lnTo>
                        <a:pt x="1451" y="2190"/>
                      </a:lnTo>
                      <a:lnTo>
                        <a:pt x="1442" y="2194"/>
                      </a:lnTo>
                      <a:lnTo>
                        <a:pt x="1439" y="2202"/>
                      </a:lnTo>
                      <a:lnTo>
                        <a:pt x="1439" y="2211"/>
                      </a:lnTo>
                      <a:lnTo>
                        <a:pt x="1442" y="2219"/>
                      </a:lnTo>
                      <a:lnTo>
                        <a:pt x="1440" y="2228"/>
                      </a:lnTo>
                      <a:lnTo>
                        <a:pt x="1432" y="2231"/>
                      </a:lnTo>
                      <a:lnTo>
                        <a:pt x="1424" y="2228"/>
                      </a:lnTo>
                      <a:lnTo>
                        <a:pt x="1416" y="2231"/>
                      </a:lnTo>
                      <a:lnTo>
                        <a:pt x="1415" y="2241"/>
                      </a:lnTo>
                      <a:lnTo>
                        <a:pt x="1409" y="2247"/>
                      </a:lnTo>
                      <a:lnTo>
                        <a:pt x="1401" y="2248"/>
                      </a:lnTo>
                      <a:lnTo>
                        <a:pt x="1393" y="2245"/>
                      </a:lnTo>
                      <a:lnTo>
                        <a:pt x="1389" y="2237"/>
                      </a:lnTo>
                      <a:lnTo>
                        <a:pt x="1388" y="2227"/>
                      </a:lnTo>
                      <a:lnTo>
                        <a:pt x="1384" y="2220"/>
                      </a:lnTo>
                      <a:lnTo>
                        <a:pt x="1377" y="2215"/>
                      </a:lnTo>
                      <a:lnTo>
                        <a:pt x="1368" y="2212"/>
                      </a:lnTo>
                      <a:lnTo>
                        <a:pt x="1361" y="2207"/>
                      </a:lnTo>
                      <a:lnTo>
                        <a:pt x="1359" y="2198"/>
                      </a:lnTo>
                      <a:lnTo>
                        <a:pt x="1355" y="2190"/>
                      </a:lnTo>
                      <a:lnTo>
                        <a:pt x="1354" y="2180"/>
                      </a:lnTo>
                      <a:lnTo>
                        <a:pt x="1350" y="2173"/>
                      </a:lnTo>
                      <a:lnTo>
                        <a:pt x="1346" y="2165"/>
                      </a:lnTo>
                      <a:lnTo>
                        <a:pt x="1341" y="2158"/>
                      </a:lnTo>
                      <a:lnTo>
                        <a:pt x="1334" y="2154"/>
                      </a:lnTo>
                      <a:lnTo>
                        <a:pt x="1329" y="2147"/>
                      </a:lnTo>
                      <a:lnTo>
                        <a:pt x="1323" y="2142"/>
                      </a:lnTo>
                      <a:lnTo>
                        <a:pt x="1320" y="2134"/>
                      </a:lnTo>
                      <a:lnTo>
                        <a:pt x="1314" y="2128"/>
                      </a:lnTo>
                      <a:lnTo>
                        <a:pt x="1307" y="2123"/>
                      </a:lnTo>
                      <a:lnTo>
                        <a:pt x="1298" y="2120"/>
                      </a:lnTo>
                      <a:lnTo>
                        <a:pt x="1288" y="2119"/>
                      </a:lnTo>
                      <a:lnTo>
                        <a:pt x="1278" y="2120"/>
                      </a:lnTo>
                      <a:lnTo>
                        <a:pt x="1268" y="2123"/>
                      </a:lnTo>
                      <a:lnTo>
                        <a:pt x="1264" y="2129"/>
                      </a:lnTo>
                      <a:lnTo>
                        <a:pt x="1267" y="2137"/>
                      </a:lnTo>
                      <a:lnTo>
                        <a:pt x="1272" y="2144"/>
                      </a:lnTo>
                      <a:lnTo>
                        <a:pt x="1268" y="2150"/>
                      </a:lnTo>
                      <a:lnTo>
                        <a:pt x="1258" y="2151"/>
                      </a:lnTo>
                      <a:lnTo>
                        <a:pt x="1249" y="2149"/>
                      </a:lnTo>
                      <a:lnTo>
                        <a:pt x="1243" y="2143"/>
                      </a:lnTo>
                      <a:lnTo>
                        <a:pt x="1241" y="2133"/>
                      </a:lnTo>
                      <a:lnTo>
                        <a:pt x="1242" y="2121"/>
                      </a:lnTo>
                      <a:lnTo>
                        <a:pt x="1238" y="2113"/>
                      </a:lnTo>
                      <a:lnTo>
                        <a:pt x="1231" y="2109"/>
                      </a:lnTo>
                      <a:lnTo>
                        <a:pt x="1223" y="2112"/>
                      </a:lnTo>
                      <a:lnTo>
                        <a:pt x="1217" y="2118"/>
                      </a:lnTo>
                      <a:lnTo>
                        <a:pt x="1209" y="2116"/>
                      </a:lnTo>
                      <a:lnTo>
                        <a:pt x="1206" y="2109"/>
                      </a:lnTo>
                      <a:lnTo>
                        <a:pt x="1208" y="2099"/>
                      </a:lnTo>
                      <a:lnTo>
                        <a:pt x="1208" y="2090"/>
                      </a:lnTo>
                      <a:lnTo>
                        <a:pt x="1197" y="2089"/>
                      </a:lnTo>
                      <a:lnTo>
                        <a:pt x="1188" y="2089"/>
                      </a:lnTo>
                      <a:lnTo>
                        <a:pt x="1181" y="2085"/>
                      </a:lnTo>
                      <a:lnTo>
                        <a:pt x="1179" y="2075"/>
                      </a:lnTo>
                      <a:lnTo>
                        <a:pt x="1185" y="2070"/>
                      </a:lnTo>
                      <a:lnTo>
                        <a:pt x="1194" y="2067"/>
                      </a:lnTo>
                      <a:lnTo>
                        <a:pt x="1206" y="2067"/>
                      </a:lnTo>
                      <a:lnTo>
                        <a:pt x="1215" y="2070"/>
                      </a:lnTo>
                      <a:lnTo>
                        <a:pt x="1224" y="2072"/>
                      </a:lnTo>
                      <a:lnTo>
                        <a:pt x="1231" y="2067"/>
                      </a:lnTo>
                      <a:lnTo>
                        <a:pt x="1237" y="2062"/>
                      </a:lnTo>
                      <a:lnTo>
                        <a:pt x="1235" y="2053"/>
                      </a:lnTo>
                      <a:lnTo>
                        <a:pt x="1229" y="2047"/>
                      </a:lnTo>
                      <a:lnTo>
                        <a:pt x="1219" y="2044"/>
                      </a:lnTo>
                      <a:lnTo>
                        <a:pt x="1214" y="2039"/>
                      </a:lnTo>
                      <a:lnTo>
                        <a:pt x="1214" y="2029"/>
                      </a:lnTo>
                      <a:lnTo>
                        <a:pt x="1217" y="2022"/>
                      </a:lnTo>
                      <a:lnTo>
                        <a:pt x="1219" y="2017"/>
                      </a:lnTo>
                      <a:lnTo>
                        <a:pt x="1221" y="2014"/>
                      </a:lnTo>
                      <a:lnTo>
                        <a:pt x="1224" y="2005"/>
                      </a:lnTo>
                      <a:lnTo>
                        <a:pt x="1226" y="1995"/>
                      </a:lnTo>
                      <a:lnTo>
                        <a:pt x="1223" y="1986"/>
                      </a:lnTo>
                      <a:lnTo>
                        <a:pt x="1216" y="1981"/>
                      </a:lnTo>
                      <a:lnTo>
                        <a:pt x="1208" y="1978"/>
                      </a:lnTo>
                      <a:lnTo>
                        <a:pt x="1201" y="1973"/>
                      </a:lnTo>
                      <a:lnTo>
                        <a:pt x="1189" y="1973"/>
                      </a:lnTo>
                      <a:lnTo>
                        <a:pt x="1183" y="1978"/>
                      </a:lnTo>
                      <a:lnTo>
                        <a:pt x="1174" y="1979"/>
                      </a:lnTo>
                      <a:lnTo>
                        <a:pt x="1170" y="1972"/>
                      </a:lnTo>
                      <a:lnTo>
                        <a:pt x="1166" y="1964"/>
                      </a:lnTo>
                      <a:lnTo>
                        <a:pt x="1162" y="1956"/>
                      </a:lnTo>
                      <a:lnTo>
                        <a:pt x="1159" y="1948"/>
                      </a:lnTo>
                      <a:lnTo>
                        <a:pt x="1156" y="1940"/>
                      </a:lnTo>
                      <a:lnTo>
                        <a:pt x="1151" y="1933"/>
                      </a:lnTo>
                      <a:lnTo>
                        <a:pt x="1143" y="1930"/>
                      </a:lnTo>
                      <a:lnTo>
                        <a:pt x="1131" y="1930"/>
                      </a:lnTo>
                      <a:lnTo>
                        <a:pt x="1120" y="1930"/>
                      </a:lnTo>
                      <a:lnTo>
                        <a:pt x="1112" y="1926"/>
                      </a:lnTo>
                      <a:lnTo>
                        <a:pt x="1109" y="1917"/>
                      </a:lnTo>
                      <a:lnTo>
                        <a:pt x="1102" y="1912"/>
                      </a:lnTo>
                      <a:lnTo>
                        <a:pt x="1093" y="1915"/>
                      </a:lnTo>
                      <a:lnTo>
                        <a:pt x="1085" y="1918"/>
                      </a:lnTo>
                      <a:lnTo>
                        <a:pt x="1078" y="1914"/>
                      </a:lnTo>
                      <a:lnTo>
                        <a:pt x="1071" y="1909"/>
                      </a:lnTo>
                      <a:lnTo>
                        <a:pt x="1060" y="1910"/>
                      </a:lnTo>
                      <a:lnTo>
                        <a:pt x="1051" y="1908"/>
                      </a:lnTo>
                      <a:lnTo>
                        <a:pt x="1045" y="1902"/>
                      </a:lnTo>
                      <a:lnTo>
                        <a:pt x="1041" y="1894"/>
                      </a:lnTo>
                      <a:lnTo>
                        <a:pt x="1036" y="1888"/>
                      </a:lnTo>
                      <a:lnTo>
                        <a:pt x="1028" y="1885"/>
                      </a:lnTo>
                      <a:lnTo>
                        <a:pt x="1017" y="1886"/>
                      </a:lnTo>
                      <a:lnTo>
                        <a:pt x="1010" y="1891"/>
                      </a:lnTo>
                      <a:lnTo>
                        <a:pt x="1004" y="1895"/>
                      </a:lnTo>
                      <a:lnTo>
                        <a:pt x="998" y="1902"/>
                      </a:lnTo>
                      <a:lnTo>
                        <a:pt x="998" y="1914"/>
                      </a:lnTo>
                      <a:lnTo>
                        <a:pt x="995" y="1922"/>
                      </a:lnTo>
                      <a:lnTo>
                        <a:pt x="988" y="1924"/>
                      </a:lnTo>
                      <a:lnTo>
                        <a:pt x="979" y="1922"/>
                      </a:lnTo>
                      <a:lnTo>
                        <a:pt x="972" y="1917"/>
                      </a:lnTo>
                      <a:lnTo>
                        <a:pt x="965" y="1912"/>
                      </a:lnTo>
                      <a:lnTo>
                        <a:pt x="959" y="1907"/>
                      </a:lnTo>
                      <a:lnTo>
                        <a:pt x="952" y="1902"/>
                      </a:lnTo>
                      <a:lnTo>
                        <a:pt x="945" y="1898"/>
                      </a:lnTo>
                      <a:lnTo>
                        <a:pt x="938" y="1893"/>
                      </a:lnTo>
                      <a:lnTo>
                        <a:pt x="934" y="1886"/>
                      </a:lnTo>
                      <a:lnTo>
                        <a:pt x="928" y="1880"/>
                      </a:lnTo>
                      <a:lnTo>
                        <a:pt x="922" y="1875"/>
                      </a:lnTo>
                      <a:lnTo>
                        <a:pt x="917" y="1868"/>
                      </a:lnTo>
                      <a:lnTo>
                        <a:pt x="911" y="1862"/>
                      </a:lnTo>
                      <a:lnTo>
                        <a:pt x="915" y="1854"/>
                      </a:lnTo>
                      <a:lnTo>
                        <a:pt x="921" y="1849"/>
                      </a:lnTo>
                      <a:lnTo>
                        <a:pt x="928" y="1844"/>
                      </a:lnTo>
                      <a:lnTo>
                        <a:pt x="932" y="1837"/>
                      </a:lnTo>
                      <a:lnTo>
                        <a:pt x="932" y="1828"/>
                      </a:lnTo>
                      <a:lnTo>
                        <a:pt x="935" y="1818"/>
                      </a:lnTo>
                      <a:lnTo>
                        <a:pt x="941" y="1813"/>
                      </a:lnTo>
                      <a:lnTo>
                        <a:pt x="947" y="1807"/>
                      </a:lnTo>
                      <a:lnTo>
                        <a:pt x="950" y="1799"/>
                      </a:lnTo>
                      <a:lnTo>
                        <a:pt x="952" y="1792"/>
                      </a:lnTo>
                      <a:lnTo>
                        <a:pt x="952" y="1790"/>
                      </a:lnTo>
                      <a:lnTo>
                        <a:pt x="951" y="1780"/>
                      </a:lnTo>
                      <a:lnTo>
                        <a:pt x="950" y="1769"/>
                      </a:lnTo>
                      <a:lnTo>
                        <a:pt x="944" y="1764"/>
                      </a:lnTo>
                      <a:lnTo>
                        <a:pt x="937" y="1759"/>
                      </a:lnTo>
                      <a:lnTo>
                        <a:pt x="930" y="1755"/>
                      </a:lnTo>
                      <a:lnTo>
                        <a:pt x="928" y="1745"/>
                      </a:lnTo>
                      <a:lnTo>
                        <a:pt x="927" y="1735"/>
                      </a:lnTo>
                      <a:lnTo>
                        <a:pt x="922" y="1728"/>
                      </a:lnTo>
                      <a:lnTo>
                        <a:pt x="913" y="1726"/>
                      </a:lnTo>
                      <a:lnTo>
                        <a:pt x="907" y="1720"/>
                      </a:lnTo>
                      <a:lnTo>
                        <a:pt x="905" y="1711"/>
                      </a:lnTo>
                      <a:lnTo>
                        <a:pt x="903" y="1704"/>
                      </a:lnTo>
                      <a:lnTo>
                        <a:pt x="902" y="1702"/>
                      </a:lnTo>
                      <a:lnTo>
                        <a:pt x="905" y="1693"/>
                      </a:lnTo>
                      <a:lnTo>
                        <a:pt x="915" y="1693"/>
                      </a:lnTo>
                      <a:lnTo>
                        <a:pt x="923" y="1697"/>
                      </a:lnTo>
                      <a:lnTo>
                        <a:pt x="934" y="1696"/>
                      </a:lnTo>
                      <a:lnTo>
                        <a:pt x="942" y="1693"/>
                      </a:lnTo>
                      <a:lnTo>
                        <a:pt x="947" y="1686"/>
                      </a:lnTo>
                      <a:lnTo>
                        <a:pt x="944" y="1676"/>
                      </a:lnTo>
                      <a:lnTo>
                        <a:pt x="941" y="1668"/>
                      </a:lnTo>
                      <a:lnTo>
                        <a:pt x="935" y="1663"/>
                      </a:lnTo>
                      <a:lnTo>
                        <a:pt x="929" y="1657"/>
                      </a:lnTo>
                      <a:lnTo>
                        <a:pt x="923" y="1651"/>
                      </a:lnTo>
                      <a:lnTo>
                        <a:pt x="917" y="1645"/>
                      </a:lnTo>
                      <a:lnTo>
                        <a:pt x="914" y="1637"/>
                      </a:lnTo>
                      <a:lnTo>
                        <a:pt x="913" y="1627"/>
                      </a:lnTo>
                      <a:lnTo>
                        <a:pt x="909" y="1619"/>
                      </a:lnTo>
                      <a:lnTo>
                        <a:pt x="902" y="1615"/>
                      </a:lnTo>
                      <a:lnTo>
                        <a:pt x="897" y="1609"/>
                      </a:lnTo>
                      <a:lnTo>
                        <a:pt x="890" y="1604"/>
                      </a:lnTo>
                      <a:lnTo>
                        <a:pt x="885" y="1598"/>
                      </a:lnTo>
                      <a:lnTo>
                        <a:pt x="877" y="1594"/>
                      </a:lnTo>
                      <a:lnTo>
                        <a:pt x="868" y="1595"/>
                      </a:lnTo>
                      <a:lnTo>
                        <a:pt x="867" y="1595"/>
                      </a:lnTo>
                      <a:lnTo>
                        <a:pt x="855" y="1595"/>
                      </a:lnTo>
                      <a:lnTo>
                        <a:pt x="850" y="1588"/>
                      </a:lnTo>
                      <a:lnTo>
                        <a:pt x="850" y="1577"/>
                      </a:lnTo>
                      <a:lnTo>
                        <a:pt x="849" y="1567"/>
                      </a:lnTo>
                      <a:lnTo>
                        <a:pt x="845" y="1558"/>
                      </a:lnTo>
                      <a:lnTo>
                        <a:pt x="840" y="1553"/>
                      </a:lnTo>
                      <a:lnTo>
                        <a:pt x="830" y="1550"/>
                      </a:lnTo>
                      <a:lnTo>
                        <a:pt x="824" y="1556"/>
                      </a:lnTo>
                      <a:lnTo>
                        <a:pt x="821" y="1564"/>
                      </a:lnTo>
                      <a:lnTo>
                        <a:pt x="814" y="1569"/>
                      </a:lnTo>
                      <a:lnTo>
                        <a:pt x="802" y="1569"/>
                      </a:lnTo>
                      <a:lnTo>
                        <a:pt x="791" y="1569"/>
                      </a:lnTo>
                      <a:lnTo>
                        <a:pt x="780" y="1568"/>
                      </a:lnTo>
                      <a:lnTo>
                        <a:pt x="774" y="1562"/>
                      </a:lnTo>
                      <a:lnTo>
                        <a:pt x="776" y="1553"/>
                      </a:lnTo>
                      <a:lnTo>
                        <a:pt x="783" y="1548"/>
                      </a:lnTo>
                      <a:lnTo>
                        <a:pt x="789" y="1543"/>
                      </a:lnTo>
                      <a:lnTo>
                        <a:pt x="794" y="1536"/>
                      </a:lnTo>
                      <a:lnTo>
                        <a:pt x="788" y="1530"/>
                      </a:lnTo>
                      <a:lnTo>
                        <a:pt x="778" y="1529"/>
                      </a:lnTo>
                      <a:lnTo>
                        <a:pt x="767" y="1527"/>
                      </a:lnTo>
                      <a:lnTo>
                        <a:pt x="758" y="1525"/>
                      </a:lnTo>
                      <a:lnTo>
                        <a:pt x="752" y="1519"/>
                      </a:lnTo>
                      <a:lnTo>
                        <a:pt x="755" y="1510"/>
                      </a:lnTo>
                      <a:lnTo>
                        <a:pt x="760" y="1505"/>
                      </a:lnTo>
                      <a:lnTo>
                        <a:pt x="771" y="1504"/>
                      </a:lnTo>
                      <a:lnTo>
                        <a:pt x="779" y="1507"/>
                      </a:lnTo>
                      <a:lnTo>
                        <a:pt x="788" y="1509"/>
                      </a:lnTo>
                      <a:lnTo>
                        <a:pt x="799" y="1508"/>
                      </a:lnTo>
                      <a:lnTo>
                        <a:pt x="806" y="1504"/>
                      </a:lnTo>
                      <a:lnTo>
                        <a:pt x="809" y="1495"/>
                      </a:lnTo>
                      <a:lnTo>
                        <a:pt x="806" y="1488"/>
                      </a:lnTo>
                      <a:lnTo>
                        <a:pt x="801" y="1481"/>
                      </a:lnTo>
                      <a:lnTo>
                        <a:pt x="793" y="1477"/>
                      </a:lnTo>
                      <a:lnTo>
                        <a:pt x="785" y="1474"/>
                      </a:lnTo>
                      <a:lnTo>
                        <a:pt x="775" y="1471"/>
                      </a:lnTo>
                      <a:lnTo>
                        <a:pt x="766" y="1469"/>
                      </a:lnTo>
                      <a:lnTo>
                        <a:pt x="765" y="1469"/>
                      </a:lnTo>
                      <a:lnTo>
                        <a:pt x="758" y="1466"/>
                      </a:lnTo>
                      <a:lnTo>
                        <a:pt x="752" y="1460"/>
                      </a:lnTo>
                      <a:lnTo>
                        <a:pt x="749" y="1451"/>
                      </a:lnTo>
                      <a:lnTo>
                        <a:pt x="751" y="1440"/>
                      </a:lnTo>
                      <a:lnTo>
                        <a:pt x="752" y="1438"/>
                      </a:lnTo>
                      <a:lnTo>
                        <a:pt x="753" y="1435"/>
                      </a:lnTo>
                      <a:lnTo>
                        <a:pt x="755" y="1432"/>
                      </a:lnTo>
                      <a:lnTo>
                        <a:pt x="755" y="1431"/>
                      </a:lnTo>
                      <a:lnTo>
                        <a:pt x="758" y="1427"/>
                      </a:lnTo>
                      <a:lnTo>
                        <a:pt x="760" y="1418"/>
                      </a:lnTo>
                      <a:lnTo>
                        <a:pt x="758" y="1408"/>
                      </a:lnTo>
                      <a:lnTo>
                        <a:pt x="749" y="1405"/>
                      </a:lnTo>
                      <a:lnTo>
                        <a:pt x="739" y="1406"/>
                      </a:lnTo>
                      <a:lnTo>
                        <a:pt x="730" y="1408"/>
                      </a:lnTo>
                      <a:lnTo>
                        <a:pt x="721" y="1411"/>
                      </a:lnTo>
                      <a:lnTo>
                        <a:pt x="709" y="1411"/>
                      </a:lnTo>
                      <a:lnTo>
                        <a:pt x="702" y="1406"/>
                      </a:lnTo>
                      <a:lnTo>
                        <a:pt x="702" y="1397"/>
                      </a:lnTo>
                      <a:lnTo>
                        <a:pt x="709" y="1392"/>
                      </a:lnTo>
                      <a:lnTo>
                        <a:pt x="717" y="1389"/>
                      </a:lnTo>
                      <a:lnTo>
                        <a:pt x="724" y="1384"/>
                      </a:lnTo>
                      <a:lnTo>
                        <a:pt x="731" y="1379"/>
                      </a:lnTo>
                      <a:lnTo>
                        <a:pt x="736" y="1372"/>
                      </a:lnTo>
                      <a:lnTo>
                        <a:pt x="739" y="1363"/>
                      </a:lnTo>
                      <a:lnTo>
                        <a:pt x="740" y="1353"/>
                      </a:lnTo>
                      <a:lnTo>
                        <a:pt x="740" y="1344"/>
                      </a:lnTo>
                      <a:lnTo>
                        <a:pt x="738" y="1337"/>
                      </a:lnTo>
                      <a:lnTo>
                        <a:pt x="731" y="1335"/>
                      </a:lnTo>
                      <a:lnTo>
                        <a:pt x="726" y="1337"/>
                      </a:lnTo>
                      <a:lnTo>
                        <a:pt x="723" y="1338"/>
                      </a:lnTo>
                      <a:lnTo>
                        <a:pt x="717" y="1344"/>
                      </a:lnTo>
                      <a:lnTo>
                        <a:pt x="712" y="1351"/>
                      </a:lnTo>
                      <a:lnTo>
                        <a:pt x="706" y="1357"/>
                      </a:lnTo>
                      <a:lnTo>
                        <a:pt x="699" y="1361"/>
                      </a:lnTo>
                      <a:lnTo>
                        <a:pt x="690" y="1363"/>
                      </a:lnTo>
                      <a:lnTo>
                        <a:pt x="681" y="1363"/>
                      </a:lnTo>
                      <a:lnTo>
                        <a:pt x="672" y="1363"/>
                      </a:lnTo>
                      <a:lnTo>
                        <a:pt x="669" y="1355"/>
                      </a:lnTo>
                      <a:lnTo>
                        <a:pt x="673" y="1346"/>
                      </a:lnTo>
                      <a:lnTo>
                        <a:pt x="676" y="1338"/>
                      </a:lnTo>
                      <a:lnTo>
                        <a:pt x="678" y="1334"/>
                      </a:lnTo>
                      <a:lnTo>
                        <a:pt x="680" y="1331"/>
                      </a:lnTo>
                      <a:lnTo>
                        <a:pt x="682" y="1320"/>
                      </a:lnTo>
                      <a:lnTo>
                        <a:pt x="679" y="1312"/>
                      </a:lnTo>
                      <a:lnTo>
                        <a:pt x="674" y="1305"/>
                      </a:lnTo>
                      <a:lnTo>
                        <a:pt x="669" y="1298"/>
                      </a:lnTo>
                      <a:lnTo>
                        <a:pt x="668" y="1288"/>
                      </a:lnTo>
                      <a:lnTo>
                        <a:pt x="674" y="1282"/>
                      </a:lnTo>
                      <a:lnTo>
                        <a:pt x="683" y="1280"/>
                      </a:lnTo>
                      <a:lnTo>
                        <a:pt x="690" y="1276"/>
                      </a:lnTo>
                      <a:lnTo>
                        <a:pt x="695" y="1269"/>
                      </a:lnTo>
                      <a:lnTo>
                        <a:pt x="694" y="1258"/>
                      </a:lnTo>
                      <a:lnTo>
                        <a:pt x="689" y="1251"/>
                      </a:lnTo>
                      <a:lnTo>
                        <a:pt x="683" y="1245"/>
                      </a:lnTo>
                      <a:lnTo>
                        <a:pt x="676" y="1241"/>
                      </a:lnTo>
                      <a:lnTo>
                        <a:pt x="672" y="1234"/>
                      </a:lnTo>
                      <a:lnTo>
                        <a:pt x="670" y="1224"/>
                      </a:lnTo>
                      <a:lnTo>
                        <a:pt x="669" y="1214"/>
                      </a:lnTo>
                      <a:lnTo>
                        <a:pt x="666" y="1206"/>
                      </a:lnTo>
                      <a:lnTo>
                        <a:pt x="660" y="1200"/>
                      </a:lnTo>
                      <a:lnTo>
                        <a:pt x="652" y="1196"/>
                      </a:lnTo>
                      <a:lnTo>
                        <a:pt x="642" y="1195"/>
                      </a:lnTo>
                      <a:lnTo>
                        <a:pt x="632" y="1197"/>
                      </a:lnTo>
                      <a:lnTo>
                        <a:pt x="625" y="1202"/>
                      </a:lnTo>
                      <a:lnTo>
                        <a:pt x="619" y="1208"/>
                      </a:lnTo>
                      <a:lnTo>
                        <a:pt x="613" y="1214"/>
                      </a:lnTo>
                      <a:lnTo>
                        <a:pt x="606" y="1218"/>
                      </a:lnTo>
                      <a:lnTo>
                        <a:pt x="600" y="1223"/>
                      </a:lnTo>
                      <a:lnTo>
                        <a:pt x="588" y="1223"/>
                      </a:lnTo>
                      <a:lnTo>
                        <a:pt x="577" y="1222"/>
                      </a:lnTo>
                      <a:lnTo>
                        <a:pt x="575" y="1218"/>
                      </a:lnTo>
                      <a:lnTo>
                        <a:pt x="566" y="1216"/>
                      </a:lnTo>
                      <a:lnTo>
                        <a:pt x="556" y="1218"/>
                      </a:lnTo>
                      <a:lnTo>
                        <a:pt x="548" y="1222"/>
                      </a:lnTo>
                      <a:lnTo>
                        <a:pt x="544" y="1215"/>
                      </a:lnTo>
                      <a:lnTo>
                        <a:pt x="541" y="1206"/>
                      </a:lnTo>
                      <a:lnTo>
                        <a:pt x="537" y="1199"/>
                      </a:lnTo>
                      <a:lnTo>
                        <a:pt x="530" y="1194"/>
                      </a:lnTo>
                      <a:lnTo>
                        <a:pt x="528" y="1184"/>
                      </a:lnTo>
                      <a:lnTo>
                        <a:pt x="527" y="1173"/>
                      </a:lnTo>
                      <a:lnTo>
                        <a:pt x="522" y="1167"/>
                      </a:lnTo>
                      <a:lnTo>
                        <a:pt x="512" y="1168"/>
                      </a:lnTo>
                      <a:lnTo>
                        <a:pt x="505" y="1172"/>
                      </a:lnTo>
                      <a:lnTo>
                        <a:pt x="498" y="1177"/>
                      </a:lnTo>
                      <a:lnTo>
                        <a:pt x="490" y="1178"/>
                      </a:lnTo>
                      <a:lnTo>
                        <a:pt x="480" y="1177"/>
                      </a:lnTo>
                      <a:lnTo>
                        <a:pt x="470" y="1175"/>
                      </a:lnTo>
                      <a:lnTo>
                        <a:pt x="462" y="1171"/>
                      </a:lnTo>
                      <a:lnTo>
                        <a:pt x="450" y="1171"/>
                      </a:lnTo>
                      <a:lnTo>
                        <a:pt x="441" y="1174"/>
                      </a:lnTo>
                      <a:lnTo>
                        <a:pt x="435" y="1177"/>
                      </a:lnTo>
                      <a:lnTo>
                        <a:pt x="426" y="1179"/>
                      </a:lnTo>
                      <a:lnTo>
                        <a:pt x="421" y="1172"/>
                      </a:lnTo>
                      <a:lnTo>
                        <a:pt x="413" y="1171"/>
                      </a:lnTo>
                      <a:lnTo>
                        <a:pt x="405" y="1175"/>
                      </a:lnTo>
                      <a:lnTo>
                        <a:pt x="396" y="1178"/>
                      </a:lnTo>
                      <a:lnTo>
                        <a:pt x="390" y="1174"/>
                      </a:lnTo>
                      <a:lnTo>
                        <a:pt x="386" y="1168"/>
                      </a:lnTo>
                      <a:lnTo>
                        <a:pt x="377" y="1170"/>
                      </a:lnTo>
                      <a:lnTo>
                        <a:pt x="371" y="1176"/>
                      </a:lnTo>
                      <a:lnTo>
                        <a:pt x="366" y="1183"/>
                      </a:lnTo>
                      <a:lnTo>
                        <a:pt x="362" y="1190"/>
                      </a:lnTo>
                      <a:lnTo>
                        <a:pt x="356" y="1195"/>
                      </a:lnTo>
                      <a:lnTo>
                        <a:pt x="348" y="1199"/>
                      </a:lnTo>
                      <a:lnTo>
                        <a:pt x="339" y="1202"/>
                      </a:lnTo>
                      <a:lnTo>
                        <a:pt x="332" y="1206"/>
                      </a:lnTo>
                      <a:lnTo>
                        <a:pt x="322" y="1206"/>
                      </a:lnTo>
                      <a:lnTo>
                        <a:pt x="312" y="1207"/>
                      </a:lnTo>
                      <a:lnTo>
                        <a:pt x="305" y="1209"/>
                      </a:lnTo>
                      <a:lnTo>
                        <a:pt x="296" y="1206"/>
                      </a:lnTo>
                      <a:lnTo>
                        <a:pt x="291" y="1200"/>
                      </a:lnTo>
                      <a:lnTo>
                        <a:pt x="286" y="1198"/>
                      </a:lnTo>
                      <a:lnTo>
                        <a:pt x="285" y="1198"/>
                      </a:lnTo>
                      <a:lnTo>
                        <a:pt x="282" y="1198"/>
                      </a:lnTo>
                      <a:lnTo>
                        <a:pt x="272" y="1200"/>
                      </a:lnTo>
                      <a:lnTo>
                        <a:pt x="265" y="1205"/>
                      </a:lnTo>
                      <a:lnTo>
                        <a:pt x="262" y="1213"/>
                      </a:lnTo>
                      <a:lnTo>
                        <a:pt x="257" y="1220"/>
                      </a:lnTo>
                      <a:lnTo>
                        <a:pt x="250" y="1222"/>
                      </a:lnTo>
                      <a:lnTo>
                        <a:pt x="243" y="1220"/>
                      </a:lnTo>
                      <a:lnTo>
                        <a:pt x="236" y="1215"/>
                      </a:lnTo>
                      <a:lnTo>
                        <a:pt x="225" y="1216"/>
                      </a:lnTo>
                      <a:lnTo>
                        <a:pt x="216" y="1216"/>
                      </a:lnTo>
                      <a:lnTo>
                        <a:pt x="207" y="1214"/>
                      </a:lnTo>
                      <a:lnTo>
                        <a:pt x="198" y="1212"/>
                      </a:lnTo>
                      <a:lnTo>
                        <a:pt x="190" y="1207"/>
                      </a:lnTo>
                      <a:lnTo>
                        <a:pt x="183" y="1202"/>
                      </a:lnTo>
                      <a:lnTo>
                        <a:pt x="179" y="1195"/>
                      </a:lnTo>
                      <a:lnTo>
                        <a:pt x="179" y="1184"/>
                      </a:lnTo>
                      <a:lnTo>
                        <a:pt x="172" y="1180"/>
                      </a:lnTo>
                      <a:lnTo>
                        <a:pt x="162" y="1177"/>
                      </a:lnTo>
                      <a:lnTo>
                        <a:pt x="159" y="1170"/>
                      </a:lnTo>
                      <a:lnTo>
                        <a:pt x="160" y="1159"/>
                      </a:lnTo>
                      <a:lnTo>
                        <a:pt x="152" y="1158"/>
                      </a:lnTo>
                      <a:lnTo>
                        <a:pt x="141" y="1159"/>
                      </a:lnTo>
                      <a:lnTo>
                        <a:pt x="137" y="1152"/>
                      </a:lnTo>
                      <a:lnTo>
                        <a:pt x="133" y="1144"/>
                      </a:lnTo>
                      <a:lnTo>
                        <a:pt x="130" y="1136"/>
                      </a:lnTo>
                      <a:lnTo>
                        <a:pt x="121" y="1133"/>
                      </a:lnTo>
                      <a:lnTo>
                        <a:pt x="111" y="1134"/>
                      </a:lnTo>
                      <a:lnTo>
                        <a:pt x="102" y="1134"/>
                      </a:lnTo>
                      <a:lnTo>
                        <a:pt x="95" y="1129"/>
                      </a:lnTo>
                      <a:lnTo>
                        <a:pt x="88" y="1127"/>
                      </a:lnTo>
                      <a:lnTo>
                        <a:pt x="82" y="1121"/>
                      </a:lnTo>
                      <a:lnTo>
                        <a:pt x="80" y="1112"/>
                      </a:lnTo>
                      <a:lnTo>
                        <a:pt x="82" y="1107"/>
                      </a:lnTo>
                      <a:lnTo>
                        <a:pt x="83" y="1104"/>
                      </a:lnTo>
                      <a:lnTo>
                        <a:pt x="87" y="1096"/>
                      </a:lnTo>
                      <a:lnTo>
                        <a:pt x="85" y="1086"/>
                      </a:lnTo>
                      <a:lnTo>
                        <a:pt x="80" y="1080"/>
                      </a:lnTo>
                      <a:lnTo>
                        <a:pt x="71" y="1078"/>
                      </a:lnTo>
                      <a:lnTo>
                        <a:pt x="58" y="1078"/>
                      </a:lnTo>
                      <a:lnTo>
                        <a:pt x="53" y="1072"/>
                      </a:lnTo>
                      <a:lnTo>
                        <a:pt x="49" y="1064"/>
                      </a:lnTo>
                      <a:lnTo>
                        <a:pt x="48" y="1054"/>
                      </a:lnTo>
                      <a:lnTo>
                        <a:pt x="47" y="1044"/>
                      </a:lnTo>
                      <a:lnTo>
                        <a:pt x="44" y="1035"/>
                      </a:lnTo>
                      <a:lnTo>
                        <a:pt x="37" y="1030"/>
                      </a:lnTo>
                      <a:lnTo>
                        <a:pt x="35" y="1028"/>
                      </a:lnTo>
                      <a:lnTo>
                        <a:pt x="32" y="1024"/>
                      </a:lnTo>
                      <a:lnTo>
                        <a:pt x="26" y="1018"/>
                      </a:lnTo>
                      <a:lnTo>
                        <a:pt x="24" y="1009"/>
                      </a:lnTo>
                      <a:lnTo>
                        <a:pt x="17" y="1003"/>
                      </a:lnTo>
                      <a:lnTo>
                        <a:pt x="7" y="1002"/>
                      </a:lnTo>
                      <a:lnTo>
                        <a:pt x="1" y="996"/>
                      </a:lnTo>
                      <a:lnTo>
                        <a:pt x="0" y="986"/>
                      </a:lnTo>
                      <a:lnTo>
                        <a:pt x="2" y="977"/>
                      </a:lnTo>
                      <a:lnTo>
                        <a:pt x="2" y="976"/>
                      </a:lnTo>
                      <a:lnTo>
                        <a:pt x="5" y="968"/>
                      </a:lnTo>
                      <a:lnTo>
                        <a:pt x="7" y="959"/>
                      </a:lnTo>
                      <a:lnTo>
                        <a:pt x="5" y="950"/>
                      </a:lnTo>
                      <a:lnTo>
                        <a:pt x="3" y="939"/>
                      </a:lnTo>
                      <a:lnTo>
                        <a:pt x="5" y="929"/>
                      </a:lnTo>
                      <a:lnTo>
                        <a:pt x="7" y="920"/>
                      </a:lnTo>
                      <a:lnTo>
                        <a:pt x="12" y="913"/>
                      </a:lnTo>
                      <a:lnTo>
                        <a:pt x="15" y="905"/>
                      </a:lnTo>
                      <a:lnTo>
                        <a:pt x="20" y="898"/>
                      </a:lnTo>
                      <a:lnTo>
                        <a:pt x="24" y="891"/>
                      </a:lnTo>
                      <a:lnTo>
                        <a:pt x="29" y="884"/>
                      </a:lnTo>
                      <a:lnTo>
                        <a:pt x="33" y="878"/>
                      </a:lnTo>
                      <a:lnTo>
                        <a:pt x="35" y="875"/>
                      </a:lnTo>
                      <a:lnTo>
                        <a:pt x="38" y="871"/>
                      </a:lnTo>
                      <a:lnTo>
                        <a:pt x="38" y="871"/>
                      </a:lnTo>
                      <a:lnTo>
                        <a:pt x="43" y="864"/>
                      </a:lnTo>
                      <a:lnTo>
                        <a:pt x="46" y="855"/>
                      </a:lnTo>
                      <a:lnTo>
                        <a:pt x="51" y="849"/>
                      </a:lnTo>
                      <a:lnTo>
                        <a:pt x="54" y="841"/>
                      </a:lnTo>
                      <a:lnTo>
                        <a:pt x="58" y="833"/>
                      </a:lnTo>
                      <a:lnTo>
                        <a:pt x="60" y="829"/>
                      </a:lnTo>
                      <a:lnTo>
                        <a:pt x="63" y="826"/>
                      </a:lnTo>
                      <a:lnTo>
                        <a:pt x="66" y="818"/>
                      </a:lnTo>
                      <a:lnTo>
                        <a:pt x="70" y="809"/>
                      </a:lnTo>
                      <a:lnTo>
                        <a:pt x="73" y="802"/>
                      </a:lnTo>
                      <a:lnTo>
                        <a:pt x="77" y="794"/>
                      </a:lnTo>
                      <a:lnTo>
                        <a:pt x="79" y="785"/>
                      </a:lnTo>
                      <a:lnTo>
                        <a:pt x="80" y="774"/>
                      </a:lnTo>
                      <a:lnTo>
                        <a:pt x="81" y="764"/>
                      </a:lnTo>
                      <a:lnTo>
                        <a:pt x="83" y="753"/>
                      </a:lnTo>
                      <a:lnTo>
                        <a:pt x="83" y="743"/>
                      </a:lnTo>
                      <a:lnTo>
                        <a:pt x="84" y="733"/>
                      </a:lnTo>
                      <a:lnTo>
                        <a:pt x="88" y="725"/>
                      </a:lnTo>
                      <a:lnTo>
                        <a:pt x="87" y="714"/>
                      </a:lnTo>
                      <a:lnTo>
                        <a:pt x="81" y="709"/>
                      </a:lnTo>
                      <a:lnTo>
                        <a:pt x="77" y="702"/>
                      </a:lnTo>
                      <a:lnTo>
                        <a:pt x="72" y="695"/>
                      </a:lnTo>
                      <a:lnTo>
                        <a:pt x="70" y="686"/>
                      </a:lnTo>
                      <a:lnTo>
                        <a:pt x="71" y="675"/>
                      </a:lnTo>
                      <a:lnTo>
                        <a:pt x="73" y="666"/>
                      </a:lnTo>
                      <a:lnTo>
                        <a:pt x="75" y="663"/>
                      </a:lnTo>
                      <a:lnTo>
                        <a:pt x="77" y="658"/>
                      </a:lnTo>
                      <a:lnTo>
                        <a:pt x="80" y="650"/>
                      </a:lnTo>
                      <a:lnTo>
                        <a:pt x="84" y="643"/>
                      </a:lnTo>
                      <a:lnTo>
                        <a:pt x="90" y="638"/>
                      </a:lnTo>
                      <a:lnTo>
                        <a:pt x="95" y="634"/>
                      </a:lnTo>
                      <a:lnTo>
                        <a:pt x="102" y="620"/>
                      </a:lnTo>
                      <a:lnTo>
                        <a:pt x="102" y="609"/>
                      </a:lnTo>
                      <a:lnTo>
                        <a:pt x="98" y="601"/>
                      </a:lnTo>
                      <a:lnTo>
                        <a:pt x="95" y="593"/>
                      </a:lnTo>
                      <a:lnTo>
                        <a:pt x="93" y="584"/>
                      </a:lnTo>
                      <a:lnTo>
                        <a:pt x="90" y="574"/>
                      </a:lnTo>
                      <a:lnTo>
                        <a:pt x="90" y="563"/>
                      </a:lnTo>
                      <a:lnTo>
                        <a:pt x="91" y="553"/>
                      </a:lnTo>
                      <a:lnTo>
                        <a:pt x="94" y="543"/>
                      </a:lnTo>
                      <a:lnTo>
                        <a:pt x="96" y="535"/>
                      </a:lnTo>
                      <a:lnTo>
                        <a:pt x="98" y="525"/>
                      </a:lnTo>
                      <a:lnTo>
                        <a:pt x="102" y="517"/>
                      </a:lnTo>
                      <a:lnTo>
                        <a:pt x="105" y="509"/>
                      </a:lnTo>
                      <a:lnTo>
                        <a:pt x="108" y="502"/>
                      </a:lnTo>
                      <a:lnTo>
                        <a:pt x="111" y="492"/>
                      </a:lnTo>
                      <a:lnTo>
                        <a:pt x="111" y="480"/>
                      </a:lnTo>
                      <a:lnTo>
                        <a:pt x="108" y="471"/>
                      </a:lnTo>
                      <a:lnTo>
                        <a:pt x="108" y="460"/>
                      </a:lnTo>
                      <a:lnTo>
                        <a:pt x="112" y="452"/>
                      </a:lnTo>
                      <a:lnTo>
                        <a:pt x="115" y="444"/>
                      </a:lnTo>
                      <a:lnTo>
                        <a:pt x="121" y="438"/>
                      </a:lnTo>
                      <a:lnTo>
                        <a:pt x="127" y="432"/>
                      </a:lnTo>
                      <a:lnTo>
                        <a:pt x="134" y="428"/>
                      </a:lnTo>
                      <a:lnTo>
                        <a:pt x="142" y="424"/>
                      </a:lnTo>
                      <a:lnTo>
                        <a:pt x="151" y="421"/>
                      </a:lnTo>
                      <a:lnTo>
                        <a:pt x="155" y="414"/>
                      </a:lnTo>
                      <a:lnTo>
                        <a:pt x="154" y="406"/>
                      </a:lnTo>
                      <a:lnTo>
                        <a:pt x="153" y="396"/>
                      </a:lnTo>
                      <a:lnTo>
                        <a:pt x="153" y="384"/>
                      </a:lnTo>
                      <a:lnTo>
                        <a:pt x="153" y="375"/>
                      </a:lnTo>
                      <a:lnTo>
                        <a:pt x="155" y="366"/>
                      </a:lnTo>
                      <a:lnTo>
                        <a:pt x="158" y="358"/>
                      </a:lnTo>
                      <a:lnTo>
                        <a:pt x="162" y="349"/>
                      </a:lnTo>
                      <a:lnTo>
                        <a:pt x="167" y="343"/>
                      </a:lnTo>
                      <a:lnTo>
                        <a:pt x="170" y="335"/>
                      </a:lnTo>
                      <a:lnTo>
                        <a:pt x="175" y="328"/>
                      </a:lnTo>
                      <a:lnTo>
                        <a:pt x="180" y="321"/>
                      </a:lnTo>
                      <a:lnTo>
                        <a:pt x="183" y="313"/>
                      </a:lnTo>
                      <a:lnTo>
                        <a:pt x="184" y="303"/>
                      </a:lnTo>
                      <a:lnTo>
                        <a:pt x="185" y="293"/>
                      </a:lnTo>
                      <a:lnTo>
                        <a:pt x="185" y="281"/>
                      </a:lnTo>
                      <a:lnTo>
                        <a:pt x="182" y="273"/>
                      </a:lnTo>
                      <a:lnTo>
                        <a:pt x="178" y="265"/>
                      </a:lnTo>
                      <a:lnTo>
                        <a:pt x="172" y="259"/>
                      </a:lnTo>
                      <a:lnTo>
                        <a:pt x="167" y="253"/>
                      </a:lnTo>
                      <a:lnTo>
                        <a:pt x="162" y="246"/>
                      </a:lnTo>
                      <a:lnTo>
                        <a:pt x="156" y="241"/>
                      </a:lnTo>
                      <a:lnTo>
                        <a:pt x="150" y="235"/>
                      </a:lnTo>
                      <a:lnTo>
                        <a:pt x="145" y="229"/>
                      </a:lnTo>
                      <a:lnTo>
                        <a:pt x="139" y="224"/>
                      </a:lnTo>
                      <a:lnTo>
                        <a:pt x="134" y="217"/>
                      </a:lnTo>
                      <a:lnTo>
                        <a:pt x="129" y="210"/>
                      </a:lnTo>
                      <a:lnTo>
                        <a:pt x="126" y="202"/>
                      </a:lnTo>
                      <a:lnTo>
                        <a:pt x="123" y="193"/>
                      </a:lnTo>
                      <a:lnTo>
                        <a:pt x="122" y="182"/>
                      </a:lnTo>
                      <a:lnTo>
                        <a:pt x="121" y="172"/>
                      </a:lnTo>
                      <a:lnTo>
                        <a:pt x="119" y="163"/>
                      </a:lnTo>
                      <a:lnTo>
                        <a:pt x="120" y="152"/>
                      </a:lnTo>
                      <a:lnTo>
                        <a:pt x="120" y="141"/>
                      </a:lnTo>
                      <a:lnTo>
                        <a:pt x="120" y="130"/>
                      </a:lnTo>
                      <a:lnTo>
                        <a:pt x="121" y="119"/>
                      </a:lnTo>
                      <a:lnTo>
                        <a:pt x="121" y="108"/>
                      </a:lnTo>
                      <a:lnTo>
                        <a:pt x="118" y="99"/>
                      </a:lnTo>
                      <a:lnTo>
                        <a:pt x="116" y="89"/>
                      </a:lnTo>
                      <a:lnTo>
                        <a:pt x="114" y="80"/>
                      </a:lnTo>
                      <a:lnTo>
                        <a:pt x="110" y="72"/>
                      </a:lnTo>
                      <a:lnTo>
                        <a:pt x="106" y="65"/>
                      </a:lnTo>
                      <a:lnTo>
                        <a:pt x="97" y="62"/>
                      </a:lnTo>
                      <a:lnTo>
                        <a:pt x="88" y="62"/>
                      </a:lnTo>
                      <a:lnTo>
                        <a:pt x="82" y="68"/>
                      </a:lnTo>
                      <a:lnTo>
                        <a:pt x="77" y="74"/>
                      </a:lnTo>
                      <a:lnTo>
                        <a:pt x="71" y="79"/>
                      </a:lnTo>
                      <a:lnTo>
                        <a:pt x="64" y="84"/>
                      </a:lnTo>
                      <a:lnTo>
                        <a:pt x="59" y="81"/>
                      </a:lnTo>
                      <a:lnTo>
                        <a:pt x="60" y="71"/>
                      </a:lnTo>
                      <a:lnTo>
                        <a:pt x="62" y="62"/>
                      </a:lnTo>
                      <a:lnTo>
                        <a:pt x="66" y="54"/>
                      </a:lnTo>
                      <a:lnTo>
                        <a:pt x="68" y="45"/>
                      </a:lnTo>
                      <a:lnTo>
                        <a:pt x="69" y="38"/>
                      </a:lnTo>
                      <a:lnTo>
                        <a:pt x="70" y="34"/>
                      </a:lnTo>
                      <a:lnTo>
                        <a:pt x="68" y="24"/>
                      </a:lnTo>
                      <a:lnTo>
                        <a:pt x="66" y="15"/>
                      </a:lnTo>
                      <a:lnTo>
                        <a:pt x="64" y="6"/>
                      </a:lnTo>
                      <a:lnTo>
                        <a:pt x="125" y="0"/>
                      </a:lnTo>
                      <a:lnTo>
                        <a:pt x="143" y="0"/>
                      </a:lnTo>
                      <a:lnTo>
                        <a:pt x="154" y="2"/>
                      </a:lnTo>
                      <a:lnTo>
                        <a:pt x="162" y="4"/>
                      </a:lnTo>
                      <a:lnTo>
                        <a:pt x="175" y="6"/>
                      </a:lnTo>
                      <a:lnTo>
                        <a:pt x="185" y="10"/>
                      </a:lnTo>
                      <a:lnTo>
                        <a:pt x="196" y="18"/>
                      </a:lnTo>
                      <a:lnTo>
                        <a:pt x="206" y="25"/>
                      </a:lnTo>
                      <a:lnTo>
                        <a:pt x="215" y="30"/>
                      </a:lnTo>
                      <a:lnTo>
                        <a:pt x="221" y="35"/>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2" name="Freeform 7">
                  <a:extLst>
                    <a:ext uri="{FF2B5EF4-FFF2-40B4-BE49-F238E27FC236}">
                      <a16:creationId xmlns:a16="http://schemas.microsoft.com/office/drawing/2014/main" id="{2505D576-72B1-C39D-38CE-65A0BC41E51D}"/>
                    </a:ext>
                  </a:extLst>
                </p:cNvPr>
                <p:cNvSpPr>
                  <a:spLocks/>
                </p:cNvSpPr>
                <p:nvPr/>
              </p:nvSpPr>
              <p:spPr bwMode="auto">
                <a:xfrm>
                  <a:off x="2721" y="2266"/>
                  <a:ext cx="461" cy="383"/>
                </a:xfrm>
                <a:custGeom>
                  <a:avLst/>
                  <a:gdLst>
                    <a:gd name="T0" fmla="*/ 432 w 1272"/>
                    <a:gd name="T1" fmla="*/ 232 h 1056"/>
                    <a:gd name="T2" fmla="*/ 560 w 1272"/>
                    <a:gd name="T3" fmla="*/ 194 h 1056"/>
                    <a:gd name="T4" fmla="*/ 594 w 1272"/>
                    <a:gd name="T5" fmla="*/ 201 h 1056"/>
                    <a:gd name="T6" fmla="*/ 616 w 1272"/>
                    <a:gd name="T7" fmla="*/ 293 h 1056"/>
                    <a:gd name="T8" fmla="*/ 633 w 1272"/>
                    <a:gd name="T9" fmla="*/ 366 h 1056"/>
                    <a:gd name="T10" fmla="*/ 749 w 1272"/>
                    <a:gd name="T11" fmla="*/ 332 h 1056"/>
                    <a:gd name="T12" fmla="*/ 868 w 1272"/>
                    <a:gd name="T13" fmla="*/ 300 h 1056"/>
                    <a:gd name="T14" fmla="*/ 956 w 1272"/>
                    <a:gd name="T15" fmla="*/ 322 h 1056"/>
                    <a:gd name="T16" fmla="*/ 946 w 1272"/>
                    <a:gd name="T17" fmla="*/ 470 h 1056"/>
                    <a:gd name="T18" fmla="*/ 919 w 1272"/>
                    <a:gd name="T19" fmla="*/ 526 h 1056"/>
                    <a:gd name="T20" fmla="*/ 934 w 1272"/>
                    <a:gd name="T21" fmla="*/ 566 h 1056"/>
                    <a:gd name="T22" fmla="*/ 959 w 1272"/>
                    <a:gd name="T23" fmla="*/ 572 h 1056"/>
                    <a:gd name="T24" fmla="*/ 986 w 1272"/>
                    <a:gd name="T25" fmla="*/ 591 h 1056"/>
                    <a:gd name="T26" fmla="*/ 1027 w 1272"/>
                    <a:gd name="T27" fmla="*/ 594 h 1056"/>
                    <a:gd name="T28" fmla="*/ 1047 w 1272"/>
                    <a:gd name="T29" fmla="*/ 619 h 1056"/>
                    <a:gd name="T30" fmla="*/ 1074 w 1272"/>
                    <a:gd name="T31" fmla="*/ 651 h 1056"/>
                    <a:gd name="T32" fmla="*/ 1097 w 1272"/>
                    <a:gd name="T33" fmla="*/ 653 h 1056"/>
                    <a:gd name="T34" fmla="*/ 1102 w 1272"/>
                    <a:gd name="T35" fmla="*/ 676 h 1056"/>
                    <a:gd name="T36" fmla="*/ 1135 w 1272"/>
                    <a:gd name="T37" fmla="*/ 679 h 1056"/>
                    <a:gd name="T38" fmla="*/ 1182 w 1272"/>
                    <a:gd name="T39" fmla="*/ 696 h 1056"/>
                    <a:gd name="T40" fmla="*/ 1225 w 1272"/>
                    <a:gd name="T41" fmla="*/ 727 h 1056"/>
                    <a:gd name="T42" fmla="*/ 1239 w 1272"/>
                    <a:gd name="T43" fmla="*/ 766 h 1056"/>
                    <a:gd name="T44" fmla="*/ 1259 w 1272"/>
                    <a:gd name="T45" fmla="*/ 793 h 1056"/>
                    <a:gd name="T46" fmla="*/ 1265 w 1272"/>
                    <a:gd name="T47" fmla="*/ 823 h 1056"/>
                    <a:gd name="T48" fmla="*/ 1254 w 1272"/>
                    <a:gd name="T49" fmla="*/ 848 h 1056"/>
                    <a:gd name="T50" fmla="*/ 1208 w 1272"/>
                    <a:gd name="T51" fmla="*/ 871 h 1056"/>
                    <a:gd name="T52" fmla="*/ 1180 w 1272"/>
                    <a:gd name="T53" fmla="*/ 898 h 1056"/>
                    <a:gd name="T54" fmla="*/ 1150 w 1272"/>
                    <a:gd name="T55" fmla="*/ 884 h 1056"/>
                    <a:gd name="T56" fmla="*/ 1107 w 1272"/>
                    <a:gd name="T57" fmla="*/ 873 h 1056"/>
                    <a:gd name="T58" fmla="*/ 1061 w 1272"/>
                    <a:gd name="T59" fmla="*/ 876 h 1056"/>
                    <a:gd name="T60" fmla="*/ 1009 w 1272"/>
                    <a:gd name="T61" fmla="*/ 879 h 1056"/>
                    <a:gd name="T62" fmla="*/ 923 w 1272"/>
                    <a:gd name="T63" fmla="*/ 904 h 1056"/>
                    <a:gd name="T64" fmla="*/ 891 w 1272"/>
                    <a:gd name="T65" fmla="*/ 889 h 1056"/>
                    <a:gd name="T66" fmla="*/ 827 w 1272"/>
                    <a:gd name="T67" fmla="*/ 907 h 1056"/>
                    <a:gd name="T68" fmla="*/ 746 w 1272"/>
                    <a:gd name="T69" fmla="*/ 932 h 1056"/>
                    <a:gd name="T70" fmla="*/ 701 w 1272"/>
                    <a:gd name="T71" fmla="*/ 960 h 1056"/>
                    <a:gd name="T72" fmla="*/ 657 w 1272"/>
                    <a:gd name="T73" fmla="*/ 865 h 1056"/>
                    <a:gd name="T74" fmla="*/ 631 w 1272"/>
                    <a:gd name="T75" fmla="*/ 818 h 1056"/>
                    <a:gd name="T76" fmla="*/ 585 w 1272"/>
                    <a:gd name="T77" fmla="*/ 819 h 1056"/>
                    <a:gd name="T78" fmla="*/ 501 w 1272"/>
                    <a:gd name="T79" fmla="*/ 817 h 1056"/>
                    <a:gd name="T80" fmla="*/ 416 w 1272"/>
                    <a:gd name="T81" fmla="*/ 917 h 1056"/>
                    <a:gd name="T82" fmla="*/ 300 w 1272"/>
                    <a:gd name="T83" fmla="*/ 984 h 1056"/>
                    <a:gd name="T84" fmla="*/ 253 w 1272"/>
                    <a:gd name="T85" fmla="*/ 1031 h 1056"/>
                    <a:gd name="T86" fmla="*/ 180 w 1272"/>
                    <a:gd name="T87" fmla="*/ 997 h 1056"/>
                    <a:gd name="T88" fmla="*/ 60 w 1272"/>
                    <a:gd name="T89" fmla="*/ 986 h 1056"/>
                    <a:gd name="T90" fmla="*/ 0 w 1272"/>
                    <a:gd name="T91" fmla="*/ 876 h 1056"/>
                    <a:gd name="T92" fmla="*/ 35 w 1272"/>
                    <a:gd name="T93" fmla="*/ 759 h 1056"/>
                    <a:gd name="T94" fmla="*/ 66 w 1272"/>
                    <a:gd name="T95" fmla="*/ 695 h 1056"/>
                    <a:gd name="T96" fmla="*/ 20 w 1272"/>
                    <a:gd name="T97" fmla="*/ 619 h 1056"/>
                    <a:gd name="T98" fmla="*/ 69 w 1272"/>
                    <a:gd name="T99" fmla="*/ 579 h 1056"/>
                    <a:gd name="T100" fmla="*/ 48 w 1272"/>
                    <a:gd name="T101" fmla="*/ 518 h 1056"/>
                    <a:gd name="T102" fmla="*/ 137 w 1272"/>
                    <a:gd name="T103" fmla="*/ 457 h 1056"/>
                    <a:gd name="T104" fmla="*/ 221 w 1272"/>
                    <a:gd name="T105" fmla="*/ 398 h 1056"/>
                    <a:gd name="T106" fmla="*/ 203 w 1272"/>
                    <a:gd name="T107" fmla="*/ 330 h 1056"/>
                    <a:gd name="T108" fmla="*/ 173 w 1272"/>
                    <a:gd name="T109" fmla="*/ 226 h 1056"/>
                    <a:gd name="T110" fmla="*/ 220 w 1272"/>
                    <a:gd name="T111" fmla="*/ 153 h 1056"/>
                    <a:gd name="T112" fmla="*/ 305 w 1272"/>
                    <a:gd name="T113" fmla="*/ 129 h 1056"/>
                    <a:gd name="T114" fmla="*/ 360 w 1272"/>
                    <a:gd name="T115" fmla="*/ 65 h 1056"/>
                    <a:gd name="T116" fmla="*/ 380 w 1272"/>
                    <a:gd name="T117" fmla="*/ 1 h 1056"/>
                    <a:gd name="T118" fmla="*/ 429 w 1272"/>
                    <a:gd name="T119" fmla="*/ 47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72" h="1056">
                      <a:moveTo>
                        <a:pt x="436" y="120"/>
                      </a:moveTo>
                      <a:lnTo>
                        <a:pt x="424" y="140"/>
                      </a:lnTo>
                      <a:lnTo>
                        <a:pt x="415" y="163"/>
                      </a:lnTo>
                      <a:lnTo>
                        <a:pt x="411" y="182"/>
                      </a:lnTo>
                      <a:lnTo>
                        <a:pt x="411" y="195"/>
                      </a:lnTo>
                      <a:lnTo>
                        <a:pt x="413" y="208"/>
                      </a:lnTo>
                      <a:lnTo>
                        <a:pt x="416" y="217"/>
                      </a:lnTo>
                      <a:lnTo>
                        <a:pt x="419" y="222"/>
                      </a:lnTo>
                      <a:lnTo>
                        <a:pt x="421" y="226"/>
                      </a:lnTo>
                      <a:lnTo>
                        <a:pt x="424" y="229"/>
                      </a:lnTo>
                      <a:lnTo>
                        <a:pt x="427" y="231"/>
                      </a:lnTo>
                      <a:lnTo>
                        <a:pt x="432" y="232"/>
                      </a:lnTo>
                      <a:lnTo>
                        <a:pt x="438" y="233"/>
                      </a:lnTo>
                      <a:lnTo>
                        <a:pt x="445" y="233"/>
                      </a:lnTo>
                      <a:lnTo>
                        <a:pt x="452" y="232"/>
                      </a:lnTo>
                      <a:lnTo>
                        <a:pt x="461" y="230"/>
                      </a:lnTo>
                      <a:lnTo>
                        <a:pt x="475" y="225"/>
                      </a:lnTo>
                      <a:lnTo>
                        <a:pt x="493" y="220"/>
                      </a:lnTo>
                      <a:lnTo>
                        <a:pt x="506" y="215"/>
                      </a:lnTo>
                      <a:lnTo>
                        <a:pt x="524" y="210"/>
                      </a:lnTo>
                      <a:lnTo>
                        <a:pt x="540" y="203"/>
                      </a:lnTo>
                      <a:lnTo>
                        <a:pt x="551" y="198"/>
                      </a:lnTo>
                      <a:lnTo>
                        <a:pt x="557" y="195"/>
                      </a:lnTo>
                      <a:lnTo>
                        <a:pt x="560" y="194"/>
                      </a:lnTo>
                      <a:lnTo>
                        <a:pt x="563" y="192"/>
                      </a:lnTo>
                      <a:lnTo>
                        <a:pt x="566" y="191"/>
                      </a:lnTo>
                      <a:lnTo>
                        <a:pt x="571" y="191"/>
                      </a:lnTo>
                      <a:lnTo>
                        <a:pt x="573" y="191"/>
                      </a:lnTo>
                      <a:lnTo>
                        <a:pt x="574" y="192"/>
                      </a:lnTo>
                      <a:lnTo>
                        <a:pt x="578" y="193"/>
                      </a:lnTo>
                      <a:lnTo>
                        <a:pt x="583" y="193"/>
                      </a:lnTo>
                      <a:lnTo>
                        <a:pt x="587" y="194"/>
                      </a:lnTo>
                      <a:lnTo>
                        <a:pt x="588" y="195"/>
                      </a:lnTo>
                      <a:lnTo>
                        <a:pt x="590" y="199"/>
                      </a:lnTo>
                      <a:lnTo>
                        <a:pt x="592" y="200"/>
                      </a:lnTo>
                      <a:lnTo>
                        <a:pt x="594" y="201"/>
                      </a:lnTo>
                      <a:lnTo>
                        <a:pt x="595" y="202"/>
                      </a:lnTo>
                      <a:lnTo>
                        <a:pt x="598" y="212"/>
                      </a:lnTo>
                      <a:lnTo>
                        <a:pt x="601" y="219"/>
                      </a:lnTo>
                      <a:lnTo>
                        <a:pt x="607" y="224"/>
                      </a:lnTo>
                      <a:lnTo>
                        <a:pt x="618" y="231"/>
                      </a:lnTo>
                      <a:lnTo>
                        <a:pt x="625" y="236"/>
                      </a:lnTo>
                      <a:lnTo>
                        <a:pt x="630" y="242"/>
                      </a:lnTo>
                      <a:lnTo>
                        <a:pt x="633" y="248"/>
                      </a:lnTo>
                      <a:lnTo>
                        <a:pt x="633" y="255"/>
                      </a:lnTo>
                      <a:lnTo>
                        <a:pt x="624" y="272"/>
                      </a:lnTo>
                      <a:lnTo>
                        <a:pt x="619" y="284"/>
                      </a:lnTo>
                      <a:lnTo>
                        <a:pt x="616" y="293"/>
                      </a:lnTo>
                      <a:lnTo>
                        <a:pt x="612" y="304"/>
                      </a:lnTo>
                      <a:lnTo>
                        <a:pt x="610" y="309"/>
                      </a:lnTo>
                      <a:lnTo>
                        <a:pt x="611" y="315"/>
                      </a:lnTo>
                      <a:lnTo>
                        <a:pt x="613" y="324"/>
                      </a:lnTo>
                      <a:lnTo>
                        <a:pt x="616" y="334"/>
                      </a:lnTo>
                      <a:lnTo>
                        <a:pt x="618" y="344"/>
                      </a:lnTo>
                      <a:lnTo>
                        <a:pt x="621" y="355"/>
                      </a:lnTo>
                      <a:lnTo>
                        <a:pt x="623" y="361"/>
                      </a:lnTo>
                      <a:lnTo>
                        <a:pt x="625" y="363"/>
                      </a:lnTo>
                      <a:lnTo>
                        <a:pt x="626" y="364"/>
                      </a:lnTo>
                      <a:lnTo>
                        <a:pt x="629" y="366"/>
                      </a:lnTo>
                      <a:lnTo>
                        <a:pt x="633" y="366"/>
                      </a:lnTo>
                      <a:lnTo>
                        <a:pt x="640" y="366"/>
                      </a:lnTo>
                      <a:lnTo>
                        <a:pt x="650" y="365"/>
                      </a:lnTo>
                      <a:lnTo>
                        <a:pt x="663" y="363"/>
                      </a:lnTo>
                      <a:lnTo>
                        <a:pt x="673" y="363"/>
                      </a:lnTo>
                      <a:lnTo>
                        <a:pt x="685" y="360"/>
                      </a:lnTo>
                      <a:lnTo>
                        <a:pt x="699" y="358"/>
                      </a:lnTo>
                      <a:lnTo>
                        <a:pt x="711" y="355"/>
                      </a:lnTo>
                      <a:lnTo>
                        <a:pt x="721" y="353"/>
                      </a:lnTo>
                      <a:lnTo>
                        <a:pt x="730" y="351"/>
                      </a:lnTo>
                      <a:lnTo>
                        <a:pt x="737" y="347"/>
                      </a:lnTo>
                      <a:lnTo>
                        <a:pt x="743" y="339"/>
                      </a:lnTo>
                      <a:lnTo>
                        <a:pt x="749" y="332"/>
                      </a:lnTo>
                      <a:lnTo>
                        <a:pt x="753" y="327"/>
                      </a:lnTo>
                      <a:lnTo>
                        <a:pt x="760" y="318"/>
                      </a:lnTo>
                      <a:lnTo>
                        <a:pt x="770" y="308"/>
                      </a:lnTo>
                      <a:lnTo>
                        <a:pt x="779" y="302"/>
                      </a:lnTo>
                      <a:lnTo>
                        <a:pt x="787" y="298"/>
                      </a:lnTo>
                      <a:lnTo>
                        <a:pt x="802" y="294"/>
                      </a:lnTo>
                      <a:lnTo>
                        <a:pt x="817" y="292"/>
                      </a:lnTo>
                      <a:lnTo>
                        <a:pt x="829" y="291"/>
                      </a:lnTo>
                      <a:lnTo>
                        <a:pt x="839" y="292"/>
                      </a:lnTo>
                      <a:lnTo>
                        <a:pt x="851" y="293"/>
                      </a:lnTo>
                      <a:lnTo>
                        <a:pt x="855" y="294"/>
                      </a:lnTo>
                      <a:lnTo>
                        <a:pt x="868" y="300"/>
                      </a:lnTo>
                      <a:lnTo>
                        <a:pt x="875" y="303"/>
                      </a:lnTo>
                      <a:lnTo>
                        <a:pt x="883" y="307"/>
                      </a:lnTo>
                      <a:lnTo>
                        <a:pt x="893" y="310"/>
                      </a:lnTo>
                      <a:lnTo>
                        <a:pt x="901" y="310"/>
                      </a:lnTo>
                      <a:lnTo>
                        <a:pt x="910" y="309"/>
                      </a:lnTo>
                      <a:lnTo>
                        <a:pt x="917" y="309"/>
                      </a:lnTo>
                      <a:lnTo>
                        <a:pt x="925" y="308"/>
                      </a:lnTo>
                      <a:lnTo>
                        <a:pt x="933" y="310"/>
                      </a:lnTo>
                      <a:lnTo>
                        <a:pt x="939" y="312"/>
                      </a:lnTo>
                      <a:lnTo>
                        <a:pt x="948" y="317"/>
                      </a:lnTo>
                      <a:lnTo>
                        <a:pt x="951" y="318"/>
                      </a:lnTo>
                      <a:lnTo>
                        <a:pt x="956" y="322"/>
                      </a:lnTo>
                      <a:lnTo>
                        <a:pt x="963" y="329"/>
                      </a:lnTo>
                      <a:lnTo>
                        <a:pt x="965" y="346"/>
                      </a:lnTo>
                      <a:lnTo>
                        <a:pt x="967" y="357"/>
                      </a:lnTo>
                      <a:lnTo>
                        <a:pt x="965" y="380"/>
                      </a:lnTo>
                      <a:lnTo>
                        <a:pt x="966" y="402"/>
                      </a:lnTo>
                      <a:lnTo>
                        <a:pt x="967" y="414"/>
                      </a:lnTo>
                      <a:lnTo>
                        <a:pt x="965" y="431"/>
                      </a:lnTo>
                      <a:lnTo>
                        <a:pt x="963" y="447"/>
                      </a:lnTo>
                      <a:lnTo>
                        <a:pt x="961" y="456"/>
                      </a:lnTo>
                      <a:lnTo>
                        <a:pt x="957" y="461"/>
                      </a:lnTo>
                      <a:lnTo>
                        <a:pt x="952" y="467"/>
                      </a:lnTo>
                      <a:lnTo>
                        <a:pt x="946" y="470"/>
                      </a:lnTo>
                      <a:lnTo>
                        <a:pt x="936" y="474"/>
                      </a:lnTo>
                      <a:lnTo>
                        <a:pt x="931" y="480"/>
                      </a:lnTo>
                      <a:lnTo>
                        <a:pt x="930" y="481"/>
                      </a:lnTo>
                      <a:lnTo>
                        <a:pt x="929" y="482"/>
                      </a:lnTo>
                      <a:lnTo>
                        <a:pt x="928" y="484"/>
                      </a:lnTo>
                      <a:lnTo>
                        <a:pt x="928" y="487"/>
                      </a:lnTo>
                      <a:lnTo>
                        <a:pt x="926" y="495"/>
                      </a:lnTo>
                      <a:lnTo>
                        <a:pt x="928" y="497"/>
                      </a:lnTo>
                      <a:lnTo>
                        <a:pt x="925" y="507"/>
                      </a:lnTo>
                      <a:lnTo>
                        <a:pt x="925" y="515"/>
                      </a:lnTo>
                      <a:lnTo>
                        <a:pt x="924" y="519"/>
                      </a:lnTo>
                      <a:lnTo>
                        <a:pt x="919" y="526"/>
                      </a:lnTo>
                      <a:lnTo>
                        <a:pt x="916" y="531"/>
                      </a:lnTo>
                      <a:lnTo>
                        <a:pt x="913" y="539"/>
                      </a:lnTo>
                      <a:lnTo>
                        <a:pt x="913" y="546"/>
                      </a:lnTo>
                      <a:lnTo>
                        <a:pt x="912" y="550"/>
                      </a:lnTo>
                      <a:lnTo>
                        <a:pt x="918" y="554"/>
                      </a:lnTo>
                      <a:lnTo>
                        <a:pt x="921" y="556"/>
                      </a:lnTo>
                      <a:lnTo>
                        <a:pt x="923" y="556"/>
                      </a:lnTo>
                      <a:lnTo>
                        <a:pt x="926" y="559"/>
                      </a:lnTo>
                      <a:lnTo>
                        <a:pt x="927" y="560"/>
                      </a:lnTo>
                      <a:lnTo>
                        <a:pt x="930" y="561"/>
                      </a:lnTo>
                      <a:lnTo>
                        <a:pt x="931" y="563"/>
                      </a:lnTo>
                      <a:lnTo>
                        <a:pt x="934" y="566"/>
                      </a:lnTo>
                      <a:lnTo>
                        <a:pt x="937" y="568"/>
                      </a:lnTo>
                      <a:lnTo>
                        <a:pt x="941" y="568"/>
                      </a:lnTo>
                      <a:lnTo>
                        <a:pt x="945" y="567"/>
                      </a:lnTo>
                      <a:lnTo>
                        <a:pt x="948" y="565"/>
                      </a:lnTo>
                      <a:lnTo>
                        <a:pt x="950" y="564"/>
                      </a:lnTo>
                      <a:lnTo>
                        <a:pt x="952" y="563"/>
                      </a:lnTo>
                      <a:lnTo>
                        <a:pt x="954" y="562"/>
                      </a:lnTo>
                      <a:lnTo>
                        <a:pt x="956" y="562"/>
                      </a:lnTo>
                      <a:lnTo>
                        <a:pt x="958" y="566"/>
                      </a:lnTo>
                      <a:lnTo>
                        <a:pt x="959" y="567"/>
                      </a:lnTo>
                      <a:lnTo>
                        <a:pt x="960" y="570"/>
                      </a:lnTo>
                      <a:lnTo>
                        <a:pt x="959" y="572"/>
                      </a:lnTo>
                      <a:lnTo>
                        <a:pt x="959" y="577"/>
                      </a:lnTo>
                      <a:lnTo>
                        <a:pt x="961" y="578"/>
                      </a:lnTo>
                      <a:lnTo>
                        <a:pt x="962" y="580"/>
                      </a:lnTo>
                      <a:lnTo>
                        <a:pt x="965" y="583"/>
                      </a:lnTo>
                      <a:lnTo>
                        <a:pt x="968" y="586"/>
                      </a:lnTo>
                      <a:lnTo>
                        <a:pt x="975" y="587"/>
                      </a:lnTo>
                      <a:lnTo>
                        <a:pt x="977" y="587"/>
                      </a:lnTo>
                      <a:lnTo>
                        <a:pt x="980" y="589"/>
                      </a:lnTo>
                      <a:lnTo>
                        <a:pt x="981" y="590"/>
                      </a:lnTo>
                      <a:lnTo>
                        <a:pt x="983" y="590"/>
                      </a:lnTo>
                      <a:lnTo>
                        <a:pt x="985" y="591"/>
                      </a:lnTo>
                      <a:lnTo>
                        <a:pt x="986" y="591"/>
                      </a:lnTo>
                      <a:lnTo>
                        <a:pt x="991" y="590"/>
                      </a:lnTo>
                      <a:lnTo>
                        <a:pt x="996" y="585"/>
                      </a:lnTo>
                      <a:lnTo>
                        <a:pt x="999" y="582"/>
                      </a:lnTo>
                      <a:lnTo>
                        <a:pt x="1002" y="581"/>
                      </a:lnTo>
                      <a:lnTo>
                        <a:pt x="1005" y="581"/>
                      </a:lnTo>
                      <a:lnTo>
                        <a:pt x="1013" y="584"/>
                      </a:lnTo>
                      <a:lnTo>
                        <a:pt x="1015" y="586"/>
                      </a:lnTo>
                      <a:lnTo>
                        <a:pt x="1017" y="588"/>
                      </a:lnTo>
                      <a:lnTo>
                        <a:pt x="1019" y="590"/>
                      </a:lnTo>
                      <a:lnTo>
                        <a:pt x="1021" y="592"/>
                      </a:lnTo>
                      <a:lnTo>
                        <a:pt x="1023" y="592"/>
                      </a:lnTo>
                      <a:lnTo>
                        <a:pt x="1027" y="594"/>
                      </a:lnTo>
                      <a:lnTo>
                        <a:pt x="1029" y="596"/>
                      </a:lnTo>
                      <a:lnTo>
                        <a:pt x="1032" y="598"/>
                      </a:lnTo>
                      <a:lnTo>
                        <a:pt x="1036" y="599"/>
                      </a:lnTo>
                      <a:lnTo>
                        <a:pt x="1039" y="602"/>
                      </a:lnTo>
                      <a:lnTo>
                        <a:pt x="1041" y="604"/>
                      </a:lnTo>
                      <a:lnTo>
                        <a:pt x="1042" y="606"/>
                      </a:lnTo>
                      <a:lnTo>
                        <a:pt x="1043" y="608"/>
                      </a:lnTo>
                      <a:lnTo>
                        <a:pt x="1046" y="609"/>
                      </a:lnTo>
                      <a:lnTo>
                        <a:pt x="1048" y="611"/>
                      </a:lnTo>
                      <a:lnTo>
                        <a:pt x="1049" y="613"/>
                      </a:lnTo>
                      <a:lnTo>
                        <a:pt x="1046" y="615"/>
                      </a:lnTo>
                      <a:lnTo>
                        <a:pt x="1047" y="619"/>
                      </a:lnTo>
                      <a:lnTo>
                        <a:pt x="1050" y="624"/>
                      </a:lnTo>
                      <a:lnTo>
                        <a:pt x="1053" y="627"/>
                      </a:lnTo>
                      <a:lnTo>
                        <a:pt x="1053" y="628"/>
                      </a:lnTo>
                      <a:lnTo>
                        <a:pt x="1051" y="632"/>
                      </a:lnTo>
                      <a:lnTo>
                        <a:pt x="1049" y="636"/>
                      </a:lnTo>
                      <a:lnTo>
                        <a:pt x="1051" y="640"/>
                      </a:lnTo>
                      <a:lnTo>
                        <a:pt x="1052" y="642"/>
                      </a:lnTo>
                      <a:lnTo>
                        <a:pt x="1055" y="646"/>
                      </a:lnTo>
                      <a:lnTo>
                        <a:pt x="1060" y="649"/>
                      </a:lnTo>
                      <a:lnTo>
                        <a:pt x="1064" y="652"/>
                      </a:lnTo>
                      <a:lnTo>
                        <a:pt x="1071" y="652"/>
                      </a:lnTo>
                      <a:lnTo>
                        <a:pt x="1074" y="651"/>
                      </a:lnTo>
                      <a:lnTo>
                        <a:pt x="1077" y="645"/>
                      </a:lnTo>
                      <a:lnTo>
                        <a:pt x="1079" y="642"/>
                      </a:lnTo>
                      <a:lnTo>
                        <a:pt x="1083" y="638"/>
                      </a:lnTo>
                      <a:lnTo>
                        <a:pt x="1089" y="634"/>
                      </a:lnTo>
                      <a:lnTo>
                        <a:pt x="1091" y="633"/>
                      </a:lnTo>
                      <a:lnTo>
                        <a:pt x="1093" y="633"/>
                      </a:lnTo>
                      <a:lnTo>
                        <a:pt x="1095" y="637"/>
                      </a:lnTo>
                      <a:lnTo>
                        <a:pt x="1095" y="639"/>
                      </a:lnTo>
                      <a:lnTo>
                        <a:pt x="1096" y="641"/>
                      </a:lnTo>
                      <a:lnTo>
                        <a:pt x="1096" y="645"/>
                      </a:lnTo>
                      <a:lnTo>
                        <a:pt x="1097" y="650"/>
                      </a:lnTo>
                      <a:lnTo>
                        <a:pt x="1097" y="653"/>
                      </a:lnTo>
                      <a:lnTo>
                        <a:pt x="1100" y="656"/>
                      </a:lnTo>
                      <a:lnTo>
                        <a:pt x="1105" y="656"/>
                      </a:lnTo>
                      <a:lnTo>
                        <a:pt x="1109" y="657"/>
                      </a:lnTo>
                      <a:lnTo>
                        <a:pt x="1111" y="657"/>
                      </a:lnTo>
                      <a:lnTo>
                        <a:pt x="1112" y="659"/>
                      </a:lnTo>
                      <a:lnTo>
                        <a:pt x="1113" y="661"/>
                      </a:lnTo>
                      <a:lnTo>
                        <a:pt x="1112" y="665"/>
                      </a:lnTo>
                      <a:lnTo>
                        <a:pt x="1110" y="667"/>
                      </a:lnTo>
                      <a:lnTo>
                        <a:pt x="1109" y="670"/>
                      </a:lnTo>
                      <a:lnTo>
                        <a:pt x="1107" y="671"/>
                      </a:lnTo>
                      <a:lnTo>
                        <a:pt x="1104" y="673"/>
                      </a:lnTo>
                      <a:lnTo>
                        <a:pt x="1102" y="676"/>
                      </a:lnTo>
                      <a:lnTo>
                        <a:pt x="1105" y="679"/>
                      </a:lnTo>
                      <a:lnTo>
                        <a:pt x="1106" y="680"/>
                      </a:lnTo>
                      <a:lnTo>
                        <a:pt x="1109" y="682"/>
                      </a:lnTo>
                      <a:lnTo>
                        <a:pt x="1110" y="683"/>
                      </a:lnTo>
                      <a:lnTo>
                        <a:pt x="1114" y="684"/>
                      </a:lnTo>
                      <a:lnTo>
                        <a:pt x="1118" y="683"/>
                      </a:lnTo>
                      <a:lnTo>
                        <a:pt x="1120" y="679"/>
                      </a:lnTo>
                      <a:lnTo>
                        <a:pt x="1121" y="679"/>
                      </a:lnTo>
                      <a:lnTo>
                        <a:pt x="1125" y="678"/>
                      </a:lnTo>
                      <a:lnTo>
                        <a:pt x="1129" y="676"/>
                      </a:lnTo>
                      <a:lnTo>
                        <a:pt x="1131" y="677"/>
                      </a:lnTo>
                      <a:lnTo>
                        <a:pt x="1135" y="679"/>
                      </a:lnTo>
                      <a:lnTo>
                        <a:pt x="1136" y="681"/>
                      </a:lnTo>
                      <a:lnTo>
                        <a:pt x="1136" y="693"/>
                      </a:lnTo>
                      <a:lnTo>
                        <a:pt x="1135" y="702"/>
                      </a:lnTo>
                      <a:lnTo>
                        <a:pt x="1139" y="706"/>
                      </a:lnTo>
                      <a:lnTo>
                        <a:pt x="1145" y="708"/>
                      </a:lnTo>
                      <a:lnTo>
                        <a:pt x="1153" y="706"/>
                      </a:lnTo>
                      <a:lnTo>
                        <a:pt x="1161" y="701"/>
                      </a:lnTo>
                      <a:lnTo>
                        <a:pt x="1169" y="697"/>
                      </a:lnTo>
                      <a:lnTo>
                        <a:pt x="1175" y="694"/>
                      </a:lnTo>
                      <a:lnTo>
                        <a:pt x="1176" y="697"/>
                      </a:lnTo>
                      <a:lnTo>
                        <a:pt x="1179" y="696"/>
                      </a:lnTo>
                      <a:lnTo>
                        <a:pt x="1182" y="696"/>
                      </a:lnTo>
                      <a:lnTo>
                        <a:pt x="1188" y="691"/>
                      </a:lnTo>
                      <a:lnTo>
                        <a:pt x="1191" y="692"/>
                      </a:lnTo>
                      <a:lnTo>
                        <a:pt x="1193" y="693"/>
                      </a:lnTo>
                      <a:lnTo>
                        <a:pt x="1199" y="691"/>
                      </a:lnTo>
                      <a:lnTo>
                        <a:pt x="1207" y="693"/>
                      </a:lnTo>
                      <a:lnTo>
                        <a:pt x="1211" y="695"/>
                      </a:lnTo>
                      <a:lnTo>
                        <a:pt x="1217" y="698"/>
                      </a:lnTo>
                      <a:lnTo>
                        <a:pt x="1216" y="701"/>
                      </a:lnTo>
                      <a:lnTo>
                        <a:pt x="1215" y="717"/>
                      </a:lnTo>
                      <a:lnTo>
                        <a:pt x="1219" y="719"/>
                      </a:lnTo>
                      <a:lnTo>
                        <a:pt x="1222" y="723"/>
                      </a:lnTo>
                      <a:lnTo>
                        <a:pt x="1225" y="727"/>
                      </a:lnTo>
                      <a:lnTo>
                        <a:pt x="1229" y="733"/>
                      </a:lnTo>
                      <a:lnTo>
                        <a:pt x="1232" y="739"/>
                      </a:lnTo>
                      <a:lnTo>
                        <a:pt x="1229" y="744"/>
                      </a:lnTo>
                      <a:lnTo>
                        <a:pt x="1226" y="748"/>
                      </a:lnTo>
                      <a:lnTo>
                        <a:pt x="1224" y="751"/>
                      </a:lnTo>
                      <a:lnTo>
                        <a:pt x="1222" y="753"/>
                      </a:lnTo>
                      <a:lnTo>
                        <a:pt x="1222" y="755"/>
                      </a:lnTo>
                      <a:lnTo>
                        <a:pt x="1222" y="758"/>
                      </a:lnTo>
                      <a:lnTo>
                        <a:pt x="1223" y="761"/>
                      </a:lnTo>
                      <a:lnTo>
                        <a:pt x="1225" y="766"/>
                      </a:lnTo>
                      <a:lnTo>
                        <a:pt x="1227" y="767"/>
                      </a:lnTo>
                      <a:lnTo>
                        <a:pt x="1239" y="766"/>
                      </a:lnTo>
                      <a:lnTo>
                        <a:pt x="1244" y="767"/>
                      </a:lnTo>
                      <a:lnTo>
                        <a:pt x="1248" y="768"/>
                      </a:lnTo>
                      <a:lnTo>
                        <a:pt x="1252" y="768"/>
                      </a:lnTo>
                      <a:lnTo>
                        <a:pt x="1257" y="769"/>
                      </a:lnTo>
                      <a:lnTo>
                        <a:pt x="1259" y="771"/>
                      </a:lnTo>
                      <a:lnTo>
                        <a:pt x="1261" y="775"/>
                      </a:lnTo>
                      <a:lnTo>
                        <a:pt x="1262" y="778"/>
                      </a:lnTo>
                      <a:lnTo>
                        <a:pt x="1262" y="781"/>
                      </a:lnTo>
                      <a:lnTo>
                        <a:pt x="1262" y="782"/>
                      </a:lnTo>
                      <a:lnTo>
                        <a:pt x="1259" y="787"/>
                      </a:lnTo>
                      <a:lnTo>
                        <a:pt x="1259" y="790"/>
                      </a:lnTo>
                      <a:lnTo>
                        <a:pt x="1259" y="793"/>
                      </a:lnTo>
                      <a:lnTo>
                        <a:pt x="1259" y="797"/>
                      </a:lnTo>
                      <a:lnTo>
                        <a:pt x="1262" y="799"/>
                      </a:lnTo>
                      <a:lnTo>
                        <a:pt x="1266" y="802"/>
                      </a:lnTo>
                      <a:lnTo>
                        <a:pt x="1268" y="804"/>
                      </a:lnTo>
                      <a:lnTo>
                        <a:pt x="1271" y="806"/>
                      </a:lnTo>
                      <a:lnTo>
                        <a:pt x="1272" y="808"/>
                      </a:lnTo>
                      <a:lnTo>
                        <a:pt x="1272" y="812"/>
                      </a:lnTo>
                      <a:lnTo>
                        <a:pt x="1272" y="814"/>
                      </a:lnTo>
                      <a:lnTo>
                        <a:pt x="1271" y="816"/>
                      </a:lnTo>
                      <a:lnTo>
                        <a:pt x="1270" y="818"/>
                      </a:lnTo>
                      <a:lnTo>
                        <a:pt x="1269" y="820"/>
                      </a:lnTo>
                      <a:lnTo>
                        <a:pt x="1265" y="823"/>
                      </a:lnTo>
                      <a:lnTo>
                        <a:pt x="1263" y="825"/>
                      </a:lnTo>
                      <a:lnTo>
                        <a:pt x="1261" y="827"/>
                      </a:lnTo>
                      <a:lnTo>
                        <a:pt x="1259" y="829"/>
                      </a:lnTo>
                      <a:lnTo>
                        <a:pt x="1257" y="832"/>
                      </a:lnTo>
                      <a:lnTo>
                        <a:pt x="1256" y="836"/>
                      </a:lnTo>
                      <a:lnTo>
                        <a:pt x="1257" y="838"/>
                      </a:lnTo>
                      <a:lnTo>
                        <a:pt x="1258" y="841"/>
                      </a:lnTo>
                      <a:lnTo>
                        <a:pt x="1259" y="843"/>
                      </a:lnTo>
                      <a:lnTo>
                        <a:pt x="1260" y="844"/>
                      </a:lnTo>
                      <a:lnTo>
                        <a:pt x="1259" y="846"/>
                      </a:lnTo>
                      <a:lnTo>
                        <a:pt x="1256" y="847"/>
                      </a:lnTo>
                      <a:lnTo>
                        <a:pt x="1254" y="848"/>
                      </a:lnTo>
                      <a:lnTo>
                        <a:pt x="1252" y="850"/>
                      </a:lnTo>
                      <a:lnTo>
                        <a:pt x="1250" y="851"/>
                      </a:lnTo>
                      <a:lnTo>
                        <a:pt x="1247" y="852"/>
                      </a:lnTo>
                      <a:lnTo>
                        <a:pt x="1245" y="853"/>
                      </a:lnTo>
                      <a:lnTo>
                        <a:pt x="1240" y="855"/>
                      </a:lnTo>
                      <a:lnTo>
                        <a:pt x="1228" y="859"/>
                      </a:lnTo>
                      <a:lnTo>
                        <a:pt x="1227" y="861"/>
                      </a:lnTo>
                      <a:lnTo>
                        <a:pt x="1224" y="862"/>
                      </a:lnTo>
                      <a:lnTo>
                        <a:pt x="1222" y="865"/>
                      </a:lnTo>
                      <a:lnTo>
                        <a:pt x="1213" y="867"/>
                      </a:lnTo>
                      <a:lnTo>
                        <a:pt x="1209" y="869"/>
                      </a:lnTo>
                      <a:lnTo>
                        <a:pt x="1208" y="871"/>
                      </a:lnTo>
                      <a:lnTo>
                        <a:pt x="1209" y="873"/>
                      </a:lnTo>
                      <a:lnTo>
                        <a:pt x="1208" y="875"/>
                      </a:lnTo>
                      <a:lnTo>
                        <a:pt x="1201" y="877"/>
                      </a:lnTo>
                      <a:lnTo>
                        <a:pt x="1194" y="885"/>
                      </a:lnTo>
                      <a:lnTo>
                        <a:pt x="1194" y="889"/>
                      </a:lnTo>
                      <a:lnTo>
                        <a:pt x="1192" y="889"/>
                      </a:lnTo>
                      <a:lnTo>
                        <a:pt x="1190" y="892"/>
                      </a:lnTo>
                      <a:lnTo>
                        <a:pt x="1189" y="894"/>
                      </a:lnTo>
                      <a:lnTo>
                        <a:pt x="1188" y="895"/>
                      </a:lnTo>
                      <a:lnTo>
                        <a:pt x="1186" y="896"/>
                      </a:lnTo>
                      <a:lnTo>
                        <a:pt x="1183" y="896"/>
                      </a:lnTo>
                      <a:lnTo>
                        <a:pt x="1180" y="898"/>
                      </a:lnTo>
                      <a:lnTo>
                        <a:pt x="1178" y="900"/>
                      </a:lnTo>
                      <a:lnTo>
                        <a:pt x="1175" y="900"/>
                      </a:lnTo>
                      <a:lnTo>
                        <a:pt x="1175" y="901"/>
                      </a:lnTo>
                      <a:lnTo>
                        <a:pt x="1173" y="901"/>
                      </a:lnTo>
                      <a:lnTo>
                        <a:pt x="1170" y="904"/>
                      </a:lnTo>
                      <a:lnTo>
                        <a:pt x="1164" y="899"/>
                      </a:lnTo>
                      <a:lnTo>
                        <a:pt x="1162" y="899"/>
                      </a:lnTo>
                      <a:lnTo>
                        <a:pt x="1160" y="895"/>
                      </a:lnTo>
                      <a:lnTo>
                        <a:pt x="1157" y="890"/>
                      </a:lnTo>
                      <a:lnTo>
                        <a:pt x="1154" y="889"/>
                      </a:lnTo>
                      <a:lnTo>
                        <a:pt x="1151" y="885"/>
                      </a:lnTo>
                      <a:lnTo>
                        <a:pt x="1150" y="884"/>
                      </a:lnTo>
                      <a:lnTo>
                        <a:pt x="1149" y="883"/>
                      </a:lnTo>
                      <a:lnTo>
                        <a:pt x="1146" y="883"/>
                      </a:lnTo>
                      <a:lnTo>
                        <a:pt x="1144" y="884"/>
                      </a:lnTo>
                      <a:lnTo>
                        <a:pt x="1141" y="883"/>
                      </a:lnTo>
                      <a:lnTo>
                        <a:pt x="1138" y="880"/>
                      </a:lnTo>
                      <a:lnTo>
                        <a:pt x="1132" y="880"/>
                      </a:lnTo>
                      <a:lnTo>
                        <a:pt x="1130" y="877"/>
                      </a:lnTo>
                      <a:lnTo>
                        <a:pt x="1121" y="874"/>
                      </a:lnTo>
                      <a:lnTo>
                        <a:pt x="1118" y="872"/>
                      </a:lnTo>
                      <a:lnTo>
                        <a:pt x="1114" y="875"/>
                      </a:lnTo>
                      <a:lnTo>
                        <a:pt x="1110" y="874"/>
                      </a:lnTo>
                      <a:lnTo>
                        <a:pt x="1107" y="873"/>
                      </a:lnTo>
                      <a:lnTo>
                        <a:pt x="1104" y="872"/>
                      </a:lnTo>
                      <a:lnTo>
                        <a:pt x="1104" y="869"/>
                      </a:lnTo>
                      <a:lnTo>
                        <a:pt x="1098" y="872"/>
                      </a:lnTo>
                      <a:lnTo>
                        <a:pt x="1094" y="873"/>
                      </a:lnTo>
                      <a:lnTo>
                        <a:pt x="1091" y="873"/>
                      </a:lnTo>
                      <a:lnTo>
                        <a:pt x="1087" y="871"/>
                      </a:lnTo>
                      <a:lnTo>
                        <a:pt x="1084" y="873"/>
                      </a:lnTo>
                      <a:lnTo>
                        <a:pt x="1081" y="874"/>
                      </a:lnTo>
                      <a:lnTo>
                        <a:pt x="1078" y="876"/>
                      </a:lnTo>
                      <a:lnTo>
                        <a:pt x="1073" y="877"/>
                      </a:lnTo>
                      <a:lnTo>
                        <a:pt x="1069" y="877"/>
                      </a:lnTo>
                      <a:lnTo>
                        <a:pt x="1061" y="876"/>
                      </a:lnTo>
                      <a:lnTo>
                        <a:pt x="1054" y="875"/>
                      </a:lnTo>
                      <a:lnTo>
                        <a:pt x="1051" y="877"/>
                      </a:lnTo>
                      <a:lnTo>
                        <a:pt x="1041" y="879"/>
                      </a:lnTo>
                      <a:lnTo>
                        <a:pt x="1038" y="881"/>
                      </a:lnTo>
                      <a:lnTo>
                        <a:pt x="1035" y="879"/>
                      </a:lnTo>
                      <a:lnTo>
                        <a:pt x="1032" y="879"/>
                      </a:lnTo>
                      <a:lnTo>
                        <a:pt x="1029" y="879"/>
                      </a:lnTo>
                      <a:lnTo>
                        <a:pt x="1028" y="878"/>
                      </a:lnTo>
                      <a:lnTo>
                        <a:pt x="1026" y="878"/>
                      </a:lnTo>
                      <a:lnTo>
                        <a:pt x="1023" y="878"/>
                      </a:lnTo>
                      <a:lnTo>
                        <a:pt x="1019" y="878"/>
                      </a:lnTo>
                      <a:lnTo>
                        <a:pt x="1009" y="879"/>
                      </a:lnTo>
                      <a:lnTo>
                        <a:pt x="1008" y="879"/>
                      </a:lnTo>
                      <a:lnTo>
                        <a:pt x="1005" y="879"/>
                      </a:lnTo>
                      <a:lnTo>
                        <a:pt x="998" y="883"/>
                      </a:lnTo>
                      <a:lnTo>
                        <a:pt x="983" y="883"/>
                      </a:lnTo>
                      <a:lnTo>
                        <a:pt x="969" y="877"/>
                      </a:lnTo>
                      <a:lnTo>
                        <a:pt x="960" y="875"/>
                      </a:lnTo>
                      <a:lnTo>
                        <a:pt x="948" y="878"/>
                      </a:lnTo>
                      <a:lnTo>
                        <a:pt x="946" y="879"/>
                      </a:lnTo>
                      <a:lnTo>
                        <a:pt x="939" y="886"/>
                      </a:lnTo>
                      <a:lnTo>
                        <a:pt x="933" y="892"/>
                      </a:lnTo>
                      <a:lnTo>
                        <a:pt x="929" y="897"/>
                      </a:lnTo>
                      <a:lnTo>
                        <a:pt x="923" y="904"/>
                      </a:lnTo>
                      <a:lnTo>
                        <a:pt x="921" y="906"/>
                      </a:lnTo>
                      <a:lnTo>
                        <a:pt x="917" y="909"/>
                      </a:lnTo>
                      <a:lnTo>
                        <a:pt x="914" y="910"/>
                      </a:lnTo>
                      <a:lnTo>
                        <a:pt x="912" y="910"/>
                      </a:lnTo>
                      <a:lnTo>
                        <a:pt x="910" y="912"/>
                      </a:lnTo>
                      <a:lnTo>
                        <a:pt x="905" y="907"/>
                      </a:lnTo>
                      <a:lnTo>
                        <a:pt x="900" y="904"/>
                      </a:lnTo>
                      <a:lnTo>
                        <a:pt x="898" y="900"/>
                      </a:lnTo>
                      <a:lnTo>
                        <a:pt x="897" y="897"/>
                      </a:lnTo>
                      <a:lnTo>
                        <a:pt x="895" y="895"/>
                      </a:lnTo>
                      <a:lnTo>
                        <a:pt x="893" y="893"/>
                      </a:lnTo>
                      <a:lnTo>
                        <a:pt x="891" y="889"/>
                      </a:lnTo>
                      <a:lnTo>
                        <a:pt x="889" y="883"/>
                      </a:lnTo>
                      <a:lnTo>
                        <a:pt x="886" y="883"/>
                      </a:lnTo>
                      <a:lnTo>
                        <a:pt x="875" y="884"/>
                      </a:lnTo>
                      <a:lnTo>
                        <a:pt x="865" y="884"/>
                      </a:lnTo>
                      <a:lnTo>
                        <a:pt x="860" y="884"/>
                      </a:lnTo>
                      <a:lnTo>
                        <a:pt x="857" y="884"/>
                      </a:lnTo>
                      <a:lnTo>
                        <a:pt x="854" y="886"/>
                      </a:lnTo>
                      <a:lnTo>
                        <a:pt x="849" y="889"/>
                      </a:lnTo>
                      <a:lnTo>
                        <a:pt x="843" y="894"/>
                      </a:lnTo>
                      <a:lnTo>
                        <a:pt x="837" y="900"/>
                      </a:lnTo>
                      <a:lnTo>
                        <a:pt x="832" y="904"/>
                      </a:lnTo>
                      <a:lnTo>
                        <a:pt x="827" y="907"/>
                      </a:lnTo>
                      <a:lnTo>
                        <a:pt x="816" y="909"/>
                      </a:lnTo>
                      <a:lnTo>
                        <a:pt x="809" y="908"/>
                      </a:lnTo>
                      <a:lnTo>
                        <a:pt x="799" y="911"/>
                      </a:lnTo>
                      <a:lnTo>
                        <a:pt x="791" y="912"/>
                      </a:lnTo>
                      <a:lnTo>
                        <a:pt x="783" y="914"/>
                      </a:lnTo>
                      <a:lnTo>
                        <a:pt x="776" y="915"/>
                      </a:lnTo>
                      <a:lnTo>
                        <a:pt x="770" y="915"/>
                      </a:lnTo>
                      <a:lnTo>
                        <a:pt x="765" y="916"/>
                      </a:lnTo>
                      <a:lnTo>
                        <a:pt x="761" y="917"/>
                      </a:lnTo>
                      <a:lnTo>
                        <a:pt x="756" y="921"/>
                      </a:lnTo>
                      <a:lnTo>
                        <a:pt x="751" y="926"/>
                      </a:lnTo>
                      <a:lnTo>
                        <a:pt x="746" y="932"/>
                      </a:lnTo>
                      <a:lnTo>
                        <a:pt x="739" y="942"/>
                      </a:lnTo>
                      <a:lnTo>
                        <a:pt x="733" y="949"/>
                      </a:lnTo>
                      <a:lnTo>
                        <a:pt x="726" y="953"/>
                      </a:lnTo>
                      <a:lnTo>
                        <a:pt x="719" y="957"/>
                      </a:lnTo>
                      <a:lnTo>
                        <a:pt x="716" y="960"/>
                      </a:lnTo>
                      <a:lnTo>
                        <a:pt x="713" y="961"/>
                      </a:lnTo>
                      <a:lnTo>
                        <a:pt x="710" y="963"/>
                      </a:lnTo>
                      <a:lnTo>
                        <a:pt x="707" y="963"/>
                      </a:lnTo>
                      <a:lnTo>
                        <a:pt x="706" y="963"/>
                      </a:lnTo>
                      <a:lnTo>
                        <a:pt x="703" y="963"/>
                      </a:lnTo>
                      <a:lnTo>
                        <a:pt x="702" y="965"/>
                      </a:lnTo>
                      <a:lnTo>
                        <a:pt x="701" y="960"/>
                      </a:lnTo>
                      <a:lnTo>
                        <a:pt x="701" y="955"/>
                      </a:lnTo>
                      <a:lnTo>
                        <a:pt x="699" y="948"/>
                      </a:lnTo>
                      <a:lnTo>
                        <a:pt x="695" y="943"/>
                      </a:lnTo>
                      <a:lnTo>
                        <a:pt x="685" y="933"/>
                      </a:lnTo>
                      <a:lnTo>
                        <a:pt x="682" y="927"/>
                      </a:lnTo>
                      <a:lnTo>
                        <a:pt x="681" y="926"/>
                      </a:lnTo>
                      <a:lnTo>
                        <a:pt x="679" y="922"/>
                      </a:lnTo>
                      <a:lnTo>
                        <a:pt x="678" y="913"/>
                      </a:lnTo>
                      <a:lnTo>
                        <a:pt x="675" y="901"/>
                      </a:lnTo>
                      <a:lnTo>
                        <a:pt x="667" y="885"/>
                      </a:lnTo>
                      <a:lnTo>
                        <a:pt x="661" y="873"/>
                      </a:lnTo>
                      <a:lnTo>
                        <a:pt x="657" y="865"/>
                      </a:lnTo>
                      <a:lnTo>
                        <a:pt x="653" y="855"/>
                      </a:lnTo>
                      <a:lnTo>
                        <a:pt x="649" y="847"/>
                      </a:lnTo>
                      <a:lnTo>
                        <a:pt x="647" y="841"/>
                      </a:lnTo>
                      <a:lnTo>
                        <a:pt x="646" y="837"/>
                      </a:lnTo>
                      <a:lnTo>
                        <a:pt x="646" y="834"/>
                      </a:lnTo>
                      <a:lnTo>
                        <a:pt x="646" y="824"/>
                      </a:lnTo>
                      <a:lnTo>
                        <a:pt x="645" y="821"/>
                      </a:lnTo>
                      <a:lnTo>
                        <a:pt x="642" y="821"/>
                      </a:lnTo>
                      <a:lnTo>
                        <a:pt x="640" y="821"/>
                      </a:lnTo>
                      <a:lnTo>
                        <a:pt x="636" y="819"/>
                      </a:lnTo>
                      <a:lnTo>
                        <a:pt x="633" y="817"/>
                      </a:lnTo>
                      <a:lnTo>
                        <a:pt x="631" y="818"/>
                      </a:lnTo>
                      <a:lnTo>
                        <a:pt x="628" y="821"/>
                      </a:lnTo>
                      <a:lnTo>
                        <a:pt x="626" y="822"/>
                      </a:lnTo>
                      <a:lnTo>
                        <a:pt x="623" y="822"/>
                      </a:lnTo>
                      <a:lnTo>
                        <a:pt x="621" y="822"/>
                      </a:lnTo>
                      <a:lnTo>
                        <a:pt x="616" y="820"/>
                      </a:lnTo>
                      <a:lnTo>
                        <a:pt x="612" y="820"/>
                      </a:lnTo>
                      <a:lnTo>
                        <a:pt x="608" y="820"/>
                      </a:lnTo>
                      <a:lnTo>
                        <a:pt x="606" y="820"/>
                      </a:lnTo>
                      <a:lnTo>
                        <a:pt x="599" y="822"/>
                      </a:lnTo>
                      <a:lnTo>
                        <a:pt x="594" y="820"/>
                      </a:lnTo>
                      <a:lnTo>
                        <a:pt x="590" y="819"/>
                      </a:lnTo>
                      <a:lnTo>
                        <a:pt x="585" y="819"/>
                      </a:lnTo>
                      <a:lnTo>
                        <a:pt x="577" y="815"/>
                      </a:lnTo>
                      <a:lnTo>
                        <a:pt x="573" y="812"/>
                      </a:lnTo>
                      <a:lnTo>
                        <a:pt x="570" y="808"/>
                      </a:lnTo>
                      <a:lnTo>
                        <a:pt x="567" y="804"/>
                      </a:lnTo>
                      <a:lnTo>
                        <a:pt x="566" y="803"/>
                      </a:lnTo>
                      <a:lnTo>
                        <a:pt x="565" y="801"/>
                      </a:lnTo>
                      <a:lnTo>
                        <a:pt x="564" y="802"/>
                      </a:lnTo>
                      <a:lnTo>
                        <a:pt x="558" y="805"/>
                      </a:lnTo>
                      <a:lnTo>
                        <a:pt x="544" y="807"/>
                      </a:lnTo>
                      <a:lnTo>
                        <a:pt x="531" y="810"/>
                      </a:lnTo>
                      <a:lnTo>
                        <a:pt x="514" y="814"/>
                      </a:lnTo>
                      <a:lnTo>
                        <a:pt x="501" y="817"/>
                      </a:lnTo>
                      <a:lnTo>
                        <a:pt x="490" y="821"/>
                      </a:lnTo>
                      <a:lnTo>
                        <a:pt x="482" y="827"/>
                      </a:lnTo>
                      <a:lnTo>
                        <a:pt x="474" y="834"/>
                      </a:lnTo>
                      <a:lnTo>
                        <a:pt x="466" y="847"/>
                      </a:lnTo>
                      <a:lnTo>
                        <a:pt x="460" y="864"/>
                      </a:lnTo>
                      <a:lnTo>
                        <a:pt x="454" y="873"/>
                      </a:lnTo>
                      <a:lnTo>
                        <a:pt x="445" y="887"/>
                      </a:lnTo>
                      <a:lnTo>
                        <a:pt x="440" y="897"/>
                      </a:lnTo>
                      <a:lnTo>
                        <a:pt x="437" y="903"/>
                      </a:lnTo>
                      <a:lnTo>
                        <a:pt x="432" y="908"/>
                      </a:lnTo>
                      <a:lnTo>
                        <a:pt x="425" y="912"/>
                      </a:lnTo>
                      <a:lnTo>
                        <a:pt x="416" y="917"/>
                      </a:lnTo>
                      <a:lnTo>
                        <a:pt x="401" y="925"/>
                      </a:lnTo>
                      <a:lnTo>
                        <a:pt x="391" y="933"/>
                      </a:lnTo>
                      <a:lnTo>
                        <a:pt x="384" y="940"/>
                      </a:lnTo>
                      <a:lnTo>
                        <a:pt x="373" y="946"/>
                      </a:lnTo>
                      <a:lnTo>
                        <a:pt x="364" y="952"/>
                      </a:lnTo>
                      <a:lnTo>
                        <a:pt x="355" y="958"/>
                      </a:lnTo>
                      <a:lnTo>
                        <a:pt x="345" y="965"/>
                      </a:lnTo>
                      <a:lnTo>
                        <a:pt x="335" y="972"/>
                      </a:lnTo>
                      <a:lnTo>
                        <a:pt x="322" y="979"/>
                      </a:lnTo>
                      <a:lnTo>
                        <a:pt x="316" y="982"/>
                      </a:lnTo>
                      <a:lnTo>
                        <a:pt x="311" y="983"/>
                      </a:lnTo>
                      <a:lnTo>
                        <a:pt x="300" y="984"/>
                      </a:lnTo>
                      <a:lnTo>
                        <a:pt x="295" y="984"/>
                      </a:lnTo>
                      <a:lnTo>
                        <a:pt x="290" y="984"/>
                      </a:lnTo>
                      <a:lnTo>
                        <a:pt x="284" y="985"/>
                      </a:lnTo>
                      <a:lnTo>
                        <a:pt x="280" y="986"/>
                      </a:lnTo>
                      <a:lnTo>
                        <a:pt x="276" y="988"/>
                      </a:lnTo>
                      <a:lnTo>
                        <a:pt x="276" y="989"/>
                      </a:lnTo>
                      <a:lnTo>
                        <a:pt x="273" y="992"/>
                      </a:lnTo>
                      <a:lnTo>
                        <a:pt x="271" y="999"/>
                      </a:lnTo>
                      <a:lnTo>
                        <a:pt x="268" y="1006"/>
                      </a:lnTo>
                      <a:lnTo>
                        <a:pt x="261" y="1015"/>
                      </a:lnTo>
                      <a:lnTo>
                        <a:pt x="258" y="1022"/>
                      </a:lnTo>
                      <a:lnTo>
                        <a:pt x="253" y="1031"/>
                      </a:lnTo>
                      <a:lnTo>
                        <a:pt x="245" y="1040"/>
                      </a:lnTo>
                      <a:lnTo>
                        <a:pt x="240" y="1048"/>
                      </a:lnTo>
                      <a:lnTo>
                        <a:pt x="240" y="1050"/>
                      </a:lnTo>
                      <a:lnTo>
                        <a:pt x="238" y="1051"/>
                      </a:lnTo>
                      <a:lnTo>
                        <a:pt x="233" y="1055"/>
                      </a:lnTo>
                      <a:lnTo>
                        <a:pt x="228" y="1056"/>
                      </a:lnTo>
                      <a:lnTo>
                        <a:pt x="223" y="1050"/>
                      </a:lnTo>
                      <a:lnTo>
                        <a:pt x="214" y="1041"/>
                      </a:lnTo>
                      <a:lnTo>
                        <a:pt x="204" y="1025"/>
                      </a:lnTo>
                      <a:lnTo>
                        <a:pt x="197" y="1016"/>
                      </a:lnTo>
                      <a:lnTo>
                        <a:pt x="187" y="1004"/>
                      </a:lnTo>
                      <a:lnTo>
                        <a:pt x="180" y="997"/>
                      </a:lnTo>
                      <a:lnTo>
                        <a:pt x="175" y="991"/>
                      </a:lnTo>
                      <a:lnTo>
                        <a:pt x="173" y="988"/>
                      </a:lnTo>
                      <a:lnTo>
                        <a:pt x="155" y="989"/>
                      </a:lnTo>
                      <a:lnTo>
                        <a:pt x="142" y="989"/>
                      </a:lnTo>
                      <a:lnTo>
                        <a:pt x="123" y="989"/>
                      </a:lnTo>
                      <a:lnTo>
                        <a:pt x="103" y="989"/>
                      </a:lnTo>
                      <a:lnTo>
                        <a:pt x="87" y="988"/>
                      </a:lnTo>
                      <a:lnTo>
                        <a:pt x="77" y="988"/>
                      </a:lnTo>
                      <a:lnTo>
                        <a:pt x="70" y="988"/>
                      </a:lnTo>
                      <a:lnTo>
                        <a:pt x="66" y="988"/>
                      </a:lnTo>
                      <a:lnTo>
                        <a:pt x="63" y="987"/>
                      </a:lnTo>
                      <a:lnTo>
                        <a:pt x="60" y="986"/>
                      </a:lnTo>
                      <a:lnTo>
                        <a:pt x="56" y="983"/>
                      </a:lnTo>
                      <a:lnTo>
                        <a:pt x="53" y="979"/>
                      </a:lnTo>
                      <a:lnTo>
                        <a:pt x="50" y="971"/>
                      </a:lnTo>
                      <a:lnTo>
                        <a:pt x="44" y="960"/>
                      </a:lnTo>
                      <a:lnTo>
                        <a:pt x="37" y="946"/>
                      </a:lnTo>
                      <a:lnTo>
                        <a:pt x="31" y="935"/>
                      </a:lnTo>
                      <a:lnTo>
                        <a:pt x="27" y="926"/>
                      </a:lnTo>
                      <a:lnTo>
                        <a:pt x="22" y="916"/>
                      </a:lnTo>
                      <a:lnTo>
                        <a:pt x="14" y="904"/>
                      </a:lnTo>
                      <a:lnTo>
                        <a:pt x="7" y="892"/>
                      </a:lnTo>
                      <a:lnTo>
                        <a:pt x="5" y="885"/>
                      </a:lnTo>
                      <a:lnTo>
                        <a:pt x="0" y="876"/>
                      </a:lnTo>
                      <a:lnTo>
                        <a:pt x="1" y="838"/>
                      </a:lnTo>
                      <a:lnTo>
                        <a:pt x="2" y="825"/>
                      </a:lnTo>
                      <a:lnTo>
                        <a:pt x="1" y="815"/>
                      </a:lnTo>
                      <a:lnTo>
                        <a:pt x="1" y="803"/>
                      </a:lnTo>
                      <a:lnTo>
                        <a:pt x="2" y="795"/>
                      </a:lnTo>
                      <a:lnTo>
                        <a:pt x="3" y="789"/>
                      </a:lnTo>
                      <a:lnTo>
                        <a:pt x="5" y="783"/>
                      </a:lnTo>
                      <a:lnTo>
                        <a:pt x="9" y="776"/>
                      </a:lnTo>
                      <a:lnTo>
                        <a:pt x="15" y="768"/>
                      </a:lnTo>
                      <a:lnTo>
                        <a:pt x="21" y="764"/>
                      </a:lnTo>
                      <a:lnTo>
                        <a:pt x="28" y="761"/>
                      </a:lnTo>
                      <a:lnTo>
                        <a:pt x="35" y="759"/>
                      </a:lnTo>
                      <a:lnTo>
                        <a:pt x="44" y="757"/>
                      </a:lnTo>
                      <a:lnTo>
                        <a:pt x="52" y="754"/>
                      </a:lnTo>
                      <a:lnTo>
                        <a:pt x="57" y="752"/>
                      </a:lnTo>
                      <a:lnTo>
                        <a:pt x="61" y="750"/>
                      </a:lnTo>
                      <a:lnTo>
                        <a:pt x="63" y="748"/>
                      </a:lnTo>
                      <a:lnTo>
                        <a:pt x="66" y="744"/>
                      </a:lnTo>
                      <a:lnTo>
                        <a:pt x="68" y="738"/>
                      </a:lnTo>
                      <a:lnTo>
                        <a:pt x="68" y="730"/>
                      </a:lnTo>
                      <a:lnTo>
                        <a:pt x="69" y="717"/>
                      </a:lnTo>
                      <a:lnTo>
                        <a:pt x="69" y="710"/>
                      </a:lnTo>
                      <a:lnTo>
                        <a:pt x="67" y="703"/>
                      </a:lnTo>
                      <a:lnTo>
                        <a:pt x="66" y="695"/>
                      </a:lnTo>
                      <a:lnTo>
                        <a:pt x="69" y="680"/>
                      </a:lnTo>
                      <a:lnTo>
                        <a:pt x="70" y="664"/>
                      </a:lnTo>
                      <a:lnTo>
                        <a:pt x="69" y="654"/>
                      </a:lnTo>
                      <a:lnTo>
                        <a:pt x="68" y="646"/>
                      </a:lnTo>
                      <a:lnTo>
                        <a:pt x="68" y="640"/>
                      </a:lnTo>
                      <a:lnTo>
                        <a:pt x="65" y="636"/>
                      </a:lnTo>
                      <a:lnTo>
                        <a:pt x="63" y="635"/>
                      </a:lnTo>
                      <a:lnTo>
                        <a:pt x="50" y="628"/>
                      </a:lnTo>
                      <a:lnTo>
                        <a:pt x="40" y="626"/>
                      </a:lnTo>
                      <a:lnTo>
                        <a:pt x="33" y="625"/>
                      </a:lnTo>
                      <a:lnTo>
                        <a:pt x="26" y="622"/>
                      </a:lnTo>
                      <a:lnTo>
                        <a:pt x="20" y="619"/>
                      </a:lnTo>
                      <a:lnTo>
                        <a:pt x="17" y="616"/>
                      </a:lnTo>
                      <a:lnTo>
                        <a:pt x="16" y="612"/>
                      </a:lnTo>
                      <a:lnTo>
                        <a:pt x="16" y="607"/>
                      </a:lnTo>
                      <a:lnTo>
                        <a:pt x="19" y="602"/>
                      </a:lnTo>
                      <a:lnTo>
                        <a:pt x="25" y="598"/>
                      </a:lnTo>
                      <a:lnTo>
                        <a:pt x="39" y="595"/>
                      </a:lnTo>
                      <a:lnTo>
                        <a:pt x="52" y="592"/>
                      </a:lnTo>
                      <a:lnTo>
                        <a:pt x="59" y="589"/>
                      </a:lnTo>
                      <a:lnTo>
                        <a:pt x="64" y="587"/>
                      </a:lnTo>
                      <a:lnTo>
                        <a:pt x="68" y="583"/>
                      </a:lnTo>
                      <a:lnTo>
                        <a:pt x="69" y="581"/>
                      </a:lnTo>
                      <a:lnTo>
                        <a:pt x="69" y="579"/>
                      </a:lnTo>
                      <a:lnTo>
                        <a:pt x="68" y="576"/>
                      </a:lnTo>
                      <a:lnTo>
                        <a:pt x="63" y="570"/>
                      </a:lnTo>
                      <a:lnTo>
                        <a:pt x="56" y="562"/>
                      </a:lnTo>
                      <a:lnTo>
                        <a:pt x="49" y="553"/>
                      </a:lnTo>
                      <a:lnTo>
                        <a:pt x="44" y="545"/>
                      </a:lnTo>
                      <a:lnTo>
                        <a:pt x="37" y="538"/>
                      </a:lnTo>
                      <a:lnTo>
                        <a:pt x="33" y="532"/>
                      </a:lnTo>
                      <a:lnTo>
                        <a:pt x="28" y="529"/>
                      </a:lnTo>
                      <a:lnTo>
                        <a:pt x="23" y="523"/>
                      </a:lnTo>
                      <a:lnTo>
                        <a:pt x="30" y="521"/>
                      </a:lnTo>
                      <a:lnTo>
                        <a:pt x="35" y="520"/>
                      </a:lnTo>
                      <a:lnTo>
                        <a:pt x="48" y="518"/>
                      </a:lnTo>
                      <a:lnTo>
                        <a:pt x="63" y="515"/>
                      </a:lnTo>
                      <a:lnTo>
                        <a:pt x="77" y="511"/>
                      </a:lnTo>
                      <a:lnTo>
                        <a:pt x="90" y="506"/>
                      </a:lnTo>
                      <a:lnTo>
                        <a:pt x="96" y="502"/>
                      </a:lnTo>
                      <a:lnTo>
                        <a:pt x="102" y="495"/>
                      </a:lnTo>
                      <a:lnTo>
                        <a:pt x="109" y="486"/>
                      </a:lnTo>
                      <a:lnTo>
                        <a:pt x="113" y="478"/>
                      </a:lnTo>
                      <a:lnTo>
                        <a:pt x="119" y="470"/>
                      </a:lnTo>
                      <a:lnTo>
                        <a:pt x="122" y="466"/>
                      </a:lnTo>
                      <a:lnTo>
                        <a:pt x="125" y="463"/>
                      </a:lnTo>
                      <a:lnTo>
                        <a:pt x="129" y="460"/>
                      </a:lnTo>
                      <a:lnTo>
                        <a:pt x="137" y="457"/>
                      </a:lnTo>
                      <a:lnTo>
                        <a:pt x="153" y="454"/>
                      </a:lnTo>
                      <a:lnTo>
                        <a:pt x="176" y="450"/>
                      </a:lnTo>
                      <a:lnTo>
                        <a:pt x="193" y="446"/>
                      </a:lnTo>
                      <a:lnTo>
                        <a:pt x="209" y="443"/>
                      </a:lnTo>
                      <a:lnTo>
                        <a:pt x="228" y="439"/>
                      </a:lnTo>
                      <a:lnTo>
                        <a:pt x="235" y="437"/>
                      </a:lnTo>
                      <a:lnTo>
                        <a:pt x="240" y="436"/>
                      </a:lnTo>
                      <a:lnTo>
                        <a:pt x="243" y="435"/>
                      </a:lnTo>
                      <a:lnTo>
                        <a:pt x="239" y="430"/>
                      </a:lnTo>
                      <a:lnTo>
                        <a:pt x="231" y="418"/>
                      </a:lnTo>
                      <a:lnTo>
                        <a:pt x="225" y="408"/>
                      </a:lnTo>
                      <a:lnTo>
                        <a:pt x="221" y="398"/>
                      </a:lnTo>
                      <a:lnTo>
                        <a:pt x="221" y="390"/>
                      </a:lnTo>
                      <a:lnTo>
                        <a:pt x="221" y="383"/>
                      </a:lnTo>
                      <a:lnTo>
                        <a:pt x="222" y="376"/>
                      </a:lnTo>
                      <a:lnTo>
                        <a:pt x="224" y="368"/>
                      </a:lnTo>
                      <a:lnTo>
                        <a:pt x="227" y="362"/>
                      </a:lnTo>
                      <a:lnTo>
                        <a:pt x="228" y="357"/>
                      </a:lnTo>
                      <a:lnTo>
                        <a:pt x="227" y="353"/>
                      </a:lnTo>
                      <a:lnTo>
                        <a:pt x="225" y="349"/>
                      </a:lnTo>
                      <a:lnTo>
                        <a:pt x="221" y="345"/>
                      </a:lnTo>
                      <a:lnTo>
                        <a:pt x="216" y="340"/>
                      </a:lnTo>
                      <a:lnTo>
                        <a:pt x="210" y="335"/>
                      </a:lnTo>
                      <a:lnTo>
                        <a:pt x="203" y="330"/>
                      </a:lnTo>
                      <a:lnTo>
                        <a:pt x="195" y="325"/>
                      </a:lnTo>
                      <a:lnTo>
                        <a:pt x="191" y="321"/>
                      </a:lnTo>
                      <a:lnTo>
                        <a:pt x="186" y="317"/>
                      </a:lnTo>
                      <a:lnTo>
                        <a:pt x="182" y="310"/>
                      </a:lnTo>
                      <a:lnTo>
                        <a:pt x="178" y="303"/>
                      </a:lnTo>
                      <a:lnTo>
                        <a:pt x="176" y="294"/>
                      </a:lnTo>
                      <a:lnTo>
                        <a:pt x="175" y="283"/>
                      </a:lnTo>
                      <a:lnTo>
                        <a:pt x="175" y="270"/>
                      </a:lnTo>
                      <a:lnTo>
                        <a:pt x="176" y="257"/>
                      </a:lnTo>
                      <a:lnTo>
                        <a:pt x="176" y="249"/>
                      </a:lnTo>
                      <a:lnTo>
                        <a:pt x="175" y="237"/>
                      </a:lnTo>
                      <a:lnTo>
                        <a:pt x="173" y="226"/>
                      </a:lnTo>
                      <a:lnTo>
                        <a:pt x="173" y="212"/>
                      </a:lnTo>
                      <a:lnTo>
                        <a:pt x="170" y="202"/>
                      </a:lnTo>
                      <a:lnTo>
                        <a:pt x="168" y="195"/>
                      </a:lnTo>
                      <a:lnTo>
                        <a:pt x="166" y="189"/>
                      </a:lnTo>
                      <a:lnTo>
                        <a:pt x="165" y="184"/>
                      </a:lnTo>
                      <a:lnTo>
                        <a:pt x="164" y="181"/>
                      </a:lnTo>
                      <a:lnTo>
                        <a:pt x="165" y="180"/>
                      </a:lnTo>
                      <a:lnTo>
                        <a:pt x="171" y="176"/>
                      </a:lnTo>
                      <a:lnTo>
                        <a:pt x="186" y="171"/>
                      </a:lnTo>
                      <a:lnTo>
                        <a:pt x="197" y="165"/>
                      </a:lnTo>
                      <a:lnTo>
                        <a:pt x="206" y="160"/>
                      </a:lnTo>
                      <a:lnTo>
                        <a:pt x="220" y="153"/>
                      </a:lnTo>
                      <a:lnTo>
                        <a:pt x="234" y="143"/>
                      </a:lnTo>
                      <a:lnTo>
                        <a:pt x="246" y="137"/>
                      </a:lnTo>
                      <a:lnTo>
                        <a:pt x="256" y="133"/>
                      </a:lnTo>
                      <a:lnTo>
                        <a:pt x="264" y="130"/>
                      </a:lnTo>
                      <a:lnTo>
                        <a:pt x="274" y="129"/>
                      </a:lnTo>
                      <a:lnTo>
                        <a:pt x="281" y="129"/>
                      </a:lnTo>
                      <a:lnTo>
                        <a:pt x="284" y="129"/>
                      </a:lnTo>
                      <a:lnTo>
                        <a:pt x="286" y="129"/>
                      </a:lnTo>
                      <a:lnTo>
                        <a:pt x="290" y="131"/>
                      </a:lnTo>
                      <a:lnTo>
                        <a:pt x="291" y="130"/>
                      </a:lnTo>
                      <a:lnTo>
                        <a:pt x="297" y="130"/>
                      </a:lnTo>
                      <a:lnTo>
                        <a:pt x="305" y="129"/>
                      </a:lnTo>
                      <a:lnTo>
                        <a:pt x="314" y="130"/>
                      </a:lnTo>
                      <a:lnTo>
                        <a:pt x="322" y="129"/>
                      </a:lnTo>
                      <a:lnTo>
                        <a:pt x="328" y="128"/>
                      </a:lnTo>
                      <a:lnTo>
                        <a:pt x="333" y="125"/>
                      </a:lnTo>
                      <a:lnTo>
                        <a:pt x="338" y="123"/>
                      </a:lnTo>
                      <a:lnTo>
                        <a:pt x="342" y="119"/>
                      </a:lnTo>
                      <a:lnTo>
                        <a:pt x="344" y="113"/>
                      </a:lnTo>
                      <a:lnTo>
                        <a:pt x="349" y="99"/>
                      </a:lnTo>
                      <a:lnTo>
                        <a:pt x="353" y="90"/>
                      </a:lnTo>
                      <a:lnTo>
                        <a:pt x="356" y="82"/>
                      </a:lnTo>
                      <a:lnTo>
                        <a:pt x="357" y="74"/>
                      </a:lnTo>
                      <a:lnTo>
                        <a:pt x="360" y="65"/>
                      </a:lnTo>
                      <a:lnTo>
                        <a:pt x="361" y="59"/>
                      </a:lnTo>
                      <a:lnTo>
                        <a:pt x="362" y="52"/>
                      </a:lnTo>
                      <a:lnTo>
                        <a:pt x="361" y="42"/>
                      </a:lnTo>
                      <a:lnTo>
                        <a:pt x="364" y="32"/>
                      </a:lnTo>
                      <a:lnTo>
                        <a:pt x="367" y="24"/>
                      </a:lnTo>
                      <a:lnTo>
                        <a:pt x="370" y="23"/>
                      </a:lnTo>
                      <a:lnTo>
                        <a:pt x="371" y="19"/>
                      </a:lnTo>
                      <a:lnTo>
                        <a:pt x="369" y="10"/>
                      </a:lnTo>
                      <a:lnTo>
                        <a:pt x="370" y="6"/>
                      </a:lnTo>
                      <a:lnTo>
                        <a:pt x="373" y="1"/>
                      </a:lnTo>
                      <a:lnTo>
                        <a:pt x="375" y="0"/>
                      </a:lnTo>
                      <a:lnTo>
                        <a:pt x="380" y="1"/>
                      </a:lnTo>
                      <a:lnTo>
                        <a:pt x="381" y="2"/>
                      </a:lnTo>
                      <a:lnTo>
                        <a:pt x="388" y="4"/>
                      </a:lnTo>
                      <a:lnTo>
                        <a:pt x="392" y="6"/>
                      </a:lnTo>
                      <a:lnTo>
                        <a:pt x="403" y="7"/>
                      </a:lnTo>
                      <a:lnTo>
                        <a:pt x="405" y="8"/>
                      </a:lnTo>
                      <a:lnTo>
                        <a:pt x="406" y="15"/>
                      </a:lnTo>
                      <a:lnTo>
                        <a:pt x="408" y="16"/>
                      </a:lnTo>
                      <a:lnTo>
                        <a:pt x="408" y="20"/>
                      </a:lnTo>
                      <a:lnTo>
                        <a:pt x="413" y="24"/>
                      </a:lnTo>
                      <a:lnTo>
                        <a:pt x="419" y="30"/>
                      </a:lnTo>
                      <a:lnTo>
                        <a:pt x="425" y="38"/>
                      </a:lnTo>
                      <a:lnTo>
                        <a:pt x="429" y="47"/>
                      </a:lnTo>
                      <a:lnTo>
                        <a:pt x="434" y="63"/>
                      </a:lnTo>
                      <a:lnTo>
                        <a:pt x="435" y="76"/>
                      </a:lnTo>
                      <a:lnTo>
                        <a:pt x="439" y="90"/>
                      </a:lnTo>
                      <a:lnTo>
                        <a:pt x="443" y="99"/>
                      </a:lnTo>
                      <a:lnTo>
                        <a:pt x="444" y="104"/>
                      </a:lnTo>
                      <a:lnTo>
                        <a:pt x="443" y="108"/>
                      </a:lnTo>
                      <a:lnTo>
                        <a:pt x="436" y="120"/>
                      </a:lnTo>
                      <a:close/>
                    </a:path>
                  </a:pathLst>
                </a:custGeom>
                <a:solidFill>
                  <a:schemeClr val="accent5">
                    <a:lumMod val="5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63" name="Freeform 8">
                  <a:extLst>
                    <a:ext uri="{FF2B5EF4-FFF2-40B4-BE49-F238E27FC236}">
                      <a16:creationId xmlns:a16="http://schemas.microsoft.com/office/drawing/2014/main" id="{5B7AD50C-A465-E130-84FF-56C8D1FC458E}"/>
                    </a:ext>
                  </a:extLst>
                </p:cNvPr>
                <p:cNvSpPr>
                  <a:spLocks/>
                </p:cNvSpPr>
                <p:nvPr/>
              </p:nvSpPr>
              <p:spPr bwMode="auto">
                <a:xfrm>
                  <a:off x="3268" y="2334"/>
                  <a:ext cx="901" cy="997"/>
                </a:xfrm>
                <a:custGeom>
                  <a:avLst/>
                  <a:gdLst>
                    <a:gd name="T0" fmla="*/ 1077 w 2483"/>
                    <a:gd name="T1" fmla="*/ 100 h 2747"/>
                    <a:gd name="T2" fmla="*/ 1111 w 2483"/>
                    <a:gd name="T3" fmla="*/ 211 h 2747"/>
                    <a:gd name="T4" fmla="*/ 1250 w 2483"/>
                    <a:gd name="T5" fmla="*/ 289 h 2747"/>
                    <a:gd name="T6" fmla="*/ 1187 w 2483"/>
                    <a:gd name="T7" fmla="*/ 379 h 2747"/>
                    <a:gd name="T8" fmla="*/ 1163 w 2483"/>
                    <a:gd name="T9" fmla="*/ 461 h 2747"/>
                    <a:gd name="T10" fmla="*/ 1416 w 2483"/>
                    <a:gd name="T11" fmla="*/ 606 h 2747"/>
                    <a:gd name="T12" fmla="*/ 1469 w 2483"/>
                    <a:gd name="T13" fmla="*/ 762 h 2747"/>
                    <a:gd name="T14" fmla="*/ 1377 w 2483"/>
                    <a:gd name="T15" fmla="*/ 803 h 2747"/>
                    <a:gd name="T16" fmla="*/ 1296 w 2483"/>
                    <a:gd name="T17" fmla="*/ 868 h 2747"/>
                    <a:gd name="T18" fmla="*/ 1317 w 2483"/>
                    <a:gd name="T19" fmla="*/ 1073 h 2747"/>
                    <a:gd name="T20" fmla="*/ 1513 w 2483"/>
                    <a:gd name="T21" fmla="*/ 1251 h 2747"/>
                    <a:gd name="T22" fmla="*/ 1735 w 2483"/>
                    <a:gd name="T23" fmla="*/ 1278 h 2747"/>
                    <a:gd name="T24" fmla="*/ 1978 w 2483"/>
                    <a:gd name="T25" fmla="*/ 1334 h 2747"/>
                    <a:gd name="T26" fmla="*/ 2317 w 2483"/>
                    <a:gd name="T27" fmla="*/ 1460 h 2747"/>
                    <a:gd name="T28" fmla="*/ 2380 w 2483"/>
                    <a:gd name="T29" fmla="*/ 1655 h 2747"/>
                    <a:gd name="T30" fmla="*/ 2469 w 2483"/>
                    <a:gd name="T31" fmla="*/ 2000 h 2747"/>
                    <a:gd name="T32" fmla="*/ 2416 w 2483"/>
                    <a:gd name="T33" fmla="*/ 2087 h 2747"/>
                    <a:gd name="T34" fmla="*/ 2449 w 2483"/>
                    <a:gd name="T35" fmla="*/ 2195 h 2747"/>
                    <a:gd name="T36" fmla="*/ 2380 w 2483"/>
                    <a:gd name="T37" fmla="*/ 2472 h 2747"/>
                    <a:gd name="T38" fmla="*/ 2235 w 2483"/>
                    <a:gd name="T39" fmla="*/ 2493 h 2747"/>
                    <a:gd name="T40" fmla="*/ 1150 w 2483"/>
                    <a:gd name="T41" fmla="*/ 2348 h 2747"/>
                    <a:gd name="T42" fmla="*/ 857 w 2483"/>
                    <a:gd name="T43" fmla="*/ 2420 h 2747"/>
                    <a:gd name="T44" fmla="*/ 594 w 2483"/>
                    <a:gd name="T45" fmla="*/ 2616 h 2747"/>
                    <a:gd name="T46" fmla="*/ 408 w 2483"/>
                    <a:gd name="T47" fmla="*/ 2650 h 2747"/>
                    <a:gd name="T48" fmla="*/ 369 w 2483"/>
                    <a:gd name="T49" fmla="*/ 2519 h 2747"/>
                    <a:gd name="T50" fmla="*/ 281 w 2483"/>
                    <a:gd name="T51" fmla="*/ 2424 h 2747"/>
                    <a:gd name="T52" fmla="*/ 287 w 2483"/>
                    <a:gd name="T53" fmla="*/ 2336 h 2747"/>
                    <a:gd name="T54" fmla="*/ 250 w 2483"/>
                    <a:gd name="T55" fmla="*/ 2231 h 2747"/>
                    <a:gd name="T56" fmla="*/ 358 w 2483"/>
                    <a:gd name="T57" fmla="*/ 2044 h 2747"/>
                    <a:gd name="T58" fmla="*/ 536 w 2483"/>
                    <a:gd name="T59" fmla="*/ 1908 h 2747"/>
                    <a:gd name="T60" fmla="*/ 531 w 2483"/>
                    <a:gd name="T61" fmla="*/ 1779 h 2747"/>
                    <a:gd name="T62" fmla="*/ 377 w 2483"/>
                    <a:gd name="T63" fmla="*/ 1659 h 2747"/>
                    <a:gd name="T64" fmla="*/ 224 w 2483"/>
                    <a:gd name="T65" fmla="*/ 1647 h 2747"/>
                    <a:gd name="T66" fmla="*/ 99 w 2483"/>
                    <a:gd name="T67" fmla="*/ 1457 h 2747"/>
                    <a:gd name="T68" fmla="*/ 80 w 2483"/>
                    <a:gd name="T69" fmla="*/ 1459 h 2747"/>
                    <a:gd name="T70" fmla="*/ 70 w 2483"/>
                    <a:gd name="T71" fmla="*/ 1456 h 2747"/>
                    <a:gd name="T72" fmla="*/ 60 w 2483"/>
                    <a:gd name="T73" fmla="*/ 1452 h 2747"/>
                    <a:gd name="T74" fmla="*/ 56 w 2483"/>
                    <a:gd name="T75" fmla="*/ 1454 h 2747"/>
                    <a:gd name="T76" fmla="*/ 51 w 2483"/>
                    <a:gd name="T77" fmla="*/ 1450 h 2747"/>
                    <a:gd name="T78" fmla="*/ 44 w 2483"/>
                    <a:gd name="T79" fmla="*/ 1442 h 2747"/>
                    <a:gd name="T80" fmla="*/ 36 w 2483"/>
                    <a:gd name="T81" fmla="*/ 1448 h 2747"/>
                    <a:gd name="T82" fmla="*/ 25 w 2483"/>
                    <a:gd name="T83" fmla="*/ 1442 h 2747"/>
                    <a:gd name="T84" fmla="*/ 9 w 2483"/>
                    <a:gd name="T85" fmla="*/ 1446 h 2747"/>
                    <a:gd name="T86" fmla="*/ 18 w 2483"/>
                    <a:gd name="T87" fmla="*/ 1298 h 2747"/>
                    <a:gd name="T88" fmla="*/ 117 w 2483"/>
                    <a:gd name="T89" fmla="*/ 1167 h 2747"/>
                    <a:gd name="T90" fmla="*/ 337 w 2483"/>
                    <a:gd name="T91" fmla="*/ 1122 h 2747"/>
                    <a:gd name="T92" fmla="*/ 407 w 2483"/>
                    <a:gd name="T93" fmla="*/ 1055 h 2747"/>
                    <a:gd name="T94" fmla="*/ 628 w 2483"/>
                    <a:gd name="T95" fmla="*/ 920 h 2747"/>
                    <a:gd name="T96" fmla="*/ 769 w 2483"/>
                    <a:gd name="T97" fmla="*/ 876 h 2747"/>
                    <a:gd name="T98" fmla="*/ 817 w 2483"/>
                    <a:gd name="T99" fmla="*/ 775 h 2747"/>
                    <a:gd name="T100" fmla="*/ 803 w 2483"/>
                    <a:gd name="T101" fmla="*/ 680 h 2747"/>
                    <a:gd name="T102" fmla="*/ 800 w 2483"/>
                    <a:gd name="T103" fmla="*/ 655 h 2747"/>
                    <a:gd name="T104" fmla="*/ 717 w 2483"/>
                    <a:gd name="T105" fmla="*/ 593 h 2747"/>
                    <a:gd name="T106" fmla="*/ 694 w 2483"/>
                    <a:gd name="T107" fmla="*/ 554 h 2747"/>
                    <a:gd name="T108" fmla="*/ 638 w 2483"/>
                    <a:gd name="T109" fmla="*/ 426 h 2747"/>
                    <a:gd name="T110" fmla="*/ 615 w 2483"/>
                    <a:gd name="T111" fmla="*/ 253 h 2747"/>
                    <a:gd name="T112" fmla="*/ 449 w 2483"/>
                    <a:gd name="T113" fmla="*/ 110 h 2747"/>
                    <a:gd name="T114" fmla="*/ 531 w 2483"/>
                    <a:gd name="T115" fmla="*/ 54 h 2747"/>
                    <a:gd name="T116" fmla="*/ 665 w 2483"/>
                    <a:gd name="T117" fmla="*/ 99 h 2747"/>
                    <a:gd name="T118" fmla="*/ 794 w 2483"/>
                    <a:gd name="T119" fmla="*/ 129 h 2747"/>
                    <a:gd name="T120" fmla="*/ 892 w 2483"/>
                    <a:gd name="T121" fmla="*/ 53 h 2747"/>
                    <a:gd name="T122" fmla="*/ 996 w 2483"/>
                    <a:gd name="T123" fmla="*/ 10 h 2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83" h="2747">
                      <a:moveTo>
                        <a:pt x="1084" y="5"/>
                      </a:moveTo>
                      <a:lnTo>
                        <a:pt x="1087" y="6"/>
                      </a:lnTo>
                      <a:lnTo>
                        <a:pt x="1090" y="4"/>
                      </a:lnTo>
                      <a:lnTo>
                        <a:pt x="1092" y="3"/>
                      </a:lnTo>
                      <a:lnTo>
                        <a:pt x="1095" y="3"/>
                      </a:lnTo>
                      <a:lnTo>
                        <a:pt x="1099" y="3"/>
                      </a:lnTo>
                      <a:lnTo>
                        <a:pt x="1102" y="1"/>
                      </a:lnTo>
                      <a:lnTo>
                        <a:pt x="1099" y="6"/>
                      </a:lnTo>
                      <a:lnTo>
                        <a:pt x="1095" y="11"/>
                      </a:lnTo>
                      <a:lnTo>
                        <a:pt x="1093" y="16"/>
                      </a:lnTo>
                      <a:lnTo>
                        <a:pt x="1091" y="18"/>
                      </a:lnTo>
                      <a:lnTo>
                        <a:pt x="1089" y="20"/>
                      </a:lnTo>
                      <a:lnTo>
                        <a:pt x="1088" y="23"/>
                      </a:lnTo>
                      <a:lnTo>
                        <a:pt x="1087" y="25"/>
                      </a:lnTo>
                      <a:lnTo>
                        <a:pt x="1086" y="27"/>
                      </a:lnTo>
                      <a:lnTo>
                        <a:pt x="1085" y="31"/>
                      </a:lnTo>
                      <a:lnTo>
                        <a:pt x="1086" y="35"/>
                      </a:lnTo>
                      <a:lnTo>
                        <a:pt x="1087" y="39"/>
                      </a:lnTo>
                      <a:lnTo>
                        <a:pt x="1086" y="43"/>
                      </a:lnTo>
                      <a:lnTo>
                        <a:pt x="1085" y="45"/>
                      </a:lnTo>
                      <a:lnTo>
                        <a:pt x="1085" y="50"/>
                      </a:lnTo>
                      <a:lnTo>
                        <a:pt x="1086" y="54"/>
                      </a:lnTo>
                      <a:lnTo>
                        <a:pt x="1089" y="56"/>
                      </a:lnTo>
                      <a:lnTo>
                        <a:pt x="1089" y="59"/>
                      </a:lnTo>
                      <a:lnTo>
                        <a:pt x="1089" y="63"/>
                      </a:lnTo>
                      <a:lnTo>
                        <a:pt x="1089" y="64"/>
                      </a:lnTo>
                      <a:lnTo>
                        <a:pt x="1089" y="67"/>
                      </a:lnTo>
                      <a:lnTo>
                        <a:pt x="1087" y="68"/>
                      </a:lnTo>
                      <a:lnTo>
                        <a:pt x="1086" y="69"/>
                      </a:lnTo>
                      <a:lnTo>
                        <a:pt x="1085" y="70"/>
                      </a:lnTo>
                      <a:lnTo>
                        <a:pt x="1084" y="71"/>
                      </a:lnTo>
                      <a:lnTo>
                        <a:pt x="1083" y="73"/>
                      </a:lnTo>
                      <a:lnTo>
                        <a:pt x="1082" y="74"/>
                      </a:lnTo>
                      <a:lnTo>
                        <a:pt x="1081" y="76"/>
                      </a:lnTo>
                      <a:lnTo>
                        <a:pt x="1079" y="77"/>
                      </a:lnTo>
                      <a:lnTo>
                        <a:pt x="1078" y="79"/>
                      </a:lnTo>
                      <a:lnTo>
                        <a:pt x="1077" y="80"/>
                      </a:lnTo>
                      <a:lnTo>
                        <a:pt x="1076" y="84"/>
                      </a:lnTo>
                      <a:lnTo>
                        <a:pt x="1075" y="86"/>
                      </a:lnTo>
                      <a:lnTo>
                        <a:pt x="1076" y="88"/>
                      </a:lnTo>
                      <a:lnTo>
                        <a:pt x="1076" y="90"/>
                      </a:lnTo>
                      <a:lnTo>
                        <a:pt x="1076" y="93"/>
                      </a:lnTo>
                      <a:lnTo>
                        <a:pt x="1077" y="95"/>
                      </a:lnTo>
                      <a:lnTo>
                        <a:pt x="1077" y="97"/>
                      </a:lnTo>
                      <a:lnTo>
                        <a:pt x="1077" y="98"/>
                      </a:lnTo>
                      <a:lnTo>
                        <a:pt x="1077" y="100"/>
                      </a:lnTo>
                      <a:lnTo>
                        <a:pt x="1075" y="102"/>
                      </a:lnTo>
                      <a:lnTo>
                        <a:pt x="1074" y="103"/>
                      </a:lnTo>
                      <a:lnTo>
                        <a:pt x="1073" y="105"/>
                      </a:lnTo>
                      <a:lnTo>
                        <a:pt x="1073" y="106"/>
                      </a:lnTo>
                      <a:lnTo>
                        <a:pt x="1073" y="108"/>
                      </a:lnTo>
                      <a:lnTo>
                        <a:pt x="1072" y="109"/>
                      </a:lnTo>
                      <a:lnTo>
                        <a:pt x="1072" y="111"/>
                      </a:lnTo>
                      <a:lnTo>
                        <a:pt x="1071" y="114"/>
                      </a:lnTo>
                      <a:lnTo>
                        <a:pt x="1071" y="116"/>
                      </a:lnTo>
                      <a:lnTo>
                        <a:pt x="1070" y="119"/>
                      </a:lnTo>
                      <a:lnTo>
                        <a:pt x="1070" y="120"/>
                      </a:lnTo>
                      <a:lnTo>
                        <a:pt x="1070" y="122"/>
                      </a:lnTo>
                      <a:lnTo>
                        <a:pt x="1071" y="124"/>
                      </a:lnTo>
                      <a:lnTo>
                        <a:pt x="1072" y="126"/>
                      </a:lnTo>
                      <a:lnTo>
                        <a:pt x="1073" y="129"/>
                      </a:lnTo>
                      <a:lnTo>
                        <a:pt x="1075" y="132"/>
                      </a:lnTo>
                      <a:lnTo>
                        <a:pt x="1074" y="134"/>
                      </a:lnTo>
                      <a:lnTo>
                        <a:pt x="1073" y="135"/>
                      </a:lnTo>
                      <a:lnTo>
                        <a:pt x="1071" y="137"/>
                      </a:lnTo>
                      <a:lnTo>
                        <a:pt x="1070" y="138"/>
                      </a:lnTo>
                      <a:lnTo>
                        <a:pt x="1069" y="139"/>
                      </a:lnTo>
                      <a:lnTo>
                        <a:pt x="1068" y="140"/>
                      </a:lnTo>
                      <a:lnTo>
                        <a:pt x="1067" y="144"/>
                      </a:lnTo>
                      <a:lnTo>
                        <a:pt x="1066" y="145"/>
                      </a:lnTo>
                      <a:lnTo>
                        <a:pt x="1066" y="148"/>
                      </a:lnTo>
                      <a:lnTo>
                        <a:pt x="1065" y="150"/>
                      </a:lnTo>
                      <a:lnTo>
                        <a:pt x="1064" y="155"/>
                      </a:lnTo>
                      <a:lnTo>
                        <a:pt x="1064" y="156"/>
                      </a:lnTo>
                      <a:lnTo>
                        <a:pt x="1063" y="160"/>
                      </a:lnTo>
                      <a:lnTo>
                        <a:pt x="1063" y="162"/>
                      </a:lnTo>
                      <a:lnTo>
                        <a:pt x="1063" y="166"/>
                      </a:lnTo>
                      <a:lnTo>
                        <a:pt x="1062" y="171"/>
                      </a:lnTo>
                      <a:lnTo>
                        <a:pt x="1062" y="173"/>
                      </a:lnTo>
                      <a:lnTo>
                        <a:pt x="1063" y="175"/>
                      </a:lnTo>
                      <a:lnTo>
                        <a:pt x="1065" y="176"/>
                      </a:lnTo>
                      <a:lnTo>
                        <a:pt x="1067" y="181"/>
                      </a:lnTo>
                      <a:lnTo>
                        <a:pt x="1068" y="182"/>
                      </a:lnTo>
                      <a:lnTo>
                        <a:pt x="1069" y="183"/>
                      </a:lnTo>
                      <a:lnTo>
                        <a:pt x="1070" y="184"/>
                      </a:lnTo>
                      <a:lnTo>
                        <a:pt x="1074" y="191"/>
                      </a:lnTo>
                      <a:lnTo>
                        <a:pt x="1077" y="197"/>
                      </a:lnTo>
                      <a:lnTo>
                        <a:pt x="1084" y="202"/>
                      </a:lnTo>
                      <a:lnTo>
                        <a:pt x="1090" y="207"/>
                      </a:lnTo>
                      <a:lnTo>
                        <a:pt x="1096" y="210"/>
                      </a:lnTo>
                      <a:lnTo>
                        <a:pt x="1103" y="212"/>
                      </a:lnTo>
                      <a:lnTo>
                        <a:pt x="1111" y="211"/>
                      </a:lnTo>
                      <a:lnTo>
                        <a:pt x="1119" y="210"/>
                      </a:lnTo>
                      <a:lnTo>
                        <a:pt x="1128" y="210"/>
                      </a:lnTo>
                      <a:lnTo>
                        <a:pt x="1139" y="210"/>
                      </a:lnTo>
                      <a:lnTo>
                        <a:pt x="1148" y="210"/>
                      </a:lnTo>
                      <a:lnTo>
                        <a:pt x="1157" y="210"/>
                      </a:lnTo>
                      <a:lnTo>
                        <a:pt x="1164" y="209"/>
                      </a:lnTo>
                      <a:lnTo>
                        <a:pt x="1173" y="208"/>
                      </a:lnTo>
                      <a:lnTo>
                        <a:pt x="1179" y="208"/>
                      </a:lnTo>
                      <a:lnTo>
                        <a:pt x="1182" y="208"/>
                      </a:lnTo>
                      <a:lnTo>
                        <a:pt x="1188" y="209"/>
                      </a:lnTo>
                      <a:lnTo>
                        <a:pt x="1193" y="212"/>
                      </a:lnTo>
                      <a:lnTo>
                        <a:pt x="1197" y="215"/>
                      </a:lnTo>
                      <a:lnTo>
                        <a:pt x="1197" y="216"/>
                      </a:lnTo>
                      <a:lnTo>
                        <a:pt x="1199" y="217"/>
                      </a:lnTo>
                      <a:lnTo>
                        <a:pt x="1202" y="220"/>
                      </a:lnTo>
                      <a:lnTo>
                        <a:pt x="1204" y="222"/>
                      </a:lnTo>
                      <a:lnTo>
                        <a:pt x="1209" y="224"/>
                      </a:lnTo>
                      <a:lnTo>
                        <a:pt x="1213" y="225"/>
                      </a:lnTo>
                      <a:lnTo>
                        <a:pt x="1216" y="225"/>
                      </a:lnTo>
                      <a:lnTo>
                        <a:pt x="1220" y="227"/>
                      </a:lnTo>
                      <a:lnTo>
                        <a:pt x="1222" y="231"/>
                      </a:lnTo>
                      <a:lnTo>
                        <a:pt x="1224" y="237"/>
                      </a:lnTo>
                      <a:lnTo>
                        <a:pt x="1227" y="238"/>
                      </a:lnTo>
                      <a:lnTo>
                        <a:pt x="1228" y="240"/>
                      </a:lnTo>
                      <a:lnTo>
                        <a:pt x="1230" y="243"/>
                      </a:lnTo>
                      <a:lnTo>
                        <a:pt x="1232" y="247"/>
                      </a:lnTo>
                      <a:lnTo>
                        <a:pt x="1235" y="248"/>
                      </a:lnTo>
                      <a:lnTo>
                        <a:pt x="1236" y="248"/>
                      </a:lnTo>
                      <a:lnTo>
                        <a:pt x="1241" y="251"/>
                      </a:lnTo>
                      <a:lnTo>
                        <a:pt x="1245" y="255"/>
                      </a:lnTo>
                      <a:lnTo>
                        <a:pt x="1249" y="258"/>
                      </a:lnTo>
                      <a:lnTo>
                        <a:pt x="1252" y="260"/>
                      </a:lnTo>
                      <a:lnTo>
                        <a:pt x="1255" y="263"/>
                      </a:lnTo>
                      <a:lnTo>
                        <a:pt x="1257" y="266"/>
                      </a:lnTo>
                      <a:lnTo>
                        <a:pt x="1259" y="268"/>
                      </a:lnTo>
                      <a:lnTo>
                        <a:pt x="1260" y="269"/>
                      </a:lnTo>
                      <a:lnTo>
                        <a:pt x="1261" y="271"/>
                      </a:lnTo>
                      <a:lnTo>
                        <a:pt x="1263" y="273"/>
                      </a:lnTo>
                      <a:lnTo>
                        <a:pt x="1261" y="275"/>
                      </a:lnTo>
                      <a:lnTo>
                        <a:pt x="1260" y="278"/>
                      </a:lnTo>
                      <a:lnTo>
                        <a:pt x="1259" y="280"/>
                      </a:lnTo>
                      <a:lnTo>
                        <a:pt x="1258" y="282"/>
                      </a:lnTo>
                      <a:lnTo>
                        <a:pt x="1256" y="285"/>
                      </a:lnTo>
                      <a:lnTo>
                        <a:pt x="1254" y="287"/>
                      </a:lnTo>
                      <a:lnTo>
                        <a:pt x="1252" y="288"/>
                      </a:lnTo>
                      <a:lnTo>
                        <a:pt x="1250" y="289"/>
                      </a:lnTo>
                      <a:lnTo>
                        <a:pt x="1247" y="290"/>
                      </a:lnTo>
                      <a:lnTo>
                        <a:pt x="1245" y="293"/>
                      </a:lnTo>
                      <a:lnTo>
                        <a:pt x="1245" y="295"/>
                      </a:lnTo>
                      <a:lnTo>
                        <a:pt x="1245" y="299"/>
                      </a:lnTo>
                      <a:lnTo>
                        <a:pt x="1244" y="302"/>
                      </a:lnTo>
                      <a:lnTo>
                        <a:pt x="1242" y="303"/>
                      </a:lnTo>
                      <a:lnTo>
                        <a:pt x="1241" y="305"/>
                      </a:lnTo>
                      <a:lnTo>
                        <a:pt x="1239" y="307"/>
                      </a:lnTo>
                      <a:lnTo>
                        <a:pt x="1238" y="308"/>
                      </a:lnTo>
                      <a:lnTo>
                        <a:pt x="1237" y="310"/>
                      </a:lnTo>
                      <a:lnTo>
                        <a:pt x="1235" y="314"/>
                      </a:lnTo>
                      <a:lnTo>
                        <a:pt x="1233" y="316"/>
                      </a:lnTo>
                      <a:lnTo>
                        <a:pt x="1230" y="317"/>
                      </a:lnTo>
                      <a:lnTo>
                        <a:pt x="1226" y="315"/>
                      </a:lnTo>
                      <a:lnTo>
                        <a:pt x="1225" y="314"/>
                      </a:lnTo>
                      <a:lnTo>
                        <a:pt x="1223" y="315"/>
                      </a:lnTo>
                      <a:lnTo>
                        <a:pt x="1222" y="316"/>
                      </a:lnTo>
                      <a:lnTo>
                        <a:pt x="1221" y="318"/>
                      </a:lnTo>
                      <a:lnTo>
                        <a:pt x="1221" y="320"/>
                      </a:lnTo>
                      <a:lnTo>
                        <a:pt x="1220" y="325"/>
                      </a:lnTo>
                      <a:lnTo>
                        <a:pt x="1220" y="327"/>
                      </a:lnTo>
                      <a:lnTo>
                        <a:pt x="1218" y="331"/>
                      </a:lnTo>
                      <a:lnTo>
                        <a:pt x="1217" y="333"/>
                      </a:lnTo>
                      <a:lnTo>
                        <a:pt x="1215" y="336"/>
                      </a:lnTo>
                      <a:lnTo>
                        <a:pt x="1212" y="338"/>
                      </a:lnTo>
                      <a:lnTo>
                        <a:pt x="1210" y="339"/>
                      </a:lnTo>
                      <a:lnTo>
                        <a:pt x="1207" y="339"/>
                      </a:lnTo>
                      <a:lnTo>
                        <a:pt x="1204" y="338"/>
                      </a:lnTo>
                      <a:lnTo>
                        <a:pt x="1199" y="337"/>
                      </a:lnTo>
                      <a:lnTo>
                        <a:pt x="1199" y="340"/>
                      </a:lnTo>
                      <a:lnTo>
                        <a:pt x="1199" y="344"/>
                      </a:lnTo>
                      <a:lnTo>
                        <a:pt x="1199" y="347"/>
                      </a:lnTo>
                      <a:lnTo>
                        <a:pt x="1199" y="350"/>
                      </a:lnTo>
                      <a:lnTo>
                        <a:pt x="1197" y="352"/>
                      </a:lnTo>
                      <a:lnTo>
                        <a:pt x="1194" y="351"/>
                      </a:lnTo>
                      <a:lnTo>
                        <a:pt x="1193" y="353"/>
                      </a:lnTo>
                      <a:lnTo>
                        <a:pt x="1191" y="354"/>
                      </a:lnTo>
                      <a:lnTo>
                        <a:pt x="1189" y="355"/>
                      </a:lnTo>
                      <a:lnTo>
                        <a:pt x="1186" y="362"/>
                      </a:lnTo>
                      <a:lnTo>
                        <a:pt x="1185" y="364"/>
                      </a:lnTo>
                      <a:lnTo>
                        <a:pt x="1184" y="368"/>
                      </a:lnTo>
                      <a:lnTo>
                        <a:pt x="1184" y="370"/>
                      </a:lnTo>
                      <a:lnTo>
                        <a:pt x="1185" y="373"/>
                      </a:lnTo>
                      <a:lnTo>
                        <a:pt x="1185" y="375"/>
                      </a:lnTo>
                      <a:lnTo>
                        <a:pt x="1186" y="378"/>
                      </a:lnTo>
                      <a:lnTo>
                        <a:pt x="1187" y="379"/>
                      </a:lnTo>
                      <a:lnTo>
                        <a:pt x="1185" y="382"/>
                      </a:lnTo>
                      <a:lnTo>
                        <a:pt x="1182" y="385"/>
                      </a:lnTo>
                      <a:lnTo>
                        <a:pt x="1182" y="386"/>
                      </a:lnTo>
                      <a:lnTo>
                        <a:pt x="1181" y="389"/>
                      </a:lnTo>
                      <a:lnTo>
                        <a:pt x="1182" y="392"/>
                      </a:lnTo>
                      <a:lnTo>
                        <a:pt x="1180" y="394"/>
                      </a:lnTo>
                      <a:lnTo>
                        <a:pt x="1177" y="396"/>
                      </a:lnTo>
                      <a:lnTo>
                        <a:pt x="1175" y="396"/>
                      </a:lnTo>
                      <a:lnTo>
                        <a:pt x="1171" y="396"/>
                      </a:lnTo>
                      <a:lnTo>
                        <a:pt x="1169" y="397"/>
                      </a:lnTo>
                      <a:lnTo>
                        <a:pt x="1166" y="397"/>
                      </a:lnTo>
                      <a:lnTo>
                        <a:pt x="1165" y="398"/>
                      </a:lnTo>
                      <a:lnTo>
                        <a:pt x="1163" y="399"/>
                      </a:lnTo>
                      <a:lnTo>
                        <a:pt x="1162" y="402"/>
                      </a:lnTo>
                      <a:lnTo>
                        <a:pt x="1161" y="405"/>
                      </a:lnTo>
                      <a:lnTo>
                        <a:pt x="1162" y="407"/>
                      </a:lnTo>
                      <a:lnTo>
                        <a:pt x="1162" y="409"/>
                      </a:lnTo>
                      <a:lnTo>
                        <a:pt x="1161" y="411"/>
                      </a:lnTo>
                      <a:lnTo>
                        <a:pt x="1159" y="413"/>
                      </a:lnTo>
                      <a:lnTo>
                        <a:pt x="1158" y="414"/>
                      </a:lnTo>
                      <a:lnTo>
                        <a:pt x="1158" y="416"/>
                      </a:lnTo>
                      <a:lnTo>
                        <a:pt x="1160" y="417"/>
                      </a:lnTo>
                      <a:lnTo>
                        <a:pt x="1162" y="418"/>
                      </a:lnTo>
                      <a:lnTo>
                        <a:pt x="1160" y="421"/>
                      </a:lnTo>
                      <a:lnTo>
                        <a:pt x="1160" y="424"/>
                      </a:lnTo>
                      <a:lnTo>
                        <a:pt x="1160" y="426"/>
                      </a:lnTo>
                      <a:lnTo>
                        <a:pt x="1159" y="427"/>
                      </a:lnTo>
                      <a:lnTo>
                        <a:pt x="1157" y="428"/>
                      </a:lnTo>
                      <a:lnTo>
                        <a:pt x="1157" y="430"/>
                      </a:lnTo>
                      <a:lnTo>
                        <a:pt x="1158" y="431"/>
                      </a:lnTo>
                      <a:lnTo>
                        <a:pt x="1160" y="432"/>
                      </a:lnTo>
                      <a:lnTo>
                        <a:pt x="1161" y="434"/>
                      </a:lnTo>
                      <a:lnTo>
                        <a:pt x="1162" y="436"/>
                      </a:lnTo>
                      <a:lnTo>
                        <a:pt x="1162" y="439"/>
                      </a:lnTo>
                      <a:lnTo>
                        <a:pt x="1161" y="443"/>
                      </a:lnTo>
                      <a:lnTo>
                        <a:pt x="1160" y="446"/>
                      </a:lnTo>
                      <a:lnTo>
                        <a:pt x="1160" y="448"/>
                      </a:lnTo>
                      <a:lnTo>
                        <a:pt x="1160" y="450"/>
                      </a:lnTo>
                      <a:lnTo>
                        <a:pt x="1159" y="452"/>
                      </a:lnTo>
                      <a:lnTo>
                        <a:pt x="1158" y="453"/>
                      </a:lnTo>
                      <a:lnTo>
                        <a:pt x="1156" y="456"/>
                      </a:lnTo>
                      <a:lnTo>
                        <a:pt x="1156" y="458"/>
                      </a:lnTo>
                      <a:lnTo>
                        <a:pt x="1158" y="458"/>
                      </a:lnTo>
                      <a:lnTo>
                        <a:pt x="1160" y="460"/>
                      </a:lnTo>
                      <a:lnTo>
                        <a:pt x="1161" y="460"/>
                      </a:lnTo>
                      <a:lnTo>
                        <a:pt x="1163" y="461"/>
                      </a:lnTo>
                      <a:lnTo>
                        <a:pt x="1166" y="462"/>
                      </a:lnTo>
                      <a:lnTo>
                        <a:pt x="1169" y="464"/>
                      </a:lnTo>
                      <a:lnTo>
                        <a:pt x="1171" y="464"/>
                      </a:lnTo>
                      <a:lnTo>
                        <a:pt x="1174" y="465"/>
                      </a:lnTo>
                      <a:lnTo>
                        <a:pt x="1176" y="467"/>
                      </a:lnTo>
                      <a:lnTo>
                        <a:pt x="1179" y="470"/>
                      </a:lnTo>
                      <a:lnTo>
                        <a:pt x="1183" y="472"/>
                      </a:lnTo>
                      <a:lnTo>
                        <a:pt x="1185" y="473"/>
                      </a:lnTo>
                      <a:lnTo>
                        <a:pt x="1188" y="473"/>
                      </a:lnTo>
                      <a:lnTo>
                        <a:pt x="1208" y="478"/>
                      </a:lnTo>
                      <a:lnTo>
                        <a:pt x="1224" y="481"/>
                      </a:lnTo>
                      <a:lnTo>
                        <a:pt x="1233" y="483"/>
                      </a:lnTo>
                      <a:lnTo>
                        <a:pt x="1237" y="484"/>
                      </a:lnTo>
                      <a:lnTo>
                        <a:pt x="1242" y="487"/>
                      </a:lnTo>
                      <a:lnTo>
                        <a:pt x="1249" y="490"/>
                      </a:lnTo>
                      <a:lnTo>
                        <a:pt x="1256" y="492"/>
                      </a:lnTo>
                      <a:lnTo>
                        <a:pt x="1264" y="496"/>
                      </a:lnTo>
                      <a:lnTo>
                        <a:pt x="1272" y="498"/>
                      </a:lnTo>
                      <a:lnTo>
                        <a:pt x="1281" y="500"/>
                      </a:lnTo>
                      <a:lnTo>
                        <a:pt x="1290" y="502"/>
                      </a:lnTo>
                      <a:lnTo>
                        <a:pt x="1297" y="504"/>
                      </a:lnTo>
                      <a:lnTo>
                        <a:pt x="1303" y="507"/>
                      </a:lnTo>
                      <a:lnTo>
                        <a:pt x="1309" y="509"/>
                      </a:lnTo>
                      <a:lnTo>
                        <a:pt x="1314" y="512"/>
                      </a:lnTo>
                      <a:lnTo>
                        <a:pt x="1316" y="513"/>
                      </a:lnTo>
                      <a:lnTo>
                        <a:pt x="1323" y="516"/>
                      </a:lnTo>
                      <a:lnTo>
                        <a:pt x="1327" y="518"/>
                      </a:lnTo>
                      <a:lnTo>
                        <a:pt x="1331" y="521"/>
                      </a:lnTo>
                      <a:lnTo>
                        <a:pt x="1335" y="527"/>
                      </a:lnTo>
                      <a:lnTo>
                        <a:pt x="1338" y="531"/>
                      </a:lnTo>
                      <a:lnTo>
                        <a:pt x="1342" y="536"/>
                      </a:lnTo>
                      <a:lnTo>
                        <a:pt x="1345" y="541"/>
                      </a:lnTo>
                      <a:lnTo>
                        <a:pt x="1346" y="546"/>
                      </a:lnTo>
                      <a:lnTo>
                        <a:pt x="1349" y="552"/>
                      </a:lnTo>
                      <a:lnTo>
                        <a:pt x="1353" y="561"/>
                      </a:lnTo>
                      <a:lnTo>
                        <a:pt x="1358" y="568"/>
                      </a:lnTo>
                      <a:lnTo>
                        <a:pt x="1362" y="574"/>
                      </a:lnTo>
                      <a:lnTo>
                        <a:pt x="1367" y="581"/>
                      </a:lnTo>
                      <a:lnTo>
                        <a:pt x="1373" y="586"/>
                      </a:lnTo>
                      <a:lnTo>
                        <a:pt x="1381" y="587"/>
                      </a:lnTo>
                      <a:lnTo>
                        <a:pt x="1389" y="588"/>
                      </a:lnTo>
                      <a:lnTo>
                        <a:pt x="1396" y="589"/>
                      </a:lnTo>
                      <a:lnTo>
                        <a:pt x="1402" y="591"/>
                      </a:lnTo>
                      <a:lnTo>
                        <a:pt x="1408" y="595"/>
                      </a:lnTo>
                      <a:lnTo>
                        <a:pt x="1412" y="600"/>
                      </a:lnTo>
                      <a:lnTo>
                        <a:pt x="1416" y="606"/>
                      </a:lnTo>
                      <a:lnTo>
                        <a:pt x="1417" y="613"/>
                      </a:lnTo>
                      <a:lnTo>
                        <a:pt x="1417" y="620"/>
                      </a:lnTo>
                      <a:lnTo>
                        <a:pt x="1416" y="626"/>
                      </a:lnTo>
                      <a:lnTo>
                        <a:pt x="1418" y="631"/>
                      </a:lnTo>
                      <a:lnTo>
                        <a:pt x="1419" y="638"/>
                      </a:lnTo>
                      <a:lnTo>
                        <a:pt x="1420" y="642"/>
                      </a:lnTo>
                      <a:lnTo>
                        <a:pt x="1423" y="652"/>
                      </a:lnTo>
                      <a:lnTo>
                        <a:pt x="1425" y="658"/>
                      </a:lnTo>
                      <a:lnTo>
                        <a:pt x="1427" y="667"/>
                      </a:lnTo>
                      <a:lnTo>
                        <a:pt x="1427" y="673"/>
                      </a:lnTo>
                      <a:lnTo>
                        <a:pt x="1430" y="675"/>
                      </a:lnTo>
                      <a:lnTo>
                        <a:pt x="1438" y="675"/>
                      </a:lnTo>
                      <a:lnTo>
                        <a:pt x="1444" y="676"/>
                      </a:lnTo>
                      <a:lnTo>
                        <a:pt x="1452" y="676"/>
                      </a:lnTo>
                      <a:lnTo>
                        <a:pt x="1459" y="678"/>
                      </a:lnTo>
                      <a:lnTo>
                        <a:pt x="1463" y="680"/>
                      </a:lnTo>
                      <a:lnTo>
                        <a:pt x="1467" y="685"/>
                      </a:lnTo>
                      <a:lnTo>
                        <a:pt x="1470" y="690"/>
                      </a:lnTo>
                      <a:lnTo>
                        <a:pt x="1473" y="696"/>
                      </a:lnTo>
                      <a:lnTo>
                        <a:pt x="1476" y="702"/>
                      </a:lnTo>
                      <a:lnTo>
                        <a:pt x="1479" y="707"/>
                      </a:lnTo>
                      <a:lnTo>
                        <a:pt x="1482" y="713"/>
                      </a:lnTo>
                      <a:lnTo>
                        <a:pt x="1484" y="719"/>
                      </a:lnTo>
                      <a:lnTo>
                        <a:pt x="1488" y="725"/>
                      </a:lnTo>
                      <a:lnTo>
                        <a:pt x="1490" y="731"/>
                      </a:lnTo>
                      <a:lnTo>
                        <a:pt x="1493" y="737"/>
                      </a:lnTo>
                      <a:lnTo>
                        <a:pt x="1496" y="740"/>
                      </a:lnTo>
                      <a:lnTo>
                        <a:pt x="1496" y="742"/>
                      </a:lnTo>
                      <a:lnTo>
                        <a:pt x="1494" y="744"/>
                      </a:lnTo>
                      <a:lnTo>
                        <a:pt x="1492" y="746"/>
                      </a:lnTo>
                      <a:lnTo>
                        <a:pt x="1491" y="747"/>
                      </a:lnTo>
                      <a:lnTo>
                        <a:pt x="1489" y="748"/>
                      </a:lnTo>
                      <a:lnTo>
                        <a:pt x="1489" y="750"/>
                      </a:lnTo>
                      <a:lnTo>
                        <a:pt x="1489" y="752"/>
                      </a:lnTo>
                      <a:lnTo>
                        <a:pt x="1486" y="753"/>
                      </a:lnTo>
                      <a:lnTo>
                        <a:pt x="1484" y="755"/>
                      </a:lnTo>
                      <a:lnTo>
                        <a:pt x="1483" y="756"/>
                      </a:lnTo>
                      <a:lnTo>
                        <a:pt x="1481" y="757"/>
                      </a:lnTo>
                      <a:lnTo>
                        <a:pt x="1480" y="759"/>
                      </a:lnTo>
                      <a:lnTo>
                        <a:pt x="1478" y="759"/>
                      </a:lnTo>
                      <a:lnTo>
                        <a:pt x="1477" y="759"/>
                      </a:lnTo>
                      <a:lnTo>
                        <a:pt x="1476" y="759"/>
                      </a:lnTo>
                      <a:lnTo>
                        <a:pt x="1474" y="759"/>
                      </a:lnTo>
                      <a:lnTo>
                        <a:pt x="1472" y="760"/>
                      </a:lnTo>
                      <a:lnTo>
                        <a:pt x="1471" y="761"/>
                      </a:lnTo>
                      <a:lnTo>
                        <a:pt x="1469" y="762"/>
                      </a:lnTo>
                      <a:lnTo>
                        <a:pt x="1467" y="763"/>
                      </a:lnTo>
                      <a:lnTo>
                        <a:pt x="1465" y="764"/>
                      </a:lnTo>
                      <a:lnTo>
                        <a:pt x="1462" y="765"/>
                      </a:lnTo>
                      <a:lnTo>
                        <a:pt x="1460" y="765"/>
                      </a:lnTo>
                      <a:lnTo>
                        <a:pt x="1458" y="766"/>
                      </a:lnTo>
                      <a:lnTo>
                        <a:pt x="1456" y="767"/>
                      </a:lnTo>
                      <a:lnTo>
                        <a:pt x="1454" y="768"/>
                      </a:lnTo>
                      <a:lnTo>
                        <a:pt x="1452" y="769"/>
                      </a:lnTo>
                      <a:lnTo>
                        <a:pt x="1450" y="769"/>
                      </a:lnTo>
                      <a:lnTo>
                        <a:pt x="1448" y="770"/>
                      </a:lnTo>
                      <a:lnTo>
                        <a:pt x="1446" y="770"/>
                      </a:lnTo>
                      <a:lnTo>
                        <a:pt x="1444" y="770"/>
                      </a:lnTo>
                      <a:lnTo>
                        <a:pt x="1441" y="770"/>
                      </a:lnTo>
                      <a:lnTo>
                        <a:pt x="1438" y="770"/>
                      </a:lnTo>
                      <a:lnTo>
                        <a:pt x="1436" y="770"/>
                      </a:lnTo>
                      <a:lnTo>
                        <a:pt x="1434" y="769"/>
                      </a:lnTo>
                      <a:lnTo>
                        <a:pt x="1432" y="768"/>
                      </a:lnTo>
                      <a:lnTo>
                        <a:pt x="1430" y="768"/>
                      </a:lnTo>
                      <a:lnTo>
                        <a:pt x="1428" y="768"/>
                      </a:lnTo>
                      <a:lnTo>
                        <a:pt x="1426" y="767"/>
                      </a:lnTo>
                      <a:lnTo>
                        <a:pt x="1425" y="767"/>
                      </a:lnTo>
                      <a:lnTo>
                        <a:pt x="1421" y="765"/>
                      </a:lnTo>
                      <a:lnTo>
                        <a:pt x="1419" y="765"/>
                      </a:lnTo>
                      <a:lnTo>
                        <a:pt x="1418" y="768"/>
                      </a:lnTo>
                      <a:lnTo>
                        <a:pt x="1415" y="770"/>
                      </a:lnTo>
                      <a:lnTo>
                        <a:pt x="1413" y="772"/>
                      </a:lnTo>
                      <a:lnTo>
                        <a:pt x="1411" y="775"/>
                      </a:lnTo>
                      <a:lnTo>
                        <a:pt x="1411" y="779"/>
                      </a:lnTo>
                      <a:lnTo>
                        <a:pt x="1410" y="782"/>
                      </a:lnTo>
                      <a:lnTo>
                        <a:pt x="1409" y="786"/>
                      </a:lnTo>
                      <a:lnTo>
                        <a:pt x="1409" y="789"/>
                      </a:lnTo>
                      <a:lnTo>
                        <a:pt x="1409" y="792"/>
                      </a:lnTo>
                      <a:lnTo>
                        <a:pt x="1408" y="795"/>
                      </a:lnTo>
                      <a:lnTo>
                        <a:pt x="1408" y="798"/>
                      </a:lnTo>
                      <a:lnTo>
                        <a:pt x="1406" y="801"/>
                      </a:lnTo>
                      <a:lnTo>
                        <a:pt x="1405" y="805"/>
                      </a:lnTo>
                      <a:lnTo>
                        <a:pt x="1403" y="808"/>
                      </a:lnTo>
                      <a:lnTo>
                        <a:pt x="1402" y="810"/>
                      </a:lnTo>
                      <a:lnTo>
                        <a:pt x="1395" y="809"/>
                      </a:lnTo>
                      <a:lnTo>
                        <a:pt x="1393" y="808"/>
                      </a:lnTo>
                      <a:lnTo>
                        <a:pt x="1391" y="807"/>
                      </a:lnTo>
                      <a:lnTo>
                        <a:pt x="1389" y="805"/>
                      </a:lnTo>
                      <a:lnTo>
                        <a:pt x="1388" y="805"/>
                      </a:lnTo>
                      <a:lnTo>
                        <a:pt x="1385" y="803"/>
                      </a:lnTo>
                      <a:lnTo>
                        <a:pt x="1380" y="804"/>
                      </a:lnTo>
                      <a:lnTo>
                        <a:pt x="1377" y="803"/>
                      </a:lnTo>
                      <a:lnTo>
                        <a:pt x="1374" y="801"/>
                      </a:lnTo>
                      <a:lnTo>
                        <a:pt x="1373" y="800"/>
                      </a:lnTo>
                      <a:lnTo>
                        <a:pt x="1371" y="798"/>
                      </a:lnTo>
                      <a:lnTo>
                        <a:pt x="1369" y="797"/>
                      </a:lnTo>
                      <a:lnTo>
                        <a:pt x="1365" y="795"/>
                      </a:lnTo>
                      <a:lnTo>
                        <a:pt x="1363" y="795"/>
                      </a:lnTo>
                      <a:lnTo>
                        <a:pt x="1360" y="794"/>
                      </a:lnTo>
                      <a:lnTo>
                        <a:pt x="1355" y="794"/>
                      </a:lnTo>
                      <a:lnTo>
                        <a:pt x="1351" y="793"/>
                      </a:lnTo>
                      <a:lnTo>
                        <a:pt x="1346" y="791"/>
                      </a:lnTo>
                      <a:lnTo>
                        <a:pt x="1344" y="791"/>
                      </a:lnTo>
                      <a:lnTo>
                        <a:pt x="1341" y="789"/>
                      </a:lnTo>
                      <a:lnTo>
                        <a:pt x="1338" y="789"/>
                      </a:lnTo>
                      <a:lnTo>
                        <a:pt x="1337" y="789"/>
                      </a:lnTo>
                      <a:lnTo>
                        <a:pt x="1335" y="789"/>
                      </a:lnTo>
                      <a:lnTo>
                        <a:pt x="1333" y="789"/>
                      </a:lnTo>
                      <a:lnTo>
                        <a:pt x="1330" y="792"/>
                      </a:lnTo>
                      <a:lnTo>
                        <a:pt x="1329" y="793"/>
                      </a:lnTo>
                      <a:lnTo>
                        <a:pt x="1327" y="794"/>
                      </a:lnTo>
                      <a:lnTo>
                        <a:pt x="1324" y="792"/>
                      </a:lnTo>
                      <a:lnTo>
                        <a:pt x="1321" y="794"/>
                      </a:lnTo>
                      <a:lnTo>
                        <a:pt x="1319" y="795"/>
                      </a:lnTo>
                      <a:lnTo>
                        <a:pt x="1315" y="798"/>
                      </a:lnTo>
                      <a:lnTo>
                        <a:pt x="1314" y="800"/>
                      </a:lnTo>
                      <a:lnTo>
                        <a:pt x="1311" y="802"/>
                      </a:lnTo>
                      <a:lnTo>
                        <a:pt x="1307" y="804"/>
                      </a:lnTo>
                      <a:lnTo>
                        <a:pt x="1305" y="806"/>
                      </a:lnTo>
                      <a:lnTo>
                        <a:pt x="1303" y="807"/>
                      </a:lnTo>
                      <a:lnTo>
                        <a:pt x="1300" y="810"/>
                      </a:lnTo>
                      <a:lnTo>
                        <a:pt x="1298" y="812"/>
                      </a:lnTo>
                      <a:lnTo>
                        <a:pt x="1295" y="815"/>
                      </a:lnTo>
                      <a:lnTo>
                        <a:pt x="1293" y="818"/>
                      </a:lnTo>
                      <a:lnTo>
                        <a:pt x="1294" y="822"/>
                      </a:lnTo>
                      <a:lnTo>
                        <a:pt x="1295" y="825"/>
                      </a:lnTo>
                      <a:lnTo>
                        <a:pt x="1296" y="828"/>
                      </a:lnTo>
                      <a:lnTo>
                        <a:pt x="1297" y="831"/>
                      </a:lnTo>
                      <a:lnTo>
                        <a:pt x="1298" y="834"/>
                      </a:lnTo>
                      <a:lnTo>
                        <a:pt x="1299" y="837"/>
                      </a:lnTo>
                      <a:lnTo>
                        <a:pt x="1303" y="840"/>
                      </a:lnTo>
                      <a:lnTo>
                        <a:pt x="1304" y="840"/>
                      </a:lnTo>
                      <a:lnTo>
                        <a:pt x="1305" y="848"/>
                      </a:lnTo>
                      <a:lnTo>
                        <a:pt x="1304" y="851"/>
                      </a:lnTo>
                      <a:lnTo>
                        <a:pt x="1304" y="855"/>
                      </a:lnTo>
                      <a:lnTo>
                        <a:pt x="1302" y="860"/>
                      </a:lnTo>
                      <a:lnTo>
                        <a:pt x="1299" y="865"/>
                      </a:lnTo>
                      <a:lnTo>
                        <a:pt x="1296" y="868"/>
                      </a:lnTo>
                      <a:lnTo>
                        <a:pt x="1293" y="873"/>
                      </a:lnTo>
                      <a:lnTo>
                        <a:pt x="1291" y="878"/>
                      </a:lnTo>
                      <a:lnTo>
                        <a:pt x="1288" y="885"/>
                      </a:lnTo>
                      <a:lnTo>
                        <a:pt x="1287" y="891"/>
                      </a:lnTo>
                      <a:lnTo>
                        <a:pt x="1286" y="896"/>
                      </a:lnTo>
                      <a:lnTo>
                        <a:pt x="1287" y="902"/>
                      </a:lnTo>
                      <a:lnTo>
                        <a:pt x="1287" y="911"/>
                      </a:lnTo>
                      <a:lnTo>
                        <a:pt x="1288" y="918"/>
                      </a:lnTo>
                      <a:lnTo>
                        <a:pt x="1287" y="924"/>
                      </a:lnTo>
                      <a:lnTo>
                        <a:pt x="1288" y="931"/>
                      </a:lnTo>
                      <a:lnTo>
                        <a:pt x="1288" y="934"/>
                      </a:lnTo>
                      <a:lnTo>
                        <a:pt x="1285" y="934"/>
                      </a:lnTo>
                      <a:lnTo>
                        <a:pt x="1285" y="935"/>
                      </a:lnTo>
                      <a:lnTo>
                        <a:pt x="1287" y="941"/>
                      </a:lnTo>
                      <a:lnTo>
                        <a:pt x="1288" y="947"/>
                      </a:lnTo>
                      <a:lnTo>
                        <a:pt x="1288" y="953"/>
                      </a:lnTo>
                      <a:lnTo>
                        <a:pt x="1285" y="959"/>
                      </a:lnTo>
                      <a:lnTo>
                        <a:pt x="1280" y="964"/>
                      </a:lnTo>
                      <a:lnTo>
                        <a:pt x="1276" y="970"/>
                      </a:lnTo>
                      <a:lnTo>
                        <a:pt x="1273" y="977"/>
                      </a:lnTo>
                      <a:lnTo>
                        <a:pt x="1271" y="982"/>
                      </a:lnTo>
                      <a:lnTo>
                        <a:pt x="1270" y="986"/>
                      </a:lnTo>
                      <a:lnTo>
                        <a:pt x="1271" y="990"/>
                      </a:lnTo>
                      <a:lnTo>
                        <a:pt x="1272" y="995"/>
                      </a:lnTo>
                      <a:lnTo>
                        <a:pt x="1273" y="1002"/>
                      </a:lnTo>
                      <a:lnTo>
                        <a:pt x="1273" y="1006"/>
                      </a:lnTo>
                      <a:lnTo>
                        <a:pt x="1273" y="1008"/>
                      </a:lnTo>
                      <a:lnTo>
                        <a:pt x="1272" y="1013"/>
                      </a:lnTo>
                      <a:lnTo>
                        <a:pt x="1270" y="1017"/>
                      </a:lnTo>
                      <a:lnTo>
                        <a:pt x="1265" y="1023"/>
                      </a:lnTo>
                      <a:lnTo>
                        <a:pt x="1262" y="1028"/>
                      </a:lnTo>
                      <a:lnTo>
                        <a:pt x="1260" y="1029"/>
                      </a:lnTo>
                      <a:lnTo>
                        <a:pt x="1262" y="1035"/>
                      </a:lnTo>
                      <a:lnTo>
                        <a:pt x="1263" y="1040"/>
                      </a:lnTo>
                      <a:lnTo>
                        <a:pt x="1265" y="1045"/>
                      </a:lnTo>
                      <a:lnTo>
                        <a:pt x="1267" y="1048"/>
                      </a:lnTo>
                      <a:lnTo>
                        <a:pt x="1270" y="1050"/>
                      </a:lnTo>
                      <a:lnTo>
                        <a:pt x="1272" y="1051"/>
                      </a:lnTo>
                      <a:lnTo>
                        <a:pt x="1284" y="1054"/>
                      </a:lnTo>
                      <a:lnTo>
                        <a:pt x="1292" y="1055"/>
                      </a:lnTo>
                      <a:lnTo>
                        <a:pt x="1296" y="1054"/>
                      </a:lnTo>
                      <a:lnTo>
                        <a:pt x="1299" y="1055"/>
                      </a:lnTo>
                      <a:lnTo>
                        <a:pt x="1303" y="1057"/>
                      </a:lnTo>
                      <a:lnTo>
                        <a:pt x="1308" y="1062"/>
                      </a:lnTo>
                      <a:lnTo>
                        <a:pt x="1312" y="1067"/>
                      </a:lnTo>
                      <a:lnTo>
                        <a:pt x="1317" y="1073"/>
                      </a:lnTo>
                      <a:lnTo>
                        <a:pt x="1319" y="1078"/>
                      </a:lnTo>
                      <a:lnTo>
                        <a:pt x="1320" y="1082"/>
                      </a:lnTo>
                      <a:lnTo>
                        <a:pt x="1319" y="1085"/>
                      </a:lnTo>
                      <a:lnTo>
                        <a:pt x="1318" y="1091"/>
                      </a:lnTo>
                      <a:lnTo>
                        <a:pt x="1317" y="1095"/>
                      </a:lnTo>
                      <a:lnTo>
                        <a:pt x="1318" y="1102"/>
                      </a:lnTo>
                      <a:lnTo>
                        <a:pt x="1320" y="1108"/>
                      </a:lnTo>
                      <a:lnTo>
                        <a:pt x="1321" y="1112"/>
                      </a:lnTo>
                      <a:lnTo>
                        <a:pt x="1320" y="1118"/>
                      </a:lnTo>
                      <a:lnTo>
                        <a:pt x="1321" y="1123"/>
                      </a:lnTo>
                      <a:lnTo>
                        <a:pt x="1323" y="1128"/>
                      </a:lnTo>
                      <a:lnTo>
                        <a:pt x="1325" y="1131"/>
                      </a:lnTo>
                      <a:lnTo>
                        <a:pt x="1327" y="1132"/>
                      </a:lnTo>
                      <a:lnTo>
                        <a:pt x="1338" y="1135"/>
                      </a:lnTo>
                      <a:lnTo>
                        <a:pt x="1344" y="1136"/>
                      </a:lnTo>
                      <a:lnTo>
                        <a:pt x="1351" y="1139"/>
                      </a:lnTo>
                      <a:lnTo>
                        <a:pt x="1358" y="1141"/>
                      </a:lnTo>
                      <a:lnTo>
                        <a:pt x="1363" y="1145"/>
                      </a:lnTo>
                      <a:lnTo>
                        <a:pt x="1371" y="1147"/>
                      </a:lnTo>
                      <a:lnTo>
                        <a:pt x="1373" y="1147"/>
                      </a:lnTo>
                      <a:lnTo>
                        <a:pt x="1376" y="1147"/>
                      </a:lnTo>
                      <a:lnTo>
                        <a:pt x="1381" y="1145"/>
                      </a:lnTo>
                      <a:lnTo>
                        <a:pt x="1391" y="1142"/>
                      </a:lnTo>
                      <a:lnTo>
                        <a:pt x="1401" y="1139"/>
                      </a:lnTo>
                      <a:lnTo>
                        <a:pt x="1413" y="1134"/>
                      </a:lnTo>
                      <a:lnTo>
                        <a:pt x="1427" y="1129"/>
                      </a:lnTo>
                      <a:lnTo>
                        <a:pt x="1435" y="1128"/>
                      </a:lnTo>
                      <a:lnTo>
                        <a:pt x="1441" y="1129"/>
                      </a:lnTo>
                      <a:lnTo>
                        <a:pt x="1455" y="1132"/>
                      </a:lnTo>
                      <a:lnTo>
                        <a:pt x="1461" y="1135"/>
                      </a:lnTo>
                      <a:lnTo>
                        <a:pt x="1466" y="1138"/>
                      </a:lnTo>
                      <a:lnTo>
                        <a:pt x="1470" y="1142"/>
                      </a:lnTo>
                      <a:lnTo>
                        <a:pt x="1476" y="1149"/>
                      </a:lnTo>
                      <a:lnTo>
                        <a:pt x="1485" y="1157"/>
                      </a:lnTo>
                      <a:lnTo>
                        <a:pt x="1488" y="1161"/>
                      </a:lnTo>
                      <a:lnTo>
                        <a:pt x="1490" y="1166"/>
                      </a:lnTo>
                      <a:lnTo>
                        <a:pt x="1492" y="1169"/>
                      </a:lnTo>
                      <a:lnTo>
                        <a:pt x="1495" y="1173"/>
                      </a:lnTo>
                      <a:lnTo>
                        <a:pt x="1499" y="1175"/>
                      </a:lnTo>
                      <a:lnTo>
                        <a:pt x="1503" y="1177"/>
                      </a:lnTo>
                      <a:lnTo>
                        <a:pt x="1503" y="1187"/>
                      </a:lnTo>
                      <a:lnTo>
                        <a:pt x="1505" y="1199"/>
                      </a:lnTo>
                      <a:lnTo>
                        <a:pt x="1506" y="1210"/>
                      </a:lnTo>
                      <a:lnTo>
                        <a:pt x="1507" y="1222"/>
                      </a:lnTo>
                      <a:lnTo>
                        <a:pt x="1510" y="1235"/>
                      </a:lnTo>
                      <a:lnTo>
                        <a:pt x="1513" y="1251"/>
                      </a:lnTo>
                      <a:lnTo>
                        <a:pt x="1516" y="1263"/>
                      </a:lnTo>
                      <a:lnTo>
                        <a:pt x="1519" y="1275"/>
                      </a:lnTo>
                      <a:lnTo>
                        <a:pt x="1519" y="1284"/>
                      </a:lnTo>
                      <a:lnTo>
                        <a:pt x="1522" y="1295"/>
                      </a:lnTo>
                      <a:lnTo>
                        <a:pt x="1524" y="1305"/>
                      </a:lnTo>
                      <a:lnTo>
                        <a:pt x="1527" y="1320"/>
                      </a:lnTo>
                      <a:lnTo>
                        <a:pt x="1528" y="1331"/>
                      </a:lnTo>
                      <a:lnTo>
                        <a:pt x="1530" y="1353"/>
                      </a:lnTo>
                      <a:lnTo>
                        <a:pt x="1535" y="1350"/>
                      </a:lnTo>
                      <a:lnTo>
                        <a:pt x="1551" y="1346"/>
                      </a:lnTo>
                      <a:lnTo>
                        <a:pt x="1562" y="1343"/>
                      </a:lnTo>
                      <a:lnTo>
                        <a:pt x="1573" y="1337"/>
                      </a:lnTo>
                      <a:lnTo>
                        <a:pt x="1581" y="1329"/>
                      </a:lnTo>
                      <a:lnTo>
                        <a:pt x="1584" y="1321"/>
                      </a:lnTo>
                      <a:lnTo>
                        <a:pt x="1583" y="1313"/>
                      </a:lnTo>
                      <a:lnTo>
                        <a:pt x="1580" y="1303"/>
                      </a:lnTo>
                      <a:lnTo>
                        <a:pt x="1578" y="1292"/>
                      </a:lnTo>
                      <a:lnTo>
                        <a:pt x="1580" y="1286"/>
                      </a:lnTo>
                      <a:lnTo>
                        <a:pt x="1583" y="1280"/>
                      </a:lnTo>
                      <a:lnTo>
                        <a:pt x="1586" y="1276"/>
                      </a:lnTo>
                      <a:lnTo>
                        <a:pt x="1593" y="1267"/>
                      </a:lnTo>
                      <a:lnTo>
                        <a:pt x="1603" y="1258"/>
                      </a:lnTo>
                      <a:lnTo>
                        <a:pt x="1605" y="1257"/>
                      </a:lnTo>
                      <a:lnTo>
                        <a:pt x="1609" y="1258"/>
                      </a:lnTo>
                      <a:lnTo>
                        <a:pt x="1612" y="1260"/>
                      </a:lnTo>
                      <a:lnTo>
                        <a:pt x="1615" y="1262"/>
                      </a:lnTo>
                      <a:lnTo>
                        <a:pt x="1618" y="1264"/>
                      </a:lnTo>
                      <a:lnTo>
                        <a:pt x="1623" y="1269"/>
                      </a:lnTo>
                      <a:lnTo>
                        <a:pt x="1628" y="1274"/>
                      </a:lnTo>
                      <a:lnTo>
                        <a:pt x="1636" y="1277"/>
                      </a:lnTo>
                      <a:lnTo>
                        <a:pt x="1649" y="1279"/>
                      </a:lnTo>
                      <a:lnTo>
                        <a:pt x="1659" y="1282"/>
                      </a:lnTo>
                      <a:lnTo>
                        <a:pt x="1675" y="1284"/>
                      </a:lnTo>
                      <a:lnTo>
                        <a:pt x="1682" y="1285"/>
                      </a:lnTo>
                      <a:lnTo>
                        <a:pt x="1685" y="1288"/>
                      </a:lnTo>
                      <a:lnTo>
                        <a:pt x="1696" y="1289"/>
                      </a:lnTo>
                      <a:lnTo>
                        <a:pt x="1700" y="1290"/>
                      </a:lnTo>
                      <a:lnTo>
                        <a:pt x="1704" y="1291"/>
                      </a:lnTo>
                      <a:lnTo>
                        <a:pt x="1709" y="1289"/>
                      </a:lnTo>
                      <a:lnTo>
                        <a:pt x="1713" y="1287"/>
                      </a:lnTo>
                      <a:lnTo>
                        <a:pt x="1718" y="1285"/>
                      </a:lnTo>
                      <a:lnTo>
                        <a:pt x="1721" y="1283"/>
                      </a:lnTo>
                      <a:lnTo>
                        <a:pt x="1725" y="1282"/>
                      </a:lnTo>
                      <a:lnTo>
                        <a:pt x="1727" y="1281"/>
                      </a:lnTo>
                      <a:lnTo>
                        <a:pt x="1733" y="1278"/>
                      </a:lnTo>
                      <a:lnTo>
                        <a:pt x="1735" y="1278"/>
                      </a:lnTo>
                      <a:lnTo>
                        <a:pt x="1739" y="1279"/>
                      </a:lnTo>
                      <a:lnTo>
                        <a:pt x="1745" y="1276"/>
                      </a:lnTo>
                      <a:lnTo>
                        <a:pt x="1757" y="1275"/>
                      </a:lnTo>
                      <a:lnTo>
                        <a:pt x="1759" y="1276"/>
                      </a:lnTo>
                      <a:lnTo>
                        <a:pt x="1761" y="1277"/>
                      </a:lnTo>
                      <a:lnTo>
                        <a:pt x="1763" y="1278"/>
                      </a:lnTo>
                      <a:lnTo>
                        <a:pt x="1765" y="1281"/>
                      </a:lnTo>
                      <a:lnTo>
                        <a:pt x="1770" y="1285"/>
                      </a:lnTo>
                      <a:lnTo>
                        <a:pt x="1772" y="1285"/>
                      </a:lnTo>
                      <a:lnTo>
                        <a:pt x="1774" y="1284"/>
                      </a:lnTo>
                      <a:lnTo>
                        <a:pt x="1778" y="1280"/>
                      </a:lnTo>
                      <a:lnTo>
                        <a:pt x="1781" y="1278"/>
                      </a:lnTo>
                      <a:lnTo>
                        <a:pt x="1787" y="1279"/>
                      </a:lnTo>
                      <a:lnTo>
                        <a:pt x="1789" y="1282"/>
                      </a:lnTo>
                      <a:lnTo>
                        <a:pt x="1790" y="1284"/>
                      </a:lnTo>
                      <a:lnTo>
                        <a:pt x="1794" y="1282"/>
                      </a:lnTo>
                      <a:lnTo>
                        <a:pt x="1796" y="1283"/>
                      </a:lnTo>
                      <a:lnTo>
                        <a:pt x="1797" y="1285"/>
                      </a:lnTo>
                      <a:lnTo>
                        <a:pt x="1801" y="1286"/>
                      </a:lnTo>
                      <a:lnTo>
                        <a:pt x="1801" y="1288"/>
                      </a:lnTo>
                      <a:lnTo>
                        <a:pt x="1804" y="1290"/>
                      </a:lnTo>
                      <a:lnTo>
                        <a:pt x="1804" y="1292"/>
                      </a:lnTo>
                      <a:lnTo>
                        <a:pt x="1803" y="1293"/>
                      </a:lnTo>
                      <a:lnTo>
                        <a:pt x="1802" y="1294"/>
                      </a:lnTo>
                      <a:lnTo>
                        <a:pt x="1804" y="1298"/>
                      </a:lnTo>
                      <a:lnTo>
                        <a:pt x="1807" y="1302"/>
                      </a:lnTo>
                      <a:lnTo>
                        <a:pt x="1813" y="1309"/>
                      </a:lnTo>
                      <a:lnTo>
                        <a:pt x="1815" y="1310"/>
                      </a:lnTo>
                      <a:lnTo>
                        <a:pt x="1819" y="1315"/>
                      </a:lnTo>
                      <a:lnTo>
                        <a:pt x="1823" y="1317"/>
                      </a:lnTo>
                      <a:lnTo>
                        <a:pt x="1824" y="1319"/>
                      </a:lnTo>
                      <a:lnTo>
                        <a:pt x="1826" y="1321"/>
                      </a:lnTo>
                      <a:lnTo>
                        <a:pt x="1828" y="1322"/>
                      </a:lnTo>
                      <a:lnTo>
                        <a:pt x="1834" y="1322"/>
                      </a:lnTo>
                      <a:lnTo>
                        <a:pt x="1845" y="1323"/>
                      </a:lnTo>
                      <a:lnTo>
                        <a:pt x="1862" y="1323"/>
                      </a:lnTo>
                      <a:lnTo>
                        <a:pt x="1877" y="1322"/>
                      </a:lnTo>
                      <a:lnTo>
                        <a:pt x="1897" y="1322"/>
                      </a:lnTo>
                      <a:lnTo>
                        <a:pt x="1915" y="1320"/>
                      </a:lnTo>
                      <a:lnTo>
                        <a:pt x="1940" y="1320"/>
                      </a:lnTo>
                      <a:lnTo>
                        <a:pt x="1950" y="1320"/>
                      </a:lnTo>
                      <a:lnTo>
                        <a:pt x="1958" y="1322"/>
                      </a:lnTo>
                      <a:lnTo>
                        <a:pt x="1962" y="1323"/>
                      </a:lnTo>
                      <a:lnTo>
                        <a:pt x="1967" y="1326"/>
                      </a:lnTo>
                      <a:lnTo>
                        <a:pt x="1971" y="1329"/>
                      </a:lnTo>
                      <a:lnTo>
                        <a:pt x="1978" y="1334"/>
                      </a:lnTo>
                      <a:lnTo>
                        <a:pt x="1986" y="1339"/>
                      </a:lnTo>
                      <a:lnTo>
                        <a:pt x="2002" y="1354"/>
                      </a:lnTo>
                      <a:lnTo>
                        <a:pt x="2016" y="1366"/>
                      </a:lnTo>
                      <a:lnTo>
                        <a:pt x="2027" y="1374"/>
                      </a:lnTo>
                      <a:lnTo>
                        <a:pt x="2046" y="1382"/>
                      </a:lnTo>
                      <a:lnTo>
                        <a:pt x="2063" y="1390"/>
                      </a:lnTo>
                      <a:lnTo>
                        <a:pt x="2079" y="1399"/>
                      </a:lnTo>
                      <a:lnTo>
                        <a:pt x="2092" y="1408"/>
                      </a:lnTo>
                      <a:lnTo>
                        <a:pt x="2105" y="1414"/>
                      </a:lnTo>
                      <a:lnTo>
                        <a:pt x="2118" y="1423"/>
                      </a:lnTo>
                      <a:lnTo>
                        <a:pt x="2137" y="1432"/>
                      </a:lnTo>
                      <a:lnTo>
                        <a:pt x="2155" y="1442"/>
                      </a:lnTo>
                      <a:lnTo>
                        <a:pt x="2176" y="1451"/>
                      </a:lnTo>
                      <a:lnTo>
                        <a:pt x="2193" y="1458"/>
                      </a:lnTo>
                      <a:lnTo>
                        <a:pt x="2201" y="1461"/>
                      </a:lnTo>
                      <a:lnTo>
                        <a:pt x="2210" y="1467"/>
                      </a:lnTo>
                      <a:lnTo>
                        <a:pt x="2220" y="1471"/>
                      </a:lnTo>
                      <a:lnTo>
                        <a:pt x="2223" y="1472"/>
                      </a:lnTo>
                      <a:lnTo>
                        <a:pt x="2229" y="1472"/>
                      </a:lnTo>
                      <a:lnTo>
                        <a:pt x="2231" y="1473"/>
                      </a:lnTo>
                      <a:lnTo>
                        <a:pt x="2234" y="1472"/>
                      </a:lnTo>
                      <a:lnTo>
                        <a:pt x="2237" y="1471"/>
                      </a:lnTo>
                      <a:lnTo>
                        <a:pt x="2238" y="1472"/>
                      </a:lnTo>
                      <a:lnTo>
                        <a:pt x="2240" y="1473"/>
                      </a:lnTo>
                      <a:lnTo>
                        <a:pt x="2243" y="1472"/>
                      </a:lnTo>
                      <a:lnTo>
                        <a:pt x="2244" y="1470"/>
                      </a:lnTo>
                      <a:lnTo>
                        <a:pt x="2247" y="1470"/>
                      </a:lnTo>
                      <a:lnTo>
                        <a:pt x="2253" y="1469"/>
                      </a:lnTo>
                      <a:lnTo>
                        <a:pt x="2260" y="1469"/>
                      </a:lnTo>
                      <a:lnTo>
                        <a:pt x="2264" y="1469"/>
                      </a:lnTo>
                      <a:lnTo>
                        <a:pt x="2267" y="1469"/>
                      </a:lnTo>
                      <a:lnTo>
                        <a:pt x="2268" y="1468"/>
                      </a:lnTo>
                      <a:lnTo>
                        <a:pt x="2281" y="1468"/>
                      </a:lnTo>
                      <a:lnTo>
                        <a:pt x="2289" y="1467"/>
                      </a:lnTo>
                      <a:lnTo>
                        <a:pt x="2292" y="1467"/>
                      </a:lnTo>
                      <a:lnTo>
                        <a:pt x="2296" y="1467"/>
                      </a:lnTo>
                      <a:lnTo>
                        <a:pt x="2299" y="1465"/>
                      </a:lnTo>
                      <a:lnTo>
                        <a:pt x="2303" y="1464"/>
                      </a:lnTo>
                      <a:lnTo>
                        <a:pt x="2305" y="1463"/>
                      </a:lnTo>
                      <a:lnTo>
                        <a:pt x="2308" y="1463"/>
                      </a:lnTo>
                      <a:lnTo>
                        <a:pt x="2310" y="1462"/>
                      </a:lnTo>
                      <a:lnTo>
                        <a:pt x="2311" y="1462"/>
                      </a:lnTo>
                      <a:lnTo>
                        <a:pt x="2313" y="1462"/>
                      </a:lnTo>
                      <a:lnTo>
                        <a:pt x="2315" y="1463"/>
                      </a:lnTo>
                      <a:lnTo>
                        <a:pt x="2316" y="1462"/>
                      </a:lnTo>
                      <a:lnTo>
                        <a:pt x="2317" y="1460"/>
                      </a:lnTo>
                      <a:lnTo>
                        <a:pt x="2319" y="1459"/>
                      </a:lnTo>
                      <a:lnTo>
                        <a:pt x="2323" y="1459"/>
                      </a:lnTo>
                      <a:lnTo>
                        <a:pt x="2328" y="1458"/>
                      </a:lnTo>
                      <a:lnTo>
                        <a:pt x="2334" y="1452"/>
                      </a:lnTo>
                      <a:lnTo>
                        <a:pt x="2336" y="1452"/>
                      </a:lnTo>
                      <a:lnTo>
                        <a:pt x="2338" y="1449"/>
                      </a:lnTo>
                      <a:lnTo>
                        <a:pt x="2339" y="1446"/>
                      </a:lnTo>
                      <a:lnTo>
                        <a:pt x="2342" y="1445"/>
                      </a:lnTo>
                      <a:lnTo>
                        <a:pt x="2343" y="1444"/>
                      </a:lnTo>
                      <a:lnTo>
                        <a:pt x="2347" y="1441"/>
                      </a:lnTo>
                      <a:lnTo>
                        <a:pt x="2351" y="1447"/>
                      </a:lnTo>
                      <a:lnTo>
                        <a:pt x="2352" y="1450"/>
                      </a:lnTo>
                      <a:lnTo>
                        <a:pt x="2354" y="1454"/>
                      </a:lnTo>
                      <a:lnTo>
                        <a:pt x="2357" y="1465"/>
                      </a:lnTo>
                      <a:lnTo>
                        <a:pt x="2359" y="1475"/>
                      </a:lnTo>
                      <a:lnTo>
                        <a:pt x="2360" y="1484"/>
                      </a:lnTo>
                      <a:lnTo>
                        <a:pt x="2361" y="1488"/>
                      </a:lnTo>
                      <a:lnTo>
                        <a:pt x="2362" y="1492"/>
                      </a:lnTo>
                      <a:lnTo>
                        <a:pt x="2362" y="1495"/>
                      </a:lnTo>
                      <a:lnTo>
                        <a:pt x="2361" y="1498"/>
                      </a:lnTo>
                      <a:lnTo>
                        <a:pt x="2360" y="1504"/>
                      </a:lnTo>
                      <a:lnTo>
                        <a:pt x="2359" y="1510"/>
                      </a:lnTo>
                      <a:lnTo>
                        <a:pt x="2359" y="1513"/>
                      </a:lnTo>
                      <a:lnTo>
                        <a:pt x="2359" y="1516"/>
                      </a:lnTo>
                      <a:lnTo>
                        <a:pt x="2359" y="1518"/>
                      </a:lnTo>
                      <a:lnTo>
                        <a:pt x="2360" y="1520"/>
                      </a:lnTo>
                      <a:lnTo>
                        <a:pt x="2362" y="1526"/>
                      </a:lnTo>
                      <a:lnTo>
                        <a:pt x="2363" y="1529"/>
                      </a:lnTo>
                      <a:lnTo>
                        <a:pt x="2363" y="1531"/>
                      </a:lnTo>
                      <a:lnTo>
                        <a:pt x="2363" y="1533"/>
                      </a:lnTo>
                      <a:lnTo>
                        <a:pt x="2362" y="1536"/>
                      </a:lnTo>
                      <a:lnTo>
                        <a:pt x="2362" y="1542"/>
                      </a:lnTo>
                      <a:lnTo>
                        <a:pt x="2362" y="1543"/>
                      </a:lnTo>
                      <a:lnTo>
                        <a:pt x="2361" y="1547"/>
                      </a:lnTo>
                      <a:lnTo>
                        <a:pt x="2360" y="1559"/>
                      </a:lnTo>
                      <a:lnTo>
                        <a:pt x="2360" y="1566"/>
                      </a:lnTo>
                      <a:lnTo>
                        <a:pt x="2361" y="1570"/>
                      </a:lnTo>
                      <a:lnTo>
                        <a:pt x="2361" y="1575"/>
                      </a:lnTo>
                      <a:lnTo>
                        <a:pt x="2363" y="1582"/>
                      </a:lnTo>
                      <a:lnTo>
                        <a:pt x="2365" y="1588"/>
                      </a:lnTo>
                      <a:lnTo>
                        <a:pt x="2366" y="1596"/>
                      </a:lnTo>
                      <a:lnTo>
                        <a:pt x="2369" y="1610"/>
                      </a:lnTo>
                      <a:lnTo>
                        <a:pt x="2372" y="1625"/>
                      </a:lnTo>
                      <a:lnTo>
                        <a:pt x="2375" y="1635"/>
                      </a:lnTo>
                      <a:lnTo>
                        <a:pt x="2377" y="1645"/>
                      </a:lnTo>
                      <a:lnTo>
                        <a:pt x="2380" y="1655"/>
                      </a:lnTo>
                      <a:lnTo>
                        <a:pt x="2381" y="1664"/>
                      </a:lnTo>
                      <a:lnTo>
                        <a:pt x="2384" y="1678"/>
                      </a:lnTo>
                      <a:lnTo>
                        <a:pt x="2386" y="1688"/>
                      </a:lnTo>
                      <a:lnTo>
                        <a:pt x="2387" y="1701"/>
                      </a:lnTo>
                      <a:lnTo>
                        <a:pt x="2388" y="1708"/>
                      </a:lnTo>
                      <a:lnTo>
                        <a:pt x="2388" y="1715"/>
                      </a:lnTo>
                      <a:lnTo>
                        <a:pt x="2388" y="1721"/>
                      </a:lnTo>
                      <a:lnTo>
                        <a:pt x="2388" y="1727"/>
                      </a:lnTo>
                      <a:lnTo>
                        <a:pt x="2389" y="1737"/>
                      </a:lnTo>
                      <a:lnTo>
                        <a:pt x="2390" y="1743"/>
                      </a:lnTo>
                      <a:lnTo>
                        <a:pt x="2390" y="1746"/>
                      </a:lnTo>
                      <a:lnTo>
                        <a:pt x="2389" y="1753"/>
                      </a:lnTo>
                      <a:lnTo>
                        <a:pt x="2389" y="1756"/>
                      </a:lnTo>
                      <a:lnTo>
                        <a:pt x="2389" y="1758"/>
                      </a:lnTo>
                      <a:lnTo>
                        <a:pt x="2389" y="1761"/>
                      </a:lnTo>
                      <a:lnTo>
                        <a:pt x="2390" y="1764"/>
                      </a:lnTo>
                      <a:lnTo>
                        <a:pt x="2391" y="1767"/>
                      </a:lnTo>
                      <a:lnTo>
                        <a:pt x="2393" y="1771"/>
                      </a:lnTo>
                      <a:lnTo>
                        <a:pt x="2395" y="1775"/>
                      </a:lnTo>
                      <a:lnTo>
                        <a:pt x="2398" y="1781"/>
                      </a:lnTo>
                      <a:lnTo>
                        <a:pt x="2403" y="1788"/>
                      </a:lnTo>
                      <a:lnTo>
                        <a:pt x="2408" y="1794"/>
                      </a:lnTo>
                      <a:lnTo>
                        <a:pt x="2412" y="1800"/>
                      </a:lnTo>
                      <a:lnTo>
                        <a:pt x="2415" y="1804"/>
                      </a:lnTo>
                      <a:lnTo>
                        <a:pt x="2418" y="1808"/>
                      </a:lnTo>
                      <a:lnTo>
                        <a:pt x="2419" y="1811"/>
                      </a:lnTo>
                      <a:lnTo>
                        <a:pt x="2424" y="1824"/>
                      </a:lnTo>
                      <a:lnTo>
                        <a:pt x="2433" y="1849"/>
                      </a:lnTo>
                      <a:lnTo>
                        <a:pt x="2438" y="1862"/>
                      </a:lnTo>
                      <a:lnTo>
                        <a:pt x="2444" y="1879"/>
                      </a:lnTo>
                      <a:lnTo>
                        <a:pt x="2452" y="1903"/>
                      </a:lnTo>
                      <a:lnTo>
                        <a:pt x="2460" y="1924"/>
                      </a:lnTo>
                      <a:lnTo>
                        <a:pt x="2468" y="1947"/>
                      </a:lnTo>
                      <a:lnTo>
                        <a:pt x="2473" y="1962"/>
                      </a:lnTo>
                      <a:lnTo>
                        <a:pt x="2476" y="1970"/>
                      </a:lnTo>
                      <a:lnTo>
                        <a:pt x="2479" y="1977"/>
                      </a:lnTo>
                      <a:lnTo>
                        <a:pt x="2480" y="1981"/>
                      </a:lnTo>
                      <a:lnTo>
                        <a:pt x="2482" y="1984"/>
                      </a:lnTo>
                      <a:lnTo>
                        <a:pt x="2482" y="1985"/>
                      </a:lnTo>
                      <a:lnTo>
                        <a:pt x="2483" y="1988"/>
                      </a:lnTo>
                      <a:lnTo>
                        <a:pt x="2481" y="1990"/>
                      </a:lnTo>
                      <a:lnTo>
                        <a:pt x="2480" y="1992"/>
                      </a:lnTo>
                      <a:lnTo>
                        <a:pt x="2478" y="1995"/>
                      </a:lnTo>
                      <a:lnTo>
                        <a:pt x="2472" y="1998"/>
                      </a:lnTo>
                      <a:lnTo>
                        <a:pt x="2471" y="1999"/>
                      </a:lnTo>
                      <a:lnTo>
                        <a:pt x="2469" y="2000"/>
                      </a:lnTo>
                      <a:lnTo>
                        <a:pt x="2463" y="2000"/>
                      </a:lnTo>
                      <a:lnTo>
                        <a:pt x="2460" y="2001"/>
                      </a:lnTo>
                      <a:lnTo>
                        <a:pt x="2458" y="2003"/>
                      </a:lnTo>
                      <a:lnTo>
                        <a:pt x="2456" y="2002"/>
                      </a:lnTo>
                      <a:lnTo>
                        <a:pt x="2451" y="2002"/>
                      </a:lnTo>
                      <a:lnTo>
                        <a:pt x="2447" y="2004"/>
                      </a:lnTo>
                      <a:lnTo>
                        <a:pt x="2444" y="2003"/>
                      </a:lnTo>
                      <a:lnTo>
                        <a:pt x="2440" y="2003"/>
                      </a:lnTo>
                      <a:lnTo>
                        <a:pt x="2435" y="2006"/>
                      </a:lnTo>
                      <a:lnTo>
                        <a:pt x="2434" y="2006"/>
                      </a:lnTo>
                      <a:lnTo>
                        <a:pt x="2430" y="2005"/>
                      </a:lnTo>
                      <a:lnTo>
                        <a:pt x="2429" y="2007"/>
                      </a:lnTo>
                      <a:lnTo>
                        <a:pt x="2425" y="2010"/>
                      </a:lnTo>
                      <a:lnTo>
                        <a:pt x="2422" y="2009"/>
                      </a:lnTo>
                      <a:lnTo>
                        <a:pt x="2420" y="2011"/>
                      </a:lnTo>
                      <a:lnTo>
                        <a:pt x="2418" y="2013"/>
                      </a:lnTo>
                      <a:lnTo>
                        <a:pt x="2416" y="2015"/>
                      </a:lnTo>
                      <a:lnTo>
                        <a:pt x="2414" y="2018"/>
                      </a:lnTo>
                      <a:lnTo>
                        <a:pt x="2414" y="2020"/>
                      </a:lnTo>
                      <a:lnTo>
                        <a:pt x="2414" y="2022"/>
                      </a:lnTo>
                      <a:lnTo>
                        <a:pt x="2412" y="2024"/>
                      </a:lnTo>
                      <a:lnTo>
                        <a:pt x="2410" y="2025"/>
                      </a:lnTo>
                      <a:lnTo>
                        <a:pt x="2408" y="2025"/>
                      </a:lnTo>
                      <a:lnTo>
                        <a:pt x="2402" y="2026"/>
                      </a:lnTo>
                      <a:lnTo>
                        <a:pt x="2396" y="2028"/>
                      </a:lnTo>
                      <a:lnTo>
                        <a:pt x="2393" y="2032"/>
                      </a:lnTo>
                      <a:lnTo>
                        <a:pt x="2392" y="2034"/>
                      </a:lnTo>
                      <a:lnTo>
                        <a:pt x="2395" y="2038"/>
                      </a:lnTo>
                      <a:lnTo>
                        <a:pt x="2398" y="2037"/>
                      </a:lnTo>
                      <a:lnTo>
                        <a:pt x="2400" y="2038"/>
                      </a:lnTo>
                      <a:lnTo>
                        <a:pt x="2401" y="2039"/>
                      </a:lnTo>
                      <a:lnTo>
                        <a:pt x="2401" y="2041"/>
                      </a:lnTo>
                      <a:lnTo>
                        <a:pt x="2404" y="2043"/>
                      </a:lnTo>
                      <a:lnTo>
                        <a:pt x="2405" y="2045"/>
                      </a:lnTo>
                      <a:lnTo>
                        <a:pt x="2407" y="2049"/>
                      </a:lnTo>
                      <a:lnTo>
                        <a:pt x="2408" y="2052"/>
                      </a:lnTo>
                      <a:lnTo>
                        <a:pt x="2408" y="2054"/>
                      </a:lnTo>
                      <a:lnTo>
                        <a:pt x="2407" y="2059"/>
                      </a:lnTo>
                      <a:lnTo>
                        <a:pt x="2407" y="2063"/>
                      </a:lnTo>
                      <a:lnTo>
                        <a:pt x="2408" y="2067"/>
                      </a:lnTo>
                      <a:lnTo>
                        <a:pt x="2410" y="2068"/>
                      </a:lnTo>
                      <a:lnTo>
                        <a:pt x="2412" y="2072"/>
                      </a:lnTo>
                      <a:lnTo>
                        <a:pt x="2416" y="2076"/>
                      </a:lnTo>
                      <a:lnTo>
                        <a:pt x="2419" y="2078"/>
                      </a:lnTo>
                      <a:lnTo>
                        <a:pt x="2418" y="2084"/>
                      </a:lnTo>
                      <a:lnTo>
                        <a:pt x="2416" y="2087"/>
                      </a:lnTo>
                      <a:lnTo>
                        <a:pt x="2416" y="2089"/>
                      </a:lnTo>
                      <a:lnTo>
                        <a:pt x="2416" y="2092"/>
                      </a:lnTo>
                      <a:lnTo>
                        <a:pt x="2416" y="2094"/>
                      </a:lnTo>
                      <a:lnTo>
                        <a:pt x="2417" y="2100"/>
                      </a:lnTo>
                      <a:lnTo>
                        <a:pt x="2418" y="2103"/>
                      </a:lnTo>
                      <a:lnTo>
                        <a:pt x="2417" y="2106"/>
                      </a:lnTo>
                      <a:lnTo>
                        <a:pt x="2416" y="2109"/>
                      </a:lnTo>
                      <a:lnTo>
                        <a:pt x="2416" y="2112"/>
                      </a:lnTo>
                      <a:lnTo>
                        <a:pt x="2416" y="2115"/>
                      </a:lnTo>
                      <a:lnTo>
                        <a:pt x="2416" y="2117"/>
                      </a:lnTo>
                      <a:lnTo>
                        <a:pt x="2415" y="2119"/>
                      </a:lnTo>
                      <a:lnTo>
                        <a:pt x="2414" y="2122"/>
                      </a:lnTo>
                      <a:lnTo>
                        <a:pt x="2414" y="2126"/>
                      </a:lnTo>
                      <a:lnTo>
                        <a:pt x="2415" y="2127"/>
                      </a:lnTo>
                      <a:lnTo>
                        <a:pt x="2417" y="2130"/>
                      </a:lnTo>
                      <a:lnTo>
                        <a:pt x="2419" y="2131"/>
                      </a:lnTo>
                      <a:lnTo>
                        <a:pt x="2423" y="2134"/>
                      </a:lnTo>
                      <a:lnTo>
                        <a:pt x="2424" y="2136"/>
                      </a:lnTo>
                      <a:lnTo>
                        <a:pt x="2426" y="2137"/>
                      </a:lnTo>
                      <a:lnTo>
                        <a:pt x="2428" y="2141"/>
                      </a:lnTo>
                      <a:lnTo>
                        <a:pt x="2429" y="2144"/>
                      </a:lnTo>
                      <a:lnTo>
                        <a:pt x="2431" y="2145"/>
                      </a:lnTo>
                      <a:lnTo>
                        <a:pt x="2431" y="2149"/>
                      </a:lnTo>
                      <a:lnTo>
                        <a:pt x="2431" y="2154"/>
                      </a:lnTo>
                      <a:lnTo>
                        <a:pt x="2432" y="2156"/>
                      </a:lnTo>
                      <a:lnTo>
                        <a:pt x="2432" y="2165"/>
                      </a:lnTo>
                      <a:lnTo>
                        <a:pt x="2432" y="2166"/>
                      </a:lnTo>
                      <a:lnTo>
                        <a:pt x="2434" y="2167"/>
                      </a:lnTo>
                      <a:lnTo>
                        <a:pt x="2436" y="2168"/>
                      </a:lnTo>
                      <a:lnTo>
                        <a:pt x="2438" y="2168"/>
                      </a:lnTo>
                      <a:lnTo>
                        <a:pt x="2441" y="2168"/>
                      </a:lnTo>
                      <a:lnTo>
                        <a:pt x="2443" y="2167"/>
                      </a:lnTo>
                      <a:lnTo>
                        <a:pt x="2445" y="2168"/>
                      </a:lnTo>
                      <a:lnTo>
                        <a:pt x="2447" y="2169"/>
                      </a:lnTo>
                      <a:lnTo>
                        <a:pt x="2448" y="2171"/>
                      </a:lnTo>
                      <a:lnTo>
                        <a:pt x="2449" y="2175"/>
                      </a:lnTo>
                      <a:lnTo>
                        <a:pt x="2449" y="2176"/>
                      </a:lnTo>
                      <a:lnTo>
                        <a:pt x="2450" y="2178"/>
                      </a:lnTo>
                      <a:lnTo>
                        <a:pt x="2452" y="2179"/>
                      </a:lnTo>
                      <a:lnTo>
                        <a:pt x="2453" y="2181"/>
                      </a:lnTo>
                      <a:lnTo>
                        <a:pt x="2454" y="2184"/>
                      </a:lnTo>
                      <a:lnTo>
                        <a:pt x="2453" y="2187"/>
                      </a:lnTo>
                      <a:lnTo>
                        <a:pt x="2452" y="2188"/>
                      </a:lnTo>
                      <a:lnTo>
                        <a:pt x="2451" y="2190"/>
                      </a:lnTo>
                      <a:lnTo>
                        <a:pt x="2451" y="2192"/>
                      </a:lnTo>
                      <a:lnTo>
                        <a:pt x="2449" y="2195"/>
                      </a:lnTo>
                      <a:lnTo>
                        <a:pt x="2448" y="2198"/>
                      </a:lnTo>
                      <a:lnTo>
                        <a:pt x="2446" y="2200"/>
                      </a:lnTo>
                      <a:lnTo>
                        <a:pt x="2445" y="2203"/>
                      </a:lnTo>
                      <a:lnTo>
                        <a:pt x="2444" y="2204"/>
                      </a:lnTo>
                      <a:lnTo>
                        <a:pt x="2441" y="2207"/>
                      </a:lnTo>
                      <a:lnTo>
                        <a:pt x="2440" y="2210"/>
                      </a:lnTo>
                      <a:lnTo>
                        <a:pt x="2440" y="2215"/>
                      </a:lnTo>
                      <a:lnTo>
                        <a:pt x="2441" y="2218"/>
                      </a:lnTo>
                      <a:lnTo>
                        <a:pt x="2444" y="2221"/>
                      </a:lnTo>
                      <a:lnTo>
                        <a:pt x="2448" y="2225"/>
                      </a:lnTo>
                      <a:lnTo>
                        <a:pt x="2451" y="2229"/>
                      </a:lnTo>
                      <a:lnTo>
                        <a:pt x="2453" y="2232"/>
                      </a:lnTo>
                      <a:lnTo>
                        <a:pt x="2457" y="2236"/>
                      </a:lnTo>
                      <a:lnTo>
                        <a:pt x="2458" y="2238"/>
                      </a:lnTo>
                      <a:lnTo>
                        <a:pt x="2458" y="2239"/>
                      </a:lnTo>
                      <a:lnTo>
                        <a:pt x="2457" y="2242"/>
                      </a:lnTo>
                      <a:lnTo>
                        <a:pt x="2455" y="2244"/>
                      </a:lnTo>
                      <a:lnTo>
                        <a:pt x="2453" y="2246"/>
                      </a:lnTo>
                      <a:lnTo>
                        <a:pt x="2447" y="2247"/>
                      </a:lnTo>
                      <a:lnTo>
                        <a:pt x="2440" y="2248"/>
                      </a:lnTo>
                      <a:lnTo>
                        <a:pt x="2437" y="2254"/>
                      </a:lnTo>
                      <a:lnTo>
                        <a:pt x="2437" y="2257"/>
                      </a:lnTo>
                      <a:lnTo>
                        <a:pt x="2438" y="2260"/>
                      </a:lnTo>
                      <a:lnTo>
                        <a:pt x="2437" y="2262"/>
                      </a:lnTo>
                      <a:lnTo>
                        <a:pt x="2434" y="2268"/>
                      </a:lnTo>
                      <a:lnTo>
                        <a:pt x="2431" y="2275"/>
                      </a:lnTo>
                      <a:lnTo>
                        <a:pt x="2414" y="2300"/>
                      </a:lnTo>
                      <a:lnTo>
                        <a:pt x="2405" y="2316"/>
                      </a:lnTo>
                      <a:lnTo>
                        <a:pt x="2392" y="2338"/>
                      </a:lnTo>
                      <a:lnTo>
                        <a:pt x="2379" y="2359"/>
                      </a:lnTo>
                      <a:lnTo>
                        <a:pt x="2375" y="2368"/>
                      </a:lnTo>
                      <a:lnTo>
                        <a:pt x="2373" y="2374"/>
                      </a:lnTo>
                      <a:lnTo>
                        <a:pt x="2372" y="2379"/>
                      </a:lnTo>
                      <a:lnTo>
                        <a:pt x="2372" y="2388"/>
                      </a:lnTo>
                      <a:lnTo>
                        <a:pt x="2372" y="2398"/>
                      </a:lnTo>
                      <a:lnTo>
                        <a:pt x="2372" y="2406"/>
                      </a:lnTo>
                      <a:lnTo>
                        <a:pt x="2372" y="2416"/>
                      </a:lnTo>
                      <a:lnTo>
                        <a:pt x="2373" y="2423"/>
                      </a:lnTo>
                      <a:lnTo>
                        <a:pt x="2374" y="2427"/>
                      </a:lnTo>
                      <a:lnTo>
                        <a:pt x="2374" y="2438"/>
                      </a:lnTo>
                      <a:lnTo>
                        <a:pt x="2375" y="2444"/>
                      </a:lnTo>
                      <a:lnTo>
                        <a:pt x="2377" y="2450"/>
                      </a:lnTo>
                      <a:lnTo>
                        <a:pt x="2380" y="2460"/>
                      </a:lnTo>
                      <a:lnTo>
                        <a:pt x="2381" y="2468"/>
                      </a:lnTo>
                      <a:lnTo>
                        <a:pt x="2380" y="2471"/>
                      </a:lnTo>
                      <a:lnTo>
                        <a:pt x="2380" y="2472"/>
                      </a:lnTo>
                      <a:lnTo>
                        <a:pt x="2379" y="2475"/>
                      </a:lnTo>
                      <a:lnTo>
                        <a:pt x="2378" y="2477"/>
                      </a:lnTo>
                      <a:lnTo>
                        <a:pt x="2376" y="2479"/>
                      </a:lnTo>
                      <a:lnTo>
                        <a:pt x="2373" y="2480"/>
                      </a:lnTo>
                      <a:lnTo>
                        <a:pt x="2369" y="2482"/>
                      </a:lnTo>
                      <a:lnTo>
                        <a:pt x="2362" y="2483"/>
                      </a:lnTo>
                      <a:lnTo>
                        <a:pt x="2355" y="2484"/>
                      </a:lnTo>
                      <a:lnTo>
                        <a:pt x="2350" y="2483"/>
                      </a:lnTo>
                      <a:lnTo>
                        <a:pt x="2346" y="2480"/>
                      </a:lnTo>
                      <a:lnTo>
                        <a:pt x="2342" y="2475"/>
                      </a:lnTo>
                      <a:lnTo>
                        <a:pt x="2338" y="2470"/>
                      </a:lnTo>
                      <a:lnTo>
                        <a:pt x="2335" y="2462"/>
                      </a:lnTo>
                      <a:lnTo>
                        <a:pt x="2328" y="2452"/>
                      </a:lnTo>
                      <a:lnTo>
                        <a:pt x="2323" y="2446"/>
                      </a:lnTo>
                      <a:lnTo>
                        <a:pt x="2321" y="2442"/>
                      </a:lnTo>
                      <a:lnTo>
                        <a:pt x="2320" y="2437"/>
                      </a:lnTo>
                      <a:lnTo>
                        <a:pt x="2319" y="2430"/>
                      </a:lnTo>
                      <a:lnTo>
                        <a:pt x="2317" y="2425"/>
                      </a:lnTo>
                      <a:lnTo>
                        <a:pt x="2308" y="2427"/>
                      </a:lnTo>
                      <a:lnTo>
                        <a:pt x="2306" y="2429"/>
                      </a:lnTo>
                      <a:lnTo>
                        <a:pt x="2301" y="2429"/>
                      </a:lnTo>
                      <a:lnTo>
                        <a:pt x="2298" y="2429"/>
                      </a:lnTo>
                      <a:lnTo>
                        <a:pt x="2297" y="2431"/>
                      </a:lnTo>
                      <a:lnTo>
                        <a:pt x="2294" y="2426"/>
                      </a:lnTo>
                      <a:lnTo>
                        <a:pt x="2293" y="2424"/>
                      </a:lnTo>
                      <a:lnTo>
                        <a:pt x="2292" y="2421"/>
                      </a:lnTo>
                      <a:lnTo>
                        <a:pt x="2290" y="2418"/>
                      </a:lnTo>
                      <a:lnTo>
                        <a:pt x="2289" y="2417"/>
                      </a:lnTo>
                      <a:lnTo>
                        <a:pt x="2287" y="2414"/>
                      </a:lnTo>
                      <a:lnTo>
                        <a:pt x="2285" y="2412"/>
                      </a:lnTo>
                      <a:lnTo>
                        <a:pt x="2282" y="2414"/>
                      </a:lnTo>
                      <a:lnTo>
                        <a:pt x="2280" y="2414"/>
                      </a:lnTo>
                      <a:lnTo>
                        <a:pt x="2278" y="2415"/>
                      </a:lnTo>
                      <a:lnTo>
                        <a:pt x="2275" y="2417"/>
                      </a:lnTo>
                      <a:lnTo>
                        <a:pt x="2273" y="2417"/>
                      </a:lnTo>
                      <a:lnTo>
                        <a:pt x="2268" y="2417"/>
                      </a:lnTo>
                      <a:lnTo>
                        <a:pt x="2265" y="2418"/>
                      </a:lnTo>
                      <a:lnTo>
                        <a:pt x="2262" y="2417"/>
                      </a:lnTo>
                      <a:lnTo>
                        <a:pt x="2254" y="2425"/>
                      </a:lnTo>
                      <a:lnTo>
                        <a:pt x="2253" y="2429"/>
                      </a:lnTo>
                      <a:lnTo>
                        <a:pt x="2254" y="2435"/>
                      </a:lnTo>
                      <a:lnTo>
                        <a:pt x="2254" y="2441"/>
                      </a:lnTo>
                      <a:lnTo>
                        <a:pt x="2252" y="2447"/>
                      </a:lnTo>
                      <a:lnTo>
                        <a:pt x="2249" y="2456"/>
                      </a:lnTo>
                      <a:lnTo>
                        <a:pt x="2244" y="2471"/>
                      </a:lnTo>
                      <a:lnTo>
                        <a:pt x="2235" y="2493"/>
                      </a:lnTo>
                      <a:lnTo>
                        <a:pt x="2231" y="2504"/>
                      </a:lnTo>
                      <a:lnTo>
                        <a:pt x="2229" y="2514"/>
                      </a:lnTo>
                      <a:lnTo>
                        <a:pt x="2226" y="2520"/>
                      </a:lnTo>
                      <a:lnTo>
                        <a:pt x="2222" y="2527"/>
                      </a:lnTo>
                      <a:lnTo>
                        <a:pt x="2198" y="2559"/>
                      </a:lnTo>
                      <a:lnTo>
                        <a:pt x="2169" y="2554"/>
                      </a:lnTo>
                      <a:lnTo>
                        <a:pt x="2140" y="2548"/>
                      </a:lnTo>
                      <a:lnTo>
                        <a:pt x="2111" y="2543"/>
                      </a:lnTo>
                      <a:lnTo>
                        <a:pt x="2082" y="2536"/>
                      </a:lnTo>
                      <a:lnTo>
                        <a:pt x="2052" y="2530"/>
                      </a:lnTo>
                      <a:lnTo>
                        <a:pt x="2023" y="2525"/>
                      </a:lnTo>
                      <a:lnTo>
                        <a:pt x="1994" y="2519"/>
                      </a:lnTo>
                      <a:lnTo>
                        <a:pt x="1965" y="2512"/>
                      </a:lnTo>
                      <a:lnTo>
                        <a:pt x="1936" y="2507"/>
                      </a:lnTo>
                      <a:lnTo>
                        <a:pt x="1907" y="2500"/>
                      </a:lnTo>
                      <a:lnTo>
                        <a:pt x="1878" y="2495"/>
                      </a:lnTo>
                      <a:lnTo>
                        <a:pt x="1868" y="2493"/>
                      </a:lnTo>
                      <a:lnTo>
                        <a:pt x="1849" y="2489"/>
                      </a:lnTo>
                      <a:lnTo>
                        <a:pt x="1820" y="2482"/>
                      </a:lnTo>
                      <a:lnTo>
                        <a:pt x="1790" y="2477"/>
                      </a:lnTo>
                      <a:lnTo>
                        <a:pt x="1774" y="2474"/>
                      </a:lnTo>
                      <a:lnTo>
                        <a:pt x="1761" y="2471"/>
                      </a:lnTo>
                      <a:lnTo>
                        <a:pt x="1732" y="2465"/>
                      </a:lnTo>
                      <a:lnTo>
                        <a:pt x="1703" y="2459"/>
                      </a:lnTo>
                      <a:lnTo>
                        <a:pt x="1674" y="2453"/>
                      </a:lnTo>
                      <a:lnTo>
                        <a:pt x="1645" y="2448"/>
                      </a:lnTo>
                      <a:lnTo>
                        <a:pt x="1616" y="2442"/>
                      </a:lnTo>
                      <a:lnTo>
                        <a:pt x="1587" y="2435"/>
                      </a:lnTo>
                      <a:lnTo>
                        <a:pt x="1558" y="2430"/>
                      </a:lnTo>
                      <a:lnTo>
                        <a:pt x="1534" y="2425"/>
                      </a:lnTo>
                      <a:lnTo>
                        <a:pt x="1529" y="2424"/>
                      </a:lnTo>
                      <a:lnTo>
                        <a:pt x="1503" y="2418"/>
                      </a:lnTo>
                      <a:lnTo>
                        <a:pt x="1499" y="2418"/>
                      </a:lnTo>
                      <a:lnTo>
                        <a:pt x="1470" y="2412"/>
                      </a:lnTo>
                      <a:lnTo>
                        <a:pt x="1441" y="2406"/>
                      </a:lnTo>
                      <a:lnTo>
                        <a:pt x="1412" y="2401"/>
                      </a:lnTo>
                      <a:lnTo>
                        <a:pt x="1383" y="2394"/>
                      </a:lnTo>
                      <a:lnTo>
                        <a:pt x="1354" y="2388"/>
                      </a:lnTo>
                      <a:lnTo>
                        <a:pt x="1324" y="2383"/>
                      </a:lnTo>
                      <a:lnTo>
                        <a:pt x="1296" y="2377"/>
                      </a:lnTo>
                      <a:lnTo>
                        <a:pt x="1266" y="2370"/>
                      </a:lnTo>
                      <a:lnTo>
                        <a:pt x="1254" y="2369"/>
                      </a:lnTo>
                      <a:lnTo>
                        <a:pt x="1237" y="2365"/>
                      </a:lnTo>
                      <a:lnTo>
                        <a:pt x="1208" y="2359"/>
                      </a:lnTo>
                      <a:lnTo>
                        <a:pt x="1179" y="2354"/>
                      </a:lnTo>
                      <a:lnTo>
                        <a:pt x="1150" y="2348"/>
                      </a:lnTo>
                      <a:lnTo>
                        <a:pt x="1121" y="2341"/>
                      </a:lnTo>
                      <a:lnTo>
                        <a:pt x="1092" y="2336"/>
                      </a:lnTo>
                      <a:lnTo>
                        <a:pt x="1062" y="2330"/>
                      </a:lnTo>
                      <a:lnTo>
                        <a:pt x="1033" y="2324"/>
                      </a:lnTo>
                      <a:lnTo>
                        <a:pt x="1028" y="2322"/>
                      </a:lnTo>
                      <a:lnTo>
                        <a:pt x="1028" y="2324"/>
                      </a:lnTo>
                      <a:lnTo>
                        <a:pt x="1025" y="2330"/>
                      </a:lnTo>
                      <a:lnTo>
                        <a:pt x="1024" y="2340"/>
                      </a:lnTo>
                      <a:lnTo>
                        <a:pt x="1022" y="2351"/>
                      </a:lnTo>
                      <a:lnTo>
                        <a:pt x="1025" y="2359"/>
                      </a:lnTo>
                      <a:lnTo>
                        <a:pt x="1033" y="2363"/>
                      </a:lnTo>
                      <a:lnTo>
                        <a:pt x="1041" y="2367"/>
                      </a:lnTo>
                      <a:lnTo>
                        <a:pt x="1045" y="2374"/>
                      </a:lnTo>
                      <a:lnTo>
                        <a:pt x="1045" y="2383"/>
                      </a:lnTo>
                      <a:lnTo>
                        <a:pt x="1041" y="2391"/>
                      </a:lnTo>
                      <a:lnTo>
                        <a:pt x="1037" y="2397"/>
                      </a:lnTo>
                      <a:lnTo>
                        <a:pt x="1037" y="2398"/>
                      </a:lnTo>
                      <a:lnTo>
                        <a:pt x="1030" y="2403"/>
                      </a:lnTo>
                      <a:lnTo>
                        <a:pt x="1020" y="2405"/>
                      </a:lnTo>
                      <a:lnTo>
                        <a:pt x="1013" y="2409"/>
                      </a:lnTo>
                      <a:lnTo>
                        <a:pt x="1007" y="2415"/>
                      </a:lnTo>
                      <a:lnTo>
                        <a:pt x="998" y="2417"/>
                      </a:lnTo>
                      <a:lnTo>
                        <a:pt x="988" y="2419"/>
                      </a:lnTo>
                      <a:lnTo>
                        <a:pt x="981" y="2424"/>
                      </a:lnTo>
                      <a:lnTo>
                        <a:pt x="974" y="2428"/>
                      </a:lnTo>
                      <a:lnTo>
                        <a:pt x="967" y="2432"/>
                      </a:lnTo>
                      <a:lnTo>
                        <a:pt x="962" y="2439"/>
                      </a:lnTo>
                      <a:lnTo>
                        <a:pt x="958" y="2447"/>
                      </a:lnTo>
                      <a:lnTo>
                        <a:pt x="954" y="2454"/>
                      </a:lnTo>
                      <a:lnTo>
                        <a:pt x="945" y="2457"/>
                      </a:lnTo>
                      <a:lnTo>
                        <a:pt x="938" y="2462"/>
                      </a:lnTo>
                      <a:lnTo>
                        <a:pt x="932" y="2467"/>
                      </a:lnTo>
                      <a:lnTo>
                        <a:pt x="926" y="2473"/>
                      </a:lnTo>
                      <a:lnTo>
                        <a:pt x="922" y="2480"/>
                      </a:lnTo>
                      <a:lnTo>
                        <a:pt x="916" y="2485"/>
                      </a:lnTo>
                      <a:lnTo>
                        <a:pt x="910" y="2480"/>
                      </a:lnTo>
                      <a:lnTo>
                        <a:pt x="906" y="2473"/>
                      </a:lnTo>
                      <a:lnTo>
                        <a:pt x="901" y="2466"/>
                      </a:lnTo>
                      <a:lnTo>
                        <a:pt x="896" y="2459"/>
                      </a:lnTo>
                      <a:lnTo>
                        <a:pt x="893" y="2450"/>
                      </a:lnTo>
                      <a:lnTo>
                        <a:pt x="891" y="2441"/>
                      </a:lnTo>
                      <a:lnTo>
                        <a:pt x="888" y="2433"/>
                      </a:lnTo>
                      <a:lnTo>
                        <a:pt x="883" y="2426"/>
                      </a:lnTo>
                      <a:lnTo>
                        <a:pt x="875" y="2423"/>
                      </a:lnTo>
                      <a:lnTo>
                        <a:pt x="867" y="2419"/>
                      </a:lnTo>
                      <a:lnTo>
                        <a:pt x="857" y="2420"/>
                      </a:lnTo>
                      <a:lnTo>
                        <a:pt x="848" y="2423"/>
                      </a:lnTo>
                      <a:lnTo>
                        <a:pt x="838" y="2424"/>
                      </a:lnTo>
                      <a:lnTo>
                        <a:pt x="832" y="2426"/>
                      </a:lnTo>
                      <a:lnTo>
                        <a:pt x="821" y="2426"/>
                      </a:lnTo>
                      <a:lnTo>
                        <a:pt x="812" y="2428"/>
                      </a:lnTo>
                      <a:lnTo>
                        <a:pt x="805" y="2433"/>
                      </a:lnTo>
                      <a:lnTo>
                        <a:pt x="799" y="2438"/>
                      </a:lnTo>
                      <a:lnTo>
                        <a:pt x="794" y="2445"/>
                      </a:lnTo>
                      <a:lnTo>
                        <a:pt x="791" y="2454"/>
                      </a:lnTo>
                      <a:lnTo>
                        <a:pt x="790" y="2465"/>
                      </a:lnTo>
                      <a:lnTo>
                        <a:pt x="787" y="2474"/>
                      </a:lnTo>
                      <a:lnTo>
                        <a:pt x="783" y="2482"/>
                      </a:lnTo>
                      <a:lnTo>
                        <a:pt x="779" y="2488"/>
                      </a:lnTo>
                      <a:lnTo>
                        <a:pt x="774" y="2495"/>
                      </a:lnTo>
                      <a:lnTo>
                        <a:pt x="774" y="2505"/>
                      </a:lnTo>
                      <a:lnTo>
                        <a:pt x="778" y="2512"/>
                      </a:lnTo>
                      <a:lnTo>
                        <a:pt x="783" y="2519"/>
                      </a:lnTo>
                      <a:lnTo>
                        <a:pt x="786" y="2526"/>
                      </a:lnTo>
                      <a:lnTo>
                        <a:pt x="785" y="2537"/>
                      </a:lnTo>
                      <a:lnTo>
                        <a:pt x="778" y="2541"/>
                      </a:lnTo>
                      <a:lnTo>
                        <a:pt x="770" y="2544"/>
                      </a:lnTo>
                      <a:lnTo>
                        <a:pt x="762" y="2548"/>
                      </a:lnTo>
                      <a:lnTo>
                        <a:pt x="754" y="2552"/>
                      </a:lnTo>
                      <a:lnTo>
                        <a:pt x="749" y="2559"/>
                      </a:lnTo>
                      <a:lnTo>
                        <a:pt x="741" y="2562"/>
                      </a:lnTo>
                      <a:lnTo>
                        <a:pt x="732" y="2565"/>
                      </a:lnTo>
                      <a:lnTo>
                        <a:pt x="726" y="2570"/>
                      </a:lnTo>
                      <a:lnTo>
                        <a:pt x="719" y="2575"/>
                      </a:lnTo>
                      <a:lnTo>
                        <a:pt x="709" y="2577"/>
                      </a:lnTo>
                      <a:lnTo>
                        <a:pt x="700" y="2579"/>
                      </a:lnTo>
                      <a:lnTo>
                        <a:pt x="695" y="2586"/>
                      </a:lnTo>
                      <a:lnTo>
                        <a:pt x="693" y="2595"/>
                      </a:lnTo>
                      <a:lnTo>
                        <a:pt x="690" y="2600"/>
                      </a:lnTo>
                      <a:lnTo>
                        <a:pt x="689" y="2603"/>
                      </a:lnTo>
                      <a:lnTo>
                        <a:pt x="682" y="2607"/>
                      </a:lnTo>
                      <a:lnTo>
                        <a:pt x="675" y="2612"/>
                      </a:lnTo>
                      <a:lnTo>
                        <a:pt x="670" y="2613"/>
                      </a:lnTo>
                      <a:lnTo>
                        <a:pt x="665" y="2614"/>
                      </a:lnTo>
                      <a:lnTo>
                        <a:pt x="658" y="2610"/>
                      </a:lnTo>
                      <a:lnTo>
                        <a:pt x="647" y="2609"/>
                      </a:lnTo>
                      <a:lnTo>
                        <a:pt x="639" y="2612"/>
                      </a:lnTo>
                      <a:lnTo>
                        <a:pt x="631" y="2616"/>
                      </a:lnTo>
                      <a:lnTo>
                        <a:pt x="622" y="2619"/>
                      </a:lnTo>
                      <a:lnTo>
                        <a:pt x="613" y="2621"/>
                      </a:lnTo>
                      <a:lnTo>
                        <a:pt x="602" y="2619"/>
                      </a:lnTo>
                      <a:lnTo>
                        <a:pt x="594" y="2616"/>
                      </a:lnTo>
                      <a:lnTo>
                        <a:pt x="586" y="2612"/>
                      </a:lnTo>
                      <a:lnTo>
                        <a:pt x="577" y="2610"/>
                      </a:lnTo>
                      <a:lnTo>
                        <a:pt x="565" y="2610"/>
                      </a:lnTo>
                      <a:lnTo>
                        <a:pt x="557" y="2613"/>
                      </a:lnTo>
                      <a:lnTo>
                        <a:pt x="550" y="2618"/>
                      </a:lnTo>
                      <a:lnTo>
                        <a:pt x="546" y="2623"/>
                      </a:lnTo>
                      <a:lnTo>
                        <a:pt x="545" y="2634"/>
                      </a:lnTo>
                      <a:lnTo>
                        <a:pt x="542" y="2643"/>
                      </a:lnTo>
                      <a:lnTo>
                        <a:pt x="539" y="2650"/>
                      </a:lnTo>
                      <a:lnTo>
                        <a:pt x="536" y="2660"/>
                      </a:lnTo>
                      <a:lnTo>
                        <a:pt x="533" y="2668"/>
                      </a:lnTo>
                      <a:lnTo>
                        <a:pt x="527" y="2674"/>
                      </a:lnTo>
                      <a:lnTo>
                        <a:pt x="523" y="2681"/>
                      </a:lnTo>
                      <a:lnTo>
                        <a:pt x="518" y="2688"/>
                      </a:lnTo>
                      <a:lnTo>
                        <a:pt x="514" y="2696"/>
                      </a:lnTo>
                      <a:lnTo>
                        <a:pt x="512" y="2705"/>
                      </a:lnTo>
                      <a:lnTo>
                        <a:pt x="509" y="2714"/>
                      </a:lnTo>
                      <a:lnTo>
                        <a:pt x="504" y="2720"/>
                      </a:lnTo>
                      <a:lnTo>
                        <a:pt x="499" y="2727"/>
                      </a:lnTo>
                      <a:lnTo>
                        <a:pt x="493" y="2732"/>
                      </a:lnTo>
                      <a:lnTo>
                        <a:pt x="487" y="2738"/>
                      </a:lnTo>
                      <a:lnTo>
                        <a:pt x="480" y="2743"/>
                      </a:lnTo>
                      <a:lnTo>
                        <a:pt x="473" y="2747"/>
                      </a:lnTo>
                      <a:lnTo>
                        <a:pt x="466" y="2745"/>
                      </a:lnTo>
                      <a:lnTo>
                        <a:pt x="465" y="2744"/>
                      </a:lnTo>
                      <a:lnTo>
                        <a:pt x="461" y="2732"/>
                      </a:lnTo>
                      <a:lnTo>
                        <a:pt x="456" y="2726"/>
                      </a:lnTo>
                      <a:lnTo>
                        <a:pt x="449" y="2721"/>
                      </a:lnTo>
                      <a:lnTo>
                        <a:pt x="443" y="2718"/>
                      </a:lnTo>
                      <a:lnTo>
                        <a:pt x="437" y="2715"/>
                      </a:lnTo>
                      <a:lnTo>
                        <a:pt x="434" y="2714"/>
                      </a:lnTo>
                      <a:lnTo>
                        <a:pt x="431" y="2706"/>
                      </a:lnTo>
                      <a:lnTo>
                        <a:pt x="429" y="2697"/>
                      </a:lnTo>
                      <a:lnTo>
                        <a:pt x="428" y="2695"/>
                      </a:lnTo>
                      <a:lnTo>
                        <a:pt x="427" y="2691"/>
                      </a:lnTo>
                      <a:lnTo>
                        <a:pt x="423" y="2687"/>
                      </a:lnTo>
                      <a:lnTo>
                        <a:pt x="420" y="2683"/>
                      </a:lnTo>
                      <a:lnTo>
                        <a:pt x="413" y="2678"/>
                      </a:lnTo>
                      <a:lnTo>
                        <a:pt x="405" y="2674"/>
                      </a:lnTo>
                      <a:lnTo>
                        <a:pt x="395" y="2673"/>
                      </a:lnTo>
                      <a:lnTo>
                        <a:pt x="393" y="2671"/>
                      </a:lnTo>
                      <a:lnTo>
                        <a:pt x="389" y="2668"/>
                      </a:lnTo>
                      <a:lnTo>
                        <a:pt x="390" y="2660"/>
                      </a:lnTo>
                      <a:lnTo>
                        <a:pt x="397" y="2655"/>
                      </a:lnTo>
                      <a:lnTo>
                        <a:pt x="405" y="2652"/>
                      </a:lnTo>
                      <a:lnTo>
                        <a:pt x="408" y="2650"/>
                      </a:lnTo>
                      <a:lnTo>
                        <a:pt x="413" y="2647"/>
                      </a:lnTo>
                      <a:lnTo>
                        <a:pt x="417" y="2640"/>
                      </a:lnTo>
                      <a:lnTo>
                        <a:pt x="417" y="2629"/>
                      </a:lnTo>
                      <a:lnTo>
                        <a:pt x="412" y="2623"/>
                      </a:lnTo>
                      <a:lnTo>
                        <a:pt x="403" y="2619"/>
                      </a:lnTo>
                      <a:lnTo>
                        <a:pt x="393" y="2620"/>
                      </a:lnTo>
                      <a:lnTo>
                        <a:pt x="386" y="2625"/>
                      </a:lnTo>
                      <a:lnTo>
                        <a:pt x="380" y="2627"/>
                      </a:lnTo>
                      <a:lnTo>
                        <a:pt x="378" y="2628"/>
                      </a:lnTo>
                      <a:lnTo>
                        <a:pt x="376" y="2627"/>
                      </a:lnTo>
                      <a:lnTo>
                        <a:pt x="371" y="2624"/>
                      </a:lnTo>
                      <a:lnTo>
                        <a:pt x="370" y="2613"/>
                      </a:lnTo>
                      <a:lnTo>
                        <a:pt x="371" y="2604"/>
                      </a:lnTo>
                      <a:lnTo>
                        <a:pt x="370" y="2604"/>
                      </a:lnTo>
                      <a:lnTo>
                        <a:pt x="342" y="2604"/>
                      </a:lnTo>
                      <a:lnTo>
                        <a:pt x="313" y="2603"/>
                      </a:lnTo>
                      <a:lnTo>
                        <a:pt x="333" y="2567"/>
                      </a:lnTo>
                      <a:lnTo>
                        <a:pt x="335" y="2565"/>
                      </a:lnTo>
                      <a:lnTo>
                        <a:pt x="336" y="2563"/>
                      </a:lnTo>
                      <a:lnTo>
                        <a:pt x="337" y="2562"/>
                      </a:lnTo>
                      <a:lnTo>
                        <a:pt x="337" y="2560"/>
                      </a:lnTo>
                      <a:lnTo>
                        <a:pt x="338" y="2558"/>
                      </a:lnTo>
                      <a:lnTo>
                        <a:pt x="336" y="2556"/>
                      </a:lnTo>
                      <a:lnTo>
                        <a:pt x="338" y="2555"/>
                      </a:lnTo>
                      <a:lnTo>
                        <a:pt x="339" y="2555"/>
                      </a:lnTo>
                      <a:lnTo>
                        <a:pt x="338" y="2553"/>
                      </a:lnTo>
                      <a:lnTo>
                        <a:pt x="338" y="2551"/>
                      </a:lnTo>
                      <a:lnTo>
                        <a:pt x="340" y="2547"/>
                      </a:lnTo>
                      <a:lnTo>
                        <a:pt x="341" y="2545"/>
                      </a:lnTo>
                      <a:lnTo>
                        <a:pt x="342" y="2540"/>
                      </a:lnTo>
                      <a:lnTo>
                        <a:pt x="342" y="2538"/>
                      </a:lnTo>
                      <a:lnTo>
                        <a:pt x="345" y="2528"/>
                      </a:lnTo>
                      <a:lnTo>
                        <a:pt x="346" y="2526"/>
                      </a:lnTo>
                      <a:lnTo>
                        <a:pt x="347" y="2524"/>
                      </a:lnTo>
                      <a:lnTo>
                        <a:pt x="348" y="2523"/>
                      </a:lnTo>
                      <a:lnTo>
                        <a:pt x="351" y="2523"/>
                      </a:lnTo>
                      <a:lnTo>
                        <a:pt x="355" y="2523"/>
                      </a:lnTo>
                      <a:lnTo>
                        <a:pt x="356" y="2524"/>
                      </a:lnTo>
                      <a:lnTo>
                        <a:pt x="356" y="2526"/>
                      </a:lnTo>
                      <a:lnTo>
                        <a:pt x="357" y="2528"/>
                      </a:lnTo>
                      <a:lnTo>
                        <a:pt x="360" y="2528"/>
                      </a:lnTo>
                      <a:lnTo>
                        <a:pt x="362" y="2527"/>
                      </a:lnTo>
                      <a:lnTo>
                        <a:pt x="363" y="2524"/>
                      </a:lnTo>
                      <a:lnTo>
                        <a:pt x="366" y="2524"/>
                      </a:lnTo>
                      <a:lnTo>
                        <a:pt x="368" y="2522"/>
                      </a:lnTo>
                      <a:lnTo>
                        <a:pt x="369" y="2519"/>
                      </a:lnTo>
                      <a:lnTo>
                        <a:pt x="369" y="2517"/>
                      </a:lnTo>
                      <a:lnTo>
                        <a:pt x="368" y="2513"/>
                      </a:lnTo>
                      <a:lnTo>
                        <a:pt x="367" y="2511"/>
                      </a:lnTo>
                      <a:lnTo>
                        <a:pt x="367" y="2507"/>
                      </a:lnTo>
                      <a:lnTo>
                        <a:pt x="369" y="2506"/>
                      </a:lnTo>
                      <a:lnTo>
                        <a:pt x="369" y="2504"/>
                      </a:lnTo>
                      <a:lnTo>
                        <a:pt x="367" y="2499"/>
                      </a:lnTo>
                      <a:lnTo>
                        <a:pt x="365" y="2497"/>
                      </a:lnTo>
                      <a:lnTo>
                        <a:pt x="360" y="2493"/>
                      </a:lnTo>
                      <a:lnTo>
                        <a:pt x="360" y="2490"/>
                      </a:lnTo>
                      <a:lnTo>
                        <a:pt x="356" y="2487"/>
                      </a:lnTo>
                      <a:lnTo>
                        <a:pt x="352" y="2483"/>
                      </a:lnTo>
                      <a:lnTo>
                        <a:pt x="351" y="2474"/>
                      </a:lnTo>
                      <a:lnTo>
                        <a:pt x="351" y="2469"/>
                      </a:lnTo>
                      <a:lnTo>
                        <a:pt x="350" y="2466"/>
                      </a:lnTo>
                      <a:lnTo>
                        <a:pt x="350" y="2464"/>
                      </a:lnTo>
                      <a:lnTo>
                        <a:pt x="349" y="2459"/>
                      </a:lnTo>
                      <a:lnTo>
                        <a:pt x="349" y="2454"/>
                      </a:lnTo>
                      <a:lnTo>
                        <a:pt x="348" y="2450"/>
                      </a:lnTo>
                      <a:lnTo>
                        <a:pt x="345" y="2446"/>
                      </a:lnTo>
                      <a:lnTo>
                        <a:pt x="344" y="2444"/>
                      </a:lnTo>
                      <a:lnTo>
                        <a:pt x="342" y="2444"/>
                      </a:lnTo>
                      <a:lnTo>
                        <a:pt x="338" y="2442"/>
                      </a:lnTo>
                      <a:lnTo>
                        <a:pt x="335" y="2440"/>
                      </a:lnTo>
                      <a:lnTo>
                        <a:pt x="333" y="2439"/>
                      </a:lnTo>
                      <a:lnTo>
                        <a:pt x="329" y="2437"/>
                      </a:lnTo>
                      <a:lnTo>
                        <a:pt x="327" y="2435"/>
                      </a:lnTo>
                      <a:lnTo>
                        <a:pt x="325" y="2433"/>
                      </a:lnTo>
                      <a:lnTo>
                        <a:pt x="321" y="2426"/>
                      </a:lnTo>
                      <a:lnTo>
                        <a:pt x="320" y="2424"/>
                      </a:lnTo>
                      <a:lnTo>
                        <a:pt x="318" y="2423"/>
                      </a:lnTo>
                      <a:lnTo>
                        <a:pt x="316" y="2423"/>
                      </a:lnTo>
                      <a:lnTo>
                        <a:pt x="313" y="2424"/>
                      </a:lnTo>
                      <a:lnTo>
                        <a:pt x="313" y="2425"/>
                      </a:lnTo>
                      <a:lnTo>
                        <a:pt x="311" y="2427"/>
                      </a:lnTo>
                      <a:lnTo>
                        <a:pt x="310" y="2428"/>
                      </a:lnTo>
                      <a:lnTo>
                        <a:pt x="308" y="2425"/>
                      </a:lnTo>
                      <a:lnTo>
                        <a:pt x="306" y="2426"/>
                      </a:lnTo>
                      <a:lnTo>
                        <a:pt x="303" y="2424"/>
                      </a:lnTo>
                      <a:lnTo>
                        <a:pt x="301" y="2423"/>
                      </a:lnTo>
                      <a:lnTo>
                        <a:pt x="300" y="2424"/>
                      </a:lnTo>
                      <a:lnTo>
                        <a:pt x="296" y="2423"/>
                      </a:lnTo>
                      <a:lnTo>
                        <a:pt x="293" y="2425"/>
                      </a:lnTo>
                      <a:lnTo>
                        <a:pt x="290" y="2425"/>
                      </a:lnTo>
                      <a:lnTo>
                        <a:pt x="286" y="2425"/>
                      </a:lnTo>
                      <a:lnTo>
                        <a:pt x="281" y="2424"/>
                      </a:lnTo>
                      <a:lnTo>
                        <a:pt x="277" y="2420"/>
                      </a:lnTo>
                      <a:lnTo>
                        <a:pt x="275" y="2412"/>
                      </a:lnTo>
                      <a:lnTo>
                        <a:pt x="274" y="2410"/>
                      </a:lnTo>
                      <a:lnTo>
                        <a:pt x="270" y="2408"/>
                      </a:lnTo>
                      <a:lnTo>
                        <a:pt x="268" y="2406"/>
                      </a:lnTo>
                      <a:lnTo>
                        <a:pt x="267" y="2404"/>
                      </a:lnTo>
                      <a:lnTo>
                        <a:pt x="268" y="2403"/>
                      </a:lnTo>
                      <a:lnTo>
                        <a:pt x="271" y="2401"/>
                      </a:lnTo>
                      <a:lnTo>
                        <a:pt x="273" y="2400"/>
                      </a:lnTo>
                      <a:lnTo>
                        <a:pt x="276" y="2396"/>
                      </a:lnTo>
                      <a:lnTo>
                        <a:pt x="280" y="2393"/>
                      </a:lnTo>
                      <a:lnTo>
                        <a:pt x="282" y="2390"/>
                      </a:lnTo>
                      <a:lnTo>
                        <a:pt x="282" y="2387"/>
                      </a:lnTo>
                      <a:lnTo>
                        <a:pt x="282" y="2384"/>
                      </a:lnTo>
                      <a:lnTo>
                        <a:pt x="282" y="2383"/>
                      </a:lnTo>
                      <a:lnTo>
                        <a:pt x="284" y="2381"/>
                      </a:lnTo>
                      <a:lnTo>
                        <a:pt x="286" y="2379"/>
                      </a:lnTo>
                      <a:lnTo>
                        <a:pt x="289" y="2377"/>
                      </a:lnTo>
                      <a:lnTo>
                        <a:pt x="290" y="2373"/>
                      </a:lnTo>
                      <a:lnTo>
                        <a:pt x="289" y="2371"/>
                      </a:lnTo>
                      <a:lnTo>
                        <a:pt x="288" y="2369"/>
                      </a:lnTo>
                      <a:lnTo>
                        <a:pt x="290" y="2368"/>
                      </a:lnTo>
                      <a:lnTo>
                        <a:pt x="292" y="2367"/>
                      </a:lnTo>
                      <a:lnTo>
                        <a:pt x="294" y="2367"/>
                      </a:lnTo>
                      <a:lnTo>
                        <a:pt x="296" y="2364"/>
                      </a:lnTo>
                      <a:lnTo>
                        <a:pt x="295" y="2363"/>
                      </a:lnTo>
                      <a:lnTo>
                        <a:pt x="296" y="2361"/>
                      </a:lnTo>
                      <a:lnTo>
                        <a:pt x="296" y="2359"/>
                      </a:lnTo>
                      <a:lnTo>
                        <a:pt x="297" y="2358"/>
                      </a:lnTo>
                      <a:lnTo>
                        <a:pt x="298" y="2359"/>
                      </a:lnTo>
                      <a:lnTo>
                        <a:pt x="300" y="2358"/>
                      </a:lnTo>
                      <a:lnTo>
                        <a:pt x="301" y="2353"/>
                      </a:lnTo>
                      <a:lnTo>
                        <a:pt x="300" y="2351"/>
                      </a:lnTo>
                      <a:lnTo>
                        <a:pt x="298" y="2350"/>
                      </a:lnTo>
                      <a:lnTo>
                        <a:pt x="296" y="2350"/>
                      </a:lnTo>
                      <a:lnTo>
                        <a:pt x="294" y="2350"/>
                      </a:lnTo>
                      <a:lnTo>
                        <a:pt x="291" y="2349"/>
                      </a:lnTo>
                      <a:lnTo>
                        <a:pt x="291" y="2348"/>
                      </a:lnTo>
                      <a:lnTo>
                        <a:pt x="290" y="2346"/>
                      </a:lnTo>
                      <a:lnTo>
                        <a:pt x="291" y="2344"/>
                      </a:lnTo>
                      <a:lnTo>
                        <a:pt x="292" y="2343"/>
                      </a:lnTo>
                      <a:lnTo>
                        <a:pt x="294" y="2341"/>
                      </a:lnTo>
                      <a:lnTo>
                        <a:pt x="294" y="2339"/>
                      </a:lnTo>
                      <a:lnTo>
                        <a:pt x="292" y="2338"/>
                      </a:lnTo>
                      <a:lnTo>
                        <a:pt x="289" y="2337"/>
                      </a:lnTo>
                      <a:lnTo>
                        <a:pt x="287" y="2336"/>
                      </a:lnTo>
                      <a:lnTo>
                        <a:pt x="284" y="2334"/>
                      </a:lnTo>
                      <a:lnTo>
                        <a:pt x="283" y="2334"/>
                      </a:lnTo>
                      <a:lnTo>
                        <a:pt x="281" y="2333"/>
                      </a:lnTo>
                      <a:lnTo>
                        <a:pt x="279" y="2332"/>
                      </a:lnTo>
                      <a:lnTo>
                        <a:pt x="277" y="2332"/>
                      </a:lnTo>
                      <a:lnTo>
                        <a:pt x="275" y="2332"/>
                      </a:lnTo>
                      <a:lnTo>
                        <a:pt x="271" y="2333"/>
                      </a:lnTo>
                      <a:lnTo>
                        <a:pt x="265" y="2336"/>
                      </a:lnTo>
                      <a:lnTo>
                        <a:pt x="257" y="2336"/>
                      </a:lnTo>
                      <a:lnTo>
                        <a:pt x="255" y="2337"/>
                      </a:lnTo>
                      <a:lnTo>
                        <a:pt x="251" y="2336"/>
                      </a:lnTo>
                      <a:lnTo>
                        <a:pt x="247" y="2335"/>
                      </a:lnTo>
                      <a:lnTo>
                        <a:pt x="243" y="2329"/>
                      </a:lnTo>
                      <a:lnTo>
                        <a:pt x="242" y="2325"/>
                      </a:lnTo>
                      <a:lnTo>
                        <a:pt x="238" y="2321"/>
                      </a:lnTo>
                      <a:lnTo>
                        <a:pt x="237" y="2319"/>
                      </a:lnTo>
                      <a:lnTo>
                        <a:pt x="237" y="2315"/>
                      </a:lnTo>
                      <a:lnTo>
                        <a:pt x="240" y="2312"/>
                      </a:lnTo>
                      <a:lnTo>
                        <a:pt x="241" y="2306"/>
                      </a:lnTo>
                      <a:lnTo>
                        <a:pt x="242" y="2304"/>
                      </a:lnTo>
                      <a:lnTo>
                        <a:pt x="243" y="2298"/>
                      </a:lnTo>
                      <a:lnTo>
                        <a:pt x="241" y="2295"/>
                      </a:lnTo>
                      <a:lnTo>
                        <a:pt x="242" y="2291"/>
                      </a:lnTo>
                      <a:lnTo>
                        <a:pt x="240" y="2291"/>
                      </a:lnTo>
                      <a:lnTo>
                        <a:pt x="237" y="2289"/>
                      </a:lnTo>
                      <a:lnTo>
                        <a:pt x="237" y="2287"/>
                      </a:lnTo>
                      <a:lnTo>
                        <a:pt x="237" y="2284"/>
                      </a:lnTo>
                      <a:lnTo>
                        <a:pt x="234" y="2283"/>
                      </a:lnTo>
                      <a:lnTo>
                        <a:pt x="235" y="2281"/>
                      </a:lnTo>
                      <a:lnTo>
                        <a:pt x="235" y="2279"/>
                      </a:lnTo>
                      <a:lnTo>
                        <a:pt x="232" y="2275"/>
                      </a:lnTo>
                      <a:lnTo>
                        <a:pt x="230" y="2269"/>
                      </a:lnTo>
                      <a:lnTo>
                        <a:pt x="230" y="2267"/>
                      </a:lnTo>
                      <a:lnTo>
                        <a:pt x="232" y="2263"/>
                      </a:lnTo>
                      <a:lnTo>
                        <a:pt x="233" y="2262"/>
                      </a:lnTo>
                      <a:lnTo>
                        <a:pt x="234" y="2260"/>
                      </a:lnTo>
                      <a:lnTo>
                        <a:pt x="234" y="2258"/>
                      </a:lnTo>
                      <a:lnTo>
                        <a:pt x="233" y="2256"/>
                      </a:lnTo>
                      <a:lnTo>
                        <a:pt x="232" y="2254"/>
                      </a:lnTo>
                      <a:lnTo>
                        <a:pt x="231" y="2253"/>
                      </a:lnTo>
                      <a:lnTo>
                        <a:pt x="236" y="2244"/>
                      </a:lnTo>
                      <a:lnTo>
                        <a:pt x="238" y="2241"/>
                      </a:lnTo>
                      <a:lnTo>
                        <a:pt x="240" y="2239"/>
                      </a:lnTo>
                      <a:lnTo>
                        <a:pt x="243" y="2236"/>
                      </a:lnTo>
                      <a:lnTo>
                        <a:pt x="246" y="2233"/>
                      </a:lnTo>
                      <a:lnTo>
                        <a:pt x="250" y="2231"/>
                      </a:lnTo>
                      <a:lnTo>
                        <a:pt x="255" y="2229"/>
                      </a:lnTo>
                      <a:lnTo>
                        <a:pt x="261" y="2227"/>
                      </a:lnTo>
                      <a:lnTo>
                        <a:pt x="267" y="2225"/>
                      </a:lnTo>
                      <a:lnTo>
                        <a:pt x="271" y="2222"/>
                      </a:lnTo>
                      <a:lnTo>
                        <a:pt x="272" y="2220"/>
                      </a:lnTo>
                      <a:lnTo>
                        <a:pt x="275" y="2213"/>
                      </a:lnTo>
                      <a:lnTo>
                        <a:pt x="277" y="2206"/>
                      </a:lnTo>
                      <a:lnTo>
                        <a:pt x="280" y="2199"/>
                      </a:lnTo>
                      <a:lnTo>
                        <a:pt x="287" y="2195"/>
                      </a:lnTo>
                      <a:lnTo>
                        <a:pt x="290" y="2191"/>
                      </a:lnTo>
                      <a:lnTo>
                        <a:pt x="294" y="2187"/>
                      </a:lnTo>
                      <a:lnTo>
                        <a:pt x="295" y="2181"/>
                      </a:lnTo>
                      <a:lnTo>
                        <a:pt x="294" y="2173"/>
                      </a:lnTo>
                      <a:lnTo>
                        <a:pt x="292" y="2165"/>
                      </a:lnTo>
                      <a:lnTo>
                        <a:pt x="287" y="2154"/>
                      </a:lnTo>
                      <a:lnTo>
                        <a:pt x="279" y="2143"/>
                      </a:lnTo>
                      <a:lnTo>
                        <a:pt x="273" y="2139"/>
                      </a:lnTo>
                      <a:lnTo>
                        <a:pt x="263" y="2130"/>
                      </a:lnTo>
                      <a:lnTo>
                        <a:pt x="260" y="2124"/>
                      </a:lnTo>
                      <a:lnTo>
                        <a:pt x="260" y="2119"/>
                      </a:lnTo>
                      <a:lnTo>
                        <a:pt x="261" y="2113"/>
                      </a:lnTo>
                      <a:lnTo>
                        <a:pt x="264" y="2109"/>
                      </a:lnTo>
                      <a:lnTo>
                        <a:pt x="270" y="2101"/>
                      </a:lnTo>
                      <a:lnTo>
                        <a:pt x="271" y="2102"/>
                      </a:lnTo>
                      <a:lnTo>
                        <a:pt x="273" y="2101"/>
                      </a:lnTo>
                      <a:lnTo>
                        <a:pt x="277" y="2098"/>
                      </a:lnTo>
                      <a:lnTo>
                        <a:pt x="277" y="2096"/>
                      </a:lnTo>
                      <a:lnTo>
                        <a:pt x="279" y="2094"/>
                      </a:lnTo>
                      <a:lnTo>
                        <a:pt x="279" y="2092"/>
                      </a:lnTo>
                      <a:lnTo>
                        <a:pt x="281" y="2089"/>
                      </a:lnTo>
                      <a:lnTo>
                        <a:pt x="287" y="2085"/>
                      </a:lnTo>
                      <a:lnTo>
                        <a:pt x="289" y="2084"/>
                      </a:lnTo>
                      <a:lnTo>
                        <a:pt x="293" y="2083"/>
                      </a:lnTo>
                      <a:lnTo>
                        <a:pt x="296" y="2082"/>
                      </a:lnTo>
                      <a:lnTo>
                        <a:pt x="297" y="2081"/>
                      </a:lnTo>
                      <a:lnTo>
                        <a:pt x="300" y="2081"/>
                      </a:lnTo>
                      <a:lnTo>
                        <a:pt x="305" y="2079"/>
                      </a:lnTo>
                      <a:lnTo>
                        <a:pt x="311" y="2079"/>
                      </a:lnTo>
                      <a:lnTo>
                        <a:pt x="316" y="2080"/>
                      </a:lnTo>
                      <a:lnTo>
                        <a:pt x="326" y="2082"/>
                      </a:lnTo>
                      <a:lnTo>
                        <a:pt x="333" y="2081"/>
                      </a:lnTo>
                      <a:lnTo>
                        <a:pt x="337" y="2080"/>
                      </a:lnTo>
                      <a:lnTo>
                        <a:pt x="344" y="2072"/>
                      </a:lnTo>
                      <a:lnTo>
                        <a:pt x="349" y="2067"/>
                      </a:lnTo>
                      <a:lnTo>
                        <a:pt x="353" y="2057"/>
                      </a:lnTo>
                      <a:lnTo>
                        <a:pt x="358" y="2044"/>
                      </a:lnTo>
                      <a:lnTo>
                        <a:pt x="359" y="2036"/>
                      </a:lnTo>
                      <a:lnTo>
                        <a:pt x="358" y="2028"/>
                      </a:lnTo>
                      <a:lnTo>
                        <a:pt x="356" y="2022"/>
                      </a:lnTo>
                      <a:lnTo>
                        <a:pt x="357" y="2016"/>
                      </a:lnTo>
                      <a:lnTo>
                        <a:pt x="357" y="2014"/>
                      </a:lnTo>
                      <a:lnTo>
                        <a:pt x="360" y="2009"/>
                      </a:lnTo>
                      <a:lnTo>
                        <a:pt x="367" y="2001"/>
                      </a:lnTo>
                      <a:lnTo>
                        <a:pt x="369" y="1998"/>
                      </a:lnTo>
                      <a:lnTo>
                        <a:pt x="378" y="1991"/>
                      </a:lnTo>
                      <a:lnTo>
                        <a:pt x="383" y="1987"/>
                      </a:lnTo>
                      <a:lnTo>
                        <a:pt x="391" y="1984"/>
                      </a:lnTo>
                      <a:lnTo>
                        <a:pt x="400" y="1983"/>
                      </a:lnTo>
                      <a:lnTo>
                        <a:pt x="409" y="1983"/>
                      </a:lnTo>
                      <a:lnTo>
                        <a:pt x="412" y="1982"/>
                      </a:lnTo>
                      <a:lnTo>
                        <a:pt x="414" y="1980"/>
                      </a:lnTo>
                      <a:lnTo>
                        <a:pt x="424" y="1972"/>
                      </a:lnTo>
                      <a:lnTo>
                        <a:pt x="428" y="1969"/>
                      </a:lnTo>
                      <a:lnTo>
                        <a:pt x="432" y="1967"/>
                      </a:lnTo>
                      <a:lnTo>
                        <a:pt x="435" y="1966"/>
                      </a:lnTo>
                      <a:lnTo>
                        <a:pt x="438" y="1965"/>
                      </a:lnTo>
                      <a:lnTo>
                        <a:pt x="439" y="1962"/>
                      </a:lnTo>
                      <a:lnTo>
                        <a:pt x="442" y="1956"/>
                      </a:lnTo>
                      <a:lnTo>
                        <a:pt x="444" y="1951"/>
                      </a:lnTo>
                      <a:lnTo>
                        <a:pt x="443" y="1944"/>
                      </a:lnTo>
                      <a:lnTo>
                        <a:pt x="441" y="1939"/>
                      </a:lnTo>
                      <a:lnTo>
                        <a:pt x="440" y="1935"/>
                      </a:lnTo>
                      <a:lnTo>
                        <a:pt x="440" y="1929"/>
                      </a:lnTo>
                      <a:lnTo>
                        <a:pt x="441" y="1924"/>
                      </a:lnTo>
                      <a:lnTo>
                        <a:pt x="442" y="1918"/>
                      </a:lnTo>
                      <a:lnTo>
                        <a:pt x="444" y="1913"/>
                      </a:lnTo>
                      <a:lnTo>
                        <a:pt x="450" y="1909"/>
                      </a:lnTo>
                      <a:lnTo>
                        <a:pt x="457" y="1907"/>
                      </a:lnTo>
                      <a:lnTo>
                        <a:pt x="463" y="1906"/>
                      </a:lnTo>
                      <a:lnTo>
                        <a:pt x="467" y="1908"/>
                      </a:lnTo>
                      <a:lnTo>
                        <a:pt x="473" y="1910"/>
                      </a:lnTo>
                      <a:lnTo>
                        <a:pt x="478" y="1912"/>
                      </a:lnTo>
                      <a:lnTo>
                        <a:pt x="482" y="1915"/>
                      </a:lnTo>
                      <a:lnTo>
                        <a:pt x="484" y="1917"/>
                      </a:lnTo>
                      <a:lnTo>
                        <a:pt x="487" y="1920"/>
                      </a:lnTo>
                      <a:lnTo>
                        <a:pt x="490" y="1920"/>
                      </a:lnTo>
                      <a:lnTo>
                        <a:pt x="492" y="1925"/>
                      </a:lnTo>
                      <a:lnTo>
                        <a:pt x="496" y="1930"/>
                      </a:lnTo>
                      <a:lnTo>
                        <a:pt x="508" y="1931"/>
                      </a:lnTo>
                      <a:lnTo>
                        <a:pt x="535" y="1912"/>
                      </a:lnTo>
                      <a:lnTo>
                        <a:pt x="537" y="1911"/>
                      </a:lnTo>
                      <a:lnTo>
                        <a:pt x="536" y="1908"/>
                      </a:lnTo>
                      <a:lnTo>
                        <a:pt x="534" y="1903"/>
                      </a:lnTo>
                      <a:lnTo>
                        <a:pt x="530" y="1896"/>
                      </a:lnTo>
                      <a:lnTo>
                        <a:pt x="526" y="1888"/>
                      </a:lnTo>
                      <a:lnTo>
                        <a:pt x="521" y="1882"/>
                      </a:lnTo>
                      <a:lnTo>
                        <a:pt x="517" y="1879"/>
                      </a:lnTo>
                      <a:lnTo>
                        <a:pt x="514" y="1875"/>
                      </a:lnTo>
                      <a:lnTo>
                        <a:pt x="512" y="1872"/>
                      </a:lnTo>
                      <a:lnTo>
                        <a:pt x="511" y="1868"/>
                      </a:lnTo>
                      <a:lnTo>
                        <a:pt x="511" y="1866"/>
                      </a:lnTo>
                      <a:lnTo>
                        <a:pt x="512" y="1863"/>
                      </a:lnTo>
                      <a:lnTo>
                        <a:pt x="513" y="1862"/>
                      </a:lnTo>
                      <a:lnTo>
                        <a:pt x="516" y="1859"/>
                      </a:lnTo>
                      <a:lnTo>
                        <a:pt x="519" y="1855"/>
                      </a:lnTo>
                      <a:lnTo>
                        <a:pt x="526" y="1848"/>
                      </a:lnTo>
                      <a:lnTo>
                        <a:pt x="533" y="1842"/>
                      </a:lnTo>
                      <a:lnTo>
                        <a:pt x="534" y="1841"/>
                      </a:lnTo>
                      <a:lnTo>
                        <a:pt x="535" y="1838"/>
                      </a:lnTo>
                      <a:lnTo>
                        <a:pt x="537" y="1835"/>
                      </a:lnTo>
                      <a:lnTo>
                        <a:pt x="545" y="1831"/>
                      </a:lnTo>
                      <a:lnTo>
                        <a:pt x="547" y="1830"/>
                      </a:lnTo>
                      <a:lnTo>
                        <a:pt x="549" y="1829"/>
                      </a:lnTo>
                      <a:lnTo>
                        <a:pt x="551" y="1830"/>
                      </a:lnTo>
                      <a:lnTo>
                        <a:pt x="554" y="1830"/>
                      </a:lnTo>
                      <a:lnTo>
                        <a:pt x="559" y="1828"/>
                      </a:lnTo>
                      <a:lnTo>
                        <a:pt x="560" y="1827"/>
                      </a:lnTo>
                      <a:lnTo>
                        <a:pt x="562" y="1824"/>
                      </a:lnTo>
                      <a:lnTo>
                        <a:pt x="564" y="1822"/>
                      </a:lnTo>
                      <a:lnTo>
                        <a:pt x="565" y="1816"/>
                      </a:lnTo>
                      <a:lnTo>
                        <a:pt x="566" y="1813"/>
                      </a:lnTo>
                      <a:lnTo>
                        <a:pt x="569" y="1811"/>
                      </a:lnTo>
                      <a:lnTo>
                        <a:pt x="570" y="1808"/>
                      </a:lnTo>
                      <a:lnTo>
                        <a:pt x="571" y="1805"/>
                      </a:lnTo>
                      <a:lnTo>
                        <a:pt x="573" y="1800"/>
                      </a:lnTo>
                      <a:lnTo>
                        <a:pt x="572" y="1799"/>
                      </a:lnTo>
                      <a:lnTo>
                        <a:pt x="572" y="1794"/>
                      </a:lnTo>
                      <a:lnTo>
                        <a:pt x="571" y="1792"/>
                      </a:lnTo>
                      <a:lnTo>
                        <a:pt x="568" y="1792"/>
                      </a:lnTo>
                      <a:lnTo>
                        <a:pt x="565" y="1793"/>
                      </a:lnTo>
                      <a:lnTo>
                        <a:pt x="559" y="1796"/>
                      </a:lnTo>
                      <a:lnTo>
                        <a:pt x="552" y="1794"/>
                      </a:lnTo>
                      <a:lnTo>
                        <a:pt x="550" y="1792"/>
                      </a:lnTo>
                      <a:lnTo>
                        <a:pt x="547" y="1789"/>
                      </a:lnTo>
                      <a:lnTo>
                        <a:pt x="543" y="1787"/>
                      </a:lnTo>
                      <a:lnTo>
                        <a:pt x="538" y="1784"/>
                      </a:lnTo>
                      <a:lnTo>
                        <a:pt x="534" y="1782"/>
                      </a:lnTo>
                      <a:lnTo>
                        <a:pt x="531" y="1779"/>
                      </a:lnTo>
                      <a:lnTo>
                        <a:pt x="524" y="1778"/>
                      </a:lnTo>
                      <a:lnTo>
                        <a:pt x="520" y="1777"/>
                      </a:lnTo>
                      <a:lnTo>
                        <a:pt x="515" y="1777"/>
                      </a:lnTo>
                      <a:lnTo>
                        <a:pt x="516" y="1773"/>
                      </a:lnTo>
                      <a:lnTo>
                        <a:pt x="515" y="1769"/>
                      </a:lnTo>
                      <a:lnTo>
                        <a:pt x="513" y="1765"/>
                      </a:lnTo>
                      <a:lnTo>
                        <a:pt x="510" y="1763"/>
                      </a:lnTo>
                      <a:lnTo>
                        <a:pt x="503" y="1764"/>
                      </a:lnTo>
                      <a:lnTo>
                        <a:pt x="501" y="1762"/>
                      </a:lnTo>
                      <a:lnTo>
                        <a:pt x="499" y="1760"/>
                      </a:lnTo>
                      <a:lnTo>
                        <a:pt x="497" y="1760"/>
                      </a:lnTo>
                      <a:lnTo>
                        <a:pt x="494" y="1759"/>
                      </a:lnTo>
                      <a:lnTo>
                        <a:pt x="491" y="1759"/>
                      </a:lnTo>
                      <a:lnTo>
                        <a:pt x="489" y="1758"/>
                      </a:lnTo>
                      <a:lnTo>
                        <a:pt x="487" y="1758"/>
                      </a:lnTo>
                      <a:lnTo>
                        <a:pt x="486" y="1757"/>
                      </a:lnTo>
                      <a:lnTo>
                        <a:pt x="483" y="1755"/>
                      </a:lnTo>
                      <a:lnTo>
                        <a:pt x="481" y="1754"/>
                      </a:lnTo>
                      <a:lnTo>
                        <a:pt x="476" y="1753"/>
                      </a:lnTo>
                      <a:lnTo>
                        <a:pt x="472" y="1751"/>
                      </a:lnTo>
                      <a:lnTo>
                        <a:pt x="467" y="1746"/>
                      </a:lnTo>
                      <a:lnTo>
                        <a:pt x="464" y="1742"/>
                      </a:lnTo>
                      <a:lnTo>
                        <a:pt x="460" y="1737"/>
                      </a:lnTo>
                      <a:lnTo>
                        <a:pt x="456" y="1735"/>
                      </a:lnTo>
                      <a:lnTo>
                        <a:pt x="453" y="1734"/>
                      </a:lnTo>
                      <a:lnTo>
                        <a:pt x="447" y="1734"/>
                      </a:lnTo>
                      <a:lnTo>
                        <a:pt x="444" y="1733"/>
                      </a:lnTo>
                      <a:lnTo>
                        <a:pt x="439" y="1731"/>
                      </a:lnTo>
                      <a:lnTo>
                        <a:pt x="432" y="1726"/>
                      </a:lnTo>
                      <a:lnTo>
                        <a:pt x="428" y="1725"/>
                      </a:lnTo>
                      <a:lnTo>
                        <a:pt x="424" y="1723"/>
                      </a:lnTo>
                      <a:lnTo>
                        <a:pt x="421" y="1721"/>
                      </a:lnTo>
                      <a:lnTo>
                        <a:pt x="420" y="1718"/>
                      </a:lnTo>
                      <a:lnTo>
                        <a:pt x="419" y="1715"/>
                      </a:lnTo>
                      <a:lnTo>
                        <a:pt x="418" y="1712"/>
                      </a:lnTo>
                      <a:lnTo>
                        <a:pt x="416" y="1707"/>
                      </a:lnTo>
                      <a:lnTo>
                        <a:pt x="415" y="1703"/>
                      </a:lnTo>
                      <a:lnTo>
                        <a:pt x="414" y="1700"/>
                      </a:lnTo>
                      <a:lnTo>
                        <a:pt x="413" y="1698"/>
                      </a:lnTo>
                      <a:lnTo>
                        <a:pt x="411" y="1695"/>
                      </a:lnTo>
                      <a:lnTo>
                        <a:pt x="407" y="1689"/>
                      </a:lnTo>
                      <a:lnTo>
                        <a:pt x="402" y="1684"/>
                      </a:lnTo>
                      <a:lnTo>
                        <a:pt x="397" y="1677"/>
                      </a:lnTo>
                      <a:lnTo>
                        <a:pt x="391" y="1672"/>
                      </a:lnTo>
                      <a:lnTo>
                        <a:pt x="385" y="1667"/>
                      </a:lnTo>
                      <a:lnTo>
                        <a:pt x="377" y="1659"/>
                      </a:lnTo>
                      <a:lnTo>
                        <a:pt x="371" y="1655"/>
                      </a:lnTo>
                      <a:lnTo>
                        <a:pt x="365" y="1651"/>
                      </a:lnTo>
                      <a:lnTo>
                        <a:pt x="352" y="1643"/>
                      </a:lnTo>
                      <a:lnTo>
                        <a:pt x="349" y="1640"/>
                      </a:lnTo>
                      <a:lnTo>
                        <a:pt x="344" y="1639"/>
                      </a:lnTo>
                      <a:lnTo>
                        <a:pt x="341" y="1639"/>
                      </a:lnTo>
                      <a:lnTo>
                        <a:pt x="338" y="1639"/>
                      </a:lnTo>
                      <a:lnTo>
                        <a:pt x="337" y="1642"/>
                      </a:lnTo>
                      <a:lnTo>
                        <a:pt x="334" y="1646"/>
                      </a:lnTo>
                      <a:lnTo>
                        <a:pt x="332" y="1650"/>
                      </a:lnTo>
                      <a:lnTo>
                        <a:pt x="331" y="1652"/>
                      </a:lnTo>
                      <a:lnTo>
                        <a:pt x="329" y="1655"/>
                      </a:lnTo>
                      <a:lnTo>
                        <a:pt x="328" y="1657"/>
                      </a:lnTo>
                      <a:lnTo>
                        <a:pt x="325" y="1660"/>
                      </a:lnTo>
                      <a:lnTo>
                        <a:pt x="319" y="1667"/>
                      </a:lnTo>
                      <a:lnTo>
                        <a:pt x="318" y="1672"/>
                      </a:lnTo>
                      <a:lnTo>
                        <a:pt x="317" y="1675"/>
                      </a:lnTo>
                      <a:lnTo>
                        <a:pt x="316" y="1677"/>
                      </a:lnTo>
                      <a:lnTo>
                        <a:pt x="315" y="1679"/>
                      </a:lnTo>
                      <a:lnTo>
                        <a:pt x="314" y="1683"/>
                      </a:lnTo>
                      <a:lnTo>
                        <a:pt x="312" y="1684"/>
                      </a:lnTo>
                      <a:lnTo>
                        <a:pt x="311" y="1687"/>
                      </a:lnTo>
                      <a:lnTo>
                        <a:pt x="309" y="1688"/>
                      </a:lnTo>
                      <a:lnTo>
                        <a:pt x="307" y="1691"/>
                      </a:lnTo>
                      <a:lnTo>
                        <a:pt x="304" y="1696"/>
                      </a:lnTo>
                      <a:lnTo>
                        <a:pt x="301" y="1696"/>
                      </a:lnTo>
                      <a:lnTo>
                        <a:pt x="298" y="1691"/>
                      </a:lnTo>
                      <a:lnTo>
                        <a:pt x="295" y="1691"/>
                      </a:lnTo>
                      <a:lnTo>
                        <a:pt x="291" y="1691"/>
                      </a:lnTo>
                      <a:lnTo>
                        <a:pt x="287" y="1692"/>
                      </a:lnTo>
                      <a:lnTo>
                        <a:pt x="283" y="1693"/>
                      </a:lnTo>
                      <a:lnTo>
                        <a:pt x="280" y="1692"/>
                      </a:lnTo>
                      <a:lnTo>
                        <a:pt x="277" y="1691"/>
                      </a:lnTo>
                      <a:lnTo>
                        <a:pt x="274" y="1690"/>
                      </a:lnTo>
                      <a:lnTo>
                        <a:pt x="274" y="1686"/>
                      </a:lnTo>
                      <a:lnTo>
                        <a:pt x="272" y="1684"/>
                      </a:lnTo>
                      <a:lnTo>
                        <a:pt x="268" y="1680"/>
                      </a:lnTo>
                      <a:lnTo>
                        <a:pt x="264" y="1675"/>
                      </a:lnTo>
                      <a:lnTo>
                        <a:pt x="259" y="1670"/>
                      </a:lnTo>
                      <a:lnTo>
                        <a:pt x="256" y="1667"/>
                      </a:lnTo>
                      <a:lnTo>
                        <a:pt x="251" y="1665"/>
                      </a:lnTo>
                      <a:lnTo>
                        <a:pt x="250" y="1663"/>
                      </a:lnTo>
                      <a:lnTo>
                        <a:pt x="237" y="1654"/>
                      </a:lnTo>
                      <a:lnTo>
                        <a:pt x="232" y="1652"/>
                      </a:lnTo>
                      <a:lnTo>
                        <a:pt x="227" y="1649"/>
                      </a:lnTo>
                      <a:lnTo>
                        <a:pt x="224" y="1647"/>
                      </a:lnTo>
                      <a:lnTo>
                        <a:pt x="222" y="1647"/>
                      </a:lnTo>
                      <a:lnTo>
                        <a:pt x="216" y="1639"/>
                      </a:lnTo>
                      <a:lnTo>
                        <a:pt x="216" y="1637"/>
                      </a:lnTo>
                      <a:lnTo>
                        <a:pt x="225" y="1609"/>
                      </a:lnTo>
                      <a:lnTo>
                        <a:pt x="253" y="1556"/>
                      </a:lnTo>
                      <a:lnTo>
                        <a:pt x="230" y="1521"/>
                      </a:lnTo>
                      <a:lnTo>
                        <a:pt x="191" y="1486"/>
                      </a:lnTo>
                      <a:lnTo>
                        <a:pt x="187" y="1469"/>
                      </a:lnTo>
                      <a:lnTo>
                        <a:pt x="187" y="1467"/>
                      </a:lnTo>
                      <a:lnTo>
                        <a:pt x="178" y="1468"/>
                      </a:lnTo>
                      <a:lnTo>
                        <a:pt x="174" y="1469"/>
                      </a:lnTo>
                      <a:lnTo>
                        <a:pt x="147" y="1472"/>
                      </a:lnTo>
                      <a:lnTo>
                        <a:pt x="141" y="1466"/>
                      </a:lnTo>
                      <a:lnTo>
                        <a:pt x="138" y="1463"/>
                      </a:lnTo>
                      <a:lnTo>
                        <a:pt x="136" y="1461"/>
                      </a:lnTo>
                      <a:lnTo>
                        <a:pt x="131" y="1458"/>
                      </a:lnTo>
                      <a:lnTo>
                        <a:pt x="126" y="1458"/>
                      </a:lnTo>
                      <a:lnTo>
                        <a:pt x="125" y="1458"/>
                      </a:lnTo>
                      <a:lnTo>
                        <a:pt x="120" y="1460"/>
                      </a:lnTo>
                      <a:lnTo>
                        <a:pt x="115" y="1460"/>
                      </a:lnTo>
                      <a:lnTo>
                        <a:pt x="113" y="1460"/>
                      </a:lnTo>
                      <a:lnTo>
                        <a:pt x="109" y="1458"/>
                      </a:lnTo>
                      <a:lnTo>
                        <a:pt x="108" y="1456"/>
                      </a:lnTo>
                      <a:lnTo>
                        <a:pt x="106" y="1457"/>
                      </a:lnTo>
                      <a:lnTo>
                        <a:pt x="105" y="1458"/>
                      </a:lnTo>
                      <a:lnTo>
                        <a:pt x="105" y="1458"/>
                      </a:lnTo>
                      <a:lnTo>
                        <a:pt x="104" y="1458"/>
                      </a:lnTo>
                      <a:lnTo>
                        <a:pt x="104" y="1458"/>
                      </a:lnTo>
                      <a:lnTo>
                        <a:pt x="104" y="1458"/>
                      </a:lnTo>
                      <a:lnTo>
                        <a:pt x="103" y="1458"/>
                      </a:lnTo>
                      <a:lnTo>
                        <a:pt x="103" y="1458"/>
                      </a:lnTo>
                      <a:lnTo>
                        <a:pt x="102" y="1457"/>
                      </a:lnTo>
                      <a:lnTo>
                        <a:pt x="102" y="1457"/>
                      </a:lnTo>
                      <a:lnTo>
                        <a:pt x="102" y="1457"/>
                      </a:lnTo>
                      <a:lnTo>
                        <a:pt x="101" y="1457"/>
                      </a:lnTo>
                      <a:lnTo>
                        <a:pt x="101" y="1457"/>
                      </a:lnTo>
                      <a:lnTo>
                        <a:pt x="101" y="1457"/>
                      </a:lnTo>
                      <a:lnTo>
                        <a:pt x="101" y="1457"/>
                      </a:lnTo>
                      <a:lnTo>
                        <a:pt x="100" y="1457"/>
                      </a:lnTo>
                      <a:lnTo>
                        <a:pt x="100" y="1457"/>
                      </a:lnTo>
                      <a:lnTo>
                        <a:pt x="100" y="1457"/>
                      </a:lnTo>
                      <a:lnTo>
                        <a:pt x="100" y="1457"/>
                      </a:lnTo>
                      <a:lnTo>
                        <a:pt x="99" y="1457"/>
                      </a:lnTo>
                      <a:lnTo>
                        <a:pt x="99" y="1457"/>
                      </a:lnTo>
                      <a:lnTo>
                        <a:pt x="99" y="1457"/>
                      </a:lnTo>
                      <a:lnTo>
                        <a:pt x="99" y="1457"/>
                      </a:lnTo>
                      <a:lnTo>
                        <a:pt x="98" y="1457"/>
                      </a:lnTo>
                      <a:lnTo>
                        <a:pt x="98" y="1457"/>
                      </a:lnTo>
                      <a:lnTo>
                        <a:pt x="98" y="1457"/>
                      </a:lnTo>
                      <a:lnTo>
                        <a:pt x="98" y="1457"/>
                      </a:lnTo>
                      <a:lnTo>
                        <a:pt x="98" y="1457"/>
                      </a:lnTo>
                      <a:lnTo>
                        <a:pt x="98" y="1457"/>
                      </a:lnTo>
                      <a:lnTo>
                        <a:pt x="98" y="1457"/>
                      </a:lnTo>
                      <a:lnTo>
                        <a:pt x="98" y="1457"/>
                      </a:lnTo>
                      <a:lnTo>
                        <a:pt x="98" y="1458"/>
                      </a:lnTo>
                      <a:lnTo>
                        <a:pt x="97" y="1458"/>
                      </a:lnTo>
                      <a:lnTo>
                        <a:pt x="97" y="1458"/>
                      </a:lnTo>
                      <a:lnTo>
                        <a:pt x="96" y="1458"/>
                      </a:lnTo>
                      <a:lnTo>
                        <a:pt x="95" y="1459"/>
                      </a:lnTo>
                      <a:lnTo>
                        <a:pt x="94" y="1459"/>
                      </a:lnTo>
                      <a:lnTo>
                        <a:pt x="94" y="1459"/>
                      </a:lnTo>
                      <a:lnTo>
                        <a:pt x="93" y="1460"/>
                      </a:lnTo>
                      <a:lnTo>
                        <a:pt x="93" y="1460"/>
                      </a:lnTo>
                      <a:lnTo>
                        <a:pt x="92" y="1460"/>
                      </a:lnTo>
                      <a:lnTo>
                        <a:pt x="92" y="1460"/>
                      </a:lnTo>
                      <a:lnTo>
                        <a:pt x="91" y="1461"/>
                      </a:lnTo>
                      <a:lnTo>
                        <a:pt x="91" y="1461"/>
                      </a:lnTo>
                      <a:lnTo>
                        <a:pt x="91" y="1461"/>
                      </a:lnTo>
                      <a:lnTo>
                        <a:pt x="90" y="1461"/>
                      </a:lnTo>
                      <a:lnTo>
                        <a:pt x="90" y="1461"/>
                      </a:lnTo>
                      <a:lnTo>
                        <a:pt x="90" y="1461"/>
                      </a:lnTo>
                      <a:lnTo>
                        <a:pt x="89" y="1461"/>
                      </a:lnTo>
                      <a:lnTo>
                        <a:pt x="89" y="1462"/>
                      </a:lnTo>
                      <a:lnTo>
                        <a:pt x="89" y="1462"/>
                      </a:lnTo>
                      <a:lnTo>
                        <a:pt x="88" y="1462"/>
                      </a:lnTo>
                      <a:lnTo>
                        <a:pt x="87" y="1462"/>
                      </a:lnTo>
                      <a:lnTo>
                        <a:pt x="86" y="1462"/>
                      </a:lnTo>
                      <a:lnTo>
                        <a:pt x="85" y="1462"/>
                      </a:lnTo>
                      <a:lnTo>
                        <a:pt x="85" y="1462"/>
                      </a:lnTo>
                      <a:lnTo>
                        <a:pt x="84" y="1462"/>
                      </a:lnTo>
                      <a:lnTo>
                        <a:pt x="84" y="1461"/>
                      </a:lnTo>
                      <a:lnTo>
                        <a:pt x="85" y="1461"/>
                      </a:lnTo>
                      <a:lnTo>
                        <a:pt x="85" y="1460"/>
                      </a:lnTo>
                      <a:lnTo>
                        <a:pt x="85" y="1460"/>
                      </a:lnTo>
                      <a:lnTo>
                        <a:pt x="84" y="1459"/>
                      </a:lnTo>
                      <a:lnTo>
                        <a:pt x="84" y="1458"/>
                      </a:lnTo>
                      <a:lnTo>
                        <a:pt x="83" y="1459"/>
                      </a:lnTo>
                      <a:lnTo>
                        <a:pt x="83" y="1459"/>
                      </a:lnTo>
                      <a:lnTo>
                        <a:pt x="82" y="1459"/>
                      </a:lnTo>
                      <a:lnTo>
                        <a:pt x="82" y="1460"/>
                      </a:lnTo>
                      <a:lnTo>
                        <a:pt x="81" y="1460"/>
                      </a:lnTo>
                      <a:lnTo>
                        <a:pt x="80" y="1459"/>
                      </a:lnTo>
                      <a:lnTo>
                        <a:pt x="80" y="1459"/>
                      </a:lnTo>
                      <a:lnTo>
                        <a:pt x="80" y="1458"/>
                      </a:lnTo>
                      <a:lnTo>
                        <a:pt x="81" y="1458"/>
                      </a:lnTo>
                      <a:lnTo>
                        <a:pt x="81" y="1458"/>
                      </a:lnTo>
                      <a:lnTo>
                        <a:pt x="81" y="1457"/>
                      </a:lnTo>
                      <a:lnTo>
                        <a:pt x="81" y="1456"/>
                      </a:lnTo>
                      <a:lnTo>
                        <a:pt x="80" y="1456"/>
                      </a:lnTo>
                      <a:lnTo>
                        <a:pt x="80" y="1455"/>
                      </a:lnTo>
                      <a:lnTo>
                        <a:pt x="79" y="1454"/>
                      </a:lnTo>
                      <a:lnTo>
                        <a:pt x="79" y="1453"/>
                      </a:lnTo>
                      <a:lnTo>
                        <a:pt x="78" y="1452"/>
                      </a:lnTo>
                      <a:lnTo>
                        <a:pt x="77" y="1452"/>
                      </a:lnTo>
                      <a:lnTo>
                        <a:pt x="77" y="1452"/>
                      </a:lnTo>
                      <a:lnTo>
                        <a:pt x="76" y="1452"/>
                      </a:lnTo>
                      <a:lnTo>
                        <a:pt x="76" y="1452"/>
                      </a:lnTo>
                      <a:lnTo>
                        <a:pt x="75" y="1452"/>
                      </a:lnTo>
                      <a:lnTo>
                        <a:pt x="75" y="1452"/>
                      </a:lnTo>
                      <a:lnTo>
                        <a:pt x="75" y="1452"/>
                      </a:lnTo>
                      <a:lnTo>
                        <a:pt x="74" y="1452"/>
                      </a:lnTo>
                      <a:lnTo>
                        <a:pt x="74" y="1451"/>
                      </a:lnTo>
                      <a:lnTo>
                        <a:pt x="73" y="1452"/>
                      </a:lnTo>
                      <a:lnTo>
                        <a:pt x="73" y="1452"/>
                      </a:lnTo>
                      <a:lnTo>
                        <a:pt x="73" y="1452"/>
                      </a:lnTo>
                      <a:lnTo>
                        <a:pt x="73" y="1452"/>
                      </a:lnTo>
                      <a:lnTo>
                        <a:pt x="73" y="1453"/>
                      </a:lnTo>
                      <a:lnTo>
                        <a:pt x="72" y="1453"/>
                      </a:lnTo>
                      <a:lnTo>
                        <a:pt x="72" y="1453"/>
                      </a:lnTo>
                      <a:lnTo>
                        <a:pt x="72" y="1453"/>
                      </a:lnTo>
                      <a:lnTo>
                        <a:pt x="71" y="1453"/>
                      </a:lnTo>
                      <a:lnTo>
                        <a:pt x="71" y="1453"/>
                      </a:lnTo>
                      <a:lnTo>
                        <a:pt x="71" y="1453"/>
                      </a:lnTo>
                      <a:lnTo>
                        <a:pt x="70" y="1453"/>
                      </a:lnTo>
                      <a:lnTo>
                        <a:pt x="70" y="1453"/>
                      </a:lnTo>
                      <a:lnTo>
                        <a:pt x="70" y="1453"/>
                      </a:lnTo>
                      <a:lnTo>
                        <a:pt x="70" y="1453"/>
                      </a:lnTo>
                      <a:lnTo>
                        <a:pt x="70" y="1453"/>
                      </a:lnTo>
                      <a:lnTo>
                        <a:pt x="70" y="1453"/>
                      </a:lnTo>
                      <a:lnTo>
                        <a:pt x="70" y="1454"/>
                      </a:lnTo>
                      <a:lnTo>
                        <a:pt x="69" y="1454"/>
                      </a:lnTo>
                      <a:lnTo>
                        <a:pt x="69" y="1454"/>
                      </a:lnTo>
                      <a:lnTo>
                        <a:pt x="70" y="1454"/>
                      </a:lnTo>
                      <a:lnTo>
                        <a:pt x="70" y="1455"/>
                      </a:lnTo>
                      <a:lnTo>
                        <a:pt x="70" y="1455"/>
                      </a:lnTo>
                      <a:lnTo>
                        <a:pt x="70" y="1455"/>
                      </a:lnTo>
                      <a:lnTo>
                        <a:pt x="70" y="1455"/>
                      </a:lnTo>
                      <a:lnTo>
                        <a:pt x="70" y="1456"/>
                      </a:lnTo>
                      <a:lnTo>
                        <a:pt x="70" y="1456"/>
                      </a:lnTo>
                      <a:lnTo>
                        <a:pt x="70" y="1456"/>
                      </a:lnTo>
                      <a:lnTo>
                        <a:pt x="70" y="1457"/>
                      </a:lnTo>
                      <a:lnTo>
                        <a:pt x="70" y="1457"/>
                      </a:lnTo>
                      <a:lnTo>
                        <a:pt x="70" y="1457"/>
                      </a:lnTo>
                      <a:lnTo>
                        <a:pt x="70" y="1457"/>
                      </a:lnTo>
                      <a:lnTo>
                        <a:pt x="70" y="1457"/>
                      </a:lnTo>
                      <a:lnTo>
                        <a:pt x="70" y="1457"/>
                      </a:lnTo>
                      <a:lnTo>
                        <a:pt x="70" y="1458"/>
                      </a:lnTo>
                      <a:lnTo>
                        <a:pt x="70" y="1458"/>
                      </a:lnTo>
                      <a:lnTo>
                        <a:pt x="69" y="1458"/>
                      </a:lnTo>
                      <a:lnTo>
                        <a:pt x="69" y="1458"/>
                      </a:lnTo>
                      <a:lnTo>
                        <a:pt x="69" y="1457"/>
                      </a:lnTo>
                      <a:lnTo>
                        <a:pt x="69" y="1457"/>
                      </a:lnTo>
                      <a:lnTo>
                        <a:pt x="69" y="1456"/>
                      </a:lnTo>
                      <a:lnTo>
                        <a:pt x="69" y="1456"/>
                      </a:lnTo>
                      <a:lnTo>
                        <a:pt x="68" y="1456"/>
                      </a:lnTo>
                      <a:lnTo>
                        <a:pt x="68" y="1456"/>
                      </a:lnTo>
                      <a:lnTo>
                        <a:pt x="68" y="1457"/>
                      </a:lnTo>
                      <a:lnTo>
                        <a:pt x="67" y="1457"/>
                      </a:lnTo>
                      <a:lnTo>
                        <a:pt x="67" y="1457"/>
                      </a:lnTo>
                      <a:lnTo>
                        <a:pt x="66" y="1457"/>
                      </a:lnTo>
                      <a:lnTo>
                        <a:pt x="66" y="1457"/>
                      </a:lnTo>
                      <a:lnTo>
                        <a:pt x="65" y="1457"/>
                      </a:lnTo>
                      <a:lnTo>
                        <a:pt x="65" y="1457"/>
                      </a:lnTo>
                      <a:lnTo>
                        <a:pt x="64" y="1456"/>
                      </a:lnTo>
                      <a:lnTo>
                        <a:pt x="64" y="1456"/>
                      </a:lnTo>
                      <a:lnTo>
                        <a:pt x="64" y="1456"/>
                      </a:lnTo>
                      <a:lnTo>
                        <a:pt x="64" y="1456"/>
                      </a:lnTo>
                      <a:lnTo>
                        <a:pt x="64" y="1455"/>
                      </a:lnTo>
                      <a:lnTo>
                        <a:pt x="64" y="1455"/>
                      </a:lnTo>
                      <a:lnTo>
                        <a:pt x="64" y="1455"/>
                      </a:lnTo>
                      <a:lnTo>
                        <a:pt x="64" y="1454"/>
                      </a:lnTo>
                      <a:lnTo>
                        <a:pt x="64" y="1454"/>
                      </a:lnTo>
                      <a:lnTo>
                        <a:pt x="64" y="1454"/>
                      </a:lnTo>
                      <a:lnTo>
                        <a:pt x="63" y="1453"/>
                      </a:lnTo>
                      <a:lnTo>
                        <a:pt x="63" y="1453"/>
                      </a:lnTo>
                      <a:lnTo>
                        <a:pt x="63" y="1453"/>
                      </a:lnTo>
                      <a:lnTo>
                        <a:pt x="63" y="1453"/>
                      </a:lnTo>
                      <a:lnTo>
                        <a:pt x="63" y="1453"/>
                      </a:lnTo>
                      <a:lnTo>
                        <a:pt x="62" y="1453"/>
                      </a:lnTo>
                      <a:lnTo>
                        <a:pt x="62" y="1452"/>
                      </a:lnTo>
                      <a:lnTo>
                        <a:pt x="62" y="1452"/>
                      </a:lnTo>
                      <a:lnTo>
                        <a:pt x="61" y="1452"/>
                      </a:lnTo>
                      <a:lnTo>
                        <a:pt x="61" y="1452"/>
                      </a:lnTo>
                      <a:lnTo>
                        <a:pt x="60" y="1452"/>
                      </a:lnTo>
                      <a:lnTo>
                        <a:pt x="60" y="1452"/>
                      </a:lnTo>
                      <a:lnTo>
                        <a:pt x="60" y="1452"/>
                      </a:lnTo>
                      <a:lnTo>
                        <a:pt x="60" y="1452"/>
                      </a:lnTo>
                      <a:lnTo>
                        <a:pt x="60" y="1452"/>
                      </a:lnTo>
                      <a:lnTo>
                        <a:pt x="59" y="1453"/>
                      </a:lnTo>
                      <a:lnTo>
                        <a:pt x="59" y="1453"/>
                      </a:lnTo>
                      <a:lnTo>
                        <a:pt x="59" y="1453"/>
                      </a:lnTo>
                      <a:lnTo>
                        <a:pt x="59" y="1453"/>
                      </a:lnTo>
                      <a:lnTo>
                        <a:pt x="59" y="1452"/>
                      </a:lnTo>
                      <a:lnTo>
                        <a:pt x="59" y="1452"/>
                      </a:lnTo>
                      <a:lnTo>
                        <a:pt x="58" y="1452"/>
                      </a:lnTo>
                      <a:lnTo>
                        <a:pt x="58" y="1452"/>
                      </a:lnTo>
                      <a:lnTo>
                        <a:pt x="58" y="1451"/>
                      </a:lnTo>
                      <a:lnTo>
                        <a:pt x="58" y="1451"/>
                      </a:lnTo>
                      <a:lnTo>
                        <a:pt x="58" y="1451"/>
                      </a:lnTo>
                      <a:lnTo>
                        <a:pt x="57" y="1451"/>
                      </a:lnTo>
                      <a:lnTo>
                        <a:pt x="57" y="1451"/>
                      </a:lnTo>
                      <a:lnTo>
                        <a:pt x="57" y="1450"/>
                      </a:lnTo>
                      <a:lnTo>
                        <a:pt x="57" y="1450"/>
                      </a:lnTo>
                      <a:lnTo>
                        <a:pt x="56" y="1450"/>
                      </a:lnTo>
                      <a:lnTo>
                        <a:pt x="56" y="1450"/>
                      </a:lnTo>
                      <a:lnTo>
                        <a:pt x="56" y="1450"/>
                      </a:lnTo>
                      <a:lnTo>
                        <a:pt x="56" y="1451"/>
                      </a:lnTo>
                      <a:lnTo>
                        <a:pt x="56" y="1451"/>
                      </a:lnTo>
                      <a:lnTo>
                        <a:pt x="55" y="1451"/>
                      </a:lnTo>
                      <a:lnTo>
                        <a:pt x="55" y="1451"/>
                      </a:lnTo>
                      <a:lnTo>
                        <a:pt x="55" y="1451"/>
                      </a:lnTo>
                      <a:lnTo>
                        <a:pt x="55" y="1451"/>
                      </a:lnTo>
                      <a:lnTo>
                        <a:pt x="55" y="1452"/>
                      </a:lnTo>
                      <a:lnTo>
                        <a:pt x="55" y="1452"/>
                      </a:lnTo>
                      <a:lnTo>
                        <a:pt x="55" y="1452"/>
                      </a:lnTo>
                      <a:lnTo>
                        <a:pt x="55" y="1452"/>
                      </a:lnTo>
                      <a:lnTo>
                        <a:pt x="55" y="1452"/>
                      </a:lnTo>
                      <a:lnTo>
                        <a:pt x="55" y="1452"/>
                      </a:lnTo>
                      <a:lnTo>
                        <a:pt x="55" y="1452"/>
                      </a:lnTo>
                      <a:lnTo>
                        <a:pt x="55" y="1453"/>
                      </a:lnTo>
                      <a:lnTo>
                        <a:pt x="55" y="1453"/>
                      </a:lnTo>
                      <a:lnTo>
                        <a:pt x="56" y="1453"/>
                      </a:lnTo>
                      <a:lnTo>
                        <a:pt x="56" y="1453"/>
                      </a:lnTo>
                      <a:lnTo>
                        <a:pt x="56" y="1453"/>
                      </a:lnTo>
                      <a:lnTo>
                        <a:pt x="56" y="1453"/>
                      </a:lnTo>
                      <a:lnTo>
                        <a:pt x="56" y="1454"/>
                      </a:lnTo>
                      <a:lnTo>
                        <a:pt x="56" y="1454"/>
                      </a:lnTo>
                      <a:lnTo>
                        <a:pt x="56" y="1454"/>
                      </a:lnTo>
                      <a:lnTo>
                        <a:pt x="56" y="1454"/>
                      </a:lnTo>
                      <a:lnTo>
                        <a:pt x="56" y="1454"/>
                      </a:lnTo>
                      <a:lnTo>
                        <a:pt x="56" y="1455"/>
                      </a:lnTo>
                      <a:lnTo>
                        <a:pt x="57" y="1455"/>
                      </a:lnTo>
                      <a:lnTo>
                        <a:pt x="57" y="1455"/>
                      </a:lnTo>
                      <a:lnTo>
                        <a:pt x="56" y="1456"/>
                      </a:lnTo>
                      <a:lnTo>
                        <a:pt x="56" y="1456"/>
                      </a:lnTo>
                      <a:lnTo>
                        <a:pt x="56" y="1456"/>
                      </a:lnTo>
                      <a:lnTo>
                        <a:pt x="55" y="1456"/>
                      </a:lnTo>
                      <a:lnTo>
                        <a:pt x="55" y="1457"/>
                      </a:lnTo>
                      <a:lnTo>
                        <a:pt x="55" y="1457"/>
                      </a:lnTo>
                      <a:lnTo>
                        <a:pt x="55" y="1457"/>
                      </a:lnTo>
                      <a:lnTo>
                        <a:pt x="55" y="1457"/>
                      </a:lnTo>
                      <a:lnTo>
                        <a:pt x="54" y="1457"/>
                      </a:lnTo>
                      <a:lnTo>
                        <a:pt x="54" y="1456"/>
                      </a:lnTo>
                      <a:lnTo>
                        <a:pt x="54" y="1456"/>
                      </a:lnTo>
                      <a:lnTo>
                        <a:pt x="54" y="1456"/>
                      </a:lnTo>
                      <a:lnTo>
                        <a:pt x="54" y="1455"/>
                      </a:lnTo>
                      <a:lnTo>
                        <a:pt x="53" y="1455"/>
                      </a:lnTo>
                      <a:lnTo>
                        <a:pt x="53" y="1455"/>
                      </a:lnTo>
                      <a:lnTo>
                        <a:pt x="53" y="1455"/>
                      </a:lnTo>
                      <a:lnTo>
                        <a:pt x="52" y="1455"/>
                      </a:lnTo>
                      <a:lnTo>
                        <a:pt x="52" y="1454"/>
                      </a:lnTo>
                      <a:lnTo>
                        <a:pt x="51" y="1454"/>
                      </a:lnTo>
                      <a:lnTo>
                        <a:pt x="51" y="1454"/>
                      </a:lnTo>
                      <a:lnTo>
                        <a:pt x="51" y="1454"/>
                      </a:lnTo>
                      <a:lnTo>
                        <a:pt x="51" y="1453"/>
                      </a:lnTo>
                      <a:lnTo>
                        <a:pt x="50" y="1453"/>
                      </a:lnTo>
                      <a:lnTo>
                        <a:pt x="50" y="1453"/>
                      </a:lnTo>
                      <a:lnTo>
                        <a:pt x="50" y="1453"/>
                      </a:lnTo>
                      <a:lnTo>
                        <a:pt x="50" y="1453"/>
                      </a:lnTo>
                      <a:lnTo>
                        <a:pt x="49" y="1453"/>
                      </a:lnTo>
                      <a:lnTo>
                        <a:pt x="49" y="1453"/>
                      </a:lnTo>
                      <a:lnTo>
                        <a:pt x="49" y="1453"/>
                      </a:lnTo>
                      <a:lnTo>
                        <a:pt x="49" y="1453"/>
                      </a:lnTo>
                      <a:lnTo>
                        <a:pt x="49" y="1452"/>
                      </a:lnTo>
                      <a:lnTo>
                        <a:pt x="49" y="1452"/>
                      </a:lnTo>
                      <a:lnTo>
                        <a:pt x="49" y="1451"/>
                      </a:lnTo>
                      <a:lnTo>
                        <a:pt x="49" y="1451"/>
                      </a:lnTo>
                      <a:lnTo>
                        <a:pt x="49" y="1451"/>
                      </a:lnTo>
                      <a:lnTo>
                        <a:pt x="49" y="1451"/>
                      </a:lnTo>
                      <a:lnTo>
                        <a:pt x="49" y="1451"/>
                      </a:lnTo>
                      <a:lnTo>
                        <a:pt x="50" y="1451"/>
                      </a:lnTo>
                      <a:lnTo>
                        <a:pt x="50" y="1451"/>
                      </a:lnTo>
                      <a:lnTo>
                        <a:pt x="50" y="1451"/>
                      </a:lnTo>
                      <a:lnTo>
                        <a:pt x="50" y="1450"/>
                      </a:lnTo>
                      <a:lnTo>
                        <a:pt x="51" y="1450"/>
                      </a:lnTo>
                      <a:lnTo>
                        <a:pt x="51" y="1450"/>
                      </a:lnTo>
                      <a:lnTo>
                        <a:pt x="51" y="1450"/>
                      </a:lnTo>
                      <a:lnTo>
                        <a:pt x="51" y="1450"/>
                      </a:lnTo>
                      <a:lnTo>
                        <a:pt x="51" y="1449"/>
                      </a:lnTo>
                      <a:lnTo>
                        <a:pt x="50" y="1449"/>
                      </a:lnTo>
                      <a:lnTo>
                        <a:pt x="50" y="1449"/>
                      </a:lnTo>
                      <a:lnTo>
                        <a:pt x="50" y="1449"/>
                      </a:lnTo>
                      <a:lnTo>
                        <a:pt x="49" y="1449"/>
                      </a:lnTo>
                      <a:lnTo>
                        <a:pt x="49" y="1449"/>
                      </a:lnTo>
                      <a:lnTo>
                        <a:pt x="49" y="1449"/>
                      </a:lnTo>
                      <a:lnTo>
                        <a:pt x="49" y="1449"/>
                      </a:lnTo>
                      <a:lnTo>
                        <a:pt x="49" y="1448"/>
                      </a:lnTo>
                      <a:lnTo>
                        <a:pt x="49" y="1448"/>
                      </a:lnTo>
                      <a:lnTo>
                        <a:pt x="49" y="1448"/>
                      </a:lnTo>
                      <a:lnTo>
                        <a:pt x="49" y="1448"/>
                      </a:lnTo>
                      <a:lnTo>
                        <a:pt x="49" y="1448"/>
                      </a:lnTo>
                      <a:lnTo>
                        <a:pt x="49" y="1447"/>
                      </a:lnTo>
                      <a:lnTo>
                        <a:pt x="49" y="1447"/>
                      </a:lnTo>
                      <a:lnTo>
                        <a:pt x="49" y="1447"/>
                      </a:lnTo>
                      <a:lnTo>
                        <a:pt x="50" y="1447"/>
                      </a:lnTo>
                      <a:lnTo>
                        <a:pt x="50" y="1447"/>
                      </a:lnTo>
                      <a:lnTo>
                        <a:pt x="50" y="1447"/>
                      </a:lnTo>
                      <a:lnTo>
                        <a:pt x="50" y="1447"/>
                      </a:lnTo>
                      <a:lnTo>
                        <a:pt x="50" y="1447"/>
                      </a:lnTo>
                      <a:lnTo>
                        <a:pt x="50" y="1446"/>
                      </a:lnTo>
                      <a:lnTo>
                        <a:pt x="50" y="1446"/>
                      </a:lnTo>
                      <a:lnTo>
                        <a:pt x="50" y="1446"/>
                      </a:lnTo>
                      <a:lnTo>
                        <a:pt x="50" y="1446"/>
                      </a:lnTo>
                      <a:lnTo>
                        <a:pt x="49" y="1446"/>
                      </a:lnTo>
                      <a:lnTo>
                        <a:pt x="49" y="1446"/>
                      </a:lnTo>
                      <a:lnTo>
                        <a:pt x="48" y="1446"/>
                      </a:lnTo>
                      <a:lnTo>
                        <a:pt x="48" y="1446"/>
                      </a:lnTo>
                      <a:lnTo>
                        <a:pt x="48" y="1445"/>
                      </a:lnTo>
                      <a:lnTo>
                        <a:pt x="47" y="1445"/>
                      </a:lnTo>
                      <a:lnTo>
                        <a:pt x="47" y="1445"/>
                      </a:lnTo>
                      <a:lnTo>
                        <a:pt x="47" y="1445"/>
                      </a:lnTo>
                      <a:lnTo>
                        <a:pt x="46" y="1444"/>
                      </a:lnTo>
                      <a:lnTo>
                        <a:pt x="46" y="1444"/>
                      </a:lnTo>
                      <a:lnTo>
                        <a:pt x="46" y="1444"/>
                      </a:lnTo>
                      <a:lnTo>
                        <a:pt x="46" y="1444"/>
                      </a:lnTo>
                      <a:lnTo>
                        <a:pt x="45" y="1443"/>
                      </a:lnTo>
                      <a:lnTo>
                        <a:pt x="45" y="1443"/>
                      </a:lnTo>
                      <a:lnTo>
                        <a:pt x="45" y="1443"/>
                      </a:lnTo>
                      <a:lnTo>
                        <a:pt x="45" y="1443"/>
                      </a:lnTo>
                      <a:lnTo>
                        <a:pt x="45" y="1442"/>
                      </a:lnTo>
                      <a:lnTo>
                        <a:pt x="45" y="1442"/>
                      </a:lnTo>
                      <a:lnTo>
                        <a:pt x="44" y="1442"/>
                      </a:lnTo>
                      <a:lnTo>
                        <a:pt x="44" y="1442"/>
                      </a:lnTo>
                      <a:lnTo>
                        <a:pt x="44" y="1442"/>
                      </a:lnTo>
                      <a:lnTo>
                        <a:pt x="44" y="1443"/>
                      </a:lnTo>
                      <a:lnTo>
                        <a:pt x="44" y="1443"/>
                      </a:lnTo>
                      <a:lnTo>
                        <a:pt x="44" y="1443"/>
                      </a:lnTo>
                      <a:lnTo>
                        <a:pt x="44" y="1444"/>
                      </a:lnTo>
                      <a:lnTo>
                        <a:pt x="44" y="1444"/>
                      </a:lnTo>
                      <a:lnTo>
                        <a:pt x="44" y="1444"/>
                      </a:lnTo>
                      <a:lnTo>
                        <a:pt x="43" y="1444"/>
                      </a:lnTo>
                      <a:lnTo>
                        <a:pt x="43" y="1444"/>
                      </a:lnTo>
                      <a:lnTo>
                        <a:pt x="43" y="1444"/>
                      </a:lnTo>
                      <a:lnTo>
                        <a:pt x="43" y="1444"/>
                      </a:lnTo>
                      <a:lnTo>
                        <a:pt x="42" y="1444"/>
                      </a:lnTo>
                      <a:lnTo>
                        <a:pt x="42" y="1445"/>
                      </a:lnTo>
                      <a:lnTo>
                        <a:pt x="42" y="1445"/>
                      </a:lnTo>
                      <a:lnTo>
                        <a:pt x="42" y="1445"/>
                      </a:lnTo>
                      <a:lnTo>
                        <a:pt x="42" y="1445"/>
                      </a:lnTo>
                      <a:lnTo>
                        <a:pt x="41" y="1445"/>
                      </a:lnTo>
                      <a:lnTo>
                        <a:pt x="41" y="1446"/>
                      </a:lnTo>
                      <a:lnTo>
                        <a:pt x="41" y="1446"/>
                      </a:lnTo>
                      <a:lnTo>
                        <a:pt x="41" y="1446"/>
                      </a:lnTo>
                      <a:lnTo>
                        <a:pt x="41" y="1446"/>
                      </a:lnTo>
                      <a:lnTo>
                        <a:pt x="41" y="1446"/>
                      </a:lnTo>
                      <a:lnTo>
                        <a:pt x="41" y="1447"/>
                      </a:lnTo>
                      <a:lnTo>
                        <a:pt x="40" y="1447"/>
                      </a:lnTo>
                      <a:lnTo>
                        <a:pt x="40" y="1447"/>
                      </a:lnTo>
                      <a:lnTo>
                        <a:pt x="40" y="1447"/>
                      </a:lnTo>
                      <a:lnTo>
                        <a:pt x="40" y="1447"/>
                      </a:lnTo>
                      <a:lnTo>
                        <a:pt x="39" y="1447"/>
                      </a:lnTo>
                      <a:lnTo>
                        <a:pt x="39" y="1447"/>
                      </a:lnTo>
                      <a:lnTo>
                        <a:pt x="39" y="1447"/>
                      </a:lnTo>
                      <a:lnTo>
                        <a:pt x="39" y="1447"/>
                      </a:lnTo>
                      <a:lnTo>
                        <a:pt x="39" y="1447"/>
                      </a:lnTo>
                      <a:lnTo>
                        <a:pt x="39" y="1448"/>
                      </a:lnTo>
                      <a:lnTo>
                        <a:pt x="39" y="1448"/>
                      </a:lnTo>
                      <a:lnTo>
                        <a:pt x="39" y="1448"/>
                      </a:lnTo>
                      <a:lnTo>
                        <a:pt x="38" y="1449"/>
                      </a:lnTo>
                      <a:lnTo>
                        <a:pt x="38" y="1449"/>
                      </a:lnTo>
                      <a:lnTo>
                        <a:pt x="38" y="1449"/>
                      </a:lnTo>
                      <a:lnTo>
                        <a:pt x="38" y="1449"/>
                      </a:lnTo>
                      <a:lnTo>
                        <a:pt x="37" y="1449"/>
                      </a:lnTo>
                      <a:lnTo>
                        <a:pt x="37" y="1449"/>
                      </a:lnTo>
                      <a:lnTo>
                        <a:pt x="37" y="1449"/>
                      </a:lnTo>
                      <a:lnTo>
                        <a:pt x="36" y="1449"/>
                      </a:lnTo>
                      <a:lnTo>
                        <a:pt x="36" y="1448"/>
                      </a:lnTo>
                      <a:lnTo>
                        <a:pt x="36" y="1448"/>
                      </a:lnTo>
                      <a:lnTo>
                        <a:pt x="36" y="1448"/>
                      </a:lnTo>
                      <a:lnTo>
                        <a:pt x="36" y="1448"/>
                      </a:lnTo>
                      <a:lnTo>
                        <a:pt x="36" y="1448"/>
                      </a:lnTo>
                      <a:lnTo>
                        <a:pt x="35" y="1447"/>
                      </a:lnTo>
                      <a:lnTo>
                        <a:pt x="35" y="1447"/>
                      </a:lnTo>
                      <a:lnTo>
                        <a:pt x="34" y="1447"/>
                      </a:lnTo>
                      <a:lnTo>
                        <a:pt x="34" y="1446"/>
                      </a:lnTo>
                      <a:lnTo>
                        <a:pt x="34" y="1446"/>
                      </a:lnTo>
                      <a:lnTo>
                        <a:pt x="33" y="1446"/>
                      </a:lnTo>
                      <a:lnTo>
                        <a:pt x="33" y="1446"/>
                      </a:lnTo>
                      <a:lnTo>
                        <a:pt x="33" y="1446"/>
                      </a:lnTo>
                      <a:lnTo>
                        <a:pt x="32" y="1446"/>
                      </a:lnTo>
                      <a:lnTo>
                        <a:pt x="32" y="1446"/>
                      </a:lnTo>
                      <a:lnTo>
                        <a:pt x="31" y="1446"/>
                      </a:lnTo>
                      <a:lnTo>
                        <a:pt x="31" y="1446"/>
                      </a:lnTo>
                      <a:lnTo>
                        <a:pt x="31" y="1446"/>
                      </a:lnTo>
                      <a:lnTo>
                        <a:pt x="31" y="1446"/>
                      </a:lnTo>
                      <a:lnTo>
                        <a:pt x="30" y="1446"/>
                      </a:lnTo>
                      <a:lnTo>
                        <a:pt x="30" y="1446"/>
                      </a:lnTo>
                      <a:lnTo>
                        <a:pt x="30" y="1446"/>
                      </a:lnTo>
                      <a:lnTo>
                        <a:pt x="29" y="1446"/>
                      </a:lnTo>
                      <a:lnTo>
                        <a:pt x="29" y="1446"/>
                      </a:lnTo>
                      <a:lnTo>
                        <a:pt x="29" y="1446"/>
                      </a:lnTo>
                      <a:lnTo>
                        <a:pt x="29" y="1446"/>
                      </a:lnTo>
                      <a:lnTo>
                        <a:pt x="29" y="1445"/>
                      </a:lnTo>
                      <a:lnTo>
                        <a:pt x="29" y="1445"/>
                      </a:lnTo>
                      <a:lnTo>
                        <a:pt x="28" y="1445"/>
                      </a:lnTo>
                      <a:lnTo>
                        <a:pt x="28" y="1444"/>
                      </a:lnTo>
                      <a:lnTo>
                        <a:pt x="28" y="1444"/>
                      </a:lnTo>
                      <a:lnTo>
                        <a:pt x="28" y="1444"/>
                      </a:lnTo>
                      <a:lnTo>
                        <a:pt x="28" y="1444"/>
                      </a:lnTo>
                      <a:lnTo>
                        <a:pt x="27" y="1444"/>
                      </a:lnTo>
                      <a:lnTo>
                        <a:pt x="27" y="1444"/>
                      </a:lnTo>
                      <a:lnTo>
                        <a:pt x="27" y="1443"/>
                      </a:lnTo>
                      <a:lnTo>
                        <a:pt x="27" y="1443"/>
                      </a:lnTo>
                      <a:lnTo>
                        <a:pt x="27" y="1443"/>
                      </a:lnTo>
                      <a:lnTo>
                        <a:pt x="27" y="1443"/>
                      </a:lnTo>
                      <a:lnTo>
                        <a:pt x="27" y="1443"/>
                      </a:lnTo>
                      <a:lnTo>
                        <a:pt x="27" y="1443"/>
                      </a:lnTo>
                      <a:lnTo>
                        <a:pt x="26" y="1442"/>
                      </a:lnTo>
                      <a:lnTo>
                        <a:pt x="26" y="1442"/>
                      </a:lnTo>
                      <a:lnTo>
                        <a:pt x="26" y="1442"/>
                      </a:lnTo>
                      <a:lnTo>
                        <a:pt x="26" y="1442"/>
                      </a:lnTo>
                      <a:lnTo>
                        <a:pt x="26" y="1442"/>
                      </a:lnTo>
                      <a:lnTo>
                        <a:pt x="25" y="1442"/>
                      </a:lnTo>
                      <a:lnTo>
                        <a:pt x="25" y="1442"/>
                      </a:lnTo>
                      <a:lnTo>
                        <a:pt x="24" y="1442"/>
                      </a:lnTo>
                      <a:lnTo>
                        <a:pt x="24" y="1442"/>
                      </a:lnTo>
                      <a:lnTo>
                        <a:pt x="24" y="1442"/>
                      </a:lnTo>
                      <a:lnTo>
                        <a:pt x="24" y="1442"/>
                      </a:lnTo>
                      <a:lnTo>
                        <a:pt x="24" y="1442"/>
                      </a:lnTo>
                      <a:lnTo>
                        <a:pt x="23" y="1443"/>
                      </a:lnTo>
                      <a:lnTo>
                        <a:pt x="23" y="1443"/>
                      </a:lnTo>
                      <a:lnTo>
                        <a:pt x="23" y="1443"/>
                      </a:lnTo>
                      <a:lnTo>
                        <a:pt x="23" y="1443"/>
                      </a:lnTo>
                      <a:lnTo>
                        <a:pt x="23" y="1443"/>
                      </a:lnTo>
                      <a:lnTo>
                        <a:pt x="22" y="1443"/>
                      </a:lnTo>
                      <a:lnTo>
                        <a:pt x="22" y="1443"/>
                      </a:lnTo>
                      <a:lnTo>
                        <a:pt x="22" y="1443"/>
                      </a:lnTo>
                      <a:lnTo>
                        <a:pt x="22" y="1444"/>
                      </a:lnTo>
                      <a:lnTo>
                        <a:pt x="21" y="1444"/>
                      </a:lnTo>
                      <a:lnTo>
                        <a:pt x="21" y="1444"/>
                      </a:lnTo>
                      <a:lnTo>
                        <a:pt x="20" y="1444"/>
                      </a:lnTo>
                      <a:lnTo>
                        <a:pt x="20" y="1444"/>
                      </a:lnTo>
                      <a:lnTo>
                        <a:pt x="19" y="1445"/>
                      </a:lnTo>
                      <a:lnTo>
                        <a:pt x="19" y="1445"/>
                      </a:lnTo>
                      <a:lnTo>
                        <a:pt x="19" y="1445"/>
                      </a:lnTo>
                      <a:lnTo>
                        <a:pt x="18" y="1445"/>
                      </a:lnTo>
                      <a:lnTo>
                        <a:pt x="18" y="1445"/>
                      </a:lnTo>
                      <a:lnTo>
                        <a:pt x="18" y="1445"/>
                      </a:lnTo>
                      <a:lnTo>
                        <a:pt x="17" y="1446"/>
                      </a:lnTo>
                      <a:lnTo>
                        <a:pt x="17" y="1446"/>
                      </a:lnTo>
                      <a:lnTo>
                        <a:pt x="16" y="1446"/>
                      </a:lnTo>
                      <a:lnTo>
                        <a:pt x="16" y="1446"/>
                      </a:lnTo>
                      <a:lnTo>
                        <a:pt x="15" y="1447"/>
                      </a:lnTo>
                      <a:lnTo>
                        <a:pt x="15" y="1447"/>
                      </a:lnTo>
                      <a:lnTo>
                        <a:pt x="15" y="1447"/>
                      </a:lnTo>
                      <a:lnTo>
                        <a:pt x="14" y="1447"/>
                      </a:lnTo>
                      <a:lnTo>
                        <a:pt x="14" y="1447"/>
                      </a:lnTo>
                      <a:lnTo>
                        <a:pt x="14" y="1447"/>
                      </a:lnTo>
                      <a:lnTo>
                        <a:pt x="13" y="1447"/>
                      </a:lnTo>
                      <a:lnTo>
                        <a:pt x="13" y="1447"/>
                      </a:lnTo>
                      <a:lnTo>
                        <a:pt x="13" y="1447"/>
                      </a:lnTo>
                      <a:lnTo>
                        <a:pt x="13" y="1447"/>
                      </a:lnTo>
                      <a:lnTo>
                        <a:pt x="12" y="1447"/>
                      </a:lnTo>
                      <a:lnTo>
                        <a:pt x="12" y="1446"/>
                      </a:lnTo>
                      <a:lnTo>
                        <a:pt x="11" y="1446"/>
                      </a:lnTo>
                      <a:lnTo>
                        <a:pt x="11" y="1446"/>
                      </a:lnTo>
                      <a:lnTo>
                        <a:pt x="10" y="1446"/>
                      </a:lnTo>
                      <a:lnTo>
                        <a:pt x="10" y="1446"/>
                      </a:lnTo>
                      <a:lnTo>
                        <a:pt x="10" y="1446"/>
                      </a:lnTo>
                      <a:lnTo>
                        <a:pt x="9" y="1446"/>
                      </a:lnTo>
                      <a:lnTo>
                        <a:pt x="9" y="1445"/>
                      </a:lnTo>
                      <a:lnTo>
                        <a:pt x="8" y="1445"/>
                      </a:lnTo>
                      <a:lnTo>
                        <a:pt x="8" y="1445"/>
                      </a:lnTo>
                      <a:lnTo>
                        <a:pt x="8" y="1445"/>
                      </a:lnTo>
                      <a:lnTo>
                        <a:pt x="7" y="1445"/>
                      </a:lnTo>
                      <a:lnTo>
                        <a:pt x="7" y="1445"/>
                      </a:lnTo>
                      <a:lnTo>
                        <a:pt x="7" y="1444"/>
                      </a:lnTo>
                      <a:lnTo>
                        <a:pt x="7" y="1444"/>
                      </a:lnTo>
                      <a:lnTo>
                        <a:pt x="6" y="1444"/>
                      </a:lnTo>
                      <a:lnTo>
                        <a:pt x="6" y="1445"/>
                      </a:lnTo>
                      <a:lnTo>
                        <a:pt x="6" y="1445"/>
                      </a:lnTo>
                      <a:lnTo>
                        <a:pt x="6" y="1445"/>
                      </a:lnTo>
                      <a:lnTo>
                        <a:pt x="6" y="1445"/>
                      </a:lnTo>
                      <a:lnTo>
                        <a:pt x="6" y="1445"/>
                      </a:lnTo>
                      <a:lnTo>
                        <a:pt x="5" y="1446"/>
                      </a:lnTo>
                      <a:lnTo>
                        <a:pt x="5" y="1446"/>
                      </a:lnTo>
                      <a:lnTo>
                        <a:pt x="5" y="1446"/>
                      </a:lnTo>
                      <a:lnTo>
                        <a:pt x="5" y="1446"/>
                      </a:lnTo>
                      <a:lnTo>
                        <a:pt x="5" y="1446"/>
                      </a:lnTo>
                      <a:lnTo>
                        <a:pt x="4" y="1445"/>
                      </a:lnTo>
                      <a:lnTo>
                        <a:pt x="4" y="1445"/>
                      </a:lnTo>
                      <a:lnTo>
                        <a:pt x="4" y="1445"/>
                      </a:lnTo>
                      <a:lnTo>
                        <a:pt x="3" y="1445"/>
                      </a:lnTo>
                      <a:lnTo>
                        <a:pt x="3" y="1445"/>
                      </a:lnTo>
                      <a:lnTo>
                        <a:pt x="2" y="1445"/>
                      </a:lnTo>
                      <a:lnTo>
                        <a:pt x="2" y="1445"/>
                      </a:lnTo>
                      <a:lnTo>
                        <a:pt x="1" y="1445"/>
                      </a:lnTo>
                      <a:lnTo>
                        <a:pt x="1" y="1445"/>
                      </a:lnTo>
                      <a:lnTo>
                        <a:pt x="1" y="1445"/>
                      </a:lnTo>
                      <a:lnTo>
                        <a:pt x="0" y="1445"/>
                      </a:lnTo>
                      <a:lnTo>
                        <a:pt x="0" y="1445"/>
                      </a:lnTo>
                      <a:lnTo>
                        <a:pt x="1" y="1444"/>
                      </a:lnTo>
                      <a:lnTo>
                        <a:pt x="2" y="1435"/>
                      </a:lnTo>
                      <a:lnTo>
                        <a:pt x="2" y="1420"/>
                      </a:lnTo>
                      <a:lnTo>
                        <a:pt x="3" y="1403"/>
                      </a:lnTo>
                      <a:lnTo>
                        <a:pt x="4" y="1385"/>
                      </a:lnTo>
                      <a:lnTo>
                        <a:pt x="5" y="1362"/>
                      </a:lnTo>
                      <a:lnTo>
                        <a:pt x="6" y="1342"/>
                      </a:lnTo>
                      <a:lnTo>
                        <a:pt x="7" y="1331"/>
                      </a:lnTo>
                      <a:lnTo>
                        <a:pt x="6" y="1318"/>
                      </a:lnTo>
                      <a:lnTo>
                        <a:pt x="7" y="1306"/>
                      </a:lnTo>
                      <a:lnTo>
                        <a:pt x="8" y="1303"/>
                      </a:lnTo>
                      <a:lnTo>
                        <a:pt x="9" y="1300"/>
                      </a:lnTo>
                      <a:lnTo>
                        <a:pt x="11" y="1299"/>
                      </a:lnTo>
                      <a:lnTo>
                        <a:pt x="15" y="1299"/>
                      </a:lnTo>
                      <a:lnTo>
                        <a:pt x="18" y="1298"/>
                      </a:lnTo>
                      <a:lnTo>
                        <a:pt x="21" y="1297"/>
                      </a:lnTo>
                      <a:lnTo>
                        <a:pt x="26" y="1298"/>
                      </a:lnTo>
                      <a:lnTo>
                        <a:pt x="31" y="1298"/>
                      </a:lnTo>
                      <a:lnTo>
                        <a:pt x="39" y="1299"/>
                      </a:lnTo>
                      <a:lnTo>
                        <a:pt x="43" y="1300"/>
                      </a:lnTo>
                      <a:lnTo>
                        <a:pt x="47" y="1298"/>
                      </a:lnTo>
                      <a:lnTo>
                        <a:pt x="51" y="1296"/>
                      </a:lnTo>
                      <a:lnTo>
                        <a:pt x="56" y="1292"/>
                      </a:lnTo>
                      <a:lnTo>
                        <a:pt x="61" y="1290"/>
                      </a:lnTo>
                      <a:lnTo>
                        <a:pt x="66" y="1289"/>
                      </a:lnTo>
                      <a:lnTo>
                        <a:pt x="69" y="1290"/>
                      </a:lnTo>
                      <a:lnTo>
                        <a:pt x="74" y="1290"/>
                      </a:lnTo>
                      <a:lnTo>
                        <a:pt x="78" y="1288"/>
                      </a:lnTo>
                      <a:lnTo>
                        <a:pt x="82" y="1286"/>
                      </a:lnTo>
                      <a:lnTo>
                        <a:pt x="86" y="1284"/>
                      </a:lnTo>
                      <a:lnTo>
                        <a:pt x="89" y="1281"/>
                      </a:lnTo>
                      <a:lnTo>
                        <a:pt x="97" y="1272"/>
                      </a:lnTo>
                      <a:lnTo>
                        <a:pt x="100" y="1267"/>
                      </a:lnTo>
                      <a:lnTo>
                        <a:pt x="103" y="1260"/>
                      </a:lnTo>
                      <a:lnTo>
                        <a:pt x="109" y="1252"/>
                      </a:lnTo>
                      <a:lnTo>
                        <a:pt x="116" y="1241"/>
                      </a:lnTo>
                      <a:lnTo>
                        <a:pt x="121" y="1235"/>
                      </a:lnTo>
                      <a:lnTo>
                        <a:pt x="126" y="1225"/>
                      </a:lnTo>
                      <a:lnTo>
                        <a:pt x="127" y="1219"/>
                      </a:lnTo>
                      <a:lnTo>
                        <a:pt x="129" y="1213"/>
                      </a:lnTo>
                      <a:lnTo>
                        <a:pt x="131" y="1211"/>
                      </a:lnTo>
                      <a:lnTo>
                        <a:pt x="133" y="1207"/>
                      </a:lnTo>
                      <a:lnTo>
                        <a:pt x="134" y="1201"/>
                      </a:lnTo>
                      <a:lnTo>
                        <a:pt x="135" y="1197"/>
                      </a:lnTo>
                      <a:lnTo>
                        <a:pt x="135" y="1193"/>
                      </a:lnTo>
                      <a:lnTo>
                        <a:pt x="134" y="1192"/>
                      </a:lnTo>
                      <a:lnTo>
                        <a:pt x="136" y="1190"/>
                      </a:lnTo>
                      <a:lnTo>
                        <a:pt x="138" y="1190"/>
                      </a:lnTo>
                      <a:lnTo>
                        <a:pt x="137" y="1187"/>
                      </a:lnTo>
                      <a:lnTo>
                        <a:pt x="132" y="1189"/>
                      </a:lnTo>
                      <a:lnTo>
                        <a:pt x="131" y="1187"/>
                      </a:lnTo>
                      <a:lnTo>
                        <a:pt x="131" y="1185"/>
                      </a:lnTo>
                      <a:lnTo>
                        <a:pt x="128" y="1185"/>
                      </a:lnTo>
                      <a:lnTo>
                        <a:pt x="123" y="1182"/>
                      </a:lnTo>
                      <a:lnTo>
                        <a:pt x="117" y="1179"/>
                      </a:lnTo>
                      <a:lnTo>
                        <a:pt x="115" y="1177"/>
                      </a:lnTo>
                      <a:lnTo>
                        <a:pt x="115" y="1175"/>
                      </a:lnTo>
                      <a:lnTo>
                        <a:pt x="115" y="1173"/>
                      </a:lnTo>
                      <a:lnTo>
                        <a:pt x="115" y="1171"/>
                      </a:lnTo>
                      <a:lnTo>
                        <a:pt x="116" y="1169"/>
                      </a:lnTo>
                      <a:lnTo>
                        <a:pt x="117" y="1167"/>
                      </a:lnTo>
                      <a:lnTo>
                        <a:pt x="119" y="1166"/>
                      </a:lnTo>
                      <a:lnTo>
                        <a:pt x="122" y="1166"/>
                      </a:lnTo>
                      <a:lnTo>
                        <a:pt x="123" y="1164"/>
                      </a:lnTo>
                      <a:lnTo>
                        <a:pt x="123" y="1161"/>
                      </a:lnTo>
                      <a:lnTo>
                        <a:pt x="124" y="1159"/>
                      </a:lnTo>
                      <a:lnTo>
                        <a:pt x="124" y="1157"/>
                      </a:lnTo>
                      <a:lnTo>
                        <a:pt x="125" y="1155"/>
                      </a:lnTo>
                      <a:lnTo>
                        <a:pt x="127" y="1150"/>
                      </a:lnTo>
                      <a:lnTo>
                        <a:pt x="129" y="1146"/>
                      </a:lnTo>
                      <a:lnTo>
                        <a:pt x="129" y="1144"/>
                      </a:lnTo>
                      <a:lnTo>
                        <a:pt x="127" y="1143"/>
                      </a:lnTo>
                      <a:lnTo>
                        <a:pt x="136" y="1142"/>
                      </a:lnTo>
                      <a:lnTo>
                        <a:pt x="147" y="1142"/>
                      </a:lnTo>
                      <a:lnTo>
                        <a:pt x="151" y="1141"/>
                      </a:lnTo>
                      <a:lnTo>
                        <a:pt x="157" y="1142"/>
                      </a:lnTo>
                      <a:lnTo>
                        <a:pt x="173" y="1143"/>
                      </a:lnTo>
                      <a:lnTo>
                        <a:pt x="208" y="1143"/>
                      </a:lnTo>
                      <a:lnTo>
                        <a:pt x="242" y="1141"/>
                      </a:lnTo>
                      <a:lnTo>
                        <a:pt x="258" y="1142"/>
                      </a:lnTo>
                      <a:lnTo>
                        <a:pt x="274" y="1141"/>
                      </a:lnTo>
                      <a:lnTo>
                        <a:pt x="281" y="1140"/>
                      </a:lnTo>
                      <a:lnTo>
                        <a:pt x="284" y="1141"/>
                      </a:lnTo>
                      <a:lnTo>
                        <a:pt x="288" y="1139"/>
                      </a:lnTo>
                      <a:lnTo>
                        <a:pt x="289" y="1138"/>
                      </a:lnTo>
                      <a:lnTo>
                        <a:pt x="291" y="1137"/>
                      </a:lnTo>
                      <a:lnTo>
                        <a:pt x="294" y="1137"/>
                      </a:lnTo>
                      <a:lnTo>
                        <a:pt x="301" y="1133"/>
                      </a:lnTo>
                      <a:lnTo>
                        <a:pt x="302" y="1130"/>
                      </a:lnTo>
                      <a:lnTo>
                        <a:pt x="303" y="1129"/>
                      </a:lnTo>
                      <a:lnTo>
                        <a:pt x="303" y="1125"/>
                      </a:lnTo>
                      <a:lnTo>
                        <a:pt x="305" y="1123"/>
                      </a:lnTo>
                      <a:lnTo>
                        <a:pt x="307" y="1120"/>
                      </a:lnTo>
                      <a:lnTo>
                        <a:pt x="310" y="1116"/>
                      </a:lnTo>
                      <a:lnTo>
                        <a:pt x="312" y="1116"/>
                      </a:lnTo>
                      <a:lnTo>
                        <a:pt x="314" y="1116"/>
                      </a:lnTo>
                      <a:lnTo>
                        <a:pt x="316" y="1116"/>
                      </a:lnTo>
                      <a:lnTo>
                        <a:pt x="318" y="1116"/>
                      </a:lnTo>
                      <a:lnTo>
                        <a:pt x="320" y="1117"/>
                      </a:lnTo>
                      <a:lnTo>
                        <a:pt x="322" y="1117"/>
                      </a:lnTo>
                      <a:lnTo>
                        <a:pt x="324" y="1118"/>
                      </a:lnTo>
                      <a:lnTo>
                        <a:pt x="326" y="1120"/>
                      </a:lnTo>
                      <a:lnTo>
                        <a:pt x="328" y="1120"/>
                      </a:lnTo>
                      <a:lnTo>
                        <a:pt x="329" y="1121"/>
                      </a:lnTo>
                      <a:lnTo>
                        <a:pt x="332" y="1122"/>
                      </a:lnTo>
                      <a:lnTo>
                        <a:pt x="335" y="1122"/>
                      </a:lnTo>
                      <a:lnTo>
                        <a:pt x="337" y="1122"/>
                      </a:lnTo>
                      <a:lnTo>
                        <a:pt x="340" y="1120"/>
                      </a:lnTo>
                      <a:lnTo>
                        <a:pt x="343" y="1117"/>
                      </a:lnTo>
                      <a:lnTo>
                        <a:pt x="344" y="1115"/>
                      </a:lnTo>
                      <a:lnTo>
                        <a:pt x="345" y="1113"/>
                      </a:lnTo>
                      <a:lnTo>
                        <a:pt x="349" y="1113"/>
                      </a:lnTo>
                      <a:lnTo>
                        <a:pt x="352" y="1111"/>
                      </a:lnTo>
                      <a:lnTo>
                        <a:pt x="353" y="1109"/>
                      </a:lnTo>
                      <a:lnTo>
                        <a:pt x="353" y="1107"/>
                      </a:lnTo>
                      <a:lnTo>
                        <a:pt x="353" y="1104"/>
                      </a:lnTo>
                      <a:lnTo>
                        <a:pt x="354" y="1103"/>
                      </a:lnTo>
                      <a:lnTo>
                        <a:pt x="357" y="1102"/>
                      </a:lnTo>
                      <a:lnTo>
                        <a:pt x="357" y="1100"/>
                      </a:lnTo>
                      <a:lnTo>
                        <a:pt x="359" y="1099"/>
                      </a:lnTo>
                      <a:lnTo>
                        <a:pt x="360" y="1098"/>
                      </a:lnTo>
                      <a:lnTo>
                        <a:pt x="365" y="1097"/>
                      </a:lnTo>
                      <a:lnTo>
                        <a:pt x="369" y="1095"/>
                      </a:lnTo>
                      <a:lnTo>
                        <a:pt x="371" y="1094"/>
                      </a:lnTo>
                      <a:lnTo>
                        <a:pt x="373" y="1092"/>
                      </a:lnTo>
                      <a:lnTo>
                        <a:pt x="374" y="1091"/>
                      </a:lnTo>
                      <a:lnTo>
                        <a:pt x="375" y="1087"/>
                      </a:lnTo>
                      <a:lnTo>
                        <a:pt x="376" y="1084"/>
                      </a:lnTo>
                      <a:lnTo>
                        <a:pt x="378" y="1077"/>
                      </a:lnTo>
                      <a:lnTo>
                        <a:pt x="383" y="1077"/>
                      </a:lnTo>
                      <a:lnTo>
                        <a:pt x="386" y="1075"/>
                      </a:lnTo>
                      <a:lnTo>
                        <a:pt x="388" y="1074"/>
                      </a:lnTo>
                      <a:lnTo>
                        <a:pt x="391" y="1073"/>
                      </a:lnTo>
                      <a:lnTo>
                        <a:pt x="392" y="1074"/>
                      </a:lnTo>
                      <a:lnTo>
                        <a:pt x="393" y="1075"/>
                      </a:lnTo>
                      <a:lnTo>
                        <a:pt x="394" y="1077"/>
                      </a:lnTo>
                      <a:lnTo>
                        <a:pt x="398" y="1076"/>
                      </a:lnTo>
                      <a:lnTo>
                        <a:pt x="397" y="1074"/>
                      </a:lnTo>
                      <a:lnTo>
                        <a:pt x="396" y="1073"/>
                      </a:lnTo>
                      <a:lnTo>
                        <a:pt x="397" y="1071"/>
                      </a:lnTo>
                      <a:lnTo>
                        <a:pt x="398" y="1069"/>
                      </a:lnTo>
                      <a:lnTo>
                        <a:pt x="399" y="1069"/>
                      </a:lnTo>
                      <a:lnTo>
                        <a:pt x="401" y="1070"/>
                      </a:lnTo>
                      <a:lnTo>
                        <a:pt x="402" y="1072"/>
                      </a:lnTo>
                      <a:lnTo>
                        <a:pt x="403" y="1072"/>
                      </a:lnTo>
                      <a:lnTo>
                        <a:pt x="402" y="1068"/>
                      </a:lnTo>
                      <a:lnTo>
                        <a:pt x="402" y="1066"/>
                      </a:lnTo>
                      <a:lnTo>
                        <a:pt x="404" y="1066"/>
                      </a:lnTo>
                      <a:lnTo>
                        <a:pt x="406" y="1065"/>
                      </a:lnTo>
                      <a:lnTo>
                        <a:pt x="405" y="1064"/>
                      </a:lnTo>
                      <a:lnTo>
                        <a:pt x="405" y="1062"/>
                      </a:lnTo>
                      <a:lnTo>
                        <a:pt x="405" y="1061"/>
                      </a:lnTo>
                      <a:lnTo>
                        <a:pt x="407" y="1055"/>
                      </a:lnTo>
                      <a:lnTo>
                        <a:pt x="409" y="1053"/>
                      </a:lnTo>
                      <a:lnTo>
                        <a:pt x="408" y="1048"/>
                      </a:lnTo>
                      <a:lnTo>
                        <a:pt x="408" y="1045"/>
                      </a:lnTo>
                      <a:lnTo>
                        <a:pt x="409" y="1043"/>
                      </a:lnTo>
                      <a:lnTo>
                        <a:pt x="411" y="1041"/>
                      </a:lnTo>
                      <a:lnTo>
                        <a:pt x="412" y="1040"/>
                      </a:lnTo>
                      <a:lnTo>
                        <a:pt x="412" y="1038"/>
                      </a:lnTo>
                      <a:lnTo>
                        <a:pt x="412" y="1036"/>
                      </a:lnTo>
                      <a:lnTo>
                        <a:pt x="412" y="1035"/>
                      </a:lnTo>
                      <a:lnTo>
                        <a:pt x="413" y="1029"/>
                      </a:lnTo>
                      <a:lnTo>
                        <a:pt x="419" y="1018"/>
                      </a:lnTo>
                      <a:lnTo>
                        <a:pt x="424" y="1011"/>
                      </a:lnTo>
                      <a:lnTo>
                        <a:pt x="430" y="1006"/>
                      </a:lnTo>
                      <a:lnTo>
                        <a:pt x="436" y="998"/>
                      </a:lnTo>
                      <a:lnTo>
                        <a:pt x="442" y="989"/>
                      </a:lnTo>
                      <a:lnTo>
                        <a:pt x="448" y="977"/>
                      </a:lnTo>
                      <a:lnTo>
                        <a:pt x="454" y="972"/>
                      </a:lnTo>
                      <a:lnTo>
                        <a:pt x="461" y="965"/>
                      </a:lnTo>
                      <a:lnTo>
                        <a:pt x="466" y="959"/>
                      </a:lnTo>
                      <a:lnTo>
                        <a:pt x="474" y="950"/>
                      </a:lnTo>
                      <a:lnTo>
                        <a:pt x="483" y="944"/>
                      </a:lnTo>
                      <a:lnTo>
                        <a:pt x="491" y="939"/>
                      </a:lnTo>
                      <a:lnTo>
                        <a:pt x="497" y="933"/>
                      </a:lnTo>
                      <a:lnTo>
                        <a:pt x="499" y="932"/>
                      </a:lnTo>
                      <a:lnTo>
                        <a:pt x="504" y="928"/>
                      </a:lnTo>
                      <a:lnTo>
                        <a:pt x="510" y="924"/>
                      </a:lnTo>
                      <a:lnTo>
                        <a:pt x="516" y="920"/>
                      </a:lnTo>
                      <a:lnTo>
                        <a:pt x="521" y="917"/>
                      </a:lnTo>
                      <a:lnTo>
                        <a:pt x="527" y="915"/>
                      </a:lnTo>
                      <a:lnTo>
                        <a:pt x="537" y="910"/>
                      </a:lnTo>
                      <a:lnTo>
                        <a:pt x="542" y="908"/>
                      </a:lnTo>
                      <a:lnTo>
                        <a:pt x="550" y="906"/>
                      </a:lnTo>
                      <a:lnTo>
                        <a:pt x="554" y="905"/>
                      </a:lnTo>
                      <a:lnTo>
                        <a:pt x="556" y="904"/>
                      </a:lnTo>
                      <a:lnTo>
                        <a:pt x="560" y="904"/>
                      </a:lnTo>
                      <a:lnTo>
                        <a:pt x="566" y="902"/>
                      </a:lnTo>
                      <a:lnTo>
                        <a:pt x="574" y="903"/>
                      </a:lnTo>
                      <a:lnTo>
                        <a:pt x="581" y="904"/>
                      </a:lnTo>
                      <a:lnTo>
                        <a:pt x="588" y="905"/>
                      </a:lnTo>
                      <a:lnTo>
                        <a:pt x="594" y="907"/>
                      </a:lnTo>
                      <a:lnTo>
                        <a:pt x="600" y="909"/>
                      </a:lnTo>
                      <a:lnTo>
                        <a:pt x="606" y="910"/>
                      </a:lnTo>
                      <a:lnTo>
                        <a:pt x="612" y="913"/>
                      </a:lnTo>
                      <a:lnTo>
                        <a:pt x="618" y="915"/>
                      </a:lnTo>
                      <a:lnTo>
                        <a:pt x="622" y="917"/>
                      </a:lnTo>
                      <a:lnTo>
                        <a:pt x="628" y="920"/>
                      </a:lnTo>
                      <a:lnTo>
                        <a:pt x="637" y="923"/>
                      </a:lnTo>
                      <a:lnTo>
                        <a:pt x="644" y="925"/>
                      </a:lnTo>
                      <a:lnTo>
                        <a:pt x="651" y="927"/>
                      </a:lnTo>
                      <a:lnTo>
                        <a:pt x="657" y="929"/>
                      </a:lnTo>
                      <a:lnTo>
                        <a:pt x="666" y="932"/>
                      </a:lnTo>
                      <a:lnTo>
                        <a:pt x="672" y="932"/>
                      </a:lnTo>
                      <a:lnTo>
                        <a:pt x="679" y="932"/>
                      </a:lnTo>
                      <a:lnTo>
                        <a:pt x="683" y="931"/>
                      </a:lnTo>
                      <a:lnTo>
                        <a:pt x="685" y="931"/>
                      </a:lnTo>
                      <a:lnTo>
                        <a:pt x="687" y="929"/>
                      </a:lnTo>
                      <a:lnTo>
                        <a:pt x="689" y="927"/>
                      </a:lnTo>
                      <a:lnTo>
                        <a:pt x="691" y="924"/>
                      </a:lnTo>
                      <a:lnTo>
                        <a:pt x="692" y="922"/>
                      </a:lnTo>
                      <a:lnTo>
                        <a:pt x="697" y="921"/>
                      </a:lnTo>
                      <a:lnTo>
                        <a:pt x="702" y="923"/>
                      </a:lnTo>
                      <a:lnTo>
                        <a:pt x="705" y="922"/>
                      </a:lnTo>
                      <a:lnTo>
                        <a:pt x="710" y="921"/>
                      </a:lnTo>
                      <a:lnTo>
                        <a:pt x="714" y="920"/>
                      </a:lnTo>
                      <a:lnTo>
                        <a:pt x="717" y="919"/>
                      </a:lnTo>
                      <a:lnTo>
                        <a:pt x="720" y="917"/>
                      </a:lnTo>
                      <a:lnTo>
                        <a:pt x="722" y="916"/>
                      </a:lnTo>
                      <a:lnTo>
                        <a:pt x="724" y="916"/>
                      </a:lnTo>
                      <a:lnTo>
                        <a:pt x="726" y="915"/>
                      </a:lnTo>
                      <a:lnTo>
                        <a:pt x="727" y="913"/>
                      </a:lnTo>
                      <a:lnTo>
                        <a:pt x="728" y="911"/>
                      </a:lnTo>
                      <a:lnTo>
                        <a:pt x="731" y="909"/>
                      </a:lnTo>
                      <a:lnTo>
                        <a:pt x="732" y="908"/>
                      </a:lnTo>
                      <a:lnTo>
                        <a:pt x="735" y="907"/>
                      </a:lnTo>
                      <a:lnTo>
                        <a:pt x="738" y="905"/>
                      </a:lnTo>
                      <a:lnTo>
                        <a:pt x="740" y="906"/>
                      </a:lnTo>
                      <a:lnTo>
                        <a:pt x="744" y="905"/>
                      </a:lnTo>
                      <a:lnTo>
                        <a:pt x="746" y="904"/>
                      </a:lnTo>
                      <a:lnTo>
                        <a:pt x="747" y="903"/>
                      </a:lnTo>
                      <a:lnTo>
                        <a:pt x="748" y="901"/>
                      </a:lnTo>
                      <a:lnTo>
                        <a:pt x="749" y="899"/>
                      </a:lnTo>
                      <a:lnTo>
                        <a:pt x="748" y="897"/>
                      </a:lnTo>
                      <a:lnTo>
                        <a:pt x="748" y="894"/>
                      </a:lnTo>
                      <a:lnTo>
                        <a:pt x="750" y="894"/>
                      </a:lnTo>
                      <a:lnTo>
                        <a:pt x="752" y="891"/>
                      </a:lnTo>
                      <a:lnTo>
                        <a:pt x="754" y="888"/>
                      </a:lnTo>
                      <a:lnTo>
                        <a:pt x="756" y="885"/>
                      </a:lnTo>
                      <a:lnTo>
                        <a:pt x="759" y="884"/>
                      </a:lnTo>
                      <a:lnTo>
                        <a:pt x="761" y="882"/>
                      </a:lnTo>
                      <a:lnTo>
                        <a:pt x="765" y="879"/>
                      </a:lnTo>
                      <a:lnTo>
                        <a:pt x="766" y="876"/>
                      </a:lnTo>
                      <a:lnTo>
                        <a:pt x="769" y="876"/>
                      </a:lnTo>
                      <a:lnTo>
                        <a:pt x="771" y="874"/>
                      </a:lnTo>
                      <a:lnTo>
                        <a:pt x="772" y="872"/>
                      </a:lnTo>
                      <a:lnTo>
                        <a:pt x="774" y="869"/>
                      </a:lnTo>
                      <a:lnTo>
                        <a:pt x="775" y="870"/>
                      </a:lnTo>
                      <a:lnTo>
                        <a:pt x="775" y="867"/>
                      </a:lnTo>
                      <a:lnTo>
                        <a:pt x="775" y="865"/>
                      </a:lnTo>
                      <a:lnTo>
                        <a:pt x="776" y="863"/>
                      </a:lnTo>
                      <a:lnTo>
                        <a:pt x="777" y="862"/>
                      </a:lnTo>
                      <a:lnTo>
                        <a:pt x="779" y="861"/>
                      </a:lnTo>
                      <a:lnTo>
                        <a:pt x="780" y="860"/>
                      </a:lnTo>
                      <a:lnTo>
                        <a:pt x="782" y="859"/>
                      </a:lnTo>
                      <a:lnTo>
                        <a:pt x="783" y="856"/>
                      </a:lnTo>
                      <a:lnTo>
                        <a:pt x="783" y="853"/>
                      </a:lnTo>
                      <a:lnTo>
                        <a:pt x="783" y="850"/>
                      </a:lnTo>
                      <a:lnTo>
                        <a:pt x="783" y="847"/>
                      </a:lnTo>
                      <a:lnTo>
                        <a:pt x="784" y="846"/>
                      </a:lnTo>
                      <a:lnTo>
                        <a:pt x="787" y="845"/>
                      </a:lnTo>
                      <a:lnTo>
                        <a:pt x="790" y="843"/>
                      </a:lnTo>
                      <a:lnTo>
                        <a:pt x="790" y="840"/>
                      </a:lnTo>
                      <a:lnTo>
                        <a:pt x="792" y="836"/>
                      </a:lnTo>
                      <a:lnTo>
                        <a:pt x="793" y="834"/>
                      </a:lnTo>
                      <a:lnTo>
                        <a:pt x="795" y="831"/>
                      </a:lnTo>
                      <a:lnTo>
                        <a:pt x="797" y="828"/>
                      </a:lnTo>
                      <a:lnTo>
                        <a:pt x="796" y="824"/>
                      </a:lnTo>
                      <a:lnTo>
                        <a:pt x="797" y="823"/>
                      </a:lnTo>
                      <a:lnTo>
                        <a:pt x="798" y="821"/>
                      </a:lnTo>
                      <a:lnTo>
                        <a:pt x="799" y="818"/>
                      </a:lnTo>
                      <a:lnTo>
                        <a:pt x="799" y="814"/>
                      </a:lnTo>
                      <a:lnTo>
                        <a:pt x="801" y="813"/>
                      </a:lnTo>
                      <a:lnTo>
                        <a:pt x="803" y="813"/>
                      </a:lnTo>
                      <a:lnTo>
                        <a:pt x="804" y="811"/>
                      </a:lnTo>
                      <a:lnTo>
                        <a:pt x="804" y="809"/>
                      </a:lnTo>
                      <a:lnTo>
                        <a:pt x="805" y="808"/>
                      </a:lnTo>
                      <a:lnTo>
                        <a:pt x="807" y="805"/>
                      </a:lnTo>
                      <a:lnTo>
                        <a:pt x="808" y="803"/>
                      </a:lnTo>
                      <a:lnTo>
                        <a:pt x="809" y="801"/>
                      </a:lnTo>
                      <a:lnTo>
                        <a:pt x="811" y="799"/>
                      </a:lnTo>
                      <a:lnTo>
                        <a:pt x="812" y="794"/>
                      </a:lnTo>
                      <a:lnTo>
                        <a:pt x="812" y="791"/>
                      </a:lnTo>
                      <a:lnTo>
                        <a:pt x="813" y="789"/>
                      </a:lnTo>
                      <a:lnTo>
                        <a:pt x="815" y="785"/>
                      </a:lnTo>
                      <a:lnTo>
                        <a:pt x="816" y="783"/>
                      </a:lnTo>
                      <a:lnTo>
                        <a:pt x="815" y="780"/>
                      </a:lnTo>
                      <a:lnTo>
                        <a:pt x="815" y="778"/>
                      </a:lnTo>
                      <a:lnTo>
                        <a:pt x="818" y="776"/>
                      </a:lnTo>
                      <a:lnTo>
                        <a:pt x="817" y="775"/>
                      </a:lnTo>
                      <a:lnTo>
                        <a:pt x="814" y="773"/>
                      </a:lnTo>
                      <a:lnTo>
                        <a:pt x="812" y="771"/>
                      </a:lnTo>
                      <a:lnTo>
                        <a:pt x="810" y="769"/>
                      </a:lnTo>
                      <a:lnTo>
                        <a:pt x="808" y="767"/>
                      </a:lnTo>
                      <a:lnTo>
                        <a:pt x="804" y="763"/>
                      </a:lnTo>
                      <a:lnTo>
                        <a:pt x="802" y="761"/>
                      </a:lnTo>
                      <a:lnTo>
                        <a:pt x="800" y="759"/>
                      </a:lnTo>
                      <a:lnTo>
                        <a:pt x="796" y="755"/>
                      </a:lnTo>
                      <a:lnTo>
                        <a:pt x="794" y="753"/>
                      </a:lnTo>
                      <a:lnTo>
                        <a:pt x="792" y="753"/>
                      </a:lnTo>
                      <a:lnTo>
                        <a:pt x="791" y="754"/>
                      </a:lnTo>
                      <a:lnTo>
                        <a:pt x="789" y="754"/>
                      </a:lnTo>
                      <a:lnTo>
                        <a:pt x="787" y="753"/>
                      </a:lnTo>
                      <a:lnTo>
                        <a:pt x="786" y="752"/>
                      </a:lnTo>
                      <a:lnTo>
                        <a:pt x="786" y="749"/>
                      </a:lnTo>
                      <a:lnTo>
                        <a:pt x="786" y="748"/>
                      </a:lnTo>
                      <a:lnTo>
                        <a:pt x="787" y="745"/>
                      </a:lnTo>
                      <a:lnTo>
                        <a:pt x="788" y="743"/>
                      </a:lnTo>
                      <a:lnTo>
                        <a:pt x="789" y="740"/>
                      </a:lnTo>
                      <a:lnTo>
                        <a:pt x="790" y="737"/>
                      </a:lnTo>
                      <a:lnTo>
                        <a:pt x="790" y="733"/>
                      </a:lnTo>
                      <a:lnTo>
                        <a:pt x="791" y="731"/>
                      </a:lnTo>
                      <a:lnTo>
                        <a:pt x="792" y="728"/>
                      </a:lnTo>
                      <a:lnTo>
                        <a:pt x="792" y="724"/>
                      </a:lnTo>
                      <a:lnTo>
                        <a:pt x="793" y="720"/>
                      </a:lnTo>
                      <a:lnTo>
                        <a:pt x="793" y="716"/>
                      </a:lnTo>
                      <a:lnTo>
                        <a:pt x="792" y="712"/>
                      </a:lnTo>
                      <a:lnTo>
                        <a:pt x="792" y="711"/>
                      </a:lnTo>
                      <a:lnTo>
                        <a:pt x="797" y="695"/>
                      </a:lnTo>
                      <a:lnTo>
                        <a:pt x="798" y="694"/>
                      </a:lnTo>
                      <a:lnTo>
                        <a:pt x="799" y="692"/>
                      </a:lnTo>
                      <a:lnTo>
                        <a:pt x="799" y="692"/>
                      </a:lnTo>
                      <a:lnTo>
                        <a:pt x="799" y="691"/>
                      </a:lnTo>
                      <a:lnTo>
                        <a:pt x="799" y="690"/>
                      </a:lnTo>
                      <a:lnTo>
                        <a:pt x="799" y="689"/>
                      </a:lnTo>
                      <a:lnTo>
                        <a:pt x="800" y="688"/>
                      </a:lnTo>
                      <a:lnTo>
                        <a:pt x="801" y="687"/>
                      </a:lnTo>
                      <a:lnTo>
                        <a:pt x="801" y="687"/>
                      </a:lnTo>
                      <a:lnTo>
                        <a:pt x="802" y="686"/>
                      </a:lnTo>
                      <a:lnTo>
                        <a:pt x="802" y="685"/>
                      </a:lnTo>
                      <a:lnTo>
                        <a:pt x="802" y="684"/>
                      </a:lnTo>
                      <a:lnTo>
                        <a:pt x="802" y="684"/>
                      </a:lnTo>
                      <a:lnTo>
                        <a:pt x="802" y="682"/>
                      </a:lnTo>
                      <a:lnTo>
                        <a:pt x="802" y="682"/>
                      </a:lnTo>
                      <a:lnTo>
                        <a:pt x="803" y="681"/>
                      </a:lnTo>
                      <a:lnTo>
                        <a:pt x="803" y="680"/>
                      </a:lnTo>
                      <a:lnTo>
                        <a:pt x="804" y="680"/>
                      </a:lnTo>
                      <a:lnTo>
                        <a:pt x="804" y="679"/>
                      </a:lnTo>
                      <a:lnTo>
                        <a:pt x="805" y="678"/>
                      </a:lnTo>
                      <a:lnTo>
                        <a:pt x="805" y="677"/>
                      </a:lnTo>
                      <a:lnTo>
                        <a:pt x="806" y="677"/>
                      </a:lnTo>
                      <a:lnTo>
                        <a:pt x="806" y="677"/>
                      </a:lnTo>
                      <a:lnTo>
                        <a:pt x="806" y="676"/>
                      </a:lnTo>
                      <a:lnTo>
                        <a:pt x="807" y="676"/>
                      </a:lnTo>
                      <a:lnTo>
                        <a:pt x="806" y="675"/>
                      </a:lnTo>
                      <a:lnTo>
                        <a:pt x="806" y="675"/>
                      </a:lnTo>
                      <a:lnTo>
                        <a:pt x="806" y="674"/>
                      </a:lnTo>
                      <a:lnTo>
                        <a:pt x="806" y="673"/>
                      </a:lnTo>
                      <a:lnTo>
                        <a:pt x="806" y="673"/>
                      </a:lnTo>
                      <a:lnTo>
                        <a:pt x="805" y="673"/>
                      </a:lnTo>
                      <a:lnTo>
                        <a:pt x="804" y="673"/>
                      </a:lnTo>
                      <a:lnTo>
                        <a:pt x="804" y="673"/>
                      </a:lnTo>
                      <a:lnTo>
                        <a:pt x="804" y="672"/>
                      </a:lnTo>
                      <a:lnTo>
                        <a:pt x="803" y="672"/>
                      </a:lnTo>
                      <a:lnTo>
                        <a:pt x="803" y="672"/>
                      </a:lnTo>
                      <a:lnTo>
                        <a:pt x="803" y="671"/>
                      </a:lnTo>
                      <a:lnTo>
                        <a:pt x="803" y="670"/>
                      </a:lnTo>
                      <a:lnTo>
                        <a:pt x="803" y="669"/>
                      </a:lnTo>
                      <a:lnTo>
                        <a:pt x="803" y="669"/>
                      </a:lnTo>
                      <a:lnTo>
                        <a:pt x="802" y="668"/>
                      </a:lnTo>
                      <a:lnTo>
                        <a:pt x="801" y="668"/>
                      </a:lnTo>
                      <a:lnTo>
                        <a:pt x="801" y="667"/>
                      </a:lnTo>
                      <a:lnTo>
                        <a:pt x="801" y="667"/>
                      </a:lnTo>
                      <a:lnTo>
                        <a:pt x="800" y="666"/>
                      </a:lnTo>
                      <a:lnTo>
                        <a:pt x="800" y="665"/>
                      </a:lnTo>
                      <a:lnTo>
                        <a:pt x="800" y="665"/>
                      </a:lnTo>
                      <a:lnTo>
                        <a:pt x="800" y="664"/>
                      </a:lnTo>
                      <a:lnTo>
                        <a:pt x="799" y="663"/>
                      </a:lnTo>
                      <a:lnTo>
                        <a:pt x="799" y="662"/>
                      </a:lnTo>
                      <a:lnTo>
                        <a:pt x="798" y="661"/>
                      </a:lnTo>
                      <a:lnTo>
                        <a:pt x="798" y="661"/>
                      </a:lnTo>
                      <a:lnTo>
                        <a:pt x="797" y="660"/>
                      </a:lnTo>
                      <a:lnTo>
                        <a:pt x="797" y="659"/>
                      </a:lnTo>
                      <a:lnTo>
                        <a:pt x="798" y="659"/>
                      </a:lnTo>
                      <a:lnTo>
                        <a:pt x="797" y="659"/>
                      </a:lnTo>
                      <a:lnTo>
                        <a:pt x="797" y="658"/>
                      </a:lnTo>
                      <a:lnTo>
                        <a:pt x="797" y="657"/>
                      </a:lnTo>
                      <a:lnTo>
                        <a:pt x="797" y="657"/>
                      </a:lnTo>
                      <a:lnTo>
                        <a:pt x="798" y="656"/>
                      </a:lnTo>
                      <a:lnTo>
                        <a:pt x="799" y="655"/>
                      </a:lnTo>
                      <a:lnTo>
                        <a:pt x="799" y="655"/>
                      </a:lnTo>
                      <a:lnTo>
                        <a:pt x="800" y="655"/>
                      </a:lnTo>
                      <a:lnTo>
                        <a:pt x="800" y="654"/>
                      </a:lnTo>
                      <a:lnTo>
                        <a:pt x="800" y="653"/>
                      </a:lnTo>
                      <a:lnTo>
                        <a:pt x="800" y="652"/>
                      </a:lnTo>
                      <a:lnTo>
                        <a:pt x="800" y="651"/>
                      </a:lnTo>
                      <a:lnTo>
                        <a:pt x="799" y="650"/>
                      </a:lnTo>
                      <a:lnTo>
                        <a:pt x="799" y="650"/>
                      </a:lnTo>
                      <a:lnTo>
                        <a:pt x="799" y="649"/>
                      </a:lnTo>
                      <a:lnTo>
                        <a:pt x="798" y="649"/>
                      </a:lnTo>
                      <a:lnTo>
                        <a:pt x="798" y="648"/>
                      </a:lnTo>
                      <a:lnTo>
                        <a:pt x="798" y="648"/>
                      </a:lnTo>
                      <a:lnTo>
                        <a:pt x="798" y="647"/>
                      </a:lnTo>
                      <a:lnTo>
                        <a:pt x="799" y="647"/>
                      </a:lnTo>
                      <a:lnTo>
                        <a:pt x="799" y="646"/>
                      </a:lnTo>
                      <a:lnTo>
                        <a:pt x="799" y="646"/>
                      </a:lnTo>
                      <a:lnTo>
                        <a:pt x="799" y="645"/>
                      </a:lnTo>
                      <a:lnTo>
                        <a:pt x="800" y="645"/>
                      </a:lnTo>
                      <a:lnTo>
                        <a:pt x="800" y="644"/>
                      </a:lnTo>
                      <a:lnTo>
                        <a:pt x="800" y="644"/>
                      </a:lnTo>
                      <a:lnTo>
                        <a:pt x="800" y="643"/>
                      </a:lnTo>
                      <a:lnTo>
                        <a:pt x="796" y="623"/>
                      </a:lnTo>
                      <a:lnTo>
                        <a:pt x="795" y="618"/>
                      </a:lnTo>
                      <a:lnTo>
                        <a:pt x="788" y="603"/>
                      </a:lnTo>
                      <a:lnTo>
                        <a:pt x="781" y="602"/>
                      </a:lnTo>
                      <a:lnTo>
                        <a:pt x="768" y="603"/>
                      </a:lnTo>
                      <a:lnTo>
                        <a:pt x="761" y="604"/>
                      </a:lnTo>
                      <a:lnTo>
                        <a:pt x="746" y="606"/>
                      </a:lnTo>
                      <a:lnTo>
                        <a:pt x="745" y="606"/>
                      </a:lnTo>
                      <a:lnTo>
                        <a:pt x="741" y="603"/>
                      </a:lnTo>
                      <a:lnTo>
                        <a:pt x="739" y="600"/>
                      </a:lnTo>
                      <a:lnTo>
                        <a:pt x="739" y="600"/>
                      </a:lnTo>
                      <a:lnTo>
                        <a:pt x="738" y="594"/>
                      </a:lnTo>
                      <a:lnTo>
                        <a:pt x="737" y="592"/>
                      </a:lnTo>
                      <a:lnTo>
                        <a:pt x="734" y="592"/>
                      </a:lnTo>
                      <a:lnTo>
                        <a:pt x="733" y="592"/>
                      </a:lnTo>
                      <a:lnTo>
                        <a:pt x="731" y="592"/>
                      </a:lnTo>
                      <a:lnTo>
                        <a:pt x="730" y="591"/>
                      </a:lnTo>
                      <a:lnTo>
                        <a:pt x="729" y="591"/>
                      </a:lnTo>
                      <a:lnTo>
                        <a:pt x="727" y="590"/>
                      </a:lnTo>
                      <a:lnTo>
                        <a:pt x="725" y="590"/>
                      </a:lnTo>
                      <a:lnTo>
                        <a:pt x="723" y="590"/>
                      </a:lnTo>
                      <a:lnTo>
                        <a:pt x="722" y="591"/>
                      </a:lnTo>
                      <a:lnTo>
                        <a:pt x="721" y="591"/>
                      </a:lnTo>
                      <a:lnTo>
                        <a:pt x="720" y="592"/>
                      </a:lnTo>
                      <a:lnTo>
                        <a:pt x="719" y="592"/>
                      </a:lnTo>
                      <a:lnTo>
                        <a:pt x="718" y="593"/>
                      </a:lnTo>
                      <a:lnTo>
                        <a:pt x="717" y="593"/>
                      </a:lnTo>
                      <a:lnTo>
                        <a:pt x="716" y="593"/>
                      </a:lnTo>
                      <a:lnTo>
                        <a:pt x="714" y="593"/>
                      </a:lnTo>
                      <a:lnTo>
                        <a:pt x="713" y="593"/>
                      </a:lnTo>
                      <a:lnTo>
                        <a:pt x="711" y="593"/>
                      </a:lnTo>
                      <a:lnTo>
                        <a:pt x="710" y="594"/>
                      </a:lnTo>
                      <a:lnTo>
                        <a:pt x="709" y="594"/>
                      </a:lnTo>
                      <a:lnTo>
                        <a:pt x="707" y="594"/>
                      </a:lnTo>
                      <a:lnTo>
                        <a:pt x="706" y="595"/>
                      </a:lnTo>
                      <a:lnTo>
                        <a:pt x="704" y="596"/>
                      </a:lnTo>
                      <a:lnTo>
                        <a:pt x="703" y="596"/>
                      </a:lnTo>
                      <a:lnTo>
                        <a:pt x="702" y="597"/>
                      </a:lnTo>
                      <a:lnTo>
                        <a:pt x="701" y="598"/>
                      </a:lnTo>
                      <a:lnTo>
                        <a:pt x="700" y="598"/>
                      </a:lnTo>
                      <a:lnTo>
                        <a:pt x="699" y="598"/>
                      </a:lnTo>
                      <a:lnTo>
                        <a:pt x="697" y="598"/>
                      </a:lnTo>
                      <a:lnTo>
                        <a:pt x="694" y="595"/>
                      </a:lnTo>
                      <a:lnTo>
                        <a:pt x="691" y="592"/>
                      </a:lnTo>
                      <a:lnTo>
                        <a:pt x="689" y="589"/>
                      </a:lnTo>
                      <a:lnTo>
                        <a:pt x="687" y="587"/>
                      </a:lnTo>
                      <a:lnTo>
                        <a:pt x="685" y="581"/>
                      </a:lnTo>
                      <a:lnTo>
                        <a:pt x="680" y="575"/>
                      </a:lnTo>
                      <a:lnTo>
                        <a:pt x="681" y="575"/>
                      </a:lnTo>
                      <a:lnTo>
                        <a:pt x="682" y="574"/>
                      </a:lnTo>
                      <a:lnTo>
                        <a:pt x="682" y="573"/>
                      </a:lnTo>
                      <a:lnTo>
                        <a:pt x="683" y="572"/>
                      </a:lnTo>
                      <a:lnTo>
                        <a:pt x="684" y="571"/>
                      </a:lnTo>
                      <a:lnTo>
                        <a:pt x="684" y="570"/>
                      </a:lnTo>
                      <a:lnTo>
                        <a:pt x="685" y="569"/>
                      </a:lnTo>
                      <a:lnTo>
                        <a:pt x="685" y="569"/>
                      </a:lnTo>
                      <a:lnTo>
                        <a:pt x="685" y="569"/>
                      </a:lnTo>
                      <a:lnTo>
                        <a:pt x="686" y="568"/>
                      </a:lnTo>
                      <a:lnTo>
                        <a:pt x="686" y="568"/>
                      </a:lnTo>
                      <a:lnTo>
                        <a:pt x="687" y="567"/>
                      </a:lnTo>
                      <a:lnTo>
                        <a:pt x="688" y="566"/>
                      </a:lnTo>
                      <a:lnTo>
                        <a:pt x="688" y="565"/>
                      </a:lnTo>
                      <a:lnTo>
                        <a:pt x="689" y="565"/>
                      </a:lnTo>
                      <a:lnTo>
                        <a:pt x="690" y="564"/>
                      </a:lnTo>
                      <a:lnTo>
                        <a:pt x="690" y="564"/>
                      </a:lnTo>
                      <a:lnTo>
                        <a:pt x="690" y="563"/>
                      </a:lnTo>
                      <a:lnTo>
                        <a:pt x="690" y="562"/>
                      </a:lnTo>
                      <a:lnTo>
                        <a:pt x="691" y="561"/>
                      </a:lnTo>
                      <a:lnTo>
                        <a:pt x="691" y="559"/>
                      </a:lnTo>
                      <a:lnTo>
                        <a:pt x="691" y="558"/>
                      </a:lnTo>
                      <a:lnTo>
                        <a:pt x="692" y="557"/>
                      </a:lnTo>
                      <a:lnTo>
                        <a:pt x="693" y="555"/>
                      </a:lnTo>
                      <a:lnTo>
                        <a:pt x="694" y="554"/>
                      </a:lnTo>
                      <a:lnTo>
                        <a:pt x="694" y="553"/>
                      </a:lnTo>
                      <a:lnTo>
                        <a:pt x="694" y="553"/>
                      </a:lnTo>
                      <a:lnTo>
                        <a:pt x="695" y="552"/>
                      </a:lnTo>
                      <a:lnTo>
                        <a:pt x="695" y="551"/>
                      </a:lnTo>
                      <a:lnTo>
                        <a:pt x="695" y="550"/>
                      </a:lnTo>
                      <a:lnTo>
                        <a:pt x="695" y="549"/>
                      </a:lnTo>
                      <a:lnTo>
                        <a:pt x="696" y="549"/>
                      </a:lnTo>
                      <a:lnTo>
                        <a:pt x="696" y="548"/>
                      </a:lnTo>
                      <a:lnTo>
                        <a:pt x="696" y="547"/>
                      </a:lnTo>
                      <a:lnTo>
                        <a:pt x="696" y="545"/>
                      </a:lnTo>
                      <a:lnTo>
                        <a:pt x="696" y="544"/>
                      </a:lnTo>
                      <a:lnTo>
                        <a:pt x="697" y="543"/>
                      </a:lnTo>
                      <a:lnTo>
                        <a:pt x="691" y="535"/>
                      </a:lnTo>
                      <a:lnTo>
                        <a:pt x="685" y="527"/>
                      </a:lnTo>
                      <a:lnTo>
                        <a:pt x="685" y="526"/>
                      </a:lnTo>
                      <a:lnTo>
                        <a:pt x="685" y="523"/>
                      </a:lnTo>
                      <a:lnTo>
                        <a:pt x="684" y="517"/>
                      </a:lnTo>
                      <a:lnTo>
                        <a:pt x="684" y="512"/>
                      </a:lnTo>
                      <a:lnTo>
                        <a:pt x="682" y="501"/>
                      </a:lnTo>
                      <a:lnTo>
                        <a:pt x="681" y="490"/>
                      </a:lnTo>
                      <a:lnTo>
                        <a:pt x="679" y="480"/>
                      </a:lnTo>
                      <a:lnTo>
                        <a:pt x="677" y="471"/>
                      </a:lnTo>
                      <a:lnTo>
                        <a:pt x="675" y="469"/>
                      </a:lnTo>
                      <a:lnTo>
                        <a:pt x="673" y="467"/>
                      </a:lnTo>
                      <a:lnTo>
                        <a:pt x="671" y="465"/>
                      </a:lnTo>
                      <a:lnTo>
                        <a:pt x="669" y="464"/>
                      </a:lnTo>
                      <a:lnTo>
                        <a:pt x="666" y="461"/>
                      </a:lnTo>
                      <a:lnTo>
                        <a:pt x="661" y="459"/>
                      </a:lnTo>
                      <a:lnTo>
                        <a:pt x="658" y="457"/>
                      </a:lnTo>
                      <a:lnTo>
                        <a:pt x="653" y="456"/>
                      </a:lnTo>
                      <a:lnTo>
                        <a:pt x="649" y="456"/>
                      </a:lnTo>
                      <a:lnTo>
                        <a:pt x="647" y="455"/>
                      </a:lnTo>
                      <a:lnTo>
                        <a:pt x="647" y="453"/>
                      </a:lnTo>
                      <a:lnTo>
                        <a:pt x="645" y="452"/>
                      </a:lnTo>
                      <a:lnTo>
                        <a:pt x="642" y="450"/>
                      </a:lnTo>
                      <a:lnTo>
                        <a:pt x="640" y="449"/>
                      </a:lnTo>
                      <a:lnTo>
                        <a:pt x="637" y="447"/>
                      </a:lnTo>
                      <a:lnTo>
                        <a:pt x="635" y="445"/>
                      </a:lnTo>
                      <a:lnTo>
                        <a:pt x="636" y="443"/>
                      </a:lnTo>
                      <a:lnTo>
                        <a:pt x="637" y="441"/>
                      </a:lnTo>
                      <a:lnTo>
                        <a:pt x="637" y="439"/>
                      </a:lnTo>
                      <a:lnTo>
                        <a:pt x="636" y="436"/>
                      </a:lnTo>
                      <a:lnTo>
                        <a:pt x="635" y="432"/>
                      </a:lnTo>
                      <a:lnTo>
                        <a:pt x="636" y="430"/>
                      </a:lnTo>
                      <a:lnTo>
                        <a:pt x="637" y="428"/>
                      </a:lnTo>
                      <a:lnTo>
                        <a:pt x="638" y="426"/>
                      </a:lnTo>
                      <a:lnTo>
                        <a:pt x="639" y="422"/>
                      </a:lnTo>
                      <a:lnTo>
                        <a:pt x="639" y="420"/>
                      </a:lnTo>
                      <a:lnTo>
                        <a:pt x="640" y="416"/>
                      </a:lnTo>
                      <a:lnTo>
                        <a:pt x="640" y="415"/>
                      </a:lnTo>
                      <a:lnTo>
                        <a:pt x="634" y="413"/>
                      </a:lnTo>
                      <a:lnTo>
                        <a:pt x="628" y="406"/>
                      </a:lnTo>
                      <a:lnTo>
                        <a:pt x="622" y="399"/>
                      </a:lnTo>
                      <a:lnTo>
                        <a:pt x="615" y="392"/>
                      </a:lnTo>
                      <a:lnTo>
                        <a:pt x="607" y="385"/>
                      </a:lnTo>
                      <a:lnTo>
                        <a:pt x="604" y="379"/>
                      </a:lnTo>
                      <a:lnTo>
                        <a:pt x="604" y="377"/>
                      </a:lnTo>
                      <a:lnTo>
                        <a:pt x="605" y="371"/>
                      </a:lnTo>
                      <a:lnTo>
                        <a:pt x="607" y="365"/>
                      </a:lnTo>
                      <a:lnTo>
                        <a:pt x="610" y="358"/>
                      </a:lnTo>
                      <a:lnTo>
                        <a:pt x="612" y="353"/>
                      </a:lnTo>
                      <a:lnTo>
                        <a:pt x="615" y="347"/>
                      </a:lnTo>
                      <a:lnTo>
                        <a:pt x="615" y="340"/>
                      </a:lnTo>
                      <a:lnTo>
                        <a:pt x="616" y="332"/>
                      </a:lnTo>
                      <a:lnTo>
                        <a:pt x="616" y="324"/>
                      </a:lnTo>
                      <a:lnTo>
                        <a:pt x="618" y="322"/>
                      </a:lnTo>
                      <a:lnTo>
                        <a:pt x="620" y="322"/>
                      </a:lnTo>
                      <a:lnTo>
                        <a:pt x="625" y="319"/>
                      </a:lnTo>
                      <a:lnTo>
                        <a:pt x="630" y="317"/>
                      </a:lnTo>
                      <a:lnTo>
                        <a:pt x="638" y="313"/>
                      </a:lnTo>
                      <a:lnTo>
                        <a:pt x="642" y="309"/>
                      </a:lnTo>
                      <a:lnTo>
                        <a:pt x="643" y="304"/>
                      </a:lnTo>
                      <a:lnTo>
                        <a:pt x="644" y="299"/>
                      </a:lnTo>
                      <a:lnTo>
                        <a:pt x="646" y="292"/>
                      </a:lnTo>
                      <a:lnTo>
                        <a:pt x="646" y="284"/>
                      </a:lnTo>
                      <a:lnTo>
                        <a:pt x="645" y="276"/>
                      </a:lnTo>
                      <a:lnTo>
                        <a:pt x="645" y="264"/>
                      </a:lnTo>
                      <a:lnTo>
                        <a:pt x="643" y="255"/>
                      </a:lnTo>
                      <a:lnTo>
                        <a:pt x="643" y="253"/>
                      </a:lnTo>
                      <a:lnTo>
                        <a:pt x="641" y="254"/>
                      </a:lnTo>
                      <a:lnTo>
                        <a:pt x="639" y="254"/>
                      </a:lnTo>
                      <a:lnTo>
                        <a:pt x="636" y="253"/>
                      </a:lnTo>
                      <a:lnTo>
                        <a:pt x="635" y="252"/>
                      </a:lnTo>
                      <a:lnTo>
                        <a:pt x="632" y="252"/>
                      </a:lnTo>
                      <a:lnTo>
                        <a:pt x="631" y="252"/>
                      </a:lnTo>
                      <a:lnTo>
                        <a:pt x="629" y="253"/>
                      </a:lnTo>
                      <a:lnTo>
                        <a:pt x="627" y="253"/>
                      </a:lnTo>
                      <a:lnTo>
                        <a:pt x="625" y="253"/>
                      </a:lnTo>
                      <a:lnTo>
                        <a:pt x="623" y="253"/>
                      </a:lnTo>
                      <a:lnTo>
                        <a:pt x="620" y="253"/>
                      </a:lnTo>
                      <a:lnTo>
                        <a:pt x="617" y="253"/>
                      </a:lnTo>
                      <a:lnTo>
                        <a:pt x="615" y="253"/>
                      </a:lnTo>
                      <a:lnTo>
                        <a:pt x="613" y="254"/>
                      </a:lnTo>
                      <a:lnTo>
                        <a:pt x="612" y="254"/>
                      </a:lnTo>
                      <a:lnTo>
                        <a:pt x="610" y="254"/>
                      </a:lnTo>
                      <a:lnTo>
                        <a:pt x="607" y="254"/>
                      </a:lnTo>
                      <a:lnTo>
                        <a:pt x="603" y="254"/>
                      </a:lnTo>
                      <a:lnTo>
                        <a:pt x="597" y="255"/>
                      </a:lnTo>
                      <a:lnTo>
                        <a:pt x="588" y="254"/>
                      </a:lnTo>
                      <a:lnTo>
                        <a:pt x="587" y="245"/>
                      </a:lnTo>
                      <a:lnTo>
                        <a:pt x="587" y="240"/>
                      </a:lnTo>
                      <a:lnTo>
                        <a:pt x="588" y="233"/>
                      </a:lnTo>
                      <a:lnTo>
                        <a:pt x="588" y="226"/>
                      </a:lnTo>
                      <a:lnTo>
                        <a:pt x="587" y="220"/>
                      </a:lnTo>
                      <a:lnTo>
                        <a:pt x="587" y="215"/>
                      </a:lnTo>
                      <a:lnTo>
                        <a:pt x="587" y="208"/>
                      </a:lnTo>
                      <a:lnTo>
                        <a:pt x="587" y="202"/>
                      </a:lnTo>
                      <a:lnTo>
                        <a:pt x="588" y="191"/>
                      </a:lnTo>
                      <a:lnTo>
                        <a:pt x="587" y="185"/>
                      </a:lnTo>
                      <a:lnTo>
                        <a:pt x="586" y="178"/>
                      </a:lnTo>
                      <a:lnTo>
                        <a:pt x="586" y="174"/>
                      </a:lnTo>
                      <a:lnTo>
                        <a:pt x="585" y="167"/>
                      </a:lnTo>
                      <a:lnTo>
                        <a:pt x="584" y="162"/>
                      </a:lnTo>
                      <a:lnTo>
                        <a:pt x="584" y="155"/>
                      </a:lnTo>
                      <a:lnTo>
                        <a:pt x="579" y="151"/>
                      </a:lnTo>
                      <a:lnTo>
                        <a:pt x="572" y="149"/>
                      </a:lnTo>
                      <a:lnTo>
                        <a:pt x="565" y="147"/>
                      </a:lnTo>
                      <a:lnTo>
                        <a:pt x="559" y="145"/>
                      </a:lnTo>
                      <a:lnTo>
                        <a:pt x="552" y="145"/>
                      </a:lnTo>
                      <a:lnTo>
                        <a:pt x="546" y="146"/>
                      </a:lnTo>
                      <a:lnTo>
                        <a:pt x="541" y="147"/>
                      </a:lnTo>
                      <a:lnTo>
                        <a:pt x="532" y="149"/>
                      </a:lnTo>
                      <a:lnTo>
                        <a:pt x="524" y="149"/>
                      </a:lnTo>
                      <a:lnTo>
                        <a:pt x="516" y="150"/>
                      </a:lnTo>
                      <a:lnTo>
                        <a:pt x="509" y="151"/>
                      </a:lnTo>
                      <a:lnTo>
                        <a:pt x="504" y="151"/>
                      </a:lnTo>
                      <a:lnTo>
                        <a:pt x="498" y="152"/>
                      </a:lnTo>
                      <a:lnTo>
                        <a:pt x="491" y="153"/>
                      </a:lnTo>
                      <a:lnTo>
                        <a:pt x="480" y="152"/>
                      </a:lnTo>
                      <a:lnTo>
                        <a:pt x="476" y="151"/>
                      </a:lnTo>
                      <a:lnTo>
                        <a:pt x="472" y="146"/>
                      </a:lnTo>
                      <a:lnTo>
                        <a:pt x="468" y="142"/>
                      </a:lnTo>
                      <a:lnTo>
                        <a:pt x="463" y="136"/>
                      </a:lnTo>
                      <a:lnTo>
                        <a:pt x="457" y="131"/>
                      </a:lnTo>
                      <a:lnTo>
                        <a:pt x="454" y="127"/>
                      </a:lnTo>
                      <a:lnTo>
                        <a:pt x="451" y="122"/>
                      </a:lnTo>
                      <a:lnTo>
                        <a:pt x="449" y="116"/>
                      </a:lnTo>
                      <a:lnTo>
                        <a:pt x="449" y="110"/>
                      </a:lnTo>
                      <a:lnTo>
                        <a:pt x="450" y="103"/>
                      </a:lnTo>
                      <a:lnTo>
                        <a:pt x="450" y="96"/>
                      </a:lnTo>
                      <a:lnTo>
                        <a:pt x="450" y="90"/>
                      </a:lnTo>
                      <a:lnTo>
                        <a:pt x="449" y="82"/>
                      </a:lnTo>
                      <a:lnTo>
                        <a:pt x="449" y="75"/>
                      </a:lnTo>
                      <a:lnTo>
                        <a:pt x="449" y="69"/>
                      </a:lnTo>
                      <a:lnTo>
                        <a:pt x="450" y="60"/>
                      </a:lnTo>
                      <a:lnTo>
                        <a:pt x="450" y="57"/>
                      </a:lnTo>
                      <a:lnTo>
                        <a:pt x="451" y="52"/>
                      </a:lnTo>
                      <a:lnTo>
                        <a:pt x="450" y="48"/>
                      </a:lnTo>
                      <a:lnTo>
                        <a:pt x="451" y="43"/>
                      </a:lnTo>
                      <a:lnTo>
                        <a:pt x="451" y="37"/>
                      </a:lnTo>
                      <a:lnTo>
                        <a:pt x="451" y="32"/>
                      </a:lnTo>
                      <a:lnTo>
                        <a:pt x="453" y="31"/>
                      </a:lnTo>
                      <a:lnTo>
                        <a:pt x="456" y="32"/>
                      </a:lnTo>
                      <a:lnTo>
                        <a:pt x="458" y="33"/>
                      </a:lnTo>
                      <a:lnTo>
                        <a:pt x="461" y="34"/>
                      </a:lnTo>
                      <a:lnTo>
                        <a:pt x="466" y="37"/>
                      </a:lnTo>
                      <a:lnTo>
                        <a:pt x="470" y="39"/>
                      </a:lnTo>
                      <a:lnTo>
                        <a:pt x="474" y="41"/>
                      </a:lnTo>
                      <a:lnTo>
                        <a:pt x="478" y="42"/>
                      </a:lnTo>
                      <a:lnTo>
                        <a:pt x="483" y="41"/>
                      </a:lnTo>
                      <a:lnTo>
                        <a:pt x="485" y="40"/>
                      </a:lnTo>
                      <a:lnTo>
                        <a:pt x="488" y="38"/>
                      </a:lnTo>
                      <a:lnTo>
                        <a:pt x="490" y="38"/>
                      </a:lnTo>
                      <a:lnTo>
                        <a:pt x="491" y="39"/>
                      </a:lnTo>
                      <a:lnTo>
                        <a:pt x="494" y="40"/>
                      </a:lnTo>
                      <a:lnTo>
                        <a:pt x="494" y="42"/>
                      </a:lnTo>
                      <a:lnTo>
                        <a:pt x="494" y="45"/>
                      </a:lnTo>
                      <a:lnTo>
                        <a:pt x="498" y="44"/>
                      </a:lnTo>
                      <a:lnTo>
                        <a:pt x="501" y="43"/>
                      </a:lnTo>
                      <a:lnTo>
                        <a:pt x="503" y="43"/>
                      </a:lnTo>
                      <a:lnTo>
                        <a:pt x="505" y="42"/>
                      </a:lnTo>
                      <a:lnTo>
                        <a:pt x="507" y="44"/>
                      </a:lnTo>
                      <a:lnTo>
                        <a:pt x="509" y="45"/>
                      </a:lnTo>
                      <a:lnTo>
                        <a:pt x="510" y="46"/>
                      </a:lnTo>
                      <a:lnTo>
                        <a:pt x="511" y="47"/>
                      </a:lnTo>
                      <a:lnTo>
                        <a:pt x="513" y="49"/>
                      </a:lnTo>
                      <a:lnTo>
                        <a:pt x="517" y="52"/>
                      </a:lnTo>
                      <a:lnTo>
                        <a:pt x="518" y="51"/>
                      </a:lnTo>
                      <a:lnTo>
                        <a:pt x="520" y="51"/>
                      </a:lnTo>
                      <a:lnTo>
                        <a:pt x="522" y="51"/>
                      </a:lnTo>
                      <a:lnTo>
                        <a:pt x="524" y="52"/>
                      </a:lnTo>
                      <a:lnTo>
                        <a:pt x="525" y="52"/>
                      </a:lnTo>
                      <a:lnTo>
                        <a:pt x="528" y="53"/>
                      </a:lnTo>
                      <a:lnTo>
                        <a:pt x="531" y="54"/>
                      </a:lnTo>
                      <a:lnTo>
                        <a:pt x="535" y="56"/>
                      </a:lnTo>
                      <a:lnTo>
                        <a:pt x="536" y="57"/>
                      </a:lnTo>
                      <a:lnTo>
                        <a:pt x="538" y="59"/>
                      </a:lnTo>
                      <a:lnTo>
                        <a:pt x="541" y="60"/>
                      </a:lnTo>
                      <a:lnTo>
                        <a:pt x="546" y="64"/>
                      </a:lnTo>
                      <a:lnTo>
                        <a:pt x="548" y="66"/>
                      </a:lnTo>
                      <a:lnTo>
                        <a:pt x="553" y="69"/>
                      </a:lnTo>
                      <a:lnTo>
                        <a:pt x="557" y="67"/>
                      </a:lnTo>
                      <a:lnTo>
                        <a:pt x="560" y="65"/>
                      </a:lnTo>
                      <a:lnTo>
                        <a:pt x="563" y="68"/>
                      </a:lnTo>
                      <a:lnTo>
                        <a:pt x="565" y="66"/>
                      </a:lnTo>
                      <a:lnTo>
                        <a:pt x="567" y="68"/>
                      </a:lnTo>
                      <a:lnTo>
                        <a:pt x="570" y="71"/>
                      </a:lnTo>
                      <a:lnTo>
                        <a:pt x="573" y="71"/>
                      </a:lnTo>
                      <a:lnTo>
                        <a:pt x="576" y="72"/>
                      </a:lnTo>
                      <a:lnTo>
                        <a:pt x="580" y="74"/>
                      </a:lnTo>
                      <a:lnTo>
                        <a:pt x="582" y="75"/>
                      </a:lnTo>
                      <a:lnTo>
                        <a:pt x="584" y="76"/>
                      </a:lnTo>
                      <a:lnTo>
                        <a:pt x="587" y="76"/>
                      </a:lnTo>
                      <a:lnTo>
                        <a:pt x="593" y="77"/>
                      </a:lnTo>
                      <a:lnTo>
                        <a:pt x="593" y="78"/>
                      </a:lnTo>
                      <a:lnTo>
                        <a:pt x="593" y="80"/>
                      </a:lnTo>
                      <a:lnTo>
                        <a:pt x="593" y="83"/>
                      </a:lnTo>
                      <a:lnTo>
                        <a:pt x="595" y="84"/>
                      </a:lnTo>
                      <a:lnTo>
                        <a:pt x="598" y="84"/>
                      </a:lnTo>
                      <a:lnTo>
                        <a:pt x="600" y="82"/>
                      </a:lnTo>
                      <a:lnTo>
                        <a:pt x="603" y="81"/>
                      </a:lnTo>
                      <a:lnTo>
                        <a:pt x="605" y="77"/>
                      </a:lnTo>
                      <a:lnTo>
                        <a:pt x="608" y="75"/>
                      </a:lnTo>
                      <a:lnTo>
                        <a:pt x="612" y="75"/>
                      </a:lnTo>
                      <a:lnTo>
                        <a:pt x="614" y="76"/>
                      </a:lnTo>
                      <a:lnTo>
                        <a:pt x="615" y="78"/>
                      </a:lnTo>
                      <a:lnTo>
                        <a:pt x="614" y="79"/>
                      </a:lnTo>
                      <a:lnTo>
                        <a:pt x="616" y="82"/>
                      </a:lnTo>
                      <a:lnTo>
                        <a:pt x="623" y="84"/>
                      </a:lnTo>
                      <a:lnTo>
                        <a:pt x="628" y="86"/>
                      </a:lnTo>
                      <a:lnTo>
                        <a:pt x="632" y="87"/>
                      </a:lnTo>
                      <a:lnTo>
                        <a:pt x="636" y="87"/>
                      </a:lnTo>
                      <a:lnTo>
                        <a:pt x="640" y="86"/>
                      </a:lnTo>
                      <a:lnTo>
                        <a:pt x="644" y="86"/>
                      </a:lnTo>
                      <a:lnTo>
                        <a:pt x="648" y="86"/>
                      </a:lnTo>
                      <a:lnTo>
                        <a:pt x="650" y="88"/>
                      </a:lnTo>
                      <a:lnTo>
                        <a:pt x="656" y="92"/>
                      </a:lnTo>
                      <a:lnTo>
                        <a:pt x="658" y="94"/>
                      </a:lnTo>
                      <a:lnTo>
                        <a:pt x="660" y="96"/>
                      </a:lnTo>
                      <a:lnTo>
                        <a:pt x="665" y="99"/>
                      </a:lnTo>
                      <a:lnTo>
                        <a:pt x="669" y="102"/>
                      </a:lnTo>
                      <a:lnTo>
                        <a:pt x="670" y="103"/>
                      </a:lnTo>
                      <a:lnTo>
                        <a:pt x="674" y="104"/>
                      </a:lnTo>
                      <a:lnTo>
                        <a:pt x="680" y="105"/>
                      </a:lnTo>
                      <a:lnTo>
                        <a:pt x="683" y="105"/>
                      </a:lnTo>
                      <a:lnTo>
                        <a:pt x="685" y="103"/>
                      </a:lnTo>
                      <a:lnTo>
                        <a:pt x="685" y="100"/>
                      </a:lnTo>
                      <a:lnTo>
                        <a:pt x="687" y="99"/>
                      </a:lnTo>
                      <a:lnTo>
                        <a:pt x="689" y="99"/>
                      </a:lnTo>
                      <a:lnTo>
                        <a:pt x="692" y="99"/>
                      </a:lnTo>
                      <a:lnTo>
                        <a:pt x="695" y="100"/>
                      </a:lnTo>
                      <a:lnTo>
                        <a:pt x="695" y="103"/>
                      </a:lnTo>
                      <a:lnTo>
                        <a:pt x="697" y="105"/>
                      </a:lnTo>
                      <a:lnTo>
                        <a:pt x="699" y="106"/>
                      </a:lnTo>
                      <a:lnTo>
                        <a:pt x="703" y="108"/>
                      </a:lnTo>
                      <a:lnTo>
                        <a:pt x="705" y="110"/>
                      </a:lnTo>
                      <a:lnTo>
                        <a:pt x="706" y="112"/>
                      </a:lnTo>
                      <a:lnTo>
                        <a:pt x="708" y="112"/>
                      </a:lnTo>
                      <a:lnTo>
                        <a:pt x="709" y="112"/>
                      </a:lnTo>
                      <a:lnTo>
                        <a:pt x="712" y="110"/>
                      </a:lnTo>
                      <a:lnTo>
                        <a:pt x="715" y="110"/>
                      </a:lnTo>
                      <a:lnTo>
                        <a:pt x="717" y="111"/>
                      </a:lnTo>
                      <a:lnTo>
                        <a:pt x="720" y="113"/>
                      </a:lnTo>
                      <a:lnTo>
                        <a:pt x="723" y="116"/>
                      </a:lnTo>
                      <a:lnTo>
                        <a:pt x="728" y="119"/>
                      </a:lnTo>
                      <a:lnTo>
                        <a:pt x="733" y="120"/>
                      </a:lnTo>
                      <a:lnTo>
                        <a:pt x="736" y="118"/>
                      </a:lnTo>
                      <a:lnTo>
                        <a:pt x="739" y="116"/>
                      </a:lnTo>
                      <a:lnTo>
                        <a:pt x="742" y="118"/>
                      </a:lnTo>
                      <a:lnTo>
                        <a:pt x="746" y="119"/>
                      </a:lnTo>
                      <a:lnTo>
                        <a:pt x="750" y="118"/>
                      </a:lnTo>
                      <a:lnTo>
                        <a:pt x="753" y="119"/>
                      </a:lnTo>
                      <a:lnTo>
                        <a:pt x="756" y="121"/>
                      </a:lnTo>
                      <a:lnTo>
                        <a:pt x="758" y="123"/>
                      </a:lnTo>
                      <a:lnTo>
                        <a:pt x="761" y="126"/>
                      </a:lnTo>
                      <a:lnTo>
                        <a:pt x="764" y="129"/>
                      </a:lnTo>
                      <a:lnTo>
                        <a:pt x="769" y="129"/>
                      </a:lnTo>
                      <a:lnTo>
                        <a:pt x="772" y="128"/>
                      </a:lnTo>
                      <a:lnTo>
                        <a:pt x="778" y="129"/>
                      </a:lnTo>
                      <a:lnTo>
                        <a:pt x="784" y="125"/>
                      </a:lnTo>
                      <a:lnTo>
                        <a:pt x="783" y="128"/>
                      </a:lnTo>
                      <a:lnTo>
                        <a:pt x="783" y="131"/>
                      </a:lnTo>
                      <a:lnTo>
                        <a:pt x="786" y="134"/>
                      </a:lnTo>
                      <a:lnTo>
                        <a:pt x="791" y="135"/>
                      </a:lnTo>
                      <a:lnTo>
                        <a:pt x="793" y="133"/>
                      </a:lnTo>
                      <a:lnTo>
                        <a:pt x="794" y="129"/>
                      </a:lnTo>
                      <a:lnTo>
                        <a:pt x="793" y="127"/>
                      </a:lnTo>
                      <a:lnTo>
                        <a:pt x="792" y="123"/>
                      </a:lnTo>
                      <a:lnTo>
                        <a:pt x="795" y="122"/>
                      </a:lnTo>
                      <a:lnTo>
                        <a:pt x="799" y="123"/>
                      </a:lnTo>
                      <a:lnTo>
                        <a:pt x="802" y="120"/>
                      </a:lnTo>
                      <a:lnTo>
                        <a:pt x="804" y="116"/>
                      </a:lnTo>
                      <a:lnTo>
                        <a:pt x="807" y="119"/>
                      </a:lnTo>
                      <a:lnTo>
                        <a:pt x="811" y="120"/>
                      </a:lnTo>
                      <a:lnTo>
                        <a:pt x="814" y="120"/>
                      </a:lnTo>
                      <a:lnTo>
                        <a:pt x="817" y="121"/>
                      </a:lnTo>
                      <a:lnTo>
                        <a:pt x="820" y="119"/>
                      </a:lnTo>
                      <a:lnTo>
                        <a:pt x="822" y="118"/>
                      </a:lnTo>
                      <a:lnTo>
                        <a:pt x="824" y="117"/>
                      </a:lnTo>
                      <a:lnTo>
                        <a:pt x="826" y="113"/>
                      </a:lnTo>
                      <a:lnTo>
                        <a:pt x="827" y="109"/>
                      </a:lnTo>
                      <a:lnTo>
                        <a:pt x="827" y="105"/>
                      </a:lnTo>
                      <a:lnTo>
                        <a:pt x="829" y="101"/>
                      </a:lnTo>
                      <a:lnTo>
                        <a:pt x="831" y="101"/>
                      </a:lnTo>
                      <a:lnTo>
                        <a:pt x="833" y="98"/>
                      </a:lnTo>
                      <a:lnTo>
                        <a:pt x="834" y="95"/>
                      </a:lnTo>
                      <a:lnTo>
                        <a:pt x="835" y="93"/>
                      </a:lnTo>
                      <a:lnTo>
                        <a:pt x="834" y="90"/>
                      </a:lnTo>
                      <a:lnTo>
                        <a:pt x="834" y="87"/>
                      </a:lnTo>
                      <a:lnTo>
                        <a:pt x="835" y="85"/>
                      </a:lnTo>
                      <a:lnTo>
                        <a:pt x="838" y="84"/>
                      </a:lnTo>
                      <a:lnTo>
                        <a:pt x="840" y="83"/>
                      </a:lnTo>
                      <a:lnTo>
                        <a:pt x="842" y="81"/>
                      </a:lnTo>
                      <a:lnTo>
                        <a:pt x="843" y="79"/>
                      </a:lnTo>
                      <a:lnTo>
                        <a:pt x="844" y="78"/>
                      </a:lnTo>
                      <a:lnTo>
                        <a:pt x="846" y="77"/>
                      </a:lnTo>
                      <a:lnTo>
                        <a:pt x="849" y="75"/>
                      </a:lnTo>
                      <a:lnTo>
                        <a:pt x="853" y="75"/>
                      </a:lnTo>
                      <a:lnTo>
                        <a:pt x="857" y="73"/>
                      </a:lnTo>
                      <a:lnTo>
                        <a:pt x="859" y="72"/>
                      </a:lnTo>
                      <a:lnTo>
                        <a:pt x="862" y="71"/>
                      </a:lnTo>
                      <a:lnTo>
                        <a:pt x="865" y="71"/>
                      </a:lnTo>
                      <a:lnTo>
                        <a:pt x="866" y="69"/>
                      </a:lnTo>
                      <a:lnTo>
                        <a:pt x="869" y="64"/>
                      </a:lnTo>
                      <a:lnTo>
                        <a:pt x="872" y="64"/>
                      </a:lnTo>
                      <a:lnTo>
                        <a:pt x="878" y="63"/>
                      </a:lnTo>
                      <a:lnTo>
                        <a:pt x="882" y="62"/>
                      </a:lnTo>
                      <a:lnTo>
                        <a:pt x="885" y="61"/>
                      </a:lnTo>
                      <a:lnTo>
                        <a:pt x="891" y="62"/>
                      </a:lnTo>
                      <a:lnTo>
                        <a:pt x="894" y="60"/>
                      </a:lnTo>
                      <a:lnTo>
                        <a:pt x="896" y="57"/>
                      </a:lnTo>
                      <a:lnTo>
                        <a:pt x="892" y="53"/>
                      </a:lnTo>
                      <a:lnTo>
                        <a:pt x="894" y="52"/>
                      </a:lnTo>
                      <a:lnTo>
                        <a:pt x="899" y="52"/>
                      </a:lnTo>
                      <a:lnTo>
                        <a:pt x="900" y="52"/>
                      </a:lnTo>
                      <a:lnTo>
                        <a:pt x="903" y="53"/>
                      </a:lnTo>
                      <a:lnTo>
                        <a:pt x="906" y="55"/>
                      </a:lnTo>
                      <a:lnTo>
                        <a:pt x="908" y="56"/>
                      </a:lnTo>
                      <a:lnTo>
                        <a:pt x="911" y="54"/>
                      </a:lnTo>
                      <a:lnTo>
                        <a:pt x="913" y="53"/>
                      </a:lnTo>
                      <a:lnTo>
                        <a:pt x="917" y="49"/>
                      </a:lnTo>
                      <a:lnTo>
                        <a:pt x="922" y="48"/>
                      </a:lnTo>
                      <a:lnTo>
                        <a:pt x="925" y="47"/>
                      </a:lnTo>
                      <a:lnTo>
                        <a:pt x="927" y="46"/>
                      </a:lnTo>
                      <a:lnTo>
                        <a:pt x="929" y="44"/>
                      </a:lnTo>
                      <a:lnTo>
                        <a:pt x="932" y="43"/>
                      </a:lnTo>
                      <a:lnTo>
                        <a:pt x="935" y="42"/>
                      </a:lnTo>
                      <a:lnTo>
                        <a:pt x="939" y="42"/>
                      </a:lnTo>
                      <a:lnTo>
                        <a:pt x="942" y="42"/>
                      </a:lnTo>
                      <a:lnTo>
                        <a:pt x="945" y="40"/>
                      </a:lnTo>
                      <a:lnTo>
                        <a:pt x="946" y="39"/>
                      </a:lnTo>
                      <a:lnTo>
                        <a:pt x="946" y="37"/>
                      </a:lnTo>
                      <a:lnTo>
                        <a:pt x="947" y="35"/>
                      </a:lnTo>
                      <a:lnTo>
                        <a:pt x="947" y="31"/>
                      </a:lnTo>
                      <a:lnTo>
                        <a:pt x="947" y="27"/>
                      </a:lnTo>
                      <a:lnTo>
                        <a:pt x="956" y="26"/>
                      </a:lnTo>
                      <a:lnTo>
                        <a:pt x="955" y="29"/>
                      </a:lnTo>
                      <a:lnTo>
                        <a:pt x="959" y="31"/>
                      </a:lnTo>
                      <a:lnTo>
                        <a:pt x="962" y="31"/>
                      </a:lnTo>
                      <a:lnTo>
                        <a:pt x="964" y="31"/>
                      </a:lnTo>
                      <a:lnTo>
                        <a:pt x="966" y="29"/>
                      </a:lnTo>
                      <a:lnTo>
                        <a:pt x="967" y="27"/>
                      </a:lnTo>
                      <a:lnTo>
                        <a:pt x="968" y="27"/>
                      </a:lnTo>
                      <a:lnTo>
                        <a:pt x="971" y="27"/>
                      </a:lnTo>
                      <a:lnTo>
                        <a:pt x="974" y="28"/>
                      </a:lnTo>
                      <a:lnTo>
                        <a:pt x="976" y="26"/>
                      </a:lnTo>
                      <a:lnTo>
                        <a:pt x="979" y="23"/>
                      </a:lnTo>
                      <a:lnTo>
                        <a:pt x="981" y="26"/>
                      </a:lnTo>
                      <a:lnTo>
                        <a:pt x="982" y="24"/>
                      </a:lnTo>
                      <a:lnTo>
                        <a:pt x="983" y="21"/>
                      </a:lnTo>
                      <a:lnTo>
                        <a:pt x="985" y="16"/>
                      </a:lnTo>
                      <a:lnTo>
                        <a:pt x="989" y="24"/>
                      </a:lnTo>
                      <a:lnTo>
                        <a:pt x="994" y="23"/>
                      </a:lnTo>
                      <a:lnTo>
                        <a:pt x="995" y="21"/>
                      </a:lnTo>
                      <a:lnTo>
                        <a:pt x="993" y="19"/>
                      </a:lnTo>
                      <a:lnTo>
                        <a:pt x="993" y="16"/>
                      </a:lnTo>
                      <a:lnTo>
                        <a:pt x="994" y="14"/>
                      </a:lnTo>
                      <a:lnTo>
                        <a:pt x="996" y="10"/>
                      </a:lnTo>
                      <a:lnTo>
                        <a:pt x="1002" y="6"/>
                      </a:lnTo>
                      <a:lnTo>
                        <a:pt x="1004" y="6"/>
                      </a:lnTo>
                      <a:lnTo>
                        <a:pt x="1006" y="7"/>
                      </a:lnTo>
                      <a:lnTo>
                        <a:pt x="1008" y="8"/>
                      </a:lnTo>
                      <a:lnTo>
                        <a:pt x="1009" y="11"/>
                      </a:lnTo>
                      <a:lnTo>
                        <a:pt x="1011" y="11"/>
                      </a:lnTo>
                      <a:lnTo>
                        <a:pt x="1014" y="12"/>
                      </a:lnTo>
                      <a:lnTo>
                        <a:pt x="1014" y="13"/>
                      </a:lnTo>
                      <a:lnTo>
                        <a:pt x="1013" y="16"/>
                      </a:lnTo>
                      <a:lnTo>
                        <a:pt x="1016" y="16"/>
                      </a:lnTo>
                      <a:lnTo>
                        <a:pt x="1018" y="17"/>
                      </a:lnTo>
                      <a:lnTo>
                        <a:pt x="1017" y="19"/>
                      </a:lnTo>
                      <a:lnTo>
                        <a:pt x="1016" y="23"/>
                      </a:lnTo>
                      <a:lnTo>
                        <a:pt x="1023" y="24"/>
                      </a:lnTo>
                      <a:lnTo>
                        <a:pt x="1024" y="20"/>
                      </a:lnTo>
                      <a:lnTo>
                        <a:pt x="1027" y="19"/>
                      </a:lnTo>
                      <a:lnTo>
                        <a:pt x="1031" y="18"/>
                      </a:lnTo>
                      <a:lnTo>
                        <a:pt x="1034" y="17"/>
                      </a:lnTo>
                      <a:lnTo>
                        <a:pt x="1035" y="20"/>
                      </a:lnTo>
                      <a:lnTo>
                        <a:pt x="1036" y="25"/>
                      </a:lnTo>
                      <a:lnTo>
                        <a:pt x="1039" y="25"/>
                      </a:lnTo>
                      <a:lnTo>
                        <a:pt x="1043" y="25"/>
                      </a:lnTo>
                      <a:lnTo>
                        <a:pt x="1045" y="26"/>
                      </a:lnTo>
                      <a:lnTo>
                        <a:pt x="1046" y="29"/>
                      </a:lnTo>
                      <a:lnTo>
                        <a:pt x="1047" y="28"/>
                      </a:lnTo>
                      <a:lnTo>
                        <a:pt x="1049" y="26"/>
                      </a:lnTo>
                      <a:lnTo>
                        <a:pt x="1049" y="23"/>
                      </a:lnTo>
                      <a:lnTo>
                        <a:pt x="1048" y="19"/>
                      </a:lnTo>
                      <a:lnTo>
                        <a:pt x="1048" y="16"/>
                      </a:lnTo>
                      <a:lnTo>
                        <a:pt x="1052" y="15"/>
                      </a:lnTo>
                      <a:lnTo>
                        <a:pt x="1054" y="15"/>
                      </a:lnTo>
                      <a:lnTo>
                        <a:pt x="1057" y="15"/>
                      </a:lnTo>
                      <a:lnTo>
                        <a:pt x="1059" y="13"/>
                      </a:lnTo>
                      <a:lnTo>
                        <a:pt x="1061" y="11"/>
                      </a:lnTo>
                      <a:lnTo>
                        <a:pt x="1064" y="12"/>
                      </a:lnTo>
                      <a:lnTo>
                        <a:pt x="1067" y="15"/>
                      </a:lnTo>
                      <a:lnTo>
                        <a:pt x="1068" y="14"/>
                      </a:lnTo>
                      <a:lnTo>
                        <a:pt x="1069" y="12"/>
                      </a:lnTo>
                      <a:lnTo>
                        <a:pt x="1071" y="8"/>
                      </a:lnTo>
                      <a:lnTo>
                        <a:pt x="1075" y="3"/>
                      </a:lnTo>
                      <a:lnTo>
                        <a:pt x="1078" y="0"/>
                      </a:lnTo>
                      <a:lnTo>
                        <a:pt x="1081" y="3"/>
                      </a:lnTo>
                      <a:lnTo>
                        <a:pt x="1084" y="5"/>
                      </a:lnTo>
                      <a:close/>
                    </a:path>
                  </a:pathLst>
                </a:custGeom>
                <a:solidFill>
                  <a:schemeClr val="accent5">
                    <a:lumMod val="5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24" name="Freeform 9">
                  <a:extLst>
                    <a:ext uri="{FF2B5EF4-FFF2-40B4-BE49-F238E27FC236}">
                      <a16:creationId xmlns:a16="http://schemas.microsoft.com/office/drawing/2014/main" id="{84165EAA-EF44-BFF6-2CBB-B0541EF6AB49}"/>
                    </a:ext>
                  </a:extLst>
                </p:cNvPr>
                <p:cNvSpPr>
                  <a:spLocks/>
                </p:cNvSpPr>
                <p:nvPr/>
              </p:nvSpPr>
              <p:spPr bwMode="auto">
                <a:xfrm>
                  <a:off x="2662" y="1465"/>
                  <a:ext cx="1022" cy="918"/>
                </a:xfrm>
                <a:custGeom>
                  <a:avLst/>
                  <a:gdLst>
                    <a:gd name="T0" fmla="*/ 2180 w 2819"/>
                    <a:gd name="T1" fmla="*/ 123 h 2531"/>
                    <a:gd name="T2" fmla="*/ 2402 w 2819"/>
                    <a:gd name="T3" fmla="*/ 318 h 2531"/>
                    <a:gd name="T4" fmla="*/ 2566 w 2819"/>
                    <a:gd name="T5" fmla="*/ 605 h 2531"/>
                    <a:gd name="T6" fmla="*/ 2736 w 2819"/>
                    <a:gd name="T7" fmla="*/ 600 h 2531"/>
                    <a:gd name="T8" fmla="*/ 2768 w 2819"/>
                    <a:gd name="T9" fmla="*/ 715 h 2531"/>
                    <a:gd name="T10" fmla="*/ 2782 w 2819"/>
                    <a:gd name="T11" fmla="*/ 873 h 2531"/>
                    <a:gd name="T12" fmla="*/ 2710 w 2819"/>
                    <a:gd name="T13" fmla="*/ 1035 h 2531"/>
                    <a:gd name="T14" fmla="*/ 2655 w 2819"/>
                    <a:gd name="T15" fmla="*/ 1091 h 2531"/>
                    <a:gd name="T16" fmla="*/ 2645 w 2819"/>
                    <a:gd name="T17" fmla="*/ 1134 h 2531"/>
                    <a:gd name="T18" fmla="*/ 2633 w 2819"/>
                    <a:gd name="T19" fmla="*/ 1123 h 2531"/>
                    <a:gd name="T20" fmla="*/ 2647 w 2819"/>
                    <a:gd name="T21" fmla="*/ 1316 h 2531"/>
                    <a:gd name="T22" fmla="*/ 2683 w 2819"/>
                    <a:gd name="T23" fmla="*/ 1338 h 2531"/>
                    <a:gd name="T24" fmla="*/ 2693 w 2819"/>
                    <a:gd name="T25" fmla="*/ 1353 h 2531"/>
                    <a:gd name="T26" fmla="*/ 2668 w 2819"/>
                    <a:gd name="T27" fmla="*/ 1374 h 2531"/>
                    <a:gd name="T28" fmla="*/ 2643 w 2819"/>
                    <a:gd name="T29" fmla="*/ 1390 h 2531"/>
                    <a:gd name="T30" fmla="*/ 2626 w 2819"/>
                    <a:gd name="T31" fmla="*/ 1414 h 2531"/>
                    <a:gd name="T32" fmla="*/ 2605 w 2819"/>
                    <a:gd name="T33" fmla="*/ 1433 h 2531"/>
                    <a:gd name="T34" fmla="*/ 2581 w 2819"/>
                    <a:gd name="T35" fmla="*/ 1447 h 2531"/>
                    <a:gd name="T36" fmla="*/ 2568 w 2819"/>
                    <a:gd name="T37" fmla="*/ 1471 h 2531"/>
                    <a:gd name="T38" fmla="*/ 2558 w 2819"/>
                    <a:gd name="T39" fmla="*/ 1498 h 2531"/>
                    <a:gd name="T40" fmla="*/ 2523 w 2819"/>
                    <a:gd name="T41" fmla="*/ 1629 h 2531"/>
                    <a:gd name="T42" fmla="*/ 2596 w 2819"/>
                    <a:gd name="T43" fmla="*/ 1826 h 2531"/>
                    <a:gd name="T44" fmla="*/ 2774 w 2819"/>
                    <a:gd name="T45" fmla="*/ 1938 h 2531"/>
                    <a:gd name="T46" fmla="*/ 2789 w 2819"/>
                    <a:gd name="T47" fmla="*/ 2028 h 2531"/>
                    <a:gd name="T48" fmla="*/ 2804 w 2819"/>
                    <a:gd name="T49" fmla="*/ 2212 h 2531"/>
                    <a:gd name="T50" fmla="*/ 2761 w 2819"/>
                    <a:gd name="T51" fmla="*/ 2400 h 2531"/>
                    <a:gd name="T52" fmla="*/ 2679 w 2819"/>
                    <a:gd name="T53" fmla="*/ 2404 h 2531"/>
                    <a:gd name="T54" fmla="*/ 2588 w 2819"/>
                    <a:gd name="T55" fmla="*/ 2445 h 2531"/>
                    <a:gd name="T56" fmla="*/ 2497 w 2819"/>
                    <a:gd name="T57" fmla="*/ 2509 h 2531"/>
                    <a:gd name="T58" fmla="*/ 2380 w 2819"/>
                    <a:gd name="T59" fmla="*/ 2508 h 2531"/>
                    <a:gd name="T60" fmla="*/ 2266 w 2819"/>
                    <a:gd name="T61" fmla="*/ 2480 h 2531"/>
                    <a:gd name="T62" fmla="*/ 2165 w 2819"/>
                    <a:gd name="T63" fmla="*/ 2441 h 2531"/>
                    <a:gd name="T64" fmla="*/ 2086 w 2819"/>
                    <a:gd name="T65" fmla="*/ 2361 h 2531"/>
                    <a:gd name="T66" fmla="*/ 2091 w 2819"/>
                    <a:gd name="T67" fmla="*/ 2227 h 2531"/>
                    <a:gd name="T68" fmla="*/ 1981 w 2819"/>
                    <a:gd name="T69" fmla="*/ 2159 h 2531"/>
                    <a:gd name="T70" fmla="*/ 1932 w 2819"/>
                    <a:gd name="T71" fmla="*/ 2283 h 2531"/>
                    <a:gd name="T72" fmla="*/ 1789 w 2819"/>
                    <a:gd name="T73" fmla="*/ 2376 h 2531"/>
                    <a:gd name="T74" fmla="*/ 1641 w 2819"/>
                    <a:gd name="T75" fmla="*/ 2357 h 2531"/>
                    <a:gd name="T76" fmla="*/ 1565 w 2819"/>
                    <a:gd name="T77" fmla="*/ 2261 h 2531"/>
                    <a:gd name="T78" fmla="*/ 1433 w 2819"/>
                    <a:gd name="T79" fmla="*/ 2200 h 2531"/>
                    <a:gd name="T80" fmla="*/ 1267 w 2819"/>
                    <a:gd name="T81" fmla="*/ 2257 h 2531"/>
                    <a:gd name="T82" fmla="*/ 1247 w 2819"/>
                    <a:gd name="T83" fmla="*/ 2141 h 2531"/>
                    <a:gd name="T84" fmla="*/ 1048 w 2819"/>
                    <a:gd name="T85" fmla="*/ 1960 h 2531"/>
                    <a:gd name="T86" fmla="*/ 867 w 2819"/>
                    <a:gd name="T87" fmla="*/ 1859 h 2531"/>
                    <a:gd name="T88" fmla="*/ 682 w 2819"/>
                    <a:gd name="T89" fmla="*/ 1806 h 2531"/>
                    <a:gd name="T90" fmla="*/ 539 w 2819"/>
                    <a:gd name="T91" fmla="*/ 1645 h 2531"/>
                    <a:gd name="T92" fmla="*/ 506 w 2819"/>
                    <a:gd name="T93" fmla="*/ 1594 h 2531"/>
                    <a:gd name="T94" fmla="*/ 392 w 2819"/>
                    <a:gd name="T95" fmla="*/ 1541 h 2531"/>
                    <a:gd name="T96" fmla="*/ 268 w 2819"/>
                    <a:gd name="T97" fmla="*/ 1401 h 2531"/>
                    <a:gd name="T98" fmla="*/ 250 w 2819"/>
                    <a:gd name="T99" fmla="*/ 1251 h 2531"/>
                    <a:gd name="T100" fmla="*/ 235 w 2819"/>
                    <a:gd name="T101" fmla="*/ 1168 h 2531"/>
                    <a:gd name="T102" fmla="*/ 154 w 2819"/>
                    <a:gd name="T103" fmla="*/ 1121 h 2531"/>
                    <a:gd name="T104" fmla="*/ 107 w 2819"/>
                    <a:gd name="T105" fmla="*/ 1035 h 2531"/>
                    <a:gd name="T106" fmla="*/ 48 w 2819"/>
                    <a:gd name="T107" fmla="*/ 808 h 2531"/>
                    <a:gd name="T108" fmla="*/ 9 w 2819"/>
                    <a:gd name="T109" fmla="*/ 671 h 2531"/>
                    <a:gd name="T110" fmla="*/ 290 w 2819"/>
                    <a:gd name="T111" fmla="*/ 468 h 2531"/>
                    <a:gd name="T112" fmla="*/ 276 w 2819"/>
                    <a:gd name="T113" fmla="*/ 351 h 2531"/>
                    <a:gd name="T114" fmla="*/ 719 w 2819"/>
                    <a:gd name="T115" fmla="*/ 371 h 2531"/>
                    <a:gd name="T116" fmla="*/ 1291 w 2819"/>
                    <a:gd name="T117" fmla="*/ 364 h 2531"/>
                    <a:gd name="T118" fmla="*/ 1528 w 2819"/>
                    <a:gd name="T119" fmla="*/ 251 h 2531"/>
                    <a:gd name="T120" fmla="*/ 1737 w 2819"/>
                    <a:gd name="T121" fmla="*/ 219 h 2531"/>
                    <a:gd name="T122" fmla="*/ 1894 w 2819"/>
                    <a:gd name="T123" fmla="*/ 129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19" h="2531">
                      <a:moveTo>
                        <a:pt x="2054" y="0"/>
                      </a:moveTo>
                      <a:lnTo>
                        <a:pt x="2066" y="1"/>
                      </a:lnTo>
                      <a:lnTo>
                        <a:pt x="2083" y="0"/>
                      </a:lnTo>
                      <a:lnTo>
                        <a:pt x="2105" y="1"/>
                      </a:lnTo>
                      <a:lnTo>
                        <a:pt x="2131" y="1"/>
                      </a:lnTo>
                      <a:lnTo>
                        <a:pt x="2145" y="1"/>
                      </a:lnTo>
                      <a:lnTo>
                        <a:pt x="2141" y="10"/>
                      </a:lnTo>
                      <a:lnTo>
                        <a:pt x="2143" y="16"/>
                      </a:lnTo>
                      <a:lnTo>
                        <a:pt x="2143" y="21"/>
                      </a:lnTo>
                      <a:lnTo>
                        <a:pt x="2143" y="23"/>
                      </a:lnTo>
                      <a:lnTo>
                        <a:pt x="2142" y="30"/>
                      </a:lnTo>
                      <a:lnTo>
                        <a:pt x="2140" y="32"/>
                      </a:lnTo>
                      <a:lnTo>
                        <a:pt x="2133" y="38"/>
                      </a:lnTo>
                      <a:lnTo>
                        <a:pt x="2131" y="39"/>
                      </a:lnTo>
                      <a:lnTo>
                        <a:pt x="2128" y="37"/>
                      </a:lnTo>
                      <a:lnTo>
                        <a:pt x="2127" y="37"/>
                      </a:lnTo>
                      <a:lnTo>
                        <a:pt x="2119" y="43"/>
                      </a:lnTo>
                      <a:lnTo>
                        <a:pt x="2117" y="43"/>
                      </a:lnTo>
                      <a:lnTo>
                        <a:pt x="2124" y="49"/>
                      </a:lnTo>
                      <a:lnTo>
                        <a:pt x="2130" y="50"/>
                      </a:lnTo>
                      <a:lnTo>
                        <a:pt x="2138" y="55"/>
                      </a:lnTo>
                      <a:lnTo>
                        <a:pt x="2139" y="57"/>
                      </a:lnTo>
                      <a:lnTo>
                        <a:pt x="2142" y="68"/>
                      </a:lnTo>
                      <a:lnTo>
                        <a:pt x="2141" y="72"/>
                      </a:lnTo>
                      <a:lnTo>
                        <a:pt x="2139" y="75"/>
                      </a:lnTo>
                      <a:lnTo>
                        <a:pt x="2134" y="79"/>
                      </a:lnTo>
                      <a:lnTo>
                        <a:pt x="2132" y="81"/>
                      </a:lnTo>
                      <a:lnTo>
                        <a:pt x="2131" y="85"/>
                      </a:lnTo>
                      <a:lnTo>
                        <a:pt x="2130" y="88"/>
                      </a:lnTo>
                      <a:lnTo>
                        <a:pt x="2131" y="90"/>
                      </a:lnTo>
                      <a:lnTo>
                        <a:pt x="2134" y="97"/>
                      </a:lnTo>
                      <a:lnTo>
                        <a:pt x="2147" y="104"/>
                      </a:lnTo>
                      <a:lnTo>
                        <a:pt x="2150" y="107"/>
                      </a:lnTo>
                      <a:lnTo>
                        <a:pt x="2153" y="109"/>
                      </a:lnTo>
                      <a:lnTo>
                        <a:pt x="2155" y="111"/>
                      </a:lnTo>
                      <a:lnTo>
                        <a:pt x="2156" y="116"/>
                      </a:lnTo>
                      <a:lnTo>
                        <a:pt x="2159" y="119"/>
                      </a:lnTo>
                      <a:lnTo>
                        <a:pt x="2164" y="121"/>
                      </a:lnTo>
                      <a:lnTo>
                        <a:pt x="2168" y="121"/>
                      </a:lnTo>
                      <a:lnTo>
                        <a:pt x="2175" y="122"/>
                      </a:lnTo>
                      <a:lnTo>
                        <a:pt x="2180" y="123"/>
                      </a:lnTo>
                      <a:lnTo>
                        <a:pt x="2186" y="124"/>
                      </a:lnTo>
                      <a:lnTo>
                        <a:pt x="2190" y="124"/>
                      </a:lnTo>
                      <a:lnTo>
                        <a:pt x="2193" y="124"/>
                      </a:lnTo>
                      <a:lnTo>
                        <a:pt x="2196" y="122"/>
                      </a:lnTo>
                      <a:lnTo>
                        <a:pt x="2198" y="121"/>
                      </a:lnTo>
                      <a:lnTo>
                        <a:pt x="2202" y="117"/>
                      </a:lnTo>
                      <a:lnTo>
                        <a:pt x="2208" y="116"/>
                      </a:lnTo>
                      <a:lnTo>
                        <a:pt x="2215" y="116"/>
                      </a:lnTo>
                      <a:lnTo>
                        <a:pt x="2224" y="120"/>
                      </a:lnTo>
                      <a:lnTo>
                        <a:pt x="2231" y="125"/>
                      </a:lnTo>
                      <a:lnTo>
                        <a:pt x="2239" y="131"/>
                      </a:lnTo>
                      <a:lnTo>
                        <a:pt x="2243" y="137"/>
                      </a:lnTo>
                      <a:lnTo>
                        <a:pt x="2247" y="142"/>
                      </a:lnTo>
                      <a:lnTo>
                        <a:pt x="2253" y="148"/>
                      </a:lnTo>
                      <a:lnTo>
                        <a:pt x="2255" y="154"/>
                      </a:lnTo>
                      <a:lnTo>
                        <a:pt x="2255" y="161"/>
                      </a:lnTo>
                      <a:lnTo>
                        <a:pt x="2255" y="166"/>
                      </a:lnTo>
                      <a:lnTo>
                        <a:pt x="2256" y="171"/>
                      </a:lnTo>
                      <a:lnTo>
                        <a:pt x="2261" y="175"/>
                      </a:lnTo>
                      <a:lnTo>
                        <a:pt x="2276" y="180"/>
                      </a:lnTo>
                      <a:lnTo>
                        <a:pt x="2299" y="188"/>
                      </a:lnTo>
                      <a:lnTo>
                        <a:pt x="2312" y="195"/>
                      </a:lnTo>
                      <a:lnTo>
                        <a:pt x="2331" y="203"/>
                      </a:lnTo>
                      <a:lnTo>
                        <a:pt x="2339" y="207"/>
                      </a:lnTo>
                      <a:lnTo>
                        <a:pt x="2346" y="214"/>
                      </a:lnTo>
                      <a:lnTo>
                        <a:pt x="2355" y="227"/>
                      </a:lnTo>
                      <a:lnTo>
                        <a:pt x="2361" y="237"/>
                      </a:lnTo>
                      <a:lnTo>
                        <a:pt x="2364" y="246"/>
                      </a:lnTo>
                      <a:lnTo>
                        <a:pt x="2366" y="258"/>
                      </a:lnTo>
                      <a:lnTo>
                        <a:pt x="2368" y="275"/>
                      </a:lnTo>
                      <a:lnTo>
                        <a:pt x="2369" y="287"/>
                      </a:lnTo>
                      <a:lnTo>
                        <a:pt x="2370" y="295"/>
                      </a:lnTo>
                      <a:lnTo>
                        <a:pt x="2374" y="302"/>
                      </a:lnTo>
                      <a:lnTo>
                        <a:pt x="2379" y="307"/>
                      </a:lnTo>
                      <a:lnTo>
                        <a:pt x="2384" y="309"/>
                      </a:lnTo>
                      <a:lnTo>
                        <a:pt x="2392" y="308"/>
                      </a:lnTo>
                      <a:lnTo>
                        <a:pt x="2395" y="308"/>
                      </a:lnTo>
                      <a:lnTo>
                        <a:pt x="2400" y="311"/>
                      </a:lnTo>
                      <a:lnTo>
                        <a:pt x="2403" y="312"/>
                      </a:lnTo>
                      <a:lnTo>
                        <a:pt x="2405" y="312"/>
                      </a:lnTo>
                      <a:lnTo>
                        <a:pt x="2402" y="318"/>
                      </a:lnTo>
                      <a:lnTo>
                        <a:pt x="2397" y="322"/>
                      </a:lnTo>
                      <a:lnTo>
                        <a:pt x="2393" y="328"/>
                      </a:lnTo>
                      <a:lnTo>
                        <a:pt x="2393" y="333"/>
                      </a:lnTo>
                      <a:lnTo>
                        <a:pt x="2387" y="344"/>
                      </a:lnTo>
                      <a:lnTo>
                        <a:pt x="2383" y="349"/>
                      </a:lnTo>
                      <a:lnTo>
                        <a:pt x="2382" y="351"/>
                      </a:lnTo>
                      <a:lnTo>
                        <a:pt x="2381" y="355"/>
                      </a:lnTo>
                      <a:lnTo>
                        <a:pt x="2380" y="361"/>
                      </a:lnTo>
                      <a:lnTo>
                        <a:pt x="2382" y="370"/>
                      </a:lnTo>
                      <a:lnTo>
                        <a:pt x="2386" y="385"/>
                      </a:lnTo>
                      <a:lnTo>
                        <a:pt x="2391" y="394"/>
                      </a:lnTo>
                      <a:lnTo>
                        <a:pt x="2394" y="399"/>
                      </a:lnTo>
                      <a:lnTo>
                        <a:pt x="2393" y="406"/>
                      </a:lnTo>
                      <a:lnTo>
                        <a:pt x="2391" y="412"/>
                      </a:lnTo>
                      <a:lnTo>
                        <a:pt x="2391" y="415"/>
                      </a:lnTo>
                      <a:lnTo>
                        <a:pt x="2393" y="419"/>
                      </a:lnTo>
                      <a:lnTo>
                        <a:pt x="2400" y="423"/>
                      </a:lnTo>
                      <a:lnTo>
                        <a:pt x="2417" y="437"/>
                      </a:lnTo>
                      <a:lnTo>
                        <a:pt x="2430" y="446"/>
                      </a:lnTo>
                      <a:lnTo>
                        <a:pt x="2433" y="448"/>
                      </a:lnTo>
                      <a:lnTo>
                        <a:pt x="2445" y="458"/>
                      </a:lnTo>
                      <a:lnTo>
                        <a:pt x="2454" y="468"/>
                      </a:lnTo>
                      <a:lnTo>
                        <a:pt x="2459" y="475"/>
                      </a:lnTo>
                      <a:lnTo>
                        <a:pt x="2463" y="478"/>
                      </a:lnTo>
                      <a:lnTo>
                        <a:pt x="2471" y="482"/>
                      </a:lnTo>
                      <a:lnTo>
                        <a:pt x="2481" y="489"/>
                      </a:lnTo>
                      <a:lnTo>
                        <a:pt x="2489" y="500"/>
                      </a:lnTo>
                      <a:lnTo>
                        <a:pt x="2499" y="517"/>
                      </a:lnTo>
                      <a:lnTo>
                        <a:pt x="2503" y="535"/>
                      </a:lnTo>
                      <a:lnTo>
                        <a:pt x="2513" y="559"/>
                      </a:lnTo>
                      <a:lnTo>
                        <a:pt x="2517" y="570"/>
                      </a:lnTo>
                      <a:lnTo>
                        <a:pt x="2520" y="576"/>
                      </a:lnTo>
                      <a:lnTo>
                        <a:pt x="2524" y="578"/>
                      </a:lnTo>
                      <a:lnTo>
                        <a:pt x="2532" y="590"/>
                      </a:lnTo>
                      <a:lnTo>
                        <a:pt x="2536" y="595"/>
                      </a:lnTo>
                      <a:lnTo>
                        <a:pt x="2540" y="598"/>
                      </a:lnTo>
                      <a:lnTo>
                        <a:pt x="2545" y="601"/>
                      </a:lnTo>
                      <a:lnTo>
                        <a:pt x="2547" y="601"/>
                      </a:lnTo>
                      <a:lnTo>
                        <a:pt x="2565" y="608"/>
                      </a:lnTo>
                      <a:lnTo>
                        <a:pt x="2567" y="607"/>
                      </a:lnTo>
                      <a:lnTo>
                        <a:pt x="2566" y="605"/>
                      </a:lnTo>
                      <a:lnTo>
                        <a:pt x="2565" y="604"/>
                      </a:lnTo>
                      <a:lnTo>
                        <a:pt x="2565" y="599"/>
                      </a:lnTo>
                      <a:lnTo>
                        <a:pt x="2565" y="597"/>
                      </a:lnTo>
                      <a:lnTo>
                        <a:pt x="2568" y="595"/>
                      </a:lnTo>
                      <a:lnTo>
                        <a:pt x="2570" y="595"/>
                      </a:lnTo>
                      <a:lnTo>
                        <a:pt x="2573" y="596"/>
                      </a:lnTo>
                      <a:lnTo>
                        <a:pt x="2582" y="600"/>
                      </a:lnTo>
                      <a:lnTo>
                        <a:pt x="2585" y="600"/>
                      </a:lnTo>
                      <a:lnTo>
                        <a:pt x="2590" y="599"/>
                      </a:lnTo>
                      <a:lnTo>
                        <a:pt x="2593" y="598"/>
                      </a:lnTo>
                      <a:lnTo>
                        <a:pt x="2594" y="598"/>
                      </a:lnTo>
                      <a:lnTo>
                        <a:pt x="2600" y="592"/>
                      </a:lnTo>
                      <a:lnTo>
                        <a:pt x="2602" y="591"/>
                      </a:lnTo>
                      <a:lnTo>
                        <a:pt x="2607" y="588"/>
                      </a:lnTo>
                      <a:lnTo>
                        <a:pt x="2611" y="587"/>
                      </a:lnTo>
                      <a:lnTo>
                        <a:pt x="2615" y="584"/>
                      </a:lnTo>
                      <a:lnTo>
                        <a:pt x="2620" y="583"/>
                      </a:lnTo>
                      <a:lnTo>
                        <a:pt x="2629" y="585"/>
                      </a:lnTo>
                      <a:lnTo>
                        <a:pt x="2632" y="587"/>
                      </a:lnTo>
                      <a:lnTo>
                        <a:pt x="2635" y="590"/>
                      </a:lnTo>
                      <a:lnTo>
                        <a:pt x="2638" y="595"/>
                      </a:lnTo>
                      <a:lnTo>
                        <a:pt x="2641" y="597"/>
                      </a:lnTo>
                      <a:lnTo>
                        <a:pt x="2644" y="597"/>
                      </a:lnTo>
                      <a:lnTo>
                        <a:pt x="2667" y="596"/>
                      </a:lnTo>
                      <a:lnTo>
                        <a:pt x="2669" y="598"/>
                      </a:lnTo>
                      <a:lnTo>
                        <a:pt x="2675" y="604"/>
                      </a:lnTo>
                      <a:lnTo>
                        <a:pt x="2676" y="604"/>
                      </a:lnTo>
                      <a:lnTo>
                        <a:pt x="2682" y="606"/>
                      </a:lnTo>
                      <a:lnTo>
                        <a:pt x="2689" y="607"/>
                      </a:lnTo>
                      <a:lnTo>
                        <a:pt x="2692" y="609"/>
                      </a:lnTo>
                      <a:lnTo>
                        <a:pt x="2695" y="614"/>
                      </a:lnTo>
                      <a:lnTo>
                        <a:pt x="2699" y="619"/>
                      </a:lnTo>
                      <a:lnTo>
                        <a:pt x="2703" y="622"/>
                      </a:lnTo>
                      <a:lnTo>
                        <a:pt x="2707" y="624"/>
                      </a:lnTo>
                      <a:lnTo>
                        <a:pt x="2711" y="623"/>
                      </a:lnTo>
                      <a:lnTo>
                        <a:pt x="2713" y="622"/>
                      </a:lnTo>
                      <a:lnTo>
                        <a:pt x="2722" y="610"/>
                      </a:lnTo>
                      <a:lnTo>
                        <a:pt x="2725" y="608"/>
                      </a:lnTo>
                      <a:lnTo>
                        <a:pt x="2727" y="604"/>
                      </a:lnTo>
                      <a:lnTo>
                        <a:pt x="2732" y="601"/>
                      </a:lnTo>
                      <a:lnTo>
                        <a:pt x="2736" y="600"/>
                      </a:lnTo>
                      <a:lnTo>
                        <a:pt x="2737" y="599"/>
                      </a:lnTo>
                      <a:lnTo>
                        <a:pt x="2748" y="595"/>
                      </a:lnTo>
                      <a:lnTo>
                        <a:pt x="2764" y="590"/>
                      </a:lnTo>
                      <a:lnTo>
                        <a:pt x="2776" y="587"/>
                      </a:lnTo>
                      <a:lnTo>
                        <a:pt x="2786" y="585"/>
                      </a:lnTo>
                      <a:lnTo>
                        <a:pt x="2794" y="581"/>
                      </a:lnTo>
                      <a:lnTo>
                        <a:pt x="2801" y="579"/>
                      </a:lnTo>
                      <a:lnTo>
                        <a:pt x="2804" y="581"/>
                      </a:lnTo>
                      <a:lnTo>
                        <a:pt x="2805" y="583"/>
                      </a:lnTo>
                      <a:lnTo>
                        <a:pt x="2807" y="585"/>
                      </a:lnTo>
                      <a:lnTo>
                        <a:pt x="2807" y="589"/>
                      </a:lnTo>
                      <a:lnTo>
                        <a:pt x="2807" y="594"/>
                      </a:lnTo>
                      <a:lnTo>
                        <a:pt x="2805" y="596"/>
                      </a:lnTo>
                      <a:lnTo>
                        <a:pt x="2804" y="599"/>
                      </a:lnTo>
                      <a:lnTo>
                        <a:pt x="2802" y="601"/>
                      </a:lnTo>
                      <a:lnTo>
                        <a:pt x="2799" y="605"/>
                      </a:lnTo>
                      <a:lnTo>
                        <a:pt x="2797" y="608"/>
                      </a:lnTo>
                      <a:lnTo>
                        <a:pt x="2796" y="611"/>
                      </a:lnTo>
                      <a:lnTo>
                        <a:pt x="2796" y="614"/>
                      </a:lnTo>
                      <a:lnTo>
                        <a:pt x="2795" y="616"/>
                      </a:lnTo>
                      <a:lnTo>
                        <a:pt x="2794" y="617"/>
                      </a:lnTo>
                      <a:lnTo>
                        <a:pt x="2791" y="620"/>
                      </a:lnTo>
                      <a:lnTo>
                        <a:pt x="2785" y="625"/>
                      </a:lnTo>
                      <a:lnTo>
                        <a:pt x="2788" y="631"/>
                      </a:lnTo>
                      <a:lnTo>
                        <a:pt x="2790" y="634"/>
                      </a:lnTo>
                      <a:lnTo>
                        <a:pt x="2791" y="636"/>
                      </a:lnTo>
                      <a:lnTo>
                        <a:pt x="2795" y="640"/>
                      </a:lnTo>
                      <a:lnTo>
                        <a:pt x="2795" y="644"/>
                      </a:lnTo>
                      <a:lnTo>
                        <a:pt x="2795" y="646"/>
                      </a:lnTo>
                      <a:lnTo>
                        <a:pt x="2797" y="650"/>
                      </a:lnTo>
                      <a:lnTo>
                        <a:pt x="2795" y="655"/>
                      </a:lnTo>
                      <a:lnTo>
                        <a:pt x="2798" y="658"/>
                      </a:lnTo>
                      <a:lnTo>
                        <a:pt x="2795" y="661"/>
                      </a:lnTo>
                      <a:lnTo>
                        <a:pt x="2795" y="664"/>
                      </a:lnTo>
                      <a:lnTo>
                        <a:pt x="2792" y="667"/>
                      </a:lnTo>
                      <a:lnTo>
                        <a:pt x="2788" y="670"/>
                      </a:lnTo>
                      <a:lnTo>
                        <a:pt x="2787" y="673"/>
                      </a:lnTo>
                      <a:lnTo>
                        <a:pt x="2785" y="684"/>
                      </a:lnTo>
                      <a:lnTo>
                        <a:pt x="2778" y="695"/>
                      </a:lnTo>
                      <a:lnTo>
                        <a:pt x="2773" y="703"/>
                      </a:lnTo>
                      <a:lnTo>
                        <a:pt x="2768" y="715"/>
                      </a:lnTo>
                      <a:lnTo>
                        <a:pt x="2763" y="722"/>
                      </a:lnTo>
                      <a:lnTo>
                        <a:pt x="2758" y="726"/>
                      </a:lnTo>
                      <a:lnTo>
                        <a:pt x="2749" y="728"/>
                      </a:lnTo>
                      <a:lnTo>
                        <a:pt x="2745" y="732"/>
                      </a:lnTo>
                      <a:lnTo>
                        <a:pt x="2743" y="737"/>
                      </a:lnTo>
                      <a:lnTo>
                        <a:pt x="2744" y="741"/>
                      </a:lnTo>
                      <a:lnTo>
                        <a:pt x="2745" y="744"/>
                      </a:lnTo>
                      <a:lnTo>
                        <a:pt x="2744" y="749"/>
                      </a:lnTo>
                      <a:lnTo>
                        <a:pt x="2744" y="751"/>
                      </a:lnTo>
                      <a:lnTo>
                        <a:pt x="2745" y="755"/>
                      </a:lnTo>
                      <a:lnTo>
                        <a:pt x="2745" y="757"/>
                      </a:lnTo>
                      <a:lnTo>
                        <a:pt x="2744" y="761"/>
                      </a:lnTo>
                      <a:lnTo>
                        <a:pt x="2744" y="764"/>
                      </a:lnTo>
                      <a:lnTo>
                        <a:pt x="2746" y="767"/>
                      </a:lnTo>
                      <a:lnTo>
                        <a:pt x="2751" y="773"/>
                      </a:lnTo>
                      <a:lnTo>
                        <a:pt x="2754" y="778"/>
                      </a:lnTo>
                      <a:lnTo>
                        <a:pt x="2756" y="781"/>
                      </a:lnTo>
                      <a:lnTo>
                        <a:pt x="2757" y="783"/>
                      </a:lnTo>
                      <a:lnTo>
                        <a:pt x="2759" y="786"/>
                      </a:lnTo>
                      <a:lnTo>
                        <a:pt x="2760" y="788"/>
                      </a:lnTo>
                      <a:lnTo>
                        <a:pt x="2762" y="793"/>
                      </a:lnTo>
                      <a:lnTo>
                        <a:pt x="2763" y="796"/>
                      </a:lnTo>
                      <a:lnTo>
                        <a:pt x="2764" y="800"/>
                      </a:lnTo>
                      <a:lnTo>
                        <a:pt x="2766" y="803"/>
                      </a:lnTo>
                      <a:lnTo>
                        <a:pt x="2769" y="805"/>
                      </a:lnTo>
                      <a:lnTo>
                        <a:pt x="2778" y="812"/>
                      </a:lnTo>
                      <a:lnTo>
                        <a:pt x="2784" y="816"/>
                      </a:lnTo>
                      <a:lnTo>
                        <a:pt x="2788" y="823"/>
                      </a:lnTo>
                      <a:lnTo>
                        <a:pt x="2790" y="827"/>
                      </a:lnTo>
                      <a:lnTo>
                        <a:pt x="2792" y="831"/>
                      </a:lnTo>
                      <a:lnTo>
                        <a:pt x="2797" y="837"/>
                      </a:lnTo>
                      <a:lnTo>
                        <a:pt x="2799" y="841"/>
                      </a:lnTo>
                      <a:lnTo>
                        <a:pt x="2796" y="844"/>
                      </a:lnTo>
                      <a:lnTo>
                        <a:pt x="2794" y="849"/>
                      </a:lnTo>
                      <a:lnTo>
                        <a:pt x="2789" y="852"/>
                      </a:lnTo>
                      <a:lnTo>
                        <a:pt x="2787" y="856"/>
                      </a:lnTo>
                      <a:lnTo>
                        <a:pt x="2788" y="860"/>
                      </a:lnTo>
                      <a:lnTo>
                        <a:pt x="2786" y="864"/>
                      </a:lnTo>
                      <a:lnTo>
                        <a:pt x="2785" y="867"/>
                      </a:lnTo>
                      <a:lnTo>
                        <a:pt x="2782" y="870"/>
                      </a:lnTo>
                      <a:lnTo>
                        <a:pt x="2782" y="873"/>
                      </a:lnTo>
                      <a:lnTo>
                        <a:pt x="2781" y="877"/>
                      </a:lnTo>
                      <a:lnTo>
                        <a:pt x="2779" y="881"/>
                      </a:lnTo>
                      <a:lnTo>
                        <a:pt x="2775" y="884"/>
                      </a:lnTo>
                      <a:lnTo>
                        <a:pt x="2769" y="885"/>
                      </a:lnTo>
                      <a:lnTo>
                        <a:pt x="2746" y="884"/>
                      </a:lnTo>
                      <a:lnTo>
                        <a:pt x="2741" y="882"/>
                      </a:lnTo>
                      <a:lnTo>
                        <a:pt x="2738" y="883"/>
                      </a:lnTo>
                      <a:lnTo>
                        <a:pt x="2733" y="882"/>
                      </a:lnTo>
                      <a:lnTo>
                        <a:pt x="2727" y="881"/>
                      </a:lnTo>
                      <a:lnTo>
                        <a:pt x="2722" y="880"/>
                      </a:lnTo>
                      <a:lnTo>
                        <a:pt x="2716" y="880"/>
                      </a:lnTo>
                      <a:lnTo>
                        <a:pt x="2712" y="879"/>
                      </a:lnTo>
                      <a:lnTo>
                        <a:pt x="2706" y="881"/>
                      </a:lnTo>
                      <a:lnTo>
                        <a:pt x="2704" y="881"/>
                      </a:lnTo>
                      <a:lnTo>
                        <a:pt x="2697" y="886"/>
                      </a:lnTo>
                      <a:lnTo>
                        <a:pt x="2691" y="890"/>
                      </a:lnTo>
                      <a:lnTo>
                        <a:pt x="2681" y="901"/>
                      </a:lnTo>
                      <a:lnTo>
                        <a:pt x="2675" y="910"/>
                      </a:lnTo>
                      <a:lnTo>
                        <a:pt x="2671" y="917"/>
                      </a:lnTo>
                      <a:lnTo>
                        <a:pt x="2667" y="928"/>
                      </a:lnTo>
                      <a:lnTo>
                        <a:pt x="2666" y="939"/>
                      </a:lnTo>
                      <a:lnTo>
                        <a:pt x="2666" y="944"/>
                      </a:lnTo>
                      <a:lnTo>
                        <a:pt x="2664" y="950"/>
                      </a:lnTo>
                      <a:lnTo>
                        <a:pt x="2658" y="954"/>
                      </a:lnTo>
                      <a:lnTo>
                        <a:pt x="2650" y="960"/>
                      </a:lnTo>
                      <a:lnTo>
                        <a:pt x="2645" y="965"/>
                      </a:lnTo>
                      <a:lnTo>
                        <a:pt x="2640" y="975"/>
                      </a:lnTo>
                      <a:lnTo>
                        <a:pt x="2641" y="984"/>
                      </a:lnTo>
                      <a:lnTo>
                        <a:pt x="2642" y="991"/>
                      </a:lnTo>
                      <a:lnTo>
                        <a:pt x="2646" y="997"/>
                      </a:lnTo>
                      <a:lnTo>
                        <a:pt x="2656" y="1002"/>
                      </a:lnTo>
                      <a:lnTo>
                        <a:pt x="2669" y="1005"/>
                      </a:lnTo>
                      <a:lnTo>
                        <a:pt x="2684" y="1009"/>
                      </a:lnTo>
                      <a:lnTo>
                        <a:pt x="2698" y="1012"/>
                      </a:lnTo>
                      <a:lnTo>
                        <a:pt x="2705" y="1015"/>
                      </a:lnTo>
                      <a:lnTo>
                        <a:pt x="2707" y="1018"/>
                      </a:lnTo>
                      <a:lnTo>
                        <a:pt x="2707" y="1020"/>
                      </a:lnTo>
                      <a:lnTo>
                        <a:pt x="2708" y="1023"/>
                      </a:lnTo>
                      <a:lnTo>
                        <a:pt x="2710" y="1033"/>
                      </a:lnTo>
                      <a:lnTo>
                        <a:pt x="2710" y="1034"/>
                      </a:lnTo>
                      <a:lnTo>
                        <a:pt x="2710" y="1035"/>
                      </a:lnTo>
                      <a:lnTo>
                        <a:pt x="2710" y="1035"/>
                      </a:lnTo>
                      <a:lnTo>
                        <a:pt x="2711" y="1036"/>
                      </a:lnTo>
                      <a:lnTo>
                        <a:pt x="2712" y="1039"/>
                      </a:lnTo>
                      <a:lnTo>
                        <a:pt x="2715" y="1042"/>
                      </a:lnTo>
                      <a:lnTo>
                        <a:pt x="2718" y="1043"/>
                      </a:lnTo>
                      <a:lnTo>
                        <a:pt x="2718" y="1047"/>
                      </a:lnTo>
                      <a:lnTo>
                        <a:pt x="2717" y="1048"/>
                      </a:lnTo>
                      <a:lnTo>
                        <a:pt x="2717" y="1051"/>
                      </a:lnTo>
                      <a:lnTo>
                        <a:pt x="2714" y="1056"/>
                      </a:lnTo>
                      <a:lnTo>
                        <a:pt x="2710" y="1059"/>
                      </a:lnTo>
                      <a:lnTo>
                        <a:pt x="2708" y="1060"/>
                      </a:lnTo>
                      <a:lnTo>
                        <a:pt x="2703" y="1064"/>
                      </a:lnTo>
                      <a:lnTo>
                        <a:pt x="2701" y="1066"/>
                      </a:lnTo>
                      <a:lnTo>
                        <a:pt x="2699" y="1068"/>
                      </a:lnTo>
                      <a:lnTo>
                        <a:pt x="2695" y="1071"/>
                      </a:lnTo>
                      <a:lnTo>
                        <a:pt x="2695" y="1073"/>
                      </a:lnTo>
                      <a:lnTo>
                        <a:pt x="2695" y="1076"/>
                      </a:lnTo>
                      <a:lnTo>
                        <a:pt x="2689" y="1078"/>
                      </a:lnTo>
                      <a:lnTo>
                        <a:pt x="2680" y="1075"/>
                      </a:lnTo>
                      <a:lnTo>
                        <a:pt x="2674" y="1071"/>
                      </a:lnTo>
                      <a:lnTo>
                        <a:pt x="2667" y="1071"/>
                      </a:lnTo>
                      <a:lnTo>
                        <a:pt x="2663" y="1072"/>
                      </a:lnTo>
                      <a:lnTo>
                        <a:pt x="2662" y="1072"/>
                      </a:lnTo>
                      <a:lnTo>
                        <a:pt x="2660" y="1073"/>
                      </a:lnTo>
                      <a:lnTo>
                        <a:pt x="2654" y="1075"/>
                      </a:lnTo>
                      <a:lnTo>
                        <a:pt x="2650" y="1077"/>
                      </a:lnTo>
                      <a:lnTo>
                        <a:pt x="2648" y="1080"/>
                      </a:lnTo>
                      <a:lnTo>
                        <a:pt x="2649" y="1080"/>
                      </a:lnTo>
                      <a:lnTo>
                        <a:pt x="2649" y="1081"/>
                      </a:lnTo>
                      <a:lnTo>
                        <a:pt x="2650" y="1081"/>
                      </a:lnTo>
                      <a:lnTo>
                        <a:pt x="2651" y="1082"/>
                      </a:lnTo>
                      <a:lnTo>
                        <a:pt x="2651" y="1083"/>
                      </a:lnTo>
                      <a:lnTo>
                        <a:pt x="2651" y="1083"/>
                      </a:lnTo>
                      <a:lnTo>
                        <a:pt x="2652" y="1084"/>
                      </a:lnTo>
                      <a:lnTo>
                        <a:pt x="2653" y="1085"/>
                      </a:lnTo>
                      <a:lnTo>
                        <a:pt x="2654" y="1086"/>
                      </a:lnTo>
                      <a:lnTo>
                        <a:pt x="2654" y="1086"/>
                      </a:lnTo>
                      <a:lnTo>
                        <a:pt x="2653" y="1087"/>
                      </a:lnTo>
                      <a:lnTo>
                        <a:pt x="2653" y="1088"/>
                      </a:lnTo>
                      <a:lnTo>
                        <a:pt x="2654" y="1089"/>
                      </a:lnTo>
                      <a:lnTo>
                        <a:pt x="2655" y="1091"/>
                      </a:lnTo>
                      <a:lnTo>
                        <a:pt x="2655" y="1091"/>
                      </a:lnTo>
                      <a:lnTo>
                        <a:pt x="2656" y="1092"/>
                      </a:lnTo>
                      <a:lnTo>
                        <a:pt x="2657" y="1092"/>
                      </a:lnTo>
                      <a:lnTo>
                        <a:pt x="2657" y="1093"/>
                      </a:lnTo>
                      <a:lnTo>
                        <a:pt x="2658" y="1094"/>
                      </a:lnTo>
                      <a:lnTo>
                        <a:pt x="2658" y="1094"/>
                      </a:lnTo>
                      <a:lnTo>
                        <a:pt x="2659" y="1095"/>
                      </a:lnTo>
                      <a:lnTo>
                        <a:pt x="2660" y="1095"/>
                      </a:lnTo>
                      <a:lnTo>
                        <a:pt x="2661" y="1095"/>
                      </a:lnTo>
                      <a:lnTo>
                        <a:pt x="2661" y="1096"/>
                      </a:lnTo>
                      <a:lnTo>
                        <a:pt x="2661" y="1097"/>
                      </a:lnTo>
                      <a:lnTo>
                        <a:pt x="2660" y="1097"/>
                      </a:lnTo>
                      <a:lnTo>
                        <a:pt x="2660" y="1098"/>
                      </a:lnTo>
                      <a:lnTo>
                        <a:pt x="2660" y="1098"/>
                      </a:lnTo>
                      <a:lnTo>
                        <a:pt x="2661" y="1099"/>
                      </a:lnTo>
                      <a:lnTo>
                        <a:pt x="2662" y="1100"/>
                      </a:lnTo>
                      <a:lnTo>
                        <a:pt x="2661" y="1100"/>
                      </a:lnTo>
                      <a:lnTo>
                        <a:pt x="2661" y="1101"/>
                      </a:lnTo>
                      <a:lnTo>
                        <a:pt x="2662" y="1102"/>
                      </a:lnTo>
                      <a:lnTo>
                        <a:pt x="2662" y="1102"/>
                      </a:lnTo>
                      <a:lnTo>
                        <a:pt x="2662" y="1103"/>
                      </a:lnTo>
                      <a:lnTo>
                        <a:pt x="2662" y="1104"/>
                      </a:lnTo>
                      <a:lnTo>
                        <a:pt x="2663" y="1105"/>
                      </a:lnTo>
                      <a:lnTo>
                        <a:pt x="2665" y="1105"/>
                      </a:lnTo>
                      <a:lnTo>
                        <a:pt x="2665" y="1106"/>
                      </a:lnTo>
                      <a:lnTo>
                        <a:pt x="2666" y="1107"/>
                      </a:lnTo>
                      <a:lnTo>
                        <a:pt x="2666" y="1108"/>
                      </a:lnTo>
                      <a:lnTo>
                        <a:pt x="2667" y="1109"/>
                      </a:lnTo>
                      <a:lnTo>
                        <a:pt x="2668" y="1110"/>
                      </a:lnTo>
                      <a:lnTo>
                        <a:pt x="2668" y="1110"/>
                      </a:lnTo>
                      <a:lnTo>
                        <a:pt x="2669" y="1111"/>
                      </a:lnTo>
                      <a:lnTo>
                        <a:pt x="2669" y="1112"/>
                      </a:lnTo>
                      <a:lnTo>
                        <a:pt x="2670" y="1112"/>
                      </a:lnTo>
                      <a:lnTo>
                        <a:pt x="2670" y="1114"/>
                      </a:lnTo>
                      <a:lnTo>
                        <a:pt x="2667" y="1117"/>
                      </a:lnTo>
                      <a:lnTo>
                        <a:pt x="2656" y="1126"/>
                      </a:lnTo>
                      <a:lnTo>
                        <a:pt x="2647" y="1135"/>
                      </a:lnTo>
                      <a:lnTo>
                        <a:pt x="2647" y="1135"/>
                      </a:lnTo>
                      <a:lnTo>
                        <a:pt x="2646" y="1135"/>
                      </a:lnTo>
                      <a:lnTo>
                        <a:pt x="2646" y="1134"/>
                      </a:lnTo>
                      <a:lnTo>
                        <a:pt x="2645" y="1134"/>
                      </a:lnTo>
                      <a:lnTo>
                        <a:pt x="2645" y="1134"/>
                      </a:lnTo>
                      <a:lnTo>
                        <a:pt x="2644" y="1134"/>
                      </a:lnTo>
                      <a:lnTo>
                        <a:pt x="2644" y="1133"/>
                      </a:lnTo>
                      <a:lnTo>
                        <a:pt x="2644" y="1133"/>
                      </a:lnTo>
                      <a:lnTo>
                        <a:pt x="2644" y="1132"/>
                      </a:lnTo>
                      <a:lnTo>
                        <a:pt x="2643" y="1132"/>
                      </a:lnTo>
                      <a:lnTo>
                        <a:pt x="2643" y="1132"/>
                      </a:lnTo>
                      <a:lnTo>
                        <a:pt x="2643" y="1132"/>
                      </a:lnTo>
                      <a:lnTo>
                        <a:pt x="2643" y="1132"/>
                      </a:lnTo>
                      <a:lnTo>
                        <a:pt x="2642" y="1131"/>
                      </a:lnTo>
                      <a:lnTo>
                        <a:pt x="2642" y="1130"/>
                      </a:lnTo>
                      <a:lnTo>
                        <a:pt x="2641" y="1130"/>
                      </a:lnTo>
                      <a:lnTo>
                        <a:pt x="2641" y="1130"/>
                      </a:lnTo>
                      <a:lnTo>
                        <a:pt x="2640" y="1130"/>
                      </a:lnTo>
                      <a:lnTo>
                        <a:pt x="2640" y="1130"/>
                      </a:lnTo>
                      <a:lnTo>
                        <a:pt x="2640" y="1129"/>
                      </a:lnTo>
                      <a:lnTo>
                        <a:pt x="2640" y="1129"/>
                      </a:lnTo>
                      <a:lnTo>
                        <a:pt x="2639" y="1128"/>
                      </a:lnTo>
                      <a:lnTo>
                        <a:pt x="2640" y="1128"/>
                      </a:lnTo>
                      <a:lnTo>
                        <a:pt x="2640" y="1127"/>
                      </a:lnTo>
                      <a:lnTo>
                        <a:pt x="2640" y="1127"/>
                      </a:lnTo>
                      <a:lnTo>
                        <a:pt x="2639" y="1127"/>
                      </a:lnTo>
                      <a:lnTo>
                        <a:pt x="2639" y="1126"/>
                      </a:lnTo>
                      <a:lnTo>
                        <a:pt x="2638" y="1126"/>
                      </a:lnTo>
                      <a:lnTo>
                        <a:pt x="2638" y="1126"/>
                      </a:lnTo>
                      <a:lnTo>
                        <a:pt x="2637" y="1125"/>
                      </a:lnTo>
                      <a:lnTo>
                        <a:pt x="2637" y="1125"/>
                      </a:lnTo>
                      <a:lnTo>
                        <a:pt x="2637" y="1126"/>
                      </a:lnTo>
                      <a:lnTo>
                        <a:pt x="2636" y="1125"/>
                      </a:lnTo>
                      <a:lnTo>
                        <a:pt x="2636" y="1125"/>
                      </a:lnTo>
                      <a:lnTo>
                        <a:pt x="2636" y="1125"/>
                      </a:lnTo>
                      <a:lnTo>
                        <a:pt x="2636" y="1125"/>
                      </a:lnTo>
                      <a:lnTo>
                        <a:pt x="2635" y="1125"/>
                      </a:lnTo>
                      <a:lnTo>
                        <a:pt x="2635" y="1124"/>
                      </a:lnTo>
                      <a:lnTo>
                        <a:pt x="2634" y="1125"/>
                      </a:lnTo>
                      <a:lnTo>
                        <a:pt x="2634" y="1124"/>
                      </a:lnTo>
                      <a:lnTo>
                        <a:pt x="2634" y="1124"/>
                      </a:lnTo>
                      <a:lnTo>
                        <a:pt x="2634" y="1123"/>
                      </a:lnTo>
                      <a:lnTo>
                        <a:pt x="2634" y="1123"/>
                      </a:lnTo>
                      <a:lnTo>
                        <a:pt x="2634" y="1123"/>
                      </a:lnTo>
                      <a:lnTo>
                        <a:pt x="2633" y="1123"/>
                      </a:lnTo>
                      <a:lnTo>
                        <a:pt x="2633" y="1122"/>
                      </a:lnTo>
                      <a:lnTo>
                        <a:pt x="2633" y="1122"/>
                      </a:lnTo>
                      <a:lnTo>
                        <a:pt x="2632" y="1122"/>
                      </a:lnTo>
                      <a:lnTo>
                        <a:pt x="2632" y="1122"/>
                      </a:lnTo>
                      <a:lnTo>
                        <a:pt x="2631" y="1121"/>
                      </a:lnTo>
                      <a:lnTo>
                        <a:pt x="2611" y="1135"/>
                      </a:lnTo>
                      <a:lnTo>
                        <a:pt x="2601" y="1142"/>
                      </a:lnTo>
                      <a:lnTo>
                        <a:pt x="2619" y="1178"/>
                      </a:lnTo>
                      <a:lnTo>
                        <a:pt x="2620" y="1186"/>
                      </a:lnTo>
                      <a:lnTo>
                        <a:pt x="2617" y="1187"/>
                      </a:lnTo>
                      <a:lnTo>
                        <a:pt x="2612" y="1192"/>
                      </a:lnTo>
                      <a:lnTo>
                        <a:pt x="2606" y="1199"/>
                      </a:lnTo>
                      <a:lnTo>
                        <a:pt x="2603" y="1203"/>
                      </a:lnTo>
                      <a:lnTo>
                        <a:pt x="2602" y="1206"/>
                      </a:lnTo>
                      <a:lnTo>
                        <a:pt x="2604" y="1210"/>
                      </a:lnTo>
                      <a:lnTo>
                        <a:pt x="2610" y="1218"/>
                      </a:lnTo>
                      <a:lnTo>
                        <a:pt x="2617" y="1227"/>
                      </a:lnTo>
                      <a:lnTo>
                        <a:pt x="2623" y="1240"/>
                      </a:lnTo>
                      <a:lnTo>
                        <a:pt x="2628" y="1246"/>
                      </a:lnTo>
                      <a:lnTo>
                        <a:pt x="2634" y="1251"/>
                      </a:lnTo>
                      <a:lnTo>
                        <a:pt x="2638" y="1255"/>
                      </a:lnTo>
                      <a:lnTo>
                        <a:pt x="2641" y="1259"/>
                      </a:lnTo>
                      <a:lnTo>
                        <a:pt x="2644" y="1265"/>
                      </a:lnTo>
                      <a:lnTo>
                        <a:pt x="2643" y="1274"/>
                      </a:lnTo>
                      <a:lnTo>
                        <a:pt x="2643" y="1282"/>
                      </a:lnTo>
                      <a:lnTo>
                        <a:pt x="2644" y="1292"/>
                      </a:lnTo>
                      <a:lnTo>
                        <a:pt x="2643" y="1304"/>
                      </a:lnTo>
                      <a:lnTo>
                        <a:pt x="2643" y="1305"/>
                      </a:lnTo>
                      <a:lnTo>
                        <a:pt x="2643" y="1306"/>
                      </a:lnTo>
                      <a:lnTo>
                        <a:pt x="2644" y="1307"/>
                      </a:lnTo>
                      <a:lnTo>
                        <a:pt x="2644" y="1307"/>
                      </a:lnTo>
                      <a:lnTo>
                        <a:pt x="2643" y="1308"/>
                      </a:lnTo>
                      <a:lnTo>
                        <a:pt x="2643" y="1309"/>
                      </a:lnTo>
                      <a:lnTo>
                        <a:pt x="2644" y="1311"/>
                      </a:lnTo>
                      <a:lnTo>
                        <a:pt x="2644" y="1311"/>
                      </a:lnTo>
                      <a:lnTo>
                        <a:pt x="2644" y="1312"/>
                      </a:lnTo>
                      <a:lnTo>
                        <a:pt x="2644" y="1312"/>
                      </a:lnTo>
                      <a:lnTo>
                        <a:pt x="2645" y="1313"/>
                      </a:lnTo>
                      <a:lnTo>
                        <a:pt x="2646" y="1315"/>
                      </a:lnTo>
                      <a:lnTo>
                        <a:pt x="2646" y="1315"/>
                      </a:lnTo>
                      <a:lnTo>
                        <a:pt x="2647" y="1316"/>
                      </a:lnTo>
                      <a:lnTo>
                        <a:pt x="2648" y="1318"/>
                      </a:lnTo>
                      <a:lnTo>
                        <a:pt x="2648" y="1319"/>
                      </a:lnTo>
                      <a:lnTo>
                        <a:pt x="2649" y="1319"/>
                      </a:lnTo>
                      <a:lnTo>
                        <a:pt x="2649" y="1319"/>
                      </a:lnTo>
                      <a:lnTo>
                        <a:pt x="2650" y="1319"/>
                      </a:lnTo>
                      <a:lnTo>
                        <a:pt x="2651" y="1320"/>
                      </a:lnTo>
                      <a:lnTo>
                        <a:pt x="2652" y="1320"/>
                      </a:lnTo>
                      <a:lnTo>
                        <a:pt x="2652" y="1321"/>
                      </a:lnTo>
                      <a:lnTo>
                        <a:pt x="2653" y="1321"/>
                      </a:lnTo>
                      <a:lnTo>
                        <a:pt x="2653" y="1321"/>
                      </a:lnTo>
                      <a:lnTo>
                        <a:pt x="2654" y="1322"/>
                      </a:lnTo>
                      <a:lnTo>
                        <a:pt x="2654" y="1323"/>
                      </a:lnTo>
                      <a:lnTo>
                        <a:pt x="2655" y="1323"/>
                      </a:lnTo>
                      <a:lnTo>
                        <a:pt x="2656" y="1324"/>
                      </a:lnTo>
                      <a:lnTo>
                        <a:pt x="2656" y="1325"/>
                      </a:lnTo>
                      <a:lnTo>
                        <a:pt x="2657" y="1325"/>
                      </a:lnTo>
                      <a:lnTo>
                        <a:pt x="2657" y="1326"/>
                      </a:lnTo>
                      <a:lnTo>
                        <a:pt x="2657" y="1327"/>
                      </a:lnTo>
                      <a:lnTo>
                        <a:pt x="2658" y="1328"/>
                      </a:lnTo>
                      <a:lnTo>
                        <a:pt x="2658" y="1328"/>
                      </a:lnTo>
                      <a:lnTo>
                        <a:pt x="2658" y="1329"/>
                      </a:lnTo>
                      <a:lnTo>
                        <a:pt x="2658" y="1331"/>
                      </a:lnTo>
                      <a:lnTo>
                        <a:pt x="2659" y="1331"/>
                      </a:lnTo>
                      <a:lnTo>
                        <a:pt x="2661" y="1332"/>
                      </a:lnTo>
                      <a:lnTo>
                        <a:pt x="2663" y="1333"/>
                      </a:lnTo>
                      <a:lnTo>
                        <a:pt x="2665" y="1334"/>
                      </a:lnTo>
                      <a:lnTo>
                        <a:pt x="2668" y="1334"/>
                      </a:lnTo>
                      <a:lnTo>
                        <a:pt x="2669" y="1333"/>
                      </a:lnTo>
                      <a:lnTo>
                        <a:pt x="2671" y="1333"/>
                      </a:lnTo>
                      <a:lnTo>
                        <a:pt x="2672" y="1333"/>
                      </a:lnTo>
                      <a:lnTo>
                        <a:pt x="2673" y="1333"/>
                      </a:lnTo>
                      <a:lnTo>
                        <a:pt x="2675" y="1333"/>
                      </a:lnTo>
                      <a:lnTo>
                        <a:pt x="2676" y="1333"/>
                      </a:lnTo>
                      <a:lnTo>
                        <a:pt x="2678" y="1333"/>
                      </a:lnTo>
                      <a:lnTo>
                        <a:pt x="2679" y="1333"/>
                      </a:lnTo>
                      <a:lnTo>
                        <a:pt x="2681" y="1334"/>
                      </a:lnTo>
                      <a:lnTo>
                        <a:pt x="2682" y="1335"/>
                      </a:lnTo>
                      <a:lnTo>
                        <a:pt x="2682" y="1335"/>
                      </a:lnTo>
                      <a:lnTo>
                        <a:pt x="2683" y="1336"/>
                      </a:lnTo>
                      <a:lnTo>
                        <a:pt x="2683" y="1337"/>
                      </a:lnTo>
                      <a:lnTo>
                        <a:pt x="2683" y="1338"/>
                      </a:lnTo>
                      <a:lnTo>
                        <a:pt x="2684" y="1338"/>
                      </a:lnTo>
                      <a:lnTo>
                        <a:pt x="2685" y="1338"/>
                      </a:lnTo>
                      <a:lnTo>
                        <a:pt x="2686" y="1338"/>
                      </a:lnTo>
                      <a:lnTo>
                        <a:pt x="2686" y="1339"/>
                      </a:lnTo>
                      <a:lnTo>
                        <a:pt x="2686" y="1339"/>
                      </a:lnTo>
                      <a:lnTo>
                        <a:pt x="2685" y="1340"/>
                      </a:lnTo>
                      <a:lnTo>
                        <a:pt x="2685" y="1340"/>
                      </a:lnTo>
                      <a:lnTo>
                        <a:pt x="2686" y="1340"/>
                      </a:lnTo>
                      <a:lnTo>
                        <a:pt x="2686" y="1340"/>
                      </a:lnTo>
                      <a:lnTo>
                        <a:pt x="2686" y="1341"/>
                      </a:lnTo>
                      <a:lnTo>
                        <a:pt x="2686" y="1341"/>
                      </a:lnTo>
                      <a:lnTo>
                        <a:pt x="2686" y="1342"/>
                      </a:lnTo>
                      <a:lnTo>
                        <a:pt x="2687" y="1342"/>
                      </a:lnTo>
                      <a:lnTo>
                        <a:pt x="2687" y="1342"/>
                      </a:lnTo>
                      <a:lnTo>
                        <a:pt x="2688" y="1342"/>
                      </a:lnTo>
                      <a:lnTo>
                        <a:pt x="2688" y="1342"/>
                      </a:lnTo>
                      <a:lnTo>
                        <a:pt x="2688" y="1343"/>
                      </a:lnTo>
                      <a:lnTo>
                        <a:pt x="2688" y="1343"/>
                      </a:lnTo>
                      <a:lnTo>
                        <a:pt x="2689" y="1343"/>
                      </a:lnTo>
                      <a:lnTo>
                        <a:pt x="2690" y="1343"/>
                      </a:lnTo>
                      <a:lnTo>
                        <a:pt x="2691" y="1343"/>
                      </a:lnTo>
                      <a:lnTo>
                        <a:pt x="2691" y="1343"/>
                      </a:lnTo>
                      <a:lnTo>
                        <a:pt x="2692" y="1344"/>
                      </a:lnTo>
                      <a:lnTo>
                        <a:pt x="2692" y="1344"/>
                      </a:lnTo>
                      <a:lnTo>
                        <a:pt x="2692" y="1344"/>
                      </a:lnTo>
                      <a:lnTo>
                        <a:pt x="2693" y="1344"/>
                      </a:lnTo>
                      <a:lnTo>
                        <a:pt x="2694" y="1343"/>
                      </a:lnTo>
                      <a:lnTo>
                        <a:pt x="2694" y="1344"/>
                      </a:lnTo>
                      <a:lnTo>
                        <a:pt x="2694" y="1344"/>
                      </a:lnTo>
                      <a:lnTo>
                        <a:pt x="2694" y="1344"/>
                      </a:lnTo>
                      <a:lnTo>
                        <a:pt x="2694" y="1345"/>
                      </a:lnTo>
                      <a:lnTo>
                        <a:pt x="2694" y="1346"/>
                      </a:lnTo>
                      <a:lnTo>
                        <a:pt x="2694" y="1347"/>
                      </a:lnTo>
                      <a:lnTo>
                        <a:pt x="2694" y="1347"/>
                      </a:lnTo>
                      <a:lnTo>
                        <a:pt x="2694" y="1348"/>
                      </a:lnTo>
                      <a:lnTo>
                        <a:pt x="2694" y="1349"/>
                      </a:lnTo>
                      <a:lnTo>
                        <a:pt x="2695" y="1350"/>
                      </a:lnTo>
                      <a:lnTo>
                        <a:pt x="2695" y="1351"/>
                      </a:lnTo>
                      <a:lnTo>
                        <a:pt x="2694" y="1352"/>
                      </a:lnTo>
                      <a:lnTo>
                        <a:pt x="2694" y="1352"/>
                      </a:lnTo>
                      <a:lnTo>
                        <a:pt x="2693" y="1353"/>
                      </a:lnTo>
                      <a:lnTo>
                        <a:pt x="2693" y="1354"/>
                      </a:lnTo>
                      <a:lnTo>
                        <a:pt x="2693" y="1354"/>
                      </a:lnTo>
                      <a:lnTo>
                        <a:pt x="2693" y="1355"/>
                      </a:lnTo>
                      <a:lnTo>
                        <a:pt x="2692" y="1356"/>
                      </a:lnTo>
                      <a:lnTo>
                        <a:pt x="2691" y="1356"/>
                      </a:lnTo>
                      <a:lnTo>
                        <a:pt x="2690" y="1357"/>
                      </a:lnTo>
                      <a:lnTo>
                        <a:pt x="2690" y="1357"/>
                      </a:lnTo>
                      <a:lnTo>
                        <a:pt x="2689" y="1358"/>
                      </a:lnTo>
                      <a:lnTo>
                        <a:pt x="2688" y="1358"/>
                      </a:lnTo>
                      <a:lnTo>
                        <a:pt x="2688" y="1359"/>
                      </a:lnTo>
                      <a:lnTo>
                        <a:pt x="2687" y="1359"/>
                      </a:lnTo>
                      <a:lnTo>
                        <a:pt x="2686" y="1359"/>
                      </a:lnTo>
                      <a:lnTo>
                        <a:pt x="2685" y="1360"/>
                      </a:lnTo>
                      <a:lnTo>
                        <a:pt x="2684" y="1360"/>
                      </a:lnTo>
                      <a:lnTo>
                        <a:pt x="2684" y="1360"/>
                      </a:lnTo>
                      <a:lnTo>
                        <a:pt x="2683" y="1360"/>
                      </a:lnTo>
                      <a:lnTo>
                        <a:pt x="2682" y="1361"/>
                      </a:lnTo>
                      <a:lnTo>
                        <a:pt x="2681" y="1362"/>
                      </a:lnTo>
                      <a:lnTo>
                        <a:pt x="2681" y="1362"/>
                      </a:lnTo>
                      <a:lnTo>
                        <a:pt x="2680" y="1363"/>
                      </a:lnTo>
                      <a:lnTo>
                        <a:pt x="2680" y="1364"/>
                      </a:lnTo>
                      <a:lnTo>
                        <a:pt x="2679" y="1364"/>
                      </a:lnTo>
                      <a:lnTo>
                        <a:pt x="2679" y="1365"/>
                      </a:lnTo>
                      <a:lnTo>
                        <a:pt x="2678" y="1365"/>
                      </a:lnTo>
                      <a:lnTo>
                        <a:pt x="2678" y="1366"/>
                      </a:lnTo>
                      <a:lnTo>
                        <a:pt x="2677" y="1366"/>
                      </a:lnTo>
                      <a:lnTo>
                        <a:pt x="2676" y="1366"/>
                      </a:lnTo>
                      <a:lnTo>
                        <a:pt x="2675" y="1367"/>
                      </a:lnTo>
                      <a:lnTo>
                        <a:pt x="2675" y="1367"/>
                      </a:lnTo>
                      <a:lnTo>
                        <a:pt x="2674" y="1368"/>
                      </a:lnTo>
                      <a:lnTo>
                        <a:pt x="2673" y="1369"/>
                      </a:lnTo>
                      <a:lnTo>
                        <a:pt x="2672" y="1369"/>
                      </a:lnTo>
                      <a:lnTo>
                        <a:pt x="2671" y="1369"/>
                      </a:lnTo>
                      <a:lnTo>
                        <a:pt x="2671" y="1370"/>
                      </a:lnTo>
                      <a:lnTo>
                        <a:pt x="2670" y="1370"/>
                      </a:lnTo>
                      <a:lnTo>
                        <a:pt x="2670" y="1371"/>
                      </a:lnTo>
                      <a:lnTo>
                        <a:pt x="2670" y="1372"/>
                      </a:lnTo>
                      <a:lnTo>
                        <a:pt x="2669" y="1372"/>
                      </a:lnTo>
                      <a:lnTo>
                        <a:pt x="2669" y="1373"/>
                      </a:lnTo>
                      <a:lnTo>
                        <a:pt x="2668" y="1373"/>
                      </a:lnTo>
                      <a:lnTo>
                        <a:pt x="2668" y="1374"/>
                      </a:lnTo>
                      <a:lnTo>
                        <a:pt x="2667" y="1374"/>
                      </a:lnTo>
                      <a:lnTo>
                        <a:pt x="2666" y="1374"/>
                      </a:lnTo>
                      <a:lnTo>
                        <a:pt x="2665" y="1374"/>
                      </a:lnTo>
                      <a:lnTo>
                        <a:pt x="2665" y="1375"/>
                      </a:lnTo>
                      <a:lnTo>
                        <a:pt x="2664" y="1375"/>
                      </a:lnTo>
                      <a:lnTo>
                        <a:pt x="2663" y="1375"/>
                      </a:lnTo>
                      <a:lnTo>
                        <a:pt x="2663" y="1375"/>
                      </a:lnTo>
                      <a:lnTo>
                        <a:pt x="2662" y="1375"/>
                      </a:lnTo>
                      <a:lnTo>
                        <a:pt x="2661" y="1376"/>
                      </a:lnTo>
                      <a:lnTo>
                        <a:pt x="2661" y="1376"/>
                      </a:lnTo>
                      <a:lnTo>
                        <a:pt x="2660" y="1377"/>
                      </a:lnTo>
                      <a:lnTo>
                        <a:pt x="2660" y="1378"/>
                      </a:lnTo>
                      <a:lnTo>
                        <a:pt x="2660" y="1378"/>
                      </a:lnTo>
                      <a:lnTo>
                        <a:pt x="2659" y="1379"/>
                      </a:lnTo>
                      <a:lnTo>
                        <a:pt x="2658" y="1379"/>
                      </a:lnTo>
                      <a:lnTo>
                        <a:pt x="2657" y="1380"/>
                      </a:lnTo>
                      <a:lnTo>
                        <a:pt x="2656" y="1381"/>
                      </a:lnTo>
                      <a:lnTo>
                        <a:pt x="2656" y="1381"/>
                      </a:lnTo>
                      <a:lnTo>
                        <a:pt x="2655" y="1382"/>
                      </a:lnTo>
                      <a:lnTo>
                        <a:pt x="2656" y="1383"/>
                      </a:lnTo>
                      <a:lnTo>
                        <a:pt x="2655" y="1384"/>
                      </a:lnTo>
                      <a:lnTo>
                        <a:pt x="2655" y="1384"/>
                      </a:lnTo>
                      <a:lnTo>
                        <a:pt x="2655" y="1385"/>
                      </a:lnTo>
                      <a:lnTo>
                        <a:pt x="2654" y="1385"/>
                      </a:lnTo>
                      <a:lnTo>
                        <a:pt x="2653" y="1385"/>
                      </a:lnTo>
                      <a:lnTo>
                        <a:pt x="2652" y="1386"/>
                      </a:lnTo>
                      <a:lnTo>
                        <a:pt x="2652" y="1386"/>
                      </a:lnTo>
                      <a:lnTo>
                        <a:pt x="2651" y="1387"/>
                      </a:lnTo>
                      <a:lnTo>
                        <a:pt x="2650" y="1387"/>
                      </a:lnTo>
                      <a:lnTo>
                        <a:pt x="2650" y="1388"/>
                      </a:lnTo>
                      <a:lnTo>
                        <a:pt x="2649" y="1388"/>
                      </a:lnTo>
                      <a:lnTo>
                        <a:pt x="2649" y="1389"/>
                      </a:lnTo>
                      <a:lnTo>
                        <a:pt x="2648" y="1390"/>
                      </a:lnTo>
                      <a:lnTo>
                        <a:pt x="2648" y="1390"/>
                      </a:lnTo>
                      <a:lnTo>
                        <a:pt x="2647" y="1390"/>
                      </a:lnTo>
                      <a:lnTo>
                        <a:pt x="2647" y="1390"/>
                      </a:lnTo>
                      <a:lnTo>
                        <a:pt x="2646" y="1390"/>
                      </a:lnTo>
                      <a:lnTo>
                        <a:pt x="2645" y="1390"/>
                      </a:lnTo>
                      <a:lnTo>
                        <a:pt x="2645" y="1390"/>
                      </a:lnTo>
                      <a:lnTo>
                        <a:pt x="2644" y="1390"/>
                      </a:lnTo>
                      <a:lnTo>
                        <a:pt x="2643" y="1390"/>
                      </a:lnTo>
                      <a:lnTo>
                        <a:pt x="2642" y="1390"/>
                      </a:lnTo>
                      <a:lnTo>
                        <a:pt x="2642" y="1391"/>
                      </a:lnTo>
                      <a:lnTo>
                        <a:pt x="2642" y="1392"/>
                      </a:lnTo>
                      <a:lnTo>
                        <a:pt x="2642" y="1393"/>
                      </a:lnTo>
                      <a:lnTo>
                        <a:pt x="2642" y="1394"/>
                      </a:lnTo>
                      <a:lnTo>
                        <a:pt x="2642" y="1394"/>
                      </a:lnTo>
                      <a:lnTo>
                        <a:pt x="2643" y="1395"/>
                      </a:lnTo>
                      <a:lnTo>
                        <a:pt x="2643" y="1396"/>
                      </a:lnTo>
                      <a:lnTo>
                        <a:pt x="2643" y="1397"/>
                      </a:lnTo>
                      <a:lnTo>
                        <a:pt x="2644" y="1398"/>
                      </a:lnTo>
                      <a:lnTo>
                        <a:pt x="2644" y="1398"/>
                      </a:lnTo>
                      <a:lnTo>
                        <a:pt x="2644" y="1399"/>
                      </a:lnTo>
                      <a:lnTo>
                        <a:pt x="2645" y="1400"/>
                      </a:lnTo>
                      <a:lnTo>
                        <a:pt x="2645" y="1401"/>
                      </a:lnTo>
                      <a:lnTo>
                        <a:pt x="2644" y="1402"/>
                      </a:lnTo>
                      <a:lnTo>
                        <a:pt x="2644" y="1402"/>
                      </a:lnTo>
                      <a:lnTo>
                        <a:pt x="2644" y="1403"/>
                      </a:lnTo>
                      <a:lnTo>
                        <a:pt x="2643" y="1403"/>
                      </a:lnTo>
                      <a:lnTo>
                        <a:pt x="2642" y="1404"/>
                      </a:lnTo>
                      <a:lnTo>
                        <a:pt x="2642" y="1404"/>
                      </a:lnTo>
                      <a:lnTo>
                        <a:pt x="2641" y="1404"/>
                      </a:lnTo>
                      <a:lnTo>
                        <a:pt x="2640" y="1405"/>
                      </a:lnTo>
                      <a:lnTo>
                        <a:pt x="2638" y="1405"/>
                      </a:lnTo>
                      <a:lnTo>
                        <a:pt x="2637" y="1406"/>
                      </a:lnTo>
                      <a:lnTo>
                        <a:pt x="2636" y="1406"/>
                      </a:lnTo>
                      <a:lnTo>
                        <a:pt x="2635" y="1406"/>
                      </a:lnTo>
                      <a:lnTo>
                        <a:pt x="2635" y="1407"/>
                      </a:lnTo>
                      <a:lnTo>
                        <a:pt x="2634" y="1407"/>
                      </a:lnTo>
                      <a:lnTo>
                        <a:pt x="2634" y="1408"/>
                      </a:lnTo>
                      <a:lnTo>
                        <a:pt x="2633" y="1409"/>
                      </a:lnTo>
                      <a:lnTo>
                        <a:pt x="2633" y="1409"/>
                      </a:lnTo>
                      <a:lnTo>
                        <a:pt x="2632" y="1410"/>
                      </a:lnTo>
                      <a:lnTo>
                        <a:pt x="2632" y="1410"/>
                      </a:lnTo>
                      <a:lnTo>
                        <a:pt x="2631" y="1411"/>
                      </a:lnTo>
                      <a:lnTo>
                        <a:pt x="2630" y="1411"/>
                      </a:lnTo>
                      <a:lnTo>
                        <a:pt x="2629" y="1411"/>
                      </a:lnTo>
                      <a:lnTo>
                        <a:pt x="2628" y="1412"/>
                      </a:lnTo>
                      <a:lnTo>
                        <a:pt x="2628" y="1413"/>
                      </a:lnTo>
                      <a:lnTo>
                        <a:pt x="2627" y="1413"/>
                      </a:lnTo>
                      <a:lnTo>
                        <a:pt x="2627" y="1413"/>
                      </a:lnTo>
                      <a:lnTo>
                        <a:pt x="2626" y="1414"/>
                      </a:lnTo>
                      <a:lnTo>
                        <a:pt x="2625" y="1413"/>
                      </a:lnTo>
                      <a:lnTo>
                        <a:pt x="2624" y="1413"/>
                      </a:lnTo>
                      <a:lnTo>
                        <a:pt x="2624" y="1413"/>
                      </a:lnTo>
                      <a:lnTo>
                        <a:pt x="2623" y="1414"/>
                      </a:lnTo>
                      <a:lnTo>
                        <a:pt x="2622" y="1415"/>
                      </a:lnTo>
                      <a:lnTo>
                        <a:pt x="2622" y="1416"/>
                      </a:lnTo>
                      <a:lnTo>
                        <a:pt x="2621" y="1417"/>
                      </a:lnTo>
                      <a:lnTo>
                        <a:pt x="2621" y="1418"/>
                      </a:lnTo>
                      <a:lnTo>
                        <a:pt x="2621" y="1419"/>
                      </a:lnTo>
                      <a:lnTo>
                        <a:pt x="2620" y="1420"/>
                      </a:lnTo>
                      <a:lnTo>
                        <a:pt x="2619" y="1420"/>
                      </a:lnTo>
                      <a:lnTo>
                        <a:pt x="2618" y="1420"/>
                      </a:lnTo>
                      <a:lnTo>
                        <a:pt x="2618" y="1420"/>
                      </a:lnTo>
                      <a:lnTo>
                        <a:pt x="2617" y="1421"/>
                      </a:lnTo>
                      <a:lnTo>
                        <a:pt x="2616" y="1421"/>
                      </a:lnTo>
                      <a:lnTo>
                        <a:pt x="2615" y="1421"/>
                      </a:lnTo>
                      <a:lnTo>
                        <a:pt x="2615" y="1420"/>
                      </a:lnTo>
                      <a:lnTo>
                        <a:pt x="2614" y="1419"/>
                      </a:lnTo>
                      <a:lnTo>
                        <a:pt x="2614" y="1420"/>
                      </a:lnTo>
                      <a:lnTo>
                        <a:pt x="2613" y="1420"/>
                      </a:lnTo>
                      <a:lnTo>
                        <a:pt x="2613" y="1421"/>
                      </a:lnTo>
                      <a:lnTo>
                        <a:pt x="2612" y="1422"/>
                      </a:lnTo>
                      <a:lnTo>
                        <a:pt x="2612" y="1422"/>
                      </a:lnTo>
                      <a:lnTo>
                        <a:pt x="2612" y="1423"/>
                      </a:lnTo>
                      <a:lnTo>
                        <a:pt x="2612" y="1424"/>
                      </a:lnTo>
                      <a:lnTo>
                        <a:pt x="2612" y="1425"/>
                      </a:lnTo>
                      <a:lnTo>
                        <a:pt x="2611" y="1425"/>
                      </a:lnTo>
                      <a:lnTo>
                        <a:pt x="2611" y="1426"/>
                      </a:lnTo>
                      <a:lnTo>
                        <a:pt x="2610" y="1427"/>
                      </a:lnTo>
                      <a:lnTo>
                        <a:pt x="2610" y="1427"/>
                      </a:lnTo>
                      <a:lnTo>
                        <a:pt x="2610" y="1428"/>
                      </a:lnTo>
                      <a:lnTo>
                        <a:pt x="2609" y="1428"/>
                      </a:lnTo>
                      <a:lnTo>
                        <a:pt x="2609" y="1429"/>
                      </a:lnTo>
                      <a:lnTo>
                        <a:pt x="2608" y="1429"/>
                      </a:lnTo>
                      <a:lnTo>
                        <a:pt x="2608" y="1430"/>
                      </a:lnTo>
                      <a:lnTo>
                        <a:pt x="2608" y="1431"/>
                      </a:lnTo>
                      <a:lnTo>
                        <a:pt x="2608" y="1431"/>
                      </a:lnTo>
                      <a:lnTo>
                        <a:pt x="2607" y="1432"/>
                      </a:lnTo>
                      <a:lnTo>
                        <a:pt x="2606" y="1432"/>
                      </a:lnTo>
                      <a:lnTo>
                        <a:pt x="2606" y="1433"/>
                      </a:lnTo>
                      <a:lnTo>
                        <a:pt x="2605" y="1433"/>
                      </a:lnTo>
                      <a:lnTo>
                        <a:pt x="2604" y="1435"/>
                      </a:lnTo>
                      <a:lnTo>
                        <a:pt x="2603" y="1435"/>
                      </a:lnTo>
                      <a:lnTo>
                        <a:pt x="2603" y="1435"/>
                      </a:lnTo>
                      <a:lnTo>
                        <a:pt x="2603" y="1435"/>
                      </a:lnTo>
                      <a:lnTo>
                        <a:pt x="2602" y="1436"/>
                      </a:lnTo>
                      <a:lnTo>
                        <a:pt x="2601" y="1436"/>
                      </a:lnTo>
                      <a:lnTo>
                        <a:pt x="2600" y="1437"/>
                      </a:lnTo>
                      <a:lnTo>
                        <a:pt x="2600" y="1437"/>
                      </a:lnTo>
                      <a:lnTo>
                        <a:pt x="2600" y="1437"/>
                      </a:lnTo>
                      <a:lnTo>
                        <a:pt x="2599" y="1438"/>
                      </a:lnTo>
                      <a:lnTo>
                        <a:pt x="2599" y="1439"/>
                      </a:lnTo>
                      <a:lnTo>
                        <a:pt x="2599" y="1439"/>
                      </a:lnTo>
                      <a:lnTo>
                        <a:pt x="2598" y="1439"/>
                      </a:lnTo>
                      <a:lnTo>
                        <a:pt x="2598" y="1440"/>
                      </a:lnTo>
                      <a:lnTo>
                        <a:pt x="2598" y="1440"/>
                      </a:lnTo>
                      <a:lnTo>
                        <a:pt x="2597" y="1440"/>
                      </a:lnTo>
                      <a:lnTo>
                        <a:pt x="2596" y="1441"/>
                      </a:lnTo>
                      <a:lnTo>
                        <a:pt x="2596" y="1441"/>
                      </a:lnTo>
                      <a:lnTo>
                        <a:pt x="2595" y="1441"/>
                      </a:lnTo>
                      <a:lnTo>
                        <a:pt x="2594" y="1441"/>
                      </a:lnTo>
                      <a:lnTo>
                        <a:pt x="2594" y="1441"/>
                      </a:lnTo>
                      <a:lnTo>
                        <a:pt x="2593" y="1441"/>
                      </a:lnTo>
                      <a:lnTo>
                        <a:pt x="2593" y="1441"/>
                      </a:lnTo>
                      <a:lnTo>
                        <a:pt x="2592" y="1441"/>
                      </a:lnTo>
                      <a:lnTo>
                        <a:pt x="2591" y="1441"/>
                      </a:lnTo>
                      <a:lnTo>
                        <a:pt x="2590" y="1441"/>
                      </a:lnTo>
                      <a:lnTo>
                        <a:pt x="2589" y="1441"/>
                      </a:lnTo>
                      <a:lnTo>
                        <a:pt x="2589" y="1441"/>
                      </a:lnTo>
                      <a:lnTo>
                        <a:pt x="2588" y="1441"/>
                      </a:lnTo>
                      <a:lnTo>
                        <a:pt x="2588" y="1442"/>
                      </a:lnTo>
                      <a:lnTo>
                        <a:pt x="2587" y="1443"/>
                      </a:lnTo>
                      <a:lnTo>
                        <a:pt x="2587" y="1443"/>
                      </a:lnTo>
                      <a:lnTo>
                        <a:pt x="2586" y="1444"/>
                      </a:lnTo>
                      <a:lnTo>
                        <a:pt x="2586" y="1444"/>
                      </a:lnTo>
                      <a:lnTo>
                        <a:pt x="2585" y="1445"/>
                      </a:lnTo>
                      <a:lnTo>
                        <a:pt x="2584" y="1445"/>
                      </a:lnTo>
                      <a:lnTo>
                        <a:pt x="2584" y="1446"/>
                      </a:lnTo>
                      <a:lnTo>
                        <a:pt x="2583" y="1446"/>
                      </a:lnTo>
                      <a:lnTo>
                        <a:pt x="2582" y="1446"/>
                      </a:lnTo>
                      <a:lnTo>
                        <a:pt x="2581" y="1446"/>
                      </a:lnTo>
                      <a:lnTo>
                        <a:pt x="2581" y="1447"/>
                      </a:lnTo>
                      <a:lnTo>
                        <a:pt x="2580" y="1447"/>
                      </a:lnTo>
                      <a:lnTo>
                        <a:pt x="2580" y="1448"/>
                      </a:lnTo>
                      <a:lnTo>
                        <a:pt x="2579" y="1448"/>
                      </a:lnTo>
                      <a:lnTo>
                        <a:pt x="2579" y="1449"/>
                      </a:lnTo>
                      <a:lnTo>
                        <a:pt x="2578" y="1449"/>
                      </a:lnTo>
                      <a:lnTo>
                        <a:pt x="2577" y="1449"/>
                      </a:lnTo>
                      <a:lnTo>
                        <a:pt x="2576" y="1450"/>
                      </a:lnTo>
                      <a:lnTo>
                        <a:pt x="2576" y="1450"/>
                      </a:lnTo>
                      <a:lnTo>
                        <a:pt x="2575" y="1450"/>
                      </a:lnTo>
                      <a:lnTo>
                        <a:pt x="2574" y="1450"/>
                      </a:lnTo>
                      <a:lnTo>
                        <a:pt x="2573" y="1451"/>
                      </a:lnTo>
                      <a:lnTo>
                        <a:pt x="2572" y="1451"/>
                      </a:lnTo>
                      <a:lnTo>
                        <a:pt x="2572" y="1452"/>
                      </a:lnTo>
                      <a:lnTo>
                        <a:pt x="2571" y="1453"/>
                      </a:lnTo>
                      <a:lnTo>
                        <a:pt x="2571" y="1453"/>
                      </a:lnTo>
                      <a:lnTo>
                        <a:pt x="2570" y="1454"/>
                      </a:lnTo>
                      <a:lnTo>
                        <a:pt x="2569" y="1454"/>
                      </a:lnTo>
                      <a:lnTo>
                        <a:pt x="2569" y="1454"/>
                      </a:lnTo>
                      <a:lnTo>
                        <a:pt x="2568" y="1455"/>
                      </a:lnTo>
                      <a:lnTo>
                        <a:pt x="2568" y="1456"/>
                      </a:lnTo>
                      <a:lnTo>
                        <a:pt x="2569" y="1456"/>
                      </a:lnTo>
                      <a:lnTo>
                        <a:pt x="2569" y="1457"/>
                      </a:lnTo>
                      <a:lnTo>
                        <a:pt x="2570" y="1457"/>
                      </a:lnTo>
                      <a:lnTo>
                        <a:pt x="2570" y="1457"/>
                      </a:lnTo>
                      <a:lnTo>
                        <a:pt x="2569" y="1458"/>
                      </a:lnTo>
                      <a:lnTo>
                        <a:pt x="2569" y="1459"/>
                      </a:lnTo>
                      <a:lnTo>
                        <a:pt x="2568" y="1459"/>
                      </a:lnTo>
                      <a:lnTo>
                        <a:pt x="2568" y="1459"/>
                      </a:lnTo>
                      <a:lnTo>
                        <a:pt x="2567" y="1459"/>
                      </a:lnTo>
                      <a:lnTo>
                        <a:pt x="2567" y="1460"/>
                      </a:lnTo>
                      <a:lnTo>
                        <a:pt x="2567" y="1461"/>
                      </a:lnTo>
                      <a:lnTo>
                        <a:pt x="2567" y="1462"/>
                      </a:lnTo>
                      <a:lnTo>
                        <a:pt x="2567" y="1462"/>
                      </a:lnTo>
                      <a:lnTo>
                        <a:pt x="2567" y="1463"/>
                      </a:lnTo>
                      <a:lnTo>
                        <a:pt x="2567" y="1464"/>
                      </a:lnTo>
                      <a:lnTo>
                        <a:pt x="2567" y="1464"/>
                      </a:lnTo>
                      <a:lnTo>
                        <a:pt x="2569" y="1469"/>
                      </a:lnTo>
                      <a:lnTo>
                        <a:pt x="2569" y="1470"/>
                      </a:lnTo>
                      <a:lnTo>
                        <a:pt x="2569" y="1471"/>
                      </a:lnTo>
                      <a:lnTo>
                        <a:pt x="2569" y="1471"/>
                      </a:lnTo>
                      <a:lnTo>
                        <a:pt x="2568" y="1471"/>
                      </a:lnTo>
                      <a:lnTo>
                        <a:pt x="2568" y="1472"/>
                      </a:lnTo>
                      <a:lnTo>
                        <a:pt x="2568" y="1473"/>
                      </a:lnTo>
                      <a:lnTo>
                        <a:pt x="2568" y="1474"/>
                      </a:lnTo>
                      <a:lnTo>
                        <a:pt x="2568" y="1474"/>
                      </a:lnTo>
                      <a:lnTo>
                        <a:pt x="2568" y="1474"/>
                      </a:lnTo>
                      <a:lnTo>
                        <a:pt x="2569" y="1475"/>
                      </a:lnTo>
                      <a:lnTo>
                        <a:pt x="2568" y="1476"/>
                      </a:lnTo>
                      <a:lnTo>
                        <a:pt x="2568" y="1476"/>
                      </a:lnTo>
                      <a:lnTo>
                        <a:pt x="2567" y="1478"/>
                      </a:lnTo>
                      <a:lnTo>
                        <a:pt x="2567" y="1478"/>
                      </a:lnTo>
                      <a:lnTo>
                        <a:pt x="2566" y="1479"/>
                      </a:lnTo>
                      <a:lnTo>
                        <a:pt x="2565" y="1479"/>
                      </a:lnTo>
                      <a:lnTo>
                        <a:pt x="2565" y="1480"/>
                      </a:lnTo>
                      <a:lnTo>
                        <a:pt x="2564" y="1480"/>
                      </a:lnTo>
                      <a:lnTo>
                        <a:pt x="2564" y="1481"/>
                      </a:lnTo>
                      <a:lnTo>
                        <a:pt x="2564" y="1482"/>
                      </a:lnTo>
                      <a:lnTo>
                        <a:pt x="2563" y="1482"/>
                      </a:lnTo>
                      <a:lnTo>
                        <a:pt x="2563" y="1483"/>
                      </a:lnTo>
                      <a:lnTo>
                        <a:pt x="2562" y="1483"/>
                      </a:lnTo>
                      <a:lnTo>
                        <a:pt x="2561" y="1484"/>
                      </a:lnTo>
                      <a:lnTo>
                        <a:pt x="2561" y="1485"/>
                      </a:lnTo>
                      <a:lnTo>
                        <a:pt x="2561" y="1485"/>
                      </a:lnTo>
                      <a:lnTo>
                        <a:pt x="2561" y="1486"/>
                      </a:lnTo>
                      <a:lnTo>
                        <a:pt x="2561" y="1487"/>
                      </a:lnTo>
                      <a:lnTo>
                        <a:pt x="2561" y="1487"/>
                      </a:lnTo>
                      <a:lnTo>
                        <a:pt x="2561" y="1488"/>
                      </a:lnTo>
                      <a:lnTo>
                        <a:pt x="2561" y="1489"/>
                      </a:lnTo>
                      <a:lnTo>
                        <a:pt x="2561" y="1489"/>
                      </a:lnTo>
                      <a:lnTo>
                        <a:pt x="2560" y="1490"/>
                      </a:lnTo>
                      <a:lnTo>
                        <a:pt x="2560" y="1491"/>
                      </a:lnTo>
                      <a:lnTo>
                        <a:pt x="2559" y="1491"/>
                      </a:lnTo>
                      <a:lnTo>
                        <a:pt x="2559" y="1492"/>
                      </a:lnTo>
                      <a:lnTo>
                        <a:pt x="2559" y="1493"/>
                      </a:lnTo>
                      <a:lnTo>
                        <a:pt x="2559" y="1494"/>
                      </a:lnTo>
                      <a:lnTo>
                        <a:pt x="2559" y="1494"/>
                      </a:lnTo>
                      <a:lnTo>
                        <a:pt x="2559" y="1495"/>
                      </a:lnTo>
                      <a:lnTo>
                        <a:pt x="2559" y="1495"/>
                      </a:lnTo>
                      <a:lnTo>
                        <a:pt x="2559" y="1496"/>
                      </a:lnTo>
                      <a:lnTo>
                        <a:pt x="2559" y="1497"/>
                      </a:lnTo>
                      <a:lnTo>
                        <a:pt x="2559" y="1497"/>
                      </a:lnTo>
                      <a:lnTo>
                        <a:pt x="2558" y="1498"/>
                      </a:lnTo>
                      <a:lnTo>
                        <a:pt x="2558" y="1499"/>
                      </a:lnTo>
                      <a:lnTo>
                        <a:pt x="2558" y="1499"/>
                      </a:lnTo>
                      <a:lnTo>
                        <a:pt x="2557" y="1500"/>
                      </a:lnTo>
                      <a:lnTo>
                        <a:pt x="2557" y="1501"/>
                      </a:lnTo>
                      <a:lnTo>
                        <a:pt x="2557" y="1501"/>
                      </a:lnTo>
                      <a:lnTo>
                        <a:pt x="2557" y="1502"/>
                      </a:lnTo>
                      <a:lnTo>
                        <a:pt x="2556" y="1503"/>
                      </a:lnTo>
                      <a:lnTo>
                        <a:pt x="2556" y="1504"/>
                      </a:lnTo>
                      <a:lnTo>
                        <a:pt x="2556" y="1504"/>
                      </a:lnTo>
                      <a:lnTo>
                        <a:pt x="2555" y="1505"/>
                      </a:lnTo>
                      <a:lnTo>
                        <a:pt x="2555" y="1506"/>
                      </a:lnTo>
                      <a:lnTo>
                        <a:pt x="2555" y="1506"/>
                      </a:lnTo>
                      <a:lnTo>
                        <a:pt x="2555" y="1507"/>
                      </a:lnTo>
                      <a:lnTo>
                        <a:pt x="2554" y="1508"/>
                      </a:lnTo>
                      <a:lnTo>
                        <a:pt x="2554" y="1508"/>
                      </a:lnTo>
                      <a:lnTo>
                        <a:pt x="2554" y="1509"/>
                      </a:lnTo>
                      <a:lnTo>
                        <a:pt x="2554" y="1509"/>
                      </a:lnTo>
                      <a:lnTo>
                        <a:pt x="2554" y="1510"/>
                      </a:lnTo>
                      <a:lnTo>
                        <a:pt x="2554" y="1511"/>
                      </a:lnTo>
                      <a:lnTo>
                        <a:pt x="2553" y="1512"/>
                      </a:lnTo>
                      <a:lnTo>
                        <a:pt x="2553" y="1512"/>
                      </a:lnTo>
                      <a:lnTo>
                        <a:pt x="2552" y="1513"/>
                      </a:lnTo>
                      <a:lnTo>
                        <a:pt x="2552" y="1514"/>
                      </a:lnTo>
                      <a:lnTo>
                        <a:pt x="2552" y="1515"/>
                      </a:lnTo>
                      <a:lnTo>
                        <a:pt x="2551" y="1519"/>
                      </a:lnTo>
                      <a:lnTo>
                        <a:pt x="2551" y="1522"/>
                      </a:lnTo>
                      <a:lnTo>
                        <a:pt x="2551" y="1525"/>
                      </a:lnTo>
                      <a:lnTo>
                        <a:pt x="2552" y="1528"/>
                      </a:lnTo>
                      <a:lnTo>
                        <a:pt x="2552" y="1528"/>
                      </a:lnTo>
                      <a:lnTo>
                        <a:pt x="2552" y="1531"/>
                      </a:lnTo>
                      <a:lnTo>
                        <a:pt x="2552" y="1533"/>
                      </a:lnTo>
                      <a:lnTo>
                        <a:pt x="2552" y="1535"/>
                      </a:lnTo>
                      <a:lnTo>
                        <a:pt x="2551" y="1535"/>
                      </a:lnTo>
                      <a:lnTo>
                        <a:pt x="2548" y="1535"/>
                      </a:lnTo>
                      <a:lnTo>
                        <a:pt x="2547" y="1540"/>
                      </a:lnTo>
                      <a:lnTo>
                        <a:pt x="2536" y="1571"/>
                      </a:lnTo>
                      <a:lnTo>
                        <a:pt x="2531" y="1595"/>
                      </a:lnTo>
                      <a:lnTo>
                        <a:pt x="2527" y="1608"/>
                      </a:lnTo>
                      <a:lnTo>
                        <a:pt x="2525" y="1616"/>
                      </a:lnTo>
                      <a:lnTo>
                        <a:pt x="2524" y="1622"/>
                      </a:lnTo>
                      <a:lnTo>
                        <a:pt x="2523" y="1629"/>
                      </a:lnTo>
                      <a:lnTo>
                        <a:pt x="2524" y="1638"/>
                      </a:lnTo>
                      <a:lnTo>
                        <a:pt x="2526" y="1655"/>
                      </a:lnTo>
                      <a:lnTo>
                        <a:pt x="2527" y="1663"/>
                      </a:lnTo>
                      <a:lnTo>
                        <a:pt x="2523" y="1663"/>
                      </a:lnTo>
                      <a:lnTo>
                        <a:pt x="2524" y="1665"/>
                      </a:lnTo>
                      <a:lnTo>
                        <a:pt x="2527" y="1672"/>
                      </a:lnTo>
                      <a:lnTo>
                        <a:pt x="2528" y="1675"/>
                      </a:lnTo>
                      <a:lnTo>
                        <a:pt x="2529" y="1678"/>
                      </a:lnTo>
                      <a:lnTo>
                        <a:pt x="2534" y="1685"/>
                      </a:lnTo>
                      <a:lnTo>
                        <a:pt x="2540" y="1689"/>
                      </a:lnTo>
                      <a:lnTo>
                        <a:pt x="2546" y="1695"/>
                      </a:lnTo>
                      <a:lnTo>
                        <a:pt x="2552" y="1697"/>
                      </a:lnTo>
                      <a:lnTo>
                        <a:pt x="2558" y="1698"/>
                      </a:lnTo>
                      <a:lnTo>
                        <a:pt x="2573" y="1701"/>
                      </a:lnTo>
                      <a:lnTo>
                        <a:pt x="2582" y="1707"/>
                      </a:lnTo>
                      <a:lnTo>
                        <a:pt x="2582" y="1709"/>
                      </a:lnTo>
                      <a:lnTo>
                        <a:pt x="2584" y="1713"/>
                      </a:lnTo>
                      <a:lnTo>
                        <a:pt x="2584" y="1718"/>
                      </a:lnTo>
                      <a:lnTo>
                        <a:pt x="2585" y="1723"/>
                      </a:lnTo>
                      <a:lnTo>
                        <a:pt x="2585" y="1728"/>
                      </a:lnTo>
                      <a:lnTo>
                        <a:pt x="2585" y="1734"/>
                      </a:lnTo>
                      <a:lnTo>
                        <a:pt x="2585" y="1739"/>
                      </a:lnTo>
                      <a:lnTo>
                        <a:pt x="2585" y="1745"/>
                      </a:lnTo>
                      <a:lnTo>
                        <a:pt x="2585" y="1749"/>
                      </a:lnTo>
                      <a:lnTo>
                        <a:pt x="2584" y="1754"/>
                      </a:lnTo>
                      <a:lnTo>
                        <a:pt x="2583" y="1757"/>
                      </a:lnTo>
                      <a:lnTo>
                        <a:pt x="2582" y="1762"/>
                      </a:lnTo>
                      <a:lnTo>
                        <a:pt x="2582" y="1766"/>
                      </a:lnTo>
                      <a:lnTo>
                        <a:pt x="2581" y="1771"/>
                      </a:lnTo>
                      <a:lnTo>
                        <a:pt x="2580" y="1777"/>
                      </a:lnTo>
                      <a:lnTo>
                        <a:pt x="2578" y="1782"/>
                      </a:lnTo>
                      <a:lnTo>
                        <a:pt x="2578" y="1787"/>
                      </a:lnTo>
                      <a:lnTo>
                        <a:pt x="2578" y="1791"/>
                      </a:lnTo>
                      <a:lnTo>
                        <a:pt x="2578" y="1793"/>
                      </a:lnTo>
                      <a:lnTo>
                        <a:pt x="2580" y="1796"/>
                      </a:lnTo>
                      <a:lnTo>
                        <a:pt x="2582" y="1802"/>
                      </a:lnTo>
                      <a:lnTo>
                        <a:pt x="2584" y="1807"/>
                      </a:lnTo>
                      <a:lnTo>
                        <a:pt x="2586" y="1812"/>
                      </a:lnTo>
                      <a:lnTo>
                        <a:pt x="2589" y="1816"/>
                      </a:lnTo>
                      <a:lnTo>
                        <a:pt x="2593" y="1821"/>
                      </a:lnTo>
                      <a:lnTo>
                        <a:pt x="2596" y="1826"/>
                      </a:lnTo>
                      <a:lnTo>
                        <a:pt x="2600" y="1831"/>
                      </a:lnTo>
                      <a:lnTo>
                        <a:pt x="2604" y="1838"/>
                      </a:lnTo>
                      <a:lnTo>
                        <a:pt x="2607" y="1843"/>
                      </a:lnTo>
                      <a:lnTo>
                        <a:pt x="2610" y="1849"/>
                      </a:lnTo>
                      <a:lnTo>
                        <a:pt x="2613" y="1852"/>
                      </a:lnTo>
                      <a:lnTo>
                        <a:pt x="2615" y="1856"/>
                      </a:lnTo>
                      <a:lnTo>
                        <a:pt x="2618" y="1860"/>
                      </a:lnTo>
                      <a:lnTo>
                        <a:pt x="2621" y="1864"/>
                      </a:lnTo>
                      <a:lnTo>
                        <a:pt x="2625" y="1868"/>
                      </a:lnTo>
                      <a:lnTo>
                        <a:pt x="2630" y="1873"/>
                      </a:lnTo>
                      <a:lnTo>
                        <a:pt x="2634" y="1876"/>
                      </a:lnTo>
                      <a:lnTo>
                        <a:pt x="2639" y="1879"/>
                      </a:lnTo>
                      <a:lnTo>
                        <a:pt x="2644" y="1882"/>
                      </a:lnTo>
                      <a:lnTo>
                        <a:pt x="2648" y="1885"/>
                      </a:lnTo>
                      <a:lnTo>
                        <a:pt x="2654" y="1888"/>
                      </a:lnTo>
                      <a:lnTo>
                        <a:pt x="2658" y="1891"/>
                      </a:lnTo>
                      <a:lnTo>
                        <a:pt x="2663" y="1893"/>
                      </a:lnTo>
                      <a:lnTo>
                        <a:pt x="2669" y="1895"/>
                      </a:lnTo>
                      <a:lnTo>
                        <a:pt x="2673" y="1898"/>
                      </a:lnTo>
                      <a:lnTo>
                        <a:pt x="2678" y="1899"/>
                      </a:lnTo>
                      <a:lnTo>
                        <a:pt x="2681" y="1900"/>
                      </a:lnTo>
                      <a:lnTo>
                        <a:pt x="2685" y="1901"/>
                      </a:lnTo>
                      <a:lnTo>
                        <a:pt x="2690" y="1902"/>
                      </a:lnTo>
                      <a:lnTo>
                        <a:pt x="2692" y="1903"/>
                      </a:lnTo>
                      <a:lnTo>
                        <a:pt x="2695" y="1904"/>
                      </a:lnTo>
                      <a:lnTo>
                        <a:pt x="2699" y="1905"/>
                      </a:lnTo>
                      <a:lnTo>
                        <a:pt x="2702" y="1907"/>
                      </a:lnTo>
                      <a:lnTo>
                        <a:pt x="2709" y="1908"/>
                      </a:lnTo>
                      <a:lnTo>
                        <a:pt x="2713" y="1909"/>
                      </a:lnTo>
                      <a:lnTo>
                        <a:pt x="2718" y="1911"/>
                      </a:lnTo>
                      <a:lnTo>
                        <a:pt x="2724" y="1914"/>
                      </a:lnTo>
                      <a:lnTo>
                        <a:pt x="2731" y="1917"/>
                      </a:lnTo>
                      <a:lnTo>
                        <a:pt x="2735" y="1918"/>
                      </a:lnTo>
                      <a:lnTo>
                        <a:pt x="2741" y="1920"/>
                      </a:lnTo>
                      <a:lnTo>
                        <a:pt x="2746" y="1922"/>
                      </a:lnTo>
                      <a:lnTo>
                        <a:pt x="2750" y="1924"/>
                      </a:lnTo>
                      <a:lnTo>
                        <a:pt x="2755" y="1927"/>
                      </a:lnTo>
                      <a:lnTo>
                        <a:pt x="2760" y="1929"/>
                      </a:lnTo>
                      <a:lnTo>
                        <a:pt x="2766" y="1933"/>
                      </a:lnTo>
                      <a:lnTo>
                        <a:pt x="2770" y="1935"/>
                      </a:lnTo>
                      <a:lnTo>
                        <a:pt x="2774" y="1938"/>
                      </a:lnTo>
                      <a:lnTo>
                        <a:pt x="2777" y="1941"/>
                      </a:lnTo>
                      <a:lnTo>
                        <a:pt x="2783" y="1945"/>
                      </a:lnTo>
                      <a:lnTo>
                        <a:pt x="2785" y="1947"/>
                      </a:lnTo>
                      <a:lnTo>
                        <a:pt x="2787" y="1948"/>
                      </a:lnTo>
                      <a:lnTo>
                        <a:pt x="2789" y="1952"/>
                      </a:lnTo>
                      <a:lnTo>
                        <a:pt x="2789" y="1955"/>
                      </a:lnTo>
                      <a:lnTo>
                        <a:pt x="2789" y="1957"/>
                      </a:lnTo>
                      <a:lnTo>
                        <a:pt x="2790" y="1958"/>
                      </a:lnTo>
                      <a:lnTo>
                        <a:pt x="2791" y="1960"/>
                      </a:lnTo>
                      <a:lnTo>
                        <a:pt x="2793" y="1962"/>
                      </a:lnTo>
                      <a:lnTo>
                        <a:pt x="2794" y="1963"/>
                      </a:lnTo>
                      <a:lnTo>
                        <a:pt x="2796" y="1964"/>
                      </a:lnTo>
                      <a:lnTo>
                        <a:pt x="2797" y="1966"/>
                      </a:lnTo>
                      <a:lnTo>
                        <a:pt x="2802" y="1967"/>
                      </a:lnTo>
                      <a:lnTo>
                        <a:pt x="2805" y="1970"/>
                      </a:lnTo>
                      <a:lnTo>
                        <a:pt x="2808" y="1973"/>
                      </a:lnTo>
                      <a:lnTo>
                        <a:pt x="2814" y="1977"/>
                      </a:lnTo>
                      <a:lnTo>
                        <a:pt x="2817" y="1978"/>
                      </a:lnTo>
                      <a:lnTo>
                        <a:pt x="2819" y="1980"/>
                      </a:lnTo>
                      <a:lnTo>
                        <a:pt x="2818" y="1981"/>
                      </a:lnTo>
                      <a:lnTo>
                        <a:pt x="2817" y="1983"/>
                      </a:lnTo>
                      <a:lnTo>
                        <a:pt x="2816" y="1985"/>
                      </a:lnTo>
                      <a:lnTo>
                        <a:pt x="2815" y="1986"/>
                      </a:lnTo>
                      <a:lnTo>
                        <a:pt x="2814" y="1990"/>
                      </a:lnTo>
                      <a:lnTo>
                        <a:pt x="2813" y="1992"/>
                      </a:lnTo>
                      <a:lnTo>
                        <a:pt x="2812" y="1995"/>
                      </a:lnTo>
                      <a:lnTo>
                        <a:pt x="2810" y="1995"/>
                      </a:lnTo>
                      <a:lnTo>
                        <a:pt x="2808" y="1996"/>
                      </a:lnTo>
                      <a:lnTo>
                        <a:pt x="2807" y="1998"/>
                      </a:lnTo>
                      <a:lnTo>
                        <a:pt x="2807" y="2000"/>
                      </a:lnTo>
                      <a:lnTo>
                        <a:pt x="2807" y="2003"/>
                      </a:lnTo>
                      <a:lnTo>
                        <a:pt x="2806" y="2005"/>
                      </a:lnTo>
                      <a:lnTo>
                        <a:pt x="2805" y="2006"/>
                      </a:lnTo>
                      <a:lnTo>
                        <a:pt x="2804" y="2008"/>
                      </a:lnTo>
                      <a:lnTo>
                        <a:pt x="2802" y="2010"/>
                      </a:lnTo>
                      <a:lnTo>
                        <a:pt x="2800" y="2011"/>
                      </a:lnTo>
                      <a:lnTo>
                        <a:pt x="2798" y="2013"/>
                      </a:lnTo>
                      <a:lnTo>
                        <a:pt x="2796" y="2014"/>
                      </a:lnTo>
                      <a:lnTo>
                        <a:pt x="2795" y="2019"/>
                      </a:lnTo>
                      <a:lnTo>
                        <a:pt x="2792" y="2025"/>
                      </a:lnTo>
                      <a:lnTo>
                        <a:pt x="2789" y="2028"/>
                      </a:lnTo>
                      <a:lnTo>
                        <a:pt x="2785" y="2033"/>
                      </a:lnTo>
                      <a:lnTo>
                        <a:pt x="2782" y="2037"/>
                      </a:lnTo>
                      <a:lnTo>
                        <a:pt x="2780" y="2041"/>
                      </a:lnTo>
                      <a:lnTo>
                        <a:pt x="2778" y="2046"/>
                      </a:lnTo>
                      <a:lnTo>
                        <a:pt x="2776" y="2049"/>
                      </a:lnTo>
                      <a:lnTo>
                        <a:pt x="2774" y="2053"/>
                      </a:lnTo>
                      <a:lnTo>
                        <a:pt x="2772" y="2057"/>
                      </a:lnTo>
                      <a:lnTo>
                        <a:pt x="2770" y="2061"/>
                      </a:lnTo>
                      <a:lnTo>
                        <a:pt x="2768" y="2065"/>
                      </a:lnTo>
                      <a:lnTo>
                        <a:pt x="2764" y="2069"/>
                      </a:lnTo>
                      <a:lnTo>
                        <a:pt x="2761" y="2072"/>
                      </a:lnTo>
                      <a:lnTo>
                        <a:pt x="2757" y="2073"/>
                      </a:lnTo>
                      <a:lnTo>
                        <a:pt x="2753" y="2075"/>
                      </a:lnTo>
                      <a:lnTo>
                        <a:pt x="2749" y="2078"/>
                      </a:lnTo>
                      <a:lnTo>
                        <a:pt x="2745" y="2081"/>
                      </a:lnTo>
                      <a:lnTo>
                        <a:pt x="2743" y="2083"/>
                      </a:lnTo>
                      <a:lnTo>
                        <a:pt x="2743" y="2089"/>
                      </a:lnTo>
                      <a:lnTo>
                        <a:pt x="2743" y="2096"/>
                      </a:lnTo>
                      <a:lnTo>
                        <a:pt x="2745" y="2103"/>
                      </a:lnTo>
                      <a:lnTo>
                        <a:pt x="2747" y="2110"/>
                      </a:lnTo>
                      <a:lnTo>
                        <a:pt x="2750" y="2115"/>
                      </a:lnTo>
                      <a:lnTo>
                        <a:pt x="2753" y="2120"/>
                      </a:lnTo>
                      <a:lnTo>
                        <a:pt x="2756" y="2124"/>
                      </a:lnTo>
                      <a:lnTo>
                        <a:pt x="2759" y="2129"/>
                      </a:lnTo>
                      <a:lnTo>
                        <a:pt x="2763" y="2133"/>
                      </a:lnTo>
                      <a:lnTo>
                        <a:pt x="2767" y="2139"/>
                      </a:lnTo>
                      <a:lnTo>
                        <a:pt x="2771" y="2142"/>
                      </a:lnTo>
                      <a:lnTo>
                        <a:pt x="2776" y="2147"/>
                      </a:lnTo>
                      <a:lnTo>
                        <a:pt x="2782" y="2152"/>
                      </a:lnTo>
                      <a:lnTo>
                        <a:pt x="2785" y="2155"/>
                      </a:lnTo>
                      <a:lnTo>
                        <a:pt x="2791" y="2160"/>
                      </a:lnTo>
                      <a:lnTo>
                        <a:pt x="2796" y="2165"/>
                      </a:lnTo>
                      <a:lnTo>
                        <a:pt x="2801" y="2170"/>
                      </a:lnTo>
                      <a:lnTo>
                        <a:pt x="2805" y="2173"/>
                      </a:lnTo>
                      <a:lnTo>
                        <a:pt x="2808" y="2176"/>
                      </a:lnTo>
                      <a:lnTo>
                        <a:pt x="2811" y="2180"/>
                      </a:lnTo>
                      <a:lnTo>
                        <a:pt x="2810" y="2187"/>
                      </a:lnTo>
                      <a:lnTo>
                        <a:pt x="2808" y="2195"/>
                      </a:lnTo>
                      <a:lnTo>
                        <a:pt x="2807" y="2200"/>
                      </a:lnTo>
                      <a:lnTo>
                        <a:pt x="2806" y="2206"/>
                      </a:lnTo>
                      <a:lnTo>
                        <a:pt x="2804" y="2212"/>
                      </a:lnTo>
                      <a:lnTo>
                        <a:pt x="2803" y="2219"/>
                      </a:lnTo>
                      <a:lnTo>
                        <a:pt x="2802" y="2227"/>
                      </a:lnTo>
                      <a:lnTo>
                        <a:pt x="2800" y="2235"/>
                      </a:lnTo>
                      <a:lnTo>
                        <a:pt x="2799" y="2241"/>
                      </a:lnTo>
                      <a:lnTo>
                        <a:pt x="2798" y="2248"/>
                      </a:lnTo>
                      <a:lnTo>
                        <a:pt x="2797" y="2254"/>
                      </a:lnTo>
                      <a:lnTo>
                        <a:pt x="2796" y="2261"/>
                      </a:lnTo>
                      <a:lnTo>
                        <a:pt x="2795" y="2267"/>
                      </a:lnTo>
                      <a:lnTo>
                        <a:pt x="2795" y="2273"/>
                      </a:lnTo>
                      <a:lnTo>
                        <a:pt x="2795" y="2279"/>
                      </a:lnTo>
                      <a:lnTo>
                        <a:pt x="2795" y="2286"/>
                      </a:lnTo>
                      <a:lnTo>
                        <a:pt x="2794" y="2291"/>
                      </a:lnTo>
                      <a:lnTo>
                        <a:pt x="2793" y="2294"/>
                      </a:lnTo>
                      <a:lnTo>
                        <a:pt x="2794" y="2300"/>
                      </a:lnTo>
                      <a:lnTo>
                        <a:pt x="2793" y="2306"/>
                      </a:lnTo>
                      <a:lnTo>
                        <a:pt x="2794" y="2313"/>
                      </a:lnTo>
                      <a:lnTo>
                        <a:pt x="2794" y="2319"/>
                      </a:lnTo>
                      <a:lnTo>
                        <a:pt x="2794" y="2325"/>
                      </a:lnTo>
                      <a:lnTo>
                        <a:pt x="2791" y="2333"/>
                      </a:lnTo>
                      <a:lnTo>
                        <a:pt x="2789" y="2341"/>
                      </a:lnTo>
                      <a:lnTo>
                        <a:pt x="2786" y="2348"/>
                      </a:lnTo>
                      <a:lnTo>
                        <a:pt x="2784" y="2355"/>
                      </a:lnTo>
                      <a:lnTo>
                        <a:pt x="2783" y="2360"/>
                      </a:lnTo>
                      <a:lnTo>
                        <a:pt x="2782" y="2364"/>
                      </a:lnTo>
                      <a:lnTo>
                        <a:pt x="2780" y="2367"/>
                      </a:lnTo>
                      <a:lnTo>
                        <a:pt x="2778" y="2370"/>
                      </a:lnTo>
                      <a:lnTo>
                        <a:pt x="2779" y="2372"/>
                      </a:lnTo>
                      <a:lnTo>
                        <a:pt x="2777" y="2374"/>
                      </a:lnTo>
                      <a:lnTo>
                        <a:pt x="2776" y="2377"/>
                      </a:lnTo>
                      <a:lnTo>
                        <a:pt x="2774" y="2380"/>
                      </a:lnTo>
                      <a:lnTo>
                        <a:pt x="2773" y="2383"/>
                      </a:lnTo>
                      <a:lnTo>
                        <a:pt x="2776" y="2384"/>
                      </a:lnTo>
                      <a:lnTo>
                        <a:pt x="2779" y="2385"/>
                      </a:lnTo>
                      <a:lnTo>
                        <a:pt x="2779" y="2387"/>
                      </a:lnTo>
                      <a:lnTo>
                        <a:pt x="2778" y="2391"/>
                      </a:lnTo>
                      <a:lnTo>
                        <a:pt x="2776" y="2395"/>
                      </a:lnTo>
                      <a:lnTo>
                        <a:pt x="2773" y="2397"/>
                      </a:lnTo>
                      <a:lnTo>
                        <a:pt x="2770" y="2399"/>
                      </a:lnTo>
                      <a:lnTo>
                        <a:pt x="2766" y="2399"/>
                      </a:lnTo>
                      <a:lnTo>
                        <a:pt x="2763" y="2399"/>
                      </a:lnTo>
                      <a:lnTo>
                        <a:pt x="2761" y="2400"/>
                      </a:lnTo>
                      <a:lnTo>
                        <a:pt x="2758" y="2402"/>
                      </a:lnTo>
                      <a:lnTo>
                        <a:pt x="2755" y="2401"/>
                      </a:lnTo>
                      <a:lnTo>
                        <a:pt x="2752" y="2399"/>
                      </a:lnTo>
                      <a:lnTo>
                        <a:pt x="2749" y="2396"/>
                      </a:lnTo>
                      <a:lnTo>
                        <a:pt x="2746" y="2399"/>
                      </a:lnTo>
                      <a:lnTo>
                        <a:pt x="2742" y="2404"/>
                      </a:lnTo>
                      <a:lnTo>
                        <a:pt x="2740" y="2408"/>
                      </a:lnTo>
                      <a:lnTo>
                        <a:pt x="2739" y="2410"/>
                      </a:lnTo>
                      <a:lnTo>
                        <a:pt x="2738" y="2411"/>
                      </a:lnTo>
                      <a:lnTo>
                        <a:pt x="2735" y="2408"/>
                      </a:lnTo>
                      <a:lnTo>
                        <a:pt x="2732" y="2407"/>
                      </a:lnTo>
                      <a:lnTo>
                        <a:pt x="2730" y="2409"/>
                      </a:lnTo>
                      <a:lnTo>
                        <a:pt x="2728" y="2411"/>
                      </a:lnTo>
                      <a:lnTo>
                        <a:pt x="2725" y="2411"/>
                      </a:lnTo>
                      <a:lnTo>
                        <a:pt x="2723" y="2411"/>
                      </a:lnTo>
                      <a:lnTo>
                        <a:pt x="2719" y="2412"/>
                      </a:lnTo>
                      <a:lnTo>
                        <a:pt x="2719" y="2415"/>
                      </a:lnTo>
                      <a:lnTo>
                        <a:pt x="2720" y="2419"/>
                      </a:lnTo>
                      <a:lnTo>
                        <a:pt x="2720" y="2422"/>
                      </a:lnTo>
                      <a:lnTo>
                        <a:pt x="2718" y="2424"/>
                      </a:lnTo>
                      <a:lnTo>
                        <a:pt x="2717" y="2425"/>
                      </a:lnTo>
                      <a:lnTo>
                        <a:pt x="2716" y="2422"/>
                      </a:lnTo>
                      <a:lnTo>
                        <a:pt x="2714" y="2421"/>
                      </a:lnTo>
                      <a:lnTo>
                        <a:pt x="2710" y="2421"/>
                      </a:lnTo>
                      <a:lnTo>
                        <a:pt x="2707" y="2421"/>
                      </a:lnTo>
                      <a:lnTo>
                        <a:pt x="2706" y="2416"/>
                      </a:lnTo>
                      <a:lnTo>
                        <a:pt x="2705" y="2413"/>
                      </a:lnTo>
                      <a:lnTo>
                        <a:pt x="2702" y="2414"/>
                      </a:lnTo>
                      <a:lnTo>
                        <a:pt x="2698" y="2415"/>
                      </a:lnTo>
                      <a:lnTo>
                        <a:pt x="2695" y="2416"/>
                      </a:lnTo>
                      <a:lnTo>
                        <a:pt x="2694" y="2420"/>
                      </a:lnTo>
                      <a:lnTo>
                        <a:pt x="2687" y="2419"/>
                      </a:lnTo>
                      <a:lnTo>
                        <a:pt x="2688" y="2415"/>
                      </a:lnTo>
                      <a:lnTo>
                        <a:pt x="2689" y="2413"/>
                      </a:lnTo>
                      <a:lnTo>
                        <a:pt x="2687" y="2412"/>
                      </a:lnTo>
                      <a:lnTo>
                        <a:pt x="2684" y="2412"/>
                      </a:lnTo>
                      <a:lnTo>
                        <a:pt x="2685" y="2409"/>
                      </a:lnTo>
                      <a:lnTo>
                        <a:pt x="2685" y="2408"/>
                      </a:lnTo>
                      <a:lnTo>
                        <a:pt x="2682" y="2407"/>
                      </a:lnTo>
                      <a:lnTo>
                        <a:pt x="2680" y="2407"/>
                      </a:lnTo>
                      <a:lnTo>
                        <a:pt x="2679" y="2404"/>
                      </a:lnTo>
                      <a:lnTo>
                        <a:pt x="2677" y="2403"/>
                      </a:lnTo>
                      <a:lnTo>
                        <a:pt x="2675" y="2402"/>
                      </a:lnTo>
                      <a:lnTo>
                        <a:pt x="2673" y="2402"/>
                      </a:lnTo>
                      <a:lnTo>
                        <a:pt x="2667" y="2406"/>
                      </a:lnTo>
                      <a:lnTo>
                        <a:pt x="2665" y="2410"/>
                      </a:lnTo>
                      <a:lnTo>
                        <a:pt x="2664" y="2412"/>
                      </a:lnTo>
                      <a:lnTo>
                        <a:pt x="2664" y="2415"/>
                      </a:lnTo>
                      <a:lnTo>
                        <a:pt x="2666" y="2417"/>
                      </a:lnTo>
                      <a:lnTo>
                        <a:pt x="2665" y="2419"/>
                      </a:lnTo>
                      <a:lnTo>
                        <a:pt x="2660" y="2420"/>
                      </a:lnTo>
                      <a:lnTo>
                        <a:pt x="2656" y="2412"/>
                      </a:lnTo>
                      <a:lnTo>
                        <a:pt x="2654" y="2417"/>
                      </a:lnTo>
                      <a:lnTo>
                        <a:pt x="2653" y="2420"/>
                      </a:lnTo>
                      <a:lnTo>
                        <a:pt x="2652" y="2422"/>
                      </a:lnTo>
                      <a:lnTo>
                        <a:pt x="2650" y="2419"/>
                      </a:lnTo>
                      <a:lnTo>
                        <a:pt x="2647" y="2422"/>
                      </a:lnTo>
                      <a:lnTo>
                        <a:pt x="2645" y="2424"/>
                      </a:lnTo>
                      <a:lnTo>
                        <a:pt x="2642" y="2423"/>
                      </a:lnTo>
                      <a:lnTo>
                        <a:pt x="2639" y="2423"/>
                      </a:lnTo>
                      <a:lnTo>
                        <a:pt x="2638" y="2423"/>
                      </a:lnTo>
                      <a:lnTo>
                        <a:pt x="2637" y="2425"/>
                      </a:lnTo>
                      <a:lnTo>
                        <a:pt x="2635" y="2427"/>
                      </a:lnTo>
                      <a:lnTo>
                        <a:pt x="2633" y="2427"/>
                      </a:lnTo>
                      <a:lnTo>
                        <a:pt x="2630" y="2427"/>
                      </a:lnTo>
                      <a:lnTo>
                        <a:pt x="2626" y="2425"/>
                      </a:lnTo>
                      <a:lnTo>
                        <a:pt x="2627" y="2422"/>
                      </a:lnTo>
                      <a:lnTo>
                        <a:pt x="2618" y="2423"/>
                      </a:lnTo>
                      <a:lnTo>
                        <a:pt x="2618" y="2427"/>
                      </a:lnTo>
                      <a:lnTo>
                        <a:pt x="2618" y="2431"/>
                      </a:lnTo>
                      <a:lnTo>
                        <a:pt x="2617" y="2433"/>
                      </a:lnTo>
                      <a:lnTo>
                        <a:pt x="2617" y="2435"/>
                      </a:lnTo>
                      <a:lnTo>
                        <a:pt x="2616" y="2436"/>
                      </a:lnTo>
                      <a:lnTo>
                        <a:pt x="2613" y="2438"/>
                      </a:lnTo>
                      <a:lnTo>
                        <a:pt x="2610" y="2438"/>
                      </a:lnTo>
                      <a:lnTo>
                        <a:pt x="2606" y="2438"/>
                      </a:lnTo>
                      <a:lnTo>
                        <a:pt x="2603" y="2439"/>
                      </a:lnTo>
                      <a:lnTo>
                        <a:pt x="2600" y="2440"/>
                      </a:lnTo>
                      <a:lnTo>
                        <a:pt x="2598" y="2442"/>
                      </a:lnTo>
                      <a:lnTo>
                        <a:pt x="2596" y="2443"/>
                      </a:lnTo>
                      <a:lnTo>
                        <a:pt x="2593" y="2444"/>
                      </a:lnTo>
                      <a:lnTo>
                        <a:pt x="2588" y="2445"/>
                      </a:lnTo>
                      <a:lnTo>
                        <a:pt x="2584" y="2449"/>
                      </a:lnTo>
                      <a:lnTo>
                        <a:pt x="2582" y="2450"/>
                      </a:lnTo>
                      <a:lnTo>
                        <a:pt x="2579" y="2452"/>
                      </a:lnTo>
                      <a:lnTo>
                        <a:pt x="2577" y="2451"/>
                      </a:lnTo>
                      <a:lnTo>
                        <a:pt x="2574" y="2449"/>
                      </a:lnTo>
                      <a:lnTo>
                        <a:pt x="2571" y="2448"/>
                      </a:lnTo>
                      <a:lnTo>
                        <a:pt x="2570" y="2448"/>
                      </a:lnTo>
                      <a:lnTo>
                        <a:pt x="2565" y="2448"/>
                      </a:lnTo>
                      <a:lnTo>
                        <a:pt x="2563" y="2449"/>
                      </a:lnTo>
                      <a:lnTo>
                        <a:pt x="2567" y="2453"/>
                      </a:lnTo>
                      <a:lnTo>
                        <a:pt x="2565" y="2456"/>
                      </a:lnTo>
                      <a:lnTo>
                        <a:pt x="2562" y="2458"/>
                      </a:lnTo>
                      <a:lnTo>
                        <a:pt x="2556" y="2457"/>
                      </a:lnTo>
                      <a:lnTo>
                        <a:pt x="2553" y="2458"/>
                      </a:lnTo>
                      <a:lnTo>
                        <a:pt x="2549" y="2459"/>
                      </a:lnTo>
                      <a:lnTo>
                        <a:pt x="2543" y="2460"/>
                      </a:lnTo>
                      <a:lnTo>
                        <a:pt x="2540" y="2460"/>
                      </a:lnTo>
                      <a:lnTo>
                        <a:pt x="2537" y="2465"/>
                      </a:lnTo>
                      <a:lnTo>
                        <a:pt x="2536" y="2467"/>
                      </a:lnTo>
                      <a:lnTo>
                        <a:pt x="2533" y="2467"/>
                      </a:lnTo>
                      <a:lnTo>
                        <a:pt x="2530" y="2468"/>
                      </a:lnTo>
                      <a:lnTo>
                        <a:pt x="2528" y="2469"/>
                      </a:lnTo>
                      <a:lnTo>
                        <a:pt x="2524" y="2471"/>
                      </a:lnTo>
                      <a:lnTo>
                        <a:pt x="2520" y="2471"/>
                      </a:lnTo>
                      <a:lnTo>
                        <a:pt x="2517" y="2473"/>
                      </a:lnTo>
                      <a:lnTo>
                        <a:pt x="2515" y="2474"/>
                      </a:lnTo>
                      <a:lnTo>
                        <a:pt x="2514" y="2475"/>
                      </a:lnTo>
                      <a:lnTo>
                        <a:pt x="2513" y="2477"/>
                      </a:lnTo>
                      <a:lnTo>
                        <a:pt x="2511" y="2479"/>
                      </a:lnTo>
                      <a:lnTo>
                        <a:pt x="2509" y="2480"/>
                      </a:lnTo>
                      <a:lnTo>
                        <a:pt x="2506" y="2481"/>
                      </a:lnTo>
                      <a:lnTo>
                        <a:pt x="2505" y="2483"/>
                      </a:lnTo>
                      <a:lnTo>
                        <a:pt x="2505" y="2486"/>
                      </a:lnTo>
                      <a:lnTo>
                        <a:pt x="2506" y="2489"/>
                      </a:lnTo>
                      <a:lnTo>
                        <a:pt x="2505" y="2491"/>
                      </a:lnTo>
                      <a:lnTo>
                        <a:pt x="2504" y="2494"/>
                      </a:lnTo>
                      <a:lnTo>
                        <a:pt x="2502" y="2497"/>
                      </a:lnTo>
                      <a:lnTo>
                        <a:pt x="2500" y="2497"/>
                      </a:lnTo>
                      <a:lnTo>
                        <a:pt x="2498" y="2501"/>
                      </a:lnTo>
                      <a:lnTo>
                        <a:pt x="2498" y="2505"/>
                      </a:lnTo>
                      <a:lnTo>
                        <a:pt x="2497" y="2509"/>
                      </a:lnTo>
                      <a:lnTo>
                        <a:pt x="2495" y="2513"/>
                      </a:lnTo>
                      <a:lnTo>
                        <a:pt x="2493" y="2514"/>
                      </a:lnTo>
                      <a:lnTo>
                        <a:pt x="2491" y="2515"/>
                      </a:lnTo>
                      <a:lnTo>
                        <a:pt x="2488" y="2517"/>
                      </a:lnTo>
                      <a:lnTo>
                        <a:pt x="2485" y="2516"/>
                      </a:lnTo>
                      <a:lnTo>
                        <a:pt x="2482" y="2516"/>
                      </a:lnTo>
                      <a:lnTo>
                        <a:pt x="2478" y="2515"/>
                      </a:lnTo>
                      <a:lnTo>
                        <a:pt x="2475" y="2512"/>
                      </a:lnTo>
                      <a:lnTo>
                        <a:pt x="2473" y="2516"/>
                      </a:lnTo>
                      <a:lnTo>
                        <a:pt x="2470" y="2519"/>
                      </a:lnTo>
                      <a:lnTo>
                        <a:pt x="2466" y="2518"/>
                      </a:lnTo>
                      <a:lnTo>
                        <a:pt x="2463" y="2519"/>
                      </a:lnTo>
                      <a:lnTo>
                        <a:pt x="2464" y="2523"/>
                      </a:lnTo>
                      <a:lnTo>
                        <a:pt x="2465" y="2525"/>
                      </a:lnTo>
                      <a:lnTo>
                        <a:pt x="2464" y="2529"/>
                      </a:lnTo>
                      <a:lnTo>
                        <a:pt x="2462" y="2531"/>
                      </a:lnTo>
                      <a:lnTo>
                        <a:pt x="2457" y="2530"/>
                      </a:lnTo>
                      <a:lnTo>
                        <a:pt x="2454" y="2527"/>
                      </a:lnTo>
                      <a:lnTo>
                        <a:pt x="2454" y="2524"/>
                      </a:lnTo>
                      <a:lnTo>
                        <a:pt x="2455" y="2521"/>
                      </a:lnTo>
                      <a:lnTo>
                        <a:pt x="2449" y="2525"/>
                      </a:lnTo>
                      <a:lnTo>
                        <a:pt x="2443" y="2524"/>
                      </a:lnTo>
                      <a:lnTo>
                        <a:pt x="2440" y="2525"/>
                      </a:lnTo>
                      <a:lnTo>
                        <a:pt x="2435" y="2525"/>
                      </a:lnTo>
                      <a:lnTo>
                        <a:pt x="2432" y="2522"/>
                      </a:lnTo>
                      <a:lnTo>
                        <a:pt x="2429" y="2519"/>
                      </a:lnTo>
                      <a:lnTo>
                        <a:pt x="2427" y="2517"/>
                      </a:lnTo>
                      <a:lnTo>
                        <a:pt x="2424" y="2515"/>
                      </a:lnTo>
                      <a:lnTo>
                        <a:pt x="2421" y="2514"/>
                      </a:lnTo>
                      <a:lnTo>
                        <a:pt x="2417" y="2515"/>
                      </a:lnTo>
                      <a:lnTo>
                        <a:pt x="2413" y="2514"/>
                      </a:lnTo>
                      <a:lnTo>
                        <a:pt x="2410" y="2512"/>
                      </a:lnTo>
                      <a:lnTo>
                        <a:pt x="2407" y="2514"/>
                      </a:lnTo>
                      <a:lnTo>
                        <a:pt x="2404" y="2516"/>
                      </a:lnTo>
                      <a:lnTo>
                        <a:pt x="2399" y="2515"/>
                      </a:lnTo>
                      <a:lnTo>
                        <a:pt x="2394" y="2512"/>
                      </a:lnTo>
                      <a:lnTo>
                        <a:pt x="2391" y="2509"/>
                      </a:lnTo>
                      <a:lnTo>
                        <a:pt x="2388" y="2507"/>
                      </a:lnTo>
                      <a:lnTo>
                        <a:pt x="2386" y="2506"/>
                      </a:lnTo>
                      <a:lnTo>
                        <a:pt x="2383" y="2506"/>
                      </a:lnTo>
                      <a:lnTo>
                        <a:pt x="2380" y="2508"/>
                      </a:lnTo>
                      <a:lnTo>
                        <a:pt x="2379" y="2508"/>
                      </a:lnTo>
                      <a:lnTo>
                        <a:pt x="2377" y="2508"/>
                      </a:lnTo>
                      <a:lnTo>
                        <a:pt x="2376" y="2506"/>
                      </a:lnTo>
                      <a:lnTo>
                        <a:pt x="2374" y="2504"/>
                      </a:lnTo>
                      <a:lnTo>
                        <a:pt x="2370" y="2502"/>
                      </a:lnTo>
                      <a:lnTo>
                        <a:pt x="2368" y="2501"/>
                      </a:lnTo>
                      <a:lnTo>
                        <a:pt x="2366" y="2499"/>
                      </a:lnTo>
                      <a:lnTo>
                        <a:pt x="2366" y="2496"/>
                      </a:lnTo>
                      <a:lnTo>
                        <a:pt x="2363" y="2495"/>
                      </a:lnTo>
                      <a:lnTo>
                        <a:pt x="2360" y="2495"/>
                      </a:lnTo>
                      <a:lnTo>
                        <a:pt x="2358" y="2495"/>
                      </a:lnTo>
                      <a:lnTo>
                        <a:pt x="2356" y="2496"/>
                      </a:lnTo>
                      <a:lnTo>
                        <a:pt x="2356" y="2499"/>
                      </a:lnTo>
                      <a:lnTo>
                        <a:pt x="2354" y="2501"/>
                      </a:lnTo>
                      <a:lnTo>
                        <a:pt x="2351" y="2501"/>
                      </a:lnTo>
                      <a:lnTo>
                        <a:pt x="2345" y="2500"/>
                      </a:lnTo>
                      <a:lnTo>
                        <a:pt x="2341" y="2499"/>
                      </a:lnTo>
                      <a:lnTo>
                        <a:pt x="2340" y="2498"/>
                      </a:lnTo>
                      <a:lnTo>
                        <a:pt x="2336" y="2495"/>
                      </a:lnTo>
                      <a:lnTo>
                        <a:pt x="2331" y="2492"/>
                      </a:lnTo>
                      <a:lnTo>
                        <a:pt x="2329" y="2490"/>
                      </a:lnTo>
                      <a:lnTo>
                        <a:pt x="2327" y="2488"/>
                      </a:lnTo>
                      <a:lnTo>
                        <a:pt x="2321" y="2484"/>
                      </a:lnTo>
                      <a:lnTo>
                        <a:pt x="2319" y="2482"/>
                      </a:lnTo>
                      <a:lnTo>
                        <a:pt x="2315" y="2482"/>
                      </a:lnTo>
                      <a:lnTo>
                        <a:pt x="2311" y="2482"/>
                      </a:lnTo>
                      <a:lnTo>
                        <a:pt x="2307" y="2483"/>
                      </a:lnTo>
                      <a:lnTo>
                        <a:pt x="2303" y="2483"/>
                      </a:lnTo>
                      <a:lnTo>
                        <a:pt x="2299" y="2482"/>
                      </a:lnTo>
                      <a:lnTo>
                        <a:pt x="2294" y="2480"/>
                      </a:lnTo>
                      <a:lnTo>
                        <a:pt x="2287" y="2478"/>
                      </a:lnTo>
                      <a:lnTo>
                        <a:pt x="2285" y="2475"/>
                      </a:lnTo>
                      <a:lnTo>
                        <a:pt x="2286" y="2474"/>
                      </a:lnTo>
                      <a:lnTo>
                        <a:pt x="2285" y="2472"/>
                      </a:lnTo>
                      <a:lnTo>
                        <a:pt x="2283" y="2471"/>
                      </a:lnTo>
                      <a:lnTo>
                        <a:pt x="2279" y="2471"/>
                      </a:lnTo>
                      <a:lnTo>
                        <a:pt x="2276" y="2473"/>
                      </a:lnTo>
                      <a:lnTo>
                        <a:pt x="2274" y="2477"/>
                      </a:lnTo>
                      <a:lnTo>
                        <a:pt x="2271" y="2478"/>
                      </a:lnTo>
                      <a:lnTo>
                        <a:pt x="2269" y="2480"/>
                      </a:lnTo>
                      <a:lnTo>
                        <a:pt x="2266" y="2480"/>
                      </a:lnTo>
                      <a:lnTo>
                        <a:pt x="2264" y="2479"/>
                      </a:lnTo>
                      <a:lnTo>
                        <a:pt x="2264" y="2476"/>
                      </a:lnTo>
                      <a:lnTo>
                        <a:pt x="2264" y="2474"/>
                      </a:lnTo>
                      <a:lnTo>
                        <a:pt x="2264" y="2473"/>
                      </a:lnTo>
                      <a:lnTo>
                        <a:pt x="2258" y="2472"/>
                      </a:lnTo>
                      <a:lnTo>
                        <a:pt x="2255" y="2472"/>
                      </a:lnTo>
                      <a:lnTo>
                        <a:pt x="2253" y="2471"/>
                      </a:lnTo>
                      <a:lnTo>
                        <a:pt x="2251" y="2470"/>
                      </a:lnTo>
                      <a:lnTo>
                        <a:pt x="2247" y="2468"/>
                      </a:lnTo>
                      <a:lnTo>
                        <a:pt x="2244" y="2467"/>
                      </a:lnTo>
                      <a:lnTo>
                        <a:pt x="2241" y="2467"/>
                      </a:lnTo>
                      <a:lnTo>
                        <a:pt x="2238" y="2464"/>
                      </a:lnTo>
                      <a:lnTo>
                        <a:pt x="2236" y="2462"/>
                      </a:lnTo>
                      <a:lnTo>
                        <a:pt x="2234" y="2464"/>
                      </a:lnTo>
                      <a:lnTo>
                        <a:pt x="2231" y="2461"/>
                      </a:lnTo>
                      <a:lnTo>
                        <a:pt x="2228" y="2463"/>
                      </a:lnTo>
                      <a:lnTo>
                        <a:pt x="2224" y="2465"/>
                      </a:lnTo>
                      <a:lnTo>
                        <a:pt x="2219" y="2462"/>
                      </a:lnTo>
                      <a:lnTo>
                        <a:pt x="2217" y="2460"/>
                      </a:lnTo>
                      <a:lnTo>
                        <a:pt x="2212" y="2456"/>
                      </a:lnTo>
                      <a:lnTo>
                        <a:pt x="2209" y="2455"/>
                      </a:lnTo>
                      <a:lnTo>
                        <a:pt x="2207" y="2453"/>
                      </a:lnTo>
                      <a:lnTo>
                        <a:pt x="2206" y="2452"/>
                      </a:lnTo>
                      <a:lnTo>
                        <a:pt x="2202" y="2450"/>
                      </a:lnTo>
                      <a:lnTo>
                        <a:pt x="2199" y="2449"/>
                      </a:lnTo>
                      <a:lnTo>
                        <a:pt x="2196" y="2448"/>
                      </a:lnTo>
                      <a:lnTo>
                        <a:pt x="2195" y="2448"/>
                      </a:lnTo>
                      <a:lnTo>
                        <a:pt x="2193" y="2447"/>
                      </a:lnTo>
                      <a:lnTo>
                        <a:pt x="2191" y="2447"/>
                      </a:lnTo>
                      <a:lnTo>
                        <a:pt x="2189" y="2447"/>
                      </a:lnTo>
                      <a:lnTo>
                        <a:pt x="2188" y="2448"/>
                      </a:lnTo>
                      <a:lnTo>
                        <a:pt x="2184" y="2445"/>
                      </a:lnTo>
                      <a:lnTo>
                        <a:pt x="2182" y="2443"/>
                      </a:lnTo>
                      <a:lnTo>
                        <a:pt x="2181" y="2442"/>
                      </a:lnTo>
                      <a:lnTo>
                        <a:pt x="2180" y="2441"/>
                      </a:lnTo>
                      <a:lnTo>
                        <a:pt x="2178" y="2440"/>
                      </a:lnTo>
                      <a:lnTo>
                        <a:pt x="2176" y="2438"/>
                      </a:lnTo>
                      <a:lnTo>
                        <a:pt x="2174" y="2439"/>
                      </a:lnTo>
                      <a:lnTo>
                        <a:pt x="2172" y="2439"/>
                      </a:lnTo>
                      <a:lnTo>
                        <a:pt x="2169" y="2440"/>
                      </a:lnTo>
                      <a:lnTo>
                        <a:pt x="2165" y="2441"/>
                      </a:lnTo>
                      <a:lnTo>
                        <a:pt x="2165" y="2438"/>
                      </a:lnTo>
                      <a:lnTo>
                        <a:pt x="2165" y="2436"/>
                      </a:lnTo>
                      <a:lnTo>
                        <a:pt x="2162" y="2435"/>
                      </a:lnTo>
                      <a:lnTo>
                        <a:pt x="2161" y="2434"/>
                      </a:lnTo>
                      <a:lnTo>
                        <a:pt x="2159" y="2434"/>
                      </a:lnTo>
                      <a:lnTo>
                        <a:pt x="2156" y="2436"/>
                      </a:lnTo>
                      <a:lnTo>
                        <a:pt x="2154" y="2437"/>
                      </a:lnTo>
                      <a:lnTo>
                        <a:pt x="2149" y="2438"/>
                      </a:lnTo>
                      <a:lnTo>
                        <a:pt x="2145" y="2437"/>
                      </a:lnTo>
                      <a:lnTo>
                        <a:pt x="2141" y="2435"/>
                      </a:lnTo>
                      <a:lnTo>
                        <a:pt x="2137" y="2433"/>
                      </a:lnTo>
                      <a:lnTo>
                        <a:pt x="2132" y="2430"/>
                      </a:lnTo>
                      <a:lnTo>
                        <a:pt x="2129" y="2429"/>
                      </a:lnTo>
                      <a:lnTo>
                        <a:pt x="2127" y="2428"/>
                      </a:lnTo>
                      <a:lnTo>
                        <a:pt x="2124" y="2427"/>
                      </a:lnTo>
                      <a:lnTo>
                        <a:pt x="2122" y="2428"/>
                      </a:lnTo>
                      <a:lnTo>
                        <a:pt x="2120" y="2428"/>
                      </a:lnTo>
                      <a:lnTo>
                        <a:pt x="2116" y="2428"/>
                      </a:lnTo>
                      <a:lnTo>
                        <a:pt x="2114" y="2425"/>
                      </a:lnTo>
                      <a:lnTo>
                        <a:pt x="2112" y="2423"/>
                      </a:lnTo>
                      <a:lnTo>
                        <a:pt x="2107" y="2423"/>
                      </a:lnTo>
                      <a:lnTo>
                        <a:pt x="2104" y="2419"/>
                      </a:lnTo>
                      <a:lnTo>
                        <a:pt x="2102" y="2416"/>
                      </a:lnTo>
                      <a:lnTo>
                        <a:pt x="2102" y="2414"/>
                      </a:lnTo>
                      <a:lnTo>
                        <a:pt x="2101" y="2410"/>
                      </a:lnTo>
                      <a:lnTo>
                        <a:pt x="2100" y="2408"/>
                      </a:lnTo>
                      <a:lnTo>
                        <a:pt x="2098" y="2406"/>
                      </a:lnTo>
                      <a:lnTo>
                        <a:pt x="2095" y="2406"/>
                      </a:lnTo>
                      <a:lnTo>
                        <a:pt x="2095" y="2404"/>
                      </a:lnTo>
                      <a:lnTo>
                        <a:pt x="2095" y="2401"/>
                      </a:lnTo>
                      <a:lnTo>
                        <a:pt x="2095" y="2399"/>
                      </a:lnTo>
                      <a:lnTo>
                        <a:pt x="2094" y="2392"/>
                      </a:lnTo>
                      <a:lnTo>
                        <a:pt x="2093" y="2389"/>
                      </a:lnTo>
                      <a:lnTo>
                        <a:pt x="2091" y="2384"/>
                      </a:lnTo>
                      <a:lnTo>
                        <a:pt x="2089" y="2380"/>
                      </a:lnTo>
                      <a:lnTo>
                        <a:pt x="2086" y="2375"/>
                      </a:lnTo>
                      <a:lnTo>
                        <a:pt x="2086" y="2372"/>
                      </a:lnTo>
                      <a:lnTo>
                        <a:pt x="2086" y="2369"/>
                      </a:lnTo>
                      <a:lnTo>
                        <a:pt x="2088" y="2366"/>
                      </a:lnTo>
                      <a:lnTo>
                        <a:pt x="2088" y="2362"/>
                      </a:lnTo>
                      <a:lnTo>
                        <a:pt x="2086" y="2361"/>
                      </a:lnTo>
                      <a:lnTo>
                        <a:pt x="2085" y="2359"/>
                      </a:lnTo>
                      <a:lnTo>
                        <a:pt x="2082" y="2354"/>
                      </a:lnTo>
                      <a:lnTo>
                        <a:pt x="2080" y="2350"/>
                      </a:lnTo>
                      <a:lnTo>
                        <a:pt x="2082" y="2348"/>
                      </a:lnTo>
                      <a:lnTo>
                        <a:pt x="2084" y="2345"/>
                      </a:lnTo>
                      <a:lnTo>
                        <a:pt x="2082" y="2342"/>
                      </a:lnTo>
                      <a:lnTo>
                        <a:pt x="2080" y="2339"/>
                      </a:lnTo>
                      <a:lnTo>
                        <a:pt x="2078" y="2337"/>
                      </a:lnTo>
                      <a:lnTo>
                        <a:pt x="2077" y="2333"/>
                      </a:lnTo>
                      <a:lnTo>
                        <a:pt x="2076" y="2329"/>
                      </a:lnTo>
                      <a:lnTo>
                        <a:pt x="2078" y="2327"/>
                      </a:lnTo>
                      <a:lnTo>
                        <a:pt x="2079" y="2326"/>
                      </a:lnTo>
                      <a:lnTo>
                        <a:pt x="2082" y="2323"/>
                      </a:lnTo>
                      <a:lnTo>
                        <a:pt x="2084" y="2321"/>
                      </a:lnTo>
                      <a:lnTo>
                        <a:pt x="2084" y="2318"/>
                      </a:lnTo>
                      <a:lnTo>
                        <a:pt x="2084" y="2314"/>
                      </a:lnTo>
                      <a:lnTo>
                        <a:pt x="2083" y="2309"/>
                      </a:lnTo>
                      <a:lnTo>
                        <a:pt x="2083" y="2304"/>
                      </a:lnTo>
                      <a:lnTo>
                        <a:pt x="2082" y="2299"/>
                      </a:lnTo>
                      <a:lnTo>
                        <a:pt x="2082" y="2296"/>
                      </a:lnTo>
                      <a:lnTo>
                        <a:pt x="2083" y="2294"/>
                      </a:lnTo>
                      <a:lnTo>
                        <a:pt x="2085" y="2290"/>
                      </a:lnTo>
                      <a:lnTo>
                        <a:pt x="2086" y="2289"/>
                      </a:lnTo>
                      <a:lnTo>
                        <a:pt x="2087" y="2287"/>
                      </a:lnTo>
                      <a:lnTo>
                        <a:pt x="2089" y="2285"/>
                      </a:lnTo>
                      <a:lnTo>
                        <a:pt x="2090" y="2283"/>
                      </a:lnTo>
                      <a:lnTo>
                        <a:pt x="2093" y="2279"/>
                      </a:lnTo>
                      <a:lnTo>
                        <a:pt x="2094" y="2277"/>
                      </a:lnTo>
                      <a:lnTo>
                        <a:pt x="2096" y="2272"/>
                      </a:lnTo>
                      <a:lnTo>
                        <a:pt x="2097" y="2267"/>
                      </a:lnTo>
                      <a:lnTo>
                        <a:pt x="2099" y="2264"/>
                      </a:lnTo>
                      <a:lnTo>
                        <a:pt x="2100" y="2258"/>
                      </a:lnTo>
                      <a:lnTo>
                        <a:pt x="2100" y="2256"/>
                      </a:lnTo>
                      <a:lnTo>
                        <a:pt x="2099" y="2252"/>
                      </a:lnTo>
                      <a:lnTo>
                        <a:pt x="2098" y="2248"/>
                      </a:lnTo>
                      <a:lnTo>
                        <a:pt x="2096" y="2243"/>
                      </a:lnTo>
                      <a:lnTo>
                        <a:pt x="2094" y="2239"/>
                      </a:lnTo>
                      <a:lnTo>
                        <a:pt x="2093" y="2236"/>
                      </a:lnTo>
                      <a:lnTo>
                        <a:pt x="2092" y="2234"/>
                      </a:lnTo>
                      <a:lnTo>
                        <a:pt x="2091" y="2230"/>
                      </a:lnTo>
                      <a:lnTo>
                        <a:pt x="2091" y="2227"/>
                      </a:lnTo>
                      <a:lnTo>
                        <a:pt x="2091" y="2224"/>
                      </a:lnTo>
                      <a:lnTo>
                        <a:pt x="2090" y="2222"/>
                      </a:lnTo>
                      <a:lnTo>
                        <a:pt x="2089" y="2217"/>
                      </a:lnTo>
                      <a:lnTo>
                        <a:pt x="2088" y="2213"/>
                      </a:lnTo>
                      <a:lnTo>
                        <a:pt x="2088" y="2212"/>
                      </a:lnTo>
                      <a:lnTo>
                        <a:pt x="2086" y="2208"/>
                      </a:lnTo>
                      <a:lnTo>
                        <a:pt x="2084" y="2205"/>
                      </a:lnTo>
                      <a:lnTo>
                        <a:pt x="2083" y="2202"/>
                      </a:lnTo>
                      <a:lnTo>
                        <a:pt x="2082" y="2199"/>
                      </a:lnTo>
                      <a:lnTo>
                        <a:pt x="2081" y="2196"/>
                      </a:lnTo>
                      <a:lnTo>
                        <a:pt x="2079" y="2194"/>
                      </a:lnTo>
                      <a:lnTo>
                        <a:pt x="2077" y="2192"/>
                      </a:lnTo>
                      <a:lnTo>
                        <a:pt x="2072" y="2190"/>
                      </a:lnTo>
                      <a:lnTo>
                        <a:pt x="2068" y="2188"/>
                      </a:lnTo>
                      <a:lnTo>
                        <a:pt x="2063" y="2186"/>
                      </a:lnTo>
                      <a:lnTo>
                        <a:pt x="2059" y="2184"/>
                      </a:lnTo>
                      <a:lnTo>
                        <a:pt x="2054" y="2183"/>
                      </a:lnTo>
                      <a:lnTo>
                        <a:pt x="2050" y="2182"/>
                      </a:lnTo>
                      <a:lnTo>
                        <a:pt x="2050" y="2180"/>
                      </a:lnTo>
                      <a:lnTo>
                        <a:pt x="2049" y="2177"/>
                      </a:lnTo>
                      <a:lnTo>
                        <a:pt x="2048" y="2174"/>
                      </a:lnTo>
                      <a:lnTo>
                        <a:pt x="2047" y="2172"/>
                      </a:lnTo>
                      <a:lnTo>
                        <a:pt x="2046" y="2170"/>
                      </a:lnTo>
                      <a:lnTo>
                        <a:pt x="2047" y="2167"/>
                      </a:lnTo>
                      <a:lnTo>
                        <a:pt x="2047" y="2164"/>
                      </a:lnTo>
                      <a:lnTo>
                        <a:pt x="2047" y="2162"/>
                      </a:lnTo>
                      <a:lnTo>
                        <a:pt x="2043" y="2161"/>
                      </a:lnTo>
                      <a:lnTo>
                        <a:pt x="2041" y="2160"/>
                      </a:lnTo>
                      <a:lnTo>
                        <a:pt x="2036" y="2159"/>
                      </a:lnTo>
                      <a:lnTo>
                        <a:pt x="2032" y="2159"/>
                      </a:lnTo>
                      <a:lnTo>
                        <a:pt x="2027" y="2159"/>
                      </a:lnTo>
                      <a:lnTo>
                        <a:pt x="2025" y="2159"/>
                      </a:lnTo>
                      <a:lnTo>
                        <a:pt x="2021" y="2158"/>
                      </a:lnTo>
                      <a:lnTo>
                        <a:pt x="2016" y="2157"/>
                      </a:lnTo>
                      <a:lnTo>
                        <a:pt x="2008" y="2156"/>
                      </a:lnTo>
                      <a:lnTo>
                        <a:pt x="2003" y="2155"/>
                      </a:lnTo>
                      <a:lnTo>
                        <a:pt x="1997" y="2154"/>
                      </a:lnTo>
                      <a:lnTo>
                        <a:pt x="1990" y="2155"/>
                      </a:lnTo>
                      <a:lnTo>
                        <a:pt x="1986" y="2157"/>
                      </a:lnTo>
                      <a:lnTo>
                        <a:pt x="1983" y="2158"/>
                      </a:lnTo>
                      <a:lnTo>
                        <a:pt x="1981" y="2159"/>
                      </a:lnTo>
                      <a:lnTo>
                        <a:pt x="1978" y="2160"/>
                      </a:lnTo>
                      <a:lnTo>
                        <a:pt x="1976" y="2160"/>
                      </a:lnTo>
                      <a:lnTo>
                        <a:pt x="1974" y="2160"/>
                      </a:lnTo>
                      <a:lnTo>
                        <a:pt x="1971" y="2159"/>
                      </a:lnTo>
                      <a:lnTo>
                        <a:pt x="1968" y="2159"/>
                      </a:lnTo>
                      <a:lnTo>
                        <a:pt x="1966" y="2158"/>
                      </a:lnTo>
                      <a:lnTo>
                        <a:pt x="1964" y="2158"/>
                      </a:lnTo>
                      <a:lnTo>
                        <a:pt x="1958" y="2157"/>
                      </a:lnTo>
                      <a:lnTo>
                        <a:pt x="1952" y="2156"/>
                      </a:lnTo>
                      <a:lnTo>
                        <a:pt x="1946" y="2157"/>
                      </a:lnTo>
                      <a:lnTo>
                        <a:pt x="1939" y="2158"/>
                      </a:lnTo>
                      <a:lnTo>
                        <a:pt x="1932" y="2161"/>
                      </a:lnTo>
                      <a:lnTo>
                        <a:pt x="1926" y="2163"/>
                      </a:lnTo>
                      <a:lnTo>
                        <a:pt x="1920" y="2164"/>
                      </a:lnTo>
                      <a:lnTo>
                        <a:pt x="1916" y="2166"/>
                      </a:lnTo>
                      <a:lnTo>
                        <a:pt x="1912" y="2169"/>
                      </a:lnTo>
                      <a:lnTo>
                        <a:pt x="1909" y="2173"/>
                      </a:lnTo>
                      <a:lnTo>
                        <a:pt x="1907" y="2177"/>
                      </a:lnTo>
                      <a:lnTo>
                        <a:pt x="1899" y="2178"/>
                      </a:lnTo>
                      <a:lnTo>
                        <a:pt x="1892" y="2180"/>
                      </a:lnTo>
                      <a:lnTo>
                        <a:pt x="1884" y="2184"/>
                      </a:lnTo>
                      <a:lnTo>
                        <a:pt x="1879" y="2188"/>
                      </a:lnTo>
                      <a:lnTo>
                        <a:pt x="1876" y="2192"/>
                      </a:lnTo>
                      <a:lnTo>
                        <a:pt x="1875" y="2195"/>
                      </a:lnTo>
                      <a:lnTo>
                        <a:pt x="1875" y="2197"/>
                      </a:lnTo>
                      <a:lnTo>
                        <a:pt x="1875" y="2203"/>
                      </a:lnTo>
                      <a:lnTo>
                        <a:pt x="1877" y="2210"/>
                      </a:lnTo>
                      <a:lnTo>
                        <a:pt x="1879" y="2214"/>
                      </a:lnTo>
                      <a:lnTo>
                        <a:pt x="1884" y="2221"/>
                      </a:lnTo>
                      <a:lnTo>
                        <a:pt x="1887" y="2226"/>
                      </a:lnTo>
                      <a:lnTo>
                        <a:pt x="1893" y="2233"/>
                      </a:lnTo>
                      <a:lnTo>
                        <a:pt x="1898" y="2236"/>
                      </a:lnTo>
                      <a:lnTo>
                        <a:pt x="1904" y="2239"/>
                      </a:lnTo>
                      <a:lnTo>
                        <a:pt x="1908" y="2243"/>
                      </a:lnTo>
                      <a:lnTo>
                        <a:pt x="1911" y="2248"/>
                      </a:lnTo>
                      <a:lnTo>
                        <a:pt x="1914" y="2253"/>
                      </a:lnTo>
                      <a:lnTo>
                        <a:pt x="1917" y="2259"/>
                      </a:lnTo>
                      <a:lnTo>
                        <a:pt x="1920" y="2264"/>
                      </a:lnTo>
                      <a:lnTo>
                        <a:pt x="1924" y="2271"/>
                      </a:lnTo>
                      <a:lnTo>
                        <a:pt x="1929" y="2277"/>
                      </a:lnTo>
                      <a:lnTo>
                        <a:pt x="1932" y="2283"/>
                      </a:lnTo>
                      <a:lnTo>
                        <a:pt x="1933" y="2284"/>
                      </a:lnTo>
                      <a:lnTo>
                        <a:pt x="1933" y="2289"/>
                      </a:lnTo>
                      <a:lnTo>
                        <a:pt x="1933" y="2291"/>
                      </a:lnTo>
                      <a:lnTo>
                        <a:pt x="1931" y="2293"/>
                      </a:lnTo>
                      <a:lnTo>
                        <a:pt x="1932" y="2294"/>
                      </a:lnTo>
                      <a:lnTo>
                        <a:pt x="1936" y="2296"/>
                      </a:lnTo>
                      <a:lnTo>
                        <a:pt x="1931" y="2300"/>
                      </a:lnTo>
                      <a:lnTo>
                        <a:pt x="1926" y="2304"/>
                      </a:lnTo>
                      <a:lnTo>
                        <a:pt x="1921" y="2308"/>
                      </a:lnTo>
                      <a:lnTo>
                        <a:pt x="1916" y="2312"/>
                      </a:lnTo>
                      <a:lnTo>
                        <a:pt x="1910" y="2317"/>
                      </a:lnTo>
                      <a:lnTo>
                        <a:pt x="1905" y="2319"/>
                      </a:lnTo>
                      <a:lnTo>
                        <a:pt x="1896" y="2321"/>
                      </a:lnTo>
                      <a:lnTo>
                        <a:pt x="1890" y="2320"/>
                      </a:lnTo>
                      <a:lnTo>
                        <a:pt x="1885" y="2320"/>
                      </a:lnTo>
                      <a:lnTo>
                        <a:pt x="1882" y="2321"/>
                      </a:lnTo>
                      <a:lnTo>
                        <a:pt x="1880" y="2322"/>
                      </a:lnTo>
                      <a:lnTo>
                        <a:pt x="1878" y="2322"/>
                      </a:lnTo>
                      <a:lnTo>
                        <a:pt x="1874" y="2325"/>
                      </a:lnTo>
                      <a:lnTo>
                        <a:pt x="1873" y="2328"/>
                      </a:lnTo>
                      <a:lnTo>
                        <a:pt x="1872" y="2330"/>
                      </a:lnTo>
                      <a:lnTo>
                        <a:pt x="1870" y="2331"/>
                      </a:lnTo>
                      <a:lnTo>
                        <a:pt x="1870" y="2336"/>
                      </a:lnTo>
                      <a:lnTo>
                        <a:pt x="1871" y="2340"/>
                      </a:lnTo>
                      <a:lnTo>
                        <a:pt x="1872" y="2343"/>
                      </a:lnTo>
                      <a:lnTo>
                        <a:pt x="1868" y="2348"/>
                      </a:lnTo>
                      <a:lnTo>
                        <a:pt x="1863" y="2351"/>
                      </a:lnTo>
                      <a:lnTo>
                        <a:pt x="1860" y="2352"/>
                      </a:lnTo>
                      <a:lnTo>
                        <a:pt x="1857" y="2355"/>
                      </a:lnTo>
                      <a:lnTo>
                        <a:pt x="1852" y="2358"/>
                      </a:lnTo>
                      <a:lnTo>
                        <a:pt x="1845" y="2361"/>
                      </a:lnTo>
                      <a:lnTo>
                        <a:pt x="1841" y="2363"/>
                      </a:lnTo>
                      <a:lnTo>
                        <a:pt x="1836" y="2365"/>
                      </a:lnTo>
                      <a:lnTo>
                        <a:pt x="1829" y="2366"/>
                      </a:lnTo>
                      <a:lnTo>
                        <a:pt x="1823" y="2367"/>
                      </a:lnTo>
                      <a:lnTo>
                        <a:pt x="1815" y="2368"/>
                      </a:lnTo>
                      <a:lnTo>
                        <a:pt x="1809" y="2369"/>
                      </a:lnTo>
                      <a:lnTo>
                        <a:pt x="1801" y="2371"/>
                      </a:lnTo>
                      <a:lnTo>
                        <a:pt x="1796" y="2372"/>
                      </a:lnTo>
                      <a:lnTo>
                        <a:pt x="1792" y="2374"/>
                      </a:lnTo>
                      <a:lnTo>
                        <a:pt x="1789" y="2376"/>
                      </a:lnTo>
                      <a:lnTo>
                        <a:pt x="1783" y="2380"/>
                      </a:lnTo>
                      <a:lnTo>
                        <a:pt x="1779" y="2383"/>
                      </a:lnTo>
                      <a:lnTo>
                        <a:pt x="1776" y="2387"/>
                      </a:lnTo>
                      <a:lnTo>
                        <a:pt x="1774" y="2391"/>
                      </a:lnTo>
                      <a:lnTo>
                        <a:pt x="1772" y="2395"/>
                      </a:lnTo>
                      <a:lnTo>
                        <a:pt x="1771" y="2397"/>
                      </a:lnTo>
                      <a:lnTo>
                        <a:pt x="1770" y="2400"/>
                      </a:lnTo>
                      <a:lnTo>
                        <a:pt x="1766" y="2404"/>
                      </a:lnTo>
                      <a:lnTo>
                        <a:pt x="1763" y="2407"/>
                      </a:lnTo>
                      <a:lnTo>
                        <a:pt x="1757" y="2411"/>
                      </a:lnTo>
                      <a:lnTo>
                        <a:pt x="1752" y="2413"/>
                      </a:lnTo>
                      <a:lnTo>
                        <a:pt x="1750" y="2415"/>
                      </a:lnTo>
                      <a:lnTo>
                        <a:pt x="1746" y="2416"/>
                      </a:lnTo>
                      <a:lnTo>
                        <a:pt x="1740" y="2419"/>
                      </a:lnTo>
                      <a:lnTo>
                        <a:pt x="1734" y="2423"/>
                      </a:lnTo>
                      <a:lnTo>
                        <a:pt x="1729" y="2425"/>
                      </a:lnTo>
                      <a:lnTo>
                        <a:pt x="1723" y="2425"/>
                      </a:lnTo>
                      <a:lnTo>
                        <a:pt x="1719" y="2423"/>
                      </a:lnTo>
                      <a:lnTo>
                        <a:pt x="1715" y="2421"/>
                      </a:lnTo>
                      <a:lnTo>
                        <a:pt x="1711" y="2417"/>
                      </a:lnTo>
                      <a:lnTo>
                        <a:pt x="1706" y="2413"/>
                      </a:lnTo>
                      <a:lnTo>
                        <a:pt x="1698" y="2409"/>
                      </a:lnTo>
                      <a:lnTo>
                        <a:pt x="1695" y="2406"/>
                      </a:lnTo>
                      <a:lnTo>
                        <a:pt x="1691" y="2403"/>
                      </a:lnTo>
                      <a:lnTo>
                        <a:pt x="1687" y="2399"/>
                      </a:lnTo>
                      <a:lnTo>
                        <a:pt x="1683" y="2396"/>
                      </a:lnTo>
                      <a:lnTo>
                        <a:pt x="1679" y="2394"/>
                      </a:lnTo>
                      <a:lnTo>
                        <a:pt x="1676" y="2393"/>
                      </a:lnTo>
                      <a:lnTo>
                        <a:pt x="1673" y="2393"/>
                      </a:lnTo>
                      <a:lnTo>
                        <a:pt x="1667" y="2393"/>
                      </a:lnTo>
                      <a:lnTo>
                        <a:pt x="1663" y="2392"/>
                      </a:lnTo>
                      <a:lnTo>
                        <a:pt x="1658" y="2392"/>
                      </a:lnTo>
                      <a:lnTo>
                        <a:pt x="1656" y="2391"/>
                      </a:lnTo>
                      <a:lnTo>
                        <a:pt x="1653" y="2390"/>
                      </a:lnTo>
                      <a:lnTo>
                        <a:pt x="1648" y="2386"/>
                      </a:lnTo>
                      <a:lnTo>
                        <a:pt x="1645" y="2381"/>
                      </a:lnTo>
                      <a:lnTo>
                        <a:pt x="1645" y="2376"/>
                      </a:lnTo>
                      <a:lnTo>
                        <a:pt x="1645" y="2372"/>
                      </a:lnTo>
                      <a:lnTo>
                        <a:pt x="1644" y="2365"/>
                      </a:lnTo>
                      <a:lnTo>
                        <a:pt x="1643" y="2360"/>
                      </a:lnTo>
                      <a:lnTo>
                        <a:pt x="1641" y="2357"/>
                      </a:lnTo>
                      <a:lnTo>
                        <a:pt x="1640" y="2355"/>
                      </a:lnTo>
                      <a:lnTo>
                        <a:pt x="1639" y="2353"/>
                      </a:lnTo>
                      <a:lnTo>
                        <a:pt x="1636" y="2349"/>
                      </a:lnTo>
                      <a:lnTo>
                        <a:pt x="1631" y="2345"/>
                      </a:lnTo>
                      <a:lnTo>
                        <a:pt x="1628" y="2341"/>
                      </a:lnTo>
                      <a:lnTo>
                        <a:pt x="1626" y="2336"/>
                      </a:lnTo>
                      <a:lnTo>
                        <a:pt x="1623" y="2334"/>
                      </a:lnTo>
                      <a:lnTo>
                        <a:pt x="1621" y="2332"/>
                      </a:lnTo>
                      <a:lnTo>
                        <a:pt x="1619" y="2331"/>
                      </a:lnTo>
                      <a:lnTo>
                        <a:pt x="1617" y="2330"/>
                      </a:lnTo>
                      <a:lnTo>
                        <a:pt x="1612" y="2326"/>
                      </a:lnTo>
                      <a:lnTo>
                        <a:pt x="1609" y="2323"/>
                      </a:lnTo>
                      <a:lnTo>
                        <a:pt x="1608" y="2322"/>
                      </a:lnTo>
                      <a:lnTo>
                        <a:pt x="1607" y="2321"/>
                      </a:lnTo>
                      <a:lnTo>
                        <a:pt x="1605" y="2318"/>
                      </a:lnTo>
                      <a:lnTo>
                        <a:pt x="1603" y="2315"/>
                      </a:lnTo>
                      <a:lnTo>
                        <a:pt x="1599" y="2312"/>
                      </a:lnTo>
                      <a:lnTo>
                        <a:pt x="1597" y="2309"/>
                      </a:lnTo>
                      <a:lnTo>
                        <a:pt x="1595" y="2304"/>
                      </a:lnTo>
                      <a:lnTo>
                        <a:pt x="1594" y="2299"/>
                      </a:lnTo>
                      <a:lnTo>
                        <a:pt x="1593" y="2296"/>
                      </a:lnTo>
                      <a:lnTo>
                        <a:pt x="1592" y="2291"/>
                      </a:lnTo>
                      <a:lnTo>
                        <a:pt x="1591" y="2288"/>
                      </a:lnTo>
                      <a:lnTo>
                        <a:pt x="1590" y="2285"/>
                      </a:lnTo>
                      <a:lnTo>
                        <a:pt x="1589" y="2281"/>
                      </a:lnTo>
                      <a:lnTo>
                        <a:pt x="1587" y="2279"/>
                      </a:lnTo>
                      <a:lnTo>
                        <a:pt x="1585" y="2278"/>
                      </a:lnTo>
                      <a:lnTo>
                        <a:pt x="1582" y="2277"/>
                      </a:lnTo>
                      <a:lnTo>
                        <a:pt x="1577" y="2276"/>
                      </a:lnTo>
                      <a:lnTo>
                        <a:pt x="1571" y="2277"/>
                      </a:lnTo>
                      <a:lnTo>
                        <a:pt x="1568" y="2278"/>
                      </a:lnTo>
                      <a:lnTo>
                        <a:pt x="1563" y="2277"/>
                      </a:lnTo>
                      <a:lnTo>
                        <a:pt x="1561" y="2275"/>
                      </a:lnTo>
                      <a:lnTo>
                        <a:pt x="1554" y="2274"/>
                      </a:lnTo>
                      <a:lnTo>
                        <a:pt x="1553" y="2272"/>
                      </a:lnTo>
                      <a:lnTo>
                        <a:pt x="1551" y="2272"/>
                      </a:lnTo>
                      <a:lnTo>
                        <a:pt x="1554" y="2269"/>
                      </a:lnTo>
                      <a:lnTo>
                        <a:pt x="1555" y="2267"/>
                      </a:lnTo>
                      <a:lnTo>
                        <a:pt x="1558" y="2266"/>
                      </a:lnTo>
                      <a:lnTo>
                        <a:pt x="1561" y="2264"/>
                      </a:lnTo>
                      <a:lnTo>
                        <a:pt x="1565" y="2261"/>
                      </a:lnTo>
                      <a:lnTo>
                        <a:pt x="1566" y="2259"/>
                      </a:lnTo>
                      <a:lnTo>
                        <a:pt x="1569" y="2256"/>
                      </a:lnTo>
                      <a:lnTo>
                        <a:pt x="1569" y="2253"/>
                      </a:lnTo>
                      <a:lnTo>
                        <a:pt x="1570" y="2252"/>
                      </a:lnTo>
                      <a:lnTo>
                        <a:pt x="1570" y="2250"/>
                      </a:lnTo>
                      <a:lnTo>
                        <a:pt x="1570" y="2246"/>
                      </a:lnTo>
                      <a:lnTo>
                        <a:pt x="1569" y="2243"/>
                      </a:lnTo>
                      <a:lnTo>
                        <a:pt x="1569" y="2239"/>
                      </a:lnTo>
                      <a:lnTo>
                        <a:pt x="1569" y="2236"/>
                      </a:lnTo>
                      <a:lnTo>
                        <a:pt x="1565" y="2237"/>
                      </a:lnTo>
                      <a:lnTo>
                        <a:pt x="1561" y="2237"/>
                      </a:lnTo>
                      <a:lnTo>
                        <a:pt x="1559" y="2237"/>
                      </a:lnTo>
                      <a:lnTo>
                        <a:pt x="1556" y="2237"/>
                      </a:lnTo>
                      <a:lnTo>
                        <a:pt x="1552" y="2238"/>
                      </a:lnTo>
                      <a:lnTo>
                        <a:pt x="1549" y="2239"/>
                      </a:lnTo>
                      <a:lnTo>
                        <a:pt x="1546" y="2240"/>
                      </a:lnTo>
                      <a:lnTo>
                        <a:pt x="1544" y="2239"/>
                      </a:lnTo>
                      <a:lnTo>
                        <a:pt x="1541" y="2237"/>
                      </a:lnTo>
                      <a:lnTo>
                        <a:pt x="1538" y="2232"/>
                      </a:lnTo>
                      <a:lnTo>
                        <a:pt x="1535" y="2230"/>
                      </a:lnTo>
                      <a:lnTo>
                        <a:pt x="1531" y="2226"/>
                      </a:lnTo>
                      <a:lnTo>
                        <a:pt x="1527" y="2221"/>
                      </a:lnTo>
                      <a:lnTo>
                        <a:pt x="1524" y="2219"/>
                      </a:lnTo>
                      <a:lnTo>
                        <a:pt x="1522" y="2215"/>
                      </a:lnTo>
                      <a:lnTo>
                        <a:pt x="1520" y="2210"/>
                      </a:lnTo>
                      <a:lnTo>
                        <a:pt x="1519" y="2204"/>
                      </a:lnTo>
                      <a:lnTo>
                        <a:pt x="1515" y="2198"/>
                      </a:lnTo>
                      <a:lnTo>
                        <a:pt x="1514" y="2199"/>
                      </a:lnTo>
                      <a:lnTo>
                        <a:pt x="1511" y="2201"/>
                      </a:lnTo>
                      <a:lnTo>
                        <a:pt x="1510" y="2202"/>
                      </a:lnTo>
                      <a:lnTo>
                        <a:pt x="1508" y="2203"/>
                      </a:lnTo>
                      <a:lnTo>
                        <a:pt x="1508" y="2205"/>
                      </a:lnTo>
                      <a:lnTo>
                        <a:pt x="1505" y="2206"/>
                      </a:lnTo>
                      <a:lnTo>
                        <a:pt x="1496" y="2208"/>
                      </a:lnTo>
                      <a:lnTo>
                        <a:pt x="1487" y="2208"/>
                      </a:lnTo>
                      <a:lnTo>
                        <a:pt x="1480" y="2208"/>
                      </a:lnTo>
                      <a:lnTo>
                        <a:pt x="1473" y="2207"/>
                      </a:lnTo>
                      <a:lnTo>
                        <a:pt x="1468" y="2204"/>
                      </a:lnTo>
                      <a:lnTo>
                        <a:pt x="1459" y="2202"/>
                      </a:lnTo>
                      <a:lnTo>
                        <a:pt x="1442" y="2202"/>
                      </a:lnTo>
                      <a:lnTo>
                        <a:pt x="1433" y="2200"/>
                      </a:lnTo>
                      <a:lnTo>
                        <a:pt x="1424" y="2195"/>
                      </a:lnTo>
                      <a:lnTo>
                        <a:pt x="1413" y="2193"/>
                      </a:lnTo>
                      <a:lnTo>
                        <a:pt x="1388" y="2188"/>
                      </a:lnTo>
                      <a:lnTo>
                        <a:pt x="1379" y="2185"/>
                      </a:lnTo>
                      <a:lnTo>
                        <a:pt x="1376" y="2185"/>
                      </a:lnTo>
                      <a:lnTo>
                        <a:pt x="1361" y="2181"/>
                      </a:lnTo>
                      <a:lnTo>
                        <a:pt x="1351" y="2178"/>
                      </a:lnTo>
                      <a:lnTo>
                        <a:pt x="1344" y="2177"/>
                      </a:lnTo>
                      <a:lnTo>
                        <a:pt x="1337" y="2176"/>
                      </a:lnTo>
                      <a:lnTo>
                        <a:pt x="1331" y="2177"/>
                      </a:lnTo>
                      <a:lnTo>
                        <a:pt x="1326" y="2179"/>
                      </a:lnTo>
                      <a:lnTo>
                        <a:pt x="1323" y="2184"/>
                      </a:lnTo>
                      <a:lnTo>
                        <a:pt x="1322" y="2189"/>
                      </a:lnTo>
                      <a:lnTo>
                        <a:pt x="1322" y="2200"/>
                      </a:lnTo>
                      <a:lnTo>
                        <a:pt x="1322" y="2208"/>
                      </a:lnTo>
                      <a:lnTo>
                        <a:pt x="1321" y="2212"/>
                      </a:lnTo>
                      <a:lnTo>
                        <a:pt x="1318" y="2216"/>
                      </a:lnTo>
                      <a:lnTo>
                        <a:pt x="1317" y="2219"/>
                      </a:lnTo>
                      <a:lnTo>
                        <a:pt x="1314" y="2221"/>
                      </a:lnTo>
                      <a:lnTo>
                        <a:pt x="1309" y="2227"/>
                      </a:lnTo>
                      <a:lnTo>
                        <a:pt x="1309" y="2233"/>
                      </a:lnTo>
                      <a:lnTo>
                        <a:pt x="1309" y="2239"/>
                      </a:lnTo>
                      <a:lnTo>
                        <a:pt x="1311" y="2244"/>
                      </a:lnTo>
                      <a:lnTo>
                        <a:pt x="1310" y="2250"/>
                      </a:lnTo>
                      <a:lnTo>
                        <a:pt x="1309" y="2253"/>
                      </a:lnTo>
                      <a:lnTo>
                        <a:pt x="1307" y="2257"/>
                      </a:lnTo>
                      <a:lnTo>
                        <a:pt x="1305" y="2261"/>
                      </a:lnTo>
                      <a:lnTo>
                        <a:pt x="1301" y="2265"/>
                      </a:lnTo>
                      <a:lnTo>
                        <a:pt x="1298" y="2268"/>
                      </a:lnTo>
                      <a:lnTo>
                        <a:pt x="1296" y="2275"/>
                      </a:lnTo>
                      <a:lnTo>
                        <a:pt x="1293" y="2277"/>
                      </a:lnTo>
                      <a:lnTo>
                        <a:pt x="1287" y="2279"/>
                      </a:lnTo>
                      <a:lnTo>
                        <a:pt x="1284" y="2280"/>
                      </a:lnTo>
                      <a:lnTo>
                        <a:pt x="1280" y="2278"/>
                      </a:lnTo>
                      <a:lnTo>
                        <a:pt x="1280" y="2276"/>
                      </a:lnTo>
                      <a:lnTo>
                        <a:pt x="1274" y="2271"/>
                      </a:lnTo>
                      <a:lnTo>
                        <a:pt x="1270" y="2271"/>
                      </a:lnTo>
                      <a:lnTo>
                        <a:pt x="1269" y="2267"/>
                      </a:lnTo>
                      <a:lnTo>
                        <a:pt x="1264" y="2265"/>
                      </a:lnTo>
                      <a:lnTo>
                        <a:pt x="1267" y="2263"/>
                      </a:lnTo>
                      <a:lnTo>
                        <a:pt x="1267" y="2257"/>
                      </a:lnTo>
                      <a:lnTo>
                        <a:pt x="1265" y="2255"/>
                      </a:lnTo>
                      <a:lnTo>
                        <a:pt x="1260" y="2255"/>
                      </a:lnTo>
                      <a:lnTo>
                        <a:pt x="1258" y="2255"/>
                      </a:lnTo>
                      <a:lnTo>
                        <a:pt x="1256" y="2247"/>
                      </a:lnTo>
                      <a:lnTo>
                        <a:pt x="1257" y="2242"/>
                      </a:lnTo>
                      <a:lnTo>
                        <a:pt x="1259" y="2238"/>
                      </a:lnTo>
                      <a:lnTo>
                        <a:pt x="1264" y="2232"/>
                      </a:lnTo>
                      <a:lnTo>
                        <a:pt x="1269" y="2229"/>
                      </a:lnTo>
                      <a:lnTo>
                        <a:pt x="1276" y="2227"/>
                      </a:lnTo>
                      <a:lnTo>
                        <a:pt x="1279" y="2224"/>
                      </a:lnTo>
                      <a:lnTo>
                        <a:pt x="1283" y="2222"/>
                      </a:lnTo>
                      <a:lnTo>
                        <a:pt x="1285" y="2221"/>
                      </a:lnTo>
                      <a:lnTo>
                        <a:pt x="1288" y="2220"/>
                      </a:lnTo>
                      <a:lnTo>
                        <a:pt x="1292" y="2217"/>
                      </a:lnTo>
                      <a:lnTo>
                        <a:pt x="1295" y="2214"/>
                      </a:lnTo>
                      <a:lnTo>
                        <a:pt x="1300" y="2208"/>
                      </a:lnTo>
                      <a:lnTo>
                        <a:pt x="1304" y="2197"/>
                      </a:lnTo>
                      <a:lnTo>
                        <a:pt x="1306" y="2192"/>
                      </a:lnTo>
                      <a:lnTo>
                        <a:pt x="1305" y="2190"/>
                      </a:lnTo>
                      <a:lnTo>
                        <a:pt x="1299" y="2185"/>
                      </a:lnTo>
                      <a:lnTo>
                        <a:pt x="1295" y="2184"/>
                      </a:lnTo>
                      <a:lnTo>
                        <a:pt x="1288" y="2183"/>
                      </a:lnTo>
                      <a:lnTo>
                        <a:pt x="1285" y="2182"/>
                      </a:lnTo>
                      <a:lnTo>
                        <a:pt x="1282" y="2182"/>
                      </a:lnTo>
                      <a:lnTo>
                        <a:pt x="1278" y="2184"/>
                      </a:lnTo>
                      <a:lnTo>
                        <a:pt x="1274" y="2184"/>
                      </a:lnTo>
                      <a:lnTo>
                        <a:pt x="1270" y="2185"/>
                      </a:lnTo>
                      <a:lnTo>
                        <a:pt x="1264" y="2186"/>
                      </a:lnTo>
                      <a:lnTo>
                        <a:pt x="1260" y="2186"/>
                      </a:lnTo>
                      <a:lnTo>
                        <a:pt x="1257" y="2185"/>
                      </a:lnTo>
                      <a:lnTo>
                        <a:pt x="1254" y="2184"/>
                      </a:lnTo>
                      <a:lnTo>
                        <a:pt x="1252" y="2179"/>
                      </a:lnTo>
                      <a:lnTo>
                        <a:pt x="1253" y="2173"/>
                      </a:lnTo>
                      <a:lnTo>
                        <a:pt x="1253" y="2168"/>
                      </a:lnTo>
                      <a:lnTo>
                        <a:pt x="1253" y="2163"/>
                      </a:lnTo>
                      <a:lnTo>
                        <a:pt x="1252" y="2160"/>
                      </a:lnTo>
                      <a:lnTo>
                        <a:pt x="1247" y="2158"/>
                      </a:lnTo>
                      <a:lnTo>
                        <a:pt x="1242" y="2151"/>
                      </a:lnTo>
                      <a:lnTo>
                        <a:pt x="1239" y="2146"/>
                      </a:lnTo>
                      <a:lnTo>
                        <a:pt x="1244" y="2143"/>
                      </a:lnTo>
                      <a:lnTo>
                        <a:pt x="1247" y="2141"/>
                      </a:lnTo>
                      <a:lnTo>
                        <a:pt x="1253" y="2140"/>
                      </a:lnTo>
                      <a:lnTo>
                        <a:pt x="1255" y="2139"/>
                      </a:lnTo>
                      <a:lnTo>
                        <a:pt x="1257" y="2138"/>
                      </a:lnTo>
                      <a:lnTo>
                        <a:pt x="1261" y="2131"/>
                      </a:lnTo>
                      <a:lnTo>
                        <a:pt x="1259" y="2129"/>
                      </a:lnTo>
                      <a:lnTo>
                        <a:pt x="1258" y="2125"/>
                      </a:lnTo>
                      <a:lnTo>
                        <a:pt x="1259" y="2123"/>
                      </a:lnTo>
                      <a:lnTo>
                        <a:pt x="1256" y="2117"/>
                      </a:lnTo>
                      <a:lnTo>
                        <a:pt x="1257" y="2113"/>
                      </a:lnTo>
                      <a:lnTo>
                        <a:pt x="1259" y="2109"/>
                      </a:lnTo>
                      <a:lnTo>
                        <a:pt x="1258" y="2100"/>
                      </a:lnTo>
                      <a:lnTo>
                        <a:pt x="1260" y="2092"/>
                      </a:lnTo>
                      <a:lnTo>
                        <a:pt x="1258" y="2086"/>
                      </a:lnTo>
                      <a:lnTo>
                        <a:pt x="1254" y="2078"/>
                      </a:lnTo>
                      <a:lnTo>
                        <a:pt x="1251" y="2073"/>
                      </a:lnTo>
                      <a:lnTo>
                        <a:pt x="1248" y="2061"/>
                      </a:lnTo>
                      <a:lnTo>
                        <a:pt x="1252" y="2049"/>
                      </a:lnTo>
                      <a:lnTo>
                        <a:pt x="1253" y="2042"/>
                      </a:lnTo>
                      <a:lnTo>
                        <a:pt x="1252" y="2032"/>
                      </a:lnTo>
                      <a:lnTo>
                        <a:pt x="1252" y="2029"/>
                      </a:lnTo>
                      <a:lnTo>
                        <a:pt x="1255" y="2027"/>
                      </a:lnTo>
                      <a:lnTo>
                        <a:pt x="1253" y="2026"/>
                      </a:lnTo>
                      <a:lnTo>
                        <a:pt x="1250" y="2024"/>
                      </a:lnTo>
                      <a:lnTo>
                        <a:pt x="1247" y="2022"/>
                      </a:lnTo>
                      <a:lnTo>
                        <a:pt x="1242" y="2020"/>
                      </a:lnTo>
                      <a:lnTo>
                        <a:pt x="1235" y="2018"/>
                      </a:lnTo>
                      <a:lnTo>
                        <a:pt x="1223" y="2012"/>
                      </a:lnTo>
                      <a:lnTo>
                        <a:pt x="1211" y="2005"/>
                      </a:lnTo>
                      <a:lnTo>
                        <a:pt x="1197" y="1997"/>
                      </a:lnTo>
                      <a:lnTo>
                        <a:pt x="1184" y="1991"/>
                      </a:lnTo>
                      <a:lnTo>
                        <a:pt x="1168" y="1984"/>
                      </a:lnTo>
                      <a:lnTo>
                        <a:pt x="1157" y="1976"/>
                      </a:lnTo>
                      <a:lnTo>
                        <a:pt x="1148" y="1969"/>
                      </a:lnTo>
                      <a:lnTo>
                        <a:pt x="1137" y="1964"/>
                      </a:lnTo>
                      <a:lnTo>
                        <a:pt x="1126" y="1959"/>
                      </a:lnTo>
                      <a:lnTo>
                        <a:pt x="1113" y="1954"/>
                      </a:lnTo>
                      <a:lnTo>
                        <a:pt x="1098" y="1953"/>
                      </a:lnTo>
                      <a:lnTo>
                        <a:pt x="1086" y="1953"/>
                      </a:lnTo>
                      <a:lnTo>
                        <a:pt x="1072" y="1955"/>
                      </a:lnTo>
                      <a:lnTo>
                        <a:pt x="1059" y="1958"/>
                      </a:lnTo>
                      <a:lnTo>
                        <a:pt x="1048" y="1960"/>
                      </a:lnTo>
                      <a:lnTo>
                        <a:pt x="1029" y="1963"/>
                      </a:lnTo>
                      <a:lnTo>
                        <a:pt x="1022" y="1963"/>
                      </a:lnTo>
                      <a:lnTo>
                        <a:pt x="1014" y="1960"/>
                      </a:lnTo>
                      <a:lnTo>
                        <a:pt x="1004" y="1956"/>
                      </a:lnTo>
                      <a:lnTo>
                        <a:pt x="993" y="1951"/>
                      </a:lnTo>
                      <a:lnTo>
                        <a:pt x="981" y="1944"/>
                      </a:lnTo>
                      <a:lnTo>
                        <a:pt x="968" y="1938"/>
                      </a:lnTo>
                      <a:lnTo>
                        <a:pt x="955" y="1932"/>
                      </a:lnTo>
                      <a:lnTo>
                        <a:pt x="949" y="1931"/>
                      </a:lnTo>
                      <a:lnTo>
                        <a:pt x="944" y="1931"/>
                      </a:lnTo>
                      <a:lnTo>
                        <a:pt x="941" y="1931"/>
                      </a:lnTo>
                      <a:lnTo>
                        <a:pt x="934" y="1934"/>
                      </a:lnTo>
                      <a:lnTo>
                        <a:pt x="926" y="1937"/>
                      </a:lnTo>
                      <a:lnTo>
                        <a:pt x="921" y="1939"/>
                      </a:lnTo>
                      <a:lnTo>
                        <a:pt x="914" y="1941"/>
                      </a:lnTo>
                      <a:lnTo>
                        <a:pt x="906" y="1940"/>
                      </a:lnTo>
                      <a:lnTo>
                        <a:pt x="900" y="1939"/>
                      </a:lnTo>
                      <a:lnTo>
                        <a:pt x="895" y="1935"/>
                      </a:lnTo>
                      <a:lnTo>
                        <a:pt x="889" y="1936"/>
                      </a:lnTo>
                      <a:lnTo>
                        <a:pt x="889" y="1925"/>
                      </a:lnTo>
                      <a:lnTo>
                        <a:pt x="891" y="1923"/>
                      </a:lnTo>
                      <a:lnTo>
                        <a:pt x="893" y="1918"/>
                      </a:lnTo>
                      <a:lnTo>
                        <a:pt x="899" y="1912"/>
                      </a:lnTo>
                      <a:lnTo>
                        <a:pt x="901" y="1912"/>
                      </a:lnTo>
                      <a:lnTo>
                        <a:pt x="907" y="1909"/>
                      </a:lnTo>
                      <a:lnTo>
                        <a:pt x="910" y="1902"/>
                      </a:lnTo>
                      <a:lnTo>
                        <a:pt x="909" y="1895"/>
                      </a:lnTo>
                      <a:lnTo>
                        <a:pt x="909" y="1890"/>
                      </a:lnTo>
                      <a:lnTo>
                        <a:pt x="909" y="1885"/>
                      </a:lnTo>
                      <a:lnTo>
                        <a:pt x="909" y="1883"/>
                      </a:lnTo>
                      <a:lnTo>
                        <a:pt x="906" y="1879"/>
                      </a:lnTo>
                      <a:lnTo>
                        <a:pt x="906" y="1877"/>
                      </a:lnTo>
                      <a:lnTo>
                        <a:pt x="896" y="1868"/>
                      </a:lnTo>
                      <a:lnTo>
                        <a:pt x="895" y="1868"/>
                      </a:lnTo>
                      <a:lnTo>
                        <a:pt x="887" y="1865"/>
                      </a:lnTo>
                      <a:lnTo>
                        <a:pt x="884" y="1864"/>
                      </a:lnTo>
                      <a:lnTo>
                        <a:pt x="880" y="1862"/>
                      </a:lnTo>
                      <a:lnTo>
                        <a:pt x="879" y="1861"/>
                      </a:lnTo>
                      <a:lnTo>
                        <a:pt x="873" y="1864"/>
                      </a:lnTo>
                      <a:lnTo>
                        <a:pt x="868" y="1863"/>
                      </a:lnTo>
                      <a:lnTo>
                        <a:pt x="867" y="1859"/>
                      </a:lnTo>
                      <a:lnTo>
                        <a:pt x="866" y="1856"/>
                      </a:lnTo>
                      <a:lnTo>
                        <a:pt x="865" y="1854"/>
                      </a:lnTo>
                      <a:lnTo>
                        <a:pt x="857" y="1851"/>
                      </a:lnTo>
                      <a:lnTo>
                        <a:pt x="850" y="1850"/>
                      </a:lnTo>
                      <a:lnTo>
                        <a:pt x="847" y="1850"/>
                      </a:lnTo>
                      <a:lnTo>
                        <a:pt x="842" y="1851"/>
                      </a:lnTo>
                      <a:lnTo>
                        <a:pt x="838" y="1853"/>
                      </a:lnTo>
                      <a:lnTo>
                        <a:pt x="837" y="1857"/>
                      </a:lnTo>
                      <a:lnTo>
                        <a:pt x="831" y="1859"/>
                      </a:lnTo>
                      <a:lnTo>
                        <a:pt x="825" y="1863"/>
                      </a:lnTo>
                      <a:lnTo>
                        <a:pt x="821" y="1867"/>
                      </a:lnTo>
                      <a:lnTo>
                        <a:pt x="815" y="1871"/>
                      </a:lnTo>
                      <a:lnTo>
                        <a:pt x="812" y="1873"/>
                      </a:lnTo>
                      <a:lnTo>
                        <a:pt x="811" y="1874"/>
                      </a:lnTo>
                      <a:lnTo>
                        <a:pt x="806" y="1875"/>
                      </a:lnTo>
                      <a:lnTo>
                        <a:pt x="802" y="1875"/>
                      </a:lnTo>
                      <a:lnTo>
                        <a:pt x="800" y="1875"/>
                      </a:lnTo>
                      <a:lnTo>
                        <a:pt x="799" y="1872"/>
                      </a:lnTo>
                      <a:lnTo>
                        <a:pt x="797" y="1869"/>
                      </a:lnTo>
                      <a:lnTo>
                        <a:pt x="794" y="1864"/>
                      </a:lnTo>
                      <a:lnTo>
                        <a:pt x="789" y="1858"/>
                      </a:lnTo>
                      <a:lnTo>
                        <a:pt x="786" y="1855"/>
                      </a:lnTo>
                      <a:lnTo>
                        <a:pt x="784" y="1854"/>
                      </a:lnTo>
                      <a:lnTo>
                        <a:pt x="782" y="1854"/>
                      </a:lnTo>
                      <a:lnTo>
                        <a:pt x="777" y="1854"/>
                      </a:lnTo>
                      <a:lnTo>
                        <a:pt x="770" y="1855"/>
                      </a:lnTo>
                      <a:lnTo>
                        <a:pt x="758" y="1856"/>
                      </a:lnTo>
                      <a:lnTo>
                        <a:pt x="749" y="1857"/>
                      </a:lnTo>
                      <a:lnTo>
                        <a:pt x="741" y="1858"/>
                      </a:lnTo>
                      <a:lnTo>
                        <a:pt x="735" y="1857"/>
                      </a:lnTo>
                      <a:lnTo>
                        <a:pt x="729" y="1857"/>
                      </a:lnTo>
                      <a:lnTo>
                        <a:pt x="713" y="1857"/>
                      </a:lnTo>
                      <a:lnTo>
                        <a:pt x="709" y="1857"/>
                      </a:lnTo>
                      <a:lnTo>
                        <a:pt x="707" y="1856"/>
                      </a:lnTo>
                      <a:lnTo>
                        <a:pt x="705" y="1853"/>
                      </a:lnTo>
                      <a:lnTo>
                        <a:pt x="703" y="1848"/>
                      </a:lnTo>
                      <a:lnTo>
                        <a:pt x="702" y="1841"/>
                      </a:lnTo>
                      <a:lnTo>
                        <a:pt x="698" y="1829"/>
                      </a:lnTo>
                      <a:lnTo>
                        <a:pt x="692" y="1818"/>
                      </a:lnTo>
                      <a:lnTo>
                        <a:pt x="687" y="1811"/>
                      </a:lnTo>
                      <a:lnTo>
                        <a:pt x="682" y="1806"/>
                      </a:lnTo>
                      <a:lnTo>
                        <a:pt x="677" y="1804"/>
                      </a:lnTo>
                      <a:lnTo>
                        <a:pt x="663" y="1800"/>
                      </a:lnTo>
                      <a:lnTo>
                        <a:pt x="646" y="1798"/>
                      </a:lnTo>
                      <a:lnTo>
                        <a:pt x="630" y="1794"/>
                      </a:lnTo>
                      <a:lnTo>
                        <a:pt x="615" y="1787"/>
                      </a:lnTo>
                      <a:lnTo>
                        <a:pt x="617" y="1781"/>
                      </a:lnTo>
                      <a:lnTo>
                        <a:pt x="619" y="1771"/>
                      </a:lnTo>
                      <a:lnTo>
                        <a:pt x="620" y="1762"/>
                      </a:lnTo>
                      <a:lnTo>
                        <a:pt x="621" y="1751"/>
                      </a:lnTo>
                      <a:lnTo>
                        <a:pt x="620" y="1741"/>
                      </a:lnTo>
                      <a:lnTo>
                        <a:pt x="619" y="1733"/>
                      </a:lnTo>
                      <a:lnTo>
                        <a:pt x="615" y="1725"/>
                      </a:lnTo>
                      <a:lnTo>
                        <a:pt x="610" y="1717"/>
                      </a:lnTo>
                      <a:lnTo>
                        <a:pt x="604" y="1712"/>
                      </a:lnTo>
                      <a:lnTo>
                        <a:pt x="599" y="1705"/>
                      </a:lnTo>
                      <a:lnTo>
                        <a:pt x="595" y="1700"/>
                      </a:lnTo>
                      <a:lnTo>
                        <a:pt x="593" y="1693"/>
                      </a:lnTo>
                      <a:lnTo>
                        <a:pt x="593" y="1687"/>
                      </a:lnTo>
                      <a:lnTo>
                        <a:pt x="592" y="1681"/>
                      </a:lnTo>
                      <a:lnTo>
                        <a:pt x="590" y="1675"/>
                      </a:lnTo>
                      <a:lnTo>
                        <a:pt x="583" y="1672"/>
                      </a:lnTo>
                      <a:lnTo>
                        <a:pt x="581" y="1671"/>
                      </a:lnTo>
                      <a:lnTo>
                        <a:pt x="575" y="1667"/>
                      </a:lnTo>
                      <a:lnTo>
                        <a:pt x="571" y="1663"/>
                      </a:lnTo>
                      <a:lnTo>
                        <a:pt x="581" y="1663"/>
                      </a:lnTo>
                      <a:lnTo>
                        <a:pt x="579" y="1661"/>
                      </a:lnTo>
                      <a:lnTo>
                        <a:pt x="577" y="1656"/>
                      </a:lnTo>
                      <a:lnTo>
                        <a:pt x="574" y="1654"/>
                      </a:lnTo>
                      <a:lnTo>
                        <a:pt x="567" y="1656"/>
                      </a:lnTo>
                      <a:lnTo>
                        <a:pt x="563" y="1657"/>
                      </a:lnTo>
                      <a:lnTo>
                        <a:pt x="558" y="1657"/>
                      </a:lnTo>
                      <a:lnTo>
                        <a:pt x="556" y="1656"/>
                      </a:lnTo>
                      <a:lnTo>
                        <a:pt x="553" y="1655"/>
                      </a:lnTo>
                      <a:lnTo>
                        <a:pt x="551" y="1656"/>
                      </a:lnTo>
                      <a:lnTo>
                        <a:pt x="549" y="1655"/>
                      </a:lnTo>
                      <a:lnTo>
                        <a:pt x="545" y="1654"/>
                      </a:lnTo>
                      <a:lnTo>
                        <a:pt x="542" y="1652"/>
                      </a:lnTo>
                      <a:lnTo>
                        <a:pt x="541" y="1651"/>
                      </a:lnTo>
                      <a:lnTo>
                        <a:pt x="541" y="1648"/>
                      </a:lnTo>
                      <a:lnTo>
                        <a:pt x="540" y="1646"/>
                      </a:lnTo>
                      <a:lnTo>
                        <a:pt x="539" y="1645"/>
                      </a:lnTo>
                      <a:lnTo>
                        <a:pt x="537" y="1642"/>
                      </a:lnTo>
                      <a:lnTo>
                        <a:pt x="536" y="1640"/>
                      </a:lnTo>
                      <a:lnTo>
                        <a:pt x="536" y="1636"/>
                      </a:lnTo>
                      <a:lnTo>
                        <a:pt x="534" y="1633"/>
                      </a:lnTo>
                      <a:lnTo>
                        <a:pt x="532" y="1630"/>
                      </a:lnTo>
                      <a:lnTo>
                        <a:pt x="531" y="1627"/>
                      </a:lnTo>
                      <a:lnTo>
                        <a:pt x="530" y="1623"/>
                      </a:lnTo>
                      <a:lnTo>
                        <a:pt x="529" y="1622"/>
                      </a:lnTo>
                      <a:lnTo>
                        <a:pt x="527" y="1622"/>
                      </a:lnTo>
                      <a:lnTo>
                        <a:pt x="525" y="1624"/>
                      </a:lnTo>
                      <a:lnTo>
                        <a:pt x="524" y="1626"/>
                      </a:lnTo>
                      <a:lnTo>
                        <a:pt x="523" y="1629"/>
                      </a:lnTo>
                      <a:lnTo>
                        <a:pt x="522" y="1631"/>
                      </a:lnTo>
                      <a:lnTo>
                        <a:pt x="521" y="1633"/>
                      </a:lnTo>
                      <a:lnTo>
                        <a:pt x="519" y="1634"/>
                      </a:lnTo>
                      <a:lnTo>
                        <a:pt x="518" y="1632"/>
                      </a:lnTo>
                      <a:lnTo>
                        <a:pt x="517" y="1629"/>
                      </a:lnTo>
                      <a:lnTo>
                        <a:pt x="516" y="1628"/>
                      </a:lnTo>
                      <a:lnTo>
                        <a:pt x="513" y="1628"/>
                      </a:lnTo>
                      <a:lnTo>
                        <a:pt x="512" y="1627"/>
                      </a:lnTo>
                      <a:lnTo>
                        <a:pt x="514" y="1626"/>
                      </a:lnTo>
                      <a:lnTo>
                        <a:pt x="517" y="1625"/>
                      </a:lnTo>
                      <a:lnTo>
                        <a:pt x="519" y="1623"/>
                      </a:lnTo>
                      <a:lnTo>
                        <a:pt x="521" y="1622"/>
                      </a:lnTo>
                      <a:lnTo>
                        <a:pt x="521" y="1620"/>
                      </a:lnTo>
                      <a:lnTo>
                        <a:pt x="521" y="1618"/>
                      </a:lnTo>
                      <a:lnTo>
                        <a:pt x="521" y="1615"/>
                      </a:lnTo>
                      <a:lnTo>
                        <a:pt x="522" y="1614"/>
                      </a:lnTo>
                      <a:lnTo>
                        <a:pt x="522" y="1612"/>
                      </a:lnTo>
                      <a:lnTo>
                        <a:pt x="522" y="1610"/>
                      </a:lnTo>
                      <a:lnTo>
                        <a:pt x="522" y="1607"/>
                      </a:lnTo>
                      <a:lnTo>
                        <a:pt x="521" y="1606"/>
                      </a:lnTo>
                      <a:lnTo>
                        <a:pt x="522" y="1603"/>
                      </a:lnTo>
                      <a:lnTo>
                        <a:pt x="521" y="1599"/>
                      </a:lnTo>
                      <a:lnTo>
                        <a:pt x="519" y="1597"/>
                      </a:lnTo>
                      <a:lnTo>
                        <a:pt x="517" y="1597"/>
                      </a:lnTo>
                      <a:lnTo>
                        <a:pt x="515" y="1595"/>
                      </a:lnTo>
                      <a:lnTo>
                        <a:pt x="513" y="1593"/>
                      </a:lnTo>
                      <a:lnTo>
                        <a:pt x="511" y="1593"/>
                      </a:lnTo>
                      <a:lnTo>
                        <a:pt x="509" y="1594"/>
                      </a:lnTo>
                      <a:lnTo>
                        <a:pt x="506" y="1594"/>
                      </a:lnTo>
                      <a:lnTo>
                        <a:pt x="503" y="1592"/>
                      </a:lnTo>
                      <a:lnTo>
                        <a:pt x="502" y="1591"/>
                      </a:lnTo>
                      <a:lnTo>
                        <a:pt x="500" y="1589"/>
                      </a:lnTo>
                      <a:lnTo>
                        <a:pt x="500" y="1587"/>
                      </a:lnTo>
                      <a:lnTo>
                        <a:pt x="500" y="1585"/>
                      </a:lnTo>
                      <a:lnTo>
                        <a:pt x="499" y="1583"/>
                      </a:lnTo>
                      <a:lnTo>
                        <a:pt x="499" y="1577"/>
                      </a:lnTo>
                      <a:lnTo>
                        <a:pt x="501" y="1576"/>
                      </a:lnTo>
                      <a:lnTo>
                        <a:pt x="502" y="1574"/>
                      </a:lnTo>
                      <a:lnTo>
                        <a:pt x="501" y="1573"/>
                      </a:lnTo>
                      <a:lnTo>
                        <a:pt x="500" y="1571"/>
                      </a:lnTo>
                      <a:lnTo>
                        <a:pt x="499" y="1569"/>
                      </a:lnTo>
                      <a:lnTo>
                        <a:pt x="498" y="1567"/>
                      </a:lnTo>
                      <a:lnTo>
                        <a:pt x="497" y="1565"/>
                      </a:lnTo>
                      <a:lnTo>
                        <a:pt x="497" y="1563"/>
                      </a:lnTo>
                      <a:lnTo>
                        <a:pt x="497" y="1562"/>
                      </a:lnTo>
                      <a:lnTo>
                        <a:pt x="497" y="1560"/>
                      </a:lnTo>
                      <a:lnTo>
                        <a:pt x="495" y="1559"/>
                      </a:lnTo>
                      <a:lnTo>
                        <a:pt x="493" y="1558"/>
                      </a:lnTo>
                      <a:lnTo>
                        <a:pt x="489" y="1555"/>
                      </a:lnTo>
                      <a:lnTo>
                        <a:pt x="486" y="1553"/>
                      </a:lnTo>
                      <a:lnTo>
                        <a:pt x="483" y="1553"/>
                      </a:lnTo>
                      <a:lnTo>
                        <a:pt x="480" y="1553"/>
                      </a:lnTo>
                      <a:lnTo>
                        <a:pt x="479" y="1552"/>
                      </a:lnTo>
                      <a:lnTo>
                        <a:pt x="475" y="1552"/>
                      </a:lnTo>
                      <a:lnTo>
                        <a:pt x="472" y="1553"/>
                      </a:lnTo>
                      <a:lnTo>
                        <a:pt x="469" y="1554"/>
                      </a:lnTo>
                      <a:lnTo>
                        <a:pt x="467" y="1555"/>
                      </a:lnTo>
                      <a:lnTo>
                        <a:pt x="465" y="1558"/>
                      </a:lnTo>
                      <a:lnTo>
                        <a:pt x="462" y="1559"/>
                      </a:lnTo>
                      <a:lnTo>
                        <a:pt x="457" y="1557"/>
                      </a:lnTo>
                      <a:lnTo>
                        <a:pt x="451" y="1554"/>
                      </a:lnTo>
                      <a:lnTo>
                        <a:pt x="434" y="1540"/>
                      </a:lnTo>
                      <a:lnTo>
                        <a:pt x="430" y="1539"/>
                      </a:lnTo>
                      <a:lnTo>
                        <a:pt x="426" y="1539"/>
                      </a:lnTo>
                      <a:lnTo>
                        <a:pt x="420" y="1540"/>
                      </a:lnTo>
                      <a:lnTo>
                        <a:pt x="415" y="1541"/>
                      </a:lnTo>
                      <a:lnTo>
                        <a:pt x="411" y="1542"/>
                      </a:lnTo>
                      <a:lnTo>
                        <a:pt x="409" y="1543"/>
                      </a:lnTo>
                      <a:lnTo>
                        <a:pt x="407" y="1544"/>
                      </a:lnTo>
                      <a:lnTo>
                        <a:pt x="392" y="1541"/>
                      </a:lnTo>
                      <a:lnTo>
                        <a:pt x="378" y="1538"/>
                      </a:lnTo>
                      <a:lnTo>
                        <a:pt x="357" y="1532"/>
                      </a:lnTo>
                      <a:lnTo>
                        <a:pt x="345" y="1532"/>
                      </a:lnTo>
                      <a:lnTo>
                        <a:pt x="343" y="1529"/>
                      </a:lnTo>
                      <a:lnTo>
                        <a:pt x="340" y="1526"/>
                      </a:lnTo>
                      <a:lnTo>
                        <a:pt x="338" y="1523"/>
                      </a:lnTo>
                      <a:lnTo>
                        <a:pt x="336" y="1519"/>
                      </a:lnTo>
                      <a:lnTo>
                        <a:pt x="333" y="1514"/>
                      </a:lnTo>
                      <a:lnTo>
                        <a:pt x="328" y="1506"/>
                      </a:lnTo>
                      <a:lnTo>
                        <a:pt x="325" y="1502"/>
                      </a:lnTo>
                      <a:lnTo>
                        <a:pt x="322" y="1498"/>
                      </a:lnTo>
                      <a:lnTo>
                        <a:pt x="321" y="1496"/>
                      </a:lnTo>
                      <a:lnTo>
                        <a:pt x="320" y="1491"/>
                      </a:lnTo>
                      <a:lnTo>
                        <a:pt x="320" y="1487"/>
                      </a:lnTo>
                      <a:lnTo>
                        <a:pt x="319" y="1484"/>
                      </a:lnTo>
                      <a:lnTo>
                        <a:pt x="317" y="1482"/>
                      </a:lnTo>
                      <a:lnTo>
                        <a:pt x="315" y="1480"/>
                      </a:lnTo>
                      <a:lnTo>
                        <a:pt x="312" y="1477"/>
                      </a:lnTo>
                      <a:lnTo>
                        <a:pt x="311" y="1473"/>
                      </a:lnTo>
                      <a:lnTo>
                        <a:pt x="311" y="1470"/>
                      </a:lnTo>
                      <a:lnTo>
                        <a:pt x="311" y="1467"/>
                      </a:lnTo>
                      <a:lnTo>
                        <a:pt x="309" y="1464"/>
                      </a:lnTo>
                      <a:lnTo>
                        <a:pt x="307" y="1460"/>
                      </a:lnTo>
                      <a:lnTo>
                        <a:pt x="305" y="1459"/>
                      </a:lnTo>
                      <a:lnTo>
                        <a:pt x="302" y="1459"/>
                      </a:lnTo>
                      <a:lnTo>
                        <a:pt x="300" y="1459"/>
                      </a:lnTo>
                      <a:lnTo>
                        <a:pt x="296" y="1458"/>
                      </a:lnTo>
                      <a:lnTo>
                        <a:pt x="291" y="1456"/>
                      </a:lnTo>
                      <a:lnTo>
                        <a:pt x="286" y="1451"/>
                      </a:lnTo>
                      <a:lnTo>
                        <a:pt x="282" y="1447"/>
                      </a:lnTo>
                      <a:lnTo>
                        <a:pt x="278" y="1442"/>
                      </a:lnTo>
                      <a:lnTo>
                        <a:pt x="276" y="1437"/>
                      </a:lnTo>
                      <a:lnTo>
                        <a:pt x="275" y="1434"/>
                      </a:lnTo>
                      <a:lnTo>
                        <a:pt x="274" y="1432"/>
                      </a:lnTo>
                      <a:lnTo>
                        <a:pt x="270" y="1429"/>
                      </a:lnTo>
                      <a:lnTo>
                        <a:pt x="267" y="1426"/>
                      </a:lnTo>
                      <a:lnTo>
                        <a:pt x="264" y="1421"/>
                      </a:lnTo>
                      <a:lnTo>
                        <a:pt x="262" y="1417"/>
                      </a:lnTo>
                      <a:lnTo>
                        <a:pt x="263" y="1410"/>
                      </a:lnTo>
                      <a:lnTo>
                        <a:pt x="264" y="1405"/>
                      </a:lnTo>
                      <a:lnTo>
                        <a:pt x="268" y="1401"/>
                      </a:lnTo>
                      <a:lnTo>
                        <a:pt x="272" y="1396"/>
                      </a:lnTo>
                      <a:lnTo>
                        <a:pt x="277" y="1394"/>
                      </a:lnTo>
                      <a:lnTo>
                        <a:pt x="281" y="1392"/>
                      </a:lnTo>
                      <a:lnTo>
                        <a:pt x="286" y="1390"/>
                      </a:lnTo>
                      <a:lnTo>
                        <a:pt x="289" y="1387"/>
                      </a:lnTo>
                      <a:lnTo>
                        <a:pt x="291" y="1384"/>
                      </a:lnTo>
                      <a:lnTo>
                        <a:pt x="289" y="1381"/>
                      </a:lnTo>
                      <a:lnTo>
                        <a:pt x="286" y="1379"/>
                      </a:lnTo>
                      <a:lnTo>
                        <a:pt x="284" y="1378"/>
                      </a:lnTo>
                      <a:lnTo>
                        <a:pt x="282" y="1375"/>
                      </a:lnTo>
                      <a:lnTo>
                        <a:pt x="280" y="1371"/>
                      </a:lnTo>
                      <a:lnTo>
                        <a:pt x="279" y="1369"/>
                      </a:lnTo>
                      <a:lnTo>
                        <a:pt x="276" y="1367"/>
                      </a:lnTo>
                      <a:lnTo>
                        <a:pt x="274" y="1364"/>
                      </a:lnTo>
                      <a:lnTo>
                        <a:pt x="272" y="1361"/>
                      </a:lnTo>
                      <a:lnTo>
                        <a:pt x="271" y="1358"/>
                      </a:lnTo>
                      <a:lnTo>
                        <a:pt x="272" y="1356"/>
                      </a:lnTo>
                      <a:lnTo>
                        <a:pt x="272" y="1354"/>
                      </a:lnTo>
                      <a:lnTo>
                        <a:pt x="274" y="1351"/>
                      </a:lnTo>
                      <a:lnTo>
                        <a:pt x="279" y="1349"/>
                      </a:lnTo>
                      <a:lnTo>
                        <a:pt x="283" y="1345"/>
                      </a:lnTo>
                      <a:lnTo>
                        <a:pt x="284" y="1340"/>
                      </a:lnTo>
                      <a:lnTo>
                        <a:pt x="284" y="1338"/>
                      </a:lnTo>
                      <a:lnTo>
                        <a:pt x="285" y="1332"/>
                      </a:lnTo>
                      <a:lnTo>
                        <a:pt x="285" y="1325"/>
                      </a:lnTo>
                      <a:lnTo>
                        <a:pt x="286" y="1320"/>
                      </a:lnTo>
                      <a:lnTo>
                        <a:pt x="285" y="1314"/>
                      </a:lnTo>
                      <a:lnTo>
                        <a:pt x="282" y="1308"/>
                      </a:lnTo>
                      <a:lnTo>
                        <a:pt x="280" y="1306"/>
                      </a:lnTo>
                      <a:lnTo>
                        <a:pt x="277" y="1303"/>
                      </a:lnTo>
                      <a:lnTo>
                        <a:pt x="272" y="1292"/>
                      </a:lnTo>
                      <a:lnTo>
                        <a:pt x="264" y="1290"/>
                      </a:lnTo>
                      <a:lnTo>
                        <a:pt x="261" y="1283"/>
                      </a:lnTo>
                      <a:lnTo>
                        <a:pt x="258" y="1278"/>
                      </a:lnTo>
                      <a:lnTo>
                        <a:pt x="257" y="1272"/>
                      </a:lnTo>
                      <a:lnTo>
                        <a:pt x="256" y="1267"/>
                      </a:lnTo>
                      <a:lnTo>
                        <a:pt x="255" y="1263"/>
                      </a:lnTo>
                      <a:lnTo>
                        <a:pt x="254" y="1261"/>
                      </a:lnTo>
                      <a:lnTo>
                        <a:pt x="251" y="1258"/>
                      </a:lnTo>
                      <a:lnTo>
                        <a:pt x="250" y="1256"/>
                      </a:lnTo>
                      <a:lnTo>
                        <a:pt x="250" y="1251"/>
                      </a:lnTo>
                      <a:lnTo>
                        <a:pt x="251" y="1248"/>
                      </a:lnTo>
                      <a:lnTo>
                        <a:pt x="252" y="1247"/>
                      </a:lnTo>
                      <a:lnTo>
                        <a:pt x="254" y="1247"/>
                      </a:lnTo>
                      <a:lnTo>
                        <a:pt x="255" y="1248"/>
                      </a:lnTo>
                      <a:lnTo>
                        <a:pt x="257" y="1248"/>
                      </a:lnTo>
                      <a:lnTo>
                        <a:pt x="259" y="1249"/>
                      </a:lnTo>
                      <a:lnTo>
                        <a:pt x="262" y="1248"/>
                      </a:lnTo>
                      <a:lnTo>
                        <a:pt x="266" y="1245"/>
                      </a:lnTo>
                      <a:lnTo>
                        <a:pt x="268" y="1242"/>
                      </a:lnTo>
                      <a:lnTo>
                        <a:pt x="268" y="1240"/>
                      </a:lnTo>
                      <a:lnTo>
                        <a:pt x="266" y="1238"/>
                      </a:lnTo>
                      <a:lnTo>
                        <a:pt x="263" y="1236"/>
                      </a:lnTo>
                      <a:lnTo>
                        <a:pt x="261" y="1236"/>
                      </a:lnTo>
                      <a:lnTo>
                        <a:pt x="259" y="1235"/>
                      </a:lnTo>
                      <a:lnTo>
                        <a:pt x="257" y="1233"/>
                      </a:lnTo>
                      <a:lnTo>
                        <a:pt x="254" y="1232"/>
                      </a:lnTo>
                      <a:lnTo>
                        <a:pt x="249" y="1231"/>
                      </a:lnTo>
                      <a:lnTo>
                        <a:pt x="243" y="1231"/>
                      </a:lnTo>
                      <a:lnTo>
                        <a:pt x="240" y="1231"/>
                      </a:lnTo>
                      <a:lnTo>
                        <a:pt x="239" y="1228"/>
                      </a:lnTo>
                      <a:lnTo>
                        <a:pt x="239" y="1225"/>
                      </a:lnTo>
                      <a:lnTo>
                        <a:pt x="239" y="1224"/>
                      </a:lnTo>
                      <a:lnTo>
                        <a:pt x="240" y="1222"/>
                      </a:lnTo>
                      <a:lnTo>
                        <a:pt x="243" y="1218"/>
                      </a:lnTo>
                      <a:lnTo>
                        <a:pt x="243" y="1216"/>
                      </a:lnTo>
                      <a:lnTo>
                        <a:pt x="243" y="1214"/>
                      </a:lnTo>
                      <a:lnTo>
                        <a:pt x="241" y="1212"/>
                      </a:lnTo>
                      <a:lnTo>
                        <a:pt x="240" y="1210"/>
                      </a:lnTo>
                      <a:lnTo>
                        <a:pt x="240" y="1208"/>
                      </a:lnTo>
                      <a:lnTo>
                        <a:pt x="239" y="1205"/>
                      </a:lnTo>
                      <a:lnTo>
                        <a:pt x="239" y="1201"/>
                      </a:lnTo>
                      <a:lnTo>
                        <a:pt x="238" y="1198"/>
                      </a:lnTo>
                      <a:lnTo>
                        <a:pt x="237" y="1195"/>
                      </a:lnTo>
                      <a:lnTo>
                        <a:pt x="237" y="1194"/>
                      </a:lnTo>
                      <a:lnTo>
                        <a:pt x="234" y="1189"/>
                      </a:lnTo>
                      <a:lnTo>
                        <a:pt x="233" y="1187"/>
                      </a:lnTo>
                      <a:lnTo>
                        <a:pt x="233" y="1184"/>
                      </a:lnTo>
                      <a:lnTo>
                        <a:pt x="234" y="1180"/>
                      </a:lnTo>
                      <a:lnTo>
                        <a:pt x="236" y="1175"/>
                      </a:lnTo>
                      <a:lnTo>
                        <a:pt x="235" y="1172"/>
                      </a:lnTo>
                      <a:lnTo>
                        <a:pt x="235" y="1168"/>
                      </a:lnTo>
                      <a:lnTo>
                        <a:pt x="235" y="1165"/>
                      </a:lnTo>
                      <a:lnTo>
                        <a:pt x="236" y="1162"/>
                      </a:lnTo>
                      <a:lnTo>
                        <a:pt x="239" y="1156"/>
                      </a:lnTo>
                      <a:lnTo>
                        <a:pt x="238" y="1154"/>
                      </a:lnTo>
                      <a:lnTo>
                        <a:pt x="236" y="1153"/>
                      </a:lnTo>
                      <a:lnTo>
                        <a:pt x="233" y="1153"/>
                      </a:lnTo>
                      <a:lnTo>
                        <a:pt x="228" y="1154"/>
                      </a:lnTo>
                      <a:lnTo>
                        <a:pt x="221" y="1154"/>
                      </a:lnTo>
                      <a:lnTo>
                        <a:pt x="210" y="1160"/>
                      </a:lnTo>
                      <a:lnTo>
                        <a:pt x="199" y="1166"/>
                      </a:lnTo>
                      <a:lnTo>
                        <a:pt x="191" y="1172"/>
                      </a:lnTo>
                      <a:lnTo>
                        <a:pt x="188" y="1175"/>
                      </a:lnTo>
                      <a:lnTo>
                        <a:pt x="185" y="1177"/>
                      </a:lnTo>
                      <a:lnTo>
                        <a:pt x="182" y="1178"/>
                      </a:lnTo>
                      <a:lnTo>
                        <a:pt x="182" y="1180"/>
                      </a:lnTo>
                      <a:lnTo>
                        <a:pt x="178" y="1179"/>
                      </a:lnTo>
                      <a:lnTo>
                        <a:pt x="175" y="1176"/>
                      </a:lnTo>
                      <a:lnTo>
                        <a:pt x="174" y="1174"/>
                      </a:lnTo>
                      <a:lnTo>
                        <a:pt x="171" y="1172"/>
                      </a:lnTo>
                      <a:lnTo>
                        <a:pt x="170" y="1171"/>
                      </a:lnTo>
                      <a:lnTo>
                        <a:pt x="170" y="1169"/>
                      </a:lnTo>
                      <a:lnTo>
                        <a:pt x="169" y="1167"/>
                      </a:lnTo>
                      <a:lnTo>
                        <a:pt x="169" y="1164"/>
                      </a:lnTo>
                      <a:lnTo>
                        <a:pt x="169" y="1163"/>
                      </a:lnTo>
                      <a:lnTo>
                        <a:pt x="171" y="1159"/>
                      </a:lnTo>
                      <a:lnTo>
                        <a:pt x="171" y="1158"/>
                      </a:lnTo>
                      <a:lnTo>
                        <a:pt x="172" y="1156"/>
                      </a:lnTo>
                      <a:lnTo>
                        <a:pt x="171" y="1152"/>
                      </a:lnTo>
                      <a:lnTo>
                        <a:pt x="171" y="1149"/>
                      </a:lnTo>
                      <a:lnTo>
                        <a:pt x="171" y="1145"/>
                      </a:lnTo>
                      <a:lnTo>
                        <a:pt x="170" y="1142"/>
                      </a:lnTo>
                      <a:lnTo>
                        <a:pt x="169" y="1138"/>
                      </a:lnTo>
                      <a:lnTo>
                        <a:pt x="166" y="1134"/>
                      </a:lnTo>
                      <a:lnTo>
                        <a:pt x="165" y="1132"/>
                      </a:lnTo>
                      <a:lnTo>
                        <a:pt x="163" y="1130"/>
                      </a:lnTo>
                      <a:lnTo>
                        <a:pt x="162" y="1130"/>
                      </a:lnTo>
                      <a:lnTo>
                        <a:pt x="159" y="1128"/>
                      </a:lnTo>
                      <a:lnTo>
                        <a:pt x="158" y="1126"/>
                      </a:lnTo>
                      <a:lnTo>
                        <a:pt x="157" y="1124"/>
                      </a:lnTo>
                      <a:lnTo>
                        <a:pt x="155" y="1122"/>
                      </a:lnTo>
                      <a:lnTo>
                        <a:pt x="154" y="1121"/>
                      </a:lnTo>
                      <a:lnTo>
                        <a:pt x="152" y="1120"/>
                      </a:lnTo>
                      <a:lnTo>
                        <a:pt x="151" y="1117"/>
                      </a:lnTo>
                      <a:lnTo>
                        <a:pt x="150" y="1114"/>
                      </a:lnTo>
                      <a:lnTo>
                        <a:pt x="147" y="1112"/>
                      </a:lnTo>
                      <a:lnTo>
                        <a:pt x="142" y="1110"/>
                      </a:lnTo>
                      <a:lnTo>
                        <a:pt x="138" y="1109"/>
                      </a:lnTo>
                      <a:lnTo>
                        <a:pt x="134" y="1107"/>
                      </a:lnTo>
                      <a:lnTo>
                        <a:pt x="133" y="1107"/>
                      </a:lnTo>
                      <a:lnTo>
                        <a:pt x="131" y="1107"/>
                      </a:lnTo>
                      <a:lnTo>
                        <a:pt x="130" y="1106"/>
                      </a:lnTo>
                      <a:lnTo>
                        <a:pt x="127" y="1105"/>
                      </a:lnTo>
                      <a:lnTo>
                        <a:pt x="125" y="1104"/>
                      </a:lnTo>
                      <a:lnTo>
                        <a:pt x="121" y="1104"/>
                      </a:lnTo>
                      <a:lnTo>
                        <a:pt x="117" y="1104"/>
                      </a:lnTo>
                      <a:lnTo>
                        <a:pt x="114" y="1102"/>
                      </a:lnTo>
                      <a:lnTo>
                        <a:pt x="110" y="1101"/>
                      </a:lnTo>
                      <a:lnTo>
                        <a:pt x="107" y="1099"/>
                      </a:lnTo>
                      <a:lnTo>
                        <a:pt x="105" y="1098"/>
                      </a:lnTo>
                      <a:lnTo>
                        <a:pt x="105" y="1095"/>
                      </a:lnTo>
                      <a:lnTo>
                        <a:pt x="104" y="1092"/>
                      </a:lnTo>
                      <a:lnTo>
                        <a:pt x="102" y="1088"/>
                      </a:lnTo>
                      <a:lnTo>
                        <a:pt x="101" y="1082"/>
                      </a:lnTo>
                      <a:lnTo>
                        <a:pt x="101" y="1078"/>
                      </a:lnTo>
                      <a:lnTo>
                        <a:pt x="102" y="1077"/>
                      </a:lnTo>
                      <a:lnTo>
                        <a:pt x="105" y="1075"/>
                      </a:lnTo>
                      <a:lnTo>
                        <a:pt x="108" y="1073"/>
                      </a:lnTo>
                      <a:lnTo>
                        <a:pt x="112" y="1071"/>
                      </a:lnTo>
                      <a:lnTo>
                        <a:pt x="113" y="1069"/>
                      </a:lnTo>
                      <a:lnTo>
                        <a:pt x="113" y="1067"/>
                      </a:lnTo>
                      <a:lnTo>
                        <a:pt x="113" y="1066"/>
                      </a:lnTo>
                      <a:lnTo>
                        <a:pt x="111" y="1064"/>
                      </a:lnTo>
                      <a:lnTo>
                        <a:pt x="109" y="1062"/>
                      </a:lnTo>
                      <a:lnTo>
                        <a:pt x="108" y="1060"/>
                      </a:lnTo>
                      <a:lnTo>
                        <a:pt x="107" y="1059"/>
                      </a:lnTo>
                      <a:lnTo>
                        <a:pt x="107" y="1057"/>
                      </a:lnTo>
                      <a:lnTo>
                        <a:pt x="108" y="1053"/>
                      </a:lnTo>
                      <a:lnTo>
                        <a:pt x="110" y="1045"/>
                      </a:lnTo>
                      <a:lnTo>
                        <a:pt x="110" y="1042"/>
                      </a:lnTo>
                      <a:lnTo>
                        <a:pt x="110" y="1040"/>
                      </a:lnTo>
                      <a:lnTo>
                        <a:pt x="109" y="1038"/>
                      </a:lnTo>
                      <a:lnTo>
                        <a:pt x="107" y="1035"/>
                      </a:lnTo>
                      <a:lnTo>
                        <a:pt x="105" y="1032"/>
                      </a:lnTo>
                      <a:lnTo>
                        <a:pt x="103" y="1029"/>
                      </a:lnTo>
                      <a:lnTo>
                        <a:pt x="100" y="1026"/>
                      </a:lnTo>
                      <a:lnTo>
                        <a:pt x="97" y="1021"/>
                      </a:lnTo>
                      <a:lnTo>
                        <a:pt x="95" y="1018"/>
                      </a:lnTo>
                      <a:lnTo>
                        <a:pt x="91" y="1014"/>
                      </a:lnTo>
                      <a:lnTo>
                        <a:pt x="92" y="1007"/>
                      </a:lnTo>
                      <a:lnTo>
                        <a:pt x="90" y="1002"/>
                      </a:lnTo>
                      <a:lnTo>
                        <a:pt x="91" y="992"/>
                      </a:lnTo>
                      <a:lnTo>
                        <a:pt x="94" y="981"/>
                      </a:lnTo>
                      <a:lnTo>
                        <a:pt x="94" y="971"/>
                      </a:lnTo>
                      <a:lnTo>
                        <a:pt x="92" y="966"/>
                      </a:lnTo>
                      <a:lnTo>
                        <a:pt x="91" y="964"/>
                      </a:lnTo>
                      <a:lnTo>
                        <a:pt x="87" y="958"/>
                      </a:lnTo>
                      <a:lnTo>
                        <a:pt x="82" y="949"/>
                      </a:lnTo>
                      <a:lnTo>
                        <a:pt x="78" y="940"/>
                      </a:lnTo>
                      <a:lnTo>
                        <a:pt x="75" y="931"/>
                      </a:lnTo>
                      <a:lnTo>
                        <a:pt x="76" y="922"/>
                      </a:lnTo>
                      <a:lnTo>
                        <a:pt x="79" y="914"/>
                      </a:lnTo>
                      <a:lnTo>
                        <a:pt x="86" y="904"/>
                      </a:lnTo>
                      <a:lnTo>
                        <a:pt x="91" y="893"/>
                      </a:lnTo>
                      <a:lnTo>
                        <a:pt x="92" y="887"/>
                      </a:lnTo>
                      <a:lnTo>
                        <a:pt x="91" y="881"/>
                      </a:lnTo>
                      <a:lnTo>
                        <a:pt x="89" y="873"/>
                      </a:lnTo>
                      <a:lnTo>
                        <a:pt x="86" y="860"/>
                      </a:lnTo>
                      <a:lnTo>
                        <a:pt x="82" y="846"/>
                      </a:lnTo>
                      <a:lnTo>
                        <a:pt x="78" y="833"/>
                      </a:lnTo>
                      <a:lnTo>
                        <a:pt x="77" y="831"/>
                      </a:lnTo>
                      <a:lnTo>
                        <a:pt x="75" y="831"/>
                      </a:lnTo>
                      <a:lnTo>
                        <a:pt x="74" y="830"/>
                      </a:lnTo>
                      <a:lnTo>
                        <a:pt x="71" y="828"/>
                      </a:lnTo>
                      <a:lnTo>
                        <a:pt x="69" y="827"/>
                      </a:lnTo>
                      <a:lnTo>
                        <a:pt x="67" y="827"/>
                      </a:lnTo>
                      <a:lnTo>
                        <a:pt x="64" y="826"/>
                      </a:lnTo>
                      <a:lnTo>
                        <a:pt x="60" y="824"/>
                      </a:lnTo>
                      <a:lnTo>
                        <a:pt x="57" y="823"/>
                      </a:lnTo>
                      <a:lnTo>
                        <a:pt x="55" y="821"/>
                      </a:lnTo>
                      <a:lnTo>
                        <a:pt x="54" y="819"/>
                      </a:lnTo>
                      <a:lnTo>
                        <a:pt x="52" y="816"/>
                      </a:lnTo>
                      <a:lnTo>
                        <a:pt x="51" y="812"/>
                      </a:lnTo>
                      <a:lnTo>
                        <a:pt x="48" y="808"/>
                      </a:lnTo>
                      <a:lnTo>
                        <a:pt x="46" y="802"/>
                      </a:lnTo>
                      <a:lnTo>
                        <a:pt x="48" y="798"/>
                      </a:lnTo>
                      <a:lnTo>
                        <a:pt x="50" y="796"/>
                      </a:lnTo>
                      <a:lnTo>
                        <a:pt x="53" y="792"/>
                      </a:lnTo>
                      <a:lnTo>
                        <a:pt x="56" y="789"/>
                      </a:lnTo>
                      <a:lnTo>
                        <a:pt x="59" y="788"/>
                      </a:lnTo>
                      <a:lnTo>
                        <a:pt x="64" y="787"/>
                      </a:lnTo>
                      <a:lnTo>
                        <a:pt x="66" y="786"/>
                      </a:lnTo>
                      <a:lnTo>
                        <a:pt x="68" y="784"/>
                      </a:lnTo>
                      <a:lnTo>
                        <a:pt x="71" y="782"/>
                      </a:lnTo>
                      <a:lnTo>
                        <a:pt x="76" y="780"/>
                      </a:lnTo>
                      <a:lnTo>
                        <a:pt x="74" y="779"/>
                      </a:lnTo>
                      <a:lnTo>
                        <a:pt x="73" y="777"/>
                      </a:lnTo>
                      <a:lnTo>
                        <a:pt x="73" y="774"/>
                      </a:lnTo>
                      <a:lnTo>
                        <a:pt x="72" y="770"/>
                      </a:lnTo>
                      <a:lnTo>
                        <a:pt x="70" y="767"/>
                      </a:lnTo>
                      <a:lnTo>
                        <a:pt x="69" y="765"/>
                      </a:lnTo>
                      <a:lnTo>
                        <a:pt x="67" y="763"/>
                      </a:lnTo>
                      <a:lnTo>
                        <a:pt x="64" y="761"/>
                      </a:lnTo>
                      <a:lnTo>
                        <a:pt x="62" y="759"/>
                      </a:lnTo>
                      <a:lnTo>
                        <a:pt x="53" y="754"/>
                      </a:lnTo>
                      <a:lnTo>
                        <a:pt x="49" y="750"/>
                      </a:lnTo>
                      <a:lnTo>
                        <a:pt x="46" y="747"/>
                      </a:lnTo>
                      <a:lnTo>
                        <a:pt x="45" y="745"/>
                      </a:lnTo>
                      <a:lnTo>
                        <a:pt x="44" y="743"/>
                      </a:lnTo>
                      <a:lnTo>
                        <a:pt x="42" y="737"/>
                      </a:lnTo>
                      <a:lnTo>
                        <a:pt x="39" y="732"/>
                      </a:lnTo>
                      <a:lnTo>
                        <a:pt x="37" y="730"/>
                      </a:lnTo>
                      <a:lnTo>
                        <a:pt x="34" y="728"/>
                      </a:lnTo>
                      <a:lnTo>
                        <a:pt x="32" y="727"/>
                      </a:lnTo>
                      <a:lnTo>
                        <a:pt x="29" y="726"/>
                      </a:lnTo>
                      <a:lnTo>
                        <a:pt x="28" y="724"/>
                      </a:lnTo>
                      <a:lnTo>
                        <a:pt x="21" y="717"/>
                      </a:lnTo>
                      <a:lnTo>
                        <a:pt x="14" y="710"/>
                      </a:lnTo>
                      <a:lnTo>
                        <a:pt x="13" y="708"/>
                      </a:lnTo>
                      <a:lnTo>
                        <a:pt x="11" y="706"/>
                      </a:lnTo>
                      <a:lnTo>
                        <a:pt x="10" y="703"/>
                      </a:lnTo>
                      <a:lnTo>
                        <a:pt x="11" y="694"/>
                      </a:lnTo>
                      <a:lnTo>
                        <a:pt x="9" y="684"/>
                      </a:lnTo>
                      <a:lnTo>
                        <a:pt x="8" y="677"/>
                      </a:lnTo>
                      <a:lnTo>
                        <a:pt x="9" y="671"/>
                      </a:lnTo>
                      <a:lnTo>
                        <a:pt x="9" y="667"/>
                      </a:lnTo>
                      <a:lnTo>
                        <a:pt x="8" y="663"/>
                      </a:lnTo>
                      <a:lnTo>
                        <a:pt x="6" y="659"/>
                      </a:lnTo>
                      <a:lnTo>
                        <a:pt x="4" y="655"/>
                      </a:lnTo>
                      <a:lnTo>
                        <a:pt x="1" y="647"/>
                      </a:lnTo>
                      <a:lnTo>
                        <a:pt x="0" y="642"/>
                      </a:lnTo>
                      <a:lnTo>
                        <a:pt x="0" y="638"/>
                      </a:lnTo>
                      <a:lnTo>
                        <a:pt x="1" y="635"/>
                      </a:lnTo>
                      <a:lnTo>
                        <a:pt x="4" y="632"/>
                      </a:lnTo>
                      <a:lnTo>
                        <a:pt x="7" y="628"/>
                      </a:lnTo>
                      <a:lnTo>
                        <a:pt x="17" y="621"/>
                      </a:lnTo>
                      <a:lnTo>
                        <a:pt x="30" y="611"/>
                      </a:lnTo>
                      <a:lnTo>
                        <a:pt x="56" y="594"/>
                      </a:lnTo>
                      <a:lnTo>
                        <a:pt x="73" y="582"/>
                      </a:lnTo>
                      <a:lnTo>
                        <a:pt x="95" y="568"/>
                      </a:lnTo>
                      <a:lnTo>
                        <a:pt x="110" y="558"/>
                      </a:lnTo>
                      <a:lnTo>
                        <a:pt x="123" y="552"/>
                      </a:lnTo>
                      <a:lnTo>
                        <a:pt x="132" y="549"/>
                      </a:lnTo>
                      <a:lnTo>
                        <a:pt x="137" y="549"/>
                      </a:lnTo>
                      <a:lnTo>
                        <a:pt x="142" y="551"/>
                      </a:lnTo>
                      <a:lnTo>
                        <a:pt x="148" y="552"/>
                      </a:lnTo>
                      <a:lnTo>
                        <a:pt x="154" y="553"/>
                      </a:lnTo>
                      <a:lnTo>
                        <a:pt x="158" y="552"/>
                      </a:lnTo>
                      <a:lnTo>
                        <a:pt x="166" y="548"/>
                      </a:lnTo>
                      <a:lnTo>
                        <a:pt x="178" y="538"/>
                      </a:lnTo>
                      <a:lnTo>
                        <a:pt x="190" y="526"/>
                      </a:lnTo>
                      <a:lnTo>
                        <a:pt x="203" y="514"/>
                      </a:lnTo>
                      <a:lnTo>
                        <a:pt x="212" y="510"/>
                      </a:lnTo>
                      <a:lnTo>
                        <a:pt x="222" y="508"/>
                      </a:lnTo>
                      <a:lnTo>
                        <a:pt x="237" y="509"/>
                      </a:lnTo>
                      <a:lnTo>
                        <a:pt x="253" y="509"/>
                      </a:lnTo>
                      <a:lnTo>
                        <a:pt x="261" y="507"/>
                      </a:lnTo>
                      <a:lnTo>
                        <a:pt x="270" y="504"/>
                      </a:lnTo>
                      <a:lnTo>
                        <a:pt x="276" y="500"/>
                      </a:lnTo>
                      <a:lnTo>
                        <a:pt x="280" y="494"/>
                      </a:lnTo>
                      <a:lnTo>
                        <a:pt x="282" y="489"/>
                      </a:lnTo>
                      <a:lnTo>
                        <a:pt x="283" y="484"/>
                      </a:lnTo>
                      <a:lnTo>
                        <a:pt x="284" y="479"/>
                      </a:lnTo>
                      <a:lnTo>
                        <a:pt x="284" y="476"/>
                      </a:lnTo>
                      <a:lnTo>
                        <a:pt x="285" y="473"/>
                      </a:lnTo>
                      <a:lnTo>
                        <a:pt x="290" y="468"/>
                      </a:lnTo>
                      <a:lnTo>
                        <a:pt x="293" y="465"/>
                      </a:lnTo>
                      <a:lnTo>
                        <a:pt x="293" y="464"/>
                      </a:lnTo>
                      <a:lnTo>
                        <a:pt x="291" y="463"/>
                      </a:lnTo>
                      <a:lnTo>
                        <a:pt x="289" y="462"/>
                      </a:lnTo>
                      <a:lnTo>
                        <a:pt x="287" y="460"/>
                      </a:lnTo>
                      <a:lnTo>
                        <a:pt x="286" y="457"/>
                      </a:lnTo>
                      <a:lnTo>
                        <a:pt x="285" y="453"/>
                      </a:lnTo>
                      <a:lnTo>
                        <a:pt x="283" y="448"/>
                      </a:lnTo>
                      <a:lnTo>
                        <a:pt x="282" y="445"/>
                      </a:lnTo>
                      <a:lnTo>
                        <a:pt x="282" y="444"/>
                      </a:lnTo>
                      <a:lnTo>
                        <a:pt x="283" y="442"/>
                      </a:lnTo>
                      <a:lnTo>
                        <a:pt x="283" y="440"/>
                      </a:lnTo>
                      <a:lnTo>
                        <a:pt x="283" y="438"/>
                      </a:lnTo>
                      <a:lnTo>
                        <a:pt x="282" y="436"/>
                      </a:lnTo>
                      <a:lnTo>
                        <a:pt x="282" y="433"/>
                      </a:lnTo>
                      <a:lnTo>
                        <a:pt x="281" y="429"/>
                      </a:lnTo>
                      <a:lnTo>
                        <a:pt x="278" y="427"/>
                      </a:lnTo>
                      <a:lnTo>
                        <a:pt x="274" y="423"/>
                      </a:lnTo>
                      <a:lnTo>
                        <a:pt x="269" y="420"/>
                      </a:lnTo>
                      <a:lnTo>
                        <a:pt x="262" y="417"/>
                      </a:lnTo>
                      <a:lnTo>
                        <a:pt x="255" y="414"/>
                      </a:lnTo>
                      <a:lnTo>
                        <a:pt x="251" y="411"/>
                      </a:lnTo>
                      <a:lnTo>
                        <a:pt x="251" y="409"/>
                      </a:lnTo>
                      <a:lnTo>
                        <a:pt x="247" y="403"/>
                      </a:lnTo>
                      <a:lnTo>
                        <a:pt x="246" y="400"/>
                      </a:lnTo>
                      <a:lnTo>
                        <a:pt x="245" y="397"/>
                      </a:lnTo>
                      <a:lnTo>
                        <a:pt x="245" y="393"/>
                      </a:lnTo>
                      <a:lnTo>
                        <a:pt x="249" y="388"/>
                      </a:lnTo>
                      <a:lnTo>
                        <a:pt x="251" y="385"/>
                      </a:lnTo>
                      <a:lnTo>
                        <a:pt x="254" y="380"/>
                      </a:lnTo>
                      <a:lnTo>
                        <a:pt x="255" y="377"/>
                      </a:lnTo>
                      <a:lnTo>
                        <a:pt x="256" y="372"/>
                      </a:lnTo>
                      <a:lnTo>
                        <a:pt x="257" y="369"/>
                      </a:lnTo>
                      <a:lnTo>
                        <a:pt x="259" y="364"/>
                      </a:lnTo>
                      <a:lnTo>
                        <a:pt x="260" y="361"/>
                      </a:lnTo>
                      <a:lnTo>
                        <a:pt x="261" y="358"/>
                      </a:lnTo>
                      <a:lnTo>
                        <a:pt x="264" y="357"/>
                      </a:lnTo>
                      <a:lnTo>
                        <a:pt x="267" y="356"/>
                      </a:lnTo>
                      <a:lnTo>
                        <a:pt x="269" y="354"/>
                      </a:lnTo>
                      <a:lnTo>
                        <a:pt x="272" y="353"/>
                      </a:lnTo>
                      <a:lnTo>
                        <a:pt x="276" y="351"/>
                      </a:lnTo>
                      <a:lnTo>
                        <a:pt x="276" y="348"/>
                      </a:lnTo>
                      <a:lnTo>
                        <a:pt x="280" y="344"/>
                      </a:lnTo>
                      <a:lnTo>
                        <a:pt x="285" y="334"/>
                      </a:lnTo>
                      <a:lnTo>
                        <a:pt x="295" y="320"/>
                      </a:lnTo>
                      <a:lnTo>
                        <a:pt x="309" y="299"/>
                      </a:lnTo>
                      <a:lnTo>
                        <a:pt x="321" y="280"/>
                      </a:lnTo>
                      <a:lnTo>
                        <a:pt x="332" y="261"/>
                      </a:lnTo>
                      <a:lnTo>
                        <a:pt x="352" y="231"/>
                      </a:lnTo>
                      <a:lnTo>
                        <a:pt x="364" y="209"/>
                      </a:lnTo>
                      <a:lnTo>
                        <a:pt x="372" y="193"/>
                      </a:lnTo>
                      <a:lnTo>
                        <a:pt x="377" y="188"/>
                      </a:lnTo>
                      <a:lnTo>
                        <a:pt x="379" y="186"/>
                      </a:lnTo>
                      <a:lnTo>
                        <a:pt x="381" y="184"/>
                      </a:lnTo>
                      <a:lnTo>
                        <a:pt x="384" y="184"/>
                      </a:lnTo>
                      <a:lnTo>
                        <a:pt x="388" y="185"/>
                      </a:lnTo>
                      <a:lnTo>
                        <a:pt x="394" y="189"/>
                      </a:lnTo>
                      <a:lnTo>
                        <a:pt x="402" y="191"/>
                      </a:lnTo>
                      <a:lnTo>
                        <a:pt x="422" y="194"/>
                      </a:lnTo>
                      <a:lnTo>
                        <a:pt x="446" y="198"/>
                      </a:lnTo>
                      <a:lnTo>
                        <a:pt x="459" y="200"/>
                      </a:lnTo>
                      <a:lnTo>
                        <a:pt x="470" y="201"/>
                      </a:lnTo>
                      <a:lnTo>
                        <a:pt x="482" y="198"/>
                      </a:lnTo>
                      <a:lnTo>
                        <a:pt x="515" y="192"/>
                      </a:lnTo>
                      <a:lnTo>
                        <a:pt x="544" y="187"/>
                      </a:lnTo>
                      <a:lnTo>
                        <a:pt x="568" y="184"/>
                      </a:lnTo>
                      <a:lnTo>
                        <a:pt x="584" y="180"/>
                      </a:lnTo>
                      <a:lnTo>
                        <a:pt x="590" y="179"/>
                      </a:lnTo>
                      <a:lnTo>
                        <a:pt x="594" y="178"/>
                      </a:lnTo>
                      <a:lnTo>
                        <a:pt x="597" y="179"/>
                      </a:lnTo>
                      <a:lnTo>
                        <a:pt x="599" y="182"/>
                      </a:lnTo>
                      <a:lnTo>
                        <a:pt x="609" y="202"/>
                      </a:lnTo>
                      <a:lnTo>
                        <a:pt x="617" y="216"/>
                      </a:lnTo>
                      <a:lnTo>
                        <a:pt x="629" y="240"/>
                      </a:lnTo>
                      <a:lnTo>
                        <a:pt x="641" y="268"/>
                      </a:lnTo>
                      <a:lnTo>
                        <a:pt x="653" y="291"/>
                      </a:lnTo>
                      <a:lnTo>
                        <a:pt x="663" y="309"/>
                      </a:lnTo>
                      <a:lnTo>
                        <a:pt x="670" y="322"/>
                      </a:lnTo>
                      <a:lnTo>
                        <a:pt x="679" y="336"/>
                      </a:lnTo>
                      <a:lnTo>
                        <a:pt x="690" y="348"/>
                      </a:lnTo>
                      <a:lnTo>
                        <a:pt x="708" y="363"/>
                      </a:lnTo>
                      <a:lnTo>
                        <a:pt x="719" y="371"/>
                      </a:lnTo>
                      <a:lnTo>
                        <a:pt x="734" y="377"/>
                      </a:lnTo>
                      <a:lnTo>
                        <a:pt x="746" y="379"/>
                      </a:lnTo>
                      <a:lnTo>
                        <a:pt x="780" y="381"/>
                      </a:lnTo>
                      <a:lnTo>
                        <a:pt x="810" y="379"/>
                      </a:lnTo>
                      <a:lnTo>
                        <a:pt x="846" y="385"/>
                      </a:lnTo>
                      <a:lnTo>
                        <a:pt x="865" y="387"/>
                      </a:lnTo>
                      <a:lnTo>
                        <a:pt x="886" y="390"/>
                      </a:lnTo>
                      <a:lnTo>
                        <a:pt x="911" y="393"/>
                      </a:lnTo>
                      <a:lnTo>
                        <a:pt x="928" y="398"/>
                      </a:lnTo>
                      <a:lnTo>
                        <a:pt x="942" y="402"/>
                      </a:lnTo>
                      <a:lnTo>
                        <a:pt x="957" y="407"/>
                      </a:lnTo>
                      <a:lnTo>
                        <a:pt x="978" y="414"/>
                      </a:lnTo>
                      <a:lnTo>
                        <a:pt x="987" y="416"/>
                      </a:lnTo>
                      <a:lnTo>
                        <a:pt x="994" y="416"/>
                      </a:lnTo>
                      <a:lnTo>
                        <a:pt x="1004" y="414"/>
                      </a:lnTo>
                      <a:lnTo>
                        <a:pt x="1020" y="408"/>
                      </a:lnTo>
                      <a:lnTo>
                        <a:pt x="1033" y="404"/>
                      </a:lnTo>
                      <a:lnTo>
                        <a:pt x="1061" y="398"/>
                      </a:lnTo>
                      <a:lnTo>
                        <a:pt x="1079" y="393"/>
                      </a:lnTo>
                      <a:lnTo>
                        <a:pt x="1090" y="390"/>
                      </a:lnTo>
                      <a:lnTo>
                        <a:pt x="1097" y="390"/>
                      </a:lnTo>
                      <a:lnTo>
                        <a:pt x="1102" y="389"/>
                      </a:lnTo>
                      <a:lnTo>
                        <a:pt x="1108" y="390"/>
                      </a:lnTo>
                      <a:lnTo>
                        <a:pt x="1116" y="393"/>
                      </a:lnTo>
                      <a:lnTo>
                        <a:pt x="1124" y="395"/>
                      </a:lnTo>
                      <a:lnTo>
                        <a:pt x="1129" y="395"/>
                      </a:lnTo>
                      <a:lnTo>
                        <a:pt x="1135" y="392"/>
                      </a:lnTo>
                      <a:lnTo>
                        <a:pt x="1140" y="389"/>
                      </a:lnTo>
                      <a:lnTo>
                        <a:pt x="1147" y="383"/>
                      </a:lnTo>
                      <a:lnTo>
                        <a:pt x="1154" y="380"/>
                      </a:lnTo>
                      <a:lnTo>
                        <a:pt x="1162" y="379"/>
                      </a:lnTo>
                      <a:lnTo>
                        <a:pt x="1172" y="380"/>
                      </a:lnTo>
                      <a:lnTo>
                        <a:pt x="1194" y="385"/>
                      </a:lnTo>
                      <a:lnTo>
                        <a:pt x="1212" y="386"/>
                      </a:lnTo>
                      <a:lnTo>
                        <a:pt x="1232" y="386"/>
                      </a:lnTo>
                      <a:lnTo>
                        <a:pt x="1251" y="384"/>
                      </a:lnTo>
                      <a:lnTo>
                        <a:pt x="1265" y="380"/>
                      </a:lnTo>
                      <a:lnTo>
                        <a:pt x="1273" y="378"/>
                      </a:lnTo>
                      <a:lnTo>
                        <a:pt x="1278" y="376"/>
                      </a:lnTo>
                      <a:lnTo>
                        <a:pt x="1285" y="371"/>
                      </a:lnTo>
                      <a:lnTo>
                        <a:pt x="1291" y="364"/>
                      </a:lnTo>
                      <a:lnTo>
                        <a:pt x="1301" y="359"/>
                      </a:lnTo>
                      <a:lnTo>
                        <a:pt x="1305" y="358"/>
                      </a:lnTo>
                      <a:lnTo>
                        <a:pt x="1310" y="359"/>
                      </a:lnTo>
                      <a:lnTo>
                        <a:pt x="1316" y="364"/>
                      </a:lnTo>
                      <a:lnTo>
                        <a:pt x="1322" y="372"/>
                      </a:lnTo>
                      <a:lnTo>
                        <a:pt x="1330" y="381"/>
                      </a:lnTo>
                      <a:lnTo>
                        <a:pt x="1340" y="383"/>
                      </a:lnTo>
                      <a:lnTo>
                        <a:pt x="1351" y="382"/>
                      </a:lnTo>
                      <a:lnTo>
                        <a:pt x="1361" y="377"/>
                      </a:lnTo>
                      <a:lnTo>
                        <a:pt x="1370" y="369"/>
                      </a:lnTo>
                      <a:lnTo>
                        <a:pt x="1376" y="362"/>
                      </a:lnTo>
                      <a:lnTo>
                        <a:pt x="1377" y="361"/>
                      </a:lnTo>
                      <a:lnTo>
                        <a:pt x="1382" y="349"/>
                      </a:lnTo>
                      <a:lnTo>
                        <a:pt x="1392" y="329"/>
                      </a:lnTo>
                      <a:lnTo>
                        <a:pt x="1397" y="318"/>
                      </a:lnTo>
                      <a:lnTo>
                        <a:pt x="1403" y="312"/>
                      </a:lnTo>
                      <a:lnTo>
                        <a:pt x="1409" y="307"/>
                      </a:lnTo>
                      <a:lnTo>
                        <a:pt x="1412" y="305"/>
                      </a:lnTo>
                      <a:lnTo>
                        <a:pt x="1419" y="301"/>
                      </a:lnTo>
                      <a:lnTo>
                        <a:pt x="1433" y="292"/>
                      </a:lnTo>
                      <a:lnTo>
                        <a:pt x="1444" y="286"/>
                      </a:lnTo>
                      <a:lnTo>
                        <a:pt x="1451" y="282"/>
                      </a:lnTo>
                      <a:lnTo>
                        <a:pt x="1454" y="282"/>
                      </a:lnTo>
                      <a:lnTo>
                        <a:pt x="1457" y="282"/>
                      </a:lnTo>
                      <a:lnTo>
                        <a:pt x="1462" y="284"/>
                      </a:lnTo>
                      <a:lnTo>
                        <a:pt x="1468" y="287"/>
                      </a:lnTo>
                      <a:lnTo>
                        <a:pt x="1473" y="288"/>
                      </a:lnTo>
                      <a:lnTo>
                        <a:pt x="1480" y="286"/>
                      </a:lnTo>
                      <a:lnTo>
                        <a:pt x="1487" y="285"/>
                      </a:lnTo>
                      <a:lnTo>
                        <a:pt x="1491" y="284"/>
                      </a:lnTo>
                      <a:lnTo>
                        <a:pt x="1494" y="283"/>
                      </a:lnTo>
                      <a:lnTo>
                        <a:pt x="1503" y="283"/>
                      </a:lnTo>
                      <a:lnTo>
                        <a:pt x="1508" y="283"/>
                      </a:lnTo>
                      <a:lnTo>
                        <a:pt x="1508" y="284"/>
                      </a:lnTo>
                      <a:lnTo>
                        <a:pt x="1510" y="284"/>
                      </a:lnTo>
                      <a:lnTo>
                        <a:pt x="1518" y="283"/>
                      </a:lnTo>
                      <a:lnTo>
                        <a:pt x="1522" y="279"/>
                      </a:lnTo>
                      <a:lnTo>
                        <a:pt x="1526" y="273"/>
                      </a:lnTo>
                      <a:lnTo>
                        <a:pt x="1528" y="264"/>
                      </a:lnTo>
                      <a:lnTo>
                        <a:pt x="1528" y="256"/>
                      </a:lnTo>
                      <a:lnTo>
                        <a:pt x="1528" y="251"/>
                      </a:lnTo>
                      <a:lnTo>
                        <a:pt x="1529" y="246"/>
                      </a:lnTo>
                      <a:lnTo>
                        <a:pt x="1531" y="244"/>
                      </a:lnTo>
                      <a:lnTo>
                        <a:pt x="1534" y="240"/>
                      </a:lnTo>
                      <a:lnTo>
                        <a:pt x="1536" y="235"/>
                      </a:lnTo>
                      <a:lnTo>
                        <a:pt x="1537" y="231"/>
                      </a:lnTo>
                      <a:lnTo>
                        <a:pt x="1537" y="227"/>
                      </a:lnTo>
                      <a:lnTo>
                        <a:pt x="1538" y="224"/>
                      </a:lnTo>
                      <a:lnTo>
                        <a:pt x="1539" y="223"/>
                      </a:lnTo>
                      <a:lnTo>
                        <a:pt x="1543" y="221"/>
                      </a:lnTo>
                      <a:lnTo>
                        <a:pt x="1547" y="219"/>
                      </a:lnTo>
                      <a:lnTo>
                        <a:pt x="1553" y="218"/>
                      </a:lnTo>
                      <a:lnTo>
                        <a:pt x="1559" y="218"/>
                      </a:lnTo>
                      <a:lnTo>
                        <a:pt x="1572" y="216"/>
                      </a:lnTo>
                      <a:lnTo>
                        <a:pt x="1580" y="216"/>
                      </a:lnTo>
                      <a:lnTo>
                        <a:pt x="1591" y="219"/>
                      </a:lnTo>
                      <a:lnTo>
                        <a:pt x="1602" y="222"/>
                      </a:lnTo>
                      <a:lnTo>
                        <a:pt x="1614" y="228"/>
                      </a:lnTo>
                      <a:lnTo>
                        <a:pt x="1627" y="233"/>
                      </a:lnTo>
                      <a:lnTo>
                        <a:pt x="1643" y="236"/>
                      </a:lnTo>
                      <a:lnTo>
                        <a:pt x="1650" y="237"/>
                      </a:lnTo>
                      <a:lnTo>
                        <a:pt x="1656" y="238"/>
                      </a:lnTo>
                      <a:lnTo>
                        <a:pt x="1661" y="237"/>
                      </a:lnTo>
                      <a:lnTo>
                        <a:pt x="1671" y="234"/>
                      </a:lnTo>
                      <a:lnTo>
                        <a:pt x="1680" y="232"/>
                      </a:lnTo>
                      <a:lnTo>
                        <a:pt x="1686" y="230"/>
                      </a:lnTo>
                      <a:lnTo>
                        <a:pt x="1692" y="228"/>
                      </a:lnTo>
                      <a:lnTo>
                        <a:pt x="1696" y="224"/>
                      </a:lnTo>
                      <a:lnTo>
                        <a:pt x="1698" y="225"/>
                      </a:lnTo>
                      <a:lnTo>
                        <a:pt x="1703" y="223"/>
                      </a:lnTo>
                      <a:lnTo>
                        <a:pt x="1708" y="219"/>
                      </a:lnTo>
                      <a:lnTo>
                        <a:pt x="1711" y="218"/>
                      </a:lnTo>
                      <a:lnTo>
                        <a:pt x="1712" y="217"/>
                      </a:lnTo>
                      <a:lnTo>
                        <a:pt x="1712" y="215"/>
                      </a:lnTo>
                      <a:lnTo>
                        <a:pt x="1715" y="215"/>
                      </a:lnTo>
                      <a:lnTo>
                        <a:pt x="1719" y="214"/>
                      </a:lnTo>
                      <a:lnTo>
                        <a:pt x="1721" y="215"/>
                      </a:lnTo>
                      <a:lnTo>
                        <a:pt x="1722" y="215"/>
                      </a:lnTo>
                      <a:lnTo>
                        <a:pt x="1726" y="218"/>
                      </a:lnTo>
                      <a:lnTo>
                        <a:pt x="1728" y="219"/>
                      </a:lnTo>
                      <a:lnTo>
                        <a:pt x="1734" y="220"/>
                      </a:lnTo>
                      <a:lnTo>
                        <a:pt x="1737" y="219"/>
                      </a:lnTo>
                      <a:lnTo>
                        <a:pt x="1740" y="217"/>
                      </a:lnTo>
                      <a:lnTo>
                        <a:pt x="1742" y="216"/>
                      </a:lnTo>
                      <a:lnTo>
                        <a:pt x="1750" y="217"/>
                      </a:lnTo>
                      <a:lnTo>
                        <a:pt x="1749" y="215"/>
                      </a:lnTo>
                      <a:lnTo>
                        <a:pt x="1749" y="213"/>
                      </a:lnTo>
                      <a:lnTo>
                        <a:pt x="1748" y="209"/>
                      </a:lnTo>
                      <a:lnTo>
                        <a:pt x="1752" y="207"/>
                      </a:lnTo>
                      <a:lnTo>
                        <a:pt x="1760" y="204"/>
                      </a:lnTo>
                      <a:lnTo>
                        <a:pt x="1764" y="201"/>
                      </a:lnTo>
                      <a:lnTo>
                        <a:pt x="1768" y="193"/>
                      </a:lnTo>
                      <a:lnTo>
                        <a:pt x="1767" y="190"/>
                      </a:lnTo>
                      <a:lnTo>
                        <a:pt x="1765" y="188"/>
                      </a:lnTo>
                      <a:lnTo>
                        <a:pt x="1764" y="187"/>
                      </a:lnTo>
                      <a:lnTo>
                        <a:pt x="1765" y="185"/>
                      </a:lnTo>
                      <a:lnTo>
                        <a:pt x="1766" y="183"/>
                      </a:lnTo>
                      <a:lnTo>
                        <a:pt x="1771" y="179"/>
                      </a:lnTo>
                      <a:lnTo>
                        <a:pt x="1776" y="178"/>
                      </a:lnTo>
                      <a:lnTo>
                        <a:pt x="1781" y="175"/>
                      </a:lnTo>
                      <a:lnTo>
                        <a:pt x="1784" y="172"/>
                      </a:lnTo>
                      <a:lnTo>
                        <a:pt x="1790" y="164"/>
                      </a:lnTo>
                      <a:lnTo>
                        <a:pt x="1793" y="160"/>
                      </a:lnTo>
                      <a:lnTo>
                        <a:pt x="1798" y="159"/>
                      </a:lnTo>
                      <a:lnTo>
                        <a:pt x="1802" y="154"/>
                      </a:lnTo>
                      <a:lnTo>
                        <a:pt x="1804" y="153"/>
                      </a:lnTo>
                      <a:lnTo>
                        <a:pt x="1807" y="152"/>
                      </a:lnTo>
                      <a:lnTo>
                        <a:pt x="1810" y="152"/>
                      </a:lnTo>
                      <a:lnTo>
                        <a:pt x="1816" y="154"/>
                      </a:lnTo>
                      <a:lnTo>
                        <a:pt x="1822" y="153"/>
                      </a:lnTo>
                      <a:lnTo>
                        <a:pt x="1832" y="152"/>
                      </a:lnTo>
                      <a:lnTo>
                        <a:pt x="1841" y="149"/>
                      </a:lnTo>
                      <a:lnTo>
                        <a:pt x="1848" y="139"/>
                      </a:lnTo>
                      <a:lnTo>
                        <a:pt x="1849" y="136"/>
                      </a:lnTo>
                      <a:lnTo>
                        <a:pt x="1851" y="133"/>
                      </a:lnTo>
                      <a:lnTo>
                        <a:pt x="1858" y="126"/>
                      </a:lnTo>
                      <a:lnTo>
                        <a:pt x="1859" y="123"/>
                      </a:lnTo>
                      <a:lnTo>
                        <a:pt x="1861" y="122"/>
                      </a:lnTo>
                      <a:lnTo>
                        <a:pt x="1874" y="122"/>
                      </a:lnTo>
                      <a:lnTo>
                        <a:pt x="1881" y="121"/>
                      </a:lnTo>
                      <a:lnTo>
                        <a:pt x="1886" y="123"/>
                      </a:lnTo>
                      <a:lnTo>
                        <a:pt x="1889" y="125"/>
                      </a:lnTo>
                      <a:lnTo>
                        <a:pt x="1894" y="129"/>
                      </a:lnTo>
                      <a:lnTo>
                        <a:pt x="1895" y="134"/>
                      </a:lnTo>
                      <a:lnTo>
                        <a:pt x="1898" y="136"/>
                      </a:lnTo>
                      <a:lnTo>
                        <a:pt x="1903" y="137"/>
                      </a:lnTo>
                      <a:lnTo>
                        <a:pt x="1906" y="136"/>
                      </a:lnTo>
                      <a:lnTo>
                        <a:pt x="1908" y="135"/>
                      </a:lnTo>
                      <a:lnTo>
                        <a:pt x="1909" y="127"/>
                      </a:lnTo>
                      <a:lnTo>
                        <a:pt x="1913" y="115"/>
                      </a:lnTo>
                      <a:lnTo>
                        <a:pt x="1918" y="105"/>
                      </a:lnTo>
                      <a:lnTo>
                        <a:pt x="1924" y="98"/>
                      </a:lnTo>
                      <a:lnTo>
                        <a:pt x="1930" y="95"/>
                      </a:lnTo>
                      <a:lnTo>
                        <a:pt x="1936" y="95"/>
                      </a:lnTo>
                      <a:lnTo>
                        <a:pt x="1944" y="95"/>
                      </a:lnTo>
                      <a:lnTo>
                        <a:pt x="1952" y="94"/>
                      </a:lnTo>
                      <a:lnTo>
                        <a:pt x="1963" y="94"/>
                      </a:lnTo>
                      <a:lnTo>
                        <a:pt x="1971" y="95"/>
                      </a:lnTo>
                      <a:lnTo>
                        <a:pt x="1974" y="97"/>
                      </a:lnTo>
                      <a:lnTo>
                        <a:pt x="1980" y="98"/>
                      </a:lnTo>
                      <a:lnTo>
                        <a:pt x="1989" y="97"/>
                      </a:lnTo>
                      <a:lnTo>
                        <a:pt x="1996" y="93"/>
                      </a:lnTo>
                      <a:lnTo>
                        <a:pt x="2003" y="90"/>
                      </a:lnTo>
                      <a:lnTo>
                        <a:pt x="2010" y="83"/>
                      </a:lnTo>
                      <a:lnTo>
                        <a:pt x="2011" y="80"/>
                      </a:lnTo>
                      <a:lnTo>
                        <a:pt x="2011" y="75"/>
                      </a:lnTo>
                      <a:lnTo>
                        <a:pt x="2008" y="60"/>
                      </a:lnTo>
                      <a:lnTo>
                        <a:pt x="2008" y="49"/>
                      </a:lnTo>
                      <a:lnTo>
                        <a:pt x="2007" y="43"/>
                      </a:lnTo>
                      <a:lnTo>
                        <a:pt x="2009" y="36"/>
                      </a:lnTo>
                      <a:lnTo>
                        <a:pt x="2009" y="31"/>
                      </a:lnTo>
                      <a:lnTo>
                        <a:pt x="2011" y="28"/>
                      </a:lnTo>
                      <a:lnTo>
                        <a:pt x="2013" y="26"/>
                      </a:lnTo>
                      <a:lnTo>
                        <a:pt x="2017" y="24"/>
                      </a:lnTo>
                      <a:lnTo>
                        <a:pt x="2021" y="22"/>
                      </a:lnTo>
                      <a:lnTo>
                        <a:pt x="2023" y="19"/>
                      </a:lnTo>
                      <a:lnTo>
                        <a:pt x="2025" y="15"/>
                      </a:lnTo>
                      <a:lnTo>
                        <a:pt x="2028" y="10"/>
                      </a:lnTo>
                      <a:lnTo>
                        <a:pt x="2033" y="5"/>
                      </a:lnTo>
                      <a:lnTo>
                        <a:pt x="2037" y="3"/>
                      </a:lnTo>
                      <a:lnTo>
                        <a:pt x="2043" y="1"/>
                      </a:lnTo>
                      <a:lnTo>
                        <a:pt x="2054" y="0"/>
                      </a:lnTo>
                      <a:close/>
                    </a:path>
                  </a:pathLst>
                </a:custGeom>
                <a:solidFill>
                  <a:schemeClr val="accent5">
                    <a:lumMod val="5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highlight>
                      <a:srgbClr val="F0E7FF"/>
                    </a:highlight>
                  </a:endParaRPr>
                </a:p>
              </p:txBody>
            </p:sp>
            <p:sp>
              <p:nvSpPr>
                <p:cNvPr id="1025" name="Freeform 10">
                  <a:extLst>
                    <a:ext uri="{FF2B5EF4-FFF2-40B4-BE49-F238E27FC236}">
                      <a16:creationId xmlns:a16="http://schemas.microsoft.com/office/drawing/2014/main" id="{D7C0CB62-6AC3-84D0-28BE-F73068CC0754}"/>
                    </a:ext>
                  </a:extLst>
                </p:cNvPr>
                <p:cNvSpPr>
                  <a:spLocks/>
                </p:cNvSpPr>
                <p:nvPr/>
              </p:nvSpPr>
              <p:spPr bwMode="auto">
                <a:xfrm>
                  <a:off x="2043" y="2164"/>
                  <a:ext cx="979" cy="1120"/>
                </a:xfrm>
                <a:custGeom>
                  <a:avLst/>
                  <a:gdLst>
                    <a:gd name="T0" fmla="*/ 1728 w 2699"/>
                    <a:gd name="T1" fmla="*/ 349 h 3087"/>
                    <a:gd name="T2" fmla="*/ 1879 w 2699"/>
                    <a:gd name="T3" fmla="*/ 607 h 3087"/>
                    <a:gd name="T4" fmla="*/ 1565 w 2699"/>
                    <a:gd name="T5" fmla="*/ 616 h 3087"/>
                    <a:gd name="T6" fmla="*/ 1470 w 2699"/>
                    <a:gd name="T7" fmla="*/ 906 h 3087"/>
                    <a:gd name="T8" fmla="*/ 1644 w 2699"/>
                    <a:gd name="T9" fmla="*/ 818 h 3087"/>
                    <a:gd name="T10" fmla="*/ 1904 w 2699"/>
                    <a:gd name="T11" fmla="*/ 907 h 3087"/>
                    <a:gd name="T12" fmla="*/ 1705 w 2699"/>
                    <a:gd name="T13" fmla="*/ 1138 h 3087"/>
                    <a:gd name="T14" fmla="*/ 1591 w 2699"/>
                    <a:gd name="T15" fmla="*/ 1231 h 3087"/>
                    <a:gd name="T16" fmla="*/ 1514 w 2699"/>
                    <a:gd name="T17" fmla="*/ 1433 h 3087"/>
                    <a:gd name="T18" fmla="*/ 1662 w 2699"/>
                    <a:gd name="T19" fmla="*/ 1508 h 3087"/>
                    <a:gd name="T20" fmla="*/ 1809 w 2699"/>
                    <a:gd name="T21" fmla="*/ 1473 h 3087"/>
                    <a:gd name="T22" fmla="*/ 1905 w 2699"/>
                    <a:gd name="T23" fmla="*/ 1514 h 3087"/>
                    <a:gd name="T24" fmla="*/ 2000 w 2699"/>
                    <a:gd name="T25" fmla="*/ 1598 h 3087"/>
                    <a:gd name="T26" fmla="*/ 2062 w 2699"/>
                    <a:gd name="T27" fmla="*/ 1684 h 3087"/>
                    <a:gd name="T28" fmla="*/ 2135 w 2699"/>
                    <a:gd name="T29" fmla="*/ 1761 h 3087"/>
                    <a:gd name="T30" fmla="*/ 2221 w 2699"/>
                    <a:gd name="T31" fmla="*/ 1790 h 3087"/>
                    <a:gd name="T32" fmla="*/ 2313 w 2699"/>
                    <a:gd name="T33" fmla="*/ 1855 h 3087"/>
                    <a:gd name="T34" fmla="*/ 2391 w 2699"/>
                    <a:gd name="T35" fmla="*/ 1893 h 3087"/>
                    <a:gd name="T36" fmla="*/ 2459 w 2699"/>
                    <a:gd name="T37" fmla="*/ 1950 h 3087"/>
                    <a:gd name="T38" fmla="*/ 2508 w 2699"/>
                    <a:gd name="T39" fmla="*/ 2027 h 3087"/>
                    <a:gd name="T40" fmla="*/ 2590 w 2699"/>
                    <a:gd name="T41" fmla="*/ 2065 h 3087"/>
                    <a:gd name="T42" fmla="*/ 2667 w 2699"/>
                    <a:gd name="T43" fmla="*/ 2127 h 3087"/>
                    <a:gd name="T44" fmla="*/ 2594 w 2699"/>
                    <a:gd name="T45" fmla="*/ 2242 h 3087"/>
                    <a:gd name="T46" fmla="*/ 2344 w 2699"/>
                    <a:gd name="T47" fmla="*/ 2417 h 3087"/>
                    <a:gd name="T48" fmla="*/ 2218 w 2699"/>
                    <a:gd name="T49" fmla="*/ 2543 h 3087"/>
                    <a:gd name="T50" fmla="*/ 2123 w 2699"/>
                    <a:gd name="T51" fmla="*/ 2794 h 3087"/>
                    <a:gd name="T52" fmla="*/ 2199 w 2699"/>
                    <a:gd name="T53" fmla="*/ 2842 h 3087"/>
                    <a:gd name="T54" fmla="*/ 2267 w 2699"/>
                    <a:gd name="T55" fmla="*/ 2869 h 3087"/>
                    <a:gd name="T56" fmla="*/ 2323 w 2699"/>
                    <a:gd name="T57" fmla="*/ 2917 h 3087"/>
                    <a:gd name="T58" fmla="*/ 2423 w 2699"/>
                    <a:gd name="T59" fmla="*/ 2917 h 3087"/>
                    <a:gd name="T60" fmla="*/ 2465 w 2699"/>
                    <a:gd name="T61" fmla="*/ 3024 h 3087"/>
                    <a:gd name="T62" fmla="*/ 1714 w 2699"/>
                    <a:gd name="T63" fmla="*/ 3069 h 3087"/>
                    <a:gd name="T64" fmla="*/ 1135 w 2699"/>
                    <a:gd name="T65" fmla="*/ 3068 h 3087"/>
                    <a:gd name="T66" fmla="*/ 324 w 2699"/>
                    <a:gd name="T67" fmla="*/ 3087 h 3087"/>
                    <a:gd name="T68" fmla="*/ 531 w 2699"/>
                    <a:gd name="T69" fmla="*/ 2928 h 3087"/>
                    <a:gd name="T70" fmla="*/ 388 w 2699"/>
                    <a:gd name="T71" fmla="*/ 2737 h 3087"/>
                    <a:gd name="T72" fmla="*/ 226 w 2699"/>
                    <a:gd name="T73" fmla="*/ 2787 h 3087"/>
                    <a:gd name="T74" fmla="*/ 211 w 2699"/>
                    <a:gd name="T75" fmla="*/ 2600 h 3087"/>
                    <a:gd name="T76" fmla="*/ 500 w 2699"/>
                    <a:gd name="T77" fmla="*/ 2525 h 3087"/>
                    <a:gd name="T78" fmla="*/ 569 w 2699"/>
                    <a:gd name="T79" fmla="*/ 2446 h 3087"/>
                    <a:gd name="T80" fmla="*/ 677 w 2699"/>
                    <a:gd name="T81" fmla="*/ 2396 h 3087"/>
                    <a:gd name="T82" fmla="*/ 464 w 2699"/>
                    <a:gd name="T83" fmla="*/ 2265 h 3087"/>
                    <a:gd name="T84" fmla="*/ 360 w 2699"/>
                    <a:gd name="T85" fmla="*/ 2000 h 3087"/>
                    <a:gd name="T86" fmla="*/ 225 w 2699"/>
                    <a:gd name="T87" fmla="*/ 1805 h 3087"/>
                    <a:gd name="T88" fmla="*/ 57 w 2699"/>
                    <a:gd name="T89" fmla="*/ 1792 h 3087"/>
                    <a:gd name="T90" fmla="*/ 102 w 2699"/>
                    <a:gd name="T91" fmla="*/ 1701 h 3087"/>
                    <a:gd name="T92" fmla="*/ 141 w 2699"/>
                    <a:gd name="T93" fmla="*/ 1559 h 3087"/>
                    <a:gd name="T94" fmla="*/ 130 w 2699"/>
                    <a:gd name="T95" fmla="*/ 1415 h 3087"/>
                    <a:gd name="T96" fmla="*/ 25 w 2699"/>
                    <a:gd name="T97" fmla="*/ 1327 h 3087"/>
                    <a:gd name="T98" fmla="*/ 95 w 2699"/>
                    <a:gd name="T99" fmla="*/ 1233 h 3087"/>
                    <a:gd name="T100" fmla="*/ 214 w 2699"/>
                    <a:gd name="T101" fmla="*/ 1240 h 3087"/>
                    <a:gd name="T102" fmla="*/ 176 w 2699"/>
                    <a:gd name="T103" fmla="*/ 1083 h 3087"/>
                    <a:gd name="T104" fmla="*/ 83 w 2699"/>
                    <a:gd name="T105" fmla="*/ 969 h 3087"/>
                    <a:gd name="T106" fmla="*/ 165 w 2699"/>
                    <a:gd name="T107" fmla="*/ 839 h 3087"/>
                    <a:gd name="T108" fmla="*/ 289 w 2699"/>
                    <a:gd name="T109" fmla="*/ 633 h 3087"/>
                    <a:gd name="T110" fmla="*/ 313 w 2699"/>
                    <a:gd name="T111" fmla="*/ 316 h 3087"/>
                    <a:gd name="T112" fmla="*/ 475 w 2699"/>
                    <a:gd name="T113" fmla="*/ 160 h 3087"/>
                    <a:gd name="T114" fmla="*/ 712 w 2699"/>
                    <a:gd name="T115" fmla="*/ 63 h 3087"/>
                    <a:gd name="T116" fmla="*/ 730 w 2699"/>
                    <a:gd name="T117" fmla="*/ 238 h 3087"/>
                    <a:gd name="T118" fmla="*/ 829 w 2699"/>
                    <a:gd name="T119" fmla="*/ 355 h 3087"/>
                    <a:gd name="T120" fmla="*/ 1419 w 2699"/>
                    <a:gd name="T121" fmla="*/ 250 h 3087"/>
                    <a:gd name="T122" fmla="*/ 1571 w 2699"/>
                    <a:gd name="T123" fmla="*/ 272 h 3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99" h="3087">
                      <a:moveTo>
                        <a:pt x="1642" y="249"/>
                      </a:moveTo>
                      <a:lnTo>
                        <a:pt x="1646" y="251"/>
                      </a:lnTo>
                      <a:lnTo>
                        <a:pt x="1649" y="251"/>
                      </a:lnTo>
                      <a:lnTo>
                        <a:pt x="1655" y="253"/>
                      </a:lnTo>
                      <a:lnTo>
                        <a:pt x="1660" y="258"/>
                      </a:lnTo>
                      <a:lnTo>
                        <a:pt x="1663" y="259"/>
                      </a:lnTo>
                      <a:lnTo>
                        <a:pt x="1662" y="261"/>
                      </a:lnTo>
                      <a:lnTo>
                        <a:pt x="1666" y="264"/>
                      </a:lnTo>
                      <a:lnTo>
                        <a:pt x="1669" y="266"/>
                      </a:lnTo>
                      <a:lnTo>
                        <a:pt x="1672" y="267"/>
                      </a:lnTo>
                      <a:lnTo>
                        <a:pt x="1673" y="268"/>
                      </a:lnTo>
                      <a:lnTo>
                        <a:pt x="1675" y="268"/>
                      </a:lnTo>
                      <a:lnTo>
                        <a:pt x="1676" y="270"/>
                      </a:lnTo>
                      <a:lnTo>
                        <a:pt x="1677" y="271"/>
                      </a:lnTo>
                      <a:lnTo>
                        <a:pt x="1677" y="273"/>
                      </a:lnTo>
                      <a:lnTo>
                        <a:pt x="1677" y="275"/>
                      </a:lnTo>
                      <a:lnTo>
                        <a:pt x="1676" y="277"/>
                      </a:lnTo>
                      <a:lnTo>
                        <a:pt x="1673" y="282"/>
                      </a:lnTo>
                      <a:lnTo>
                        <a:pt x="1666" y="288"/>
                      </a:lnTo>
                      <a:lnTo>
                        <a:pt x="1659" y="298"/>
                      </a:lnTo>
                      <a:lnTo>
                        <a:pt x="1653" y="305"/>
                      </a:lnTo>
                      <a:lnTo>
                        <a:pt x="1650" y="310"/>
                      </a:lnTo>
                      <a:lnTo>
                        <a:pt x="1650" y="314"/>
                      </a:lnTo>
                      <a:lnTo>
                        <a:pt x="1650" y="316"/>
                      </a:lnTo>
                      <a:lnTo>
                        <a:pt x="1651" y="317"/>
                      </a:lnTo>
                      <a:lnTo>
                        <a:pt x="1658" y="320"/>
                      </a:lnTo>
                      <a:lnTo>
                        <a:pt x="1666" y="324"/>
                      </a:lnTo>
                      <a:lnTo>
                        <a:pt x="1673" y="326"/>
                      </a:lnTo>
                      <a:lnTo>
                        <a:pt x="1678" y="329"/>
                      </a:lnTo>
                      <a:lnTo>
                        <a:pt x="1687" y="333"/>
                      </a:lnTo>
                      <a:lnTo>
                        <a:pt x="1699" y="336"/>
                      </a:lnTo>
                      <a:lnTo>
                        <a:pt x="1711" y="340"/>
                      </a:lnTo>
                      <a:lnTo>
                        <a:pt x="1719" y="344"/>
                      </a:lnTo>
                      <a:lnTo>
                        <a:pt x="1728" y="349"/>
                      </a:lnTo>
                      <a:lnTo>
                        <a:pt x="1738" y="352"/>
                      </a:lnTo>
                      <a:lnTo>
                        <a:pt x="1746" y="359"/>
                      </a:lnTo>
                      <a:lnTo>
                        <a:pt x="1756" y="368"/>
                      </a:lnTo>
                      <a:lnTo>
                        <a:pt x="1768" y="375"/>
                      </a:lnTo>
                      <a:lnTo>
                        <a:pt x="1775" y="378"/>
                      </a:lnTo>
                      <a:lnTo>
                        <a:pt x="1780" y="382"/>
                      </a:lnTo>
                      <a:lnTo>
                        <a:pt x="1790" y="382"/>
                      </a:lnTo>
                      <a:lnTo>
                        <a:pt x="1796" y="381"/>
                      </a:lnTo>
                      <a:lnTo>
                        <a:pt x="1802" y="381"/>
                      </a:lnTo>
                      <a:lnTo>
                        <a:pt x="1808" y="381"/>
                      </a:lnTo>
                      <a:lnTo>
                        <a:pt x="1811" y="383"/>
                      </a:lnTo>
                      <a:lnTo>
                        <a:pt x="1815" y="387"/>
                      </a:lnTo>
                      <a:lnTo>
                        <a:pt x="1821" y="395"/>
                      </a:lnTo>
                      <a:lnTo>
                        <a:pt x="1824" y="408"/>
                      </a:lnTo>
                      <a:lnTo>
                        <a:pt x="1828" y="424"/>
                      </a:lnTo>
                      <a:lnTo>
                        <a:pt x="1834" y="435"/>
                      </a:lnTo>
                      <a:lnTo>
                        <a:pt x="1840" y="442"/>
                      </a:lnTo>
                      <a:lnTo>
                        <a:pt x="1845" y="448"/>
                      </a:lnTo>
                      <a:lnTo>
                        <a:pt x="1848" y="452"/>
                      </a:lnTo>
                      <a:lnTo>
                        <a:pt x="1851" y="458"/>
                      </a:lnTo>
                      <a:lnTo>
                        <a:pt x="1853" y="470"/>
                      </a:lnTo>
                      <a:lnTo>
                        <a:pt x="1856" y="482"/>
                      </a:lnTo>
                      <a:lnTo>
                        <a:pt x="1861" y="498"/>
                      </a:lnTo>
                      <a:lnTo>
                        <a:pt x="1870" y="515"/>
                      </a:lnTo>
                      <a:lnTo>
                        <a:pt x="1886" y="546"/>
                      </a:lnTo>
                      <a:lnTo>
                        <a:pt x="1892" y="560"/>
                      </a:lnTo>
                      <a:lnTo>
                        <a:pt x="1896" y="569"/>
                      </a:lnTo>
                      <a:lnTo>
                        <a:pt x="1901" y="577"/>
                      </a:lnTo>
                      <a:lnTo>
                        <a:pt x="1904" y="583"/>
                      </a:lnTo>
                      <a:lnTo>
                        <a:pt x="1906" y="586"/>
                      </a:lnTo>
                      <a:lnTo>
                        <a:pt x="1906" y="588"/>
                      </a:lnTo>
                      <a:lnTo>
                        <a:pt x="1902" y="590"/>
                      </a:lnTo>
                      <a:lnTo>
                        <a:pt x="1891" y="600"/>
                      </a:lnTo>
                      <a:lnTo>
                        <a:pt x="1879" y="607"/>
                      </a:lnTo>
                      <a:lnTo>
                        <a:pt x="1862" y="620"/>
                      </a:lnTo>
                      <a:lnTo>
                        <a:pt x="1854" y="624"/>
                      </a:lnTo>
                      <a:lnTo>
                        <a:pt x="1833" y="635"/>
                      </a:lnTo>
                      <a:lnTo>
                        <a:pt x="1816" y="643"/>
                      </a:lnTo>
                      <a:lnTo>
                        <a:pt x="1804" y="648"/>
                      </a:lnTo>
                      <a:lnTo>
                        <a:pt x="1791" y="654"/>
                      </a:lnTo>
                      <a:lnTo>
                        <a:pt x="1782" y="656"/>
                      </a:lnTo>
                      <a:lnTo>
                        <a:pt x="1772" y="657"/>
                      </a:lnTo>
                      <a:lnTo>
                        <a:pt x="1764" y="657"/>
                      </a:lnTo>
                      <a:lnTo>
                        <a:pt x="1759" y="653"/>
                      </a:lnTo>
                      <a:lnTo>
                        <a:pt x="1754" y="649"/>
                      </a:lnTo>
                      <a:lnTo>
                        <a:pt x="1749" y="643"/>
                      </a:lnTo>
                      <a:lnTo>
                        <a:pt x="1743" y="637"/>
                      </a:lnTo>
                      <a:lnTo>
                        <a:pt x="1735" y="630"/>
                      </a:lnTo>
                      <a:lnTo>
                        <a:pt x="1726" y="622"/>
                      </a:lnTo>
                      <a:lnTo>
                        <a:pt x="1717" y="616"/>
                      </a:lnTo>
                      <a:lnTo>
                        <a:pt x="1704" y="609"/>
                      </a:lnTo>
                      <a:lnTo>
                        <a:pt x="1696" y="604"/>
                      </a:lnTo>
                      <a:lnTo>
                        <a:pt x="1691" y="603"/>
                      </a:lnTo>
                      <a:lnTo>
                        <a:pt x="1682" y="601"/>
                      </a:lnTo>
                      <a:lnTo>
                        <a:pt x="1675" y="600"/>
                      </a:lnTo>
                      <a:lnTo>
                        <a:pt x="1665" y="602"/>
                      </a:lnTo>
                      <a:lnTo>
                        <a:pt x="1658" y="604"/>
                      </a:lnTo>
                      <a:lnTo>
                        <a:pt x="1650" y="604"/>
                      </a:lnTo>
                      <a:lnTo>
                        <a:pt x="1637" y="604"/>
                      </a:lnTo>
                      <a:lnTo>
                        <a:pt x="1628" y="603"/>
                      </a:lnTo>
                      <a:lnTo>
                        <a:pt x="1624" y="603"/>
                      </a:lnTo>
                      <a:lnTo>
                        <a:pt x="1614" y="604"/>
                      </a:lnTo>
                      <a:lnTo>
                        <a:pt x="1608" y="606"/>
                      </a:lnTo>
                      <a:lnTo>
                        <a:pt x="1597" y="609"/>
                      </a:lnTo>
                      <a:lnTo>
                        <a:pt x="1591" y="612"/>
                      </a:lnTo>
                      <a:lnTo>
                        <a:pt x="1582" y="613"/>
                      </a:lnTo>
                      <a:lnTo>
                        <a:pt x="1572" y="615"/>
                      </a:lnTo>
                      <a:lnTo>
                        <a:pt x="1565" y="616"/>
                      </a:lnTo>
                      <a:lnTo>
                        <a:pt x="1557" y="618"/>
                      </a:lnTo>
                      <a:lnTo>
                        <a:pt x="1548" y="618"/>
                      </a:lnTo>
                      <a:lnTo>
                        <a:pt x="1544" y="621"/>
                      </a:lnTo>
                      <a:lnTo>
                        <a:pt x="1540" y="627"/>
                      </a:lnTo>
                      <a:lnTo>
                        <a:pt x="1537" y="634"/>
                      </a:lnTo>
                      <a:lnTo>
                        <a:pt x="1536" y="643"/>
                      </a:lnTo>
                      <a:lnTo>
                        <a:pt x="1538" y="656"/>
                      </a:lnTo>
                      <a:lnTo>
                        <a:pt x="1537" y="660"/>
                      </a:lnTo>
                      <a:lnTo>
                        <a:pt x="1536" y="663"/>
                      </a:lnTo>
                      <a:lnTo>
                        <a:pt x="1529" y="670"/>
                      </a:lnTo>
                      <a:lnTo>
                        <a:pt x="1511" y="689"/>
                      </a:lnTo>
                      <a:lnTo>
                        <a:pt x="1497" y="702"/>
                      </a:lnTo>
                      <a:lnTo>
                        <a:pt x="1492" y="709"/>
                      </a:lnTo>
                      <a:lnTo>
                        <a:pt x="1490" y="715"/>
                      </a:lnTo>
                      <a:lnTo>
                        <a:pt x="1487" y="749"/>
                      </a:lnTo>
                      <a:lnTo>
                        <a:pt x="1488" y="765"/>
                      </a:lnTo>
                      <a:lnTo>
                        <a:pt x="1487" y="776"/>
                      </a:lnTo>
                      <a:lnTo>
                        <a:pt x="1478" y="789"/>
                      </a:lnTo>
                      <a:lnTo>
                        <a:pt x="1462" y="803"/>
                      </a:lnTo>
                      <a:lnTo>
                        <a:pt x="1445" y="822"/>
                      </a:lnTo>
                      <a:lnTo>
                        <a:pt x="1427" y="840"/>
                      </a:lnTo>
                      <a:lnTo>
                        <a:pt x="1412" y="854"/>
                      </a:lnTo>
                      <a:lnTo>
                        <a:pt x="1411" y="855"/>
                      </a:lnTo>
                      <a:lnTo>
                        <a:pt x="1410" y="857"/>
                      </a:lnTo>
                      <a:lnTo>
                        <a:pt x="1416" y="878"/>
                      </a:lnTo>
                      <a:lnTo>
                        <a:pt x="1421" y="878"/>
                      </a:lnTo>
                      <a:lnTo>
                        <a:pt x="1426" y="880"/>
                      </a:lnTo>
                      <a:lnTo>
                        <a:pt x="1431" y="884"/>
                      </a:lnTo>
                      <a:lnTo>
                        <a:pt x="1436" y="887"/>
                      </a:lnTo>
                      <a:lnTo>
                        <a:pt x="1447" y="898"/>
                      </a:lnTo>
                      <a:lnTo>
                        <a:pt x="1450" y="901"/>
                      </a:lnTo>
                      <a:lnTo>
                        <a:pt x="1455" y="904"/>
                      </a:lnTo>
                      <a:lnTo>
                        <a:pt x="1461" y="905"/>
                      </a:lnTo>
                      <a:lnTo>
                        <a:pt x="1470" y="906"/>
                      </a:lnTo>
                      <a:lnTo>
                        <a:pt x="1478" y="904"/>
                      </a:lnTo>
                      <a:lnTo>
                        <a:pt x="1482" y="903"/>
                      </a:lnTo>
                      <a:lnTo>
                        <a:pt x="1486" y="904"/>
                      </a:lnTo>
                      <a:lnTo>
                        <a:pt x="1489" y="905"/>
                      </a:lnTo>
                      <a:lnTo>
                        <a:pt x="1491" y="905"/>
                      </a:lnTo>
                      <a:lnTo>
                        <a:pt x="1502" y="908"/>
                      </a:lnTo>
                      <a:lnTo>
                        <a:pt x="1510" y="908"/>
                      </a:lnTo>
                      <a:lnTo>
                        <a:pt x="1522" y="907"/>
                      </a:lnTo>
                      <a:lnTo>
                        <a:pt x="1527" y="908"/>
                      </a:lnTo>
                      <a:lnTo>
                        <a:pt x="1533" y="909"/>
                      </a:lnTo>
                      <a:lnTo>
                        <a:pt x="1532" y="904"/>
                      </a:lnTo>
                      <a:lnTo>
                        <a:pt x="1529" y="899"/>
                      </a:lnTo>
                      <a:lnTo>
                        <a:pt x="1530" y="895"/>
                      </a:lnTo>
                      <a:lnTo>
                        <a:pt x="1536" y="889"/>
                      </a:lnTo>
                      <a:lnTo>
                        <a:pt x="1548" y="885"/>
                      </a:lnTo>
                      <a:lnTo>
                        <a:pt x="1548" y="889"/>
                      </a:lnTo>
                      <a:lnTo>
                        <a:pt x="1551" y="889"/>
                      </a:lnTo>
                      <a:lnTo>
                        <a:pt x="1557" y="890"/>
                      </a:lnTo>
                      <a:lnTo>
                        <a:pt x="1562" y="889"/>
                      </a:lnTo>
                      <a:lnTo>
                        <a:pt x="1568" y="890"/>
                      </a:lnTo>
                      <a:lnTo>
                        <a:pt x="1576" y="884"/>
                      </a:lnTo>
                      <a:lnTo>
                        <a:pt x="1579" y="881"/>
                      </a:lnTo>
                      <a:lnTo>
                        <a:pt x="1580" y="879"/>
                      </a:lnTo>
                      <a:lnTo>
                        <a:pt x="1581" y="878"/>
                      </a:lnTo>
                      <a:lnTo>
                        <a:pt x="1580" y="875"/>
                      </a:lnTo>
                      <a:lnTo>
                        <a:pt x="1585" y="871"/>
                      </a:lnTo>
                      <a:lnTo>
                        <a:pt x="1598" y="860"/>
                      </a:lnTo>
                      <a:lnTo>
                        <a:pt x="1607" y="849"/>
                      </a:lnTo>
                      <a:lnTo>
                        <a:pt x="1612" y="840"/>
                      </a:lnTo>
                      <a:lnTo>
                        <a:pt x="1617" y="832"/>
                      </a:lnTo>
                      <a:lnTo>
                        <a:pt x="1621" y="828"/>
                      </a:lnTo>
                      <a:lnTo>
                        <a:pt x="1627" y="823"/>
                      </a:lnTo>
                      <a:lnTo>
                        <a:pt x="1635" y="820"/>
                      </a:lnTo>
                      <a:lnTo>
                        <a:pt x="1644" y="818"/>
                      </a:lnTo>
                      <a:lnTo>
                        <a:pt x="1679" y="812"/>
                      </a:lnTo>
                      <a:lnTo>
                        <a:pt x="1736" y="801"/>
                      </a:lnTo>
                      <a:lnTo>
                        <a:pt x="1782" y="796"/>
                      </a:lnTo>
                      <a:lnTo>
                        <a:pt x="1854" y="785"/>
                      </a:lnTo>
                      <a:lnTo>
                        <a:pt x="1859" y="784"/>
                      </a:lnTo>
                      <a:lnTo>
                        <a:pt x="1864" y="790"/>
                      </a:lnTo>
                      <a:lnTo>
                        <a:pt x="1869" y="793"/>
                      </a:lnTo>
                      <a:lnTo>
                        <a:pt x="1873" y="799"/>
                      </a:lnTo>
                      <a:lnTo>
                        <a:pt x="1880" y="806"/>
                      </a:lnTo>
                      <a:lnTo>
                        <a:pt x="1885" y="814"/>
                      </a:lnTo>
                      <a:lnTo>
                        <a:pt x="1892" y="823"/>
                      </a:lnTo>
                      <a:lnTo>
                        <a:pt x="1899" y="831"/>
                      </a:lnTo>
                      <a:lnTo>
                        <a:pt x="1904" y="837"/>
                      </a:lnTo>
                      <a:lnTo>
                        <a:pt x="1905" y="840"/>
                      </a:lnTo>
                      <a:lnTo>
                        <a:pt x="1905" y="842"/>
                      </a:lnTo>
                      <a:lnTo>
                        <a:pt x="1904" y="844"/>
                      </a:lnTo>
                      <a:lnTo>
                        <a:pt x="1900" y="848"/>
                      </a:lnTo>
                      <a:lnTo>
                        <a:pt x="1895" y="850"/>
                      </a:lnTo>
                      <a:lnTo>
                        <a:pt x="1888" y="853"/>
                      </a:lnTo>
                      <a:lnTo>
                        <a:pt x="1875" y="856"/>
                      </a:lnTo>
                      <a:lnTo>
                        <a:pt x="1861" y="859"/>
                      </a:lnTo>
                      <a:lnTo>
                        <a:pt x="1855" y="863"/>
                      </a:lnTo>
                      <a:lnTo>
                        <a:pt x="1852" y="868"/>
                      </a:lnTo>
                      <a:lnTo>
                        <a:pt x="1852" y="873"/>
                      </a:lnTo>
                      <a:lnTo>
                        <a:pt x="1853" y="877"/>
                      </a:lnTo>
                      <a:lnTo>
                        <a:pt x="1856" y="880"/>
                      </a:lnTo>
                      <a:lnTo>
                        <a:pt x="1862" y="883"/>
                      </a:lnTo>
                      <a:lnTo>
                        <a:pt x="1869" y="886"/>
                      </a:lnTo>
                      <a:lnTo>
                        <a:pt x="1876" y="887"/>
                      </a:lnTo>
                      <a:lnTo>
                        <a:pt x="1886" y="889"/>
                      </a:lnTo>
                      <a:lnTo>
                        <a:pt x="1899" y="896"/>
                      </a:lnTo>
                      <a:lnTo>
                        <a:pt x="1901" y="897"/>
                      </a:lnTo>
                      <a:lnTo>
                        <a:pt x="1904" y="901"/>
                      </a:lnTo>
                      <a:lnTo>
                        <a:pt x="1904" y="907"/>
                      </a:lnTo>
                      <a:lnTo>
                        <a:pt x="1905" y="915"/>
                      </a:lnTo>
                      <a:lnTo>
                        <a:pt x="1906" y="925"/>
                      </a:lnTo>
                      <a:lnTo>
                        <a:pt x="1905" y="941"/>
                      </a:lnTo>
                      <a:lnTo>
                        <a:pt x="1902" y="956"/>
                      </a:lnTo>
                      <a:lnTo>
                        <a:pt x="1903" y="964"/>
                      </a:lnTo>
                      <a:lnTo>
                        <a:pt x="1905" y="971"/>
                      </a:lnTo>
                      <a:lnTo>
                        <a:pt x="1905" y="978"/>
                      </a:lnTo>
                      <a:lnTo>
                        <a:pt x="1904" y="991"/>
                      </a:lnTo>
                      <a:lnTo>
                        <a:pt x="1904" y="999"/>
                      </a:lnTo>
                      <a:lnTo>
                        <a:pt x="1902" y="1005"/>
                      </a:lnTo>
                      <a:lnTo>
                        <a:pt x="1899" y="1009"/>
                      </a:lnTo>
                      <a:lnTo>
                        <a:pt x="1897" y="1011"/>
                      </a:lnTo>
                      <a:lnTo>
                        <a:pt x="1893" y="1013"/>
                      </a:lnTo>
                      <a:lnTo>
                        <a:pt x="1888" y="1015"/>
                      </a:lnTo>
                      <a:lnTo>
                        <a:pt x="1880" y="1018"/>
                      </a:lnTo>
                      <a:lnTo>
                        <a:pt x="1871" y="1020"/>
                      </a:lnTo>
                      <a:lnTo>
                        <a:pt x="1864" y="1022"/>
                      </a:lnTo>
                      <a:lnTo>
                        <a:pt x="1857" y="1025"/>
                      </a:lnTo>
                      <a:lnTo>
                        <a:pt x="1851" y="1029"/>
                      </a:lnTo>
                      <a:lnTo>
                        <a:pt x="1845" y="1037"/>
                      </a:lnTo>
                      <a:lnTo>
                        <a:pt x="1841" y="1044"/>
                      </a:lnTo>
                      <a:lnTo>
                        <a:pt x="1839" y="1050"/>
                      </a:lnTo>
                      <a:lnTo>
                        <a:pt x="1838" y="1056"/>
                      </a:lnTo>
                      <a:lnTo>
                        <a:pt x="1837" y="1064"/>
                      </a:lnTo>
                      <a:lnTo>
                        <a:pt x="1837" y="1076"/>
                      </a:lnTo>
                      <a:lnTo>
                        <a:pt x="1838" y="1086"/>
                      </a:lnTo>
                      <a:lnTo>
                        <a:pt x="1837" y="1099"/>
                      </a:lnTo>
                      <a:lnTo>
                        <a:pt x="1836" y="1137"/>
                      </a:lnTo>
                      <a:lnTo>
                        <a:pt x="1827" y="1139"/>
                      </a:lnTo>
                      <a:lnTo>
                        <a:pt x="1812" y="1139"/>
                      </a:lnTo>
                      <a:lnTo>
                        <a:pt x="1789" y="1138"/>
                      </a:lnTo>
                      <a:lnTo>
                        <a:pt x="1755" y="1138"/>
                      </a:lnTo>
                      <a:lnTo>
                        <a:pt x="1734" y="1139"/>
                      </a:lnTo>
                      <a:lnTo>
                        <a:pt x="1705" y="1138"/>
                      </a:lnTo>
                      <a:lnTo>
                        <a:pt x="1690" y="1138"/>
                      </a:lnTo>
                      <a:lnTo>
                        <a:pt x="1684" y="1138"/>
                      </a:lnTo>
                      <a:lnTo>
                        <a:pt x="1681" y="1138"/>
                      </a:lnTo>
                      <a:lnTo>
                        <a:pt x="1676" y="1140"/>
                      </a:lnTo>
                      <a:lnTo>
                        <a:pt x="1671" y="1144"/>
                      </a:lnTo>
                      <a:lnTo>
                        <a:pt x="1669" y="1152"/>
                      </a:lnTo>
                      <a:lnTo>
                        <a:pt x="1669" y="1156"/>
                      </a:lnTo>
                      <a:lnTo>
                        <a:pt x="1666" y="1161"/>
                      </a:lnTo>
                      <a:lnTo>
                        <a:pt x="1665" y="1164"/>
                      </a:lnTo>
                      <a:lnTo>
                        <a:pt x="1662" y="1168"/>
                      </a:lnTo>
                      <a:lnTo>
                        <a:pt x="1657" y="1177"/>
                      </a:lnTo>
                      <a:lnTo>
                        <a:pt x="1651" y="1181"/>
                      </a:lnTo>
                      <a:lnTo>
                        <a:pt x="1645" y="1184"/>
                      </a:lnTo>
                      <a:lnTo>
                        <a:pt x="1643" y="1184"/>
                      </a:lnTo>
                      <a:lnTo>
                        <a:pt x="1641" y="1184"/>
                      </a:lnTo>
                      <a:lnTo>
                        <a:pt x="1638" y="1184"/>
                      </a:lnTo>
                      <a:lnTo>
                        <a:pt x="1633" y="1183"/>
                      </a:lnTo>
                      <a:lnTo>
                        <a:pt x="1625" y="1182"/>
                      </a:lnTo>
                      <a:lnTo>
                        <a:pt x="1619" y="1183"/>
                      </a:lnTo>
                      <a:lnTo>
                        <a:pt x="1617" y="1184"/>
                      </a:lnTo>
                      <a:lnTo>
                        <a:pt x="1614" y="1187"/>
                      </a:lnTo>
                      <a:lnTo>
                        <a:pt x="1601" y="1195"/>
                      </a:lnTo>
                      <a:lnTo>
                        <a:pt x="1586" y="1201"/>
                      </a:lnTo>
                      <a:lnTo>
                        <a:pt x="1583" y="1200"/>
                      </a:lnTo>
                      <a:lnTo>
                        <a:pt x="1580" y="1201"/>
                      </a:lnTo>
                      <a:lnTo>
                        <a:pt x="1576" y="1198"/>
                      </a:lnTo>
                      <a:lnTo>
                        <a:pt x="1574" y="1197"/>
                      </a:lnTo>
                      <a:lnTo>
                        <a:pt x="1572" y="1196"/>
                      </a:lnTo>
                      <a:lnTo>
                        <a:pt x="1572" y="1203"/>
                      </a:lnTo>
                      <a:lnTo>
                        <a:pt x="1574" y="1207"/>
                      </a:lnTo>
                      <a:lnTo>
                        <a:pt x="1577" y="1213"/>
                      </a:lnTo>
                      <a:lnTo>
                        <a:pt x="1584" y="1225"/>
                      </a:lnTo>
                      <a:lnTo>
                        <a:pt x="1589" y="1227"/>
                      </a:lnTo>
                      <a:lnTo>
                        <a:pt x="1591" y="1231"/>
                      </a:lnTo>
                      <a:lnTo>
                        <a:pt x="1592" y="1234"/>
                      </a:lnTo>
                      <a:lnTo>
                        <a:pt x="1595" y="1238"/>
                      </a:lnTo>
                      <a:lnTo>
                        <a:pt x="1603" y="1247"/>
                      </a:lnTo>
                      <a:lnTo>
                        <a:pt x="1608" y="1254"/>
                      </a:lnTo>
                      <a:lnTo>
                        <a:pt x="1608" y="1259"/>
                      </a:lnTo>
                      <a:lnTo>
                        <a:pt x="1614" y="1263"/>
                      </a:lnTo>
                      <a:lnTo>
                        <a:pt x="1617" y="1266"/>
                      </a:lnTo>
                      <a:lnTo>
                        <a:pt x="1616" y="1269"/>
                      </a:lnTo>
                      <a:lnTo>
                        <a:pt x="1618" y="1276"/>
                      </a:lnTo>
                      <a:lnTo>
                        <a:pt x="1615" y="1280"/>
                      </a:lnTo>
                      <a:lnTo>
                        <a:pt x="1600" y="1293"/>
                      </a:lnTo>
                      <a:lnTo>
                        <a:pt x="1587" y="1308"/>
                      </a:lnTo>
                      <a:lnTo>
                        <a:pt x="1578" y="1313"/>
                      </a:lnTo>
                      <a:lnTo>
                        <a:pt x="1569" y="1319"/>
                      </a:lnTo>
                      <a:lnTo>
                        <a:pt x="1562" y="1322"/>
                      </a:lnTo>
                      <a:lnTo>
                        <a:pt x="1555" y="1327"/>
                      </a:lnTo>
                      <a:lnTo>
                        <a:pt x="1551" y="1330"/>
                      </a:lnTo>
                      <a:lnTo>
                        <a:pt x="1548" y="1334"/>
                      </a:lnTo>
                      <a:lnTo>
                        <a:pt x="1543" y="1336"/>
                      </a:lnTo>
                      <a:lnTo>
                        <a:pt x="1502" y="1359"/>
                      </a:lnTo>
                      <a:lnTo>
                        <a:pt x="1464" y="1381"/>
                      </a:lnTo>
                      <a:lnTo>
                        <a:pt x="1463" y="1386"/>
                      </a:lnTo>
                      <a:lnTo>
                        <a:pt x="1462" y="1391"/>
                      </a:lnTo>
                      <a:lnTo>
                        <a:pt x="1464" y="1392"/>
                      </a:lnTo>
                      <a:lnTo>
                        <a:pt x="1469" y="1395"/>
                      </a:lnTo>
                      <a:lnTo>
                        <a:pt x="1478" y="1399"/>
                      </a:lnTo>
                      <a:lnTo>
                        <a:pt x="1481" y="1403"/>
                      </a:lnTo>
                      <a:lnTo>
                        <a:pt x="1480" y="1406"/>
                      </a:lnTo>
                      <a:lnTo>
                        <a:pt x="1478" y="1409"/>
                      </a:lnTo>
                      <a:lnTo>
                        <a:pt x="1482" y="1413"/>
                      </a:lnTo>
                      <a:lnTo>
                        <a:pt x="1491" y="1414"/>
                      </a:lnTo>
                      <a:lnTo>
                        <a:pt x="1499" y="1418"/>
                      </a:lnTo>
                      <a:lnTo>
                        <a:pt x="1508" y="1426"/>
                      </a:lnTo>
                      <a:lnTo>
                        <a:pt x="1514" y="1433"/>
                      </a:lnTo>
                      <a:lnTo>
                        <a:pt x="1516" y="1438"/>
                      </a:lnTo>
                      <a:lnTo>
                        <a:pt x="1520" y="1443"/>
                      </a:lnTo>
                      <a:lnTo>
                        <a:pt x="1524" y="1447"/>
                      </a:lnTo>
                      <a:lnTo>
                        <a:pt x="1530" y="1451"/>
                      </a:lnTo>
                      <a:lnTo>
                        <a:pt x="1537" y="1453"/>
                      </a:lnTo>
                      <a:lnTo>
                        <a:pt x="1548" y="1455"/>
                      </a:lnTo>
                      <a:lnTo>
                        <a:pt x="1548" y="1461"/>
                      </a:lnTo>
                      <a:lnTo>
                        <a:pt x="1550" y="1461"/>
                      </a:lnTo>
                      <a:lnTo>
                        <a:pt x="1554" y="1464"/>
                      </a:lnTo>
                      <a:lnTo>
                        <a:pt x="1557" y="1467"/>
                      </a:lnTo>
                      <a:lnTo>
                        <a:pt x="1561" y="1470"/>
                      </a:lnTo>
                      <a:lnTo>
                        <a:pt x="1566" y="1471"/>
                      </a:lnTo>
                      <a:lnTo>
                        <a:pt x="1571" y="1475"/>
                      </a:lnTo>
                      <a:lnTo>
                        <a:pt x="1573" y="1480"/>
                      </a:lnTo>
                      <a:lnTo>
                        <a:pt x="1573" y="1487"/>
                      </a:lnTo>
                      <a:lnTo>
                        <a:pt x="1576" y="1491"/>
                      </a:lnTo>
                      <a:lnTo>
                        <a:pt x="1578" y="1494"/>
                      </a:lnTo>
                      <a:lnTo>
                        <a:pt x="1579" y="1498"/>
                      </a:lnTo>
                      <a:lnTo>
                        <a:pt x="1579" y="1503"/>
                      </a:lnTo>
                      <a:lnTo>
                        <a:pt x="1578" y="1508"/>
                      </a:lnTo>
                      <a:lnTo>
                        <a:pt x="1579" y="1511"/>
                      </a:lnTo>
                      <a:lnTo>
                        <a:pt x="1581" y="1517"/>
                      </a:lnTo>
                      <a:lnTo>
                        <a:pt x="1587" y="1523"/>
                      </a:lnTo>
                      <a:lnTo>
                        <a:pt x="1596" y="1529"/>
                      </a:lnTo>
                      <a:lnTo>
                        <a:pt x="1605" y="1531"/>
                      </a:lnTo>
                      <a:lnTo>
                        <a:pt x="1620" y="1531"/>
                      </a:lnTo>
                      <a:lnTo>
                        <a:pt x="1629" y="1532"/>
                      </a:lnTo>
                      <a:lnTo>
                        <a:pt x="1634" y="1529"/>
                      </a:lnTo>
                      <a:lnTo>
                        <a:pt x="1642" y="1527"/>
                      </a:lnTo>
                      <a:lnTo>
                        <a:pt x="1656" y="1521"/>
                      </a:lnTo>
                      <a:lnTo>
                        <a:pt x="1658" y="1519"/>
                      </a:lnTo>
                      <a:lnTo>
                        <a:pt x="1660" y="1517"/>
                      </a:lnTo>
                      <a:lnTo>
                        <a:pt x="1660" y="1513"/>
                      </a:lnTo>
                      <a:lnTo>
                        <a:pt x="1662" y="1508"/>
                      </a:lnTo>
                      <a:lnTo>
                        <a:pt x="1664" y="1506"/>
                      </a:lnTo>
                      <a:lnTo>
                        <a:pt x="1667" y="1506"/>
                      </a:lnTo>
                      <a:lnTo>
                        <a:pt x="1669" y="1508"/>
                      </a:lnTo>
                      <a:lnTo>
                        <a:pt x="1673" y="1512"/>
                      </a:lnTo>
                      <a:lnTo>
                        <a:pt x="1677" y="1516"/>
                      </a:lnTo>
                      <a:lnTo>
                        <a:pt x="1684" y="1520"/>
                      </a:lnTo>
                      <a:lnTo>
                        <a:pt x="1692" y="1526"/>
                      </a:lnTo>
                      <a:lnTo>
                        <a:pt x="1699" y="1533"/>
                      </a:lnTo>
                      <a:lnTo>
                        <a:pt x="1707" y="1537"/>
                      </a:lnTo>
                      <a:lnTo>
                        <a:pt x="1714" y="1541"/>
                      </a:lnTo>
                      <a:lnTo>
                        <a:pt x="1719" y="1543"/>
                      </a:lnTo>
                      <a:lnTo>
                        <a:pt x="1723" y="1544"/>
                      </a:lnTo>
                      <a:lnTo>
                        <a:pt x="1729" y="1544"/>
                      </a:lnTo>
                      <a:lnTo>
                        <a:pt x="1732" y="1543"/>
                      </a:lnTo>
                      <a:lnTo>
                        <a:pt x="1736" y="1542"/>
                      </a:lnTo>
                      <a:lnTo>
                        <a:pt x="1747" y="1536"/>
                      </a:lnTo>
                      <a:lnTo>
                        <a:pt x="1757" y="1530"/>
                      </a:lnTo>
                      <a:lnTo>
                        <a:pt x="1761" y="1525"/>
                      </a:lnTo>
                      <a:lnTo>
                        <a:pt x="1763" y="1521"/>
                      </a:lnTo>
                      <a:lnTo>
                        <a:pt x="1767" y="1517"/>
                      </a:lnTo>
                      <a:lnTo>
                        <a:pt x="1771" y="1512"/>
                      </a:lnTo>
                      <a:lnTo>
                        <a:pt x="1773" y="1508"/>
                      </a:lnTo>
                      <a:lnTo>
                        <a:pt x="1774" y="1503"/>
                      </a:lnTo>
                      <a:lnTo>
                        <a:pt x="1777" y="1498"/>
                      </a:lnTo>
                      <a:lnTo>
                        <a:pt x="1779" y="1496"/>
                      </a:lnTo>
                      <a:lnTo>
                        <a:pt x="1783" y="1495"/>
                      </a:lnTo>
                      <a:lnTo>
                        <a:pt x="1790" y="1494"/>
                      </a:lnTo>
                      <a:lnTo>
                        <a:pt x="1801" y="1492"/>
                      </a:lnTo>
                      <a:lnTo>
                        <a:pt x="1804" y="1490"/>
                      </a:lnTo>
                      <a:lnTo>
                        <a:pt x="1806" y="1488"/>
                      </a:lnTo>
                      <a:lnTo>
                        <a:pt x="1806" y="1484"/>
                      </a:lnTo>
                      <a:lnTo>
                        <a:pt x="1807" y="1479"/>
                      </a:lnTo>
                      <a:lnTo>
                        <a:pt x="1808" y="1474"/>
                      </a:lnTo>
                      <a:lnTo>
                        <a:pt x="1809" y="1473"/>
                      </a:lnTo>
                      <a:lnTo>
                        <a:pt x="1810" y="1472"/>
                      </a:lnTo>
                      <a:lnTo>
                        <a:pt x="1813" y="1471"/>
                      </a:lnTo>
                      <a:lnTo>
                        <a:pt x="1818" y="1472"/>
                      </a:lnTo>
                      <a:lnTo>
                        <a:pt x="1824" y="1474"/>
                      </a:lnTo>
                      <a:lnTo>
                        <a:pt x="1829" y="1475"/>
                      </a:lnTo>
                      <a:lnTo>
                        <a:pt x="1835" y="1475"/>
                      </a:lnTo>
                      <a:lnTo>
                        <a:pt x="1839" y="1474"/>
                      </a:lnTo>
                      <a:lnTo>
                        <a:pt x="1843" y="1470"/>
                      </a:lnTo>
                      <a:lnTo>
                        <a:pt x="1846" y="1466"/>
                      </a:lnTo>
                      <a:lnTo>
                        <a:pt x="1852" y="1466"/>
                      </a:lnTo>
                      <a:lnTo>
                        <a:pt x="1858" y="1467"/>
                      </a:lnTo>
                      <a:lnTo>
                        <a:pt x="1861" y="1469"/>
                      </a:lnTo>
                      <a:lnTo>
                        <a:pt x="1864" y="1470"/>
                      </a:lnTo>
                      <a:lnTo>
                        <a:pt x="1871" y="1467"/>
                      </a:lnTo>
                      <a:lnTo>
                        <a:pt x="1875" y="1466"/>
                      </a:lnTo>
                      <a:lnTo>
                        <a:pt x="1879" y="1465"/>
                      </a:lnTo>
                      <a:lnTo>
                        <a:pt x="1881" y="1467"/>
                      </a:lnTo>
                      <a:lnTo>
                        <a:pt x="1882" y="1471"/>
                      </a:lnTo>
                      <a:lnTo>
                        <a:pt x="1883" y="1473"/>
                      </a:lnTo>
                      <a:lnTo>
                        <a:pt x="1887" y="1476"/>
                      </a:lnTo>
                      <a:lnTo>
                        <a:pt x="1893" y="1480"/>
                      </a:lnTo>
                      <a:lnTo>
                        <a:pt x="1900" y="1482"/>
                      </a:lnTo>
                      <a:lnTo>
                        <a:pt x="1904" y="1486"/>
                      </a:lnTo>
                      <a:lnTo>
                        <a:pt x="1905" y="1488"/>
                      </a:lnTo>
                      <a:lnTo>
                        <a:pt x="1911" y="1489"/>
                      </a:lnTo>
                      <a:lnTo>
                        <a:pt x="1912" y="1490"/>
                      </a:lnTo>
                      <a:lnTo>
                        <a:pt x="1912" y="1493"/>
                      </a:lnTo>
                      <a:lnTo>
                        <a:pt x="1905" y="1494"/>
                      </a:lnTo>
                      <a:lnTo>
                        <a:pt x="1904" y="1495"/>
                      </a:lnTo>
                      <a:lnTo>
                        <a:pt x="1905" y="1497"/>
                      </a:lnTo>
                      <a:lnTo>
                        <a:pt x="1911" y="1502"/>
                      </a:lnTo>
                      <a:lnTo>
                        <a:pt x="1911" y="1506"/>
                      </a:lnTo>
                      <a:lnTo>
                        <a:pt x="1906" y="1513"/>
                      </a:lnTo>
                      <a:lnTo>
                        <a:pt x="1905" y="1514"/>
                      </a:lnTo>
                      <a:lnTo>
                        <a:pt x="1905" y="1517"/>
                      </a:lnTo>
                      <a:lnTo>
                        <a:pt x="1908" y="1520"/>
                      </a:lnTo>
                      <a:lnTo>
                        <a:pt x="1908" y="1524"/>
                      </a:lnTo>
                      <a:lnTo>
                        <a:pt x="1907" y="1527"/>
                      </a:lnTo>
                      <a:lnTo>
                        <a:pt x="1906" y="1529"/>
                      </a:lnTo>
                      <a:lnTo>
                        <a:pt x="1908" y="1532"/>
                      </a:lnTo>
                      <a:lnTo>
                        <a:pt x="1911" y="1536"/>
                      </a:lnTo>
                      <a:lnTo>
                        <a:pt x="1915" y="1539"/>
                      </a:lnTo>
                      <a:lnTo>
                        <a:pt x="1918" y="1540"/>
                      </a:lnTo>
                      <a:lnTo>
                        <a:pt x="1921" y="1541"/>
                      </a:lnTo>
                      <a:lnTo>
                        <a:pt x="1922" y="1542"/>
                      </a:lnTo>
                      <a:lnTo>
                        <a:pt x="1923" y="1543"/>
                      </a:lnTo>
                      <a:lnTo>
                        <a:pt x="1923" y="1546"/>
                      </a:lnTo>
                      <a:lnTo>
                        <a:pt x="1926" y="1550"/>
                      </a:lnTo>
                      <a:lnTo>
                        <a:pt x="1926" y="1553"/>
                      </a:lnTo>
                      <a:lnTo>
                        <a:pt x="1934" y="1560"/>
                      </a:lnTo>
                      <a:lnTo>
                        <a:pt x="1938" y="1563"/>
                      </a:lnTo>
                      <a:lnTo>
                        <a:pt x="1945" y="1568"/>
                      </a:lnTo>
                      <a:lnTo>
                        <a:pt x="1948" y="1571"/>
                      </a:lnTo>
                      <a:lnTo>
                        <a:pt x="1950" y="1573"/>
                      </a:lnTo>
                      <a:lnTo>
                        <a:pt x="1952" y="1573"/>
                      </a:lnTo>
                      <a:lnTo>
                        <a:pt x="1962" y="1582"/>
                      </a:lnTo>
                      <a:lnTo>
                        <a:pt x="1966" y="1584"/>
                      </a:lnTo>
                      <a:lnTo>
                        <a:pt x="1974" y="1589"/>
                      </a:lnTo>
                      <a:lnTo>
                        <a:pt x="1980" y="1591"/>
                      </a:lnTo>
                      <a:lnTo>
                        <a:pt x="1982" y="1591"/>
                      </a:lnTo>
                      <a:lnTo>
                        <a:pt x="1986" y="1590"/>
                      </a:lnTo>
                      <a:lnTo>
                        <a:pt x="1990" y="1588"/>
                      </a:lnTo>
                      <a:lnTo>
                        <a:pt x="1992" y="1588"/>
                      </a:lnTo>
                      <a:lnTo>
                        <a:pt x="1993" y="1588"/>
                      </a:lnTo>
                      <a:lnTo>
                        <a:pt x="1996" y="1590"/>
                      </a:lnTo>
                      <a:lnTo>
                        <a:pt x="1997" y="1592"/>
                      </a:lnTo>
                      <a:lnTo>
                        <a:pt x="1998" y="1595"/>
                      </a:lnTo>
                      <a:lnTo>
                        <a:pt x="2000" y="1598"/>
                      </a:lnTo>
                      <a:lnTo>
                        <a:pt x="2004" y="1604"/>
                      </a:lnTo>
                      <a:lnTo>
                        <a:pt x="2008" y="1611"/>
                      </a:lnTo>
                      <a:lnTo>
                        <a:pt x="2009" y="1613"/>
                      </a:lnTo>
                      <a:lnTo>
                        <a:pt x="2008" y="1615"/>
                      </a:lnTo>
                      <a:lnTo>
                        <a:pt x="2010" y="1617"/>
                      </a:lnTo>
                      <a:lnTo>
                        <a:pt x="2011" y="1618"/>
                      </a:lnTo>
                      <a:lnTo>
                        <a:pt x="2014" y="1621"/>
                      </a:lnTo>
                      <a:lnTo>
                        <a:pt x="2017" y="1623"/>
                      </a:lnTo>
                      <a:lnTo>
                        <a:pt x="2023" y="1624"/>
                      </a:lnTo>
                      <a:lnTo>
                        <a:pt x="2026" y="1626"/>
                      </a:lnTo>
                      <a:lnTo>
                        <a:pt x="2026" y="1627"/>
                      </a:lnTo>
                      <a:lnTo>
                        <a:pt x="2031" y="1629"/>
                      </a:lnTo>
                      <a:lnTo>
                        <a:pt x="2034" y="1631"/>
                      </a:lnTo>
                      <a:lnTo>
                        <a:pt x="2036" y="1634"/>
                      </a:lnTo>
                      <a:lnTo>
                        <a:pt x="2038" y="1636"/>
                      </a:lnTo>
                      <a:lnTo>
                        <a:pt x="2040" y="1637"/>
                      </a:lnTo>
                      <a:lnTo>
                        <a:pt x="2044" y="1639"/>
                      </a:lnTo>
                      <a:lnTo>
                        <a:pt x="2048" y="1638"/>
                      </a:lnTo>
                      <a:lnTo>
                        <a:pt x="2049" y="1637"/>
                      </a:lnTo>
                      <a:lnTo>
                        <a:pt x="2051" y="1640"/>
                      </a:lnTo>
                      <a:lnTo>
                        <a:pt x="2051" y="1642"/>
                      </a:lnTo>
                      <a:lnTo>
                        <a:pt x="2049" y="1643"/>
                      </a:lnTo>
                      <a:lnTo>
                        <a:pt x="2049" y="1645"/>
                      </a:lnTo>
                      <a:lnTo>
                        <a:pt x="2053" y="1650"/>
                      </a:lnTo>
                      <a:lnTo>
                        <a:pt x="2058" y="1657"/>
                      </a:lnTo>
                      <a:lnTo>
                        <a:pt x="2058" y="1660"/>
                      </a:lnTo>
                      <a:lnTo>
                        <a:pt x="2057" y="1664"/>
                      </a:lnTo>
                      <a:lnTo>
                        <a:pt x="2057" y="1667"/>
                      </a:lnTo>
                      <a:lnTo>
                        <a:pt x="2056" y="1672"/>
                      </a:lnTo>
                      <a:lnTo>
                        <a:pt x="2057" y="1675"/>
                      </a:lnTo>
                      <a:lnTo>
                        <a:pt x="2058" y="1676"/>
                      </a:lnTo>
                      <a:lnTo>
                        <a:pt x="2060" y="1679"/>
                      </a:lnTo>
                      <a:lnTo>
                        <a:pt x="2062" y="1681"/>
                      </a:lnTo>
                      <a:lnTo>
                        <a:pt x="2062" y="1684"/>
                      </a:lnTo>
                      <a:lnTo>
                        <a:pt x="2065" y="1687"/>
                      </a:lnTo>
                      <a:lnTo>
                        <a:pt x="2068" y="1687"/>
                      </a:lnTo>
                      <a:lnTo>
                        <a:pt x="2070" y="1687"/>
                      </a:lnTo>
                      <a:lnTo>
                        <a:pt x="2071" y="1689"/>
                      </a:lnTo>
                      <a:lnTo>
                        <a:pt x="2074" y="1690"/>
                      </a:lnTo>
                      <a:lnTo>
                        <a:pt x="2077" y="1692"/>
                      </a:lnTo>
                      <a:lnTo>
                        <a:pt x="2080" y="1694"/>
                      </a:lnTo>
                      <a:lnTo>
                        <a:pt x="2085" y="1695"/>
                      </a:lnTo>
                      <a:lnTo>
                        <a:pt x="2087" y="1697"/>
                      </a:lnTo>
                      <a:lnTo>
                        <a:pt x="2089" y="1701"/>
                      </a:lnTo>
                      <a:lnTo>
                        <a:pt x="2092" y="1702"/>
                      </a:lnTo>
                      <a:lnTo>
                        <a:pt x="2095" y="1703"/>
                      </a:lnTo>
                      <a:lnTo>
                        <a:pt x="2102" y="1702"/>
                      </a:lnTo>
                      <a:lnTo>
                        <a:pt x="2105" y="1704"/>
                      </a:lnTo>
                      <a:lnTo>
                        <a:pt x="2108" y="1707"/>
                      </a:lnTo>
                      <a:lnTo>
                        <a:pt x="2107" y="1709"/>
                      </a:lnTo>
                      <a:lnTo>
                        <a:pt x="2108" y="1711"/>
                      </a:lnTo>
                      <a:lnTo>
                        <a:pt x="2110" y="1712"/>
                      </a:lnTo>
                      <a:lnTo>
                        <a:pt x="2115" y="1716"/>
                      </a:lnTo>
                      <a:lnTo>
                        <a:pt x="2117" y="1717"/>
                      </a:lnTo>
                      <a:lnTo>
                        <a:pt x="2118" y="1722"/>
                      </a:lnTo>
                      <a:lnTo>
                        <a:pt x="2120" y="1725"/>
                      </a:lnTo>
                      <a:lnTo>
                        <a:pt x="2125" y="1728"/>
                      </a:lnTo>
                      <a:lnTo>
                        <a:pt x="2126" y="1730"/>
                      </a:lnTo>
                      <a:lnTo>
                        <a:pt x="2125" y="1732"/>
                      </a:lnTo>
                      <a:lnTo>
                        <a:pt x="2130" y="1737"/>
                      </a:lnTo>
                      <a:lnTo>
                        <a:pt x="2131" y="1740"/>
                      </a:lnTo>
                      <a:lnTo>
                        <a:pt x="2134" y="1743"/>
                      </a:lnTo>
                      <a:lnTo>
                        <a:pt x="2134" y="1745"/>
                      </a:lnTo>
                      <a:lnTo>
                        <a:pt x="2130" y="1749"/>
                      </a:lnTo>
                      <a:lnTo>
                        <a:pt x="2126" y="1750"/>
                      </a:lnTo>
                      <a:lnTo>
                        <a:pt x="2128" y="1759"/>
                      </a:lnTo>
                      <a:lnTo>
                        <a:pt x="2133" y="1760"/>
                      </a:lnTo>
                      <a:lnTo>
                        <a:pt x="2135" y="1761"/>
                      </a:lnTo>
                      <a:lnTo>
                        <a:pt x="2137" y="1764"/>
                      </a:lnTo>
                      <a:lnTo>
                        <a:pt x="2139" y="1766"/>
                      </a:lnTo>
                      <a:lnTo>
                        <a:pt x="2144" y="1767"/>
                      </a:lnTo>
                      <a:lnTo>
                        <a:pt x="2145" y="1766"/>
                      </a:lnTo>
                      <a:lnTo>
                        <a:pt x="2148" y="1766"/>
                      </a:lnTo>
                      <a:lnTo>
                        <a:pt x="2150" y="1766"/>
                      </a:lnTo>
                      <a:lnTo>
                        <a:pt x="2154" y="1765"/>
                      </a:lnTo>
                      <a:lnTo>
                        <a:pt x="2157" y="1763"/>
                      </a:lnTo>
                      <a:lnTo>
                        <a:pt x="2160" y="1763"/>
                      </a:lnTo>
                      <a:lnTo>
                        <a:pt x="2165" y="1762"/>
                      </a:lnTo>
                      <a:lnTo>
                        <a:pt x="2172" y="1757"/>
                      </a:lnTo>
                      <a:lnTo>
                        <a:pt x="2175" y="1755"/>
                      </a:lnTo>
                      <a:lnTo>
                        <a:pt x="2178" y="1754"/>
                      </a:lnTo>
                      <a:lnTo>
                        <a:pt x="2180" y="1754"/>
                      </a:lnTo>
                      <a:lnTo>
                        <a:pt x="2181" y="1754"/>
                      </a:lnTo>
                      <a:lnTo>
                        <a:pt x="2183" y="1754"/>
                      </a:lnTo>
                      <a:lnTo>
                        <a:pt x="2184" y="1755"/>
                      </a:lnTo>
                      <a:lnTo>
                        <a:pt x="2185" y="1756"/>
                      </a:lnTo>
                      <a:lnTo>
                        <a:pt x="2185" y="1758"/>
                      </a:lnTo>
                      <a:lnTo>
                        <a:pt x="2185" y="1760"/>
                      </a:lnTo>
                      <a:lnTo>
                        <a:pt x="2185" y="1763"/>
                      </a:lnTo>
                      <a:lnTo>
                        <a:pt x="2187" y="1766"/>
                      </a:lnTo>
                      <a:lnTo>
                        <a:pt x="2189" y="1768"/>
                      </a:lnTo>
                      <a:lnTo>
                        <a:pt x="2191" y="1767"/>
                      </a:lnTo>
                      <a:lnTo>
                        <a:pt x="2196" y="1767"/>
                      </a:lnTo>
                      <a:lnTo>
                        <a:pt x="2197" y="1770"/>
                      </a:lnTo>
                      <a:lnTo>
                        <a:pt x="2201" y="1768"/>
                      </a:lnTo>
                      <a:lnTo>
                        <a:pt x="2203" y="1771"/>
                      </a:lnTo>
                      <a:lnTo>
                        <a:pt x="2206" y="1772"/>
                      </a:lnTo>
                      <a:lnTo>
                        <a:pt x="2209" y="1773"/>
                      </a:lnTo>
                      <a:lnTo>
                        <a:pt x="2215" y="1778"/>
                      </a:lnTo>
                      <a:lnTo>
                        <a:pt x="2216" y="1783"/>
                      </a:lnTo>
                      <a:lnTo>
                        <a:pt x="2220" y="1788"/>
                      </a:lnTo>
                      <a:lnTo>
                        <a:pt x="2221" y="1790"/>
                      </a:lnTo>
                      <a:lnTo>
                        <a:pt x="2222" y="1793"/>
                      </a:lnTo>
                      <a:lnTo>
                        <a:pt x="2224" y="1795"/>
                      </a:lnTo>
                      <a:lnTo>
                        <a:pt x="2228" y="1796"/>
                      </a:lnTo>
                      <a:lnTo>
                        <a:pt x="2236" y="1798"/>
                      </a:lnTo>
                      <a:lnTo>
                        <a:pt x="2238" y="1799"/>
                      </a:lnTo>
                      <a:lnTo>
                        <a:pt x="2250" y="1802"/>
                      </a:lnTo>
                      <a:lnTo>
                        <a:pt x="2254" y="1804"/>
                      </a:lnTo>
                      <a:lnTo>
                        <a:pt x="2256" y="1805"/>
                      </a:lnTo>
                      <a:lnTo>
                        <a:pt x="2265" y="1808"/>
                      </a:lnTo>
                      <a:lnTo>
                        <a:pt x="2266" y="1809"/>
                      </a:lnTo>
                      <a:lnTo>
                        <a:pt x="2271" y="1810"/>
                      </a:lnTo>
                      <a:lnTo>
                        <a:pt x="2276" y="1813"/>
                      </a:lnTo>
                      <a:lnTo>
                        <a:pt x="2279" y="1815"/>
                      </a:lnTo>
                      <a:lnTo>
                        <a:pt x="2284" y="1820"/>
                      </a:lnTo>
                      <a:lnTo>
                        <a:pt x="2286" y="1822"/>
                      </a:lnTo>
                      <a:lnTo>
                        <a:pt x="2286" y="1824"/>
                      </a:lnTo>
                      <a:lnTo>
                        <a:pt x="2284" y="1825"/>
                      </a:lnTo>
                      <a:lnTo>
                        <a:pt x="2282" y="1826"/>
                      </a:lnTo>
                      <a:lnTo>
                        <a:pt x="2281" y="1827"/>
                      </a:lnTo>
                      <a:lnTo>
                        <a:pt x="2281" y="1833"/>
                      </a:lnTo>
                      <a:lnTo>
                        <a:pt x="2280" y="1836"/>
                      </a:lnTo>
                      <a:lnTo>
                        <a:pt x="2279" y="1838"/>
                      </a:lnTo>
                      <a:lnTo>
                        <a:pt x="2280" y="1842"/>
                      </a:lnTo>
                      <a:lnTo>
                        <a:pt x="2284" y="1845"/>
                      </a:lnTo>
                      <a:lnTo>
                        <a:pt x="2286" y="1848"/>
                      </a:lnTo>
                      <a:lnTo>
                        <a:pt x="2289" y="1851"/>
                      </a:lnTo>
                      <a:lnTo>
                        <a:pt x="2289" y="1854"/>
                      </a:lnTo>
                      <a:lnTo>
                        <a:pt x="2291" y="1856"/>
                      </a:lnTo>
                      <a:lnTo>
                        <a:pt x="2292" y="1857"/>
                      </a:lnTo>
                      <a:lnTo>
                        <a:pt x="2295" y="1859"/>
                      </a:lnTo>
                      <a:lnTo>
                        <a:pt x="2301" y="1858"/>
                      </a:lnTo>
                      <a:lnTo>
                        <a:pt x="2309" y="1854"/>
                      </a:lnTo>
                      <a:lnTo>
                        <a:pt x="2311" y="1853"/>
                      </a:lnTo>
                      <a:lnTo>
                        <a:pt x="2313" y="1855"/>
                      </a:lnTo>
                      <a:lnTo>
                        <a:pt x="2314" y="1857"/>
                      </a:lnTo>
                      <a:lnTo>
                        <a:pt x="2316" y="1858"/>
                      </a:lnTo>
                      <a:lnTo>
                        <a:pt x="2319" y="1856"/>
                      </a:lnTo>
                      <a:lnTo>
                        <a:pt x="2320" y="1858"/>
                      </a:lnTo>
                      <a:lnTo>
                        <a:pt x="2318" y="1861"/>
                      </a:lnTo>
                      <a:lnTo>
                        <a:pt x="2318" y="1863"/>
                      </a:lnTo>
                      <a:lnTo>
                        <a:pt x="2318" y="1865"/>
                      </a:lnTo>
                      <a:lnTo>
                        <a:pt x="2319" y="1866"/>
                      </a:lnTo>
                      <a:lnTo>
                        <a:pt x="2321" y="1869"/>
                      </a:lnTo>
                      <a:lnTo>
                        <a:pt x="2320" y="1873"/>
                      </a:lnTo>
                      <a:lnTo>
                        <a:pt x="2321" y="1875"/>
                      </a:lnTo>
                      <a:lnTo>
                        <a:pt x="2323" y="1878"/>
                      </a:lnTo>
                      <a:lnTo>
                        <a:pt x="2324" y="1881"/>
                      </a:lnTo>
                      <a:lnTo>
                        <a:pt x="2329" y="1886"/>
                      </a:lnTo>
                      <a:lnTo>
                        <a:pt x="2331" y="1886"/>
                      </a:lnTo>
                      <a:lnTo>
                        <a:pt x="2333" y="1884"/>
                      </a:lnTo>
                      <a:lnTo>
                        <a:pt x="2334" y="1882"/>
                      </a:lnTo>
                      <a:lnTo>
                        <a:pt x="2336" y="1880"/>
                      </a:lnTo>
                      <a:lnTo>
                        <a:pt x="2339" y="1879"/>
                      </a:lnTo>
                      <a:lnTo>
                        <a:pt x="2342" y="1879"/>
                      </a:lnTo>
                      <a:lnTo>
                        <a:pt x="2343" y="1879"/>
                      </a:lnTo>
                      <a:lnTo>
                        <a:pt x="2345" y="1880"/>
                      </a:lnTo>
                      <a:lnTo>
                        <a:pt x="2349" y="1882"/>
                      </a:lnTo>
                      <a:lnTo>
                        <a:pt x="2357" y="1884"/>
                      </a:lnTo>
                      <a:lnTo>
                        <a:pt x="2364" y="1881"/>
                      </a:lnTo>
                      <a:lnTo>
                        <a:pt x="2371" y="1878"/>
                      </a:lnTo>
                      <a:lnTo>
                        <a:pt x="2374" y="1878"/>
                      </a:lnTo>
                      <a:lnTo>
                        <a:pt x="2376" y="1879"/>
                      </a:lnTo>
                      <a:lnTo>
                        <a:pt x="2378" y="1882"/>
                      </a:lnTo>
                      <a:lnTo>
                        <a:pt x="2383" y="1880"/>
                      </a:lnTo>
                      <a:lnTo>
                        <a:pt x="2385" y="1881"/>
                      </a:lnTo>
                      <a:lnTo>
                        <a:pt x="2390" y="1888"/>
                      </a:lnTo>
                      <a:lnTo>
                        <a:pt x="2390" y="1892"/>
                      </a:lnTo>
                      <a:lnTo>
                        <a:pt x="2391" y="1893"/>
                      </a:lnTo>
                      <a:lnTo>
                        <a:pt x="2388" y="1900"/>
                      </a:lnTo>
                      <a:lnTo>
                        <a:pt x="2388" y="1902"/>
                      </a:lnTo>
                      <a:lnTo>
                        <a:pt x="2391" y="1908"/>
                      </a:lnTo>
                      <a:lnTo>
                        <a:pt x="2393" y="1913"/>
                      </a:lnTo>
                      <a:lnTo>
                        <a:pt x="2395" y="1922"/>
                      </a:lnTo>
                      <a:lnTo>
                        <a:pt x="2396" y="1924"/>
                      </a:lnTo>
                      <a:lnTo>
                        <a:pt x="2396" y="1927"/>
                      </a:lnTo>
                      <a:lnTo>
                        <a:pt x="2398" y="1929"/>
                      </a:lnTo>
                      <a:lnTo>
                        <a:pt x="2399" y="1930"/>
                      </a:lnTo>
                      <a:lnTo>
                        <a:pt x="2401" y="1932"/>
                      </a:lnTo>
                      <a:lnTo>
                        <a:pt x="2406" y="1930"/>
                      </a:lnTo>
                      <a:lnTo>
                        <a:pt x="2407" y="1930"/>
                      </a:lnTo>
                      <a:lnTo>
                        <a:pt x="2412" y="1926"/>
                      </a:lnTo>
                      <a:lnTo>
                        <a:pt x="2423" y="1923"/>
                      </a:lnTo>
                      <a:lnTo>
                        <a:pt x="2424" y="1922"/>
                      </a:lnTo>
                      <a:lnTo>
                        <a:pt x="2427" y="1922"/>
                      </a:lnTo>
                      <a:lnTo>
                        <a:pt x="2431" y="1923"/>
                      </a:lnTo>
                      <a:lnTo>
                        <a:pt x="2435" y="1923"/>
                      </a:lnTo>
                      <a:lnTo>
                        <a:pt x="2438" y="1920"/>
                      </a:lnTo>
                      <a:lnTo>
                        <a:pt x="2440" y="1917"/>
                      </a:lnTo>
                      <a:lnTo>
                        <a:pt x="2442" y="1915"/>
                      </a:lnTo>
                      <a:lnTo>
                        <a:pt x="2445" y="1916"/>
                      </a:lnTo>
                      <a:lnTo>
                        <a:pt x="2446" y="1917"/>
                      </a:lnTo>
                      <a:lnTo>
                        <a:pt x="2448" y="1921"/>
                      </a:lnTo>
                      <a:lnTo>
                        <a:pt x="2450" y="1924"/>
                      </a:lnTo>
                      <a:lnTo>
                        <a:pt x="2450" y="1928"/>
                      </a:lnTo>
                      <a:lnTo>
                        <a:pt x="2448" y="1936"/>
                      </a:lnTo>
                      <a:lnTo>
                        <a:pt x="2449" y="1938"/>
                      </a:lnTo>
                      <a:lnTo>
                        <a:pt x="2449" y="1941"/>
                      </a:lnTo>
                      <a:lnTo>
                        <a:pt x="2451" y="1942"/>
                      </a:lnTo>
                      <a:lnTo>
                        <a:pt x="2453" y="1943"/>
                      </a:lnTo>
                      <a:lnTo>
                        <a:pt x="2456" y="1945"/>
                      </a:lnTo>
                      <a:lnTo>
                        <a:pt x="2457" y="1946"/>
                      </a:lnTo>
                      <a:lnTo>
                        <a:pt x="2459" y="1950"/>
                      </a:lnTo>
                      <a:lnTo>
                        <a:pt x="2459" y="1954"/>
                      </a:lnTo>
                      <a:lnTo>
                        <a:pt x="2459" y="1959"/>
                      </a:lnTo>
                      <a:lnTo>
                        <a:pt x="2459" y="1963"/>
                      </a:lnTo>
                      <a:lnTo>
                        <a:pt x="2460" y="1969"/>
                      </a:lnTo>
                      <a:lnTo>
                        <a:pt x="2460" y="1971"/>
                      </a:lnTo>
                      <a:lnTo>
                        <a:pt x="2459" y="1973"/>
                      </a:lnTo>
                      <a:lnTo>
                        <a:pt x="2457" y="1977"/>
                      </a:lnTo>
                      <a:lnTo>
                        <a:pt x="2455" y="1981"/>
                      </a:lnTo>
                      <a:lnTo>
                        <a:pt x="2455" y="1986"/>
                      </a:lnTo>
                      <a:lnTo>
                        <a:pt x="2456" y="1995"/>
                      </a:lnTo>
                      <a:lnTo>
                        <a:pt x="2458" y="1997"/>
                      </a:lnTo>
                      <a:lnTo>
                        <a:pt x="2461" y="1998"/>
                      </a:lnTo>
                      <a:lnTo>
                        <a:pt x="2464" y="2000"/>
                      </a:lnTo>
                      <a:lnTo>
                        <a:pt x="2470" y="1999"/>
                      </a:lnTo>
                      <a:lnTo>
                        <a:pt x="2473" y="2000"/>
                      </a:lnTo>
                      <a:lnTo>
                        <a:pt x="2478" y="1999"/>
                      </a:lnTo>
                      <a:lnTo>
                        <a:pt x="2479" y="1999"/>
                      </a:lnTo>
                      <a:lnTo>
                        <a:pt x="2482" y="2000"/>
                      </a:lnTo>
                      <a:lnTo>
                        <a:pt x="2484" y="2001"/>
                      </a:lnTo>
                      <a:lnTo>
                        <a:pt x="2486" y="2003"/>
                      </a:lnTo>
                      <a:lnTo>
                        <a:pt x="2486" y="2006"/>
                      </a:lnTo>
                      <a:lnTo>
                        <a:pt x="2485" y="2008"/>
                      </a:lnTo>
                      <a:lnTo>
                        <a:pt x="2484" y="2011"/>
                      </a:lnTo>
                      <a:lnTo>
                        <a:pt x="2486" y="2014"/>
                      </a:lnTo>
                      <a:lnTo>
                        <a:pt x="2490" y="2015"/>
                      </a:lnTo>
                      <a:lnTo>
                        <a:pt x="2495" y="2014"/>
                      </a:lnTo>
                      <a:lnTo>
                        <a:pt x="2501" y="2012"/>
                      </a:lnTo>
                      <a:lnTo>
                        <a:pt x="2506" y="2011"/>
                      </a:lnTo>
                      <a:lnTo>
                        <a:pt x="2508" y="2013"/>
                      </a:lnTo>
                      <a:lnTo>
                        <a:pt x="2510" y="2014"/>
                      </a:lnTo>
                      <a:lnTo>
                        <a:pt x="2512" y="2018"/>
                      </a:lnTo>
                      <a:lnTo>
                        <a:pt x="2510" y="2020"/>
                      </a:lnTo>
                      <a:lnTo>
                        <a:pt x="2509" y="2023"/>
                      </a:lnTo>
                      <a:lnTo>
                        <a:pt x="2508" y="2027"/>
                      </a:lnTo>
                      <a:lnTo>
                        <a:pt x="2507" y="2031"/>
                      </a:lnTo>
                      <a:lnTo>
                        <a:pt x="2510" y="2033"/>
                      </a:lnTo>
                      <a:lnTo>
                        <a:pt x="2511" y="2033"/>
                      </a:lnTo>
                      <a:lnTo>
                        <a:pt x="2515" y="2033"/>
                      </a:lnTo>
                      <a:lnTo>
                        <a:pt x="2517" y="2034"/>
                      </a:lnTo>
                      <a:lnTo>
                        <a:pt x="2519" y="2037"/>
                      </a:lnTo>
                      <a:lnTo>
                        <a:pt x="2521" y="2039"/>
                      </a:lnTo>
                      <a:lnTo>
                        <a:pt x="2523" y="2041"/>
                      </a:lnTo>
                      <a:lnTo>
                        <a:pt x="2525" y="2041"/>
                      </a:lnTo>
                      <a:lnTo>
                        <a:pt x="2529" y="2042"/>
                      </a:lnTo>
                      <a:lnTo>
                        <a:pt x="2532" y="2043"/>
                      </a:lnTo>
                      <a:lnTo>
                        <a:pt x="2539" y="2043"/>
                      </a:lnTo>
                      <a:lnTo>
                        <a:pt x="2542" y="2042"/>
                      </a:lnTo>
                      <a:lnTo>
                        <a:pt x="2546" y="2042"/>
                      </a:lnTo>
                      <a:lnTo>
                        <a:pt x="2552" y="2042"/>
                      </a:lnTo>
                      <a:lnTo>
                        <a:pt x="2555" y="2042"/>
                      </a:lnTo>
                      <a:lnTo>
                        <a:pt x="2557" y="2043"/>
                      </a:lnTo>
                      <a:lnTo>
                        <a:pt x="2559" y="2044"/>
                      </a:lnTo>
                      <a:lnTo>
                        <a:pt x="2558" y="2047"/>
                      </a:lnTo>
                      <a:lnTo>
                        <a:pt x="2556" y="2049"/>
                      </a:lnTo>
                      <a:lnTo>
                        <a:pt x="2556" y="2051"/>
                      </a:lnTo>
                      <a:lnTo>
                        <a:pt x="2556" y="2054"/>
                      </a:lnTo>
                      <a:lnTo>
                        <a:pt x="2557" y="2058"/>
                      </a:lnTo>
                      <a:lnTo>
                        <a:pt x="2557" y="2060"/>
                      </a:lnTo>
                      <a:lnTo>
                        <a:pt x="2557" y="2063"/>
                      </a:lnTo>
                      <a:lnTo>
                        <a:pt x="2559" y="2068"/>
                      </a:lnTo>
                      <a:lnTo>
                        <a:pt x="2560" y="2070"/>
                      </a:lnTo>
                      <a:lnTo>
                        <a:pt x="2560" y="2074"/>
                      </a:lnTo>
                      <a:lnTo>
                        <a:pt x="2562" y="2074"/>
                      </a:lnTo>
                      <a:lnTo>
                        <a:pt x="2567" y="2072"/>
                      </a:lnTo>
                      <a:lnTo>
                        <a:pt x="2573" y="2069"/>
                      </a:lnTo>
                      <a:lnTo>
                        <a:pt x="2579" y="2065"/>
                      </a:lnTo>
                      <a:lnTo>
                        <a:pt x="2585" y="2067"/>
                      </a:lnTo>
                      <a:lnTo>
                        <a:pt x="2590" y="2065"/>
                      </a:lnTo>
                      <a:lnTo>
                        <a:pt x="2593" y="2066"/>
                      </a:lnTo>
                      <a:lnTo>
                        <a:pt x="2597" y="2066"/>
                      </a:lnTo>
                      <a:lnTo>
                        <a:pt x="2600" y="2065"/>
                      </a:lnTo>
                      <a:lnTo>
                        <a:pt x="2604" y="2065"/>
                      </a:lnTo>
                      <a:lnTo>
                        <a:pt x="2611" y="2066"/>
                      </a:lnTo>
                      <a:lnTo>
                        <a:pt x="2614" y="2065"/>
                      </a:lnTo>
                      <a:lnTo>
                        <a:pt x="2621" y="2065"/>
                      </a:lnTo>
                      <a:lnTo>
                        <a:pt x="2625" y="2066"/>
                      </a:lnTo>
                      <a:lnTo>
                        <a:pt x="2626" y="2069"/>
                      </a:lnTo>
                      <a:lnTo>
                        <a:pt x="2627" y="2071"/>
                      </a:lnTo>
                      <a:lnTo>
                        <a:pt x="2628" y="2073"/>
                      </a:lnTo>
                      <a:lnTo>
                        <a:pt x="2632" y="2078"/>
                      </a:lnTo>
                      <a:lnTo>
                        <a:pt x="2635" y="2080"/>
                      </a:lnTo>
                      <a:lnTo>
                        <a:pt x="2638" y="2082"/>
                      </a:lnTo>
                      <a:lnTo>
                        <a:pt x="2640" y="2084"/>
                      </a:lnTo>
                      <a:lnTo>
                        <a:pt x="2643" y="2088"/>
                      </a:lnTo>
                      <a:lnTo>
                        <a:pt x="2644" y="2089"/>
                      </a:lnTo>
                      <a:lnTo>
                        <a:pt x="2647" y="2091"/>
                      </a:lnTo>
                      <a:lnTo>
                        <a:pt x="2648" y="2092"/>
                      </a:lnTo>
                      <a:lnTo>
                        <a:pt x="2652" y="2095"/>
                      </a:lnTo>
                      <a:lnTo>
                        <a:pt x="2652" y="2097"/>
                      </a:lnTo>
                      <a:lnTo>
                        <a:pt x="2654" y="2099"/>
                      </a:lnTo>
                      <a:lnTo>
                        <a:pt x="2654" y="2101"/>
                      </a:lnTo>
                      <a:lnTo>
                        <a:pt x="2655" y="2105"/>
                      </a:lnTo>
                      <a:lnTo>
                        <a:pt x="2656" y="2107"/>
                      </a:lnTo>
                      <a:lnTo>
                        <a:pt x="2656" y="2110"/>
                      </a:lnTo>
                      <a:lnTo>
                        <a:pt x="2656" y="2112"/>
                      </a:lnTo>
                      <a:lnTo>
                        <a:pt x="2654" y="2114"/>
                      </a:lnTo>
                      <a:lnTo>
                        <a:pt x="2654" y="2117"/>
                      </a:lnTo>
                      <a:lnTo>
                        <a:pt x="2656" y="2118"/>
                      </a:lnTo>
                      <a:lnTo>
                        <a:pt x="2659" y="2121"/>
                      </a:lnTo>
                      <a:lnTo>
                        <a:pt x="2663" y="2124"/>
                      </a:lnTo>
                      <a:lnTo>
                        <a:pt x="2666" y="2125"/>
                      </a:lnTo>
                      <a:lnTo>
                        <a:pt x="2667" y="2127"/>
                      </a:lnTo>
                      <a:lnTo>
                        <a:pt x="2667" y="2129"/>
                      </a:lnTo>
                      <a:lnTo>
                        <a:pt x="2669" y="2132"/>
                      </a:lnTo>
                      <a:lnTo>
                        <a:pt x="2671" y="2135"/>
                      </a:lnTo>
                      <a:lnTo>
                        <a:pt x="2672" y="2140"/>
                      </a:lnTo>
                      <a:lnTo>
                        <a:pt x="2676" y="2143"/>
                      </a:lnTo>
                      <a:lnTo>
                        <a:pt x="2679" y="2146"/>
                      </a:lnTo>
                      <a:lnTo>
                        <a:pt x="2681" y="2147"/>
                      </a:lnTo>
                      <a:lnTo>
                        <a:pt x="2684" y="2150"/>
                      </a:lnTo>
                      <a:lnTo>
                        <a:pt x="2685" y="2150"/>
                      </a:lnTo>
                      <a:lnTo>
                        <a:pt x="2689" y="2153"/>
                      </a:lnTo>
                      <a:lnTo>
                        <a:pt x="2693" y="2153"/>
                      </a:lnTo>
                      <a:lnTo>
                        <a:pt x="2695" y="2153"/>
                      </a:lnTo>
                      <a:lnTo>
                        <a:pt x="2697" y="2155"/>
                      </a:lnTo>
                      <a:lnTo>
                        <a:pt x="2699" y="2158"/>
                      </a:lnTo>
                      <a:lnTo>
                        <a:pt x="2688" y="2169"/>
                      </a:lnTo>
                      <a:lnTo>
                        <a:pt x="2681" y="2177"/>
                      </a:lnTo>
                      <a:lnTo>
                        <a:pt x="2673" y="2186"/>
                      </a:lnTo>
                      <a:lnTo>
                        <a:pt x="2663" y="2193"/>
                      </a:lnTo>
                      <a:lnTo>
                        <a:pt x="2657" y="2195"/>
                      </a:lnTo>
                      <a:lnTo>
                        <a:pt x="2649" y="2195"/>
                      </a:lnTo>
                      <a:lnTo>
                        <a:pt x="2640" y="2191"/>
                      </a:lnTo>
                      <a:lnTo>
                        <a:pt x="2633" y="2189"/>
                      </a:lnTo>
                      <a:lnTo>
                        <a:pt x="2628" y="2189"/>
                      </a:lnTo>
                      <a:lnTo>
                        <a:pt x="2626" y="2190"/>
                      </a:lnTo>
                      <a:lnTo>
                        <a:pt x="2623" y="2192"/>
                      </a:lnTo>
                      <a:lnTo>
                        <a:pt x="2621" y="2195"/>
                      </a:lnTo>
                      <a:lnTo>
                        <a:pt x="2618" y="2202"/>
                      </a:lnTo>
                      <a:lnTo>
                        <a:pt x="2616" y="2209"/>
                      </a:lnTo>
                      <a:lnTo>
                        <a:pt x="2612" y="2215"/>
                      </a:lnTo>
                      <a:lnTo>
                        <a:pt x="2608" y="2219"/>
                      </a:lnTo>
                      <a:lnTo>
                        <a:pt x="2602" y="2225"/>
                      </a:lnTo>
                      <a:lnTo>
                        <a:pt x="2600" y="2229"/>
                      </a:lnTo>
                      <a:lnTo>
                        <a:pt x="2598" y="2236"/>
                      </a:lnTo>
                      <a:lnTo>
                        <a:pt x="2594" y="2242"/>
                      </a:lnTo>
                      <a:lnTo>
                        <a:pt x="2588" y="2248"/>
                      </a:lnTo>
                      <a:lnTo>
                        <a:pt x="2581" y="2253"/>
                      </a:lnTo>
                      <a:lnTo>
                        <a:pt x="2577" y="2258"/>
                      </a:lnTo>
                      <a:lnTo>
                        <a:pt x="2574" y="2262"/>
                      </a:lnTo>
                      <a:lnTo>
                        <a:pt x="2572" y="2263"/>
                      </a:lnTo>
                      <a:lnTo>
                        <a:pt x="2569" y="2263"/>
                      </a:lnTo>
                      <a:lnTo>
                        <a:pt x="2566" y="2262"/>
                      </a:lnTo>
                      <a:lnTo>
                        <a:pt x="2563" y="2261"/>
                      </a:lnTo>
                      <a:lnTo>
                        <a:pt x="2559" y="2262"/>
                      </a:lnTo>
                      <a:lnTo>
                        <a:pt x="2554" y="2266"/>
                      </a:lnTo>
                      <a:lnTo>
                        <a:pt x="2550" y="2274"/>
                      </a:lnTo>
                      <a:lnTo>
                        <a:pt x="2543" y="2283"/>
                      </a:lnTo>
                      <a:lnTo>
                        <a:pt x="2536" y="2287"/>
                      </a:lnTo>
                      <a:lnTo>
                        <a:pt x="2526" y="2290"/>
                      </a:lnTo>
                      <a:lnTo>
                        <a:pt x="2517" y="2291"/>
                      </a:lnTo>
                      <a:lnTo>
                        <a:pt x="2505" y="2292"/>
                      </a:lnTo>
                      <a:lnTo>
                        <a:pt x="2490" y="2298"/>
                      </a:lnTo>
                      <a:lnTo>
                        <a:pt x="2478" y="2307"/>
                      </a:lnTo>
                      <a:lnTo>
                        <a:pt x="2467" y="2313"/>
                      </a:lnTo>
                      <a:lnTo>
                        <a:pt x="2453" y="2319"/>
                      </a:lnTo>
                      <a:lnTo>
                        <a:pt x="2440" y="2327"/>
                      </a:lnTo>
                      <a:lnTo>
                        <a:pt x="2434" y="2335"/>
                      </a:lnTo>
                      <a:lnTo>
                        <a:pt x="2430" y="2341"/>
                      </a:lnTo>
                      <a:lnTo>
                        <a:pt x="2420" y="2345"/>
                      </a:lnTo>
                      <a:lnTo>
                        <a:pt x="2412" y="2347"/>
                      </a:lnTo>
                      <a:lnTo>
                        <a:pt x="2403" y="2350"/>
                      </a:lnTo>
                      <a:lnTo>
                        <a:pt x="2396" y="2355"/>
                      </a:lnTo>
                      <a:lnTo>
                        <a:pt x="2387" y="2363"/>
                      </a:lnTo>
                      <a:lnTo>
                        <a:pt x="2382" y="2374"/>
                      </a:lnTo>
                      <a:lnTo>
                        <a:pt x="2375" y="2387"/>
                      </a:lnTo>
                      <a:lnTo>
                        <a:pt x="2368" y="2402"/>
                      </a:lnTo>
                      <a:lnTo>
                        <a:pt x="2359" y="2413"/>
                      </a:lnTo>
                      <a:lnTo>
                        <a:pt x="2352" y="2416"/>
                      </a:lnTo>
                      <a:lnTo>
                        <a:pt x="2344" y="2417"/>
                      </a:lnTo>
                      <a:lnTo>
                        <a:pt x="2334" y="2417"/>
                      </a:lnTo>
                      <a:lnTo>
                        <a:pt x="2324" y="2417"/>
                      </a:lnTo>
                      <a:lnTo>
                        <a:pt x="2318" y="2416"/>
                      </a:lnTo>
                      <a:lnTo>
                        <a:pt x="2313" y="2416"/>
                      </a:lnTo>
                      <a:lnTo>
                        <a:pt x="2305" y="2413"/>
                      </a:lnTo>
                      <a:lnTo>
                        <a:pt x="2300" y="2404"/>
                      </a:lnTo>
                      <a:lnTo>
                        <a:pt x="2294" y="2395"/>
                      </a:lnTo>
                      <a:lnTo>
                        <a:pt x="2293" y="2395"/>
                      </a:lnTo>
                      <a:lnTo>
                        <a:pt x="2291" y="2396"/>
                      </a:lnTo>
                      <a:lnTo>
                        <a:pt x="2287" y="2397"/>
                      </a:lnTo>
                      <a:lnTo>
                        <a:pt x="2285" y="2398"/>
                      </a:lnTo>
                      <a:lnTo>
                        <a:pt x="2276" y="2401"/>
                      </a:lnTo>
                      <a:lnTo>
                        <a:pt x="2273" y="2402"/>
                      </a:lnTo>
                      <a:lnTo>
                        <a:pt x="2268" y="2406"/>
                      </a:lnTo>
                      <a:lnTo>
                        <a:pt x="2265" y="2410"/>
                      </a:lnTo>
                      <a:lnTo>
                        <a:pt x="2261" y="2411"/>
                      </a:lnTo>
                      <a:lnTo>
                        <a:pt x="2259" y="2414"/>
                      </a:lnTo>
                      <a:lnTo>
                        <a:pt x="2257" y="2415"/>
                      </a:lnTo>
                      <a:lnTo>
                        <a:pt x="2256" y="2419"/>
                      </a:lnTo>
                      <a:lnTo>
                        <a:pt x="2251" y="2424"/>
                      </a:lnTo>
                      <a:lnTo>
                        <a:pt x="2246" y="2434"/>
                      </a:lnTo>
                      <a:lnTo>
                        <a:pt x="2243" y="2445"/>
                      </a:lnTo>
                      <a:lnTo>
                        <a:pt x="2240" y="2456"/>
                      </a:lnTo>
                      <a:lnTo>
                        <a:pt x="2237" y="2466"/>
                      </a:lnTo>
                      <a:lnTo>
                        <a:pt x="2233" y="2478"/>
                      </a:lnTo>
                      <a:lnTo>
                        <a:pt x="2226" y="2487"/>
                      </a:lnTo>
                      <a:lnTo>
                        <a:pt x="2220" y="2496"/>
                      </a:lnTo>
                      <a:lnTo>
                        <a:pt x="2219" y="2497"/>
                      </a:lnTo>
                      <a:lnTo>
                        <a:pt x="2217" y="2503"/>
                      </a:lnTo>
                      <a:lnTo>
                        <a:pt x="2214" y="2509"/>
                      </a:lnTo>
                      <a:lnTo>
                        <a:pt x="2213" y="2516"/>
                      </a:lnTo>
                      <a:lnTo>
                        <a:pt x="2213" y="2524"/>
                      </a:lnTo>
                      <a:lnTo>
                        <a:pt x="2215" y="2532"/>
                      </a:lnTo>
                      <a:lnTo>
                        <a:pt x="2218" y="2543"/>
                      </a:lnTo>
                      <a:lnTo>
                        <a:pt x="2221" y="2553"/>
                      </a:lnTo>
                      <a:lnTo>
                        <a:pt x="2222" y="2562"/>
                      </a:lnTo>
                      <a:lnTo>
                        <a:pt x="2221" y="2576"/>
                      </a:lnTo>
                      <a:lnTo>
                        <a:pt x="2218" y="2584"/>
                      </a:lnTo>
                      <a:lnTo>
                        <a:pt x="2209" y="2592"/>
                      </a:lnTo>
                      <a:lnTo>
                        <a:pt x="2202" y="2596"/>
                      </a:lnTo>
                      <a:lnTo>
                        <a:pt x="2192" y="2600"/>
                      </a:lnTo>
                      <a:lnTo>
                        <a:pt x="2186" y="2605"/>
                      </a:lnTo>
                      <a:lnTo>
                        <a:pt x="2180" y="2614"/>
                      </a:lnTo>
                      <a:lnTo>
                        <a:pt x="2178" y="2623"/>
                      </a:lnTo>
                      <a:lnTo>
                        <a:pt x="2177" y="2632"/>
                      </a:lnTo>
                      <a:lnTo>
                        <a:pt x="2175" y="2645"/>
                      </a:lnTo>
                      <a:lnTo>
                        <a:pt x="2175" y="2652"/>
                      </a:lnTo>
                      <a:lnTo>
                        <a:pt x="2175" y="2660"/>
                      </a:lnTo>
                      <a:lnTo>
                        <a:pt x="2175" y="2665"/>
                      </a:lnTo>
                      <a:lnTo>
                        <a:pt x="2175" y="2671"/>
                      </a:lnTo>
                      <a:lnTo>
                        <a:pt x="2177" y="2678"/>
                      </a:lnTo>
                      <a:lnTo>
                        <a:pt x="2180" y="2684"/>
                      </a:lnTo>
                      <a:lnTo>
                        <a:pt x="2180" y="2691"/>
                      </a:lnTo>
                      <a:lnTo>
                        <a:pt x="2179" y="2696"/>
                      </a:lnTo>
                      <a:lnTo>
                        <a:pt x="2175" y="2702"/>
                      </a:lnTo>
                      <a:lnTo>
                        <a:pt x="2169" y="2709"/>
                      </a:lnTo>
                      <a:lnTo>
                        <a:pt x="2155" y="2725"/>
                      </a:lnTo>
                      <a:lnTo>
                        <a:pt x="2144" y="2739"/>
                      </a:lnTo>
                      <a:lnTo>
                        <a:pt x="2131" y="2752"/>
                      </a:lnTo>
                      <a:lnTo>
                        <a:pt x="2121" y="2766"/>
                      </a:lnTo>
                      <a:lnTo>
                        <a:pt x="2117" y="2772"/>
                      </a:lnTo>
                      <a:lnTo>
                        <a:pt x="2114" y="2779"/>
                      </a:lnTo>
                      <a:lnTo>
                        <a:pt x="2113" y="2784"/>
                      </a:lnTo>
                      <a:lnTo>
                        <a:pt x="2112" y="2787"/>
                      </a:lnTo>
                      <a:lnTo>
                        <a:pt x="2110" y="2789"/>
                      </a:lnTo>
                      <a:lnTo>
                        <a:pt x="2113" y="2793"/>
                      </a:lnTo>
                      <a:lnTo>
                        <a:pt x="2119" y="2793"/>
                      </a:lnTo>
                      <a:lnTo>
                        <a:pt x="2123" y="2794"/>
                      </a:lnTo>
                      <a:lnTo>
                        <a:pt x="2125" y="2796"/>
                      </a:lnTo>
                      <a:lnTo>
                        <a:pt x="2127" y="2796"/>
                      </a:lnTo>
                      <a:lnTo>
                        <a:pt x="2131" y="2796"/>
                      </a:lnTo>
                      <a:lnTo>
                        <a:pt x="2137" y="2796"/>
                      </a:lnTo>
                      <a:lnTo>
                        <a:pt x="2142" y="2794"/>
                      </a:lnTo>
                      <a:lnTo>
                        <a:pt x="2145" y="2793"/>
                      </a:lnTo>
                      <a:lnTo>
                        <a:pt x="2147" y="2793"/>
                      </a:lnTo>
                      <a:lnTo>
                        <a:pt x="2151" y="2792"/>
                      </a:lnTo>
                      <a:lnTo>
                        <a:pt x="2153" y="2792"/>
                      </a:lnTo>
                      <a:lnTo>
                        <a:pt x="2154" y="2793"/>
                      </a:lnTo>
                      <a:lnTo>
                        <a:pt x="2155" y="2795"/>
                      </a:lnTo>
                      <a:lnTo>
                        <a:pt x="2155" y="2801"/>
                      </a:lnTo>
                      <a:lnTo>
                        <a:pt x="2154" y="2803"/>
                      </a:lnTo>
                      <a:lnTo>
                        <a:pt x="2153" y="2805"/>
                      </a:lnTo>
                      <a:lnTo>
                        <a:pt x="2151" y="2807"/>
                      </a:lnTo>
                      <a:lnTo>
                        <a:pt x="2151" y="2809"/>
                      </a:lnTo>
                      <a:lnTo>
                        <a:pt x="2151" y="2812"/>
                      </a:lnTo>
                      <a:lnTo>
                        <a:pt x="2153" y="2812"/>
                      </a:lnTo>
                      <a:lnTo>
                        <a:pt x="2156" y="2812"/>
                      </a:lnTo>
                      <a:lnTo>
                        <a:pt x="2159" y="2814"/>
                      </a:lnTo>
                      <a:lnTo>
                        <a:pt x="2162" y="2813"/>
                      </a:lnTo>
                      <a:lnTo>
                        <a:pt x="2167" y="2816"/>
                      </a:lnTo>
                      <a:lnTo>
                        <a:pt x="2172" y="2817"/>
                      </a:lnTo>
                      <a:lnTo>
                        <a:pt x="2174" y="2819"/>
                      </a:lnTo>
                      <a:lnTo>
                        <a:pt x="2181" y="2823"/>
                      </a:lnTo>
                      <a:lnTo>
                        <a:pt x="2182" y="2824"/>
                      </a:lnTo>
                      <a:lnTo>
                        <a:pt x="2187" y="2825"/>
                      </a:lnTo>
                      <a:lnTo>
                        <a:pt x="2190" y="2827"/>
                      </a:lnTo>
                      <a:lnTo>
                        <a:pt x="2195" y="2829"/>
                      </a:lnTo>
                      <a:lnTo>
                        <a:pt x="2200" y="2832"/>
                      </a:lnTo>
                      <a:lnTo>
                        <a:pt x="2201" y="2835"/>
                      </a:lnTo>
                      <a:lnTo>
                        <a:pt x="2201" y="2836"/>
                      </a:lnTo>
                      <a:lnTo>
                        <a:pt x="2200" y="2839"/>
                      </a:lnTo>
                      <a:lnTo>
                        <a:pt x="2199" y="2842"/>
                      </a:lnTo>
                      <a:lnTo>
                        <a:pt x="2199" y="2844"/>
                      </a:lnTo>
                      <a:lnTo>
                        <a:pt x="2201" y="2851"/>
                      </a:lnTo>
                      <a:lnTo>
                        <a:pt x="2203" y="2856"/>
                      </a:lnTo>
                      <a:lnTo>
                        <a:pt x="2205" y="2856"/>
                      </a:lnTo>
                      <a:lnTo>
                        <a:pt x="2207" y="2858"/>
                      </a:lnTo>
                      <a:lnTo>
                        <a:pt x="2209" y="2859"/>
                      </a:lnTo>
                      <a:lnTo>
                        <a:pt x="2212" y="2860"/>
                      </a:lnTo>
                      <a:lnTo>
                        <a:pt x="2216" y="2861"/>
                      </a:lnTo>
                      <a:lnTo>
                        <a:pt x="2217" y="2863"/>
                      </a:lnTo>
                      <a:lnTo>
                        <a:pt x="2223" y="2863"/>
                      </a:lnTo>
                      <a:lnTo>
                        <a:pt x="2225" y="2864"/>
                      </a:lnTo>
                      <a:lnTo>
                        <a:pt x="2227" y="2864"/>
                      </a:lnTo>
                      <a:lnTo>
                        <a:pt x="2228" y="2863"/>
                      </a:lnTo>
                      <a:lnTo>
                        <a:pt x="2229" y="2859"/>
                      </a:lnTo>
                      <a:lnTo>
                        <a:pt x="2231" y="2856"/>
                      </a:lnTo>
                      <a:lnTo>
                        <a:pt x="2233" y="2854"/>
                      </a:lnTo>
                      <a:lnTo>
                        <a:pt x="2238" y="2852"/>
                      </a:lnTo>
                      <a:lnTo>
                        <a:pt x="2243" y="2853"/>
                      </a:lnTo>
                      <a:lnTo>
                        <a:pt x="2245" y="2853"/>
                      </a:lnTo>
                      <a:lnTo>
                        <a:pt x="2246" y="2853"/>
                      </a:lnTo>
                      <a:lnTo>
                        <a:pt x="2250" y="2853"/>
                      </a:lnTo>
                      <a:lnTo>
                        <a:pt x="2255" y="2848"/>
                      </a:lnTo>
                      <a:lnTo>
                        <a:pt x="2256" y="2847"/>
                      </a:lnTo>
                      <a:lnTo>
                        <a:pt x="2258" y="2847"/>
                      </a:lnTo>
                      <a:lnTo>
                        <a:pt x="2261" y="2850"/>
                      </a:lnTo>
                      <a:lnTo>
                        <a:pt x="2263" y="2850"/>
                      </a:lnTo>
                      <a:lnTo>
                        <a:pt x="2267" y="2850"/>
                      </a:lnTo>
                      <a:lnTo>
                        <a:pt x="2270" y="2853"/>
                      </a:lnTo>
                      <a:lnTo>
                        <a:pt x="2274" y="2855"/>
                      </a:lnTo>
                      <a:lnTo>
                        <a:pt x="2275" y="2856"/>
                      </a:lnTo>
                      <a:lnTo>
                        <a:pt x="2275" y="2862"/>
                      </a:lnTo>
                      <a:lnTo>
                        <a:pt x="2269" y="2864"/>
                      </a:lnTo>
                      <a:lnTo>
                        <a:pt x="2267" y="2866"/>
                      </a:lnTo>
                      <a:lnTo>
                        <a:pt x="2267" y="2869"/>
                      </a:lnTo>
                      <a:lnTo>
                        <a:pt x="2266" y="2873"/>
                      </a:lnTo>
                      <a:lnTo>
                        <a:pt x="2267" y="2875"/>
                      </a:lnTo>
                      <a:lnTo>
                        <a:pt x="2265" y="2879"/>
                      </a:lnTo>
                      <a:lnTo>
                        <a:pt x="2265" y="2881"/>
                      </a:lnTo>
                      <a:lnTo>
                        <a:pt x="2266" y="2884"/>
                      </a:lnTo>
                      <a:lnTo>
                        <a:pt x="2270" y="2888"/>
                      </a:lnTo>
                      <a:lnTo>
                        <a:pt x="2272" y="2888"/>
                      </a:lnTo>
                      <a:lnTo>
                        <a:pt x="2274" y="2888"/>
                      </a:lnTo>
                      <a:lnTo>
                        <a:pt x="2275" y="2889"/>
                      </a:lnTo>
                      <a:lnTo>
                        <a:pt x="2279" y="2892"/>
                      </a:lnTo>
                      <a:lnTo>
                        <a:pt x="2281" y="2891"/>
                      </a:lnTo>
                      <a:lnTo>
                        <a:pt x="2284" y="2891"/>
                      </a:lnTo>
                      <a:lnTo>
                        <a:pt x="2289" y="2886"/>
                      </a:lnTo>
                      <a:lnTo>
                        <a:pt x="2294" y="2881"/>
                      </a:lnTo>
                      <a:lnTo>
                        <a:pt x="2296" y="2880"/>
                      </a:lnTo>
                      <a:lnTo>
                        <a:pt x="2297" y="2880"/>
                      </a:lnTo>
                      <a:lnTo>
                        <a:pt x="2298" y="2880"/>
                      </a:lnTo>
                      <a:lnTo>
                        <a:pt x="2304" y="2882"/>
                      </a:lnTo>
                      <a:lnTo>
                        <a:pt x="2313" y="2892"/>
                      </a:lnTo>
                      <a:lnTo>
                        <a:pt x="2314" y="2894"/>
                      </a:lnTo>
                      <a:lnTo>
                        <a:pt x="2311" y="2897"/>
                      </a:lnTo>
                      <a:lnTo>
                        <a:pt x="2309" y="2898"/>
                      </a:lnTo>
                      <a:lnTo>
                        <a:pt x="2306" y="2899"/>
                      </a:lnTo>
                      <a:lnTo>
                        <a:pt x="2305" y="2902"/>
                      </a:lnTo>
                      <a:lnTo>
                        <a:pt x="2306" y="2906"/>
                      </a:lnTo>
                      <a:lnTo>
                        <a:pt x="2308" y="2909"/>
                      </a:lnTo>
                      <a:lnTo>
                        <a:pt x="2309" y="2910"/>
                      </a:lnTo>
                      <a:lnTo>
                        <a:pt x="2312" y="2911"/>
                      </a:lnTo>
                      <a:lnTo>
                        <a:pt x="2314" y="2914"/>
                      </a:lnTo>
                      <a:lnTo>
                        <a:pt x="2316" y="2915"/>
                      </a:lnTo>
                      <a:lnTo>
                        <a:pt x="2318" y="2916"/>
                      </a:lnTo>
                      <a:lnTo>
                        <a:pt x="2320" y="2915"/>
                      </a:lnTo>
                      <a:lnTo>
                        <a:pt x="2321" y="2916"/>
                      </a:lnTo>
                      <a:lnTo>
                        <a:pt x="2323" y="2917"/>
                      </a:lnTo>
                      <a:lnTo>
                        <a:pt x="2325" y="2916"/>
                      </a:lnTo>
                      <a:lnTo>
                        <a:pt x="2327" y="2916"/>
                      </a:lnTo>
                      <a:lnTo>
                        <a:pt x="2330" y="2917"/>
                      </a:lnTo>
                      <a:lnTo>
                        <a:pt x="2335" y="2917"/>
                      </a:lnTo>
                      <a:lnTo>
                        <a:pt x="2343" y="2915"/>
                      </a:lnTo>
                      <a:lnTo>
                        <a:pt x="2345" y="2913"/>
                      </a:lnTo>
                      <a:lnTo>
                        <a:pt x="2348" y="2909"/>
                      </a:lnTo>
                      <a:lnTo>
                        <a:pt x="2350" y="2907"/>
                      </a:lnTo>
                      <a:lnTo>
                        <a:pt x="2353" y="2907"/>
                      </a:lnTo>
                      <a:lnTo>
                        <a:pt x="2356" y="2906"/>
                      </a:lnTo>
                      <a:lnTo>
                        <a:pt x="2363" y="2904"/>
                      </a:lnTo>
                      <a:lnTo>
                        <a:pt x="2366" y="2904"/>
                      </a:lnTo>
                      <a:lnTo>
                        <a:pt x="2369" y="2905"/>
                      </a:lnTo>
                      <a:lnTo>
                        <a:pt x="2372" y="2908"/>
                      </a:lnTo>
                      <a:lnTo>
                        <a:pt x="2374" y="2910"/>
                      </a:lnTo>
                      <a:lnTo>
                        <a:pt x="2375" y="2913"/>
                      </a:lnTo>
                      <a:lnTo>
                        <a:pt x="2378" y="2916"/>
                      </a:lnTo>
                      <a:lnTo>
                        <a:pt x="2379" y="2917"/>
                      </a:lnTo>
                      <a:lnTo>
                        <a:pt x="2384" y="2918"/>
                      </a:lnTo>
                      <a:lnTo>
                        <a:pt x="2386" y="2917"/>
                      </a:lnTo>
                      <a:lnTo>
                        <a:pt x="2387" y="2914"/>
                      </a:lnTo>
                      <a:lnTo>
                        <a:pt x="2389" y="2914"/>
                      </a:lnTo>
                      <a:lnTo>
                        <a:pt x="2391" y="2913"/>
                      </a:lnTo>
                      <a:lnTo>
                        <a:pt x="2394" y="2911"/>
                      </a:lnTo>
                      <a:lnTo>
                        <a:pt x="2398" y="2911"/>
                      </a:lnTo>
                      <a:lnTo>
                        <a:pt x="2403" y="2908"/>
                      </a:lnTo>
                      <a:lnTo>
                        <a:pt x="2409" y="2909"/>
                      </a:lnTo>
                      <a:lnTo>
                        <a:pt x="2411" y="2909"/>
                      </a:lnTo>
                      <a:lnTo>
                        <a:pt x="2413" y="2909"/>
                      </a:lnTo>
                      <a:lnTo>
                        <a:pt x="2415" y="2910"/>
                      </a:lnTo>
                      <a:lnTo>
                        <a:pt x="2420" y="2910"/>
                      </a:lnTo>
                      <a:lnTo>
                        <a:pt x="2421" y="2911"/>
                      </a:lnTo>
                      <a:lnTo>
                        <a:pt x="2423" y="2913"/>
                      </a:lnTo>
                      <a:lnTo>
                        <a:pt x="2423" y="2917"/>
                      </a:lnTo>
                      <a:lnTo>
                        <a:pt x="2422" y="2918"/>
                      </a:lnTo>
                      <a:lnTo>
                        <a:pt x="2420" y="2921"/>
                      </a:lnTo>
                      <a:lnTo>
                        <a:pt x="2420" y="2922"/>
                      </a:lnTo>
                      <a:lnTo>
                        <a:pt x="2419" y="2925"/>
                      </a:lnTo>
                      <a:lnTo>
                        <a:pt x="2418" y="2926"/>
                      </a:lnTo>
                      <a:lnTo>
                        <a:pt x="2416" y="2928"/>
                      </a:lnTo>
                      <a:lnTo>
                        <a:pt x="2414" y="2928"/>
                      </a:lnTo>
                      <a:lnTo>
                        <a:pt x="2409" y="2928"/>
                      </a:lnTo>
                      <a:lnTo>
                        <a:pt x="2406" y="2930"/>
                      </a:lnTo>
                      <a:lnTo>
                        <a:pt x="2406" y="2932"/>
                      </a:lnTo>
                      <a:lnTo>
                        <a:pt x="2406" y="2937"/>
                      </a:lnTo>
                      <a:lnTo>
                        <a:pt x="2407" y="2939"/>
                      </a:lnTo>
                      <a:lnTo>
                        <a:pt x="2409" y="2942"/>
                      </a:lnTo>
                      <a:lnTo>
                        <a:pt x="2413" y="2945"/>
                      </a:lnTo>
                      <a:lnTo>
                        <a:pt x="2420" y="2952"/>
                      </a:lnTo>
                      <a:lnTo>
                        <a:pt x="2424" y="2954"/>
                      </a:lnTo>
                      <a:lnTo>
                        <a:pt x="2428" y="2959"/>
                      </a:lnTo>
                      <a:lnTo>
                        <a:pt x="2430" y="2961"/>
                      </a:lnTo>
                      <a:lnTo>
                        <a:pt x="2431" y="2962"/>
                      </a:lnTo>
                      <a:lnTo>
                        <a:pt x="2434" y="2963"/>
                      </a:lnTo>
                      <a:lnTo>
                        <a:pt x="2435" y="2962"/>
                      </a:lnTo>
                      <a:lnTo>
                        <a:pt x="2437" y="2963"/>
                      </a:lnTo>
                      <a:lnTo>
                        <a:pt x="2438" y="2970"/>
                      </a:lnTo>
                      <a:lnTo>
                        <a:pt x="2439" y="2972"/>
                      </a:lnTo>
                      <a:lnTo>
                        <a:pt x="2441" y="2974"/>
                      </a:lnTo>
                      <a:lnTo>
                        <a:pt x="2447" y="2978"/>
                      </a:lnTo>
                      <a:lnTo>
                        <a:pt x="2455" y="2987"/>
                      </a:lnTo>
                      <a:lnTo>
                        <a:pt x="2458" y="2988"/>
                      </a:lnTo>
                      <a:lnTo>
                        <a:pt x="2463" y="2988"/>
                      </a:lnTo>
                      <a:lnTo>
                        <a:pt x="2467" y="2990"/>
                      </a:lnTo>
                      <a:lnTo>
                        <a:pt x="2523" y="3025"/>
                      </a:lnTo>
                      <a:lnTo>
                        <a:pt x="2515" y="3025"/>
                      </a:lnTo>
                      <a:lnTo>
                        <a:pt x="2494" y="3025"/>
                      </a:lnTo>
                      <a:lnTo>
                        <a:pt x="2465" y="3024"/>
                      </a:lnTo>
                      <a:lnTo>
                        <a:pt x="2435" y="3024"/>
                      </a:lnTo>
                      <a:lnTo>
                        <a:pt x="2406" y="3023"/>
                      </a:lnTo>
                      <a:lnTo>
                        <a:pt x="2381" y="3023"/>
                      </a:lnTo>
                      <a:lnTo>
                        <a:pt x="2377" y="3023"/>
                      </a:lnTo>
                      <a:lnTo>
                        <a:pt x="2348" y="3023"/>
                      </a:lnTo>
                      <a:lnTo>
                        <a:pt x="2319" y="3022"/>
                      </a:lnTo>
                      <a:lnTo>
                        <a:pt x="2289" y="3022"/>
                      </a:lnTo>
                      <a:lnTo>
                        <a:pt x="2264" y="3023"/>
                      </a:lnTo>
                      <a:lnTo>
                        <a:pt x="2263" y="3069"/>
                      </a:lnTo>
                      <a:lnTo>
                        <a:pt x="2234" y="3068"/>
                      </a:lnTo>
                      <a:lnTo>
                        <a:pt x="2205" y="3068"/>
                      </a:lnTo>
                      <a:lnTo>
                        <a:pt x="2175" y="3069"/>
                      </a:lnTo>
                      <a:lnTo>
                        <a:pt x="2146" y="3068"/>
                      </a:lnTo>
                      <a:lnTo>
                        <a:pt x="2117" y="3068"/>
                      </a:lnTo>
                      <a:lnTo>
                        <a:pt x="2087" y="3069"/>
                      </a:lnTo>
                      <a:lnTo>
                        <a:pt x="2059" y="3068"/>
                      </a:lnTo>
                      <a:lnTo>
                        <a:pt x="2030" y="3068"/>
                      </a:lnTo>
                      <a:lnTo>
                        <a:pt x="2000" y="3069"/>
                      </a:lnTo>
                      <a:lnTo>
                        <a:pt x="1971" y="3068"/>
                      </a:lnTo>
                      <a:lnTo>
                        <a:pt x="1942" y="3069"/>
                      </a:lnTo>
                      <a:lnTo>
                        <a:pt x="1913" y="3069"/>
                      </a:lnTo>
                      <a:lnTo>
                        <a:pt x="1883" y="3068"/>
                      </a:lnTo>
                      <a:lnTo>
                        <a:pt x="1854" y="3069"/>
                      </a:lnTo>
                      <a:lnTo>
                        <a:pt x="1848" y="3069"/>
                      </a:lnTo>
                      <a:lnTo>
                        <a:pt x="1847" y="3069"/>
                      </a:lnTo>
                      <a:lnTo>
                        <a:pt x="1845" y="3069"/>
                      </a:lnTo>
                      <a:lnTo>
                        <a:pt x="1844" y="3069"/>
                      </a:lnTo>
                      <a:lnTo>
                        <a:pt x="1838" y="3069"/>
                      </a:lnTo>
                      <a:lnTo>
                        <a:pt x="1836" y="3069"/>
                      </a:lnTo>
                      <a:lnTo>
                        <a:pt x="1798" y="3069"/>
                      </a:lnTo>
                      <a:lnTo>
                        <a:pt x="1797" y="3069"/>
                      </a:lnTo>
                      <a:lnTo>
                        <a:pt x="1766" y="3069"/>
                      </a:lnTo>
                      <a:lnTo>
                        <a:pt x="1738" y="3069"/>
                      </a:lnTo>
                      <a:lnTo>
                        <a:pt x="1714" y="3069"/>
                      </a:lnTo>
                      <a:lnTo>
                        <a:pt x="1712" y="3069"/>
                      </a:lnTo>
                      <a:lnTo>
                        <a:pt x="1680" y="3069"/>
                      </a:lnTo>
                      <a:lnTo>
                        <a:pt x="1680" y="3069"/>
                      </a:lnTo>
                      <a:lnTo>
                        <a:pt x="1679" y="3069"/>
                      </a:lnTo>
                      <a:lnTo>
                        <a:pt x="1649" y="3069"/>
                      </a:lnTo>
                      <a:lnTo>
                        <a:pt x="1621" y="3069"/>
                      </a:lnTo>
                      <a:lnTo>
                        <a:pt x="1620" y="3069"/>
                      </a:lnTo>
                      <a:lnTo>
                        <a:pt x="1591" y="3069"/>
                      </a:lnTo>
                      <a:lnTo>
                        <a:pt x="1563" y="3069"/>
                      </a:lnTo>
                      <a:lnTo>
                        <a:pt x="1553" y="3069"/>
                      </a:lnTo>
                      <a:lnTo>
                        <a:pt x="1548" y="3069"/>
                      </a:lnTo>
                      <a:lnTo>
                        <a:pt x="1545" y="3069"/>
                      </a:lnTo>
                      <a:lnTo>
                        <a:pt x="1535" y="3069"/>
                      </a:lnTo>
                      <a:lnTo>
                        <a:pt x="1530" y="3069"/>
                      </a:lnTo>
                      <a:lnTo>
                        <a:pt x="1515" y="3069"/>
                      </a:lnTo>
                      <a:lnTo>
                        <a:pt x="1486" y="3069"/>
                      </a:lnTo>
                      <a:lnTo>
                        <a:pt x="1457" y="3069"/>
                      </a:lnTo>
                      <a:lnTo>
                        <a:pt x="1428" y="3069"/>
                      </a:lnTo>
                      <a:lnTo>
                        <a:pt x="1428" y="3069"/>
                      </a:lnTo>
                      <a:lnTo>
                        <a:pt x="1413" y="3069"/>
                      </a:lnTo>
                      <a:lnTo>
                        <a:pt x="1398" y="3069"/>
                      </a:lnTo>
                      <a:lnTo>
                        <a:pt x="1391" y="3069"/>
                      </a:lnTo>
                      <a:lnTo>
                        <a:pt x="1390" y="3069"/>
                      </a:lnTo>
                      <a:lnTo>
                        <a:pt x="1387" y="3069"/>
                      </a:lnTo>
                      <a:lnTo>
                        <a:pt x="1386" y="3069"/>
                      </a:lnTo>
                      <a:lnTo>
                        <a:pt x="1369" y="3069"/>
                      </a:lnTo>
                      <a:lnTo>
                        <a:pt x="1340" y="3068"/>
                      </a:lnTo>
                      <a:lnTo>
                        <a:pt x="1311" y="3068"/>
                      </a:lnTo>
                      <a:lnTo>
                        <a:pt x="1281" y="3069"/>
                      </a:lnTo>
                      <a:lnTo>
                        <a:pt x="1253" y="3069"/>
                      </a:lnTo>
                      <a:lnTo>
                        <a:pt x="1223" y="3068"/>
                      </a:lnTo>
                      <a:lnTo>
                        <a:pt x="1194" y="3068"/>
                      </a:lnTo>
                      <a:lnTo>
                        <a:pt x="1165" y="3069"/>
                      </a:lnTo>
                      <a:lnTo>
                        <a:pt x="1135" y="3068"/>
                      </a:lnTo>
                      <a:lnTo>
                        <a:pt x="1106" y="3068"/>
                      </a:lnTo>
                      <a:lnTo>
                        <a:pt x="1077" y="3068"/>
                      </a:lnTo>
                      <a:lnTo>
                        <a:pt x="1048" y="3067"/>
                      </a:lnTo>
                      <a:lnTo>
                        <a:pt x="1019" y="3068"/>
                      </a:lnTo>
                      <a:lnTo>
                        <a:pt x="989" y="3068"/>
                      </a:lnTo>
                      <a:lnTo>
                        <a:pt x="960" y="3068"/>
                      </a:lnTo>
                      <a:lnTo>
                        <a:pt x="944" y="3067"/>
                      </a:lnTo>
                      <a:lnTo>
                        <a:pt x="931" y="3067"/>
                      </a:lnTo>
                      <a:lnTo>
                        <a:pt x="902" y="3068"/>
                      </a:lnTo>
                      <a:lnTo>
                        <a:pt x="873" y="3068"/>
                      </a:lnTo>
                      <a:lnTo>
                        <a:pt x="843" y="3067"/>
                      </a:lnTo>
                      <a:lnTo>
                        <a:pt x="814" y="3067"/>
                      </a:lnTo>
                      <a:lnTo>
                        <a:pt x="785" y="3068"/>
                      </a:lnTo>
                      <a:lnTo>
                        <a:pt x="756" y="3068"/>
                      </a:lnTo>
                      <a:lnTo>
                        <a:pt x="726" y="3067"/>
                      </a:lnTo>
                      <a:lnTo>
                        <a:pt x="715" y="3067"/>
                      </a:lnTo>
                      <a:lnTo>
                        <a:pt x="697" y="3067"/>
                      </a:lnTo>
                      <a:lnTo>
                        <a:pt x="668" y="3067"/>
                      </a:lnTo>
                      <a:lnTo>
                        <a:pt x="639" y="3068"/>
                      </a:lnTo>
                      <a:lnTo>
                        <a:pt x="610" y="3067"/>
                      </a:lnTo>
                      <a:lnTo>
                        <a:pt x="581" y="3067"/>
                      </a:lnTo>
                      <a:lnTo>
                        <a:pt x="551" y="3067"/>
                      </a:lnTo>
                      <a:lnTo>
                        <a:pt x="532" y="3068"/>
                      </a:lnTo>
                      <a:lnTo>
                        <a:pt x="532" y="3069"/>
                      </a:lnTo>
                      <a:lnTo>
                        <a:pt x="532" y="3069"/>
                      </a:lnTo>
                      <a:lnTo>
                        <a:pt x="532" y="3087"/>
                      </a:lnTo>
                      <a:lnTo>
                        <a:pt x="503" y="3087"/>
                      </a:lnTo>
                      <a:lnTo>
                        <a:pt x="474" y="3087"/>
                      </a:lnTo>
                      <a:lnTo>
                        <a:pt x="444" y="3087"/>
                      </a:lnTo>
                      <a:lnTo>
                        <a:pt x="416" y="3086"/>
                      </a:lnTo>
                      <a:lnTo>
                        <a:pt x="387" y="3086"/>
                      </a:lnTo>
                      <a:lnTo>
                        <a:pt x="357" y="3086"/>
                      </a:lnTo>
                      <a:lnTo>
                        <a:pt x="328" y="3085"/>
                      </a:lnTo>
                      <a:lnTo>
                        <a:pt x="324" y="3087"/>
                      </a:lnTo>
                      <a:lnTo>
                        <a:pt x="364" y="3048"/>
                      </a:lnTo>
                      <a:lnTo>
                        <a:pt x="368" y="3043"/>
                      </a:lnTo>
                      <a:lnTo>
                        <a:pt x="375" y="3039"/>
                      </a:lnTo>
                      <a:lnTo>
                        <a:pt x="382" y="3034"/>
                      </a:lnTo>
                      <a:lnTo>
                        <a:pt x="393" y="3028"/>
                      </a:lnTo>
                      <a:lnTo>
                        <a:pt x="400" y="3023"/>
                      </a:lnTo>
                      <a:lnTo>
                        <a:pt x="407" y="3014"/>
                      </a:lnTo>
                      <a:lnTo>
                        <a:pt x="411" y="3006"/>
                      </a:lnTo>
                      <a:lnTo>
                        <a:pt x="413" y="3002"/>
                      </a:lnTo>
                      <a:lnTo>
                        <a:pt x="415" y="2998"/>
                      </a:lnTo>
                      <a:lnTo>
                        <a:pt x="415" y="2993"/>
                      </a:lnTo>
                      <a:lnTo>
                        <a:pt x="415" y="2989"/>
                      </a:lnTo>
                      <a:lnTo>
                        <a:pt x="416" y="2982"/>
                      </a:lnTo>
                      <a:lnTo>
                        <a:pt x="420" y="2979"/>
                      </a:lnTo>
                      <a:lnTo>
                        <a:pt x="427" y="2978"/>
                      </a:lnTo>
                      <a:lnTo>
                        <a:pt x="429" y="2977"/>
                      </a:lnTo>
                      <a:lnTo>
                        <a:pt x="433" y="2975"/>
                      </a:lnTo>
                      <a:lnTo>
                        <a:pt x="445" y="2976"/>
                      </a:lnTo>
                      <a:lnTo>
                        <a:pt x="453" y="2977"/>
                      </a:lnTo>
                      <a:lnTo>
                        <a:pt x="461" y="2976"/>
                      </a:lnTo>
                      <a:lnTo>
                        <a:pt x="469" y="2977"/>
                      </a:lnTo>
                      <a:lnTo>
                        <a:pt x="476" y="2979"/>
                      </a:lnTo>
                      <a:lnTo>
                        <a:pt x="485" y="2980"/>
                      </a:lnTo>
                      <a:lnTo>
                        <a:pt x="491" y="2981"/>
                      </a:lnTo>
                      <a:lnTo>
                        <a:pt x="497" y="2981"/>
                      </a:lnTo>
                      <a:lnTo>
                        <a:pt x="504" y="2979"/>
                      </a:lnTo>
                      <a:lnTo>
                        <a:pt x="508" y="2977"/>
                      </a:lnTo>
                      <a:lnTo>
                        <a:pt x="510" y="2976"/>
                      </a:lnTo>
                      <a:lnTo>
                        <a:pt x="513" y="2972"/>
                      </a:lnTo>
                      <a:lnTo>
                        <a:pt x="517" y="2964"/>
                      </a:lnTo>
                      <a:lnTo>
                        <a:pt x="520" y="2955"/>
                      </a:lnTo>
                      <a:lnTo>
                        <a:pt x="524" y="2947"/>
                      </a:lnTo>
                      <a:lnTo>
                        <a:pt x="527" y="2938"/>
                      </a:lnTo>
                      <a:lnTo>
                        <a:pt x="531" y="2928"/>
                      </a:lnTo>
                      <a:lnTo>
                        <a:pt x="533" y="2919"/>
                      </a:lnTo>
                      <a:lnTo>
                        <a:pt x="535" y="2905"/>
                      </a:lnTo>
                      <a:lnTo>
                        <a:pt x="536" y="2897"/>
                      </a:lnTo>
                      <a:lnTo>
                        <a:pt x="537" y="2889"/>
                      </a:lnTo>
                      <a:lnTo>
                        <a:pt x="538" y="2881"/>
                      </a:lnTo>
                      <a:lnTo>
                        <a:pt x="537" y="2874"/>
                      </a:lnTo>
                      <a:lnTo>
                        <a:pt x="536" y="2869"/>
                      </a:lnTo>
                      <a:lnTo>
                        <a:pt x="534" y="2865"/>
                      </a:lnTo>
                      <a:lnTo>
                        <a:pt x="530" y="2862"/>
                      </a:lnTo>
                      <a:lnTo>
                        <a:pt x="527" y="2857"/>
                      </a:lnTo>
                      <a:lnTo>
                        <a:pt x="523" y="2854"/>
                      </a:lnTo>
                      <a:lnTo>
                        <a:pt x="520" y="2851"/>
                      </a:lnTo>
                      <a:lnTo>
                        <a:pt x="517" y="2850"/>
                      </a:lnTo>
                      <a:lnTo>
                        <a:pt x="511" y="2847"/>
                      </a:lnTo>
                      <a:lnTo>
                        <a:pt x="507" y="2844"/>
                      </a:lnTo>
                      <a:lnTo>
                        <a:pt x="502" y="2842"/>
                      </a:lnTo>
                      <a:lnTo>
                        <a:pt x="495" y="2838"/>
                      </a:lnTo>
                      <a:lnTo>
                        <a:pt x="480" y="2827"/>
                      </a:lnTo>
                      <a:lnTo>
                        <a:pt x="469" y="2818"/>
                      </a:lnTo>
                      <a:lnTo>
                        <a:pt x="461" y="2809"/>
                      </a:lnTo>
                      <a:lnTo>
                        <a:pt x="455" y="2801"/>
                      </a:lnTo>
                      <a:lnTo>
                        <a:pt x="452" y="2795"/>
                      </a:lnTo>
                      <a:lnTo>
                        <a:pt x="449" y="2789"/>
                      </a:lnTo>
                      <a:lnTo>
                        <a:pt x="445" y="2784"/>
                      </a:lnTo>
                      <a:lnTo>
                        <a:pt x="440" y="2780"/>
                      </a:lnTo>
                      <a:lnTo>
                        <a:pt x="435" y="2776"/>
                      </a:lnTo>
                      <a:lnTo>
                        <a:pt x="431" y="2774"/>
                      </a:lnTo>
                      <a:lnTo>
                        <a:pt x="425" y="2769"/>
                      </a:lnTo>
                      <a:lnTo>
                        <a:pt x="413" y="2758"/>
                      </a:lnTo>
                      <a:lnTo>
                        <a:pt x="406" y="2751"/>
                      </a:lnTo>
                      <a:lnTo>
                        <a:pt x="401" y="2746"/>
                      </a:lnTo>
                      <a:lnTo>
                        <a:pt x="398" y="2743"/>
                      </a:lnTo>
                      <a:lnTo>
                        <a:pt x="394" y="2740"/>
                      </a:lnTo>
                      <a:lnTo>
                        <a:pt x="388" y="2737"/>
                      </a:lnTo>
                      <a:lnTo>
                        <a:pt x="384" y="2734"/>
                      </a:lnTo>
                      <a:lnTo>
                        <a:pt x="374" y="2731"/>
                      </a:lnTo>
                      <a:lnTo>
                        <a:pt x="365" y="2730"/>
                      </a:lnTo>
                      <a:lnTo>
                        <a:pt x="355" y="2730"/>
                      </a:lnTo>
                      <a:lnTo>
                        <a:pt x="347" y="2731"/>
                      </a:lnTo>
                      <a:lnTo>
                        <a:pt x="340" y="2732"/>
                      </a:lnTo>
                      <a:lnTo>
                        <a:pt x="334" y="2734"/>
                      </a:lnTo>
                      <a:lnTo>
                        <a:pt x="330" y="2736"/>
                      </a:lnTo>
                      <a:lnTo>
                        <a:pt x="325" y="2741"/>
                      </a:lnTo>
                      <a:lnTo>
                        <a:pt x="322" y="2748"/>
                      </a:lnTo>
                      <a:lnTo>
                        <a:pt x="323" y="2758"/>
                      </a:lnTo>
                      <a:lnTo>
                        <a:pt x="327" y="2771"/>
                      </a:lnTo>
                      <a:lnTo>
                        <a:pt x="330" y="2781"/>
                      </a:lnTo>
                      <a:lnTo>
                        <a:pt x="332" y="2789"/>
                      </a:lnTo>
                      <a:lnTo>
                        <a:pt x="333" y="2794"/>
                      </a:lnTo>
                      <a:lnTo>
                        <a:pt x="333" y="2796"/>
                      </a:lnTo>
                      <a:lnTo>
                        <a:pt x="333" y="2799"/>
                      </a:lnTo>
                      <a:lnTo>
                        <a:pt x="332" y="2801"/>
                      </a:lnTo>
                      <a:lnTo>
                        <a:pt x="329" y="2804"/>
                      </a:lnTo>
                      <a:lnTo>
                        <a:pt x="320" y="2807"/>
                      </a:lnTo>
                      <a:lnTo>
                        <a:pt x="295" y="2816"/>
                      </a:lnTo>
                      <a:lnTo>
                        <a:pt x="276" y="2824"/>
                      </a:lnTo>
                      <a:lnTo>
                        <a:pt x="263" y="2829"/>
                      </a:lnTo>
                      <a:lnTo>
                        <a:pt x="251" y="2833"/>
                      </a:lnTo>
                      <a:lnTo>
                        <a:pt x="245" y="2836"/>
                      </a:lnTo>
                      <a:lnTo>
                        <a:pt x="238" y="2838"/>
                      </a:lnTo>
                      <a:lnTo>
                        <a:pt x="237" y="2834"/>
                      </a:lnTo>
                      <a:lnTo>
                        <a:pt x="236" y="2828"/>
                      </a:lnTo>
                      <a:lnTo>
                        <a:pt x="236" y="2823"/>
                      </a:lnTo>
                      <a:lnTo>
                        <a:pt x="236" y="2819"/>
                      </a:lnTo>
                      <a:lnTo>
                        <a:pt x="233" y="2807"/>
                      </a:lnTo>
                      <a:lnTo>
                        <a:pt x="231" y="2797"/>
                      </a:lnTo>
                      <a:lnTo>
                        <a:pt x="230" y="2796"/>
                      </a:lnTo>
                      <a:lnTo>
                        <a:pt x="226" y="2787"/>
                      </a:lnTo>
                      <a:lnTo>
                        <a:pt x="225" y="2782"/>
                      </a:lnTo>
                      <a:lnTo>
                        <a:pt x="224" y="2775"/>
                      </a:lnTo>
                      <a:lnTo>
                        <a:pt x="224" y="2768"/>
                      </a:lnTo>
                      <a:lnTo>
                        <a:pt x="224" y="2764"/>
                      </a:lnTo>
                      <a:lnTo>
                        <a:pt x="223" y="2758"/>
                      </a:lnTo>
                      <a:lnTo>
                        <a:pt x="222" y="2755"/>
                      </a:lnTo>
                      <a:lnTo>
                        <a:pt x="222" y="2747"/>
                      </a:lnTo>
                      <a:lnTo>
                        <a:pt x="219" y="2741"/>
                      </a:lnTo>
                      <a:lnTo>
                        <a:pt x="217" y="2735"/>
                      </a:lnTo>
                      <a:lnTo>
                        <a:pt x="217" y="2733"/>
                      </a:lnTo>
                      <a:lnTo>
                        <a:pt x="216" y="2728"/>
                      </a:lnTo>
                      <a:lnTo>
                        <a:pt x="218" y="2716"/>
                      </a:lnTo>
                      <a:lnTo>
                        <a:pt x="218" y="2711"/>
                      </a:lnTo>
                      <a:lnTo>
                        <a:pt x="219" y="2703"/>
                      </a:lnTo>
                      <a:lnTo>
                        <a:pt x="219" y="2699"/>
                      </a:lnTo>
                      <a:lnTo>
                        <a:pt x="218" y="2697"/>
                      </a:lnTo>
                      <a:lnTo>
                        <a:pt x="214" y="2682"/>
                      </a:lnTo>
                      <a:lnTo>
                        <a:pt x="211" y="2676"/>
                      </a:lnTo>
                      <a:lnTo>
                        <a:pt x="208" y="2673"/>
                      </a:lnTo>
                      <a:lnTo>
                        <a:pt x="205" y="2670"/>
                      </a:lnTo>
                      <a:lnTo>
                        <a:pt x="203" y="2665"/>
                      </a:lnTo>
                      <a:lnTo>
                        <a:pt x="203" y="2661"/>
                      </a:lnTo>
                      <a:lnTo>
                        <a:pt x="203" y="2656"/>
                      </a:lnTo>
                      <a:lnTo>
                        <a:pt x="204" y="2651"/>
                      </a:lnTo>
                      <a:lnTo>
                        <a:pt x="204" y="2650"/>
                      </a:lnTo>
                      <a:lnTo>
                        <a:pt x="208" y="2644"/>
                      </a:lnTo>
                      <a:lnTo>
                        <a:pt x="207" y="2639"/>
                      </a:lnTo>
                      <a:lnTo>
                        <a:pt x="205" y="2632"/>
                      </a:lnTo>
                      <a:lnTo>
                        <a:pt x="203" y="2629"/>
                      </a:lnTo>
                      <a:lnTo>
                        <a:pt x="203" y="2624"/>
                      </a:lnTo>
                      <a:lnTo>
                        <a:pt x="202" y="2619"/>
                      </a:lnTo>
                      <a:lnTo>
                        <a:pt x="204" y="2615"/>
                      </a:lnTo>
                      <a:lnTo>
                        <a:pt x="209" y="2604"/>
                      </a:lnTo>
                      <a:lnTo>
                        <a:pt x="211" y="2600"/>
                      </a:lnTo>
                      <a:lnTo>
                        <a:pt x="211" y="2597"/>
                      </a:lnTo>
                      <a:lnTo>
                        <a:pt x="217" y="2593"/>
                      </a:lnTo>
                      <a:lnTo>
                        <a:pt x="229" y="2585"/>
                      </a:lnTo>
                      <a:lnTo>
                        <a:pt x="239" y="2576"/>
                      </a:lnTo>
                      <a:lnTo>
                        <a:pt x="243" y="2570"/>
                      </a:lnTo>
                      <a:lnTo>
                        <a:pt x="247" y="2562"/>
                      </a:lnTo>
                      <a:lnTo>
                        <a:pt x="252" y="2548"/>
                      </a:lnTo>
                      <a:lnTo>
                        <a:pt x="254" y="2543"/>
                      </a:lnTo>
                      <a:lnTo>
                        <a:pt x="258" y="2533"/>
                      </a:lnTo>
                      <a:lnTo>
                        <a:pt x="266" y="2523"/>
                      </a:lnTo>
                      <a:lnTo>
                        <a:pt x="273" y="2516"/>
                      </a:lnTo>
                      <a:lnTo>
                        <a:pt x="286" y="2505"/>
                      </a:lnTo>
                      <a:lnTo>
                        <a:pt x="298" y="2497"/>
                      </a:lnTo>
                      <a:lnTo>
                        <a:pt x="309" y="2491"/>
                      </a:lnTo>
                      <a:lnTo>
                        <a:pt x="314" y="2488"/>
                      </a:lnTo>
                      <a:lnTo>
                        <a:pt x="318" y="2488"/>
                      </a:lnTo>
                      <a:lnTo>
                        <a:pt x="323" y="2491"/>
                      </a:lnTo>
                      <a:lnTo>
                        <a:pt x="328" y="2493"/>
                      </a:lnTo>
                      <a:lnTo>
                        <a:pt x="335" y="2498"/>
                      </a:lnTo>
                      <a:lnTo>
                        <a:pt x="339" y="2500"/>
                      </a:lnTo>
                      <a:lnTo>
                        <a:pt x="349" y="2507"/>
                      </a:lnTo>
                      <a:lnTo>
                        <a:pt x="353" y="2507"/>
                      </a:lnTo>
                      <a:lnTo>
                        <a:pt x="355" y="2507"/>
                      </a:lnTo>
                      <a:lnTo>
                        <a:pt x="374" y="2516"/>
                      </a:lnTo>
                      <a:lnTo>
                        <a:pt x="381" y="2521"/>
                      </a:lnTo>
                      <a:lnTo>
                        <a:pt x="400" y="2518"/>
                      </a:lnTo>
                      <a:lnTo>
                        <a:pt x="422" y="2519"/>
                      </a:lnTo>
                      <a:lnTo>
                        <a:pt x="447" y="2522"/>
                      </a:lnTo>
                      <a:lnTo>
                        <a:pt x="456" y="2523"/>
                      </a:lnTo>
                      <a:lnTo>
                        <a:pt x="462" y="2522"/>
                      </a:lnTo>
                      <a:lnTo>
                        <a:pt x="471" y="2522"/>
                      </a:lnTo>
                      <a:lnTo>
                        <a:pt x="480" y="2522"/>
                      </a:lnTo>
                      <a:lnTo>
                        <a:pt x="496" y="2528"/>
                      </a:lnTo>
                      <a:lnTo>
                        <a:pt x="500" y="2525"/>
                      </a:lnTo>
                      <a:lnTo>
                        <a:pt x="501" y="2523"/>
                      </a:lnTo>
                      <a:lnTo>
                        <a:pt x="502" y="2518"/>
                      </a:lnTo>
                      <a:lnTo>
                        <a:pt x="502" y="2516"/>
                      </a:lnTo>
                      <a:lnTo>
                        <a:pt x="503" y="2512"/>
                      </a:lnTo>
                      <a:lnTo>
                        <a:pt x="505" y="2505"/>
                      </a:lnTo>
                      <a:lnTo>
                        <a:pt x="505" y="2503"/>
                      </a:lnTo>
                      <a:lnTo>
                        <a:pt x="504" y="2491"/>
                      </a:lnTo>
                      <a:lnTo>
                        <a:pt x="505" y="2487"/>
                      </a:lnTo>
                      <a:lnTo>
                        <a:pt x="506" y="2482"/>
                      </a:lnTo>
                      <a:lnTo>
                        <a:pt x="506" y="2477"/>
                      </a:lnTo>
                      <a:lnTo>
                        <a:pt x="507" y="2468"/>
                      </a:lnTo>
                      <a:lnTo>
                        <a:pt x="508" y="2462"/>
                      </a:lnTo>
                      <a:lnTo>
                        <a:pt x="509" y="2460"/>
                      </a:lnTo>
                      <a:lnTo>
                        <a:pt x="512" y="2453"/>
                      </a:lnTo>
                      <a:lnTo>
                        <a:pt x="513" y="2451"/>
                      </a:lnTo>
                      <a:lnTo>
                        <a:pt x="513" y="2447"/>
                      </a:lnTo>
                      <a:lnTo>
                        <a:pt x="515" y="2445"/>
                      </a:lnTo>
                      <a:lnTo>
                        <a:pt x="520" y="2445"/>
                      </a:lnTo>
                      <a:lnTo>
                        <a:pt x="524" y="2446"/>
                      </a:lnTo>
                      <a:lnTo>
                        <a:pt x="527" y="2448"/>
                      </a:lnTo>
                      <a:lnTo>
                        <a:pt x="530" y="2448"/>
                      </a:lnTo>
                      <a:lnTo>
                        <a:pt x="533" y="2448"/>
                      </a:lnTo>
                      <a:lnTo>
                        <a:pt x="534" y="2446"/>
                      </a:lnTo>
                      <a:lnTo>
                        <a:pt x="536" y="2446"/>
                      </a:lnTo>
                      <a:lnTo>
                        <a:pt x="543" y="2446"/>
                      </a:lnTo>
                      <a:lnTo>
                        <a:pt x="545" y="2446"/>
                      </a:lnTo>
                      <a:lnTo>
                        <a:pt x="546" y="2447"/>
                      </a:lnTo>
                      <a:lnTo>
                        <a:pt x="548" y="2446"/>
                      </a:lnTo>
                      <a:lnTo>
                        <a:pt x="551" y="2446"/>
                      </a:lnTo>
                      <a:lnTo>
                        <a:pt x="555" y="2446"/>
                      </a:lnTo>
                      <a:lnTo>
                        <a:pt x="559" y="2447"/>
                      </a:lnTo>
                      <a:lnTo>
                        <a:pt x="562" y="2446"/>
                      </a:lnTo>
                      <a:lnTo>
                        <a:pt x="567" y="2447"/>
                      </a:lnTo>
                      <a:lnTo>
                        <a:pt x="569" y="2446"/>
                      </a:lnTo>
                      <a:lnTo>
                        <a:pt x="572" y="2446"/>
                      </a:lnTo>
                      <a:lnTo>
                        <a:pt x="574" y="2447"/>
                      </a:lnTo>
                      <a:lnTo>
                        <a:pt x="578" y="2447"/>
                      </a:lnTo>
                      <a:lnTo>
                        <a:pt x="581" y="2448"/>
                      </a:lnTo>
                      <a:lnTo>
                        <a:pt x="585" y="2449"/>
                      </a:lnTo>
                      <a:lnTo>
                        <a:pt x="588" y="2450"/>
                      </a:lnTo>
                      <a:lnTo>
                        <a:pt x="591" y="2451"/>
                      </a:lnTo>
                      <a:lnTo>
                        <a:pt x="592" y="2450"/>
                      </a:lnTo>
                      <a:lnTo>
                        <a:pt x="595" y="2446"/>
                      </a:lnTo>
                      <a:lnTo>
                        <a:pt x="598" y="2445"/>
                      </a:lnTo>
                      <a:lnTo>
                        <a:pt x="600" y="2443"/>
                      </a:lnTo>
                      <a:lnTo>
                        <a:pt x="602" y="2442"/>
                      </a:lnTo>
                      <a:lnTo>
                        <a:pt x="605" y="2444"/>
                      </a:lnTo>
                      <a:lnTo>
                        <a:pt x="607" y="2443"/>
                      </a:lnTo>
                      <a:lnTo>
                        <a:pt x="614" y="2448"/>
                      </a:lnTo>
                      <a:lnTo>
                        <a:pt x="616" y="2448"/>
                      </a:lnTo>
                      <a:lnTo>
                        <a:pt x="618" y="2447"/>
                      </a:lnTo>
                      <a:lnTo>
                        <a:pt x="620" y="2442"/>
                      </a:lnTo>
                      <a:lnTo>
                        <a:pt x="619" y="2438"/>
                      </a:lnTo>
                      <a:lnTo>
                        <a:pt x="623" y="2435"/>
                      </a:lnTo>
                      <a:lnTo>
                        <a:pt x="623" y="2432"/>
                      </a:lnTo>
                      <a:lnTo>
                        <a:pt x="624" y="2430"/>
                      </a:lnTo>
                      <a:lnTo>
                        <a:pt x="627" y="2428"/>
                      </a:lnTo>
                      <a:lnTo>
                        <a:pt x="631" y="2427"/>
                      </a:lnTo>
                      <a:lnTo>
                        <a:pt x="632" y="2426"/>
                      </a:lnTo>
                      <a:lnTo>
                        <a:pt x="636" y="2424"/>
                      </a:lnTo>
                      <a:lnTo>
                        <a:pt x="641" y="2423"/>
                      </a:lnTo>
                      <a:lnTo>
                        <a:pt x="643" y="2422"/>
                      </a:lnTo>
                      <a:lnTo>
                        <a:pt x="653" y="2413"/>
                      </a:lnTo>
                      <a:lnTo>
                        <a:pt x="659" y="2410"/>
                      </a:lnTo>
                      <a:lnTo>
                        <a:pt x="664" y="2407"/>
                      </a:lnTo>
                      <a:lnTo>
                        <a:pt x="670" y="2403"/>
                      </a:lnTo>
                      <a:lnTo>
                        <a:pt x="672" y="2402"/>
                      </a:lnTo>
                      <a:lnTo>
                        <a:pt x="677" y="2396"/>
                      </a:lnTo>
                      <a:lnTo>
                        <a:pt x="678" y="2394"/>
                      </a:lnTo>
                      <a:lnTo>
                        <a:pt x="684" y="2387"/>
                      </a:lnTo>
                      <a:lnTo>
                        <a:pt x="688" y="2385"/>
                      </a:lnTo>
                      <a:lnTo>
                        <a:pt x="687" y="2382"/>
                      </a:lnTo>
                      <a:lnTo>
                        <a:pt x="686" y="2380"/>
                      </a:lnTo>
                      <a:lnTo>
                        <a:pt x="679" y="2374"/>
                      </a:lnTo>
                      <a:lnTo>
                        <a:pt x="678" y="2372"/>
                      </a:lnTo>
                      <a:lnTo>
                        <a:pt x="676" y="2370"/>
                      </a:lnTo>
                      <a:lnTo>
                        <a:pt x="675" y="2369"/>
                      </a:lnTo>
                      <a:lnTo>
                        <a:pt x="671" y="2365"/>
                      </a:lnTo>
                      <a:lnTo>
                        <a:pt x="668" y="2362"/>
                      </a:lnTo>
                      <a:lnTo>
                        <a:pt x="663" y="2359"/>
                      </a:lnTo>
                      <a:lnTo>
                        <a:pt x="660" y="2358"/>
                      </a:lnTo>
                      <a:lnTo>
                        <a:pt x="655" y="2354"/>
                      </a:lnTo>
                      <a:lnTo>
                        <a:pt x="654" y="2352"/>
                      </a:lnTo>
                      <a:lnTo>
                        <a:pt x="651" y="2350"/>
                      </a:lnTo>
                      <a:lnTo>
                        <a:pt x="644" y="2346"/>
                      </a:lnTo>
                      <a:lnTo>
                        <a:pt x="637" y="2344"/>
                      </a:lnTo>
                      <a:lnTo>
                        <a:pt x="627" y="2344"/>
                      </a:lnTo>
                      <a:lnTo>
                        <a:pt x="615" y="2343"/>
                      </a:lnTo>
                      <a:lnTo>
                        <a:pt x="602" y="2340"/>
                      </a:lnTo>
                      <a:lnTo>
                        <a:pt x="589" y="2333"/>
                      </a:lnTo>
                      <a:lnTo>
                        <a:pt x="581" y="2330"/>
                      </a:lnTo>
                      <a:lnTo>
                        <a:pt x="572" y="2323"/>
                      </a:lnTo>
                      <a:lnTo>
                        <a:pt x="550" y="2304"/>
                      </a:lnTo>
                      <a:lnTo>
                        <a:pt x="545" y="2300"/>
                      </a:lnTo>
                      <a:lnTo>
                        <a:pt x="539" y="2298"/>
                      </a:lnTo>
                      <a:lnTo>
                        <a:pt x="534" y="2296"/>
                      </a:lnTo>
                      <a:lnTo>
                        <a:pt x="527" y="2295"/>
                      </a:lnTo>
                      <a:lnTo>
                        <a:pt x="521" y="2294"/>
                      </a:lnTo>
                      <a:lnTo>
                        <a:pt x="513" y="2290"/>
                      </a:lnTo>
                      <a:lnTo>
                        <a:pt x="496" y="2284"/>
                      </a:lnTo>
                      <a:lnTo>
                        <a:pt x="482" y="2277"/>
                      </a:lnTo>
                      <a:lnTo>
                        <a:pt x="464" y="2265"/>
                      </a:lnTo>
                      <a:lnTo>
                        <a:pt x="453" y="2257"/>
                      </a:lnTo>
                      <a:lnTo>
                        <a:pt x="443" y="2248"/>
                      </a:lnTo>
                      <a:lnTo>
                        <a:pt x="434" y="2239"/>
                      </a:lnTo>
                      <a:lnTo>
                        <a:pt x="429" y="2234"/>
                      </a:lnTo>
                      <a:lnTo>
                        <a:pt x="427" y="2228"/>
                      </a:lnTo>
                      <a:lnTo>
                        <a:pt x="426" y="2223"/>
                      </a:lnTo>
                      <a:lnTo>
                        <a:pt x="426" y="2218"/>
                      </a:lnTo>
                      <a:lnTo>
                        <a:pt x="427" y="2211"/>
                      </a:lnTo>
                      <a:lnTo>
                        <a:pt x="430" y="2201"/>
                      </a:lnTo>
                      <a:lnTo>
                        <a:pt x="432" y="2192"/>
                      </a:lnTo>
                      <a:lnTo>
                        <a:pt x="435" y="2172"/>
                      </a:lnTo>
                      <a:lnTo>
                        <a:pt x="436" y="2161"/>
                      </a:lnTo>
                      <a:lnTo>
                        <a:pt x="437" y="2145"/>
                      </a:lnTo>
                      <a:lnTo>
                        <a:pt x="436" y="2132"/>
                      </a:lnTo>
                      <a:lnTo>
                        <a:pt x="434" y="2122"/>
                      </a:lnTo>
                      <a:lnTo>
                        <a:pt x="432" y="2114"/>
                      </a:lnTo>
                      <a:lnTo>
                        <a:pt x="430" y="2106"/>
                      </a:lnTo>
                      <a:lnTo>
                        <a:pt x="426" y="2099"/>
                      </a:lnTo>
                      <a:lnTo>
                        <a:pt x="422" y="2090"/>
                      </a:lnTo>
                      <a:lnTo>
                        <a:pt x="417" y="2085"/>
                      </a:lnTo>
                      <a:lnTo>
                        <a:pt x="410" y="2079"/>
                      </a:lnTo>
                      <a:lnTo>
                        <a:pt x="404" y="2074"/>
                      </a:lnTo>
                      <a:lnTo>
                        <a:pt x="396" y="2069"/>
                      </a:lnTo>
                      <a:lnTo>
                        <a:pt x="389" y="2066"/>
                      </a:lnTo>
                      <a:lnTo>
                        <a:pt x="379" y="2062"/>
                      </a:lnTo>
                      <a:lnTo>
                        <a:pt x="375" y="2060"/>
                      </a:lnTo>
                      <a:lnTo>
                        <a:pt x="370" y="2057"/>
                      </a:lnTo>
                      <a:lnTo>
                        <a:pt x="368" y="2055"/>
                      </a:lnTo>
                      <a:lnTo>
                        <a:pt x="367" y="2052"/>
                      </a:lnTo>
                      <a:lnTo>
                        <a:pt x="366" y="2047"/>
                      </a:lnTo>
                      <a:lnTo>
                        <a:pt x="366" y="2041"/>
                      </a:lnTo>
                      <a:lnTo>
                        <a:pt x="365" y="2034"/>
                      </a:lnTo>
                      <a:lnTo>
                        <a:pt x="361" y="2018"/>
                      </a:lnTo>
                      <a:lnTo>
                        <a:pt x="360" y="2000"/>
                      </a:lnTo>
                      <a:lnTo>
                        <a:pt x="355" y="1973"/>
                      </a:lnTo>
                      <a:lnTo>
                        <a:pt x="352" y="1959"/>
                      </a:lnTo>
                      <a:lnTo>
                        <a:pt x="351" y="1950"/>
                      </a:lnTo>
                      <a:lnTo>
                        <a:pt x="350" y="1944"/>
                      </a:lnTo>
                      <a:lnTo>
                        <a:pt x="350" y="1935"/>
                      </a:lnTo>
                      <a:lnTo>
                        <a:pt x="349" y="1930"/>
                      </a:lnTo>
                      <a:lnTo>
                        <a:pt x="348" y="1922"/>
                      </a:lnTo>
                      <a:lnTo>
                        <a:pt x="347" y="1915"/>
                      </a:lnTo>
                      <a:lnTo>
                        <a:pt x="343" y="1909"/>
                      </a:lnTo>
                      <a:lnTo>
                        <a:pt x="337" y="1901"/>
                      </a:lnTo>
                      <a:lnTo>
                        <a:pt x="333" y="1896"/>
                      </a:lnTo>
                      <a:lnTo>
                        <a:pt x="324" y="1888"/>
                      </a:lnTo>
                      <a:lnTo>
                        <a:pt x="317" y="1882"/>
                      </a:lnTo>
                      <a:lnTo>
                        <a:pt x="306" y="1872"/>
                      </a:lnTo>
                      <a:lnTo>
                        <a:pt x="300" y="1866"/>
                      </a:lnTo>
                      <a:lnTo>
                        <a:pt x="295" y="1861"/>
                      </a:lnTo>
                      <a:lnTo>
                        <a:pt x="287" y="1853"/>
                      </a:lnTo>
                      <a:lnTo>
                        <a:pt x="280" y="1850"/>
                      </a:lnTo>
                      <a:lnTo>
                        <a:pt x="276" y="1845"/>
                      </a:lnTo>
                      <a:lnTo>
                        <a:pt x="274" y="1843"/>
                      </a:lnTo>
                      <a:lnTo>
                        <a:pt x="272" y="1842"/>
                      </a:lnTo>
                      <a:lnTo>
                        <a:pt x="267" y="1837"/>
                      </a:lnTo>
                      <a:lnTo>
                        <a:pt x="263" y="1834"/>
                      </a:lnTo>
                      <a:lnTo>
                        <a:pt x="258" y="1832"/>
                      </a:lnTo>
                      <a:lnTo>
                        <a:pt x="255" y="1830"/>
                      </a:lnTo>
                      <a:lnTo>
                        <a:pt x="251" y="1824"/>
                      </a:lnTo>
                      <a:lnTo>
                        <a:pt x="248" y="1821"/>
                      </a:lnTo>
                      <a:lnTo>
                        <a:pt x="243" y="1818"/>
                      </a:lnTo>
                      <a:lnTo>
                        <a:pt x="242" y="1817"/>
                      </a:lnTo>
                      <a:lnTo>
                        <a:pt x="234" y="1811"/>
                      </a:lnTo>
                      <a:lnTo>
                        <a:pt x="232" y="1809"/>
                      </a:lnTo>
                      <a:lnTo>
                        <a:pt x="230" y="1808"/>
                      </a:lnTo>
                      <a:lnTo>
                        <a:pt x="227" y="1807"/>
                      </a:lnTo>
                      <a:lnTo>
                        <a:pt x="225" y="1805"/>
                      </a:lnTo>
                      <a:lnTo>
                        <a:pt x="222" y="1803"/>
                      </a:lnTo>
                      <a:lnTo>
                        <a:pt x="220" y="1802"/>
                      </a:lnTo>
                      <a:lnTo>
                        <a:pt x="215" y="1801"/>
                      </a:lnTo>
                      <a:lnTo>
                        <a:pt x="210" y="1800"/>
                      </a:lnTo>
                      <a:lnTo>
                        <a:pt x="207" y="1800"/>
                      </a:lnTo>
                      <a:lnTo>
                        <a:pt x="201" y="1801"/>
                      </a:lnTo>
                      <a:lnTo>
                        <a:pt x="196" y="1803"/>
                      </a:lnTo>
                      <a:lnTo>
                        <a:pt x="194" y="1804"/>
                      </a:lnTo>
                      <a:lnTo>
                        <a:pt x="190" y="1805"/>
                      </a:lnTo>
                      <a:lnTo>
                        <a:pt x="179" y="1805"/>
                      </a:lnTo>
                      <a:lnTo>
                        <a:pt x="169" y="1807"/>
                      </a:lnTo>
                      <a:lnTo>
                        <a:pt x="166" y="1807"/>
                      </a:lnTo>
                      <a:lnTo>
                        <a:pt x="159" y="1805"/>
                      </a:lnTo>
                      <a:lnTo>
                        <a:pt x="155" y="1805"/>
                      </a:lnTo>
                      <a:lnTo>
                        <a:pt x="153" y="1806"/>
                      </a:lnTo>
                      <a:lnTo>
                        <a:pt x="147" y="1809"/>
                      </a:lnTo>
                      <a:lnTo>
                        <a:pt x="140" y="1810"/>
                      </a:lnTo>
                      <a:lnTo>
                        <a:pt x="133" y="1812"/>
                      </a:lnTo>
                      <a:lnTo>
                        <a:pt x="124" y="1814"/>
                      </a:lnTo>
                      <a:lnTo>
                        <a:pt x="123" y="1814"/>
                      </a:lnTo>
                      <a:lnTo>
                        <a:pt x="118" y="1813"/>
                      </a:lnTo>
                      <a:lnTo>
                        <a:pt x="114" y="1812"/>
                      </a:lnTo>
                      <a:lnTo>
                        <a:pt x="112" y="1811"/>
                      </a:lnTo>
                      <a:lnTo>
                        <a:pt x="109" y="1812"/>
                      </a:lnTo>
                      <a:lnTo>
                        <a:pt x="106" y="1815"/>
                      </a:lnTo>
                      <a:lnTo>
                        <a:pt x="102" y="1816"/>
                      </a:lnTo>
                      <a:lnTo>
                        <a:pt x="97" y="1816"/>
                      </a:lnTo>
                      <a:lnTo>
                        <a:pt x="90" y="1814"/>
                      </a:lnTo>
                      <a:lnTo>
                        <a:pt x="84" y="1811"/>
                      </a:lnTo>
                      <a:lnTo>
                        <a:pt x="82" y="1810"/>
                      </a:lnTo>
                      <a:lnTo>
                        <a:pt x="76" y="1806"/>
                      </a:lnTo>
                      <a:lnTo>
                        <a:pt x="68" y="1802"/>
                      </a:lnTo>
                      <a:lnTo>
                        <a:pt x="61" y="1797"/>
                      </a:lnTo>
                      <a:lnTo>
                        <a:pt x="57" y="1792"/>
                      </a:lnTo>
                      <a:lnTo>
                        <a:pt x="48" y="1786"/>
                      </a:lnTo>
                      <a:lnTo>
                        <a:pt x="41" y="1780"/>
                      </a:lnTo>
                      <a:lnTo>
                        <a:pt x="27" y="1773"/>
                      </a:lnTo>
                      <a:lnTo>
                        <a:pt x="18" y="1765"/>
                      </a:lnTo>
                      <a:lnTo>
                        <a:pt x="17" y="1763"/>
                      </a:lnTo>
                      <a:lnTo>
                        <a:pt x="15" y="1759"/>
                      </a:lnTo>
                      <a:lnTo>
                        <a:pt x="13" y="1753"/>
                      </a:lnTo>
                      <a:lnTo>
                        <a:pt x="13" y="1747"/>
                      </a:lnTo>
                      <a:lnTo>
                        <a:pt x="12" y="1745"/>
                      </a:lnTo>
                      <a:lnTo>
                        <a:pt x="11" y="1744"/>
                      </a:lnTo>
                      <a:lnTo>
                        <a:pt x="10" y="1735"/>
                      </a:lnTo>
                      <a:lnTo>
                        <a:pt x="10" y="1728"/>
                      </a:lnTo>
                      <a:lnTo>
                        <a:pt x="12" y="1716"/>
                      </a:lnTo>
                      <a:lnTo>
                        <a:pt x="11" y="1715"/>
                      </a:lnTo>
                      <a:lnTo>
                        <a:pt x="16" y="1712"/>
                      </a:lnTo>
                      <a:lnTo>
                        <a:pt x="17" y="1712"/>
                      </a:lnTo>
                      <a:lnTo>
                        <a:pt x="21" y="1711"/>
                      </a:lnTo>
                      <a:lnTo>
                        <a:pt x="24" y="1711"/>
                      </a:lnTo>
                      <a:lnTo>
                        <a:pt x="24" y="1711"/>
                      </a:lnTo>
                      <a:lnTo>
                        <a:pt x="26" y="1711"/>
                      </a:lnTo>
                      <a:lnTo>
                        <a:pt x="34" y="1711"/>
                      </a:lnTo>
                      <a:lnTo>
                        <a:pt x="40" y="1710"/>
                      </a:lnTo>
                      <a:lnTo>
                        <a:pt x="41" y="1710"/>
                      </a:lnTo>
                      <a:lnTo>
                        <a:pt x="47" y="1711"/>
                      </a:lnTo>
                      <a:lnTo>
                        <a:pt x="59" y="1714"/>
                      </a:lnTo>
                      <a:lnTo>
                        <a:pt x="64" y="1715"/>
                      </a:lnTo>
                      <a:lnTo>
                        <a:pt x="67" y="1715"/>
                      </a:lnTo>
                      <a:lnTo>
                        <a:pt x="70" y="1714"/>
                      </a:lnTo>
                      <a:lnTo>
                        <a:pt x="78" y="1713"/>
                      </a:lnTo>
                      <a:lnTo>
                        <a:pt x="81" y="1713"/>
                      </a:lnTo>
                      <a:lnTo>
                        <a:pt x="87" y="1710"/>
                      </a:lnTo>
                      <a:lnTo>
                        <a:pt x="92" y="1707"/>
                      </a:lnTo>
                      <a:lnTo>
                        <a:pt x="99" y="1702"/>
                      </a:lnTo>
                      <a:lnTo>
                        <a:pt x="102" y="1701"/>
                      </a:lnTo>
                      <a:lnTo>
                        <a:pt x="105" y="1699"/>
                      </a:lnTo>
                      <a:lnTo>
                        <a:pt x="109" y="1696"/>
                      </a:lnTo>
                      <a:lnTo>
                        <a:pt x="114" y="1695"/>
                      </a:lnTo>
                      <a:lnTo>
                        <a:pt x="117" y="1694"/>
                      </a:lnTo>
                      <a:lnTo>
                        <a:pt x="119" y="1694"/>
                      </a:lnTo>
                      <a:lnTo>
                        <a:pt x="134" y="1688"/>
                      </a:lnTo>
                      <a:lnTo>
                        <a:pt x="136" y="1686"/>
                      </a:lnTo>
                      <a:lnTo>
                        <a:pt x="141" y="1682"/>
                      </a:lnTo>
                      <a:lnTo>
                        <a:pt x="145" y="1676"/>
                      </a:lnTo>
                      <a:lnTo>
                        <a:pt x="149" y="1671"/>
                      </a:lnTo>
                      <a:lnTo>
                        <a:pt x="150" y="1668"/>
                      </a:lnTo>
                      <a:lnTo>
                        <a:pt x="151" y="1658"/>
                      </a:lnTo>
                      <a:lnTo>
                        <a:pt x="151" y="1652"/>
                      </a:lnTo>
                      <a:lnTo>
                        <a:pt x="152" y="1649"/>
                      </a:lnTo>
                      <a:lnTo>
                        <a:pt x="153" y="1647"/>
                      </a:lnTo>
                      <a:lnTo>
                        <a:pt x="155" y="1642"/>
                      </a:lnTo>
                      <a:lnTo>
                        <a:pt x="161" y="1636"/>
                      </a:lnTo>
                      <a:lnTo>
                        <a:pt x="163" y="1632"/>
                      </a:lnTo>
                      <a:lnTo>
                        <a:pt x="166" y="1629"/>
                      </a:lnTo>
                      <a:lnTo>
                        <a:pt x="168" y="1627"/>
                      </a:lnTo>
                      <a:lnTo>
                        <a:pt x="172" y="1621"/>
                      </a:lnTo>
                      <a:lnTo>
                        <a:pt x="176" y="1616"/>
                      </a:lnTo>
                      <a:lnTo>
                        <a:pt x="177" y="1614"/>
                      </a:lnTo>
                      <a:lnTo>
                        <a:pt x="178" y="1610"/>
                      </a:lnTo>
                      <a:lnTo>
                        <a:pt x="177" y="1598"/>
                      </a:lnTo>
                      <a:lnTo>
                        <a:pt x="175" y="1591"/>
                      </a:lnTo>
                      <a:lnTo>
                        <a:pt x="172" y="1588"/>
                      </a:lnTo>
                      <a:lnTo>
                        <a:pt x="171" y="1583"/>
                      </a:lnTo>
                      <a:lnTo>
                        <a:pt x="169" y="1581"/>
                      </a:lnTo>
                      <a:lnTo>
                        <a:pt x="165" y="1575"/>
                      </a:lnTo>
                      <a:lnTo>
                        <a:pt x="159" y="1571"/>
                      </a:lnTo>
                      <a:lnTo>
                        <a:pt x="150" y="1562"/>
                      </a:lnTo>
                      <a:lnTo>
                        <a:pt x="148" y="1561"/>
                      </a:lnTo>
                      <a:lnTo>
                        <a:pt x="141" y="1559"/>
                      </a:lnTo>
                      <a:lnTo>
                        <a:pt x="131" y="1553"/>
                      </a:lnTo>
                      <a:lnTo>
                        <a:pt x="127" y="1548"/>
                      </a:lnTo>
                      <a:lnTo>
                        <a:pt x="123" y="1543"/>
                      </a:lnTo>
                      <a:lnTo>
                        <a:pt x="121" y="1541"/>
                      </a:lnTo>
                      <a:lnTo>
                        <a:pt x="119" y="1540"/>
                      </a:lnTo>
                      <a:lnTo>
                        <a:pt x="117" y="1540"/>
                      </a:lnTo>
                      <a:lnTo>
                        <a:pt x="115" y="1540"/>
                      </a:lnTo>
                      <a:lnTo>
                        <a:pt x="110" y="1539"/>
                      </a:lnTo>
                      <a:lnTo>
                        <a:pt x="100" y="1538"/>
                      </a:lnTo>
                      <a:lnTo>
                        <a:pt x="98" y="1536"/>
                      </a:lnTo>
                      <a:lnTo>
                        <a:pt x="94" y="1532"/>
                      </a:lnTo>
                      <a:lnTo>
                        <a:pt x="88" y="1527"/>
                      </a:lnTo>
                      <a:lnTo>
                        <a:pt x="85" y="1522"/>
                      </a:lnTo>
                      <a:lnTo>
                        <a:pt x="83" y="1516"/>
                      </a:lnTo>
                      <a:lnTo>
                        <a:pt x="82" y="1508"/>
                      </a:lnTo>
                      <a:lnTo>
                        <a:pt x="82" y="1505"/>
                      </a:lnTo>
                      <a:lnTo>
                        <a:pt x="85" y="1499"/>
                      </a:lnTo>
                      <a:lnTo>
                        <a:pt x="86" y="1496"/>
                      </a:lnTo>
                      <a:lnTo>
                        <a:pt x="91" y="1491"/>
                      </a:lnTo>
                      <a:lnTo>
                        <a:pt x="99" y="1483"/>
                      </a:lnTo>
                      <a:lnTo>
                        <a:pt x="108" y="1472"/>
                      </a:lnTo>
                      <a:lnTo>
                        <a:pt x="113" y="1468"/>
                      </a:lnTo>
                      <a:lnTo>
                        <a:pt x="118" y="1464"/>
                      </a:lnTo>
                      <a:lnTo>
                        <a:pt x="122" y="1459"/>
                      </a:lnTo>
                      <a:lnTo>
                        <a:pt x="129" y="1454"/>
                      </a:lnTo>
                      <a:lnTo>
                        <a:pt x="131" y="1451"/>
                      </a:lnTo>
                      <a:lnTo>
                        <a:pt x="133" y="1447"/>
                      </a:lnTo>
                      <a:lnTo>
                        <a:pt x="136" y="1436"/>
                      </a:lnTo>
                      <a:lnTo>
                        <a:pt x="136" y="1432"/>
                      </a:lnTo>
                      <a:lnTo>
                        <a:pt x="137" y="1428"/>
                      </a:lnTo>
                      <a:lnTo>
                        <a:pt x="136" y="1425"/>
                      </a:lnTo>
                      <a:lnTo>
                        <a:pt x="133" y="1421"/>
                      </a:lnTo>
                      <a:lnTo>
                        <a:pt x="132" y="1417"/>
                      </a:lnTo>
                      <a:lnTo>
                        <a:pt x="130" y="1415"/>
                      </a:lnTo>
                      <a:lnTo>
                        <a:pt x="130" y="1414"/>
                      </a:lnTo>
                      <a:lnTo>
                        <a:pt x="128" y="1411"/>
                      </a:lnTo>
                      <a:lnTo>
                        <a:pt x="126" y="1408"/>
                      </a:lnTo>
                      <a:lnTo>
                        <a:pt x="124" y="1405"/>
                      </a:lnTo>
                      <a:lnTo>
                        <a:pt x="123" y="1402"/>
                      </a:lnTo>
                      <a:lnTo>
                        <a:pt x="124" y="1402"/>
                      </a:lnTo>
                      <a:lnTo>
                        <a:pt x="123" y="1400"/>
                      </a:lnTo>
                      <a:lnTo>
                        <a:pt x="108" y="1389"/>
                      </a:lnTo>
                      <a:lnTo>
                        <a:pt x="97" y="1386"/>
                      </a:lnTo>
                      <a:lnTo>
                        <a:pt x="94" y="1386"/>
                      </a:lnTo>
                      <a:lnTo>
                        <a:pt x="92" y="1386"/>
                      </a:lnTo>
                      <a:lnTo>
                        <a:pt x="89" y="1385"/>
                      </a:lnTo>
                      <a:lnTo>
                        <a:pt x="85" y="1382"/>
                      </a:lnTo>
                      <a:lnTo>
                        <a:pt x="83" y="1382"/>
                      </a:lnTo>
                      <a:lnTo>
                        <a:pt x="77" y="1382"/>
                      </a:lnTo>
                      <a:lnTo>
                        <a:pt x="76" y="1383"/>
                      </a:lnTo>
                      <a:lnTo>
                        <a:pt x="74" y="1382"/>
                      </a:lnTo>
                      <a:lnTo>
                        <a:pt x="70" y="1380"/>
                      </a:lnTo>
                      <a:lnTo>
                        <a:pt x="68" y="1380"/>
                      </a:lnTo>
                      <a:lnTo>
                        <a:pt x="66" y="1379"/>
                      </a:lnTo>
                      <a:lnTo>
                        <a:pt x="64" y="1378"/>
                      </a:lnTo>
                      <a:lnTo>
                        <a:pt x="61" y="1376"/>
                      </a:lnTo>
                      <a:lnTo>
                        <a:pt x="57" y="1371"/>
                      </a:lnTo>
                      <a:lnTo>
                        <a:pt x="54" y="1370"/>
                      </a:lnTo>
                      <a:lnTo>
                        <a:pt x="51" y="1367"/>
                      </a:lnTo>
                      <a:lnTo>
                        <a:pt x="46" y="1364"/>
                      </a:lnTo>
                      <a:lnTo>
                        <a:pt x="41" y="1363"/>
                      </a:lnTo>
                      <a:lnTo>
                        <a:pt x="35" y="1356"/>
                      </a:lnTo>
                      <a:lnTo>
                        <a:pt x="35" y="1353"/>
                      </a:lnTo>
                      <a:lnTo>
                        <a:pt x="35" y="1347"/>
                      </a:lnTo>
                      <a:lnTo>
                        <a:pt x="34" y="1343"/>
                      </a:lnTo>
                      <a:lnTo>
                        <a:pt x="32" y="1339"/>
                      </a:lnTo>
                      <a:lnTo>
                        <a:pt x="27" y="1330"/>
                      </a:lnTo>
                      <a:lnTo>
                        <a:pt x="25" y="1327"/>
                      </a:lnTo>
                      <a:lnTo>
                        <a:pt x="19" y="1325"/>
                      </a:lnTo>
                      <a:lnTo>
                        <a:pt x="16" y="1322"/>
                      </a:lnTo>
                      <a:lnTo>
                        <a:pt x="15" y="1320"/>
                      </a:lnTo>
                      <a:lnTo>
                        <a:pt x="12" y="1316"/>
                      </a:lnTo>
                      <a:lnTo>
                        <a:pt x="9" y="1313"/>
                      </a:lnTo>
                      <a:lnTo>
                        <a:pt x="3" y="1309"/>
                      </a:lnTo>
                      <a:lnTo>
                        <a:pt x="1" y="1306"/>
                      </a:lnTo>
                      <a:lnTo>
                        <a:pt x="0" y="1303"/>
                      </a:lnTo>
                      <a:lnTo>
                        <a:pt x="1" y="1297"/>
                      </a:lnTo>
                      <a:lnTo>
                        <a:pt x="2" y="1293"/>
                      </a:lnTo>
                      <a:lnTo>
                        <a:pt x="3" y="1291"/>
                      </a:lnTo>
                      <a:lnTo>
                        <a:pt x="5" y="1281"/>
                      </a:lnTo>
                      <a:lnTo>
                        <a:pt x="7" y="1279"/>
                      </a:lnTo>
                      <a:lnTo>
                        <a:pt x="8" y="1278"/>
                      </a:lnTo>
                      <a:lnTo>
                        <a:pt x="12" y="1277"/>
                      </a:lnTo>
                      <a:lnTo>
                        <a:pt x="16" y="1273"/>
                      </a:lnTo>
                      <a:lnTo>
                        <a:pt x="17" y="1273"/>
                      </a:lnTo>
                      <a:lnTo>
                        <a:pt x="20" y="1271"/>
                      </a:lnTo>
                      <a:lnTo>
                        <a:pt x="21" y="1271"/>
                      </a:lnTo>
                      <a:lnTo>
                        <a:pt x="23" y="1270"/>
                      </a:lnTo>
                      <a:lnTo>
                        <a:pt x="27" y="1266"/>
                      </a:lnTo>
                      <a:lnTo>
                        <a:pt x="29" y="1262"/>
                      </a:lnTo>
                      <a:lnTo>
                        <a:pt x="30" y="1261"/>
                      </a:lnTo>
                      <a:lnTo>
                        <a:pt x="38" y="1257"/>
                      </a:lnTo>
                      <a:lnTo>
                        <a:pt x="44" y="1252"/>
                      </a:lnTo>
                      <a:lnTo>
                        <a:pt x="53" y="1248"/>
                      </a:lnTo>
                      <a:lnTo>
                        <a:pt x="59" y="1245"/>
                      </a:lnTo>
                      <a:lnTo>
                        <a:pt x="66" y="1244"/>
                      </a:lnTo>
                      <a:lnTo>
                        <a:pt x="68" y="1243"/>
                      </a:lnTo>
                      <a:lnTo>
                        <a:pt x="76" y="1241"/>
                      </a:lnTo>
                      <a:lnTo>
                        <a:pt x="77" y="1241"/>
                      </a:lnTo>
                      <a:lnTo>
                        <a:pt x="80" y="1240"/>
                      </a:lnTo>
                      <a:lnTo>
                        <a:pt x="87" y="1235"/>
                      </a:lnTo>
                      <a:lnTo>
                        <a:pt x="95" y="1233"/>
                      </a:lnTo>
                      <a:lnTo>
                        <a:pt x="100" y="1232"/>
                      </a:lnTo>
                      <a:lnTo>
                        <a:pt x="104" y="1233"/>
                      </a:lnTo>
                      <a:lnTo>
                        <a:pt x="110" y="1234"/>
                      </a:lnTo>
                      <a:lnTo>
                        <a:pt x="117" y="1237"/>
                      </a:lnTo>
                      <a:lnTo>
                        <a:pt x="127" y="1240"/>
                      </a:lnTo>
                      <a:lnTo>
                        <a:pt x="135" y="1243"/>
                      </a:lnTo>
                      <a:lnTo>
                        <a:pt x="141" y="1246"/>
                      </a:lnTo>
                      <a:lnTo>
                        <a:pt x="144" y="1248"/>
                      </a:lnTo>
                      <a:lnTo>
                        <a:pt x="151" y="1254"/>
                      </a:lnTo>
                      <a:lnTo>
                        <a:pt x="154" y="1258"/>
                      </a:lnTo>
                      <a:lnTo>
                        <a:pt x="159" y="1263"/>
                      </a:lnTo>
                      <a:lnTo>
                        <a:pt x="160" y="1269"/>
                      </a:lnTo>
                      <a:lnTo>
                        <a:pt x="161" y="1270"/>
                      </a:lnTo>
                      <a:lnTo>
                        <a:pt x="163" y="1272"/>
                      </a:lnTo>
                      <a:lnTo>
                        <a:pt x="167" y="1275"/>
                      </a:lnTo>
                      <a:lnTo>
                        <a:pt x="170" y="1276"/>
                      </a:lnTo>
                      <a:lnTo>
                        <a:pt x="172" y="1278"/>
                      </a:lnTo>
                      <a:lnTo>
                        <a:pt x="172" y="1280"/>
                      </a:lnTo>
                      <a:lnTo>
                        <a:pt x="173" y="1283"/>
                      </a:lnTo>
                      <a:lnTo>
                        <a:pt x="177" y="1288"/>
                      </a:lnTo>
                      <a:lnTo>
                        <a:pt x="186" y="1297"/>
                      </a:lnTo>
                      <a:lnTo>
                        <a:pt x="189" y="1299"/>
                      </a:lnTo>
                      <a:lnTo>
                        <a:pt x="193" y="1295"/>
                      </a:lnTo>
                      <a:lnTo>
                        <a:pt x="195" y="1294"/>
                      </a:lnTo>
                      <a:lnTo>
                        <a:pt x="199" y="1294"/>
                      </a:lnTo>
                      <a:lnTo>
                        <a:pt x="202" y="1293"/>
                      </a:lnTo>
                      <a:lnTo>
                        <a:pt x="206" y="1289"/>
                      </a:lnTo>
                      <a:lnTo>
                        <a:pt x="208" y="1286"/>
                      </a:lnTo>
                      <a:lnTo>
                        <a:pt x="209" y="1281"/>
                      </a:lnTo>
                      <a:lnTo>
                        <a:pt x="210" y="1263"/>
                      </a:lnTo>
                      <a:lnTo>
                        <a:pt x="210" y="1259"/>
                      </a:lnTo>
                      <a:lnTo>
                        <a:pt x="211" y="1247"/>
                      </a:lnTo>
                      <a:lnTo>
                        <a:pt x="212" y="1243"/>
                      </a:lnTo>
                      <a:lnTo>
                        <a:pt x="214" y="1240"/>
                      </a:lnTo>
                      <a:lnTo>
                        <a:pt x="215" y="1235"/>
                      </a:lnTo>
                      <a:lnTo>
                        <a:pt x="219" y="1229"/>
                      </a:lnTo>
                      <a:lnTo>
                        <a:pt x="220" y="1228"/>
                      </a:lnTo>
                      <a:lnTo>
                        <a:pt x="225" y="1218"/>
                      </a:lnTo>
                      <a:lnTo>
                        <a:pt x="227" y="1213"/>
                      </a:lnTo>
                      <a:lnTo>
                        <a:pt x="229" y="1207"/>
                      </a:lnTo>
                      <a:lnTo>
                        <a:pt x="230" y="1203"/>
                      </a:lnTo>
                      <a:lnTo>
                        <a:pt x="231" y="1200"/>
                      </a:lnTo>
                      <a:lnTo>
                        <a:pt x="230" y="1196"/>
                      </a:lnTo>
                      <a:lnTo>
                        <a:pt x="229" y="1190"/>
                      </a:lnTo>
                      <a:lnTo>
                        <a:pt x="228" y="1188"/>
                      </a:lnTo>
                      <a:lnTo>
                        <a:pt x="223" y="1182"/>
                      </a:lnTo>
                      <a:lnTo>
                        <a:pt x="221" y="1177"/>
                      </a:lnTo>
                      <a:lnTo>
                        <a:pt x="220" y="1176"/>
                      </a:lnTo>
                      <a:lnTo>
                        <a:pt x="215" y="1168"/>
                      </a:lnTo>
                      <a:lnTo>
                        <a:pt x="213" y="1163"/>
                      </a:lnTo>
                      <a:lnTo>
                        <a:pt x="212" y="1161"/>
                      </a:lnTo>
                      <a:lnTo>
                        <a:pt x="209" y="1159"/>
                      </a:lnTo>
                      <a:lnTo>
                        <a:pt x="207" y="1157"/>
                      </a:lnTo>
                      <a:lnTo>
                        <a:pt x="199" y="1152"/>
                      </a:lnTo>
                      <a:lnTo>
                        <a:pt x="189" y="1148"/>
                      </a:lnTo>
                      <a:lnTo>
                        <a:pt x="188" y="1147"/>
                      </a:lnTo>
                      <a:lnTo>
                        <a:pt x="184" y="1136"/>
                      </a:lnTo>
                      <a:lnTo>
                        <a:pt x="183" y="1133"/>
                      </a:lnTo>
                      <a:lnTo>
                        <a:pt x="184" y="1127"/>
                      </a:lnTo>
                      <a:lnTo>
                        <a:pt x="185" y="1124"/>
                      </a:lnTo>
                      <a:lnTo>
                        <a:pt x="187" y="1111"/>
                      </a:lnTo>
                      <a:lnTo>
                        <a:pt x="187" y="1109"/>
                      </a:lnTo>
                      <a:lnTo>
                        <a:pt x="184" y="1104"/>
                      </a:lnTo>
                      <a:lnTo>
                        <a:pt x="182" y="1100"/>
                      </a:lnTo>
                      <a:lnTo>
                        <a:pt x="180" y="1092"/>
                      </a:lnTo>
                      <a:lnTo>
                        <a:pt x="179" y="1091"/>
                      </a:lnTo>
                      <a:lnTo>
                        <a:pt x="178" y="1086"/>
                      </a:lnTo>
                      <a:lnTo>
                        <a:pt x="176" y="1083"/>
                      </a:lnTo>
                      <a:lnTo>
                        <a:pt x="176" y="1082"/>
                      </a:lnTo>
                      <a:lnTo>
                        <a:pt x="174" y="1080"/>
                      </a:lnTo>
                      <a:lnTo>
                        <a:pt x="175" y="1076"/>
                      </a:lnTo>
                      <a:lnTo>
                        <a:pt x="174" y="1072"/>
                      </a:lnTo>
                      <a:lnTo>
                        <a:pt x="174" y="1068"/>
                      </a:lnTo>
                      <a:lnTo>
                        <a:pt x="174" y="1064"/>
                      </a:lnTo>
                      <a:lnTo>
                        <a:pt x="173" y="1060"/>
                      </a:lnTo>
                      <a:lnTo>
                        <a:pt x="172" y="1055"/>
                      </a:lnTo>
                      <a:lnTo>
                        <a:pt x="172" y="1053"/>
                      </a:lnTo>
                      <a:lnTo>
                        <a:pt x="172" y="1051"/>
                      </a:lnTo>
                      <a:lnTo>
                        <a:pt x="169" y="1048"/>
                      </a:lnTo>
                      <a:lnTo>
                        <a:pt x="166" y="1043"/>
                      </a:lnTo>
                      <a:lnTo>
                        <a:pt x="163" y="1036"/>
                      </a:lnTo>
                      <a:lnTo>
                        <a:pt x="161" y="1031"/>
                      </a:lnTo>
                      <a:lnTo>
                        <a:pt x="157" y="1027"/>
                      </a:lnTo>
                      <a:lnTo>
                        <a:pt x="155" y="1024"/>
                      </a:lnTo>
                      <a:lnTo>
                        <a:pt x="152" y="1021"/>
                      </a:lnTo>
                      <a:lnTo>
                        <a:pt x="149" y="1018"/>
                      </a:lnTo>
                      <a:lnTo>
                        <a:pt x="145" y="1016"/>
                      </a:lnTo>
                      <a:lnTo>
                        <a:pt x="143" y="1013"/>
                      </a:lnTo>
                      <a:lnTo>
                        <a:pt x="134" y="1003"/>
                      </a:lnTo>
                      <a:lnTo>
                        <a:pt x="129" y="999"/>
                      </a:lnTo>
                      <a:lnTo>
                        <a:pt x="123" y="995"/>
                      </a:lnTo>
                      <a:lnTo>
                        <a:pt x="118" y="994"/>
                      </a:lnTo>
                      <a:lnTo>
                        <a:pt x="115" y="992"/>
                      </a:lnTo>
                      <a:lnTo>
                        <a:pt x="110" y="988"/>
                      </a:lnTo>
                      <a:lnTo>
                        <a:pt x="108" y="985"/>
                      </a:lnTo>
                      <a:lnTo>
                        <a:pt x="105" y="984"/>
                      </a:lnTo>
                      <a:lnTo>
                        <a:pt x="101" y="984"/>
                      </a:lnTo>
                      <a:lnTo>
                        <a:pt x="100" y="984"/>
                      </a:lnTo>
                      <a:lnTo>
                        <a:pt x="96" y="982"/>
                      </a:lnTo>
                      <a:lnTo>
                        <a:pt x="90" y="977"/>
                      </a:lnTo>
                      <a:lnTo>
                        <a:pt x="85" y="972"/>
                      </a:lnTo>
                      <a:lnTo>
                        <a:pt x="83" y="969"/>
                      </a:lnTo>
                      <a:lnTo>
                        <a:pt x="79" y="962"/>
                      </a:lnTo>
                      <a:lnTo>
                        <a:pt x="77" y="958"/>
                      </a:lnTo>
                      <a:lnTo>
                        <a:pt x="75" y="952"/>
                      </a:lnTo>
                      <a:lnTo>
                        <a:pt x="74" y="950"/>
                      </a:lnTo>
                      <a:lnTo>
                        <a:pt x="73" y="946"/>
                      </a:lnTo>
                      <a:lnTo>
                        <a:pt x="74" y="942"/>
                      </a:lnTo>
                      <a:lnTo>
                        <a:pt x="75" y="937"/>
                      </a:lnTo>
                      <a:lnTo>
                        <a:pt x="78" y="925"/>
                      </a:lnTo>
                      <a:lnTo>
                        <a:pt x="81" y="912"/>
                      </a:lnTo>
                      <a:lnTo>
                        <a:pt x="82" y="906"/>
                      </a:lnTo>
                      <a:lnTo>
                        <a:pt x="83" y="900"/>
                      </a:lnTo>
                      <a:lnTo>
                        <a:pt x="85" y="895"/>
                      </a:lnTo>
                      <a:lnTo>
                        <a:pt x="93" y="883"/>
                      </a:lnTo>
                      <a:lnTo>
                        <a:pt x="95" y="878"/>
                      </a:lnTo>
                      <a:lnTo>
                        <a:pt x="96" y="874"/>
                      </a:lnTo>
                      <a:lnTo>
                        <a:pt x="98" y="871"/>
                      </a:lnTo>
                      <a:lnTo>
                        <a:pt x="102" y="865"/>
                      </a:lnTo>
                      <a:lnTo>
                        <a:pt x="104" y="863"/>
                      </a:lnTo>
                      <a:lnTo>
                        <a:pt x="108" y="859"/>
                      </a:lnTo>
                      <a:lnTo>
                        <a:pt x="117" y="851"/>
                      </a:lnTo>
                      <a:lnTo>
                        <a:pt x="125" y="845"/>
                      </a:lnTo>
                      <a:lnTo>
                        <a:pt x="127" y="844"/>
                      </a:lnTo>
                      <a:lnTo>
                        <a:pt x="128" y="841"/>
                      </a:lnTo>
                      <a:lnTo>
                        <a:pt x="129" y="837"/>
                      </a:lnTo>
                      <a:lnTo>
                        <a:pt x="129" y="836"/>
                      </a:lnTo>
                      <a:lnTo>
                        <a:pt x="132" y="834"/>
                      </a:lnTo>
                      <a:lnTo>
                        <a:pt x="135" y="833"/>
                      </a:lnTo>
                      <a:lnTo>
                        <a:pt x="140" y="833"/>
                      </a:lnTo>
                      <a:lnTo>
                        <a:pt x="144" y="833"/>
                      </a:lnTo>
                      <a:lnTo>
                        <a:pt x="148" y="834"/>
                      </a:lnTo>
                      <a:lnTo>
                        <a:pt x="157" y="838"/>
                      </a:lnTo>
                      <a:lnTo>
                        <a:pt x="160" y="840"/>
                      </a:lnTo>
                      <a:lnTo>
                        <a:pt x="163" y="840"/>
                      </a:lnTo>
                      <a:lnTo>
                        <a:pt x="165" y="839"/>
                      </a:lnTo>
                      <a:lnTo>
                        <a:pt x="169" y="837"/>
                      </a:lnTo>
                      <a:lnTo>
                        <a:pt x="173" y="834"/>
                      </a:lnTo>
                      <a:lnTo>
                        <a:pt x="174" y="830"/>
                      </a:lnTo>
                      <a:lnTo>
                        <a:pt x="174" y="826"/>
                      </a:lnTo>
                      <a:lnTo>
                        <a:pt x="174" y="824"/>
                      </a:lnTo>
                      <a:lnTo>
                        <a:pt x="176" y="821"/>
                      </a:lnTo>
                      <a:lnTo>
                        <a:pt x="178" y="815"/>
                      </a:lnTo>
                      <a:lnTo>
                        <a:pt x="177" y="809"/>
                      </a:lnTo>
                      <a:lnTo>
                        <a:pt x="176" y="807"/>
                      </a:lnTo>
                      <a:lnTo>
                        <a:pt x="175" y="804"/>
                      </a:lnTo>
                      <a:lnTo>
                        <a:pt x="175" y="801"/>
                      </a:lnTo>
                      <a:lnTo>
                        <a:pt x="175" y="795"/>
                      </a:lnTo>
                      <a:lnTo>
                        <a:pt x="172" y="787"/>
                      </a:lnTo>
                      <a:lnTo>
                        <a:pt x="170" y="781"/>
                      </a:lnTo>
                      <a:lnTo>
                        <a:pt x="167" y="775"/>
                      </a:lnTo>
                      <a:lnTo>
                        <a:pt x="164" y="770"/>
                      </a:lnTo>
                      <a:lnTo>
                        <a:pt x="161" y="766"/>
                      </a:lnTo>
                      <a:lnTo>
                        <a:pt x="153" y="761"/>
                      </a:lnTo>
                      <a:lnTo>
                        <a:pt x="150" y="761"/>
                      </a:lnTo>
                      <a:lnTo>
                        <a:pt x="142" y="761"/>
                      </a:lnTo>
                      <a:lnTo>
                        <a:pt x="139" y="760"/>
                      </a:lnTo>
                      <a:lnTo>
                        <a:pt x="134" y="757"/>
                      </a:lnTo>
                      <a:lnTo>
                        <a:pt x="147" y="747"/>
                      </a:lnTo>
                      <a:lnTo>
                        <a:pt x="164" y="735"/>
                      </a:lnTo>
                      <a:lnTo>
                        <a:pt x="185" y="719"/>
                      </a:lnTo>
                      <a:lnTo>
                        <a:pt x="221" y="690"/>
                      </a:lnTo>
                      <a:lnTo>
                        <a:pt x="242" y="675"/>
                      </a:lnTo>
                      <a:lnTo>
                        <a:pt x="252" y="665"/>
                      </a:lnTo>
                      <a:lnTo>
                        <a:pt x="253" y="667"/>
                      </a:lnTo>
                      <a:lnTo>
                        <a:pt x="255" y="668"/>
                      </a:lnTo>
                      <a:lnTo>
                        <a:pt x="265" y="657"/>
                      </a:lnTo>
                      <a:lnTo>
                        <a:pt x="269" y="652"/>
                      </a:lnTo>
                      <a:lnTo>
                        <a:pt x="275" y="642"/>
                      </a:lnTo>
                      <a:lnTo>
                        <a:pt x="289" y="633"/>
                      </a:lnTo>
                      <a:lnTo>
                        <a:pt x="291" y="630"/>
                      </a:lnTo>
                      <a:lnTo>
                        <a:pt x="293" y="627"/>
                      </a:lnTo>
                      <a:lnTo>
                        <a:pt x="294" y="620"/>
                      </a:lnTo>
                      <a:lnTo>
                        <a:pt x="294" y="609"/>
                      </a:lnTo>
                      <a:lnTo>
                        <a:pt x="292" y="605"/>
                      </a:lnTo>
                      <a:lnTo>
                        <a:pt x="291" y="602"/>
                      </a:lnTo>
                      <a:lnTo>
                        <a:pt x="295" y="595"/>
                      </a:lnTo>
                      <a:lnTo>
                        <a:pt x="303" y="587"/>
                      </a:lnTo>
                      <a:lnTo>
                        <a:pt x="322" y="572"/>
                      </a:lnTo>
                      <a:lnTo>
                        <a:pt x="345" y="552"/>
                      </a:lnTo>
                      <a:lnTo>
                        <a:pt x="344" y="543"/>
                      </a:lnTo>
                      <a:lnTo>
                        <a:pt x="340" y="533"/>
                      </a:lnTo>
                      <a:lnTo>
                        <a:pt x="333" y="517"/>
                      </a:lnTo>
                      <a:lnTo>
                        <a:pt x="322" y="498"/>
                      </a:lnTo>
                      <a:lnTo>
                        <a:pt x="312" y="477"/>
                      </a:lnTo>
                      <a:lnTo>
                        <a:pt x="294" y="446"/>
                      </a:lnTo>
                      <a:lnTo>
                        <a:pt x="276" y="406"/>
                      </a:lnTo>
                      <a:lnTo>
                        <a:pt x="267" y="381"/>
                      </a:lnTo>
                      <a:lnTo>
                        <a:pt x="267" y="378"/>
                      </a:lnTo>
                      <a:lnTo>
                        <a:pt x="268" y="377"/>
                      </a:lnTo>
                      <a:lnTo>
                        <a:pt x="270" y="373"/>
                      </a:lnTo>
                      <a:lnTo>
                        <a:pt x="272" y="366"/>
                      </a:lnTo>
                      <a:lnTo>
                        <a:pt x="274" y="361"/>
                      </a:lnTo>
                      <a:lnTo>
                        <a:pt x="275" y="360"/>
                      </a:lnTo>
                      <a:lnTo>
                        <a:pt x="278" y="353"/>
                      </a:lnTo>
                      <a:lnTo>
                        <a:pt x="282" y="349"/>
                      </a:lnTo>
                      <a:lnTo>
                        <a:pt x="286" y="341"/>
                      </a:lnTo>
                      <a:lnTo>
                        <a:pt x="289" y="337"/>
                      </a:lnTo>
                      <a:lnTo>
                        <a:pt x="295" y="332"/>
                      </a:lnTo>
                      <a:lnTo>
                        <a:pt x="296" y="330"/>
                      </a:lnTo>
                      <a:lnTo>
                        <a:pt x="306" y="324"/>
                      </a:lnTo>
                      <a:lnTo>
                        <a:pt x="308" y="322"/>
                      </a:lnTo>
                      <a:lnTo>
                        <a:pt x="310" y="319"/>
                      </a:lnTo>
                      <a:lnTo>
                        <a:pt x="313" y="316"/>
                      </a:lnTo>
                      <a:lnTo>
                        <a:pt x="318" y="311"/>
                      </a:lnTo>
                      <a:lnTo>
                        <a:pt x="325" y="308"/>
                      </a:lnTo>
                      <a:lnTo>
                        <a:pt x="326" y="307"/>
                      </a:lnTo>
                      <a:lnTo>
                        <a:pt x="329" y="303"/>
                      </a:lnTo>
                      <a:lnTo>
                        <a:pt x="330" y="300"/>
                      </a:lnTo>
                      <a:lnTo>
                        <a:pt x="340" y="291"/>
                      </a:lnTo>
                      <a:lnTo>
                        <a:pt x="345" y="282"/>
                      </a:lnTo>
                      <a:lnTo>
                        <a:pt x="346" y="273"/>
                      </a:lnTo>
                      <a:lnTo>
                        <a:pt x="352" y="268"/>
                      </a:lnTo>
                      <a:lnTo>
                        <a:pt x="353" y="266"/>
                      </a:lnTo>
                      <a:lnTo>
                        <a:pt x="356" y="264"/>
                      </a:lnTo>
                      <a:lnTo>
                        <a:pt x="356" y="260"/>
                      </a:lnTo>
                      <a:lnTo>
                        <a:pt x="371" y="260"/>
                      </a:lnTo>
                      <a:lnTo>
                        <a:pt x="375" y="259"/>
                      </a:lnTo>
                      <a:lnTo>
                        <a:pt x="376" y="255"/>
                      </a:lnTo>
                      <a:lnTo>
                        <a:pt x="383" y="251"/>
                      </a:lnTo>
                      <a:lnTo>
                        <a:pt x="387" y="249"/>
                      </a:lnTo>
                      <a:lnTo>
                        <a:pt x="396" y="249"/>
                      </a:lnTo>
                      <a:lnTo>
                        <a:pt x="402" y="251"/>
                      </a:lnTo>
                      <a:lnTo>
                        <a:pt x="403" y="250"/>
                      </a:lnTo>
                      <a:lnTo>
                        <a:pt x="404" y="247"/>
                      </a:lnTo>
                      <a:lnTo>
                        <a:pt x="405" y="243"/>
                      </a:lnTo>
                      <a:lnTo>
                        <a:pt x="405" y="230"/>
                      </a:lnTo>
                      <a:lnTo>
                        <a:pt x="409" y="217"/>
                      </a:lnTo>
                      <a:lnTo>
                        <a:pt x="411" y="212"/>
                      </a:lnTo>
                      <a:lnTo>
                        <a:pt x="413" y="211"/>
                      </a:lnTo>
                      <a:lnTo>
                        <a:pt x="416" y="206"/>
                      </a:lnTo>
                      <a:lnTo>
                        <a:pt x="419" y="202"/>
                      </a:lnTo>
                      <a:lnTo>
                        <a:pt x="427" y="198"/>
                      </a:lnTo>
                      <a:lnTo>
                        <a:pt x="436" y="193"/>
                      </a:lnTo>
                      <a:lnTo>
                        <a:pt x="447" y="184"/>
                      </a:lnTo>
                      <a:lnTo>
                        <a:pt x="454" y="175"/>
                      </a:lnTo>
                      <a:lnTo>
                        <a:pt x="466" y="163"/>
                      </a:lnTo>
                      <a:lnTo>
                        <a:pt x="475" y="160"/>
                      </a:lnTo>
                      <a:lnTo>
                        <a:pt x="481" y="153"/>
                      </a:lnTo>
                      <a:lnTo>
                        <a:pt x="481" y="150"/>
                      </a:lnTo>
                      <a:lnTo>
                        <a:pt x="500" y="134"/>
                      </a:lnTo>
                      <a:lnTo>
                        <a:pt x="538" y="102"/>
                      </a:lnTo>
                      <a:lnTo>
                        <a:pt x="569" y="77"/>
                      </a:lnTo>
                      <a:lnTo>
                        <a:pt x="598" y="51"/>
                      </a:lnTo>
                      <a:lnTo>
                        <a:pt x="605" y="44"/>
                      </a:lnTo>
                      <a:lnTo>
                        <a:pt x="605" y="42"/>
                      </a:lnTo>
                      <a:lnTo>
                        <a:pt x="608" y="37"/>
                      </a:lnTo>
                      <a:lnTo>
                        <a:pt x="607" y="35"/>
                      </a:lnTo>
                      <a:lnTo>
                        <a:pt x="607" y="32"/>
                      </a:lnTo>
                      <a:lnTo>
                        <a:pt x="609" y="29"/>
                      </a:lnTo>
                      <a:lnTo>
                        <a:pt x="611" y="23"/>
                      </a:lnTo>
                      <a:lnTo>
                        <a:pt x="619" y="15"/>
                      </a:lnTo>
                      <a:lnTo>
                        <a:pt x="624" y="12"/>
                      </a:lnTo>
                      <a:lnTo>
                        <a:pt x="625" y="7"/>
                      </a:lnTo>
                      <a:lnTo>
                        <a:pt x="628" y="3"/>
                      </a:lnTo>
                      <a:lnTo>
                        <a:pt x="630" y="1"/>
                      </a:lnTo>
                      <a:lnTo>
                        <a:pt x="636" y="0"/>
                      </a:lnTo>
                      <a:lnTo>
                        <a:pt x="636" y="2"/>
                      </a:lnTo>
                      <a:lnTo>
                        <a:pt x="640" y="2"/>
                      </a:lnTo>
                      <a:lnTo>
                        <a:pt x="644" y="3"/>
                      </a:lnTo>
                      <a:lnTo>
                        <a:pt x="651" y="6"/>
                      </a:lnTo>
                      <a:lnTo>
                        <a:pt x="656" y="9"/>
                      </a:lnTo>
                      <a:lnTo>
                        <a:pt x="669" y="11"/>
                      </a:lnTo>
                      <a:lnTo>
                        <a:pt x="682" y="15"/>
                      </a:lnTo>
                      <a:lnTo>
                        <a:pt x="689" y="22"/>
                      </a:lnTo>
                      <a:lnTo>
                        <a:pt x="694" y="26"/>
                      </a:lnTo>
                      <a:lnTo>
                        <a:pt x="700" y="31"/>
                      </a:lnTo>
                      <a:lnTo>
                        <a:pt x="703" y="44"/>
                      </a:lnTo>
                      <a:lnTo>
                        <a:pt x="704" y="50"/>
                      </a:lnTo>
                      <a:lnTo>
                        <a:pt x="705" y="53"/>
                      </a:lnTo>
                      <a:lnTo>
                        <a:pt x="708" y="56"/>
                      </a:lnTo>
                      <a:lnTo>
                        <a:pt x="712" y="63"/>
                      </a:lnTo>
                      <a:lnTo>
                        <a:pt x="720" y="83"/>
                      </a:lnTo>
                      <a:lnTo>
                        <a:pt x="726" y="98"/>
                      </a:lnTo>
                      <a:lnTo>
                        <a:pt x="730" y="106"/>
                      </a:lnTo>
                      <a:lnTo>
                        <a:pt x="732" y="111"/>
                      </a:lnTo>
                      <a:lnTo>
                        <a:pt x="719" y="120"/>
                      </a:lnTo>
                      <a:lnTo>
                        <a:pt x="702" y="127"/>
                      </a:lnTo>
                      <a:lnTo>
                        <a:pt x="686" y="134"/>
                      </a:lnTo>
                      <a:lnTo>
                        <a:pt x="671" y="141"/>
                      </a:lnTo>
                      <a:lnTo>
                        <a:pt x="667" y="144"/>
                      </a:lnTo>
                      <a:lnTo>
                        <a:pt x="665" y="146"/>
                      </a:lnTo>
                      <a:lnTo>
                        <a:pt x="664" y="151"/>
                      </a:lnTo>
                      <a:lnTo>
                        <a:pt x="661" y="175"/>
                      </a:lnTo>
                      <a:lnTo>
                        <a:pt x="659" y="204"/>
                      </a:lnTo>
                      <a:lnTo>
                        <a:pt x="659" y="218"/>
                      </a:lnTo>
                      <a:lnTo>
                        <a:pt x="659" y="224"/>
                      </a:lnTo>
                      <a:lnTo>
                        <a:pt x="661" y="229"/>
                      </a:lnTo>
                      <a:lnTo>
                        <a:pt x="664" y="234"/>
                      </a:lnTo>
                      <a:lnTo>
                        <a:pt x="668" y="243"/>
                      </a:lnTo>
                      <a:lnTo>
                        <a:pt x="671" y="248"/>
                      </a:lnTo>
                      <a:lnTo>
                        <a:pt x="671" y="250"/>
                      </a:lnTo>
                      <a:lnTo>
                        <a:pt x="673" y="250"/>
                      </a:lnTo>
                      <a:lnTo>
                        <a:pt x="677" y="246"/>
                      </a:lnTo>
                      <a:lnTo>
                        <a:pt x="682" y="247"/>
                      </a:lnTo>
                      <a:lnTo>
                        <a:pt x="684" y="246"/>
                      </a:lnTo>
                      <a:lnTo>
                        <a:pt x="686" y="245"/>
                      </a:lnTo>
                      <a:lnTo>
                        <a:pt x="689" y="243"/>
                      </a:lnTo>
                      <a:lnTo>
                        <a:pt x="692" y="242"/>
                      </a:lnTo>
                      <a:lnTo>
                        <a:pt x="696" y="242"/>
                      </a:lnTo>
                      <a:lnTo>
                        <a:pt x="700" y="242"/>
                      </a:lnTo>
                      <a:lnTo>
                        <a:pt x="707" y="239"/>
                      </a:lnTo>
                      <a:lnTo>
                        <a:pt x="709" y="239"/>
                      </a:lnTo>
                      <a:lnTo>
                        <a:pt x="717" y="240"/>
                      </a:lnTo>
                      <a:lnTo>
                        <a:pt x="727" y="239"/>
                      </a:lnTo>
                      <a:lnTo>
                        <a:pt x="730" y="238"/>
                      </a:lnTo>
                      <a:lnTo>
                        <a:pt x="736" y="238"/>
                      </a:lnTo>
                      <a:lnTo>
                        <a:pt x="746" y="238"/>
                      </a:lnTo>
                      <a:lnTo>
                        <a:pt x="764" y="236"/>
                      </a:lnTo>
                      <a:lnTo>
                        <a:pt x="782" y="234"/>
                      </a:lnTo>
                      <a:lnTo>
                        <a:pt x="801" y="232"/>
                      </a:lnTo>
                      <a:lnTo>
                        <a:pt x="814" y="232"/>
                      </a:lnTo>
                      <a:lnTo>
                        <a:pt x="821" y="232"/>
                      </a:lnTo>
                      <a:lnTo>
                        <a:pt x="824" y="232"/>
                      </a:lnTo>
                      <a:lnTo>
                        <a:pt x="825" y="238"/>
                      </a:lnTo>
                      <a:lnTo>
                        <a:pt x="824" y="257"/>
                      </a:lnTo>
                      <a:lnTo>
                        <a:pt x="824" y="258"/>
                      </a:lnTo>
                      <a:lnTo>
                        <a:pt x="819" y="267"/>
                      </a:lnTo>
                      <a:lnTo>
                        <a:pt x="815" y="270"/>
                      </a:lnTo>
                      <a:lnTo>
                        <a:pt x="813" y="272"/>
                      </a:lnTo>
                      <a:lnTo>
                        <a:pt x="811" y="273"/>
                      </a:lnTo>
                      <a:lnTo>
                        <a:pt x="807" y="278"/>
                      </a:lnTo>
                      <a:lnTo>
                        <a:pt x="802" y="280"/>
                      </a:lnTo>
                      <a:lnTo>
                        <a:pt x="796" y="282"/>
                      </a:lnTo>
                      <a:lnTo>
                        <a:pt x="786" y="283"/>
                      </a:lnTo>
                      <a:lnTo>
                        <a:pt x="774" y="285"/>
                      </a:lnTo>
                      <a:lnTo>
                        <a:pt x="764" y="285"/>
                      </a:lnTo>
                      <a:lnTo>
                        <a:pt x="758" y="285"/>
                      </a:lnTo>
                      <a:lnTo>
                        <a:pt x="753" y="286"/>
                      </a:lnTo>
                      <a:lnTo>
                        <a:pt x="746" y="287"/>
                      </a:lnTo>
                      <a:lnTo>
                        <a:pt x="746" y="308"/>
                      </a:lnTo>
                      <a:lnTo>
                        <a:pt x="745" y="326"/>
                      </a:lnTo>
                      <a:lnTo>
                        <a:pt x="746" y="337"/>
                      </a:lnTo>
                      <a:lnTo>
                        <a:pt x="746" y="342"/>
                      </a:lnTo>
                      <a:lnTo>
                        <a:pt x="746" y="347"/>
                      </a:lnTo>
                      <a:lnTo>
                        <a:pt x="746" y="361"/>
                      </a:lnTo>
                      <a:lnTo>
                        <a:pt x="746" y="370"/>
                      </a:lnTo>
                      <a:lnTo>
                        <a:pt x="747" y="376"/>
                      </a:lnTo>
                      <a:lnTo>
                        <a:pt x="791" y="365"/>
                      </a:lnTo>
                      <a:lnTo>
                        <a:pt x="829" y="355"/>
                      </a:lnTo>
                      <a:lnTo>
                        <a:pt x="868" y="345"/>
                      </a:lnTo>
                      <a:lnTo>
                        <a:pt x="1005" y="307"/>
                      </a:lnTo>
                      <a:lnTo>
                        <a:pt x="1048" y="293"/>
                      </a:lnTo>
                      <a:lnTo>
                        <a:pt x="1073" y="283"/>
                      </a:lnTo>
                      <a:lnTo>
                        <a:pt x="1142" y="261"/>
                      </a:lnTo>
                      <a:lnTo>
                        <a:pt x="1213" y="238"/>
                      </a:lnTo>
                      <a:lnTo>
                        <a:pt x="1250" y="238"/>
                      </a:lnTo>
                      <a:lnTo>
                        <a:pt x="1270" y="237"/>
                      </a:lnTo>
                      <a:lnTo>
                        <a:pt x="1280" y="237"/>
                      </a:lnTo>
                      <a:lnTo>
                        <a:pt x="1286" y="237"/>
                      </a:lnTo>
                      <a:lnTo>
                        <a:pt x="1286" y="234"/>
                      </a:lnTo>
                      <a:lnTo>
                        <a:pt x="1287" y="232"/>
                      </a:lnTo>
                      <a:lnTo>
                        <a:pt x="1289" y="229"/>
                      </a:lnTo>
                      <a:lnTo>
                        <a:pt x="1298" y="223"/>
                      </a:lnTo>
                      <a:lnTo>
                        <a:pt x="1303" y="223"/>
                      </a:lnTo>
                      <a:lnTo>
                        <a:pt x="1307" y="224"/>
                      </a:lnTo>
                      <a:lnTo>
                        <a:pt x="1309" y="225"/>
                      </a:lnTo>
                      <a:lnTo>
                        <a:pt x="1311" y="226"/>
                      </a:lnTo>
                      <a:lnTo>
                        <a:pt x="1312" y="227"/>
                      </a:lnTo>
                      <a:lnTo>
                        <a:pt x="1324" y="232"/>
                      </a:lnTo>
                      <a:lnTo>
                        <a:pt x="1335" y="236"/>
                      </a:lnTo>
                      <a:lnTo>
                        <a:pt x="1358" y="248"/>
                      </a:lnTo>
                      <a:lnTo>
                        <a:pt x="1366" y="252"/>
                      </a:lnTo>
                      <a:lnTo>
                        <a:pt x="1376" y="256"/>
                      </a:lnTo>
                      <a:lnTo>
                        <a:pt x="1381" y="256"/>
                      </a:lnTo>
                      <a:lnTo>
                        <a:pt x="1382" y="255"/>
                      </a:lnTo>
                      <a:lnTo>
                        <a:pt x="1387" y="255"/>
                      </a:lnTo>
                      <a:lnTo>
                        <a:pt x="1391" y="252"/>
                      </a:lnTo>
                      <a:lnTo>
                        <a:pt x="1394" y="252"/>
                      </a:lnTo>
                      <a:lnTo>
                        <a:pt x="1396" y="253"/>
                      </a:lnTo>
                      <a:lnTo>
                        <a:pt x="1397" y="256"/>
                      </a:lnTo>
                      <a:lnTo>
                        <a:pt x="1400" y="256"/>
                      </a:lnTo>
                      <a:lnTo>
                        <a:pt x="1405" y="252"/>
                      </a:lnTo>
                      <a:lnTo>
                        <a:pt x="1419" y="250"/>
                      </a:lnTo>
                      <a:lnTo>
                        <a:pt x="1421" y="250"/>
                      </a:lnTo>
                      <a:lnTo>
                        <a:pt x="1422" y="245"/>
                      </a:lnTo>
                      <a:lnTo>
                        <a:pt x="1422" y="243"/>
                      </a:lnTo>
                      <a:lnTo>
                        <a:pt x="1420" y="240"/>
                      </a:lnTo>
                      <a:lnTo>
                        <a:pt x="1420" y="237"/>
                      </a:lnTo>
                      <a:lnTo>
                        <a:pt x="1422" y="232"/>
                      </a:lnTo>
                      <a:lnTo>
                        <a:pt x="1424" y="232"/>
                      </a:lnTo>
                      <a:lnTo>
                        <a:pt x="1428" y="229"/>
                      </a:lnTo>
                      <a:lnTo>
                        <a:pt x="1434" y="226"/>
                      </a:lnTo>
                      <a:lnTo>
                        <a:pt x="1441" y="224"/>
                      </a:lnTo>
                      <a:lnTo>
                        <a:pt x="1454" y="224"/>
                      </a:lnTo>
                      <a:lnTo>
                        <a:pt x="1468" y="226"/>
                      </a:lnTo>
                      <a:lnTo>
                        <a:pt x="1480" y="229"/>
                      </a:lnTo>
                      <a:lnTo>
                        <a:pt x="1493" y="233"/>
                      </a:lnTo>
                      <a:lnTo>
                        <a:pt x="1508" y="231"/>
                      </a:lnTo>
                      <a:lnTo>
                        <a:pt x="1526" y="229"/>
                      </a:lnTo>
                      <a:lnTo>
                        <a:pt x="1542" y="229"/>
                      </a:lnTo>
                      <a:lnTo>
                        <a:pt x="1548" y="228"/>
                      </a:lnTo>
                      <a:lnTo>
                        <a:pt x="1553" y="227"/>
                      </a:lnTo>
                      <a:lnTo>
                        <a:pt x="1560" y="225"/>
                      </a:lnTo>
                      <a:lnTo>
                        <a:pt x="1566" y="225"/>
                      </a:lnTo>
                      <a:lnTo>
                        <a:pt x="1569" y="226"/>
                      </a:lnTo>
                      <a:lnTo>
                        <a:pt x="1570" y="228"/>
                      </a:lnTo>
                      <a:lnTo>
                        <a:pt x="1573" y="230"/>
                      </a:lnTo>
                      <a:lnTo>
                        <a:pt x="1577" y="232"/>
                      </a:lnTo>
                      <a:lnTo>
                        <a:pt x="1577" y="234"/>
                      </a:lnTo>
                      <a:lnTo>
                        <a:pt x="1578" y="235"/>
                      </a:lnTo>
                      <a:lnTo>
                        <a:pt x="1585" y="241"/>
                      </a:lnTo>
                      <a:lnTo>
                        <a:pt x="1586" y="242"/>
                      </a:lnTo>
                      <a:lnTo>
                        <a:pt x="1581" y="251"/>
                      </a:lnTo>
                      <a:lnTo>
                        <a:pt x="1581" y="253"/>
                      </a:lnTo>
                      <a:lnTo>
                        <a:pt x="1577" y="264"/>
                      </a:lnTo>
                      <a:lnTo>
                        <a:pt x="1576" y="267"/>
                      </a:lnTo>
                      <a:lnTo>
                        <a:pt x="1571" y="272"/>
                      </a:lnTo>
                      <a:lnTo>
                        <a:pt x="1574" y="273"/>
                      </a:lnTo>
                      <a:lnTo>
                        <a:pt x="1574" y="276"/>
                      </a:lnTo>
                      <a:lnTo>
                        <a:pt x="1575" y="277"/>
                      </a:lnTo>
                      <a:lnTo>
                        <a:pt x="1577" y="279"/>
                      </a:lnTo>
                      <a:lnTo>
                        <a:pt x="1579" y="280"/>
                      </a:lnTo>
                      <a:lnTo>
                        <a:pt x="1583" y="281"/>
                      </a:lnTo>
                      <a:lnTo>
                        <a:pt x="1586" y="281"/>
                      </a:lnTo>
                      <a:lnTo>
                        <a:pt x="1590" y="280"/>
                      </a:lnTo>
                      <a:lnTo>
                        <a:pt x="1596" y="278"/>
                      </a:lnTo>
                      <a:lnTo>
                        <a:pt x="1605" y="274"/>
                      </a:lnTo>
                      <a:lnTo>
                        <a:pt x="1615" y="268"/>
                      </a:lnTo>
                      <a:lnTo>
                        <a:pt x="1621" y="264"/>
                      </a:lnTo>
                      <a:lnTo>
                        <a:pt x="1628" y="259"/>
                      </a:lnTo>
                      <a:lnTo>
                        <a:pt x="1636" y="253"/>
                      </a:lnTo>
                      <a:lnTo>
                        <a:pt x="1642" y="249"/>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26" name="Freeform 11">
                  <a:extLst>
                    <a:ext uri="{FF2B5EF4-FFF2-40B4-BE49-F238E27FC236}">
                      <a16:creationId xmlns:a16="http://schemas.microsoft.com/office/drawing/2014/main" id="{8498A320-08C3-AF4F-C422-6C8E09D2DD50}"/>
                    </a:ext>
                  </a:extLst>
                </p:cNvPr>
                <p:cNvSpPr>
                  <a:spLocks/>
                </p:cNvSpPr>
                <p:nvPr/>
              </p:nvSpPr>
              <p:spPr bwMode="auto">
                <a:xfrm>
                  <a:off x="2576" y="2551"/>
                  <a:ext cx="903" cy="747"/>
                </a:xfrm>
                <a:custGeom>
                  <a:avLst/>
                  <a:gdLst>
                    <a:gd name="T0" fmla="*/ 2284 w 2488"/>
                    <a:gd name="T1" fmla="*/ 1405 h 2057"/>
                    <a:gd name="T2" fmla="*/ 2194 w 2488"/>
                    <a:gd name="T3" fmla="*/ 1550 h 2057"/>
                    <a:gd name="T4" fmla="*/ 2155 w 2488"/>
                    <a:gd name="T5" fmla="*/ 1698 h 2057"/>
                    <a:gd name="T6" fmla="*/ 2216 w 2488"/>
                    <a:gd name="T7" fmla="*/ 1760 h 2057"/>
                    <a:gd name="T8" fmla="*/ 2216 w 2488"/>
                    <a:gd name="T9" fmla="*/ 1830 h 2057"/>
                    <a:gd name="T10" fmla="*/ 2283 w 2488"/>
                    <a:gd name="T11" fmla="*/ 1920 h 2057"/>
                    <a:gd name="T12" fmla="*/ 2084 w 2488"/>
                    <a:gd name="T13" fmla="*/ 2007 h 2057"/>
                    <a:gd name="T14" fmla="*/ 1454 w 2488"/>
                    <a:gd name="T15" fmla="*/ 2009 h 2057"/>
                    <a:gd name="T16" fmla="*/ 968 w 2488"/>
                    <a:gd name="T17" fmla="*/ 1899 h 2057"/>
                    <a:gd name="T18" fmla="*/ 910 w 2488"/>
                    <a:gd name="T19" fmla="*/ 1846 h 2057"/>
                    <a:gd name="T20" fmla="*/ 817 w 2488"/>
                    <a:gd name="T21" fmla="*/ 1830 h 2057"/>
                    <a:gd name="T22" fmla="*/ 747 w 2488"/>
                    <a:gd name="T23" fmla="*/ 1797 h 2057"/>
                    <a:gd name="T24" fmla="*/ 665 w 2488"/>
                    <a:gd name="T25" fmla="*/ 1734 h 2057"/>
                    <a:gd name="T26" fmla="*/ 751 w 2488"/>
                    <a:gd name="T27" fmla="*/ 1462 h 2057"/>
                    <a:gd name="T28" fmla="*/ 925 w 2488"/>
                    <a:gd name="T29" fmla="*/ 1301 h 2057"/>
                    <a:gd name="T30" fmla="*/ 1164 w 2488"/>
                    <a:gd name="T31" fmla="*/ 1128 h 2057"/>
                    <a:gd name="T32" fmla="*/ 1190 w 2488"/>
                    <a:gd name="T33" fmla="*/ 1033 h 2057"/>
                    <a:gd name="T34" fmla="*/ 1093 w 2488"/>
                    <a:gd name="T35" fmla="*/ 980 h 2057"/>
                    <a:gd name="T36" fmla="*/ 999 w 2488"/>
                    <a:gd name="T37" fmla="*/ 936 h 2057"/>
                    <a:gd name="T38" fmla="*/ 936 w 2488"/>
                    <a:gd name="T39" fmla="*/ 867 h 2057"/>
                    <a:gd name="T40" fmla="*/ 858 w 2488"/>
                    <a:gd name="T41" fmla="*/ 796 h 2057"/>
                    <a:gd name="T42" fmla="*/ 759 w 2488"/>
                    <a:gd name="T43" fmla="*/ 728 h 2057"/>
                    <a:gd name="T44" fmla="*/ 668 w 2488"/>
                    <a:gd name="T45" fmla="*/ 687 h 2057"/>
                    <a:gd name="T46" fmla="*/ 596 w 2488"/>
                    <a:gd name="T47" fmla="*/ 598 h 2057"/>
                    <a:gd name="T48" fmla="*/ 500 w 2488"/>
                    <a:gd name="T49" fmla="*/ 520 h 2057"/>
                    <a:gd name="T50" fmla="*/ 420 w 2488"/>
                    <a:gd name="T51" fmla="*/ 409 h 2057"/>
                    <a:gd name="T52" fmla="*/ 270 w 2488"/>
                    <a:gd name="T53" fmla="*/ 481 h 2057"/>
                    <a:gd name="T54" fmla="*/ 95 w 2488"/>
                    <a:gd name="T55" fmla="*/ 405 h 2057"/>
                    <a:gd name="T56" fmla="*/ 152 w 2488"/>
                    <a:gd name="T57" fmla="*/ 201 h 2057"/>
                    <a:gd name="T58" fmla="*/ 222 w 2488"/>
                    <a:gd name="T59" fmla="*/ 76 h 2057"/>
                    <a:gd name="T60" fmla="*/ 602 w 2488"/>
                    <a:gd name="T61" fmla="*/ 255 h 2057"/>
                    <a:gd name="T62" fmla="*/ 840 w 2488"/>
                    <a:gd name="T63" fmla="*/ 46 h 2057"/>
                    <a:gd name="T64" fmla="*/ 1023 w 2488"/>
                    <a:gd name="T65" fmla="*/ 46 h 2057"/>
                    <a:gd name="T66" fmla="*/ 1201 w 2488"/>
                    <a:gd name="T67" fmla="*/ 106 h 2057"/>
                    <a:gd name="T68" fmla="*/ 1397 w 2488"/>
                    <a:gd name="T69" fmla="*/ 77 h 2057"/>
                    <a:gd name="T70" fmla="*/ 1534 w 2488"/>
                    <a:gd name="T71" fmla="*/ 94 h 2057"/>
                    <a:gd name="T72" fmla="*/ 1649 w 2488"/>
                    <a:gd name="T73" fmla="*/ 55 h 2057"/>
                    <a:gd name="T74" fmla="*/ 1707 w 2488"/>
                    <a:gd name="T75" fmla="*/ 185 h 2057"/>
                    <a:gd name="T76" fmla="*/ 1782 w 2488"/>
                    <a:gd name="T77" fmla="*/ 281 h 2057"/>
                    <a:gd name="T78" fmla="*/ 1847 w 2488"/>
                    <a:gd name="T79" fmla="*/ 344 h 2057"/>
                    <a:gd name="T80" fmla="*/ 1905 w 2488"/>
                    <a:gd name="T81" fmla="*/ 401 h 2057"/>
                    <a:gd name="T82" fmla="*/ 1930 w 2488"/>
                    <a:gd name="T83" fmla="*/ 450 h 2057"/>
                    <a:gd name="T84" fmla="*/ 1956 w 2488"/>
                    <a:gd name="T85" fmla="*/ 537 h 2057"/>
                    <a:gd name="T86" fmla="*/ 2037 w 2488"/>
                    <a:gd name="T87" fmla="*/ 543 h 2057"/>
                    <a:gd name="T88" fmla="*/ 2042 w 2488"/>
                    <a:gd name="T89" fmla="*/ 626 h 2057"/>
                    <a:gd name="T90" fmla="*/ 1916 w 2488"/>
                    <a:gd name="T91" fmla="*/ 851 h 2057"/>
                    <a:gd name="T92" fmla="*/ 1927 w 2488"/>
                    <a:gd name="T93" fmla="*/ 853 h 2057"/>
                    <a:gd name="T94" fmla="*/ 1939 w 2488"/>
                    <a:gd name="T95" fmla="*/ 849 h 2057"/>
                    <a:gd name="T96" fmla="*/ 1948 w 2488"/>
                    <a:gd name="T97" fmla="*/ 853 h 2057"/>
                    <a:gd name="T98" fmla="*/ 1956 w 2488"/>
                    <a:gd name="T99" fmla="*/ 852 h 2057"/>
                    <a:gd name="T100" fmla="*/ 1965 w 2488"/>
                    <a:gd name="T101" fmla="*/ 853 h 2057"/>
                    <a:gd name="T102" fmla="*/ 1964 w 2488"/>
                    <a:gd name="T103" fmla="*/ 859 h 2057"/>
                    <a:gd name="T104" fmla="*/ 1971 w 2488"/>
                    <a:gd name="T105" fmla="*/ 861 h 2057"/>
                    <a:gd name="T106" fmla="*/ 1975 w 2488"/>
                    <a:gd name="T107" fmla="*/ 859 h 2057"/>
                    <a:gd name="T108" fmla="*/ 1984 w 2488"/>
                    <a:gd name="T109" fmla="*/ 865 h 2057"/>
                    <a:gd name="T110" fmla="*/ 1989 w 2488"/>
                    <a:gd name="T111" fmla="*/ 858 h 2057"/>
                    <a:gd name="T112" fmla="*/ 2004 w 2488"/>
                    <a:gd name="T113" fmla="*/ 869 h 2057"/>
                    <a:gd name="T114" fmla="*/ 2016 w 2488"/>
                    <a:gd name="T115" fmla="*/ 864 h 2057"/>
                    <a:gd name="T116" fmla="*/ 2147 w 2488"/>
                    <a:gd name="T117" fmla="*/ 1059 h 2057"/>
                    <a:gd name="T118" fmla="*/ 2256 w 2488"/>
                    <a:gd name="T119" fmla="*/ 1046 h 2057"/>
                    <a:gd name="T120" fmla="*/ 2404 w 2488"/>
                    <a:gd name="T121" fmla="*/ 1165 h 2057"/>
                    <a:gd name="T122" fmla="*/ 2466 w 2488"/>
                    <a:gd name="T123" fmla="*/ 1237 h 2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88" h="2057">
                      <a:moveTo>
                        <a:pt x="2452" y="1318"/>
                      </a:moveTo>
                      <a:lnTo>
                        <a:pt x="2450" y="1319"/>
                      </a:lnTo>
                      <a:lnTo>
                        <a:pt x="2423" y="1338"/>
                      </a:lnTo>
                      <a:lnTo>
                        <a:pt x="2411" y="1337"/>
                      </a:lnTo>
                      <a:lnTo>
                        <a:pt x="2407" y="1332"/>
                      </a:lnTo>
                      <a:lnTo>
                        <a:pt x="2405" y="1327"/>
                      </a:lnTo>
                      <a:lnTo>
                        <a:pt x="2402" y="1327"/>
                      </a:lnTo>
                      <a:lnTo>
                        <a:pt x="2399" y="1324"/>
                      </a:lnTo>
                      <a:lnTo>
                        <a:pt x="2397" y="1322"/>
                      </a:lnTo>
                      <a:lnTo>
                        <a:pt x="2393" y="1319"/>
                      </a:lnTo>
                      <a:lnTo>
                        <a:pt x="2388" y="1317"/>
                      </a:lnTo>
                      <a:lnTo>
                        <a:pt x="2382" y="1315"/>
                      </a:lnTo>
                      <a:lnTo>
                        <a:pt x="2378" y="1313"/>
                      </a:lnTo>
                      <a:lnTo>
                        <a:pt x="2372" y="1314"/>
                      </a:lnTo>
                      <a:lnTo>
                        <a:pt x="2365" y="1316"/>
                      </a:lnTo>
                      <a:lnTo>
                        <a:pt x="2359" y="1320"/>
                      </a:lnTo>
                      <a:lnTo>
                        <a:pt x="2357" y="1325"/>
                      </a:lnTo>
                      <a:lnTo>
                        <a:pt x="2356" y="1331"/>
                      </a:lnTo>
                      <a:lnTo>
                        <a:pt x="2355" y="1336"/>
                      </a:lnTo>
                      <a:lnTo>
                        <a:pt x="2355" y="1342"/>
                      </a:lnTo>
                      <a:lnTo>
                        <a:pt x="2356" y="1346"/>
                      </a:lnTo>
                      <a:lnTo>
                        <a:pt x="2358" y="1351"/>
                      </a:lnTo>
                      <a:lnTo>
                        <a:pt x="2359" y="1358"/>
                      </a:lnTo>
                      <a:lnTo>
                        <a:pt x="2357" y="1363"/>
                      </a:lnTo>
                      <a:lnTo>
                        <a:pt x="2354" y="1369"/>
                      </a:lnTo>
                      <a:lnTo>
                        <a:pt x="2353" y="1372"/>
                      </a:lnTo>
                      <a:lnTo>
                        <a:pt x="2350" y="1373"/>
                      </a:lnTo>
                      <a:lnTo>
                        <a:pt x="2347" y="1374"/>
                      </a:lnTo>
                      <a:lnTo>
                        <a:pt x="2343" y="1376"/>
                      </a:lnTo>
                      <a:lnTo>
                        <a:pt x="2339" y="1379"/>
                      </a:lnTo>
                      <a:lnTo>
                        <a:pt x="2329" y="1387"/>
                      </a:lnTo>
                      <a:lnTo>
                        <a:pt x="2327" y="1389"/>
                      </a:lnTo>
                      <a:lnTo>
                        <a:pt x="2324" y="1390"/>
                      </a:lnTo>
                      <a:lnTo>
                        <a:pt x="2315" y="1390"/>
                      </a:lnTo>
                      <a:lnTo>
                        <a:pt x="2306" y="1391"/>
                      </a:lnTo>
                      <a:lnTo>
                        <a:pt x="2298" y="1394"/>
                      </a:lnTo>
                      <a:lnTo>
                        <a:pt x="2293" y="1398"/>
                      </a:lnTo>
                      <a:lnTo>
                        <a:pt x="2284" y="1405"/>
                      </a:lnTo>
                      <a:lnTo>
                        <a:pt x="2282" y="1408"/>
                      </a:lnTo>
                      <a:lnTo>
                        <a:pt x="2275" y="1416"/>
                      </a:lnTo>
                      <a:lnTo>
                        <a:pt x="2272" y="1421"/>
                      </a:lnTo>
                      <a:lnTo>
                        <a:pt x="2272" y="1423"/>
                      </a:lnTo>
                      <a:lnTo>
                        <a:pt x="2271" y="1429"/>
                      </a:lnTo>
                      <a:lnTo>
                        <a:pt x="2273" y="1435"/>
                      </a:lnTo>
                      <a:lnTo>
                        <a:pt x="2274" y="1443"/>
                      </a:lnTo>
                      <a:lnTo>
                        <a:pt x="2273" y="1451"/>
                      </a:lnTo>
                      <a:lnTo>
                        <a:pt x="2268" y="1464"/>
                      </a:lnTo>
                      <a:lnTo>
                        <a:pt x="2264" y="1474"/>
                      </a:lnTo>
                      <a:lnTo>
                        <a:pt x="2259" y="1479"/>
                      </a:lnTo>
                      <a:lnTo>
                        <a:pt x="2252" y="1487"/>
                      </a:lnTo>
                      <a:lnTo>
                        <a:pt x="2248" y="1488"/>
                      </a:lnTo>
                      <a:lnTo>
                        <a:pt x="2241" y="1489"/>
                      </a:lnTo>
                      <a:lnTo>
                        <a:pt x="2231" y="1487"/>
                      </a:lnTo>
                      <a:lnTo>
                        <a:pt x="2226" y="1486"/>
                      </a:lnTo>
                      <a:lnTo>
                        <a:pt x="2220" y="1486"/>
                      </a:lnTo>
                      <a:lnTo>
                        <a:pt x="2215" y="1488"/>
                      </a:lnTo>
                      <a:lnTo>
                        <a:pt x="2212" y="1488"/>
                      </a:lnTo>
                      <a:lnTo>
                        <a:pt x="2211" y="1489"/>
                      </a:lnTo>
                      <a:lnTo>
                        <a:pt x="2208" y="1490"/>
                      </a:lnTo>
                      <a:lnTo>
                        <a:pt x="2204" y="1491"/>
                      </a:lnTo>
                      <a:lnTo>
                        <a:pt x="2202" y="1492"/>
                      </a:lnTo>
                      <a:lnTo>
                        <a:pt x="2196" y="1496"/>
                      </a:lnTo>
                      <a:lnTo>
                        <a:pt x="2194" y="1499"/>
                      </a:lnTo>
                      <a:lnTo>
                        <a:pt x="2194" y="1501"/>
                      </a:lnTo>
                      <a:lnTo>
                        <a:pt x="2192" y="1503"/>
                      </a:lnTo>
                      <a:lnTo>
                        <a:pt x="2192" y="1505"/>
                      </a:lnTo>
                      <a:lnTo>
                        <a:pt x="2188" y="1508"/>
                      </a:lnTo>
                      <a:lnTo>
                        <a:pt x="2186" y="1509"/>
                      </a:lnTo>
                      <a:lnTo>
                        <a:pt x="2185" y="1508"/>
                      </a:lnTo>
                      <a:lnTo>
                        <a:pt x="2179" y="1516"/>
                      </a:lnTo>
                      <a:lnTo>
                        <a:pt x="2176" y="1520"/>
                      </a:lnTo>
                      <a:lnTo>
                        <a:pt x="2175" y="1526"/>
                      </a:lnTo>
                      <a:lnTo>
                        <a:pt x="2175" y="1531"/>
                      </a:lnTo>
                      <a:lnTo>
                        <a:pt x="2178" y="1537"/>
                      </a:lnTo>
                      <a:lnTo>
                        <a:pt x="2188" y="1546"/>
                      </a:lnTo>
                      <a:lnTo>
                        <a:pt x="2194" y="1550"/>
                      </a:lnTo>
                      <a:lnTo>
                        <a:pt x="2202" y="1561"/>
                      </a:lnTo>
                      <a:lnTo>
                        <a:pt x="2207" y="1572"/>
                      </a:lnTo>
                      <a:lnTo>
                        <a:pt x="2209" y="1580"/>
                      </a:lnTo>
                      <a:lnTo>
                        <a:pt x="2210" y="1588"/>
                      </a:lnTo>
                      <a:lnTo>
                        <a:pt x="2209" y="1594"/>
                      </a:lnTo>
                      <a:lnTo>
                        <a:pt x="2205" y="1598"/>
                      </a:lnTo>
                      <a:lnTo>
                        <a:pt x="2202" y="1602"/>
                      </a:lnTo>
                      <a:lnTo>
                        <a:pt x="2195" y="1606"/>
                      </a:lnTo>
                      <a:lnTo>
                        <a:pt x="2192" y="1613"/>
                      </a:lnTo>
                      <a:lnTo>
                        <a:pt x="2190" y="1620"/>
                      </a:lnTo>
                      <a:lnTo>
                        <a:pt x="2187" y="1627"/>
                      </a:lnTo>
                      <a:lnTo>
                        <a:pt x="2186" y="1629"/>
                      </a:lnTo>
                      <a:lnTo>
                        <a:pt x="2182" y="1632"/>
                      </a:lnTo>
                      <a:lnTo>
                        <a:pt x="2176" y="1634"/>
                      </a:lnTo>
                      <a:lnTo>
                        <a:pt x="2170" y="1636"/>
                      </a:lnTo>
                      <a:lnTo>
                        <a:pt x="2165" y="1638"/>
                      </a:lnTo>
                      <a:lnTo>
                        <a:pt x="2161" y="1640"/>
                      </a:lnTo>
                      <a:lnTo>
                        <a:pt x="2158" y="1643"/>
                      </a:lnTo>
                      <a:lnTo>
                        <a:pt x="2155" y="1646"/>
                      </a:lnTo>
                      <a:lnTo>
                        <a:pt x="2153" y="1648"/>
                      </a:lnTo>
                      <a:lnTo>
                        <a:pt x="2151" y="1651"/>
                      </a:lnTo>
                      <a:lnTo>
                        <a:pt x="2146" y="1660"/>
                      </a:lnTo>
                      <a:lnTo>
                        <a:pt x="2147" y="1661"/>
                      </a:lnTo>
                      <a:lnTo>
                        <a:pt x="2148" y="1663"/>
                      </a:lnTo>
                      <a:lnTo>
                        <a:pt x="2149" y="1665"/>
                      </a:lnTo>
                      <a:lnTo>
                        <a:pt x="2149" y="1667"/>
                      </a:lnTo>
                      <a:lnTo>
                        <a:pt x="2148" y="1669"/>
                      </a:lnTo>
                      <a:lnTo>
                        <a:pt x="2147" y="1670"/>
                      </a:lnTo>
                      <a:lnTo>
                        <a:pt x="2145" y="1674"/>
                      </a:lnTo>
                      <a:lnTo>
                        <a:pt x="2145" y="1676"/>
                      </a:lnTo>
                      <a:lnTo>
                        <a:pt x="2147" y="1682"/>
                      </a:lnTo>
                      <a:lnTo>
                        <a:pt x="2150" y="1686"/>
                      </a:lnTo>
                      <a:lnTo>
                        <a:pt x="2150" y="1688"/>
                      </a:lnTo>
                      <a:lnTo>
                        <a:pt x="2149" y="1690"/>
                      </a:lnTo>
                      <a:lnTo>
                        <a:pt x="2152" y="1691"/>
                      </a:lnTo>
                      <a:lnTo>
                        <a:pt x="2152" y="1694"/>
                      </a:lnTo>
                      <a:lnTo>
                        <a:pt x="2152" y="1696"/>
                      </a:lnTo>
                      <a:lnTo>
                        <a:pt x="2155" y="1698"/>
                      </a:lnTo>
                      <a:lnTo>
                        <a:pt x="2157" y="1698"/>
                      </a:lnTo>
                      <a:lnTo>
                        <a:pt x="2156" y="1702"/>
                      </a:lnTo>
                      <a:lnTo>
                        <a:pt x="2158" y="1705"/>
                      </a:lnTo>
                      <a:lnTo>
                        <a:pt x="2157" y="1711"/>
                      </a:lnTo>
                      <a:lnTo>
                        <a:pt x="2156" y="1713"/>
                      </a:lnTo>
                      <a:lnTo>
                        <a:pt x="2155" y="1719"/>
                      </a:lnTo>
                      <a:lnTo>
                        <a:pt x="2152" y="1722"/>
                      </a:lnTo>
                      <a:lnTo>
                        <a:pt x="2152" y="1726"/>
                      </a:lnTo>
                      <a:lnTo>
                        <a:pt x="2153" y="1728"/>
                      </a:lnTo>
                      <a:lnTo>
                        <a:pt x="2157" y="1732"/>
                      </a:lnTo>
                      <a:lnTo>
                        <a:pt x="2158" y="1736"/>
                      </a:lnTo>
                      <a:lnTo>
                        <a:pt x="2162" y="1742"/>
                      </a:lnTo>
                      <a:lnTo>
                        <a:pt x="2166" y="1743"/>
                      </a:lnTo>
                      <a:lnTo>
                        <a:pt x="2170" y="1744"/>
                      </a:lnTo>
                      <a:lnTo>
                        <a:pt x="2172" y="1743"/>
                      </a:lnTo>
                      <a:lnTo>
                        <a:pt x="2180" y="1743"/>
                      </a:lnTo>
                      <a:lnTo>
                        <a:pt x="2186" y="1740"/>
                      </a:lnTo>
                      <a:lnTo>
                        <a:pt x="2190" y="1739"/>
                      </a:lnTo>
                      <a:lnTo>
                        <a:pt x="2192" y="1739"/>
                      </a:lnTo>
                      <a:lnTo>
                        <a:pt x="2194" y="1739"/>
                      </a:lnTo>
                      <a:lnTo>
                        <a:pt x="2196" y="1740"/>
                      </a:lnTo>
                      <a:lnTo>
                        <a:pt x="2198" y="1741"/>
                      </a:lnTo>
                      <a:lnTo>
                        <a:pt x="2199" y="1741"/>
                      </a:lnTo>
                      <a:lnTo>
                        <a:pt x="2202" y="1743"/>
                      </a:lnTo>
                      <a:lnTo>
                        <a:pt x="2204" y="1744"/>
                      </a:lnTo>
                      <a:lnTo>
                        <a:pt x="2207" y="1745"/>
                      </a:lnTo>
                      <a:lnTo>
                        <a:pt x="2209" y="1746"/>
                      </a:lnTo>
                      <a:lnTo>
                        <a:pt x="2209" y="1748"/>
                      </a:lnTo>
                      <a:lnTo>
                        <a:pt x="2207" y="1750"/>
                      </a:lnTo>
                      <a:lnTo>
                        <a:pt x="2206" y="1751"/>
                      </a:lnTo>
                      <a:lnTo>
                        <a:pt x="2205" y="1753"/>
                      </a:lnTo>
                      <a:lnTo>
                        <a:pt x="2206" y="1755"/>
                      </a:lnTo>
                      <a:lnTo>
                        <a:pt x="2206" y="1756"/>
                      </a:lnTo>
                      <a:lnTo>
                        <a:pt x="2209" y="1757"/>
                      </a:lnTo>
                      <a:lnTo>
                        <a:pt x="2211" y="1757"/>
                      </a:lnTo>
                      <a:lnTo>
                        <a:pt x="2213" y="1757"/>
                      </a:lnTo>
                      <a:lnTo>
                        <a:pt x="2215" y="1758"/>
                      </a:lnTo>
                      <a:lnTo>
                        <a:pt x="2216" y="1760"/>
                      </a:lnTo>
                      <a:lnTo>
                        <a:pt x="2215" y="1765"/>
                      </a:lnTo>
                      <a:lnTo>
                        <a:pt x="2213" y="1766"/>
                      </a:lnTo>
                      <a:lnTo>
                        <a:pt x="2212" y="1765"/>
                      </a:lnTo>
                      <a:lnTo>
                        <a:pt x="2211" y="1766"/>
                      </a:lnTo>
                      <a:lnTo>
                        <a:pt x="2211" y="1768"/>
                      </a:lnTo>
                      <a:lnTo>
                        <a:pt x="2210" y="1770"/>
                      </a:lnTo>
                      <a:lnTo>
                        <a:pt x="2211" y="1771"/>
                      </a:lnTo>
                      <a:lnTo>
                        <a:pt x="2209" y="1774"/>
                      </a:lnTo>
                      <a:lnTo>
                        <a:pt x="2207" y="1774"/>
                      </a:lnTo>
                      <a:lnTo>
                        <a:pt x="2205" y="1775"/>
                      </a:lnTo>
                      <a:lnTo>
                        <a:pt x="2203" y="1776"/>
                      </a:lnTo>
                      <a:lnTo>
                        <a:pt x="2204" y="1778"/>
                      </a:lnTo>
                      <a:lnTo>
                        <a:pt x="2205" y="1780"/>
                      </a:lnTo>
                      <a:lnTo>
                        <a:pt x="2204" y="1784"/>
                      </a:lnTo>
                      <a:lnTo>
                        <a:pt x="2201" y="1786"/>
                      </a:lnTo>
                      <a:lnTo>
                        <a:pt x="2199" y="1788"/>
                      </a:lnTo>
                      <a:lnTo>
                        <a:pt x="2197" y="1790"/>
                      </a:lnTo>
                      <a:lnTo>
                        <a:pt x="2197" y="1791"/>
                      </a:lnTo>
                      <a:lnTo>
                        <a:pt x="2197" y="1794"/>
                      </a:lnTo>
                      <a:lnTo>
                        <a:pt x="2197" y="1797"/>
                      </a:lnTo>
                      <a:lnTo>
                        <a:pt x="2195" y="1800"/>
                      </a:lnTo>
                      <a:lnTo>
                        <a:pt x="2191" y="1803"/>
                      </a:lnTo>
                      <a:lnTo>
                        <a:pt x="2188" y="1807"/>
                      </a:lnTo>
                      <a:lnTo>
                        <a:pt x="2186" y="1808"/>
                      </a:lnTo>
                      <a:lnTo>
                        <a:pt x="2183" y="1810"/>
                      </a:lnTo>
                      <a:lnTo>
                        <a:pt x="2182" y="1811"/>
                      </a:lnTo>
                      <a:lnTo>
                        <a:pt x="2183" y="1813"/>
                      </a:lnTo>
                      <a:lnTo>
                        <a:pt x="2185" y="1815"/>
                      </a:lnTo>
                      <a:lnTo>
                        <a:pt x="2189" y="1817"/>
                      </a:lnTo>
                      <a:lnTo>
                        <a:pt x="2190" y="1819"/>
                      </a:lnTo>
                      <a:lnTo>
                        <a:pt x="2192" y="1827"/>
                      </a:lnTo>
                      <a:lnTo>
                        <a:pt x="2196" y="1831"/>
                      </a:lnTo>
                      <a:lnTo>
                        <a:pt x="2201" y="1832"/>
                      </a:lnTo>
                      <a:lnTo>
                        <a:pt x="2205" y="1832"/>
                      </a:lnTo>
                      <a:lnTo>
                        <a:pt x="2208" y="1832"/>
                      </a:lnTo>
                      <a:lnTo>
                        <a:pt x="2211" y="1830"/>
                      </a:lnTo>
                      <a:lnTo>
                        <a:pt x="2215" y="1831"/>
                      </a:lnTo>
                      <a:lnTo>
                        <a:pt x="2216" y="1830"/>
                      </a:lnTo>
                      <a:lnTo>
                        <a:pt x="2218" y="1831"/>
                      </a:lnTo>
                      <a:lnTo>
                        <a:pt x="2221" y="1833"/>
                      </a:lnTo>
                      <a:lnTo>
                        <a:pt x="2223" y="1832"/>
                      </a:lnTo>
                      <a:lnTo>
                        <a:pt x="2225" y="1835"/>
                      </a:lnTo>
                      <a:lnTo>
                        <a:pt x="2226" y="1834"/>
                      </a:lnTo>
                      <a:lnTo>
                        <a:pt x="2228" y="1832"/>
                      </a:lnTo>
                      <a:lnTo>
                        <a:pt x="2228" y="1831"/>
                      </a:lnTo>
                      <a:lnTo>
                        <a:pt x="2231" y="1830"/>
                      </a:lnTo>
                      <a:lnTo>
                        <a:pt x="2233" y="1830"/>
                      </a:lnTo>
                      <a:lnTo>
                        <a:pt x="2235" y="1831"/>
                      </a:lnTo>
                      <a:lnTo>
                        <a:pt x="2236" y="1833"/>
                      </a:lnTo>
                      <a:lnTo>
                        <a:pt x="2240" y="1840"/>
                      </a:lnTo>
                      <a:lnTo>
                        <a:pt x="2242" y="1842"/>
                      </a:lnTo>
                      <a:lnTo>
                        <a:pt x="2244" y="1844"/>
                      </a:lnTo>
                      <a:lnTo>
                        <a:pt x="2248" y="1846"/>
                      </a:lnTo>
                      <a:lnTo>
                        <a:pt x="2250" y="1847"/>
                      </a:lnTo>
                      <a:lnTo>
                        <a:pt x="2253" y="1849"/>
                      </a:lnTo>
                      <a:lnTo>
                        <a:pt x="2257" y="1851"/>
                      </a:lnTo>
                      <a:lnTo>
                        <a:pt x="2259" y="1851"/>
                      </a:lnTo>
                      <a:lnTo>
                        <a:pt x="2260" y="1853"/>
                      </a:lnTo>
                      <a:lnTo>
                        <a:pt x="2263" y="1857"/>
                      </a:lnTo>
                      <a:lnTo>
                        <a:pt x="2264" y="1861"/>
                      </a:lnTo>
                      <a:lnTo>
                        <a:pt x="2264" y="1866"/>
                      </a:lnTo>
                      <a:lnTo>
                        <a:pt x="2265" y="1871"/>
                      </a:lnTo>
                      <a:lnTo>
                        <a:pt x="2265" y="1873"/>
                      </a:lnTo>
                      <a:lnTo>
                        <a:pt x="2266" y="1876"/>
                      </a:lnTo>
                      <a:lnTo>
                        <a:pt x="2266" y="1881"/>
                      </a:lnTo>
                      <a:lnTo>
                        <a:pt x="2267" y="1890"/>
                      </a:lnTo>
                      <a:lnTo>
                        <a:pt x="2271" y="1894"/>
                      </a:lnTo>
                      <a:lnTo>
                        <a:pt x="2275" y="1897"/>
                      </a:lnTo>
                      <a:lnTo>
                        <a:pt x="2275" y="1900"/>
                      </a:lnTo>
                      <a:lnTo>
                        <a:pt x="2280" y="1904"/>
                      </a:lnTo>
                      <a:lnTo>
                        <a:pt x="2282" y="1906"/>
                      </a:lnTo>
                      <a:lnTo>
                        <a:pt x="2284" y="1911"/>
                      </a:lnTo>
                      <a:lnTo>
                        <a:pt x="2284" y="1913"/>
                      </a:lnTo>
                      <a:lnTo>
                        <a:pt x="2282" y="1914"/>
                      </a:lnTo>
                      <a:lnTo>
                        <a:pt x="2282" y="1918"/>
                      </a:lnTo>
                      <a:lnTo>
                        <a:pt x="2283" y="1920"/>
                      </a:lnTo>
                      <a:lnTo>
                        <a:pt x="2284" y="1924"/>
                      </a:lnTo>
                      <a:lnTo>
                        <a:pt x="2284" y="1926"/>
                      </a:lnTo>
                      <a:lnTo>
                        <a:pt x="2283" y="1929"/>
                      </a:lnTo>
                      <a:lnTo>
                        <a:pt x="2281" y="1931"/>
                      </a:lnTo>
                      <a:lnTo>
                        <a:pt x="2278" y="1931"/>
                      </a:lnTo>
                      <a:lnTo>
                        <a:pt x="2277" y="1934"/>
                      </a:lnTo>
                      <a:lnTo>
                        <a:pt x="2275" y="1935"/>
                      </a:lnTo>
                      <a:lnTo>
                        <a:pt x="2272" y="1935"/>
                      </a:lnTo>
                      <a:lnTo>
                        <a:pt x="2271" y="1933"/>
                      </a:lnTo>
                      <a:lnTo>
                        <a:pt x="2271" y="1931"/>
                      </a:lnTo>
                      <a:lnTo>
                        <a:pt x="2270" y="1930"/>
                      </a:lnTo>
                      <a:lnTo>
                        <a:pt x="2266" y="1930"/>
                      </a:lnTo>
                      <a:lnTo>
                        <a:pt x="2263" y="1930"/>
                      </a:lnTo>
                      <a:lnTo>
                        <a:pt x="2262" y="1931"/>
                      </a:lnTo>
                      <a:lnTo>
                        <a:pt x="2261" y="1933"/>
                      </a:lnTo>
                      <a:lnTo>
                        <a:pt x="2260" y="1935"/>
                      </a:lnTo>
                      <a:lnTo>
                        <a:pt x="2257" y="1945"/>
                      </a:lnTo>
                      <a:lnTo>
                        <a:pt x="2257" y="1947"/>
                      </a:lnTo>
                      <a:lnTo>
                        <a:pt x="2256" y="1952"/>
                      </a:lnTo>
                      <a:lnTo>
                        <a:pt x="2255" y="1954"/>
                      </a:lnTo>
                      <a:lnTo>
                        <a:pt x="2253" y="1958"/>
                      </a:lnTo>
                      <a:lnTo>
                        <a:pt x="2253" y="1960"/>
                      </a:lnTo>
                      <a:lnTo>
                        <a:pt x="2254" y="1962"/>
                      </a:lnTo>
                      <a:lnTo>
                        <a:pt x="2253" y="1962"/>
                      </a:lnTo>
                      <a:lnTo>
                        <a:pt x="2251" y="1963"/>
                      </a:lnTo>
                      <a:lnTo>
                        <a:pt x="2253" y="1965"/>
                      </a:lnTo>
                      <a:lnTo>
                        <a:pt x="2252" y="1967"/>
                      </a:lnTo>
                      <a:lnTo>
                        <a:pt x="2252" y="1969"/>
                      </a:lnTo>
                      <a:lnTo>
                        <a:pt x="2251" y="1970"/>
                      </a:lnTo>
                      <a:lnTo>
                        <a:pt x="2250" y="1972"/>
                      </a:lnTo>
                      <a:lnTo>
                        <a:pt x="2248" y="1974"/>
                      </a:lnTo>
                      <a:lnTo>
                        <a:pt x="2228" y="2010"/>
                      </a:lnTo>
                      <a:lnTo>
                        <a:pt x="2199" y="2011"/>
                      </a:lnTo>
                      <a:lnTo>
                        <a:pt x="2169" y="2010"/>
                      </a:lnTo>
                      <a:lnTo>
                        <a:pt x="2140" y="2011"/>
                      </a:lnTo>
                      <a:lnTo>
                        <a:pt x="2111" y="2010"/>
                      </a:lnTo>
                      <a:lnTo>
                        <a:pt x="2085" y="2011"/>
                      </a:lnTo>
                      <a:lnTo>
                        <a:pt x="2084" y="2007"/>
                      </a:lnTo>
                      <a:lnTo>
                        <a:pt x="2084" y="2007"/>
                      </a:lnTo>
                      <a:lnTo>
                        <a:pt x="2081" y="1992"/>
                      </a:lnTo>
                      <a:lnTo>
                        <a:pt x="2050" y="1993"/>
                      </a:lnTo>
                      <a:lnTo>
                        <a:pt x="2047" y="2007"/>
                      </a:lnTo>
                      <a:lnTo>
                        <a:pt x="2047" y="2007"/>
                      </a:lnTo>
                      <a:lnTo>
                        <a:pt x="2046" y="2010"/>
                      </a:lnTo>
                      <a:lnTo>
                        <a:pt x="2000" y="2011"/>
                      </a:lnTo>
                      <a:lnTo>
                        <a:pt x="1995" y="2011"/>
                      </a:lnTo>
                      <a:lnTo>
                        <a:pt x="1979" y="2057"/>
                      </a:lnTo>
                      <a:lnTo>
                        <a:pt x="1945" y="2057"/>
                      </a:lnTo>
                      <a:lnTo>
                        <a:pt x="1956" y="2034"/>
                      </a:lnTo>
                      <a:lnTo>
                        <a:pt x="1926" y="2032"/>
                      </a:lnTo>
                      <a:lnTo>
                        <a:pt x="1918" y="2007"/>
                      </a:lnTo>
                      <a:lnTo>
                        <a:pt x="1918" y="2007"/>
                      </a:lnTo>
                      <a:lnTo>
                        <a:pt x="1915" y="1996"/>
                      </a:lnTo>
                      <a:lnTo>
                        <a:pt x="1886" y="1995"/>
                      </a:lnTo>
                      <a:lnTo>
                        <a:pt x="1857" y="1996"/>
                      </a:lnTo>
                      <a:lnTo>
                        <a:pt x="1827" y="1996"/>
                      </a:lnTo>
                      <a:lnTo>
                        <a:pt x="1798" y="1997"/>
                      </a:lnTo>
                      <a:lnTo>
                        <a:pt x="1775" y="1998"/>
                      </a:lnTo>
                      <a:lnTo>
                        <a:pt x="1774" y="1983"/>
                      </a:lnTo>
                      <a:lnTo>
                        <a:pt x="1752" y="1983"/>
                      </a:lnTo>
                      <a:lnTo>
                        <a:pt x="1745" y="1982"/>
                      </a:lnTo>
                      <a:lnTo>
                        <a:pt x="1715" y="1982"/>
                      </a:lnTo>
                      <a:lnTo>
                        <a:pt x="1686" y="1983"/>
                      </a:lnTo>
                      <a:lnTo>
                        <a:pt x="1657" y="1982"/>
                      </a:lnTo>
                      <a:lnTo>
                        <a:pt x="1627" y="1983"/>
                      </a:lnTo>
                      <a:lnTo>
                        <a:pt x="1598" y="1982"/>
                      </a:lnTo>
                      <a:lnTo>
                        <a:pt x="1597" y="1984"/>
                      </a:lnTo>
                      <a:lnTo>
                        <a:pt x="1600" y="2007"/>
                      </a:lnTo>
                      <a:lnTo>
                        <a:pt x="1600" y="2007"/>
                      </a:lnTo>
                      <a:lnTo>
                        <a:pt x="1600" y="2010"/>
                      </a:lnTo>
                      <a:lnTo>
                        <a:pt x="1577" y="2010"/>
                      </a:lnTo>
                      <a:lnTo>
                        <a:pt x="1571" y="2010"/>
                      </a:lnTo>
                      <a:lnTo>
                        <a:pt x="1542" y="2009"/>
                      </a:lnTo>
                      <a:lnTo>
                        <a:pt x="1513" y="2009"/>
                      </a:lnTo>
                      <a:lnTo>
                        <a:pt x="1484" y="2008"/>
                      </a:lnTo>
                      <a:lnTo>
                        <a:pt x="1454" y="2009"/>
                      </a:lnTo>
                      <a:lnTo>
                        <a:pt x="1425" y="2008"/>
                      </a:lnTo>
                      <a:lnTo>
                        <a:pt x="1396" y="2008"/>
                      </a:lnTo>
                      <a:lnTo>
                        <a:pt x="1367" y="2007"/>
                      </a:lnTo>
                      <a:lnTo>
                        <a:pt x="1337" y="2008"/>
                      </a:lnTo>
                      <a:lnTo>
                        <a:pt x="1308" y="2008"/>
                      </a:lnTo>
                      <a:lnTo>
                        <a:pt x="1279" y="2007"/>
                      </a:lnTo>
                      <a:lnTo>
                        <a:pt x="1250" y="2007"/>
                      </a:lnTo>
                      <a:lnTo>
                        <a:pt x="1221" y="2008"/>
                      </a:lnTo>
                      <a:lnTo>
                        <a:pt x="1191" y="2007"/>
                      </a:lnTo>
                      <a:lnTo>
                        <a:pt x="1162" y="2007"/>
                      </a:lnTo>
                      <a:lnTo>
                        <a:pt x="1153" y="2007"/>
                      </a:lnTo>
                      <a:lnTo>
                        <a:pt x="1151" y="2007"/>
                      </a:lnTo>
                      <a:lnTo>
                        <a:pt x="1148" y="2007"/>
                      </a:lnTo>
                      <a:lnTo>
                        <a:pt x="1147" y="2007"/>
                      </a:lnTo>
                      <a:lnTo>
                        <a:pt x="1133" y="2007"/>
                      </a:lnTo>
                      <a:lnTo>
                        <a:pt x="1132" y="2007"/>
                      </a:lnTo>
                      <a:lnTo>
                        <a:pt x="1132" y="2007"/>
                      </a:lnTo>
                      <a:lnTo>
                        <a:pt x="1132" y="2007"/>
                      </a:lnTo>
                      <a:lnTo>
                        <a:pt x="1131" y="2007"/>
                      </a:lnTo>
                      <a:lnTo>
                        <a:pt x="1130" y="2007"/>
                      </a:lnTo>
                      <a:lnTo>
                        <a:pt x="1130" y="2007"/>
                      </a:lnTo>
                      <a:lnTo>
                        <a:pt x="1130" y="2007"/>
                      </a:lnTo>
                      <a:lnTo>
                        <a:pt x="1102" y="1990"/>
                      </a:lnTo>
                      <a:lnTo>
                        <a:pt x="1073" y="1971"/>
                      </a:lnTo>
                      <a:lnTo>
                        <a:pt x="1061" y="1963"/>
                      </a:lnTo>
                      <a:lnTo>
                        <a:pt x="1005" y="1928"/>
                      </a:lnTo>
                      <a:lnTo>
                        <a:pt x="1001" y="1926"/>
                      </a:lnTo>
                      <a:lnTo>
                        <a:pt x="996" y="1926"/>
                      </a:lnTo>
                      <a:lnTo>
                        <a:pt x="993" y="1925"/>
                      </a:lnTo>
                      <a:lnTo>
                        <a:pt x="985" y="1916"/>
                      </a:lnTo>
                      <a:lnTo>
                        <a:pt x="979" y="1912"/>
                      </a:lnTo>
                      <a:lnTo>
                        <a:pt x="977" y="1910"/>
                      </a:lnTo>
                      <a:lnTo>
                        <a:pt x="976" y="1908"/>
                      </a:lnTo>
                      <a:lnTo>
                        <a:pt x="975" y="1901"/>
                      </a:lnTo>
                      <a:lnTo>
                        <a:pt x="973" y="1900"/>
                      </a:lnTo>
                      <a:lnTo>
                        <a:pt x="972" y="1901"/>
                      </a:lnTo>
                      <a:lnTo>
                        <a:pt x="969" y="1900"/>
                      </a:lnTo>
                      <a:lnTo>
                        <a:pt x="968" y="1899"/>
                      </a:lnTo>
                      <a:lnTo>
                        <a:pt x="966" y="1897"/>
                      </a:lnTo>
                      <a:lnTo>
                        <a:pt x="962" y="1892"/>
                      </a:lnTo>
                      <a:lnTo>
                        <a:pt x="958" y="1890"/>
                      </a:lnTo>
                      <a:lnTo>
                        <a:pt x="951" y="1883"/>
                      </a:lnTo>
                      <a:lnTo>
                        <a:pt x="947" y="1880"/>
                      </a:lnTo>
                      <a:lnTo>
                        <a:pt x="945" y="1877"/>
                      </a:lnTo>
                      <a:lnTo>
                        <a:pt x="944" y="1875"/>
                      </a:lnTo>
                      <a:lnTo>
                        <a:pt x="944" y="1870"/>
                      </a:lnTo>
                      <a:lnTo>
                        <a:pt x="944" y="1868"/>
                      </a:lnTo>
                      <a:lnTo>
                        <a:pt x="947" y="1866"/>
                      </a:lnTo>
                      <a:lnTo>
                        <a:pt x="952" y="1866"/>
                      </a:lnTo>
                      <a:lnTo>
                        <a:pt x="954" y="1866"/>
                      </a:lnTo>
                      <a:lnTo>
                        <a:pt x="956" y="1864"/>
                      </a:lnTo>
                      <a:lnTo>
                        <a:pt x="957" y="1863"/>
                      </a:lnTo>
                      <a:lnTo>
                        <a:pt x="958" y="1860"/>
                      </a:lnTo>
                      <a:lnTo>
                        <a:pt x="958" y="1859"/>
                      </a:lnTo>
                      <a:lnTo>
                        <a:pt x="960" y="1856"/>
                      </a:lnTo>
                      <a:lnTo>
                        <a:pt x="961" y="1855"/>
                      </a:lnTo>
                      <a:lnTo>
                        <a:pt x="961" y="1851"/>
                      </a:lnTo>
                      <a:lnTo>
                        <a:pt x="959" y="1849"/>
                      </a:lnTo>
                      <a:lnTo>
                        <a:pt x="958" y="1848"/>
                      </a:lnTo>
                      <a:lnTo>
                        <a:pt x="953" y="1848"/>
                      </a:lnTo>
                      <a:lnTo>
                        <a:pt x="951" y="1847"/>
                      </a:lnTo>
                      <a:lnTo>
                        <a:pt x="949" y="1847"/>
                      </a:lnTo>
                      <a:lnTo>
                        <a:pt x="947" y="1847"/>
                      </a:lnTo>
                      <a:lnTo>
                        <a:pt x="941" y="1846"/>
                      </a:lnTo>
                      <a:lnTo>
                        <a:pt x="936" y="1849"/>
                      </a:lnTo>
                      <a:lnTo>
                        <a:pt x="932" y="1849"/>
                      </a:lnTo>
                      <a:lnTo>
                        <a:pt x="929" y="1851"/>
                      </a:lnTo>
                      <a:lnTo>
                        <a:pt x="927" y="1852"/>
                      </a:lnTo>
                      <a:lnTo>
                        <a:pt x="925" y="1852"/>
                      </a:lnTo>
                      <a:lnTo>
                        <a:pt x="924" y="1855"/>
                      </a:lnTo>
                      <a:lnTo>
                        <a:pt x="922" y="1856"/>
                      </a:lnTo>
                      <a:lnTo>
                        <a:pt x="917" y="1855"/>
                      </a:lnTo>
                      <a:lnTo>
                        <a:pt x="916" y="1854"/>
                      </a:lnTo>
                      <a:lnTo>
                        <a:pt x="913" y="1851"/>
                      </a:lnTo>
                      <a:lnTo>
                        <a:pt x="912" y="1848"/>
                      </a:lnTo>
                      <a:lnTo>
                        <a:pt x="910" y="1846"/>
                      </a:lnTo>
                      <a:lnTo>
                        <a:pt x="907" y="1843"/>
                      </a:lnTo>
                      <a:lnTo>
                        <a:pt x="904" y="1842"/>
                      </a:lnTo>
                      <a:lnTo>
                        <a:pt x="901" y="1842"/>
                      </a:lnTo>
                      <a:lnTo>
                        <a:pt x="894" y="1844"/>
                      </a:lnTo>
                      <a:lnTo>
                        <a:pt x="891" y="1845"/>
                      </a:lnTo>
                      <a:lnTo>
                        <a:pt x="888" y="1845"/>
                      </a:lnTo>
                      <a:lnTo>
                        <a:pt x="886" y="1847"/>
                      </a:lnTo>
                      <a:lnTo>
                        <a:pt x="883" y="1851"/>
                      </a:lnTo>
                      <a:lnTo>
                        <a:pt x="881" y="1853"/>
                      </a:lnTo>
                      <a:lnTo>
                        <a:pt x="873" y="1855"/>
                      </a:lnTo>
                      <a:lnTo>
                        <a:pt x="868" y="1855"/>
                      </a:lnTo>
                      <a:lnTo>
                        <a:pt x="865" y="1854"/>
                      </a:lnTo>
                      <a:lnTo>
                        <a:pt x="863" y="1854"/>
                      </a:lnTo>
                      <a:lnTo>
                        <a:pt x="861" y="1855"/>
                      </a:lnTo>
                      <a:lnTo>
                        <a:pt x="859" y="1854"/>
                      </a:lnTo>
                      <a:lnTo>
                        <a:pt x="858" y="1853"/>
                      </a:lnTo>
                      <a:lnTo>
                        <a:pt x="856" y="1854"/>
                      </a:lnTo>
                      <a:lnTo>
                        <a:pt x="854" y="1853"/>
                      </a:lnTo>
                      <a:lnTo>
                        <a:pt x="852" y="1852"/>
                      </a:lnTo>
                      <a:lnTo>
                        <a:pt x="850" y="1849"/>
                      </a:lnTo>
                      <a:lnTo>
                        <a:pt x="847" y="1848"/>
                      </a:lnTo>
                      <a:lnTo>
                        <a:pt x="846" y="1847"/>
                      </a:lnTo>
                      <a:lnTo>
                        <a:pt x="844" y="1844"/>
                      </a:lnTo>
                      <a:lnTo>
                        <a:pt x="843" y="1840"/>
                      </a:lnTo>
                      <a:lnTo>
                        <a:pt x="844" y="1837"/>
                      </a:lnTo>
                      <a:lnTo>
                        <a:pt x="847" y="1836"/>
                      </a:lnTo>
                      <a:lnTo>
                        <a:pt x="849" y="1835"/>
                      </a:lnTo>
                      <a:lnTo>
                        <a:pt x="852" y="1832"/>
                      </a:lnTo>
                      <a:lnTo>
                        <a:pt x="851" y="1830"/>
                      </a:lnTo>
                      <a:lnTo>
                        <a:pt x="842" y="1820"/>
                      </a:lnTo>
                      <a:lnTo>
                        <a:pt x="836" y="1818"/>
                      </a:lnTo>
                      <a:lnTo>
                        <a:pt x="835" y="1818"/>
                      </a:lnTo>
                      <a:lnTo>
                        <a:pt x="834" y="1818"/>
                      </a:lnTo>
                      <a:lnTo>
                        <a:pt x="832" y="1819"/>
                      </a:lnTo>
                      <a:lnTo>
                        <a:pt x="827" y="1824"/>
                      </a:lnTo>
                      <a:lnTo>
                        <a:pt x="822" y="1829"/>
                      </a:lnTo>
                      <a:lnTo>
                        <a:pt x="819" y="1829"/>
                      </a:lnTo>
                      <a:lnTo>
                        <a:pt x="817" y="1830"/>
                      </a:lnTo>
                      <a:lnTo>
                        <a:pt x="813" y="1827"/>
                      </a:lnTo>
                      <a:lnTo>
                        <a:pt x="812" y="1826"/>
                      </a:lnTo>
                      <a:lnTo>
                        <a:pt x="810" y="1826"/>
                      </a:lnTo>
                      <a:lnTo>
                        <a:pt x="808" y="1826"/>
                      </a:lnTo>
                      <a:lnTo>
                        <a:pt x="804" y="1822"/>
                      </a:lnTo>
                      <a:lnTo>
                        <a:pt x="803" y="1819"/>
                      </a:lnTo>
                      <a:lnTo>
                        <a:pt x="803" y="1817"/>
                      </a:lnTo>
                      <a:lnTo>
                        <a:pt x="805" y="1813"/>
                      </a:lnTo>
                      <a:lnTo>
                        <a:pt x="804" y="1811"/>
                      </a:lnTo>
                      <a:lnTo>
                        <a:pt x="805" y="1807"/>
                      </a:lnTo>
                      <a:lnTo>
                        <a:pt x="805" y="1804"/>
                      </a:lnTo>
                      <a:lnTo>
                        <a:pt x="807" y="1802"/>
                      </a:lnTo>
                      <a:lnTo>
                        <a:pt x="813" y="1800"/>
                      </a:lnTo>
                      <a:lnTo>
                        <a:pt x="813" y="1794"/>
                      </a:lnTo>
                      <a:lnTo>
                        <a:pt x="812" y="1793"/>
                      </a:lnTo>
                      <a:lnTo>
                        <a:pt x="808" y="1791"/>
                      </a:lnTo>
                      <a:lnTo>
                        <a:pt x="805" y="1788"/>
                      </a:lnTo>
                      <a:lnTo>
                        <a:pt x="801" y="1788"/>
                      </a:lnTo>
                      <a:lnTo>
                        <a:pt x="799" y="1788"/>
                      </a:lnTo>
                      <a:lnTo>
                        <a:pt x="796" y="1785"/>
                      </a:lnTo>
                      <a:lnTo>
                        <a:pt x="794" y="1785"/>
                      </a:lnTo>
                      <a:lnTo>
                        <a:pt x="793" y="1786"/>
                      </a:lnTo>
                      <a:lnTo>
                        <a:pt x="788" y="1791"/>
                      </a:lnTo>
                      <a:lnTo>
                        <a:pt x="784" y="1791"/>
                      </a:lnTo>
                      <a:lnTo>
                        <a:pt x="783" y="1791"/>
                      </a:lnTo>
                      <a:lnTo>
                        <a:pt x="781" y="1791"/>
                      </a:lnTo>
                      <a:lnTo>
                        <a:pt x="776" y="1790"/>
                      </a:lnTo>
                      <a:lnTo>
                        <a:pt x="771" y="1792"/>
                      </a:lnTo>
                      <a:lnTo>
                        <a:pt x="769" y="1794"/>
                      </a:lnTo>
                      <a:lnTo>
                        <a:pt x="767" y="1797"/>
                      </a:lnTo>
                      <a:lnTo>
                        <a:pt x="766" y="1801"/>
                      </a:lnTo>
                      <a:lnTo>
                        <a:pt x="765" y="1802"/>
                      </a:lnTo>
                      <a:lnTo>
                        <a:pt x="763" y="1802"/>
                      </a:lnTo>
                      <a:lnTo>
                        <a:pt x="761" y="1801"/>
                      </a:lnTo>
                      <a:lnTo>
                        <a:pt x="755" y="1801"/>
                      </a:lnTo>
                      <a:lnTo>
                        <a:pt x="754" y="1799"/>
                      </a:lnTo>
                      <a:lnTo>
                        <a:pt x="750" y="1798"/>
                      </a:lnTo>
                      <a:lnTo>
                        <a:pt x="747" y="1797"/>
                      </a:lnTo>
                      <a:lnTo>
                        <a:pt x="745" y="1796"/>
                      </a:lnTo>
                      <a:lnTo>
                        <a:pt x="743" y="1794"/>
                      </a:lnTo>
                      <a:lnTo>
                        <a:pt x="741" y="1794"/>
                      </a:lnTo>
                      <a:lnTo>
                        <a:pt x="739" y="1789"/>
                      </a:lnTo>
                      <a:lnTo>
                        <a:pt x="737" y="1782"/>
                      </a:lnTo>
                      <a:lnTo>
                        <a:pt x="737" y="1780"/>
                      </a:lnTo>
                      <a:lnTo>
                        <a:pt x="738" y="1777"/>
                      </a:lnTo>
                      <a:lnTo>
                        <a:pt x="739" y="1774"/>
                      </a:lnTo>
                      <a:lnTo>
                        <a:pt x="739" y="1773"/>
                      </a:lnTo>
                      <a:lnTo>
                        <a:pt x="738" y="1770"/>
                      </a:lnTo>
                      <a:lnTo>
                        <a:pt x="733" y="1767"/>
                      </a:lnTo>
                      <a:lnTo>
                        <a:pt x="728" y="1765"/>
                      </a:lnTo>
                      <a:lnTo>
                        <a:pt x="725" y="1763"/>
                      </a:lnTo>
                      <a:lnTo>
                        <a:pt x="720" y="1762"/>
                      </a:lnTo>
                      <a:lnTo>
                        <a:pt x="719" y="1761"/>
                      </a:lnTo>
                      <a:lnTo>
                        <a:pt x="712" y="1757"/>
                      </a:lnTo>
                      <a:lnTo>
                        <a:pt x="710" y="1755"/>
                      </a:lnTo>
                      <a:lnTo>
                        <a:pt x="705" y="1754"/>
                      </a:lnTo>
                      <a:lnTo>
                        <a:pt x="700" y="1751"/>
                      </a:lnTo>
                      <a:lnTo>
                        <a:pt x="697" y="1752"/>
                      </a:lnTo>
                      <a:lnTo>
                        <a:pt x="694" y="1750"/>
                      </a:lnTo>
                      <a:lnTo>
                        <a:pt x="691" y="1750"/>
                      </a:lnTo>
                      <a:lnTo>
                        <a:pt x="689" y="1750"/>
                      </a:lnTo>
                      <a:lnTo>
                        <a:pt x="689" y="1747"/>
                      </a:lnTo>
                      <a:lnTo>
                        <a:pt x="689" y="1745"/>
                      </a:lnTo>
                      <a:lnTo>
                        <a:pt x="691" y="1743"/>
                      </a:lnTo>
                      <a:lnTo>
                        <a:pt x="692" y="1741"/>
                      </a:lnTo>
                      <a:lnTo>
                        <a:pt x="693" y="1739"/>
                      </a:lnTo>
                      <a:lnTo>
                        <a:pt x="693" y="1733"/>
                      </a:lnTo>
                      <a:lnTo>
                        <a:pt x="692" y="1731"/>
                      </a:lnTo>
                      <a:lnTo>
                        <a:pt x="691" y="1730"/>
                      </a:lnTo>
                      <a:lnTo>
                        <a:pt x="689" y="1730"/>
                      </a:lnTo>
                      <a:lnTo>
                        <a:pt x="685" y="1731"/>
                      </a:lnTo>
                      <a:lnTo>
                        <a:pt x="683" y="1731"/>
                      </a:lnTo>
                      <a:lnTo>
                        <a:pt x="680" y="1732"/>
                      </a:lnTo>
                      <a:lnTo>
                        <a:pt x="675" y="1734"/>
                      </a:lnTo>
                      <a:lnTo>
                        <a:pt x="669" y="1734"/>
                      </a:lnTo>
                      <a:lnTo>
                        <a:pt x="665" y="1734"/>
                      </a:lnTo>
                      <a:lnTo>
                        <a:pt x="663" y="1734"/>
                      </a:lnTo>
                      <a:lnTo>
                        <a:pt x="661" y="1732"/>
                      </a:lnTo>
                      <a:lnTo>
                        <a:pt x="657" y="1731"/>
                      </a:lnTo>
                      <a:lnTo>
                        <a:pt x="651" y="1731"/>
                      </a:lnTo>
                      <a:lnTo>
                        <a:pt x="648" y="1727"/>
                      </a:lnTo>
                      <a:lnTo>
                        <a:pt x="650" y="1725"/>
                      </a:lnTo>
                      <a:lnTo>
                        <a:pt x="651" y="1722"/>
                      </a:lnTo>
                      <a:lnTo>
                        <a:pt x="652" y="1717"/>
                      </a:lnTo>
                      <a:lnTo>
                        <a:pt x="655" y="1710"/>
                      </a:lnTo>
                      <a:lnTo>
                        <a:pt x="659" y="1704"/>
                      </a:lnTo>
                      <a:lnTo>
                        <a:pt x="669" y="1690"/>
                      </a:lnTo>
                      <a:lnTo>
                        <a:pt x="682" y="1677"/>
                      </a:lnTo>
                      <a:lnTo>
                        <a:pt x="693" y="1663"/>
                      </a:lnTo>
                      <a:lnTo>
                        <a:pt x="707" y="1647"/>
                      </a:lnTo>
                      <a:lnTo>
                        <a:pt x="713" y="1640"/>
                      </a:lnTo>
                      <a:lnTo>
                        <a:pt x="717" y="1634"/>
                      </a:lnTo>
                      <a:lnTo>
                        <a:pt x="718" y="1629"/>
                      </a:lnTo>
                      <a:lnTo>
                        <a:pt x="718" y="1622"/>
                      </a:lnTo>
                      <a:lnTo>
                        <a:pt x="715" y="1616"/>
                      </a:lnTo>
                      <a:lnTo>
                        <a:pt x="713" y="1609"/>
                      </a:lnTo>
                      <a:lnTo>
                        <a:pt x="713" y="1603"/>
                      </a:lnTo>
                      <a:lnTo>
                        <a:pt x="713" y="1598"/>
                      </a:lnTo>
                      <a:lnTo>
                        <a:pt x="713" y="1590"/>
                      </a:lnTo>
                      <a:lnTo>
                        <a:pt x="713" y="1583"/>
                      </a:lnTo>
                      <a:lnTo>
                        <a:pt x="715" y="1570"/>
                      </a:lnTo>
                      <a:lnTo>
                        <a:pt x="716" y="1561"/>
                      </a:lnTo>
                      <a:lnTo>
                        <a:pt x="718" y="1552"/>
                      </a:lnTo>
                      <a:lnTo>
                        <a:pt x="724" y="1543"/>
                      </a:lnTo>
                      <a:lnTo>
                        <a:pt x="730" y="1538"/>
                      </a:lnTo>
                      <a:lnTo>
                        <a:pt x="740" y="1534"/>
                      </a:lnTo>
                      <a:lnTo>
                        <a:pt x="747" y="1530"/>
                      </a:lnTo>
                      <a:lnTo>
                        <a:pt x="756" y="1522"/>
                      </a:lnTo>
                      <a:lnTo>
                        <a:pt x="759" y="1514"/>
                      </a:lnTo>
                      <a:lnTo>
                        <a:pt x="760" y="1500"/>
                      </a:lnTo>
                      <a:lnTo>
                        <a:pt x="759" y="1491"/>
                      </a:lnTo>
                      <a:lnTo>
                        <a:pt x="756" y="1481"/>
                      </a:lnTo>
                      <a:lnTo>
                        <a:pt x="753" y="1470"/>
                      </a:lnTo>
                      <a:lnTo>
                        <a:pt x="751" y="1462"/>
                      </a:lnTo>
                      <a:lnTo>
                        <a:pt x="751" y="1454"/>
                      </a:lnTo>
                      <a:lnTo>
                        <a:pt x="752" y="1447"/>
                      </a:lnTo>
                      <a:lnTo>
                        <a:pt x="755" y="1441"/>
                      </a:lnTo>
                      <a:lnTo>
                        <a:pt x="757" y="1435"/>
                      </a:lnTo>
                      <a:lnTo>
                        <a:pt x="758" y="1434"/>
                      </a:lnTo>
                      <a:lnTo>
                        <a:pt x="764" y="1425"/>
                      </a:lnTo>
                      <a:lnTo>
                        <a:pt x="771" y="1416"/>
                      </a:lnTo>
                      <a:lnTo>
                        <a:pt x="775" y="1404"/>
                      </a:lnTo>
                      <a:lnTo>
                        <a:pt x="778" y="1394"/>
                      </a:lnTo>
                      <a:lnTo>
                        <a:pt x="781" y="1383"/>
                      </a:lnTo>
                      <a:lnTo>
                        <a:pt x="784" y="1372"/>
                      </a:lnTo>
                      <a:lnTo>
                        <a:pt x="789" y="1362"/>
                      </a:lnTo>
                      <a:lnTo>
                        <a:pt x="794" y="1357"/>
                      </a:lnTo>
                      <a:lnTo>
                        <a:pt x="795" y="1353"/>
                      </a:lnTo>
                      <a:lnTo>
                        <a:pt x="797" y="1352"/>
                      </a:lnTo>
                      <a:lnTo>
                        <a:pt x="799" y="1349"/>
                      </a:lnTo>
                      <a:lnTo>
                        <a:pt x="803" y="1348"/>
                      </a:lnTo>
                      <a:lnTo>
                        <a:pt x="806" y="1344"/>
                      </a:lnTo>
                      <a:lnTo>
                        <a:pt x="811" y="1340"/>
                      </a:lnTo>
                      <a:lnTo>
                        <a:pt x="814" y="1339"/>
                      </a:lnTo>
                      <a:lnTo>
                        <a:pt x="823" y="1336"/>
                      </a:lnTo>
                      <a:lnTo>
                        <a:pt x="825" y="1335"/>
                      </a:lnTo>
                      <a:lnTo>
                        <a:pt x="829" y="1334"/>
                      </a:lnTo>
                      <a:lnTo>
                        <a:pt x="831" y="1333"/>
                      </a:lnTo>
                      <a:lnTo>
                        <a:pt x="832" y="1333"/>
                      </a:lnTo>
                      <a:lnTo>
                        <a:pt x="838" y="1342"/>
                      </a:lnTo>
                      <a:lnTo>
                        <a:pt x="843" y="1351"/>
                      </a:lnTo>
                      <a:lnTo>
                        <a:pt x="851" y="1354"/>
                      </a:lnTo>
                      <a:lnTo>
                        <a:pt x="856" y="1354"/>
                      </a:lnTo>
                      <a:lnTo>
                        <a:pt x="862" y="1355"/>
                      </a:lnTo>
                      <a:lnTo>
                        <a:pt x="872" y="1355"/>
                      </a:lnTo>
                      <a:lnTo>
                        <a:pt x="882" y="1355"/>
                      </a:lnTo>
                      <a:lnTo>
                        <a:pt x="890" y="1354"/>
                      </a:lnTo>
                      <a:lnTo>
                        <a:pt x="897" y="1351"/>
                      </a:lnTo>
                      <a:lnTo>
                        <a:pt x="906" y="1340"/>
                      </a:lnTo>
                      <a:lnTo>
                        <a:pt x="913" y="1325"/>
                      </a:lnTo>
                      <a:lnTo>
                        <a:pt x="920" y="1312"/>
                      </a:lnTo>
                      <a:lnTo>
                        <a:pt x="925" y="1301"/>
                      </a:lnTo>
                      <a:lnTo>
                        <a:pt x="934" y="1293"/>
                      </a:lnTo>
                      <a:lnTo>
                        <a:pt x="941" y="1288"/>
                      </a:lnTo>
                      <a:lnTo>
                        <a:pt x="950" y="1285"/>
                      </a:lnTo>
                      <a:lnTo>
                        <a:pt x="958" y="1283"/>
                      </a:lnTo>
                      <a:lnTo>
                        <a:pt x="968" y="1279"/>
                      </a:lnTo>
                      <a:lnTo>
                        <a:pt x="972" y="1273"/>
                      </a:lnTo>
                      <a:lnTo>
                        <a:pt x="978" y="1265"/>
                      </a:lnTo>
                      <a:lnTo>
                        <a:pt x="991" y="1257"/>
                      </a:lnTo>
                      <a:lnTo>
                        <a:pt x="1005" y="1251"/>
                      </a:lnTo>
                      <a:lnTo>
                        <a:pt x="1016" y="1245"/>
                      </a:lnTo>
                      <a:lnTo>
                        <a:pt x="1028" y="1236"/>
                      </a:lnTo>
                      <a:lnTo>
                        <a:pt x="1043" y="1230"/>
                      </a:lnTo>
                      <a:lnTo>
                        <a:pt x="1055" y="1229"/>
                      </a:lnTo>
                      <a:lnTo>
                        <a:pt x="1064" y="1228"/>
                      </a:lnTo>
                      <a:lnTo>
                        <a:pt x="1074" y="1225"/>
                      </a:lnTo>
                      <a:lnTo>
                        <a:pt x="1081" y="1221"/>
                      </a:lnTo>
                      <a:lnTo>
                        <a:pt x="1088" y="1212"/>
                      </a:lnTo>
                      <a:lnTo>
                        <a:pt x="1092" y="1204"/>
                      </a:lnTo>
                      <a:lnTo>
                        <a:pt x="1097" y="1200"/>
                      </a:lnTo>
                      <a:lnTo>
                        <a:pt x="1101" y="1199"/>
                      </a:lnTo>
                      <a:lnTo>
                        <a:pt x="1104" y="1200"/>
                      </a:lnTo>
                      <a:lnTo>
                        <a:pt x="1107" y="1201"/>
                      </a:lnTo>
                      <a:lnTo>
                        <a:pt x="1110" y="1201"/>
                      </a:lnTo>
                      <a:lnTo>
                        <a:pt x="1112" y="1200"/>
                      </a:lnTo>
                      <a:lnTo>
                        <a:pt x="1115" y="1196"/>
                      </a:lnTo>
                      <a:lnTo>
                        <a:pt x="1119" y="1191"/>
                      </a:lnTo>
                      <a:lnTo>
                        <a:pt x="1126" y="1186"/>
                      </a:lnTo>
                      <a:lnTo>
                        <a:pt x="1132" y="1180"/>
                      </a:lnTo>
                      <a:lnTo>
                        <a:pt x="1136" y="1174"/>
                      </a:lnTo>
                      <a:lnTo>
                        <a:pt x="1138" y="1167"/>
                      </a:lnTo>
                      <a:lnTo>
                        <a:pt x="1140" y="1163"/>
                      </a:lnTo>
                      <a:lnTo>
                        <a:pt x="1146" y="1157"/>
                      </a:lnTo>
                      <a:lnTo>
                        <a:pt x="1150" y="1153"/>
                      </a:lnTo>
                      <a:lnTo>
                        <a:pt x="1154" y="1147"/>
                      </a:lnTo>
                      <a:lnTo>
                        <a:pt x="1156" y="1140"/>
                      </a:lnTo>
                      <a:lnTo>
                        <a:pt x="1159" y="1133"/>
                      </a:lnTo>
                      <a:lnTo>
                        <a:pt x="1161" y="1130"/>
                      </a:lnTo>
                      <a:lnTo>
                        <a:pt x="1164" y="1128"/>
                      </a:lnTo>
                      <a:lnTo>
                        <a:pt x="1166" y="1127"/>
                      </a:lnTo>
                      <a:lnTo>
                        <a:pt x="1171" y="1127"/>
                      </a:lnTo>
                      <a:lnTo>
                        <a:pt x="1178" y="1129"/>
                      </a:lnTo>
                      <a:lnTo>
                        <a:pt x="1187" y="1133"/>
                      </a:lnTo>
                      <a:lnTo>
                        <a:pt x="1195" y="1133"/>
                      </a:lnTo>
                      <a:lnTo>
                        <a:pt x="1201" y="1131"/>
                      </a:lnTo>
                      <a:lnTo>
                        <a:pt x="1211" y="1124"/>
                      </a:lnTo>
                      <a:lnTo>
                        <a:pt x="1219" y="1115"/>
                      </a:lnTo>
                      <a:lnTo>
                        <a:pt x="1226" y="1107"/>
                      </a:lnTo>
                      <a:lnTo>
                        <a:pt x="1237" y="1096"/>
                      </a:lnTo>
                      <a:lnTo>
                        <a:pt x="1235" y="1093"/>
                      </a:lnTo>
                      <a:lnTo>
                        <a:pt x="1233" y="1091"/>
                      </a:lnTo>
                      <a:lnTo>
                        <a:pt x="1231" y="1091"/>
                      </a:lnTo>
                      <a:lnTo>
                        <a:pt x="1227" y="1091"/>
                      </a:lnTo>
                      <a:lnTo>
                        <a:pt x="1223" y="1088"/>
                      </a:lnTo>
                      <a:lnTo>
                        <a:pt x="1222" y="1088"/>
                      </a:lnTo>
                      <a:lnTo>
                        <a:pt x="1219" y="1085"/>
                      </a:lnTo>
                      <a:lnTo>
                        <a:pt x="1217" y="1084"/>
                      </a:lnTo>
                      <a:lnTo>
                        <a:pt x="1214" y="1081"/>
                      </a:lnTo>
                      <a:lnTo>
                        <a:pt x="1210" y="1078"/>
                      </a:lnTo>
                      <a:lnTo>
                        <a:pt x="1209" y="1073"/>
                      </a:lnTo>
                      <a:lnTo>
                        <a:pt x="1207" y="1070"/>
                      </a:lnTo>
                      <a:lnTo>
                        <a:pt x="1205" y="1067"/>
                      </a:lnTo>
                      <a:lnTo>
                        <a:pt x="1205" y="1065"/>
                      </a:lnTo>
                      <a:lnTo>
                        <a:pt x="1204" y="1063"/>
                      </a:lnTo>
                      <a:lnTo>
                        <a:pt x="1201" y="1062"/>
                      </a:lnTo>
                      <a:lnTo>
                        <a:pt x="1197" y="1059"/>
                      </a:lnTo>
                      <a:lnTo>
                        <a:pt x="1194" y="1056"/>
                      </a:lnTo>
                      <a:lnTo>
                        <a:pt x="1192" y="1055"/>
                      </a:lnTo>
                      <a:lnTo>
                        <a:pt x="1192" y="1052"/>
                      </a:lnTo>
                      <a:lnTo>
                        <a:pt x="1194" y="1050"/>
                      </a:lnTo>
                      <a:lnTo>
                        <a:pt x="1194" y="1048"/>
                      </a:lnTo>
                      <a:lnTo>
                        <a:pt x="1194" y="1045"/>
                      </a:lnTo>
                      <a:lnTo>
                        <a:pt x="1193" y="1043"/>
                      </a:lnTo>
                      <a:lnTo>
                        <a:pt x="1192" y="1039"/>
                      </a:lnTo>
                      <a:lnTo>
                        <a:pt x="1192" y="1037"/>
                      </a:lnTo>
                      <a:lnTo>
                        <a:pt x="1190" y="1035"/>
                      </a:lnTo>
                      <a:lnTo>
                        <a:pt x="1190" y="1033"/>
                      </a:lnTo>
                      <a:lnTo>
                        <a:pt x="1186" y="1030"/>
                      </a:lnTo>
                      <a:lnTo>
                        <a:pt x="1185" y="1029"/>
                      </a:lnTo>
                      <a:lnTo>
                        <a:pt x="1182" y="1027"/>
                      </a:lnTo>
                      <a:lnTo>
                        <a:pt x="1181" y="1026"/>
                      </a:lnTo>
                      <a:lnTo>
                        <a:pt x="1178" y="1022"/>
                      </a:lnTo>
                      <a:lnTo>
                        <a:pt x="1176" y="1020"/>
                      </a:lnTo>
                      <a:lnTo>
                        <a:pt x="1173" y="1018"/>
                      </a:lnTo>
                      <a:lnTo>
                        <a:pt x="1170" y="1016"/>
                      </a:lnTo>
                      <a:lnTo>
                        <a:pt x="1166" y="1011"/>
                      </a:lnTo>
                      <a:lnTo>
                        <a:pt x="1165" y="1009"/>
                      </a:lnTo>
                      <a:lnTo>
                        <a:pt x="1164" y="1007"/>
                      </a:lnTo>
                      <a:lnTo>
                        <a:pt x="1163" y="1004"/>
                      </a:lnTo>
                      <a:lnTo>
                        <a:pt x="1159" y="1003"/>
                      </a:lnTo>
                      <a:lnTo>
                        <a:pt x="1152" y="1003"/>
                      </a:lnTo>
                      <a:lnTo>
                        <a:pt x="1149" y="1004"/>
                      </a:lnTo>
                      <a:lnTo>
                        <a:pt x="1142" y="1003"/>
                      </a:lnTo>
                      <a:lnTo>
                        <a:pt x="1138" y="1003"/>
                      </a:lnTo>
                      <a:lnTo>
                        <a:pt x="1135" y="1004"/>
                      </a:lnTo>
                      <a:lnTo>
                        <a:pt x="1131" y="1004"/>
                      </a:lnTo>
                      <a:lnTo>
                        <a:pt x="1128" y="1003"/>
                      </a:lnTo>
                      <a:lnTo>
                        <a:pt x="1123" y="1005"/>
                      </a:lnTo>
                      <a:lnTo>
                        <a:pt x="1117" y="1003"/>
                      </a:lnTo>
                      <a:lnTo>
                        <a:pt x="1111" y="1007"/>
                      </a:lnTo>
                      <a:lnTo>
                        <a:pt x="1105" y="1010"/>
                      </a:lnTo>
                      <a:lnTo>
                        <a:pt x="1100" y="1012"/>
                      </a:lnTo>
                      <a:lnTo>
                        <a:pt x="1098" y="1012"/>
                      </a:lnTo>
                      <a:lnTo>
                        <a:pt x="1098" y="1008"/>
                      </a:lnTo>
                      <a:lnTo>
                        <a:pt x="1097" y="1006"/>
                      </a:lnTo>
                      <a:lnTo>
                        <a:pt x="1095" y="1001"/>
                      </a:lnTo>
                      <a:lnTo>
                        <a:pt x="1095" y="998"/>
                      </a:lnTo>
                      <a:lnTo>
                        <a:pt x="1095" y="996"/>
                      </a:lnTo>
                      <a:lnTo>
                        <a:pt x="1094" y="992"/>
                      </a:lnTo>
                      <a:lnTo>
                        <a:pt x="1094" y="989"/>
                      </a:lnTo>
                      <a:lnTo>
                        <a:pt x="1094" y="987"/>
                      </a:lnTo>
                      <a:lnTo>
                        <a:pt x="1096" y="985"/>
                      </a:lnTo>
                      <a:lnTo>
                        <a:pt x="1097" y="982"/>
                      </a:lnTo>
                      <a:lnTo>
                        <a:pt x="1095" y="981"/>
                      </a:lnTo>
                      <a:lnTo>
                        <a:pt x="1093" y="980"/>
                      </a:lnTo>
                      <a:lnTo>
                        <a:pt x="1090" y="980"/>
                      </a:lnTo>
                      <a:lnTo>
                        <a:pt x="1084" y="980"/>
                      </a:lnTo>
                      <a:lnTo>
                        <a:pt x="1080" y="980"/>
                      </a:lnTo>
                      <a:lnTo>
                        <a:pt x="1077" y="981"/>
                      </a:lnTo>
                      <a:lnTo>
                        <a:pt x="1070" y="981"/>
                      </a:lnTo>
                      <a:lnTo>
                        <a:pt x="1067" y="980"/>
                      </a:lnTo>
                      <a:lnTo>
                        <a:pt x="1063" y="979"/>
                      </a:lnTo>
                      <a:lnTo>
                        <a:pt x="1061" y="979"/>
                      </a:lnTo>
                      <a:lnTo>
                        <a:pt x="1059" y="977"/>
                      </a:lnTo>
                      <a:lnTo>
                        <a:pt x="1057" y="975"/>
                      </a:lnTo>
                      <a:lnTo>
                        <a:pt x="1055" y="972"/>
                      </a:lnTo>
                      <a:lnTo>
                        <a:pt x="1053" y="971"/>
                      </a:lnTo>
                      <a:lnTo>
                        <a:pt x="1049" y="971"/>
                      </a:lnTo>
                      <a:lnTo>
                        <a:pt x="1048" y="971"/>
                      </a:lnTo>
                      <a:lnTo>
                        <a:pt x="1045" y="969"/>
                      </a:lnTo>
                      <a:lnTo>
                        <a:pt x="1046" y="965"/>
                      </a:lnTo>
                      <a:lnTo>
                        <a:pt x="1047" y="961"/>
                      </a:lnTo>
                      <a:lnTo>
                        <a:pt x="1048" y="958"/>
                      </a:lnTo>
                      <a:lnTo>
                        <a:pt x="1050" y="956"/>
                      </a:lnTo>
                      <a:lnTo>
                        <a:pt x="1048" y="952"/>
                      </a:lnTo>
                      <a:lnTo>
                        <a:pt x="1046" y="951"/>
                      </a:lnTo>
                      <a:lnTo>
                        <a:pt x="1044" y="949"/>
                      </a:lnTo>
                      <a:lnTo>
                        <a:pt x="1039" y="950"/>
                      </a:lnTo>
                      <a:lnTo>
                        <a:pt x="1033" y="952"/>
                      </a:lnTo>
                      <a:lnTo>
                        <a:pt x="1028" y="953"/>
                      </a:lnTo>
                      <a:lnTo>
                        <a:pt x="1024" y="952"/>
                      </a:lnTo>
                      <a:lnTo>
                        <a:pt x="1022" y="949"/>
                      </a:lnTo>
                      <a:lnTo>
                        <a:pt x="1023" y="946"/>
                      </a:lnTo>
                      <a:lnTo>
                        <a:pt x="1024" y="944"/>
                      </a:lnTo>
                      <a:lnTo>
                        <a:pt x="1024" y="941"/>
                      </a:lnTo>
                      <a:lnTo>
                        <a:pt x="1022" y="939"/>
                      </a:lnTo>
                      <a:lnTo>
                        <a:pt x="1020" y="938"/>
                      </a:lnTo>
                      <a:lnTo>
                        <a:pt x="1017" y="937"/>
                      </a:lnTo>
                      <a:lnTo>
                        <a:pt x="1016" y="937"/>
                      </a:lnTo>
                      <a:lnTo>
                        <a:pt x="1011" y="938"/>
                      </a:lnTo>
                      <a:lnTo>
                        <a:pt x="1008" y="937"/>
                      </a:lnTo>
                      <a:lnTo>
                        <a:pt x="1002" y="938"/>
                      </a:lnTo>
                      <a:lnTo>
                        <a:pt x="999" y="936"/>
                      </a:lnTo>
                      <a:lnTo>
                        <a:pt x="996" y="935"/>
                      </a:lnTo>
                      <a:lnTo>
                        <a:pt x="994" y="933"/>
                      </a:lnTo>
                      <a:lnTo>
                        <a:pt x="993" y="924"/>
                      </a:lnTo>
                      <a:lnTo>
                        <a:pt x="993" y="919"/>
                      </a:lnTo>
                      <a:lnTo>
                        <a:pt x="995" y="915"/>
                      </a:lnTo>
                      <a:lnTo>
                        <a:pt x="997" y="911"/>
                      </a:lnTo>
                      <a:lnTo>
                        <a:pt x="998" y="909"/>
                      </a:lnTo>
                      <a:lnTo>
                        <a:pt x="998" y="907"/>
                      </a:lnTo>
                      <a:lnTo>
                        <a:pt x="997" y="901"/>
                      </a:lnTo>
                      <a:lnTo>
                        <a:pt x="997" y="897"/>
                      </a:lnTo>
                      <a:lnTo>
                        <a:pt x="997" y="892"/>
                      </a:lnTo>
                      <a:lnTo>
                        <a:pt x="997" y="888"/>
                      </a:lnTo>
                      <a:lnTo>
                        <a:pt x="995" y="884"/>
                      </a:lnTo>
                      <a:lnTo>
                        <a:pt x="994" y="883"/>
                      </a:lnTo>
                      <a:lnTo>
                        <a:pt x="991" y="881"/>
                      </a:lnTo>
                      <a:lnTo>
                        <a:pt x="989" y="880"/>
                      </a:lnTo>
                      <a:lnTo>
                        <a:pt x="987" y="879"/>
                      </a:lnTo>
                      <a:lnTo>
                        <a:pt x="987" y="876"/>
                      </a:lnTo>
                      <a:lnTo>
                        <a:pt x="986" y="874"/>
                      </a:lnTo>
                      <a:lnTo>
                        <a:pt x="988" y="866"/>
                      </a:lnTo>
                      <a:lnTo>
                        <a:pt x="988" y="862"/>
                      </a:lnTo>
                      <a:lnTo>
                        <a:pt x="986" y="859"/>
                      </a:lnTo>
                      <a:lnTo>
                        <a:pt x="984" y="855"/>
                      </a:lnTo>
                      <a:lnTo>
                        <a:pt x="983" y="854"/>
                      </a:lnTo>
                      <a:lnTo>
                        <a:pt x="980" y="853"/>
                      </a:lnTo>
                      <a:lnTo>
                        <a:pt x="978" y="855"/>
                      </a:lnTo>
                      <a:lnTo>
                        <a:pt x="976" y="858"/>
                      </a:lnTo>
                      <a:lnTo>
                        <a:pt x="973" y="861"/>
                      </a:lnTo>
                      <a:lnTo>
                        <a:pt x="969" y="861"/>
                      </a:lnTo>
                      <a:lnTo>
                        <a:pt x="965" y="860"/>
                      </a:lnTo>
                      <a:lnTo>
                        <a:pt x="962" y="860"/>
                      </a:lnTo>
                      <a:lnTo>
                        <a:pt x="961" y="861"/>
                      </a:lnTo>
                      <a:lnTo>
                        <a:pt x="950" y="864"/>
                      </a:lnTo>
                      <a:lnTo>
                        <a:pt x="945" y="868"/>
                      </a:lnTo>
                      <a:lnTo>
                        <a:pt x="944" y="868"/>
                      </a:lnTo>
                      <a:lnTo>
                        <a:pt x="939" y="870"/>
                      </a:lnTo>
                      <a:lnTo>
                        <a:pt x="937" y="868"/>
                      </a:lnTo>
                      <a:lnTo>
                        <a:pt x="936" y="867"/>
                      </a:lnTo>
                      <a:lnTo>
                        <a:pt x="934" y="865"/>
                      </a:lnTo>
                      <a:lnTo>
                        <a:pt x="934" y="862"/>
                      </a:lnTo>
                      <a:lnTo>
                        <a:pt x="933" y="860"/>
                      </a:lnTo>
                      <a:lnTo>
                        <a:pt x="931" y="851"/>
                      </a:lnTo>
                      <a:lnTo>
                        <a:pt x="929" y="846"/>
                      </a:lnTo>
                      <a:lnTo>
                        <a:pt x="926" y="840"/>
                      </a:lnTo>
                      <a:lnTo>
                        <a:pt x="926" y="838"/>
                      </a:lnTo>
                      <a:lnTo>
                        <a:pt x="929" y="831"/>
                      </a:lnTo>
                      <a:lnTo>
                        <a:pt x="928" y="830"/>
                      </a:lnTo>
                      <a:lnTo>
                        <a:pt x="928" y="826"/>
                      </a:lnTo>
                      <a:lnTo>
                        <a:pt x="923" y="819"/>
                      </a:lnTo>
                      <a:lnTo>
                        <a:pt x="921" y="818"/>
                      </a:lnTo>
                      <a:lnTo>
                        <a:pt x="916" y="820"/>
                      </a:lnTo>
                      <a:lnTo>
                        <a:pt x="914" y="817"/>
                      </a:lnTo>
                      <a:lnTo>
                        <a:pt x="912" y="816"/>
                      </a:lnTo>
                      <a:lnTo>
                        <a:pt x="909" y="816"/>
                      </a:lnTo>
                      <a:lnTo>
                        <a:pt x="902" y="819"/>
                      </a:lnTo>
                      <a:lnTo>
                        <a:pt x="895" y="822"/>
                      </a:lnTo>
                      <a:lnTo>
                        <a:pt x="887" y="820"/>
                      </a:lnTo>
                      <a:lnTo>
                        <a:pt x="883" y="818"/>
                      </a:lnTo>
                      <a:lnTo>
                        <a:pt x="881" y="817"/>
                      </a:lnTo>
                      <a:lnTo>
                        <a:pt x="880" y="817"/>
                      </a:lnTo>
                      <a:lnTo>
                        <a:pt x="877" y="817"/>
                      </a:lnTo>
                      <a:lnTo>
                        <a:pt x="874" y="818"/>
                      </a:lnTo>
                      <a:lnTo>
                        <a:pt x="872" y="820"/>
                      </a:lnTo>
                      <a:lnTo>
                        <a:pt x="871" y="822"/>
                      </a:lnTo>
                      <a:lnTo>
                        <a:pt x="869" y="824"/>
                      </a:lnTo>
                      <a:lnTo>
                        <a:pt x="867" y="824"/>
                      </a:lnTo>
                      <a:lnTo>
                        <a:pt x="862" y="819"/>
                      </a:lnTo>
                      <a:lnTo>
                        <a:pt x="861" y="816"/>
                      </a:lnTo>
                      <a:lnTo>
                        <a:pt x="859" y="813"/>
                      </a:lnTo>
                      <a:lnTo>
                        <a:pt x="858" y="811"/>
                      </a:lnTo>
                      <a:lnTo>
                        <a:pt x="859" y="807"/>
                      </a:lnTo>
                      <a:lnTo>
                        <a:pt x="857" y="804"/>
                      </a:lnTo>
                      <a:lnTo>
                        <a:pt x="856" y="803"/>
                      </a:lnTo>
                      <a:lnTo>
                        <a:pt x="856" y="801"/>
                      </a:lnTo>
                      <a:lnTo>
                        <a:pt x="856" y="799"/>
                      </a:lnTo>
                      <a:lnTo>
                        <a:pt x="858" y="796"/>
                      </a:lnTo>
                      <a:lnTo>
                        <a:pt x="857" y="794"/>
                      </a:lnTo>
                      <a:lnTo>
                        <a:pt x="854" y="796"/>
                      </a:lnTo>
                      <a:lnTo>
                        <a:pt x="852" y="795"/>
                      </a:lnTo>
                      <a:lnTo>
                        <a:pt x="851" y="793"/>
                      </a:lnTo>
                      <a:lnTo>
                        <a:pt x="849" y="791"/>
                      </a:lnTo>
                      <a:lnTo>
                        <a:pt x="847" y="792"/>
                      </a:lnTo>
                      <a:lnTo>
                        <a:pt x="839" y="796"/>
                      </a:lnTo>
                      <a:lnTo>
                        <a:pt x="833" y="797"/>
                      </a:lnTo>
                      <a:lnTo>
                        <a:pt x="830" y="795"/>
                      </a:lnTo>
                      <a:lnTo>
                        <a:pt x="829" y="794"/>
                      </a:lnTo>
                      <a:lnTo>
                        <a:pt x="827" y="792"/>
                      </a:lnTo>
                      <a:lnTo>
                        <a:pt x="827" y="789"/>
                      </a:lnTo>
                      <a:lnTo>
                        <a:pt x="824" y="786"/>
                      </a:lnTo>
                      <a:lnTo>
                        <a:pt x="822" y="783"/>
                      </a:lnTo>
                      <a:lnTo>
                        <a:pt x="818" y="780"/>
                      </a:lnTo>
                      <a:lnTo>
                        <a:pt x="817" y="776"/>
                      </a:lnTo>
                      <a:lnTo>
                        <a:pt x="818" y="774"/>
                      </a:lnTo>
                      <a:lnTo>
                        <a:pt x="819" y="771"/>
                      </a:lnTo>
                      <a:lnTo>
                        <a:pt x="819" y="765"/>
                      </a:lnTo>
                      <a:lnTo>
                        <a:pt x="820" y="764"/>
                      </a:lnTo>
                      <a:lnTo>
                        <a:pt x="822" y="763"/>
                      </a:lnTo>
                      <a:lnTo>
                        <a:pt x="824" y="762"/>
                      </a:lnTo>
                      <a:lnTo>
                        <a:pt x="824" y="760"/>
                      </a:lnTo>
                      <a:lnTo>
                        <a:pt x="822" y="758"/>
                      </a:lnTo>
                      <a:lnTo>
                        <a:pt x="817" y="753"/>
                      </a:lnTo>
                      <a:lnTo>
                        <a:pt x="814" y="751"/>
                      </a:lnTo>
                      <a:lnTo>
                        <a:pt x="809" y="748"/>
                      </a:lnTo>
                      <a:lnTo>
                        <a:pt x="804" y="747"/>
                      </a:lnTo>
                      <a:lnTo>
                        <a:pt x="803" y="746"/>
                      </a:lnTo>
                      <a:lnTo>
                        <a:pt x="794" y="743"/>
                      </a:lnTo>
                      <a:lnTo>
                        <a:pt x="792" y="742"/>
                      </a:lnTo>
                      <a:lnTo>
                        <a:pt x="788" y="740"/>
                      </a:lnTo>
                      <a:lnTo>
                        <a:pt x="776" y="737"/>
                      </a:lnTo>
                      <a:lnTo>
                        <a:pt x="774" y="736"/>
                      </a:lnTo>
                      <a:lnTo>
                        <a:pt x="766" y="734"/>
                      </a:lnTo>
                      <a:lnTo>
                        <a:pt x="762" y="733"/>
                      </a:lnTo>
                      <a:lnTo>
                        <a:pt x="760" y="731"/>
                      </a:lnTo>
                      <a:lnTo>
                        <a:pt x="759" y="728"/>
                      </a:lnTo>
                      <a:lnTo>
                        <a:pt x="758" y="726"/>
                      </a:lnTo>
                      <a:lnTo>
                        <a:pt x="754" y="721"/>
                      </a:lnTo>
                      <a:lnTo>
                        <a:pt x="753" y="716"/>
                      </a:lnTo>
                      <a:lnTo>
                        <a:pt x="747" y="711"/>
                      </a:lnTo>
                      <a:lnTo>
                        <a:pt x="744" y="710"/>
                      </a:lnTo>
                      <a:lnTo>
                        <a:pt x="741" y="709"/>
                      </a:lnTo>
                      <a:lnTo>
                        <a:pt x="739" y="706"/>
                      </a:lnTo>
                      <a:lnTo>
                        <a:pt x="735" y="708"/>
                      </a:lnTo>
                      <a:lnTo>
                        <a:pt x="734" y="705"/>
                      </a:lnTo>
                      <a:lnTo>
                        <a:pt x="729" y="705"/>
                      </a:lnTo>
                      <a:lnTo>
                        <a:pt x="727" y="706"/>
                      </a:lnTo>
                      <a:lnTo>
                        <a:pt x="725" y="704"/>
                      </a:lnTo>
                      <a:lnTo>
                        <a:pt x="723" y="701"/>
                      </a:lnTo>
                      <a:lnTo>
                        <a:pt x="723" y="698"/>
                      </a:lnTo>
                      <a:lnTo>
                        <a:pt x="723" y="696"/>
                      </a:lnTo>
                      <a:lnTo>
                        <a:pt x="723" y="694"/>
                      </a:lnTo>
                      <a:lnTo>
                        <a:pt x="722" y="693"/>
                      </a:lnTo>
                      <a:lnTo>
                        <a:pt x="721" y="692"/>
                      </a:lnTo>
                      <a:lnTo>
                        <a:pt x="719" y="692"/>
                      </a:lnTo>
                      <a:lnTo>
                        <a:pt x="718" y="692"/>
                      </a:lnTo>
                      <a:lnTo>
                        <a:pt x="716" y="692"/>
                      </a:lnTo>
                      <a:lnTo>
                        <a:pt x="713" y="693"/>
                      </a:lnTo>
                      <a:lnTo>
                        <a:pt x="710" y="695"/>
                      </a:lnTo>
                      <a:lnTo>
                        <a:pt x="703" y="700"/>
                      </a:lnTo>
                      <a:lnTo>
                        <a:pt x="698" y="701"/>
                      </a:lnTo>
                      <a:lnTo>
                        <a:pt x="695" y="701"/>
                      </a:lnTo>
                      <a:lnTo>
                        <a:pt x="692" y="703"/>
                      </a:lnTo>
                      <a:lnTo>
                        <a:pt x="688" y="704"/>
                      </a:lnTo>
                      <a:lnTo>
                        <a:pt x="686" y="704"/>
                      </a:lnTo>
                      <a:lnTo>
                        <a:pt x="683" y="704"/>
                      </a:lnTo>
                      <a:lnTo>
                        <a:pt x="682" y="705"/>
                      </a:lnTo>
                      <a:lnTo>
                        <a:pt x="677" y="704"/>
                      </a:lnTo>
                      <a:lnTo>
                        <a:pt x="675" y="702"/>
                      </a:lnTo>
                      <a:lnTo>
                        <a:pt x="673" y="699"/>
                      </a:lnTo>
                      <a:lnTo>
                        <a:pt x="671" y="698"/>
                      </a:lnTo>
                      <a:lnTo>
                        <a:pt x="666" y="697"/>
                      </a:lnTo>
                      <a:lnTo>
                        <a:pt x="664" y="688"/>
                      </a:lnTo>
                      <a:lnTo>
                        <a:pt x="668" y="687"/>
                      </a:lnTo>
                      <a:lnTo>
                        <a:pt x="672" y="683"/>
                      </a:lnTo>
                      <a:lnTo>
                        <a:pt x="672" y="681"/>
                      </a:lnTo>
                      <a:lnTo>
                        <a:pt x="669" y="678"/>
                      </a:lnTo>
                      <a:lnTo>
                        <a:pt x="668" y="675"/>
                      </a:lnTo>
                      <a:lnTo>
                        <a:pt x="663" y="670"/>
                      </a:lnTo>
                      <a:lnTo>
                        <a:pt x="664" y="668"/>
                      </a:lnTo>
                      <a:lnTo>
                        <a:pt x="663" y="666"/>
                      </a:lnTo>
                      <a:lnTo>
                        <a:pt x="658" y="663"/>
                      </a:lnTo>
                      <a:lnTo>
                        <a:pt x="656" y="660"/>
                      </a:lnTo>
                      <a:lnTo>
                        <a:pt x="655" y="655"/>
                      </a:lnTo>
                      <a:lnTo>
                        <a:pt x="653" y="654"/>
                      </a:lnTo>
                      <a:lnTo>
                        <a:pt x="648" y="650"/>
                      </a:lnTo>
                      <a:lnTo>
                        <a:pt x="646" y="649"/>
                      </a:lnTo>
                      <a:lnTo>
                        <a:pt x="645" y="647"/>
                      </a:lnTo>
                      <a:lnTo>
                        <a:pt x="646" y="645"/>
                      </a:lnTo>
                      <a:lnTo>
                        <a:pt x="643" y="642"/>
                      </a:lnTo>
                      <a:lnTo>
                        <a:pt x="640" y="640"/>
                      </a:lnTo>
                      <a:lnTo>
                        <a:pt x="633" y="641"/>
                      </a:lnTo>
                      <a:lnTo>
                        <a:pt x="630" y="640"/>
                      </a:lnTo>
                      <a:lnTo>
                        <a:pt x="627" y="639"/>
                      </a:lnTo>
                      <a:lnTo>
                        <a:pt x="625" y="635"/>
                      </a:lnTo>
                      <a:lnTo>
                        <a:pt x="623" y="633"/>
                      </a:lnTo>
                      <a:lnTo>
                        <a:pt x="618" y="632"/>
                      </a:lnTo>
                      <a:lnTo>
                        <a:pt x="615" y="630"/>
                      </a:lnTo>
                      <a:lnTo>
                        <a:pt x="612" y="628"/>
                      </a:lnTo>
                      <a:lnTo>
                        <a:pt x="609" y="627"/>
                      </a:lnTo>
                      <a:lnTo>
                        <a:pt x="608" y="625"/>
                      </a:lnTo>
                      <a:lnTo>
                        <a:pt x="606" y="625"/>
                      </a:lnTo>
                      <a:lnTo>
                        <a:pt x="603" y="625"/>
                      </a:lnTo>
                      <a:lnTo>
                        <a:pt x="600" y="622"/>
                      </a:lnTo>
                      <a:lnTo>
                        <a:pt x="600" y="619"/>
                      </a:lnTo>
                      <a:lnTo>
                        <a:pt x="598" y="617"/>
                      </a:lnTo>
                      <a:lnTo>
                        <a:pt x="596" y="614"/>
                      </a:lnTo>
                      <a:lnTo>
                        <a:pt x="595" y="613"/>
                      </a:lnTo>
                      <a:lnTo>
                        <a:pt x="594" y="610"/>
                      </a:lnTo>
                      <a:lnTo>
                        <a:pt x="595" y="605"/>
                      </a:lnTo>
                      <a:lnTo>
                        <a:pt x="595" y="602"/>
                      </a:lnTo>
                      <a:lnTo>
                        <a:pt x="596" y="598"/>
                      </a:lnTo>
                      <a:lnTo>
                        <a:pt x="596" y="595"/>
                      </a:lnTo>
                      <a:lnTo>
                        <a:pt x="591" y="588"/>
                      </a:lnTo>
                      <a:lnTo>
                        <a:pt x="587" y="583"/>
                      </a:lnTo>
                      <a:lnTo>
                        <a:pt x="587" y="581"/>
                      </a:lnTo>
                      <a:lnTo>
                        <a:pt x="589" y="580"/>
                      </a:lnTo>
                      <a:lnTo>
                        <a:pt x="589" y="578"/>
                      </a:lnTo>
                      <a:lnTo>
                        <a:pt x="587" y="575"/>
                      </a:lnTo>
                      <a:lnTo>
                        <a:pt x="586" y="576"/>
                      </a:lnTo>
                      <a:lnTo>
                        <a:pt x="582" y="577"/>
                      </a:lnTo>
                      <a:lnTo>
                        <a:pt x="578" y="575"/>
                      </a:lnTo>
                      <a:lnTo>
                        <a:pt x="576" y="574"/>
                      </a:lnTo>
                      <a:lnTo>
                        <a:pt x="574" y="572"/>
                      </a:lnTo>
                      <a:lnTo>
                        <a:pt x="572" y="569"/>
                      </a:lnTo>
                      <a:lnTo>
                        <a:pt x="569" y="567"/>
                      </a:lnTo>
                      <a:lnTo>
                        <a:pt x="564" y="565"/>
                      </a:lnTo>
                      <a:lnTo>
                        <a:pt x="564" y="564"/>
                      </a:lnTo>
                      <a:lnTo>
                        <a:pt x="561" y="562"/>
                      </a:lnTo>
                      <a:lnTo>
                        <a:pt x="555" y="561"/>
                      </a:lnTo>
                      <a:lnTo>
                        <a:pt x="552" y="559"/>
                      </a:lnTo>
                      <a:lnTo>
                        <a:pt x="549" y="556"/>
                      </a:lnTo>
                      <a:lnTo>
                        <a:pt x="548" y="555"/>
                      </a:lnTo>
                      <a:lnTo>
                        <a:pt x="546" y="553"/>
                      </a:lnTo>
                      <a:lnTo>
                        <a:pt x="547" y="551"/>
                      </a:lnTo>
                      <a:lnTo>
                        <a:pt x="546" y="549"/>
                      </a:lnTo>
                      <a:lnTo>
                        <a:pt x="542" y="542"/>
                      </a:lnTo>
                      <a:lnTo>
                        <a:pt x="538" y="536"/>
                      </a:lnTo>
                      <a:lnTo>
                        <a:pt x="536" y="533"/>
                      </a:lnTo>
                      <a:lnTo>
                        <a:pt x="535" y="530"/>
                      </a:lnTo>
                      <a:lnTo>
                        <a:pt x="534" y="528"/>
                      </a:lnTo>
                      <a:lnTo>
                        <a:pt x="531" y="526"/>
                      </a:lnTo>
                      <a:lnTo>
                        <a:pt x="530" y="526"/>
                      </a:lnTo>
                      <a:lnTo>
                        <a:pt x="528" y="526"/>
                      </a:lnTo>
                      <a:lnTo>
                        <a:pt x="524" y="528"/>
                      </a:lnTo>
                      <a:lnTo>
                        <a:pt x="520" y="529"/>
                      </a:lnTo>
                      <a:lnTo>
                        <a:pt x="518" y="529"/>
                      </a:lnTo>
                      <a:lnTo>
                        <a:pt x="512" y="527"/>
                      </a:lnTo>
                      <a:lnTo>
                        <a:pt x="504" y="522"/>
                      </a:lnTo>
                      <a:lnTo>
                        <a:pt x="500" y="520"/>
                      </a:lnTo>
                      <a:lnTo>
                        <a:pt x="490" y="511"/>
                      </a:lnTo>
                      <a:lnTo>
                        <a:pt x="488" y="511"/>
                      </a:lnTo>
                      <a:lnTo>
                        <a:pt x="486" y="509"/>
                      </a:lnTo>
                      <a:lnTo>
                        <a:pt x="483" y="506"/>
                      </a:lnTo>
                      <a:lnTo>
                        <a:pt x="476" y="501"/>
                      </a:lnTo>
                      <a:lnTo>
                        <a:pt x="472" y="498"/>
                      </a:lnTo>
                      <a:lnTo>
                        <a:pt x="464" y="491"/>
                      </a:lnTo>
                      <a:lnTo>
                        <a:pt x="464" y="488"/>
                      </a:lnTo>
                      <a:lnTo>
                        <a:pt x="461" y="484"/>
                      </a:lnTo>
                      <a:lnTo>
                        <a:pt x="461" y="481"/>
                      </a:lnTo>
                      <a:lnTo>
                        <a:pt x="460" y="480"/>
                      </a:lnTo>
                      <a:lnTo>
                        <a:pt x="459" y="479"/>
                      </a:lnTo>
                      <a:lnTo>
                        <a:pt x="456" y="478"/>
                      </a:lnTo>
                      <a:lnTo>
                        <a:pt x="453" y="477"/>
                      </a:lnTo>
                      <a:lnTo>
                        <a:pt x="449" y="474"/>
                      </a:lnTo>
                      <a:lnTo>
                        <a:pt x="446" y="470"/>
                      </a:lnTo>
                      <a:lnTo>
                        <a:pt x="444" y="467"/>
                      </a:lnTo>
                      <a:lnTo>
                        <a:pt x="445" y="465"/>
                      </a:lnTo>
                      <a:lnTo>
                        <a:pt x="446" y="462"/>
                      </a:lnTo>
                      <a:lnTo>
                        <a:pt x="446" y="458"/>
                      </a:lnTo>
                      <a:lnTo>
                        <a:pt x="443" y="455"/>
                      </a:lnTo>
                      <a:lnTo>
                        <a:pt x="443" y="452"/>
                      </a:lnTo>
                      <a:lnTo>
                        <a:pt x="444" y="451"/>
                      </a:lnTo>
                      <a:lnTo>
                        <a:pt x="449" y="444"/>
                      </a:lnTo>
                      <a:lnTo>
                        <a:pt x="449" y="440"/>
                      </a:lnTo>
                      <a:lnTo>
                        <a:pt x="443" y="435"/>
                      </a:lnTo>
                      <a:lnTo>
                        <a:pt x="442" y="433"/>
                      </a:lnTo>
                      <a:lnTo>
                        <a:pt x="443" y="432"/>
                      </a:lnTo>
                      <a:lnTo>
                        <a:pt x="450" y="431"/>
                      </a:lnTo>
                      <a:lnTo>
                        <a:pt x="450" y="428"/>
                      </a:lnTo>
                      <a:lnTo>
                        <a:pt x="449" y="427"/>
                      </a:lnTo>
                      <a:lnTo>
                        <a:pt x="443" y="426"/>
                      </a:lnTo>
                      <a:lnTo>
                        <a:pt x="442" y="424"/>
                      </a:lnTo>
                      <a:lnTo>
                        <a:pt x="438" y="420"/>
                      </a:lnTo>
                      <a:lnTo>
                        <a:pt x="431" y="418"/>
                      </a:lnTo>
                      <a:lnTo>
                        <a:pt x="425" y="414"/>
                      </a:lnTo>
                      <a:lnTo>
                        <a:pt x="421" y="411"/>
                      </a:lnTo>
                      <a:lnTo>
                        <a:pt x="420" y="409"/>
                      </a:lnTo>
                      <a:lnTo>
                        <a:pt x="419" y="405"/>
                      </a:lnTo>
                      <a:lnTo>
                        <a:pt x="417" y="403"/>
                      </a:lnTo>
                      <a:lnTo>
                        <a:pt x="413" y="404"/>
                      </a:lnTo>
                      <a:lnTo>
                        <a:pt x="409" y="405"/>
                      </a:lnTo>
                      <a:lnTo>
                        <a:pt x="402" y="408"/>
                      </a:lnTo>
                      <a:lnTo>
                        <a:pt x="399" y="407"/>
                      </a:lnTo>
                      <a:lnTo>
                        <a:pt x="396" y="405"/>
                      </a:lnTo>
                      <a:lnTo>
                        <a:pt x="390" y="404"/>
                      </a:lnTo>
                      <a:lnTo>
                        <a:pt x="384" y="404"/>
                      </a:lnTo>
                      <a:lnTo>
                        <a:pt x="381" y="408"/>
                      </a:lnTo>
                      <a:lnTo>
                        <a:pt x="377" y="412"/>
                      </a:lnTo>
                      <a:lnTo>
                        <a:pt x="373" y="413"/>
                      </a:lnTo>
                      <a:lnTo>
                        <a:pt x="367" y="413"/>
                      </a:lnTo>
                      <a:lnTo>
                        <a:pt x="362" y="412"/>
                      </a:lnTo>
                      <a:lnTo>
                        <a:pt x="356" y="410"/>
                      </a:lnTo>
                      <a:lnTo>
                        <a:pt x="351" y="409"/>
                      </a:lnTo>
                      <a:lnTo>
                        <a:pt x="348" y="410"/>
                      </a:lnTo>
                      <a:lnTo>
                        <a:pt x="347" y="411"/>
                      </a:lnTo>
                      <a:lnTo>
                        <a:pt x="346" y="412"/>
                      </a:lnTo>
                      <a:lnTo>
                        <a:pt x="345" y="417"/>
                      </a:lnTo>
                      <a:lnTo>
                        <a:pt x="344" y="422"/>
                      </a:lnTo>
                      <a:lnTo>
                        <a:pt x="344" y="426"/>
                      </a:lnTo>
                      <a:lnTo>
                        <a:pt x="342" y="428"/>
                      </a:lnTo>
                      <a:lnTo>
                        <a:pt x="339" y="430"/>
                      </a:lnTo>
                      <a:lnTo>
                        <a:pt x="328" y="432"/>
                      </a:lnTo>
                      <a:lnTo>
                        <a:pt x="321" y="433"/>
                      </a:lnTo>
                      <a:lnTo>
                        <a:pt x="317" y="434"/>
                      </a:lnTo>
                      <a:lnTo>
                        <a:pt x="315" y="436"/>
                      </a:lnTo>
                      <a:lnTo>
                        <a:pt x="312" y="441"/>
                      </a:lnTo>
                      <a:lnTo>
                        <a:pt x="311" y="446"/>
                      </a:lnTo>
                      <a:lnTo>
                        <a:pt x="309" y="450"/>
                      </a:lnTo>
                      <a:lnTo>
                        <a:pt x="305" y="455"/>
                      </a:lnTo>
                      <a:lnTo>
                        <a:pt x="301" y="459"/>
                      </a:lnTo>
                      <a:lnTo>
                        <a:pt x="299" y="463"/>
                      </a:lnTo>
                      <a:lnTo>
                        <a:pt x="295" y="468"/>
                      </a:lnTo>
                      <a:lnTo>
                        <a:pt x="285" y="474"/>
                      </a:lnTo>
                      <a:lnTo>
                        <a:pt x="274" y="480"/>
                      </a:lnTo>
                      <a:lnTo>
                        <a:pt x="270" y="481"/>
                      </a:lnTo>
                      <a:lnTo>
                        <a:pt x="267" y="482"/>
                      </a:lnTo>
                      <a:lnTo>
                        <a:pt x="261" y="482"/>
                      </a:lnTo>
                      <a:lnTo>
                        <a:pt x="257" y="481"/>
                      </a:lnTo>
                      <a:lnTo>
                        <a:pt x="252" y="479"/>
                      </a:lnTo>
                      <a:lnTo>
                        <a:pt x="245" y="475"/>
                      </a:lnTo>
                      <a:lnTo>
                        <a:pt x="237" y="471"/>
                      </a:lnTo>
                      <a:lnTo>
                        <a:pt x="230" y="464"/>
                      </a:lnTo>
                      <a:lnTo>
                        <a:pt x="222" y="458"/>
                      </a:lnTo>
                      <a:lnTo>
                        <a:pt x="215" y="454"/>
                      </a:lnTo>
                      <a:lnTo>
                        <a:pt x="211" y="450"/>
                      </a:lnTo>
                      <a:lnTo>
                        <a:pt x="207" y="446"/>
                      </a:lnTo>
                      <a:lnTo>
                        <a:pt x="205" y="444"/>
                      </a:lnTo>
                      <a:lnTo>
                        <a:pt x="202" y="444"/>
                      </a:lnTo>
                      <a:lnTo>
                        <a:pt x="200" y="446"/>
                      </a:lnTo>
                      <a:lnTo>
                        <a:pt x="198" y="451"/>
                      </a:lnTo>
                      <a:lnTo>
                        <a:pt x="198" y="455"/>
                      </a:lnTo>
                      <a:lnTo>
                        <a:pt x="196" y="457"/>
                      </a:lnTo>
                      <a:lnTo>
                        <a:pt x="194" y="459"/>
                      </a:lnTo>
                      <a:lnTo>
                        <a:pt x="180" y="465"/>
                      </a:lnTo>
                      <a:lnTo>
                        <a:pt x="172" y="467"/>
                      </a:lnTo>
                      <a:lnTo>
                        <a:pt x="167" y="470"/>
                      </a:lnTo>
                      <a:lnTo>
                        <a:pt x="158" y="469"/>
                      </a:lnTo>
                      <a:lnTo>
                        <a:pt x="143" y="469"/>
                      </a:lnTo>
                      <a:lnTo>
                        <a:pt x="134" y="467"/>
                      </a:lnTo>
                      <a:lnTo>
                        <a:pt x="125" y="461"/>
                      </a:lnTo>
                      <a:lnTo>
                        <a:pt x="119" y="455"/>
                      </a:lnTo>
                      <a:lnTo>
                        <a:pt x="117" y="449"/>
                      </a:lnTo>
                      <a:lnTo>
                        <a:pt x="116" y="446"/>
                      </a:lnTo>
                      <a:lnTo>
                        <a:pt x="117" y="441"/>
                      </a:lnTo>
                      <a:lnTo>
                        <a:pt x="117" y="436"/>
                      </a:lnTo>
                      <a:lnTo>
                        <a:pt x="116" y="432"/>
                      </a:lnTo>
                      <a:lnTo>
                        <a:pt x="114" y="429"/>
                      </a:lnTo>
                      <a:lnTo>
                        <a:pt x="111" y="425"/>
                      </a:lnTo>
                      <a:lnTo>
                        <a:pt x="111" y="418"/>
                      </a:lnTo>
                      <a:lnTo>
                        <a:pt x="109" y="413"/>
                      </a:lnTo>
                      <a:lnTo>
                        <a:pt x="104" y="409"/>
                      </a:lnTo>
                      <a:lnTo>
                        <a:pt x="99" y="408"/>
                      </a:lnTo>
                      <a:lnTo>
                        <a:pt x="95" y="405"/>
                      </a:lnTo>
                      <a:lnTo>
                        <a:pt x="92" y="402"/>
                      </a:lnTo>
                      <a:lnTo>
                        <a:pt x="88" y="399"/>
                      </a:lnTo>
                      <a:lnTo>
                        <a:pt x="86" y="399"/>
                      </a:lnTo>
                      <a:lnTo>
                        <a:pt x="86" y="393"/>
                      </a:lnTo>
                      <a:lnTo>
                        <a:pt x="75" y="391"/>
                      </a:lnTo>
                      <a:lnTo>
                        <a:pt x="68" y="389"/>
                      </a:lnTo>
                      <a:lnTo>
                        <a:pt x="62" y="385"/>
                      </a:lnTo>
                      <a:lnTo>
                        <a:pt x="58" y="381"/>
                      </a:lnTo>
                      <a:lnTo>
                        <a:pt x="54" y="376"/>
                      </a:lnTo>
                      <a:lnTo>
                        <a:pt x="52" y="371"/>
                      </a:lnTo>
                      <a:lnTo>
                        <a:pt x="46" y="364"/>
                      </a:lnTo>
                      <a:lnTo>
                        <a:pt x="37" y="356"/>
                      </a:lnTo>
                      <a:lnTo>
                        <a:pt x="29" y="352"/>
                      </a:lnTo>
                      <a:lnTo>
                        <a:pt x="20" y="351"/>
                      </a:lnTo>
                      <a:lnTo>
                        <a:pt x="16" y="347"/>
                      </a:lnTo>
                      <a:lnTo>
                        <a:pt x="18" y="344"/>
                      </a:lnTo>
                      <a:lnTo>
                        <a:pt x="19" y="341"/>
                      </a:lnTo>
                      <a:lnTo>
                        <a:pt x="16" y="337"/>
                      </a:lnTo>
                      <a:lnTo>
                        <a:pt x="7" y="333"/>
                      </a:lnTo>
                      <a:lnTo>
                        <a:pt x="2" y="330"/>
                      </a:lnTo>
                      <a:lnTo>
                        <a:pt x="0" y="329"/>
                      </a:lnTo>
                      <a:lnTo>
                        <a:pt x="1" y="324"/>
                      </a:lnTo>
                      <a:lnTo>
                        <a:pt x="2" y="319"/>
                      </a:lnTo>
                      <a:lnTo>
                        <a:pt x="40" y="297"/>
                      </a:lnTo>
                      <a:lnTo>
                        <a:pt x="81" y="274"/>
                      </a:lnTo>
                      <a:lnTo>
                        <a:pt x="86" y="272"/>
                      </a:lnTo>
                      <a:lnTo>
                        <a:pt x="89" y="268"/>
                      </a:lnTo>
                      <a:lnTo>
                        <a:pt x="93" y="265"/>
                      </a:lnTo>
                      <a:lnTo>
                        <a:pt x="100" y="260"/>
                      </a:lnTo>
                      <a:lnTo>
                        <a:pt x="107" y="257"/>
                      </a:lnTo>
                      <a:lnTo>
                        <a:pt x="116" y="251"/>
                      </a:lnTo>
                      <a:lnTo>
                        <a:pt x="125" y="246"/>
                      </a:lnTo>
                      <a:lnTo>
                        <a:pt x="138" y="231"/>
                      </a:lnTo>
                      <a:lnTo>
                        <a:pt x="153" y="218"/>
                      </a:lnTo>
                      <a:lnTo>
                        <a:pt x="156" y="214"/>
                      </a:lnTo>
                      <a:lnTo>
                        <a:pt x="154" y="207"/>
                      </a:lnTo>
                      <a:lnTo>
                        <a:pt x="155" y="204"/>
                      </a:lnTo>
                      <a:lnTo>
                        <a:pt x="152" y="201"/>
                      </a:lnTo>
                      <a:lnTo>
                        <a:pt x="146" y="197"/>
                      </a:lnTo>
                      <a:lnTo>
                        <a:pt x="146" y="192"/>
                      </a:lnTo>
                      <a:lnTo>
                        <a:pt x="141" y="185"/>
                      </a:lnTo>
                      <a:lnTo>
                        <a:pt x="133" y="176"/>
                      </a:lnTo>
                      <a:lnTo>
                        <a:pt x="130" y="172"/>
                      </a:lnTo>
                      <a:lnTo>
                        <a:pt x="129" y="169"/>
                      </a:lnTo>
                      <a:lnTo>
                        <a:pt x="127" y="165"/>
                      </a:lnTo>
                      <a:lnTo>
                        <a:pt x="122" y="163"/>
                      </a:lnTo>
                      <a:lnTo>
                        <a:pt x="115" y="151"/>
                      </a:lnTo>
                      <a:lnTo>
                        <a:pt x="112" y="145"/>
                      </a:lnTo>
                      <a:lnTo>
                        <a:pt x="110" y="141"/>
                      </a:lnTo>
                      <a:lnTo>
                        <a:pt x="110" y="134"/>
                      </a:lnTo>
                      <a:lnTo>
                        <a:pt x="112" y="135"/>
                      </a:lnTo>
                      <a:lnTo>
                        <a:pt x="114" y="136"/>
                      </a:lnTo>
                      <a:lnTo>
                        <a:pt x="118" y="139"/>
                      </a:lnTo>
                      <a:lnTo>
                        <a:pt x="121" y="138"/>
                      </a:lnTo>
                      <a:lnTo>
                        <a:pt x="124" y="139"/>
                      </a:lnTo>
                      <a:lnTo>
                        <a:pt x="139" y="133"/>
                      </a:lnTo>
                      <a:lnTo>
                        <a:pt x="152" y="125"/>
                      </a:lnTo>
                      <a:lnTo>
                        <a:pt x="155" y="122"/>
                      </a:lnTo>
                      <a:lnTo>
                        <a:pt x="157" y="121"/>
                      </a:lnTo>
                      <a:lnTo>
                        <a:pt x="163" y="120"/>
                      </a:lnTo>
                      <a:lnTo>
                        <a:pt x="171" y="121"/>
                      </a:lnTo>
                      <a:lnTo>
                        <a:pt x="176" y="122"/>
                      </a:lnTo>
                      <a:lnTo>
                        <a:pt x="179" y="122"/>
                      </a:lnTo>
                      <a:lnTo>
                        <a:pt x="181" y="122"/>
                      </a:lnTo>
                      <a:lnTo>
                        <a:pt x="183" y="122"/>
                      </a:lnTo>
                      <a:lnTo>
                        <a:pt x="189" y="119"/>
                      </a:lnTo>
                      <a:lnTo>
                        <a:pt x="195" y="115"/>
                      </a:lnTo>
                      <a:lnTo>
                        <a:pt x="200" y="106"/>
                      </a:lnTo>
                      <a:lnTo>
                        <a:pt x="203" y="102"/>
                      </a:lnTo>
                      <a:lnTo>
                        <a:pt x="204" y="99"/>
                      </a:lnTo>
                      <a:lnTo>
                        <a:pt x="207" y="94"/>
                      </a:lnTo>
                      <a:lnTo>
                        <a:pt x="207" y="90"/>
                      </a:lnTo>
                      <a:lnTo>
                        <a:pt x="209" y="82"/>
                      </a:lnTo>
                      <a:lnTo>
                        <a:pt x="214" y="78"/>
                      </a:lnTo>
                      <a:lnTo>
                        <a:pt x="219" y="76"/>
                      </a:lnTo>
                      <a:lnTo>
                        <a:pt x="222" y="76"/>
                      </a:lnTo>
                      <a:lnTo>
                        <a:pt x="228" y="76"/>
                      </a:lnTo>
                      <a:lnTo>
                        <a:pt x="243" y="76"/>
                      </a:lnTo>
                      <a:lnTo>
                        <a:pt x="272" y="77"/>
                      </a:lnTo>
                      <a:lnTo>
                        <a:pt x="293" y="76"/>
                      </a:lnTo>
                      <a:lnTo>
                        <a:pt x="327" y="76"/>
                      </a:lnTo>
                      <a:lnTo>
                        <a:pt x="350" y="77"/>
                      </a:lnTo>
                      <a:lnTo>
                        <a:pt x="365" y="77"/>
                      </a:lnTo>
                      <a:lnTo>
                        <a:pt x="374" y="75"/>
                      </a:lnTo>
                      <a:lnTo>
                        <a:pt x="379" y="84"/>
                      </a:lnTo>
                      <a:lnTo>
                        <a:pt x="381" y="91"/>
                      </a:lnTo>
                      <a:lnTo>
                        <a:pt x="388" y="103"/>
                      </a:lnTo>
                      <a:lnTo>
                        <a:pt x="396" y="115"/>
                      </a:lnTo>
                      <a:lnTo>
                        <a:pt x="401" y="125"/>
                      </a:lnTo>
                      <a:lnTo>
                        <a:pt x="405" y="134"/>
                      </a:lnTo>
                      <a:lnTo>
                        <a:pt x="411" y="145"/>
                      </a:lnTo>
                      <a:lnTo>
                        <a:pt x="418" y="159"/>
                      </a:lnTo>
                      <a:lnTo>
                        <a:pt x="424" y="170"/>
                      </a:lnTo>
                      <a:lnTo>
                        <a:pt x="427" y="178"/>
                      </a:lnTo>
                      <a:lnTo>
                        <a:pt x="430" y="182"/>
                      </a:lnTo>
                      <a:lnTo>
                        <a:pt x="434" y="185"/>
                      </a:lnTo>
                      <a:lnTo>
                        <a:pt x="437" y="186"/>
                      </a:lnTo>
                      <a:lnTo>
                        <a:pt x="440" y="187"/>
                      </a:lnTo>
                      <a:lnTo>
                        <a:pt x="444" y="187"/>
                      </a:lnTo>
                      <a:lnTo>
                        <a:pt x="451" y="187"/>
                      </a:lnTo>
                      <a:lnTo>
                        <a:pt x="461" y="187"/>
                      </a:lnTo>
                      <a:lnTo>
                        <a:pt x="477" y="188"/>
                      </a:lnTo>
                      <a:lnTo>
                        <a:pt x="497" y="188"/>
                      </a:lnTo>
                      <a:lnTo>
                        <a:pt x="516" y="188"/>
                      </a:lnTo>
                      <a:lnTo>
                        <a:pt x="529" y="188"/>
                      </a:lnTo>
                      <a:lnTo>
                        <a:pt x="547" y="187"/>
                      </a:lnTo>
                      <a:lnTo>
                        <a:pt x="549" y="190"/>
                      </a:lnTo>
                      <a:lnTo>
                        <a:pt x="554" y="196"/>
                      </a:lnTo>
                      <a:lnTo>
                        <a:pt x="561" y="203"/>
                      </a:lnTo>
                      <a:lnTo>
                        <a:pt x="571" y="215"/>
                      </a:lnTo>
                      <a:lnTo>
                        <a:pt x="578" y="224"/>
                      </a:lnTo>
                      <a:lnTo>
                        <a:pt x="588" y="240"/>
                      </a:lnTo>
                      <a:lnTo>
                        <a:pt x="597" y="249"/>
                      </a:lnTo>
                      <a:lnTo>
                        <a:pt x="602" y="255"/>
                      </a:lnTo>
                      <a:lnTo>
                        <a:pt x="607" y="254"/>
                      </a:lnTo>
                      <a:lnTo>
                        <a:pt x="612" y="250"/>
                      </a:lnTo>
                      <a:lnTo>
                        <a:pt x="614" y="249"/>
                      </a:lnTo>
                      <a:lnTo>
                        <a:pt x="614" y="247"/>
                      </a:lnTo>
                      <a:lnTo>
                        <a:pt x="619" y="239"/>
                      </a:lnTo>
                      <a:lnTo>
                        <a:pt x="627" y="230"/>
                      </a:lnTo>
                      <a:lnTo>
                        <a:pt x="632" y="221"/>
                      </a:lnTo>
                      <a:lnTo>
                        <a:pt x="635" y="214"/>
                      </a:lnTo>
                      <a:lnTo>
                        <a:pt x="642" y="205"/>
                      </a:lnTo>
                      <a:lnTo>
                        <a:pt x="645" y="198"/>
                      </a:lnTo>
                      <a:lnTo>
                        <a:pt x="647" y="191"/>
                      </a:lnTo>
                      <a:lnTo>
                        <a:pt x="650" y="188"/>
                      </a:lnTo>
                      <a:lnTo>
                        <a:pt x="650" y="187"/>
                      </a:lnTo>
                      <a:lnTo>
                        <a:pt x="654" y="185"/>
                      </a:lnTo>
                      <a:lnTo>
                        <a:pt x="658" y="184"/>
                      </a:lnTo>
                      <a:lnTo>
                        <a:pt x="664" y="183"/>
                      </a:lnTo>
                      <a:lnTo>
                        <a:pt x="669" y="183"/>
                      </a:lnTo>
                      <a:lnTo>
                        <a:pt x="674" y="183"/>
                      </a:lnTo>
                      <a:lnTo>
                        <a:pt x="685" y="182"/>
                      </a:lnTo>
                      <a:lnTo>
                        <a:pt x="690" y="181"/>
                      </a:lnTo>
                      <a:lnTo>
                        <a:pt x="696" y="178"/>
                      </a:lnTo>
                      <a:lnTo>
                        <a:pt x="709" y="171"/>
                      </a:lnTo>
                      <a:lnTo>
                        <a:pt x="719" y="164"/>
                      </a:lnTo>
                      <a:lnTo>
                        <a:pt x="729" y="157"/>
                      </a:lnTo>
                      <a:lnTo>
                        <a:pt x="738" y="151"/>
                      </a:lnTo>
                      <a:lnTo>
                        <a:pt x="747" y="145"/>
                      </a:lnTo>
                      <a:lnTo>
                        <a:pt x="758" y="139"/>
                      </a:lnTo>
                      <a:lnTo>
                        <a:pt x="765" y="132"/>
                      </a:lnTo>
                      <a:lnTo>
                        <a:pt x="775" y="124"/>
                      </a:lnTo>
                      <a:lnTo>
                        <a:pt x="790" y="116"/>
                      </a:lnTo>
                      <a:lnTo>
                        <a:pt x="799" y="111"/>
                      </a:lnTo>
                      <a:lnTo>
                        <a:pt x="806" y="107"/>
                      </a:lnTo>
                      <a:lnTo>
                        <a:pt x="811" y="102"/>
                      </a:lnTo>
                      <a:lnTo>
                        <a:pt x="814" y="96"/>
                      </a:lnTo>
                      <a:lnTo>
                        <a:pt x="819" y="86"/>
                      </a:lnTo>
                      <a:lnTo>
                        <a:pt x="828" y="72"/>
                      </a:lnTo>
                      <a:lnTo>
                        <a:pt x="834" y="63"/>
                      </a:lnTo>
                      <a:lnTo>
                        <a:pt x="840" y="46"/>
                      </a:lnTo>
                      <a:lnTo>
                        <a:pt x="848" y="33"/>
                      </a:lnTo>
                      <a:lnTo>
                        <a:pt x="856" y="26"/>
                      </a:lnTo>
                      <a:lnTo>
                        <a:pt x="864" y="20"/>
                      </a:lnTo>
                      <a:lnTo>
                        <a:pt x="875" y="16"/>
                      </a:lnTo>
                      <a:lnTo>
                        <a:pt x="888" y="13"/>
                      </a:lnTo>
                      <a:lnTo>
                        <a:pt x="905" y="9"/>
                      </a:lnTo>
                      <a:lnTo>
                        <a:pt x="918" y="6"/>
                      </a:lnTo>
                      <a:lnTo>
                        <a:pt x="932" y="4"/>
                      </a:lnTo>
                      <a:lnTo>
                        <a:pt x="938" y="1"/>
                      </a:lnTo>
                      <a:lnTo>
                        <a:pt x="939" y="0"/>
                      </a:lnTo>
                      <a:lnTo>
                        <a:pt x="940" y="2"/>
                      </a:lnTo>
                      <a:lnTo>
                        <a:pt x="941" y="3"/>
                      </a:lnTo>
                      <a:lnTo>
                        <a:pt x="944" y="7"/>
                      </a:lnTo>
                      <a:lnTo>
                        <a:pt x="947" y="11"/>
                      </a:lnTo>
                      <a:lnTo>
                        <a:pt x="951" y="14"/>
                      </a:lnTo>
                      <a:lnTo>
                        <a:pt x="959" y="18"/>
                      </a:lnTo>
                      <a:lnTo>
                        <a:pt x="964" y="18"/>
                      </a:lnTo>
                      <a:lnTo>
                        <a:pt x="968" y="19"/>
                      </a:lnTo>
                      <a:lnTo>
                        <a:pt x="973" y="21"/>
                      </a:lnTo>
                      <a:lnTo>
                        <a:pt x="980" y="19"/>
                      </a:lnTo>
                      <a:lnTo>
                        <a:pt x="982" y="19"/>
                      </a:lnTo>
                      <a:lnTo>
                        <a:pt x="986" y="19"/>
                      </a:lnTo>
                      <a:lnTo>
                        <a:pt x="990" y="19"/>
                      </a:lnTo>
                      <a:lnTo>
                        <a:pt x="995" y="21"/>
                      </a:lnTo>
                      <a:lnTo>
                        <a:pt x="997" y="21"/>
                      </a:lnTo>
                      <a:lnTo>
                        <a:pt x="1000" y="21"/>
                      </a:lnTo>
                      <a:lnTo>
                        <a:pt x="1002" y="20"/>
                      </a:lnTo>
                      <a:lnTo>
                        <a:pt x="1005" y="17"/>
                      </a:lnTo>
                      <a:lnTo>
                        <a:pt x="1007" y="16"/>
                      </a:lnTo>
                      <a:lnTo>
                        <a:pt x="1010" y="18"/>
                      </a:lnTo>
                      <a:lnTo>
                        <a:pt x="1014" y="20"/>
                      </a:lnTo>
                      <a:lnTo>
                        <a:pt x="1016" y="20"/>
                      </a:lnTo>
                      <a:lnTo>
                        <a:pt x="1019" y="20"/>
                      </a:lnTo>
                      <a:lnTo>
                        <a:pt x="1020" y="23"/>
                      </a:lnTo>
                      <a:lnTo>
                        <a:pt x="1020" y="33"/>
                      </a:lnTo>
                      <a:lnTo>
                        <a:pt x="1020" y="36"/>
                      </a:lnTo>
                      <a:lnTo>
                        <a:pt x="1021" y="40"/>
                      </a:lnTo>
                      <a:lnTo>
                        <a:pt x="1023" y="46"/>
                      </a:lnTo>
                      <a:lnTo>
                        <a:pt x="1027" y="54"/>
                      </a:lnTo>
                      <a:lnTo>
                        <a:pt x="1031" y="64"/>
                      </a:lnTo>
                      <a:lnTo>
                        <a:pt x="1035" y="72"/>
                      </a:lnTo>
                      <a:lnTo>
                        <a:pt x="1041" y="84"/>
                      </a:lnTo>
                      <a:lnTo>
                        <a:pt x="1049" y="100"/>
                      </a:lnTo>
                      <a:lnTo>
                        <a:pt x="1052" y="112"/>
                      </a:lnTo>
                      <a:lnTo>
                        <a:pt x="1053" y="121"/>
                      </a:lnTo>
                      <a:lnTo>
                        <a:pt x="1055" y="125"/>
                      </a:lnTo>
                      <a:lnTo>
                        <a:pt x="1056" y="126"/>
                      </a:lnTo>
                      <a:lnTo>
                        <a:pt x="1059" y="132"/>
                      </a:lnTo>
                      <a:lnTo>
                        <a:pt x="1069" y="142"/>
                      </a:lnTo>
                      <a:lnTo>
                        <a:pt x="1073" y="147"/>
                      </a:lnTo>
                      <a:lnTo>
                        <a:pt x="1075" y="154"/>
                      </a:lnTo>
                      <a:lnTo>
                        <a:pt x="1075" y="159"/>
                      </a:lnTo>
                      <a:lnTo>
                        <a:pt x="1076" y="164"/>
                      </a:lnTo>
                      <a:lnTo>
                        <a:pt x="1077" y="162"/>
                      </a:lnTo>
                      <a:lnTo>
                        <a:pt x="1080" y="162"/>
                      </a:lnTo>
                      <a:lnTo>
                        <a:pt x="1081" y="162"/>
                      </a:lnTo>
                      <a:lnTo>
                        <a:pt x="1084" y="162"/>
                      </a:lnTo>
                      <a:lnTo>
                        <a:pt x="1087" y="160"/>
                      </a:lnTo>
                      <a:lnTo>
                        <a:pt x="1090" y="159"/>
                      </a:lnTo>
                      <a:lnTo>
                        <a:pt x="1093" y="156"/>
                      </a:lnTo>
                      <a:lnTo>
                        <a:pt x="1100" y="152"/>
                      </a:lnTo>
                      <a:lnTo>
                        <a:pt x="1107" y="148"/>
                      </a:lnTo>
                      <a:lnTo>
                        <a:pt x="1113" y="141"/>
                      </a:lnTo>
                      <a:lnTo>
                        <a:pt x="1120" y="131"/>
                      </a:lnTo>
                      <a:lnTo>
                        <a:pt x="1125" y="125"/>
                      </a:lnTo>
                      <a:lnTo>
                        <a:pt x="1130" y="120"/>
                      </a:lnTo>
                      <a:lnTo>
                        <a:pt x="1135" y="116"/>
                      </a:lnTo>
                      <a:lnTo>
                        <a:pt x="1139" y="115"/>
                      </a:lnTo>
                      <a:lnTo>
                        <a:pt x="1144" y="114"/>
                      </a:lnTo>
                      <a:lnTo>
                        <a:pt x="1150" y="114"/>
                      </a:lnTo>
                      <a:lnTo>
                        <a:pt x="1157" y="113"/>
                      </a:lnTo>
                      <a:lnTo>
                        <a:pt x="1165" y="111"/>
                      </a:lnTo>
                      <a:lnTo>
                        <a:pt x="1173" y="110"/>
                      </a:lnTo>
                      <a:lnTo>
                        <a:pt x="1183" y="107"/>
                      </a:lnTo>
                      <a:lnTo>
                        <a:pt x="1190" y="108"/>
                      </a:lnTo>
                      <a:lnTo>
                        <a:pt x="1201" y="106"/>
                      </a:lnTo>
                      <a:lnTo>
                        <a:pt x="1206" y="103"/>
                      </a:lnTo>
                      <a:lnTo>
                        <a:pt x="1211" y="99"/>
                      </a:lnTo>
                      <a:lnTo>
                        <a:pt x="1217" y="93"/>
                      </a:lnTo>
                      <a:lnTo>
                        <a:pt x="1223" y="88"/>
                      </a:lnTo>
                      <a:lnTo>
                        <a:pt x="1228" y="85"/>
                      </a:lnTo>
                      <a:lnTo>
                        <a:pt x="1231" y="83"/>
                      </a:lnTo>
                      <a:lnTo>
                        <a:pt x="1234" y="83"/>
                      </a:lnTo>
                      <a:lnTo>
                        <a:pt x="1239" y="83"/>
                      </a:lnTo>
                      <a:lnTo>
                        <a:pt x="1249" y="83"/>
                      </a:lnTo>
                      <a:lnTo>
                        <a:pt x="1260" y="82"/>
                      </a:lnTo>
                      <a:lnTo>
                        <a:pt x="1263" y="82"/>
                      </a:lnTo>
                      <a:lnTo>
                        <a:pt x="1265" y="88"/>
                      </a:lnTo>
                      <a:lnTo>
                        <a:pt x="1267" y="92"/>
                      </a:lnTo>
                      <a:lnTo>
                        <a:pt x="1269" y="94"/>
                      </a:lnTo>
                      <a:lnTo>
                        <a:pt x="1271" y="96"/>
                      </a:lnTo>
                      <a:lnTo>
                        <a:pt x="1272" y="99"/>
                      </a:lnTo>
                      <a:lnTo>
                        <a:pt x="1274" y="103"/>
                      </a:lnTo>
                      <a:lnTo>
                        <a:pt x="1279" y="106"/>
                      </a:lnTo>
                      <a:lnTo>
                        <a:pt x="1284" y="111"/>
                      </a:lnTo>
                      <a:lnTo>
                        <a:pt x="1286" y="109"/>
                      </a:lnTo>
                      <a:lnTo>
                        <a:pt x="1288" y="109"/>
                      </a:lnTo>
                      <a:lnTo>
                        <a:pt x="1291" y="108"/>
                      </a:lnTo>
                      <a:lnTo>
                        <a:pt x="1295" y="105"/>
                      </a:lnTo>
                      <a:lnTo>
                        <a:pt x="1297" y="103"/>
                      </a:lnTo>
                      <a:lnTo>
                        <a:pt x="1303" y="96"/>
                      </a:lnTo>
                      <a:lnTo>
                        <a:pt x="1307" y="91"/>
                      </a:lnTo>
                      <a:lnTo>
                        <a:pt x="1313" y="85"/>
                      </a:lnTo>
                      <a:lnTo>
                        <a:pt x="1320" y="78"/>
                      </a:lnTo>
                      <a:lnTo>
                        <a:pt x="1322" y="77"/>
                      </a:lnTo>
                      <a:lnTo>
                        <a:pt x="1334" y="74"/>
                      </a:lnTo>
                      <a:lnTo>
                        <a:pt x="1343" y="76"/>
                      </a:lnTo>
                      <a:lnTo>
                        <a:pt x="1357" y="82"/>
                      </a:lnTo>
                      <a:lnTo>
                        <a:pt x="1372" y="82"/>
                      </a:lnTo>
                      <a:lnTo>
                        <a:pt x="1379" y="78"/>
                      </a:lnTo>
                      <a:lnTo>
                        <a:pt x="1382" y="78"/>
                      </a:lnTo>
                      <a:lnTo>
                        <a:pt x="1383" y="78"/>
                      </a:lnTo>
                      <a:lnTo>
                        <a:pt x="1393" y="77"/>
                      </a:lnTo>
                      <a:lnTo>
                        <a:pt x="1397" y="77"/>
                      </a:lnTo>
                      <a:lnTo>
                        <a:pt x="1400" y="77"/>
                      </a:lnTo>
                      <a:lnTo>
                        <a:pt x="1402" y="77"/>
                      </a:lnTo>
                      <a:lnTo>
                        <a:pt x="1403" y="78"/>
                      </a:lnTo>
                      <a:lnTo>
                        <a:pt x="1406" y="78"/>
                      </a:lnTo>
                      <a:lnTo>
                        <a:pt x="1409" y="78"/>
                      </a:lnTo>
                      <a:lnTo>
                        <a:pt x="1412" y="80"/>
                      </a:lnTo>
                      <a:lnTo>
                        <a:pt x="1415" y="78"/>
                      </a:lnTo>
                      <a:lnTo>
                        <a:pt x="1425" y="76"/>
                      </a:lnTo>
                      <a:lnTo>
                        <a:pt x="1428" y="74"/>
                      </a:lnTo>
                      <a:lnTo>
                        <a:pt x="1435" y="75"/>
                      </a:lnTo>
                      <a:lnTo>
                        <a:pt x="1443" y="76"/>
                      </a:lnTo>
                      <a:lnTo>
                        <a:pt x="1447" y="76"/>
                      </a:lnTo>
                      <a:lnTo>
                        <a:pt x="1452" y="75"/>
                      </a:lnTo>
                      <a:lnTo>
                        <a:pt x="1455" y="73"/>
                      </a:lnTo>
                      <a:lnTo>
                        <a:pt x="1458" y="72"/>
                      </a:lnTo>
                      <a:lnTo>
                        <a:pt x="1461" y="70"/>
                      </a:lnTo>
                      <a:lnTo>
                        <a:pt x="1465" y="72"/>
                      </a:lnTo>
                      <a:lnTo>
                        <a:pt x="1468" y="72"/>
                      </a:lnTo>
                      <a:lnTo>
                        <a:pt x="1472" y="71"/>
                      </a:lnTo>
                      <a:lnTo>
                        <a:pt x="1478" y="68"/>
                      </a:lnTo>
                      <a:lnTo>
                        <a:pt x="1478" y="71"/>
                      </a:lnTo>
                      <a:lnTo>
                        <a:pt x="1481" y="72"/>
                      </a:lnTo>
                      <a:lnTo>
                        <a:pt x="1484" y="73"/>
                      </a:lnTo>
                      <a:lnTo>
                        <a:pt x="1488" y="74"/>
                      </a:lnTo>
                      <a:lnTo>
                        <a:pt x="1492" y="71"/>
                      </a:lnTo>
                      <a:lnTo>
                        <a:pt x="1495" y="73"/>
                      </a:lnTo>
                      <a:lnTo>
                        <a:pt x="1504" y="76"/>
                      </a:lnTo>
                      <a:lnTo>
                        <a:pt x="1506" y="79"/>
                      </a:lnTo>
                      <a:lnTo>
                        <a:pt x="1512" y="79"/>
                      </a:lnTo>
                      <a:lnTo>
                        <a:pt x="1515" y="82"/>
                      </a:lnTo>
                      <a:lnTo>
                        <a:pt x="1518" y="83"/>
                      </a:lnTo>
                      <a:lnTo>
                        <a:pt x="1520" y="82"/>
                      </a:lnTo>
                      <a:lnTo>
                        <a:pt x="1523" y="82"/>
                      </a:lnTo>
                      <a:lnTo>
                        <a:pt x="1524" y="83"/>
                      </a:lnTo>
                      <a:lnTo>
                        <a:pt x="1525" y="84"/>
                      </a:lnTo>
                      <a:lnTo>
                        <a:pt x="1528" y="88"/>
                      </a:lnTo>
                      <a:lnTo>
                        <a:pt x="1531" y="89"/>
                      </a:lnTo>
                      <a:lnTo>
                        <a:pt x="1534" y="94"/>
                      </a:lnTo>
                      <a:lnTo>
                        <a:pt x="1536" y="98"/>
                      </a:lnTo>
                      <a:lnTo>
                        <a:pt x="1538" y="98"/>
                      </a:lnTo>
                      <a:lnTo>
                        <a:pt x="1544" y="103"/>
                      </a:lnTo>
                      <a:lnTo>
                        <a:pt x="1547" y="100"/>
                      </a:lnTo>
                      <a:lnTo>
                        <a:pt x="1549" y="100"/>
                      </a:lnTo>
                      <a:lnTo>
                        <a:pt x="1549" y="99"/>
                      </a:lnTo>
                      <a:lnTo>
                        <a:pt x="1552" y="99"/>
                      </a:lnTo>
                      <a:lnTo>
                        <a:pt x="1554" y="97"/>
                      </a:lnTo>
                      <a:lnTo>
                        <a:pt x="1557" y="95"/>
                      </a:lnTo>
                      <a:lnTo>
                        <a:pt x="1560" y="95"/>
                      </a:lnTo>
                      <a:lnTo>
                        <a:pt x="1562" y="94"/>
                      </a:lnTo>
                      <a:lnTo>
                        <a:pt x="1563" y="93"/>
                      </a:lnTo>
                      <a:lnTo>
                        <a:pt x="1564" y="91"/>
                      </a:lnTo>
                      <a:lnTo>
                        <a:pt x="1566" y="88"/>
                      </a:lnTo>
                      <a:lnTo>
                        <a:pt x="1568" y="88"/>
                      </a:lnTo>
                      <a:lnTo>
                        <a:pt x="1568" y="84"/>
                      </a:lnTo>
                      <a:lnTo>
                        <a:pt x="1575" y="76"/>
                      </a:lnTo>
                      <a:lnTo>
                        <a:pt x="1582" y="74"/>
                      </a:lnTo>
                      <a:lnTo>
                        <a:pt x="1583" y="72"/>
                      </a:lnTo>
                      <a:lnTo>
                        <a:pt x="1582" y="70"/>
                      </a:lnTo>
                      <a:lnTo>
                        <a:pt x="1583" y="68"/>
                      </a:lnTo>
                      <a:lnTo>
                        <a:pt x="1587" y="66"/>
                      </a:lnTo>
                      <a:lnTo>
                        <a:pt x="1596" y="64"/>
                      </a:lnTo>
                      <a:lnTo>
                        <a:pt x="1598" y="61"/>
                      </a:lnTo>
                      <a:lnTo>
                        <a:pt x="1601" y="60"/>
                      </a:lnTo>
                      <a:lnTo>
                        <a:pt x="1602" y="58"/>
                      </a:lnTo>
                      <a:lnTo>
                        <a:pt x="1614" y="54"/>
                      </a:lnTo>
                      <a:lnTo>
                        <a:pt x="1619" y="52"/>
                      </a:lnTo>
                      <a:lnTo>
                        <a:pt x="1621" y="51"/>
                      </a:lnTo>
                      <a:lnTo>
                        <a:pt x="1624" y="50"/>
                      </a:lnTo>
                      <a:lnTo>
                        <a:pt x="1626" y="49"/>
                      </a:lnTo>
                      <a:lnTo>
                        <a:pt x="1628" y="47"/>
                      </a:lnTo>
                      <a:lnTo>
                        <a:pt x="1630" y="46"/>
                      </a:lnTo>
                      <a:lnTo>
                        <a:pt x="1633" y="45"/>
                      </a:lnTo>
                      <a:lnTo>
                        <a:pt x="1634" y="43"/>
                      </a:lnTo>
                      <a:lnTo>
                        <a:pt x="1635" y="44"/>
                      </a:lnTo>
                      <a:lnTo>
                        <a:pt x="1646" y="53"/>
                      </a:lnTo>
                      <a:lnTo>
                        <a:pt x="1649" y="55"/>
                      </a:lnTo>
                      <a:lnTo>
                        <a:pt x="1649" y="58"/>
                      </a:lnTo>
                      <a:lnTo>
                        <a:pt x="1658" y="60"/>
                      </a:lnTo>
                      <a:lnTo>
                        <a:pt x="1668" y="67"/>
                      </a:lnTo>
                      <a:lnTo>
                        <a:pt x="1681" y="75"/>
                      </a:lnTo>
                      <a:lnTo>
                        <a:pt x="1691" y="83"/>
                      </a:lnTo>
                      <a:lnTo>
                        <a:pt x="1691" y="86"/>
                      </a:lnTo>
                      <a:lnTo>
                        <a:pt x="1697" y="93"/>
                      </a:lnTo>
                      <a:lnTo>
                        <a:pt x="1700" y="97"/>
                      </a:lnTo>
                      <a:lnTo>
                        <a:pt x="1700" y="100"/>
                      </a:lnTo>
                      <a:lnTo>
                        <a:pt x="1700" y="104"/>
                      </a:lnTo>
                      <a:lnTo>
                        <a:pt x="1699" y="108"/>
                      </a:lnTo>
                      <a:lnTo>
                        <a:pt x="1699" y="111"/>
                      </a:lnTo>
                      <a:lnTo>
                        <a:pt x="1700" y="113"/>
                      </a:lnTo>
                      <a:lnTo>
                        <a:pt x="1703" y="115"/>
                      </a:lnTo>
                      <a:lnTo>
                        <a:pt x="1703" y="118"/>
                      </a:lnTo>
                      <a:lnTo>
                        <a:pt x="1703" y="122"/>
                      </a:lnTo>
                      <a:lnTo>
                        <a:pt x="1705" y="123"/>
                      </a:lnTo>
                      <a:lnTo>
                        <a:pt x="1706" y="124"/>
                      </a:lnTo>
                      <a:lnTo>
                        <a:pt x="1708" y="123"/>
                      </a:lnTo>
                      <a:lnTo>
                        <a:pt x="1711" y="124"/>
                      </a:lnTo>
                      <a:lnTo>
                        <a:pt x="1711" y="133"/>
                      </a:lnTo>
                      <a:lnTo>
                        <a:pt x="1713" y="136"/>
                      </a:lnTo>
                      <a:lnTo>
                        <a:pt x="1716" y="141"/>
                      </a:lnTo>
                      <a:lnTo>
                        <a:pt x="1715" y="150"/>
                      </a:lnTo>
                      <a:lnTo>
                        <a:pt x="1717" y="153"/>
                      </a:lnTo>
                      <a:lnTo>
                        <a:pt x="1716" y="154"/>
                      </a:lnTo>
                      <a:lnTo>
                        <a:pt x="1714" y="156"/>
                      </a:lnTo>
                      <a:lnTo>
                        <a:pt x="1713" y="159"/>
                      </a:lnTo>
                      <a:lnTo>
                        <a:pt x="1712" y="161"/>
                      </a:lnTo>
                      <a:lnTo>
                        <a:pt x="1711" y="163"/>
                      </a:lnTo>
                      <a:lnTo>
                        <a:pt x="1711" y="165"/>
                      </a:lnTo>
                      <a:lnTo>
                        <a:pt x="1710" y="166"/>
                      </a:lnTo>
                      <a:lnTo>
                        <a:pt x="1710" y="168"/>
                      </a:lnTo>
                      <a:lnTo>
                        <a:pt x="1710" y="171"/>
                      </a:lnTo>
                      <a:lnTo>
                        <a:pt x="1709" y="175"/>
                      </a:lnTo>
                      <a:lnTo>
                        <a:pt x="1708" y="180"/>
                      </a:lnTo>
                      <a:lnTo>
                        <a:pt x="1708" y="182"/>
                      </a:lnTo>
                      <a:lnTo>
                        <a:pt x="1707" y="185"/>
                      </a:lnTo>
                      <a:lnTo>
                        <a:pt x="1707" y="186"/>
                      </a:lnTo>
                      <a:lnTo>
                        <a:pt x="1708" y="192"/>
                      </a:lnTo>
                      <a:lnTo>
                        <a:pt x="1710" y="195"/>
                      </a:lnTo>
                      <a:lnTo>
                        <a:pt x="1714" y="199"/>
                      </a:lnTo>
                      <a:lnTo>
                        <a:pt x="1719" y="202"/>
                      </a:lnTo>
                      <a:lnTo>
                        <a:pt x="1723" y="207"/>
                      </a:lnTo>
                      <a:lnTo>
                        <a:pt x="1727" y="209"/>
                      </a:lnTo>
                      <a:lnTo>
                        <a:pt x="1727" y="214"/>
                      </a:lnTo>
                      <a:lnTo>
                        <a:pt x="1729" y="218"/>
                      </a:lnTo>
                      <a:lnTo>
                        <a:pt x="1733" y="223"/>
                      </a:lnTo>
                      <a:lnTo>
                        <a:pt x="1733" y="228"/>
                      </a:lnTo>
                      <a:lnTo>
                        <a:pt x="1739" y="231"/>
                      </a:lnTo>
                      <a:lnTo>
                        <a:pt x="1743" y="234"/>
                      </a:lnTo>
                      <a:lnTo>
                        <a:pt x="1750" y="237"/>
                      </a:lnTo>
                      <a:lnTo>
                        <a:pt x="1752" y="238"/>
                      </a:lnTo>
                      <a:lnTo>
                        <a:pt x="1752" y="240"/>
                      </a:lnTo>
                      <a:lnTo>
                        <a:pt x="1755" y="242"/>
                      </a:lnTo>
                      <a:lnTo>
                        <a:pt x="1758" y="243"/>
                      </a:lnTo>
                      <a:lnTo>
                        <a:pt x="1760" y="245"/>
                      </a:lnTo>
                      <a:lnTo>
                        <a:pt x="1761" y="247"/>
                      </a:lnTo>
                      <a:lnTo>
                        <a:pt x="1761" y="248"/>
                      </a:lnTo>
                      <a:lnTo>
                        <a:pt x="1762" y="251"/>
                      </a:lnTo>
                      <a:lnTo>
                        <a:pt x="1763" y="253"/>
                      </a:lnTo>
                      <a:lnTo>
                        <a:pt x="1765" y="254"/>
                      </a:lnTo>
                      <a:lnTo>
                        <a:pt x="1767" y="256"/>
                      </a:lnTo>
                      <a:lnTo>
                        <a:pt x="1769" y="258"/>
                      </a:lnTo>
                      <a:lnTo>
                        <a:pt x="1770" y="260"/>
                      </a:lnTo>
                      <a:lnTo>
                        <a:pt x="1770" y="262"/>
                      </a:lnTo>
                      <a:lnTo>
                        <a:pt x="1768" y="264"/>
                      </a:lnTo>
                      <a:lnTo>
                        <a:pt x="1768" y="266"/>
                      </a:lnTo>
                      <a:lnTo>
                        <a:pt x="1769" y="268"/>
                      </a:lnTo>
                      <a:lnTo>
                        <a:pt x="1773" y="269"/>
                      </a:lnTo>
                      <a:lnTo>
                        <a:pt x="1773" y="271"/>
                      </a:lnTo>
                      <a:lnTo>
                        <a:pt x="1773" y="275"/>
                      </a:lnTo>
                      <a:lnTo>
                        <a:pt x="1775" y="276"/>
                      </a:lnTo>
                      <a:lnTo>
                        <a:pt x="1776" y="276"/>
                      </a:lnTo>
                      <a:lnTo>
                        <a:pt x="1780" y="279"/>
                      </a:lnTo>
                      <a:lnTo>
                        <a:pt x="1782" y="281"/>
                      </a:lnTo>
                      <a:lnTo>
                        <a:pt x="1783" y="282"/>
                      </a:lnTo>
                      <a:lnTo>
                        <a:pt x="1784" y="284"/>
                      </a:lnTo>
                      <a:lnTo>
                        <a:pt x="1785" y="287"/>
                      </a:lnTo>
                      <a:lnTo>
                        <a:pt x="1784" y="291"/>
                      </a:lnTo>
                      <a:lnTo>
                        <a:pt x="1784" y="294"/>
                      </a:lnTo>
                      <a:lnTo>
                        <a:pt x="1784" y="296"/>
                      </a:lnTo>
                      <a:lnTo>
                        <a:pt x="1788" y="297"/>
                      </a:lnTo>
                      <a:lnTo>
                        <a:pt x="1790" y="296"/>
                      </a:lnTo>
                      <a:lnTo>
                        <a:pt x="1791" y="298"/>
                      </a:lnTo>
                      <a:lnTo>
                        <a:pt x="1791" y="300"/>
                      </a:lnTo>
                      <a:lnTo>
                        <a:pt x="1791" y="302"/>
                      </a:lnTo>
                      <a:lnTo>
                        <a:pt x="1790" y="305"/>
                      </a:lnTo>
                      <a:lnTo>
                        <a:pt x="1792" y="308"/>
                      </a:lnTo>
                      <a:lnTo>
                        <a:pt x="1793" y="309"/>
                      </a:lnTo>
                      <a:lnTo>
                        <a:pt x="1795" y="310"/>
                      </a:lnTo>
                      <a:lnTo>
                        <a:pt x="1797" y="312"/>
                      </a:lnTo>
                      <a:lnTo>
                        <a:pt x="1798" y="315"/>
                      </a:lnTo>
                      <a:lnTo>
                        <a:pt x="1799" y="316"/>
                      </a:lnTo>
                      <a:lnTo>
                        <a:pt x="1801" y="318"/>
                      </a:lnTo>
                      <a:lnTo>
                        <a:pt x="1806" y="318"/>
                      </a:lnTo>
                      <a:lnTo>
                        <a:pt x="1808" y="320"/>
                      </a:lnTo>
                      <a:lnTo>
                        <a:pt x="1809" y="322"/>
                      </a:lnTo>
                      <a:lnTo>
                        <a:pt x="1810" y="324"/>
                      </a:lnTo>
                      <a:lnTo>
                        <a:pt x="1813" y="327"/>
                      </a:lnTo>
                      <a:lnTo>
                        <a:pt x="1814" y="325"/>
                      </a:lnTo>
                      <a:lnTo>
                        <a:pt x="1818" y="326"/>
                      </a:lnTo>
                      <a:lnTo>
                        <a:pt x="1819" y="328"/>
                      </a:lnTo>
                      <a:lnTo>
                        <a:pt x="1822" y="328"/>
                      </a:lnTo>
                      <a:lnTo>
                        <a:pt x="1823" y="330"/>
                      </a:lnTo>
                      <a:lnTo>
                        <a:pt x="1825" y="331"/>
                      </a:lnTo>
                      <a:lnTo>
                        <a:pt x="1828" y="332"/>
                      </a:lnTo>
                      <a:lnTo>
                        <a:pt x="1831" y="334"/>
                      </a:lnTo>
                      <a:lnTo>
                        <a:pt x="1833" y="334"/>
                      </a:lnTo>
                      <a:lnTo>
                        <a:pt x="1837" y="335"/>
                      </a:lnTo>
                      <a:lnTo>
                        <a:pt x="1841" y="338"/>
                      </a:lnTo>
                      <a:lnTo>
                        <a:pt x="1842" y="341"/>
                      </a:lnTo>
                      <a:lnTo>
                        <a:pt x="1845" y="341"/>
                      </a:lnTo>
                      <a:lnTo>
                        <a:pt x="1847" y="344"/>
                      </a:lnTo>
                      <a:lnTo>
                        <a:pt x="1848" y="346"/>
                      </a:lnTo>
                      <a:lnTo>
                        <a:pt x="1849" y="349"/>
                      </a:lnTo>
                      <a:lnTo>
                        <a:pt x="1851" y="351"/>
                      </a:lnTo>
                      <a:lnTo>
                        <a:pt x="1852" y="355"/>
                      </a:lnTo>
                      <a:lnTo>
                        <a:pt x="1856" y="357"/>
                      </a:lnTo>
                      <a:lnTo>
                        <a:pt x="1858" y="358"/>
                      </a:lnTo>
                      <a:lnTo>
                        <a:pt x="1862" y="358"/>
                      </a:lnTo>
                      <a:lnTo>
                        <a:pt x="1866" y="362"/>
                      </a:lnTo>
                      <a:lnTo>
                        <a:pt x="1867" y="363"/>
                      </a:lnTo>
                      <a:lnTo>
                        <a:pt x="1869" y="363"/>
                      </a:lnTo>
                      <a:lnTo>
                        <a:pt x="1871" y="364"/>
                      </a:lnTo>
                      <a:lnTo>
                        <a:pt x="1873" y="364"/>
                      </a:lnTo>
                      <a:lnTo>
                        <a:pt x="1875" y="365"/>
                      </a:lnTo>
                      <a:lnTo>
                        <a:pt x="1876" y="366"/>
                      </a:lnTo>
                      <a:lnTo>
                        <a:pt x="1877" y="367"/>
                      </a:lnTo>
                      <a:lnTo>
                        <a:pt x="1879" y="367"/>
                      </a:lnTo>
                      <a:lnTo>
                        <a:pt x="1882" y="366"/>
                      </a:lnTo>
                      <a:lnTo>
                        <a:pt x="1884" y="366"/>
                      </a:lnTo>
                      <a:lnTo>
                        <a:pt x="1886" y="365"/>
                      </a:lnTo>
                      <a:lnTo>
                        <a:pt x="1889" y="366"/>
                      </a:lnTo>
                      <a:lnTo>
                        <a:pt x="1891" y="365"/>
                      </a:lnTo>
                      <a:lnTo>
                        <a:pt x="1894" y="365"/>
                      </a:lnTo>
                      <a:lnTo>
                        <a:pt x="1894" y="368"/>
                      </a:lnTo>
                      <a:lnTo>
                        <a:pt x="1894" y="371"/>
                      </a:lnTo>
                      <a:lnTo>
                        <a:pt x="1895" y="373"/>
                      </a:lnTo>
                      <a:lnTo>
                        <a:pt x="1898" y="376"/>
                      </a:lnTo>
                      <a:lnTo>
                        <a:pt x="1901" y="380"/>
                      </a:lnTo>
                      <a:lnTo>
                        <a:pt x="1901" y="382"/>
                      </a:lnTo>
                      <a:lnTo>
                        <a:pt x="1900" y="387"/>
                      </a:lnTo>
                      <a:lnTo>
                        <a:pt x="1903" y="389"/>
                      </a:lnTo>
                      <a:lnTo>
                        <a:pt x="1903" y="392"/>
                      </a:lnTo>
                      <a:lnTo>
                        <a:pt x="1902" y="393"/>
                      </a:lnTo>
                      <a:lnTo>
                        <a:pt x="1901" y="394"/>
                      </a:lnTo>
                      <a:lnTo>
                        <a:pt x="1901" y="396"/>
                      </a:lnTo>
                      <a:lnTo>
                        <a:pt x="1902" y="397"/>
                      </a:lnTo>
                      <a:lnTo>
                        <a:pt x="1904" y="398"/>
                      </a:lnTo>
                      <a:lnTo>
                        <a:pt x="1905" y="400"/>
                      </a:lnTo>
                      <a:lnTo>
                        <a:pt x="1905" y="401"/>
                      </a:lnTo>
                      <a:lnTo>
                        <a:pt x="1907" y="401"/>
                      </a:lnTo>
                      <a:lnTo>
                        <a:pt x="1909" y="400"/>
                      </a:lnTo>
                      <a:lnTo>
                        <a:pt x="1911" y="399"/>
                      </a:lnTo>
                      <a:lnTo>
                        <a:pt x="1913" y="400"/>
                      </a:lnTo>
                      <a:lnTo>
                        <a:pt x="1914" y="401"/>
                      </a:lnTo>
                      <a:lnTo>
                        <a:pt x="1914" y="403"/>
                      </a:lnTo>
                      <a:lnTo>
                        <a:pt x="1919" y="407"/>
                      </a:lnTo>
                      <a:lnTo>
                        <a:pt x="1920" y="406"/>
                      </a:lnTo>
                      <a:lnTo>
                        <a:pt x="1922" y="406"/>
                      </a:lnTo>
                      <a:lnTo>
                        <a:pt x="1924" y="407"/>
                      </a:lnTo>
                      <a:lnTo>
                        <a:pt x="1924" y="409"/>
                      </a:lnTo>
                      <a:lnTo>
                        <a:pt x="1923" y="411"/>
                      </a:lnTo>
                      <a:lnTo>
                        <a:pt x="1923" y="413"/>
                      </a:lnTo>
                      <a:lnTo>
                        <a:pt x="1924" y="414"/>
                      </a:lnTo>
                      <a:lnTo>
                        <a:pt x="1926" y="415"/>
                      </a:lnTo>
                      <a:lnTo>
                        <a:pt x="1928" y="417"/>
                      </a:lnTo>
                      <a:lnTo>
                        <a:pt x="1929" y="418"/>
                      </a:lnTo>
                      <a:lnTo>
                        <a:pt x="1929" y="420"/>
                      </a:lnTo>
                      <a:lnTo>
                        <a:pt x="1932" y="422"/>
                      </a:lnTo>
                      <a:lnTo>
                        <a:pt x="1933" y="423"/>
                      </a:lnTo>
                      <a:lnTo>
                        <a:pt x="1934" y="424"/>
                      </a:lnTo>
                      <a:lnTo>
                        <a:pt x="1933" y="427"/>
                      </a:lnTo>
                      <a:lnTo>
                        <a:pt x="1932" y="429"/>
                      </a:lnTo>
                      <a:lnTo>
                        <a:pt x="1932" y="431"/>
                      </a:lnTo>
                      <a:lnTo>
                        <a:pt x="1932" y="433"/>
                      </a:lnTo>
                      <a:lnTo>
                        <a:pt x="1935" y="436"/>
                      </a:lnTo>
                      <a:lnTo>
                        <a:pt x="1936" y="436"/>
                      </a:lnTo>
                      <a:lnTo>
                        <a:pt x="1939" y="437"/>
                      </a:lnTo>
                      <a:lnTo>
                        <a:pt x="1940" y="439"/>
                      </a:lnTo>
                      <a:lnTo>
                        <a:pt x="1940" y="441"/>
                      </a:lnTo>
                      <a:lnTo>
                        <a:pt x="1941" y="442"/>
                      </a:lnTo>
                      <a:lnTo>
                        <a:pt x="1939" y="443"/>
                      </a:lnTo>
                      <a:lnTo>
                        <a:pt x="1938" y="444"/>
                      </a:lnTo>
                      <a:lnTo>
                        <a:pt x="1936" y="445"/>
                      </a:lnTo>
                      <a:lnTo>
                        <a:pt x="1933" y="446"/>
                      </a:lnTo>
                      <a:lnTo>
                        <a:pt x="1933" y="448"/>
                      </a:lnTo>
                      <a:lnTo>
                        <a:pt x="1931" y="448"/>
                      </a:lnTo>
                      <a:lnTo>
                        <a:pt x="1930" y="450"/>
                      </a:lnTo>
                      <a:lnTo>
                        <a:pt x="1933" y="452"/>
                      </a:lnTo>
                      <a:lnTo>
                        <a:pt x="1936" y="454"/>
                      </a:lnTo>
                      <a:lnTo>
                        <a:pt x="1939" y="454"/>
                      </a:lnTo>
                      <a:lnTo>
                        <a:pt x="1941" y="455"/>
                      </a:lnTo>
                      <a:lnTo>
                        <a:pt x="1943" y="458"/>
                      </a:lnTo>
                      <a:lnTo>
                        <a:pt x="1942" y="460"/>
                      </a:lnTo>
                      <a:lnTo>
                        <a:pt x="1940" y="462"/>
                      </a:lnTo>
                      <a:lnTo>
                        <a:pt x="1940" y="464"/>
                      </a:lnTo>
                      <a:lnTo>
                        <a:pt x="1940" y="466"/>
                      </a:lnTo>
                      <a:lnTo>
                        <a:pt x="1940" y="469"/>
                      </a:lnTo>
                      <a:lnTo>
                        <a:pt x="1939" y="470"/>
                      </a:lnTo>
                      <a:lnTo>
                        <a:pt x="1937" y="472"/>
                      </a:lnTo>
                      <a:lnTo>
                        <a:pt x="1938" y="473"/>
                      </a:lnTo>
                      <a:lnTo>
                        <a:pt x="1938" y="476"/>
                      </a:lnTo>
                      <a:lnTo>
                        <a:pt x="1936" y="479"/>
                      </a:lnTo>
                      <a:lnTo>
                        <a:pt x="1938" y="482"/>
                      </a:lnTo>
                      <a:lnTo>
                        <a:pt x="1938" y="485"/>
                      </a:lnTo>
                      <a:lnTo>
                        <a:pt x="1937" y="487"/>
                      </a:lnTo>
                      <a:lnTo>
                        <a:pt x="1937" y="494"/>
                      </a:lnTo>
                      <a:lnTo>
                        <a:pt x="1937" y="500"/>
                      </a:lnTo>
                      <a:lnTo>
                        <a:pt x="1935" y="503"/>
                      </a:lnTo>
                      <a:lnTo>
                        <a:pt x="1934" y="505"/>
                      </a:lnTo>
                      <a:lnTo>
                        <a:pt x="1932" y="507"/>
                      </a:lnTo>
                      <a:lnTo>
                        <a:pt x="1930" y="510"/>
                      </a:lnTo>
                      <a:lnTo>
                        <a:pt x="1930" y="512"/>
                      </a:lnTo>
                      <a:lnTo>
                        <a:pt x="1931" y="514"/>
                      </a:lnTo>
                      <a:lnTo>
                        <a:pt x="1933" y="516"/>
                      </a:lnTo>
                      <a:lnTo>
                        <a:pt x="1934" y="519"/>
                      </a:lnTo>
                      <a:lnTo>
                        <a:pt x="1935" y="520"/>
                      </a:lnTo>
                      <a:lnTo>
                        <a:pt x="1938" y="521"/>
                      </a:lnTo>
                      <a:lnTo>
                        <a:pt x="1940" y="522"/>
                      </a:lnTo>
                      <a:lnTo>
                        <a:pt x="1943" y="524"/>
                      </a:lnTo>
                      <a:lnTo>
                        <a:pt x="1946" y="527"/>
                      </a:lnTo>
                      <a:lnTo>
                        <a:pt x="1948" y="529"/>
                      </a:lnTo>
                      <a:lnTo>
                        <a:pt x="1951" y="532"/>
                      </a:lnTo>
                      <a:lnTo>
                        <a:pt x="1953" y="534"/>
                      </a:lnTo>
                      <a:lnTo>
                        <a:pt x="1955" y="536"/>
                      </a:lnTo>
                      <a:lnTo>
                        <a:pt x="1956" y="537"/>
                      </a:lnTo>
                      <a:lnTo>
                        <a:pt x="1958" y="538"/>
                      </a:lnTo>
                      <a:lnTo>
                        <a:pt x="1960" y="539"/>
                      </a:lnTo>
                      <a:lnTo>
                        <a:pt x="1962" y="539"/>
                      </a:lnTo>
                      <a:lnTo>
                        <a:pt x="1963" y="540"/>
                      </a:lnTo>
                      <a:lnTo>
                        <a:pt x="1965" y="541"/>
                      </a:lnTo>
                      <a:lnTo>
                        <a:pt x="1968" y="538"/>
                      </a:lnTo>
                      <a:lnTo>
                        <a:pt x="1971" y="538"/>
                      </a:lnTo>
                      <a:lnTo>
                        <a:pt x="1972" y="540"/>
                      </a:lnTo>
                      <a:lnTo>
                        <a:pt x="1973" y="541"/>
                      </a:lnTo>
                      <a:lnTo>
                        <a:pt x="1977" y="542"/>
                      </a:lnTo>
                      <a:lnTo>
                        <a:pt x="1977" y="544"/>
                      </a:lnTo>
                      <a:lnTo>
                        <a:pt x="1980" y="545"/>
                      </a:lnTo>
                      <a:lnTo>
                        <a:pt x="1981" y="547"/>
                      </a:lnTo>
                      <a:lnTo>
                        <a:pt x="1983" y="547"/>
                      </a:lnTo>
                      <a:lnTo>
                        <a:pt x="1986" y="546"/>
                      </a:lnTo>
                      <a:lnTo>
                        <a:pt x="1988" y="545"/>
                      </a:lnTo>
                      <a:lnTo>
                        <a:pt x="1990" y="544"/>
                      </a:lnTo>
                      <a:lnTo>
                        <a:pt x="1991" y="544"/>
                      </a:lnTo>
                      <a:lnTo>
                        <a:pt x="1994" y="543"/>
                      </a:lnTo>
                      <a:lnTo>
                        <a:pt x="1996" y="541"/>
                      </a:lnTo>
                      <a:lnTo>
                        <a:pt x="1998" y="541"/>
                      </a:lnTo>
                      <a:lnTo>
                        <a:pt x="1999" y="541"/>
                      </a:lnTo>
                      <a:lnTo>
                        <a:pt x="2000" y="538"/>
                      </a:lnTo>
                      <a:lnTo>
                        <a:pt x="2002" y="536"/>
                      </a:lnTo>
                      <a:lnTo>
                        <a:pt x="2002" y="535"/>
                      </a:lnTo>
                      <a:lnTo>
                        <a:pt x="2002" y="533"/>
                      </a:lnTo>
                      <a:lnTo>
                        <a:pt x="2003" y="533"/>
                      </a:lnTo>
                      <a:lnTo>
                        <a:pt x="2005" y="534"/>
                      </a:lnTo>
                      <a:lnTo>
                        <a:pt x="2006" y="534"/>
                      </a:lnTo>
                      <a:lnTo>
                        <a:pt x="2008" y="532"/>
                      </a:lnTo>
                      <a:lnTo>
                        <a:pt x="2009" y="532"/>
                      </a:lnTo>
                      <a:lnTo>
                        <a:pt x="2015" y="532"/>
                      </a:lnTo>
                      <a:lnTo>
                        <a:pt x="2017" y="532"/>
                      </a:lnTo>
                      <a:lnTo>
                        <a:pt x="2019" y="532"/>
                      </a:lnTo>
                      <a:lnTo>
                        <a:pt x="2022" y="536"/>
                      </a:lnTo>
                      <a:lnTo>
                        <a:pt x="2028" y="540"/>
                      </a:lnTo>
                      <a:lnTo>
                        <a:pt x="2034" y="542"/>
                      </a:lnTo>
                      <a:lnTo>
                        <a:pt x="2037" y="543"/>
                      </a:lnTo>
                      <a:lnTo>
                        <a:pt x="2039" y="543"/>
                      </a:lnTo>
                      <a:lnTo>
                        <a:pt x="2041" y="546"/>
                      </a:lnTo>
                      <a:lnTo>
                        <a:pt x="2040" y="548"/>
                      </a:lnTo>
                      <a:lnTo>
                        <a:pt x="2041" y="551"/>
                      </a:lnTo>
                      <a:lnTo>
                        <a:pt x="2042" y="550"/>
                      </a:lnTo>
                      <a:lnTo>
                        <a:pt x="2044" y="551"/>
                      </a:lnTo>
                      <a:lnTo>
                        <a:pt x="2044" y="553"/>
                      </a:lnTo>
                      <a:lnTo>
                        <a:pt x="2042" y="557"/>
                      </a:lnTo>
                      <a:lnTo>
                        <a:pt x="2040" y="562"/>
                      </a:lnTo>
                      <a:lnTo>
                        <a:pt x="2039" y="564"/>
                      </a:lnTo>
                      <a:lnTo>
                        <a:pt x="2039" y="566"/>
                      </a:lnTo>
                      <a:lnTo>
                        <a:pt x="2038" y="568"/>
                      </a:lnTo>
                      <a:lnTo>
                        <a:pt x="2038" y="571"/>
                      </a:lnTo>
                      <a:lnTo>
                        <a:pt x="2037" y="573"/>
                      </a:lnTo>
                      <a:lnTo>
                        <a:pt x="2034" y="573"/>
                      </a:lnTo>
                      <a:lnTo>
                        <a:pt x="2032" y="574"/>
                      </a:lnTo>
                      <a:lnTo>
                        <a:pt x="2031" y="576"/>
                      </a:lnTo>
                      <a:lnTo>
                        <a:pt x="2030" y="578"/>
                      </a:lnTo>
                      <a:lnTo>
                        <a:pt x="2030" y="580"/>
                      </a:lnTo>
                      <a:lnTo>
                        <a:pt x="2030" y="582"/>
                      </a:lnTo>
                      <a:lnTo>
                        <a:pt x="2030" y="584"/>
                      </a:lnTo>
                      <a:lnTo>
                        <a:pt x="2032" y="586"/>
                      </a:lnTo>
                      <a:lnTo>
                        <a:pt x="2038" y="589"/>
                      </a:lnTo>
                      <a:lnTo>
                        <a:pt x="2043" y="592"/>
                      </a:lnTo>
                      <a:lnTo>
                        <a:pt x="2046" y="592"/>
                      </a:lnTo>
                      <a:lnTo>
                        <a:pt x="2046" y="594"/>
                      </a:lnTo>
                      <a:lnTo>
                        <a:pt x="2047" y="596"/>
                      </a:lnTo>
                      <a:lnTo>
                        <a:pt x="2052" y="594"/>
                      </a:lnTo>
                      <a:lnTo>
                        <a:pt x="2053" y="597"/>
                      </a:lnTo>
                      <a:lnTo>
                        <a:pt x="2051" y="597"/>
                      </a:lnTo>
                      <a:lnTo>
                        <a:pt x="2049" y="599"/>
                      </a:lnTo>
                      <a:lnTo>
                        <a:pt x="2050" y="600"/>
                      </a:lnTo>
                      <a:lnTo>
                        <a:pt x="2050" y="604"/>
                      </a:lnTo>
                      <a:lnTo>
                        <a:pt x="2049" y="608"/>
                      </a:lnTo>
                      <a:lnTo>
                        <a:pt x="2048" y="614"/>
                      </a:lnTo>
                      <a:lnTo>
                        <a:pt x="2046" y="618"/>
                      </a:lnTo>
                      <a:lnTo>
                        <a:pt x="2044" y="620"/>
                      </a:lnTo>
                      <a:lnTo>
                        <a:pt x="2042" y="626"/>
                      </a:lnTo>
                      <a:lnTo>
                        <a:pt x="2041" y="632"/>
                      </a:lnTo>
                      <a:lnTo>
                        <a:pt x="2036" y="642"/>
                      </a:lnTo>
                      <a:lnTo>
                        <a:pt x="2031" y="648"/>
                      </a:lnTo>
                      <a:lnTo>
                        <a:pt x="2024" y="659"/>
                      </a:lnTo>
                      <a:lnTo>
                        <a:pt x="2018" y="667"/>
                      </a:lnTo>
                      <a:lnTo>
                        <a:pt x="2015" y="674"/>
                      </a:lnTo>
                      <a:lnTo>
                        <a:pt x="2012" y="679"/>
                      </a:lnTo>
                      <a:lnTo>
                        <a:pt x="2004" y="688"/>
                      </a:lnTo>
                      <a:lnTo>
                        <a:pt x="2001" y="691"/>
                      </a:lnTo>
                      <a:lnTo>
                        <a:pt x="1997" y="693"/>
                      </a:lnTo>
                      <a:lnTo>
                        <a:pt x="1993" y="695"/>
                      </a:lnTo>
                      <a:lnTo>
                        <a:pt x="1989" y="697"/>
                      </a:lnTo>
                      <a:lnTo>
                        <a:pt x="1984" y="697"/>
                      </a:lnTo>
                      <a:lnTo>
                        <a:pt x="1981" y="696"/>
                      </a:lnTo>
                      <a:lnTo>
                        <a:pt x="1976" y="697"/>
                      </a:lnTo>
                      <a:lnTo>
                        <a:pt x="1971" y="699"/>
                      </a:lnTo>
                      <a:lnTo>
                        <a:pt x="1966" y="703"/>
                      </a:lnTo>
                      <a:lnTo>
                        <a:pt x="1962" y="705"/>
                      </a:lnTo>
                      <a:lnTo>
                        <a:pt x="1958" y="707"/>
                      </a:lnTo>
                      <a:lnTo>
                        <a:pt x="1954" y="706"/>
                      </a:lnTo>
                      <a:lnTo>
                        <a:pt x="1946" y="705"/>
                      </a:lnTo>
                      <a:lnTo>
                        <a:pt x="1941" y="705"/>
                      </a:lnTo>
                      <a:lnTo>
                        <a:pt x="1936" y="704"/>
                      </a:lnTo>
                      <a:lnTo>
                        <a:pt x="1933" y="705"/>
                      </a:lnTo>
                      <a:lnTo>
                        <a:pt x="1930" y="706"/>
                      </a:lnTo>
                      <a:lnTo>
                        <a:pt x="1926" y="706"/>
                      </a:lnTo>
                      <a:lnTo>
                        <a:pt x="1924" y="707"/>
                      </a:lnTo>
                      <a:lnTo>
                        <a:pt x="1923" y="710"/>
                      </a:lnTo>
                      <a:lnTo>
                        <a:pt x="1922" y="713"/>
                      </a:lnTo>
                      <a:lnTo>
                        <a:pt x="1921" y="725"/>
                      </a:lnTo>
                      <a:lnTo>
                        <a:pt x="1922" y="738"/>
                      </a:lnTo>
                      <a:lnTo>
                        <a:pt x="1921" y="749"/>
                      </a:lnTo>
                      <a:lnTo>
                        <a:pt x="1920" y="769"/>
                      </a:lnTo>
                      <a:lnTo>
                        <a:pt x="1919" y="792"/>
                      </a:lnTo>
                      <a:lnTo>
                        <a:pt x="1918" y="810"/>
                      </a:lnTo>
                      <a:lnTo>
                        <a:pt x="1917" y="827"/>
                      </a:lnTo>
                      <a:lnTo>
                        <a:pt x="1917" y="842"/>
                      </a:lnTo>
                      <a:lnTo>
                        <a:pt x="1916" y="851"/>
                      </a:lnTo>
                      <a:lnTo>
                        <a:pt x="1915" y="852"/>
                      </a:lnTo>
                      <a:lnTo>
                        <a:pt x="1915" y="852"/>
                      </a:lnTo>
                      <a:lnTo>
                        <a:pt x="1916" y="852"/>
                      </a:lnTo>
                      <a:lnTo>
                        <a:pt x="1916" y="852"/>
                      </a:lnTo>
                      <a:lnTo>
                        <a:pt x="1916" y="852"/>
                      </a:lnTo>
                      <a:lnTo>
                        <a:pt x="1917" y="852"/>
                      </a:lnTo>
                      <a:lnTo>
                        <a:pt x="1917" y="852"/>
                      </a:lnTo>
                      <a:lnTo>
                        <a:pt x="1918" y="852"/>
                      </a:lnTo>
                      <a:lnTo>
                        <a:pt x="1918" y="852"/>
                      </a:lnTo>
                      <a:lnTo>
                        <a:pt x="1919" y="852"/>
                      </a:lnTo>
                      <a:lnTo>
                        <a:pt x="1919" y="852"/>
                      </a:lnTo>
                      <a:lnTo>
                        <a:pt x="1919" y="852"/>
                      </a:lnTo>
                      <a:lnTo>
                        <a:pt x="1920" y="853"/>
                      </a:lnTo>
                      <a:lnTo>
                        <a:pt x="1920" y="853"/>
                      </a:lnTo>
                      <a:lnTo>
                        <a:pt x="1920" y="853"/>
                      </a:lnTo>
                      <a:lnTo>
                        <a:pt x="1920" y="853"/>
                      </a:lnTo>
                      <a:lnTo>
                        <a:pt x="1920" y="853"/>
                      </a:lnTo>
                      <a:lnTo>
                        <a:pt x="1921" y="852"/>
                      </a:lnTo>
                      <a:lnTo>
                        <a:pt x="1921" y="852"/>
                      </a:lnTo>
                      <a:lnTo>
                        <a:pt x="1921" y="852"/>
                      </a:lnTo>
                      <a:lnTo>
                        <a:pt x="1921" y="852"/>
                      </a:lnTo>
                      <a:lnTo>
                        <a:pt x="1921" y="852"/>
                      </a:lnTo>
                      <a:lnTo>
                        <a:pt x="1921" y="851"/>
                      </a:lnTo>
                      <a:lnTo>
                        <a:pt x="1922" y="851"/>
                      </a:lnTo>
                      <a:lnTo>
                        <a:pt x="1922" y="851"/>
                      </a:lnTo>
                      <a:lnTo>
                        <a:pt x="1922" y="852"/>
                      </a:lnTo>
                      <a:lnTo>
                        <a:pt x="1922" y="852"/>
                      </a:lnTo>
                      <a:lnTo>
                        <a:pt x="1923" y="852"/>
                      </a:lnTo>
                      <a:lnTo>
                        <a:pt x="1923" y="852"/>
                      </a:lnTo>
                      <a:lnTo>
                        <a:pt x="1923" y="852"/>
                      </a:lnTo>
                      <a:lnTo>
                        <a:pt x="1924" y="852"/>
                      </a:lnTo>
                      <a:lnTo>
                        <a:pt x="1924" y="853"/>
                      </a:lnTo>
                      <a:lnTo>
                        <a:pt x="1925" y="853"/>
                      </a:lnTo>
                      <a:lnTo>
                        <a:pt x="1925" y="853"/>
                      </a:lnTo>
                      <a:lnTo>
                        <a:pt x="1925" y="853"/>
                      </a:lnTo>
                      <a:lnTo>
                        <a:pt x="1926" y="853"/>
                      </a:lnTo>
                      <a:lnTo>
                        <a:pt x="1926" y="853"/>
                      </a:lnTo>
                      <a:lnTo>
                        <a:pt x="1927" y="853"/>
                      </a:lnTo>
                      <a:lnTo>
                        <a:pt x="1927" y="854"/>
                      </a:lnTo>
                      <a:lnTo>
                        <a:pt x="1928" y="854"/>
                      </a:lnTo>
                      <a:lnTo>
                        <a:pt x="1928" y="854"/>
                      </a:lnTo>
                      <a:lnTo>
                        <a:pt x="1928" y="854"/>
                      </a:lnTo>
                      <a:lnTo>
                        <a:pt x="1928" y="854"/>
                      </a:lnTo>
                      <a:lnTo>
                        <a:pt x="1929" y="854"/>
                      </a:lnTo>
                      <a:lnTo>
                        <a:pt x="1929" y="854"/>
                      </a:lnTo>
                      <a:lnTo>
                        <a:pt x="1929" y="854"/>
                      </a:lnTo>
                      <a:lnTo>
                        <a:pt x="1930" y="854"/>
                      </a:lnTo>
                      <a:lnTo>
                        <a:pt x="1930" y="854"/>
                      </a:lnTo>
                      <a:lnTo>
                        <a:pt x="1930" y="854"/>
                      </a:lnTo>
                      <a:lnTo>
                        <a:pt x="1931" y="853"/>
                      </a:lnTo>
                      <a:lnTo>
                        <a:pt x="1931" y="853"/>
                      </a:lnTo>
                      <a:lnTo>
                        <a:pt x="1932" y="853"/>
                      </a:lnTo>
                      <a:lnTo>
                        <a:pt x="1932" y="853"/>
                      </a:lnTo>
                      <a:lnTo>
                        <a:pt x="1933" y="852"/>
                      </a:lnTo>
                      <a:lnTo>
                        <a:pt x="1933" y="852"/>
                      </a:lnTo>
                      <a:lnTo>
                        <a:pt x="1933" y="852"/>
                      </a:lnTo>
                      <a:lnTo>
                        <a:pt x="1934" y="852"/>
                      </a:lnTo>
                      <a:lnTo>
                        <a:pt x="1934" y="852"/>
                      </a:lnTo>
                      <a:lnTo>
                        <a:pt x="1934" y="852"/>
                      </a:lnTo>
                      <a:lnTo>
                        <a:pt x="1935" y="851"/>
                      </a:lnTo>
                      <a:lnTo>
                        <a:pt x="1935" y="851"/>
                      </a:lnTo>
                      <a:lnTo>
                        <a:pt x="1936" y="851"/>
                      </a:lnTo>
                      <a:lnTo>
                        <a:pt x="1936" y="851"/>
                      </a:lnTo>
                      <a:lnTo>
                        <a:pt x="1937" y="851"/>
                      </a:lnTo>
                      <a:lnTo>
                        <a:pt x="1937" y="850"/>
                      </a:lnTo>
                      <a:lnTo>
                        <a:pt x="1937" y="850"/>
                      </a:lnTo>
                      <a:lnTo>
                        <a:pt x="1937" y="850"/>
                      </a:lnTo>
                      <a:lnTo>
                        <a:pt x="1938" y="850"/>
                      </a:lnTo>
                      <a:lnTo>
                        <a:pt x="1938" y="850"/>
                      </a:lnTo>
                      <a:lnTo>
                        <a:pt x="1938" y="850"/>
                      </a:lnTo>
                      <a:lnTo>
                        <a:pt x="1938" y="850"/>
                      </a:lnTo>
                      <a:lnTo>
                        <a:pt x="1938" y="850"/>
                      </a:lnTo>
                      <a:lnTo>
                        <a:pt x="1939" y="849"/>
                      </a:lnTo>
                      <a:lnTo>
                        <a:pt x="1939" y="849"/>
                      </a:lnTo>
                      <a:lnTo>
                        <a:pt x="1939" y="849"/>
                      </a:lnTo>
                      <a:lnTo>
                        <a:pt x="1939" y="849"/>
                      </a:lnTo>
                      <a:lnTo>
                        <a:pt x="1939" y="849"/>
                      </a:lnTo>
                      <a:lnTo>
                        <a:pt x="1940" y="849"/>
                      </a:lnTo>
                      <a:lnTo>
                        <a:pt x="1940" y="849"/>
                      </a:lnTo>
                      <a:lnTo>
                        <a:pt x="1941" y="849"/>
                      </a:lnTo>
                      <a:lnTo>
                        <a:pt x="1941" y="849"/>
                      </a:lnTo>
                      <a:lnTo>
                        <a:pt x="1941" y="849"/>
                      </a:lnTo>
                      <a:lnTo>
                        <a:pt x="1941" y="849"/>
                      </a:lnTo>
                      <a:lnTo>
                        <a:pt x="1941" y="849"/>
                      </a:lnTo>
                      <a:lnTo>
                        <a:pt x="1942" y="850"/>
                      </a:lnTo>
                      <a:lnTo>
                        <a:pt x="1942" y="850"/>
                      </a:lnTo>
                      <a:lnTo>
                        <a:pt x="1942" y="850"/>
                      </a:lnTo>
                      <a:lnTo>
                        <a:pt x="1942" y="850"/>
                      </a:lnTo>
                      <a:lnTo>
                        <a:pt x="1942" y="850"/>
                      </a:lnTo>
                      <a:lnTo>
                        <a:pt x="1942" y="850"/>
                      </a:lnTo>
                      <a:lnTo>
                        <a:pt x="1942" y="851"/>
                      </a:lnTo>
                      <a:lnTo>
                        <a:pt x="1942" y="851"/>
                      </a:lnTo>
                      <a:lnTo>
                        <a:pt x="1943" y="851"/>
                      </a:lnTo>
                      <a:lnTo>
                        <a:pt x="1943" y="851"/>
                      </a:lnTo>
                      <a:lnTo>
                        <a:pt x="1943" y="851"/>
                      </a:lnTo>
                      <a:lnTo>
                        <a:pt x="1943" y="851"/>
                      </a:lnTo>
                      <a:lnTo>
                        <a:pt x="1943" y="852"/>
                      </a:lnTo>
                      <a:lnTo>
                        <a:pt x="1944" y="852"/>
                      </a:lnTo>
                      <a:lnTo>
                        <a:pt x="1944" y="852"/>
                      </a:lnTo>
                      <a:lnTo>
                        <a:pt x="1944" y="853"/>
                      </a:lnTo>
                      <a:lnTo>
                        <a:pt x="1944" y="853"/>
                      </a:lnTo>
                      <a:lnTo>
                        <a:pt x="1944" y="853"/>
                      </a:lnTo>
                      <a:lnTo>
                        <a:pt x="1944" y="853"/>
                      </a:lnTo>
                      <a:lnTo>
                        <a:pt x="1945" y="853"/>
                      </a:lnTo>
                      <a:lnTo>
                        <a:pt x="1945" y="853"/>
                      </a:lnTo>
                      <a:lnTo>
                        <a:pt x="1945" y="853"/>
                      </a:lnTo>
                      <a:lnTo>
                        <a:pt x="1946" y="853"/>
                      </a:lnTo>
                      <a:lnTo>
                        <a:pt x="1946" y="853"/>
                      </a:lnTo>
                      <a:lnTo>
                        <a:pt x="1946" y="853"/>
                      </a:lnTo>
                      <a:lnTo>
                        <a:pt x="1946" y="853"/>
                      </a:lnTo>
                      <a:lnTo>
                        <a:pt x="1947" y="853"/>
                      </a:lnTo>
                      <a:lnTo>
                        <a:pt x="1947" y="853"/>
                      </a:lnTo>
                      <a:lnTo>
                        <a:pt x="1948" y="853"/>
                      </a:lnTo>
                      <a:lnTo>
                        <a:pt x="1948" y="853"/>
                      </a:lnTo>
                      <a:lnTo>
                        <a:pt x="1948" y="853"/>
                      </a:lnTo>
                      <a:lnTo>
                        <a:pt x="1949" y="853"/>
                      </a:lnTo>
                      <a:lnTo>
                        <a:pt x="1949" y="853"/>
                      </a:lnTo>
                      <a:lnTo>
                        <a:pt x="1949" y="854"/>
                      </a:lnTo>
                      <a:lnTo>
                        <a:pt x="1950" y="854"/>
                      </a:lnTo>
                      <a:lnTo>
                        <a:pt x="1950" y="854"/>
                      </a:lnTo>
                      <a:lnTo>
                        <a:pt x="1951" y="855"/>
                      </a:lnTo>
                      <a:lnTo>
                        <a:pt x="1951" y="855"/>
                      </a:lnTo>
                      <a:lnTo>
                        <a:pt x="1951" y="855"/>
                      </a:lnTo>
                      <a:lnTo>
                        <a:pt x="1951" y="855"/>
                      </a:lnTo>
                      <a:lnTo>
                        <a:pt x="1951" y="855"/>
                      </a:lnTo>
                      <a:lnTo>
                        <a:pt x="1951" y="856"/>
                      </a:lnTo>
                      <a:lnTo>
                        <a:pt x="1952" y="856"/>
                      </a:lnTo>
                      <a:lnTo>
                        <a:pt x="1952" y="856"/>
                      </a:lnTo>
                      <a:lnTo>
                        <a:pt x="1952" y="856"/>
                      </a:lnTo>
                      <a:lnTo>
                        <a:pt x="1953" y="856"/>
                      </a:lnTo>
                      <a:lnTo>
                        <a:pt x="1953" y="856"/>
                      </a:lnTo>
                      <a:lnTo>
                        <a:pt x="1953" y="856"/>
                      </a:lnTo>
                      <a:lnTo>
                        <a:pt x="1953" y="856"/>
                      </a:lnTo>
                      <a:lnTo>
                        <a:pt x="1954" y="855"/>
                      </a:lnTo>
                      <a:lnTo>
                        <a:pt x="1954" y="855"/>
                      </a:lnTo>
                      <a:lnTo>
                        <a:pt x="1954" y="855"/>
                      </a:lnTo>
                      <a:lnTo>
                        <a:pt x="1954" y="854"/>
                      </a:lnTo>
                      <a:lnTo>
                        <a:pt x="1954" y="854"/>
                      </a:lnTo>
                      <a:lnTo>
                        <a:pt x="1954" y="854"/>
                      </a:lnTo>
                      <a:lnTo>
                        <a:pt x="1954" y="854"/>
                      </a:lnTo>
                      <a:lnTo>
                        <a:pt x="1954" y="854"/>
                      </a:lnTo>
                      <a:lnTo>
                        <a:pt x="1955" y="854"/>
                      </a:lnTo>
                      <a:lnTo>
                        <a:pt x="1955" y="854"/>
                      </a:lnTo>
                      <a:lnTo>
                        <a:pt x="1955" y="854"/>
                      </a:lnTo>
                      <a:lnTo>
                        <a:pt x="1955" y="854"/>
                      </a:lnTo>
                      <a:lnTo>
                        <a:pt x="1956" y="854"/>
                      </a:lnTo>
                      <a:lnTo>
                        <a:pt x="1956" y="853"/>
                      </a:lnTo>
                      <a:lnTo>
                        <a:pt x="1956" y="853"/>
                      </a:lnTo>
                      <a:lnTo>
                        <a:pt x="1956" y="853"/>
                      </a:lnTo>
                      <a:lnTo>
                        <a:pt x="1956" y="853"/>
                      </a:lnTo>
                      <a:lnTo>
                        <a:pt x="1956" y="853"/>
                      </a:lnTo>
                      <a:lnTo>
                        <a:pt x="1956" y="852"/>
                      </a:lnTo>
                      <a:lnTo>
                        <a:pt x="1957" y="852"/>
                      </a:lnTo>
                      <a:lnTo>
                        <a:pt x="1957" y="852"/>
                      </a:lnTo>
                      <a:lnTo>
                        <a:pt x="1957" y="852"/>
                      </a:lnTo>
                      <a:lnTo>
                        <a:pt x="1957" y="852"/>
                      </a:lnTo>
                      <a:lnTo>
                        <a:pt x="1957" y="851"/>
                      </a:lnTo>
                      <a:lnTo>
                        <a:pt x="1958" y="851"/>
                      </a:lnTo>
                      <a:lnTo>
                        <a:pt x="1958" y="851"/>
                      </a:lnTo>
                      <a:lnTo>
                        <a:pt x="1958" y="851"/>
                      </a:lnTo>
                      <a:lnTo>
                        <a:pt x="1958" y="851"/>
                      </a:lnTo>
                      <a:lnTo>
                        <a:pt x="1959" y="851"/>
                      </a:lnTo>
                      <a:lnTo>
                        <a:pt x="1959" y="851"/>
                      </a:lnTo>
                      <a:lnTo>
                        <a:pt x="1959" y="851"/>
                      </a:lnTo>
                      <a:lnTo>
                        <a:pt x="1959" y="850"/>
                      </a:lnTo>
                      <a:lnTo>
                        <a:pt x="1959" y="850"/>
                      </a:lnTo>
                      <a:lnTo>
                        <a:pt x="1959" y="850"/>
                      </a:lnTo>
                      <a:lnTo>
                        <a:pt x="1959" y="849"/>
                      </a:lnTo>
                      <a:lnTo>
                        <a:pt x="1959" y="849"/>
                      </a:lnTo>
                      <a:lnTo>
                        <a:pt x="1959" y="849"/>
                      </a:lnTo>
                      <a:lnTo>
                        <a:pt x="1960" y="849"/>
                      </a:lnTo>
                      <a:lnTo>
                        <a:pt x="1960" y="849"/>
                      </a:lnTo>
                      <a:lnTo>
                        <a:pt x="1960" y="850"/>
                      </a:lnTo>
                      <a:lnTo>
                        <a:pt x="1960" y="850"/>
                      </a:lnTo>
                      <a:lnTo>
                        <a:pt x="1960" y="850"/>
                      </a:lnTo>
                      <a:lnTo>
                        <a:pt x="1960" y="850"/>
                      </a:lnTo>
                      <a:lnTo>
                        <a:pt x="1961" y="851"/>
                      </a:lnTo>
                      <a:lnTo>
                        <a:pt x="1961" y="851"/>
                      </a:lnTo>
                      <a:lnTo>
                        <a:pt x="1961" y="851"/>
                      </a:lnTo>
                      <a:lnTo>
                        <a:pt x="1961" y="851"/>
                      </a:lnTo>
                      <a:lnTo>
                        <a:pt x="1962" y="852"/>
                      </a:lnTo>
                      <a:lnTo>
                        <a:pt x="1962" y="852"/>
                      </a:lnTo>
                      <a:lnTo>
                        <a:pt x="1962" y="852"/>
                      </a:lnTo>
                      <a:lnTo>
                        <a:pt x="1963" y="852"/>
                      </a:lnTo>
                      <a:lnTo>
                        <a:pt x="1963" y="853"/>
                      </a:lnTo>
                      <a:lnTo>
                        <a:pt x="1963" y="853"/>
                      </a:lnTo>
                      <a:lnTo>
                        <a:pt x="1964" y="853"/>
                      </a:lnTo>
                      <a:lnTo>
                        <a:pt x="1964" y="853"/>
                      </a:lnTo>
                      <a:lnTo>
                        <a:pt x="1965" y="853"/>
                      </a:lnTo>
                      <a:lnTo>
                        <a:pt x="1965" y="853"/>
                      </a:lnTo>
                      <a:lnTo>
                        <a:pt x="1965" y="853"/>
                      </a:lnTo>
                      <a:lnTo>
                        <a:pt x="1965" y="853"/>
                      </a:lnTo>
                      <a:lnTo>
                        <a:pt x="1965" y="854"/>
                      </a:lnTo>
                      <a:lnTo>
                        <a:pt x="1965" y="854"/>
                      </a:lnTo>
                      <a:lnTo>
                        <a:pt x="1965" y="854"/>
                      </a:lnTo>
                      <a:lnTo>
                        <a:pt x="1965" y="854"/>
                      </a:lnTo>
                      <a:lnTo>
                        <a:pt x="1965" y="854"/>
                      </a:lnTo>
                      <a:lnTo>
                        <a:pt x="1964" y="854"/>
                      </a:lnTo>
                      <a:lnTo>
                        <a:pt x="1964" y="854"/>
                      </a:lnTo>
                      <a:lnTo>
                        <a:pt x="1964" y="854"/>
                      </a:lnTo>
                      <a:lnTo>
                        <a:pt x="1964" y="855"/>
                      </a:lnTo>
                      <a:lnTo>
                        <a:pt x="1964" y="855"/>
                      </a:lnTo>
                      <a:lnTo>
                        <a:pt x="1964" y="855"/>
                      </a:lnTo>
                      <a:lnTo>
                        <a:pt x="1964" y="855"/>
                      </a:lnTo>
                      <a:lnTo>
                        <a:pt x="1964" y="855"/>
                      </a:lnTo>
                      <a:lnTo>
                        <a:pt x="1964" y="856"/>
                      </a:lnTo>
                      <a:lnTo>
                        <a:pt x="1964" y="856"/>
                      </a:lnTo>
                      <a:lnTo>
                        <a:pt x="1964" y="856"/>
                      </a:lnTo>
                      <a:lnTo>
                        <a:pt x="1964" y="856"/>
                      </a:lnTo>
                      <a:lnTo>
                        <a:pt x="1965" y="856"/>
                      </a:lnTo>
                      <a:lnTo>
                        <a:pt x="1965" y="856"/>
                      </a:lnTo>
                      <a:lnTo>
                        <a:pt x="1965" y="856"/>
                      </a:lnTo>
                      <a:lnTo>
                        <a:pt x="1966" y="856"/>
                      </a:lnTo>
                      <a:lnTo>
                        <a:pt x="1966" y="857"/>
                      </a:lnTo>
                      <a:lnTo>
                        <a:pt x="1966" y="857"/>
                      </a:lnTo>
                      <a:lnTo>
                        <a:pt x="1966" y="857"/>
                      </a:lnTo>
                      <a:lnTo>
                        <a:pt x="1966" y="857"/>
                      </a:lnTo>
                      <a:lnTo>
                        <a:pt x="1965" y="857"/>
                      </a:lnTo>
                      <a:lnTo>
                        <a:pt x="1965" y="858"/>
                      </a:lnTo>
                      <a:lnTo>
                        <a:pt x="1965" y="858"/>
                      </a:lnTo>
                      <a:lnTo>
                        <a:pt x="1965" y="858"/>
                      </a:lnTo>
                      <a:lnTo>
                        <a:pt x="1964" y="858"/>
                      </a:lnTo>
                      <a:lnTo>
                        <a:pt x="1964" y="858"/>
                      </a:lnTo>
                      <a:lnTo>
                        <a:pt x="1964" y="858"/>
                      </a:lnTo>
                      <a:lnTo>
                        <a:pt x="1964" y="858"/>
                      </a:lnTo>
                      <a:lnTo>
                        <a:pt x="1964" y="858"/>
                      </a:lnTo>
                      <a:lnTo>
                        <a:pt x="1964" y="859"/>
                      </a:lnTo>
                      <a:lnTo>
                        <a:pt x="1964" y="859"/>
                      </a:lnTo>
                      <a:lnTo>
                        <a:pt x="1964" y="860"/>
                      </a:lnTo>
                      <a:lnTo>
                        <a:pt x="1964" y="860"/>
                      </a:lnTo>
                      <a:lnTo>
                        <a:pt x="1964" y="860"/>
                      </a:lnTo>
                      <a:lnTo>
                        <a:pt x="1964" y="860"/>
                      </a:lnTo>
                      <a:lnTo>
                        <a:pt x="1965" y="860"/>
                      </a:lnTo>
                      <a:lnTo>
                        <a:pt x="1965" y="860"/>
                      </a:lnTo>
                      <a:lnTo>
                        <a:pt x="1965" y="860"/>
                      </a:lnTo>
                      <a:lnTo>
                        <a:pt x="1965" y="860"/>
                      </a:lnTo>
                      <a:lnTo>
                        <a:pt x="1966" y="860"/>
                      </a:lnTo>
                      <a:lnTo>
                        <a:pt x="1966" y="861"/>
                      </a:lnTo>
                      <a:lnTo>
                        <a:pt x="1966" y="861"/>
                      </a:lnTo>
                      <a:lnTo>
                        <a:pt x="1966" y="861"/>
                      </a:lnTo>
                      <a:lnTo>
                        <a:pt x="1967" y="861"/>
                      </a:lnTo>
                      <a:lnTo>
                        <a:pt x="1967" y="862"/>
                      </a:lnTo>
                      <a:lnTo>
                        <a:pt x="1968" y="862"/>
                      </a:lnTo>
                      <a:lnTo>
                        <a:pt x="1968" y="862"/>
                      </a:lnTo>
                      <a:lnTo>
                        <a:pt x="1968" y="862"/>
                      </a:lnTo>
                      <a:lnTo>
                        <a:pt x="1969" y="862"/>
                      </a:lnTo>
                      <a:lnTo>
                        <a:pt x="1969" y="863"/>
                      </a:lnTo>
                      <a:lnTo>
                        <a:pt x="1969" y="863"/>
                      </a:lnTo>
                      <a:lnTo>
                        <a:pt x="1969" y="863"/>
                      </a:lnTo>
                      <a:lnTo>
                        <a:pt x="1969" y="864"/>
                      </a:lnTo>
                      <a:lnTo>
                        <a:pt x="1970" y="864"/>
                      </a:lnTo>
                      <a:lnTo>
                        <a:pt x="1970" y="864"/>
                      </a:lnTo>
                      <a:lnTo>
                        <a:pt x="1970" y="864"/>
                      </a:lnTo>
                      <a:lnTo>
                        <a:pt x="1970" y="864"/>
                      </a:lnTo>
                      <a:lnTo>
                        <a:pt x="1970" y="863"/>
                      </a:lnTo>
                      <a:lnTo>
                        <a:pt x="1971" y="863"/>
                      </a:lnTo>
                      <a:lnTo>
                        <a:pt x="1971" y="863"/>
                      </a:lnTo>
                      <a:lnTo>
                        <a:pt x="1971" y="863"/>
                      </a:lnTo>
                      <a:lnTo>
                        <a:pt x="1972" y="862"/>
                      </a:lnTo>
                      <a:lnTo>
                        <a:pt x="1972" y="862"/>
                      </a:lnTo>
                      <a:lnTo>
                        <a:pt x="1971" y="862"/>
                      </a:lnTo>
                      <a:lnTo>
                        <a:pt x="1971" y="861"/>
                      </a:lnTo>
                      <a:lnTo>
                        <a:pt x="1971" y="861"/>
                      </a:lnTo>
                      <a:lnTo>
                        <a:pt x="1971" y="861"/>
                      </a:lnTo>
                      <a:lnTo>
                        <a:pt x="1971" y="861"/>
                      </a:lnTo>
                      <a:lnTo>
                        <a:pt x="1971" y="861"/>
                      </a:lnTo>
                      <a:lnTo>
                        <a:pt x="1971" y="860"/>
                      </a:lnTo>
                      <a:lnTo>
                        <a:pt x="1971" y="860"/>
                      </a:lnTo>
                      <a:lnTo>
                        <a:pt x="1971" y="860"/>
                      </a:lnTo>
                      <a:lnTo>
                        <a:pt x="1971" y="860"/>
                      </a:lnTo>
                      <a:lnTo>
                        <a:pt x="1970" y="860"/>
                      </a:lnTo>
                      <a:lnTo>
                        <a:pt x="1970" y="860"/>
                      </a:lnTo>
                      <a:lnTo>
                        <a:pt x="1970" y="859"/>
                      </a:lnTo>
                      <a:lnTo>
                        <a:pt x="1970" y="859"/>
                      </a:lnTo>
                      <a:lnTo>
                        <a:pt x="1970" y="859"/>
                      </a:lnTo>
                      <a:lnTo>
                        <a:pt x="1970" y="859"/>
                      </a:lnTo>
                      <a:lnTo>
                        <a:pt x="1970" y="859"/>
                      </a:lnTo>
                      <a:lnTo>
                        <a:pt x="1970" y="859"/>
                      </a:lnTo>
                      <a:lnTo>
                        <a:pt x="1970" y="859"/>
                      </a:lnTo>
                      <a:lnTo>
                        <a:pt x="1970" y="858"/>
                      </a:lnTo>
                      <a:lnTo>
                        <a:pt x="1970" y="858"/>
                      </a:lnTo>
                      <a:lnTo>
                        <a:pt x="1970" y="858"/>
                      </a:lnTo>
                      <a:lnTo>
                        <a:pt x="1970" y="858"/>
                      </a:lnTo>
                      <a:lnTo>
                        <a:pt x="1971" y="858"/>
                      </a:lnTo>
                      <a:lnTo>
                        <a:pt x="1971" y="858"/>
                      </a:lnTo>
                      <a:lnTo>
                        <a:pt x="1971" y="857"/>
                      </a:lnTo>
                      <a:lnTo>
                        <a:pt x="1971" y="857"/>
                      </a:lnTo>
                      <a:lnTo>
                        <a:pt x="1971" y="857"/>
                      </a:lnTo>
                      <a:lnTo>
                        <a:pt x="1972" y="857"/>
                      </a:lnTo>
                      <a:lnTo>
                        <a:pt x="1972" y="857"/>
                      </a:lnTo>
                      <a:lnTo>
                        <a:pt x="1972" y="858"/>
                      </a:lnTo>
                      <a:lnTo>
                        <a:pt x="1972" y="858"/>
                      </a:lnTo>
                      <a:lnTo>
                        <a:pt x="1973" y="858"/>
                      </a:lnTo>
                      <a:lnTo>
                        <a:pt x="1973" y="858"/>
                      </a:lnTo>
                      <a:lnTo>
                        <a:pt x="1973" y="858"/>
                      </a:lnTo>
                      <a:lnTo>
                        <a:pt x="1973" y="859"/>
                      </a:lnTo>
                      <a:lnTo>
                        <a:pt x="1973" y="859"/>
                      </a:lnTo>
                      <a:lnTo>
                        <a:pt x="1974" y="859"/>
                      </a:lnTo>
                      <a:lnTo>
                        <a:pt x="1974" y="859"/>
                      </a:lnTo>
                      <a:lnTo>
                        <a:pt x="1974" y="860"/>
                      </a:lnTo>
                      <a:lnTo>
                        <a:pt x="1974" y="860"/>
                      </a:lnTo>
                      <a:lnTo>
                        <a:pt x="1974" y="860"/>
                      </a:lnTo>
                      <a:lnTo>
                        <a:pt x="1974" y="860"/>
                      </a:lnTo>
                      <a:lnTo>
                        <a:pt x="1975" y="859"/>
                      </a:lnTo>
                      <a:lnTo>
                        <a:pt x="1975" y="859"/>
                      </a:lnTo>
                      <a:lnTo>
                        <a:pt x="1975" y="859"/>
                      </a:lnTo>
                      <a:lnTo>
                        <a:pt x="1975" y="859"/>
                      </a:lnTo>
                      <a:lnTo>
                        <a:pt x="1975" y="859"/>
                      </a:lnTo>
                      <a:lnTo>
                        <a:pt x="1976" y="859"/>
                      </a:lnTo>
                      <a:lnTo>
                        <a:pt x="1976" y="859"/>
                      </a:lnTo>
                      <a:lnTo>
                        <a:pt x="1977" y="859"/>
                      </a:lnTo>
                      <a:lnTo>
                        <a:pt x="1977" y="859"/>
                      </a:lnTo>
                      <a:lnTo>
                        <a:pt x="1977" y="860"/>
                      </a:lnTo>
                      <a:lnTo>
                        <a:pt x="1978" y="860"/>
                      </a:lnTo>
                      <a:lnTo>
                        <a:pt x="1978" y="860"/>
                      </a:lnTo>
                      <a:lnTo>
                        <a:pt x="1978" y="860"/>
                      </a:lnTo>
                      <a:lnTo>
                        <a:pt x="1978" y="860"/>
                      </a:lnTo>
                      <a:lnTo>
                        <a:pt x="1978" y="860"/>
                      </a:lnTo>
                      <a:lnTo>
                        <a:pt x="1979" y="861"/>
                      </a:lnTo>
                      <a:lnTo>
                        <a:pt x="1979" y="861"/>
                      </a:lnTo>
                      <a:lnTo>
                        <a:pt x="1979" y="861"/>
                      </a:lnTo>
                      <a:lnTo>
                        <a:pt x="1979" y="862"/>
                      </a:lnTo>
                      <a:lnTo>
                        <a:pt x="1979" y="862"/>
                      </a:lnTo>
                      <a:lnTo>
                        <a:pt x="1979" y="862"/>
                      </a:lnTo>
                      <a:lnTo>
                        <a:pt x="1979" y="863"/>
                      </a:lnTo>
                      <a:lnTo>
                        <a:pt x="1979" y="863"/>
                      </a:lnTo>
                      <a:lnTo>
                        <a:pt x="1979" y="863"/>
                      </a:lnTo>
                      <a:lnTo>
                        <a:pt x="1979" y="863"/>
                      </a:lnTo>
                      <a:lnTo>
                        <a:pt x="1980" y="864"/>
                      </a:lnTo>
                      <a:lnTo>
                        <a:pt x="1980" y="864"/>
                      </a:lnTo>
                      <a:lnTo>
                        <a:pt x="1981" y="864"/>
                      </a:lnTo>
                      <a:lnTo>
                        <a:pt x="1981" y="864"/>
                      </a:lnTo>
                      <a:lnTo>
                        <a:pt x="1982" y="864"/>
                      </a:lnTo>
                      <a:lnTo>
                        <a:pt x="1982" y="864"/>
                      </a:lnTo>
                      <a:lnTo>
                        <a:pt x="1983" y="864"/>
                      </a:lnTo>
                      <a:lnTo>
                        <a:pt x="1983" y="863"/>
                      </a:lnTo>
                      <a:lnTo>
                        <a:pt x="1983" y="863"/>
                      </a:lnTo>
                      <a:lnTo>
                        <a:pt x="1984" y="863"/>
                      </a:lnTo>
                      <a:lnTo>
                        <a:pt x="1984" y="863"/>
                      </a:lnTo>
                      <a:lnTo>
                        <a:pt x="1984" y="864"/>
                      </a:lnTo>
                      <a:lnTo>
                        <a:pt x="1984" y="864"/>
                      </a:lnTo>
                      <a:lnTo>
                        <a:pt x="1984" y="865"/>
                      </a:lnTo>
                      <a:lnTo>
                        <a:pt x="1984" y="865"/>
                      </a:lnTo>
                      <a:lnTo>
                        <a:pt x="1985" y="865"/>
                      </a:lnTo>
                      <a:lnTo>
                        <a:pt x="1985" y="865"/>
                      </a:lnTo>
                      <a:lnTo>
                        <a:pt x="1985" y="864"/>
                      </a:lnTo>
                      <a:lnTo>
                        <a:pt x="1985" y="864"/>
                      </a:lnTo>
                      <a:lnTo>
                        <a:pt x="1985" y="864"/>
                      </a:lnTo>
                      <a:lnTo>
                        <a:pt x="1985" y="864"/>
                      </a:lnTo>
                      <a:lnTo>
                        <a:pt x="1985" y="864"/>
                      </a:lnTo>
                      <a:lnTo>
                        <a:pt x="1985" y="864"/>
                      </a:lnTo>
                      <a:lnTo>
                        <a:pt x="1985" y="863"/>
                      </a:lnTo>
                      <a:lnTo>
                        <a:pt x="1985" y="863"/>
                      </a:lnTo>
                      <a:lnTo>
                        <a:pt x="1985" y="863"/>
                      </a:lnTo>
                      <a:lnTo>
                        <a:pt x="1985" y="862"/>
                      </a:lnTo>
                      <a:lnTo>
                        <a:pt x="1985" y="862"/>
                      </a:lnTo>
                      <a:lnTo>
                        <a:pt x="1985" y="862"/>
                      </a:lnTo>
                      <a:lnTo>
                        <a:pt x="1985" y="862"/>
                      </a:lnTo>
                      <a:lnTo>
                        <a:pt x="1985" y="861"/>
                      </a:lnTo>
                      <a:lnTo>
                        <a:pt x="1984" y="861"/>
                      </a:lnTo>
                      <a:lnTo>
                        <a:pt x="1984" y="861"/>
                      </a:lnTo>
                      <a:lnTo>
                        <a:pt x="1985" y="861"/>
                      </a:lnTo>
                      <a:lnTo>
                        <a:pt x="1985" y="860"/>
                      </a:lnTo>
                      <a:lnTo>
                        <a:pt x="1985" y="860"/>
                      </a:lnTo>
                      <a:lnTo>
                        <a:pt x="1985" y="860"/>
                      </a:lnTo>
                      <a:lnTo>
                        <a:pt x="1985" y="860"/>
                      </a:lnTo>
                      <a:lnTo>
                        <a:pt x="1985" y="860"/>
                      </a:lnTo>
                      <a:lnTo>
                        <a:pt x="1985" y="860"/>
                      </a:lnTo>
                      <a:lnTo>
                        <a:pt x="1986" y="860"/>
                      </a:lnTo>
                      <a:lnTo>
                        <a:pt x="1986" y="860"/>
                      </a:lnTo>
                      <a:lnTo>
                        <a:pt x="1986" y="860"/>
                      </a:lnTo>
                      <a:lnTo>
                        <a:pt x="1987" y="860"/>
                      </a:lnTo>
                      <a:lnTo>
                        <a:pt x="1987" y="860"/>
                      </a:lnTo>
                      <a:lnTo>
                        <a:pt x="1987" y="860"/>
                      </a:lnTo>
                      <a:lnTo>
                        <a:pt x="1988" y="860"/>
                      </a:lnTo>
                      <a:lnTo>
                        <a:pt x="1988" y="859"/>
                      </a:lnTo>
                      <a:lnTo>
                        <a:pt x="1988" y="859"/>
                      </a:lnTo>
                      <a:lnTo>
                        <a:pt x="1988" y="859"/>
                      </a:lnTo>
                      <a:lnTo>
                        <a:pt x="1988" y="859"/>
                      </a:lnTo>
                      <a:lnTo>
                        <a:pt x="1989" y="858"/>
                      </a:lnTo>
                      <a:lnTo>
                        <a:pt x="1989" y="859"/>
                      </a:lnTo>
                      <a:lnTo>
                        <a:pt x="1990" y="859"/>
                      </a:lnTo>
                      <a:lnTo>
                        <a:pt x="1990" y="859"/>
                      </a:lnTo>
                      <a:lnTo>
                        <a:pt x="1990" y="859"/>
                      </a:lnTo>
                      <a:lnTo>
                        <a:pt x="1991" y="859"/>
                      </a:lnTo>
                      <a:lnTo>
                        <a:pt x="1991" y="859"/>
                      </a:lnTo>
                      <a:lnTo>
                        <a:pt x="1992" y="859"/>
                      </a:lnTo>
                      <a:lnTo>
                        <a:pt x="1992" y="859"/>
                      </a:lnTo>
                      <a:lnTo>
                        <a:pt x="1993" y="859"/>
                      </a:lnTo>
                      <a:lnTo>
                        <a:pt x="1994" y="860"/>
                      </a:lnTo>
                      <a:lnTo>
                        <a:pt x="1994" y="861"/>
                      </a:lnTo>
                      <a:lnTo>
                        <a:pt x="1995" y="862"/>
                      </a:lnTo>
                      <a:lnTo>
                        <a:pt x="1995" y="863"/>
                      </a:lnTo>
                      <a:lnTo>
                        <a:pt x="1996" y="863"/>
                      </a:lnTo>
                      <a:lnTo>
                        <a:pt x="1996" y="864"/>
                      </a:lnTo>
                      <a:lnTo>
                        <a:pt x="1996" y="865"/>
                      </a:lnTo>
                      <a:lnTo>
                        <a:pt x="1996" y="865"/>
                      </a:lnTo>
                      <a:lnTo>
                        <a:pt x="1995" y="865"/>
                      </a:lnTo>
                      <a:lnTo>
                        <a:pt x="1995" y="866"/>
                      </a:lnTo>
                      <a:lnTo>
                        <a:pt x="1995" y="866"/>
                      </a:lnTo>
                      <a:lnTo>
                        <a:pt x="1996" y="867"/>
                      </a:lnTo>
                      <a:lnTo>
                        <a:pt x="1997" y="867"/>
                      </a:lnTo>
                      <a:lnTo>
                        <a:pt x="1997" y="866"/>
                      </a:lnTo>
                      <a:lnTo>
                        <a:pt x="1998" y="866"/>
                      </a:lnTo>
                      <a:lnTo>
                        <a:pt x="1998" y="866"/>
                      </a:lnTo>
                      <a:lnTo>
                        <a:pt x="1999" y="865"/>
                      </a:lnTo>
                      <a:lnTo>
                        <a:pt x="1999" y="866"/>
                      </a:lnTo>
                      <a:lnTo>
                        <a:pt x="2000" y="867"/>
                      </a:lnTo>
                      <a:lnTo>
                        <a:pt x="2000" y="867"/>
                      </a:lnTo>
                      <a:lnTo>
                        <a:pt x="2000" y="868"/>
                      </a:lnTo>
                      <a:lnTo>
                        <a:pt x="1999" y="868"/>
                      </a:lnTo>
                      <a:lnTo>
                        <a:pt x="1999" y="869"/>
                      </a:lnTo>
                      <a:lnTo>
                        <a:pt x="2000" y="869"/>
                      </a:lnTo>
                      <a:lnTo>
                        <a:pt x="2000" y="869"/>
                      </a:lnTo>
                      <a:lnTo>
                        <a:pt x="2001" y="869"/>
                      </a:lnTo>
                      <a:lnTo>
                        <a:pt x="2002" y="869"/>
                      </a:lnTo>
                      <a:lnTo>
                        <a:pt x="2003" y="869"/>
                      </a:lnTo>
                      <a:lnTo>
                        <a:pt x="2004" y="869"/>
                      </a:lnTo>
                      <a:lnTo>
                        <a:pt x="2004" y="869"/>
                      </a:lnTo>
                      <a:lnTo>
                        <a:pt x="2004" y="868"/>
                      </a:lnTo>
                      <a:lnTo>
                        <a:pt x="2005" y="868"/>
                      </a:lnTo>
                      <a:lnTo>
                        <a:pt x="2005" y="868"/>
                      </a:lnTo>
                      <a:lnTo>
                        <a:pt x="2005" y="868"/>
                      </a:lnTo>
                      <a:lnTo>
                        <a:pt x="2006" y="868"/>
                      </a:lnTo>
                      <a:lnTo>
                        <a:pt x="2006" y="868"/>
                      </a:lnTo>
                      <a:lnTo>
                        <a:pt x="2006" y="868"/>
                      </a:lnTo>
                      <a:lnTo>
                        <a:pt x="2007" y="867"/>
                      </a:lnTo>
                      <a:lnTo>
                        <a:pt x="2007" y="867"/>
                      </a:lnTo>
                      <a:lnTo>
                        <a:pt x="2008" y="867"/>
                      </a:lnTo>
                      <a:lnTo>
                        <a:pt x="2008" y="867"/>
                      </a:lnTo>
                      <a:lnTo>
                        <a:pt x="2009" y="866"/>
                      </a:lnTo>
                      <a:lnTo>
                        <a:pt x="2009" y="866"/>
                      </a:lnTo>
                      <a:lnTo>
                        <a:pt x="2010" y="866"/>
                      </a:lnTo>
                      <a:lnTo>
                        <a:pt x="2011" y="865"/>
                      </a:lnTo>
                      <a:lnTo>
                        <a:pt x="2012" y="865"/>
                      </a:lnTo>
                      <a:lnTo>
                        <a:pt x="2012" y="865"/>
                      </a:lnTo>
                      <a:lnTo>
                        <a:pt x="2013" y="865"/>
                      </a:lnTo>
                      <a:lnTo>
                        <a:pt x="2013" y="864"/>
                      </a:lnTo>
                      <a:lnTo>
                        <a:pt x="2013" y="864"/>
                      </a:lnTo>
                      <a:lnTo>
                        <a:pt x="2013" y="864"/>
                      </a:lnTo>
                      <a:lnTo>
                        <a:pt x="2013" y="864"/>
                      </a:lnTo>
                      <a:lnTo>
                        <a:pt x="2013" y="864"/>
                      </a:lnTo>
                      <a:lnTo>
                        <a:pt x="2013" y="864"/>
                      </a:lnTo>
                      <a:lnTo>
                        <a:pt x="2013" y="864"/>
                      </a:lnTo>
                      <a:lnTo>
                        <a:pt x="2013" y="864"/>
                      </a:lnTo>
                      <a:lnTo>
                        <a:pt x="2014" y="864"/>
                      </a:lnTo>
                      <a:lnTo>
                        <a:pt x="2014" y="864"/>
                      </a:lnTo>
                      <a:lnTo>
                        <a:pt x="2014" y="864"/>
                      </a:lnTo>
                      <a:lnTo>
                        <a:pt x="2014" y="864"/>
                      </a:lnTo>
                      <a:lnTo>
                        <a:pt x="2015" y="864"/>
                      </a:lnTo>
                      <a:lnTo>
                        <a:pt x="2015" y="864"/>
                      </a:lnTo>
                      <a:lnTo>
                        <a:pt x="2015" y="864"/>
                      </a:lnTo>
                      <a:lnTo>
                        <a:pt x="2015" y="864"/>
                      </a:lnTo>
                      <a:lnTo>
                        <a:pt x="2016" y="864"/>
                      </a:lnTo>
                      <a:lnTo>
                        <a:pt x="2016" y="864"/>
                      </a:lnTo>
                      <a:lnTo>
                        <a:pt x="2016" y="864"/>
                      </a:lnTo>
                      <a:lnTo>
                        <a:pt x="2016" y="864"/>
                      </a:lnTo>
                      <a:lnTo>
                        <a:pt x="2017" y="864"/>
                      </a:lnTo>
                      <a:lnTo>
                        <a:pt x="2017" y="864"/>
                      </a:lnTo>
                      <a:lnTo>
                        <a:pt x="2017" y="864"/>
                      </a:lnTo>
                      <a:lnTo>
                        <a:pt x="2018" y="865"/>
                      </a:lnTo>
                      <a:lnTo>
                        <a:pt x="2018" y="865"/>
                      </a:lnTo>
                      <a:lnTo>
                        <a:pt x="2019" y="865"/>
                      </a:lnTo>
                      <a:lnTo>
                        <a:pt x="2019" y="865"/>
                      </a:lnTo>
                      <a:lnTo>
                        <a:pt x="2019" y="865"/>
                      </a:lnTo>
                      <a:lnTo>
                        <a:pt x="2020" y="865"/>
                      </a:lnTo>
                      <a:lnTo>
                        <a:pt x="2020" y="865"/>
                      </a:lnTo>
                      <a:lnTo>
                        <a:pt x="2021" y="864"/>
                      </a:lnTo>
                      <a:lnTo>
                        <a:pt x="2023" y="863"/>
                      </a:lnTo>
                      <a:lnTo>
                        <a:pt x="2024" y="865"/>
                      </a:lnTo>
                      <a:lnTo>
                        <a:pt x="2028" y="867"/>
                      </a:lnTo>
                      <a:lnTo>
                        <a:pt x="2030" y="867"/>
                      </a:lnTo>
                      <a:lnTo>
                        <a:pt x="2035" y="867"/>
                      </a:lnTo>
                      <a:lnTo>
                        <a:pt x="2040" y="865"/>
                      </a:lnTo>
                      <a:lnTo>
                        <a:pt x="2041" y="865"/>
                      </a:lnTo>
                      <a:lnTo>
                        <a:pt x="2046" y="865"/>
                      </a:lnTo>
                      <a:lnTo>
                        <a:pt x="2051" y="868"/>
                      </a:lnTo>
                      <a:lnTo>
                        <a:pt x="2053" y="870"/>
                      </a:lnTo>
                      <a:lnTo>
                        <a:pt x="2056" y="873"/>
                      </a:lnTo>
                      <a:lnTo>
                        <a:pt x="2062" y="879"/>
                      </a:lnTo>
                      <a:lnTo>
                        <a:pt x="2089" y="876"/>
                      </a:lnTo>
                      <a:lnTo>
                        <a:pt x="2093" y="875"/>
                      </a:lnTo>
                      <a:lnTo>
                        <a:pt x="2102" y="874"/>
                      </a:lnTo>
                      <a:lnTo>
                        <a:pt x="2102" y="876"/>
                      </a:lnTo>
                      <a:lnTo>
                        <a:pt x="2106" y="893"/>
                      </a:lnTo>
                      <a:lnTo>
                        <a:pt x="2145" y="928"/>
                      </a:lnTo>
                      <a:lnTo>
                        <a:pt x="2168" y="963"/>
                      </a:lnTo>
                      <a:lnTo>
                        <a:pt x="2140" y="1016"/>
                      </a:lnTo>
                      <a:lnTo>
                        <a:pt x="2131" y="1044"/>
                      </a:lnTo>
                      <a:lnTo>
                        <a:pt x="2131" y="1046"/>
                      </a:lnTo>
                      <a:lnTo>
                        <a:pt x="2137" y="1054"/>
                      </a:lnTo>
                      <a:lnTo>
                        <a:pt x="2139" y="1054"/>
                      </a:lnTo>
                      <a:lnTo>
                        <a:pt x="2142" y="1056"/>
                      </a:lnTo>
                      <a:lnTo>
                        <a:pt x="2147" y="1059"/>
                      </a:lnTo>
                      <a:lnTo>
                        <a:pt x="2152" y="1061"/>
                      </a:lnTo>
                      <a:lnTo>
                        <a:pt x="2165" y="1070"/>
                      </a:lnTo>
                      <a:lnTo>
                        <a:pt x="2166" y="1072"/>
                      </a:lnTo>
                      <a:lnTo>
                        <a:pt x="2171" y="1074"/>
                      </a:lnTo>
                      <a:lnTo>
                        <a:pt x="2174" y="1077"/>
                      </a:lnTo>
                      <a:lnTo>
                        <a:pt x="2179" y="1082"/>
                      </a:lnTo>
                      <a:lnTo>
                        <a:pt x="2183" y="1087"/>
                      </a:lnTo>
                      <a:lnTo>
                        <a:pt x="2187" y="1091"/>
                      </a:lnTo>
                      <a:lnTo>
                        <a:pt x="2189" y="1093"/>
                      </a:lnTo>
                      <a:lnTo>
                        <a:pt x="2189" y="1097"/>
                      </a:lnTo>
                      <a:lnTo>
                        <a:pt x="2192" y="1098"/>
                      </a:lnTo>
                      <a:lnTo>
                        <a:pt x="2195" y="1099"/>
                      </a:lnTo>
                      <a:lnTo>
                        <a:pt x="2198" y="1100"/>
                      </a:lnTo>
                      <a:lnTo>
                        <a:pt x="2202" y="1099"/>
                      </a:lnTo>
                      <a:lnTo>
                        <a:pt x="2206" y="1098"/>
                      </a:lnTo>
                      <a:lnTo>
                        <a:pt x="2210" y="1098"/>
                      </a:lnTo>
                      <a:lnTo>
                        <a:pt x="2213" y="1098"/>
                      </a:lnTo>
                      <a:lnTo>
                        <a:pt x="2216" y="1103"/>
                      </a:lnTo>
                      <a:lnTo>
                        <a:pt x="2219" y="1103"/>
                      </a:lnTo>
                      <a:lnTo>
                        <a:pt x="2222" y="1098"/>
                      </a:lnTo>
                      <a:lnTo>
                        <a:pt x="2224" y="1095"/>
                      </a:lnTo>
                      <a:lnTo>
                        <a:pt x="2226" y="1094"/>
                      </a:lnTo>
                      <a:lnTo>
                        <a:pt x="2227" y="1091"/>
                      </a:lnTo>
                      <a:lnTo>
                        <a:pt x="2229" y="1090"/>
                      </a:lnTo>
                      <a:lnTo>
                        <a:pt x="2230" y="1086"/>
                      </a:lnTo>
                      <a:lnTo>
                        <a:pt x="2231" y="1084"/>
                      </a:lnTo>
                      <a:lnTo>
                        <a:pt x="2232" y="1082"/>
                      </a:lnTo>
                      <a:lnTo>
                        <a:pt x="2233" y="1079"/>
                      </a:lnTo>
                      <a:lnTo>
                        <a:pt x="2234" y="1074"/>
                      </a:lnTo>
                      <a:lnTo>
                        <a:pt x="2240" y="1067"/>
                      </a:lnTo>
                      <a:lnTo>
                        <a:pt x="2243" y="1064"/>
                      </a:lnTo>
                      <a:lnTo>
                        <a:pt x="2244" y="1062"/>
                      </a:lnTo>
                      <a:lnTo>
                        <a:pt x="2246" y="1059"/>
                      </a:lnTo>
                      <a:lnTo>
                        <a:pt x="2247" y="1057"/>
                      </a:lnTo>
                      <a:lnTo>
                        <a:pt x="2249" y="1053"/>
                      </a:lnTo>
                      <a:lnTo>
                        <a:pt x="2252" y="1049"/>
                      </a:lnTo>
                      <a:lnTo>
                        <a:pt x="2253" y="1046"/>
                      </a:lnTo>
                      <a:lnTo>
                        <a:pt x="2256" y="1046"/>
                      </a:lnTo>
                      <a:lnTo>
                        <a:pt x="2259" y="1046"/>
                      </a:lnTo>
                      <a:lnTo>
                        <a:pt x="2264" y="1047"/>
                      </a:lnTo>
                      <a:lnTo>
                        <a:pt x="2267" y="1050"/>
                      </a:lnTo>
                      <a:lnTo>
                        <a:pt x="2280" y="1058"/>
                      </a:lnTo>
                      <a:lnTo>
                        <a:pt x="2286" y="1062"/>
                      </a:lnTo>
                      <a:lnTo>
                        <a:pt x="2292" y="1066"/>
                      </a:lnTo>
                      <a:lnTo>
                        <a:pt x="2300" y="1074"/>
                      </a:lnTo>
                      <a:lnTo>
                        <a:pt x="2306" y="1079"/>
                      </a:lnTo>
                      <a:lnTo>
                        <a:pt x="2312" y="1084"/>
                      </a:lnTo>
                      <a:lnTo>
                        <a:pt x="2317" y="1091"/>
                      </a:lnTo>
                      <a:lnTo>
                        <a:pt x="2322" y="1096"/>
                      </a:lnTo>
                      <a:lnTo>
                        <a:pt x="2326" y="1102"/>
                      </a:lnTo>
                      <a:lnTo>
                        <a:pt x="2328" y="1105"/>
                      </a:lnTo>
                      <a:lnTo>
                        <a:pt x="2329" y="1107"/>
                      </a:lnTo>
                      <a:lnTo>
                        <a:pt x="2330" y="1110"/>
                      </a:lnTo>
                      <a:lnTo>
                        <a:pt x="2331" y="1114"/>
                      </a:lnTo>
                      <a:lnTo>
                        <a:pt x="2333" y="1119"/>
                      </a:lnTo>
                      <a:lnTo>
                        <a:pt x="2334" y="1122"/>
                      </a:lnTo>
                      <a:lnTo>
                        <a:pt x="2335" y="1125"/>
                      </a:lnTo>
                      <a:lnTo>
                        <a:pt x="2336" y="1128"/>
                      </a:lnTo>
                      <a:lnTo>
                        <a:pt x="2339" y="1130"/>
                      </a:lnTo>
                      <a:lnTo>
                        <a:pt x="2343" y="1132"/>
                      </a:lnTo>
                      <a:lnTo>
                        <a:pt x="2347" y="1133"/>
                      </a:lnTo>
                      <a:lnTo>
                        <a:pt x="2354" y="1138"/>
                      </a:lnTo>
                      <a:lnTo>
                        <a:pt x="2359" y="1140"/>
                      </a:lnTo>
                      <a:lnTo>
                        <a:pt x="2362" y="1141"/>
                      </a:lnTo>
                      <a:lnTo>
                        <a:pt x="2368" y="1141"/>
                      </a:lnTo>
                      <a:lnTo>
                        <a:pt x="2371" y="1142"/>
                      </a:lnTo>
                      <a:lnTo>
                        <a:pt x="2375" y="1144"/>
                      </a:lnTo>
                      <a:lnTo>
                        <a:pt x="2379" y="1149"/>
                      </a:lnTo>
                      <a:lnTo>
                        <a:pt x="2382" y="1153"/>
                      </a:lnTo>
                      <a:lnTo>
                        <a:pt x="2387" y="1158"/>
                      </a:lnTo>
                      <a:lnTo>
                        <a:pt x="2391" y="1160"/>
                      </a:lnTo>
                      <a:lnTo>
                        <a:pt x="2396" y="1161"/>
                      </a:lnTo>
                      <a:lnTo>
                        <a:pt x="2398" y="1162"/>
                      </a:lnTo>
                      <a:lnTo>
                        <a:pt x="2401" y="1164"/>
                      </a:lnTo>
                      <a:lnTo>
                        <a:pt x="2402" y="1165"/>
                      </a:lnTo>
                      <a:lnTo>
                        <a:pt x="2404" y="1165"/>
                      </a:lnTo>
                      <a:lnTo>
                        <a:pt x="2406" y="1166"/>
                      </a:lnTo>
                      <a:lnTo>
                        <a:pt x="2409" y="1166"/>
                      </a:lnTo>
                      <a:lnTo>
                        <a:pt x="2412" y="1167"/>
                      </a:lnTo>
                      <a:lnTo>
                        <a:pt x="2414" y="1167"/>
                      </a:lnTo>
                      <a:lnTo>
                        <a:pt x="2416" y="1169"/>
                      </a:lnTo>
                      <a:lnTo>
                        <a:pt x="2418" y="1171"/>
                      </a:lnTo>
                      <a:lnTo>
                        <a:pt x="2425" y="1170"/>
                      </a:lnTo>
                      <a:lnTo>
                        <a:pt x="2428" y="1172"/>
                      </a:lnTo>
                      <a:lnTo>
                        <a:pt x="2430" y="1176"/>
                      </a:lnTo>
                      <a:lnTo>
                        <a:pt x="2431" y="1180"/>
                      </a:lnTo>
                      <a:lnTo>
                        <a:pt x="2430" y="1184"/>
                      </a:lnTo>
                      <a:lnTo>
                        <a:pt x="2435" y="1184"/>
                      </a:lnTo>
                      <a:lnTo>
                        <a:pt x="2439" y="1185"/>
                      </a:lnTo>
                      <a:lnTo>
                        <a:pt x="2446" y="1186"/>
                      </a:lnTo>
                      <a:lnTo>
                        <a:pt x="2449" y="1189"/>
                      </a:lnTo>
                      <a:lnTo>
                        <a:pt x="2453" y="1191"/>
                      </a:lnTo>
                      <a:lnTo>
                        <a:pt x="2458" y="1194"/>
                      </a:lnTo>
                      <a:lnTo>
                        <a:pt x="2462" y="1196"/>
                      </a:lnTo>
                      <a:lnTo>
                        <a:pt x="2465" y="1199"/>
                      </a:lnTo>
                      <a:lnTo>
                        <a:pt x="2467" y="1201"/>
                      </a:lnTo>
                      <a:lnTo>
                        <a:pt x="2474" y="1203"/>
                      </a:lnTo>
                      <a:lnTo>
                        <a:pt x="2480" y="1200"/>
                      </a:lnTo>
                      <a:lnTo>
                        <a:pt x="2483" y="1199"/>
                      </a:lnTo>
                      <a:lnTo>
                        <a:pt x="2486" y="1199"/>
                      </a:lnTo>
                      <a:lnTo>
                        <a:pt x="2487" y="1201"/>
                      </a:lnTo>
                      <a:lnTo>
                        <a:pt x="2487" y="1206"/>
                      </a:lnTo>
                      <a:lnTo>
                        <a:pt x="2488" y="1207"/>
                      </a:lnTo>
                      <a:lnTo>
                        <a:pt x="2486" y="1212"/>
                      </a:lnTo>
                      <a:lnTo>
                        <a:pt x="2485" y="1215"/>
                      </a:lnTo>
                      <a:lnTo>
                        <a:pt x="2484" y="1218"/>
                      </a:lnTo>
                      <a:lnTo>
                        <a:pt x="2481" y="1220"/>
                      </a:lnTo>
                      <a:lnTo>
                        <a:pt x="2480" y="1223"/>
                      </a:lnTo>
                      <a:lnTo>
                        <a:pt x="2479" y="1229"/>
                      </a:lnTo>
                      <a:lnTo>
                        <a:pt x="2477" y="1231"/>
                      </a:lnTo>
                      <a:lnTo>
                        <a:pt x="2475" y="1234"/>
                      </a:lnTo>
                      <a:lnTo>
                        <a:pt x="2474" y="1235"/>
                      </a:lnTo>
                      <a:lnTo>
                        <a:pt x="2469" y="1237"/>
                      </a:lnTo>
                      <a:lnTo>
                        <a:pt x="2466" y="1237"/>
                      </a:lnTo>
                      <a:lnTo>
                        <a:pt x="2464" y="1236"/>
                      </a:lnTo>
                      <a:lnTo>
                        <a:pt x="2462" y="1237"/>
                      </a:lnTo>
                      <a:lnTo>
                        <a:pt x="2460" y="1238"/>
                      </a:lnTo>
                      <a:lnTo>
                        <a:pt x="2452" y="1242"/>
                      </a:lnTo>
                      <a:lnTo>
                        <a:pt x="2450" y="1245"/>
                      </a:lnTo>
                      <a:lnTo>
                        <a:pt x="2449" y="1248"/>
                      </a:lnTo>
                      <a:lnTo>
                        <a:pt x="2448" y="1249"/>
                      </a:lnTo>
                      <a:lnTo>
                        <a:pt x="2441" y="1255"/>
                      </a:lnTo>
                      <a:lnTo>
                        <a:pt x="2434" y="1262"/>
                      </a:lnTo>
                      <a:lnTo>
                        <a:pt x="2431" y="1266"/>
                      </a:lnTo>
                      <a:lnTo>
                        <a:pt x="2428" y="1269"/>
                      </a:lnTo>
                      <a:lnTo>
                        <a:pt x="2427" y="1270"/>
                      </a:lnTo>
                      <a:lnTo>
                        <a:pt x="2426" y="1273"/>
                      </a:lnTo>
                      <a:lnTo>
                        <a:pt x="2426" y="1275"/>
                      </a:lnTo>
                      <a:lnTo>
                        <a:pt x="2427" y="1279"/>
                      </a:lnTo>
                      <a:lnTo>
                        <a:pt x="2429" y="1282"/>
                      </a:lnTo>
                      <a:lnTo>
                        <a:pt x="2432" y="1286"/>
                      </a:lnTo>
                      <a:lnTo>
                        <a:pt x="2436" y="1289"/>
                      </a:lnTo>
                      <a:lnTo>
                        <a:pt x="2441" y="1295"/>
                      </a:lnTo>
                      <a:lnTo>
                        <a:pt x="2445" y="1303"/>
                      </a:lnTo>
                      <a:lnTo>
                        <a:pt x="2449" y="1310"/>
                      </a:lnTo>
                      <a:lnTo>
                        <a:pt x="2451" y="1315"/>
                      </a:lnTo>
                      <a:lnTo>
                        <a:pt x="2452" y="1318"/>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27" name="Freeform 12">
                  <a:extLst>
                    <a:ext uri="{FF2B5EF4-FFF2-40B4-BE49-F238E27FC236}">
                      <a16:creationId xmlns:a16="http://schemas.microsoft.com/office/drawing/2014/main" id="{A82BB672-6761-6C9C-920C-19B32CCCAD7F}"/>
                    </a:ext>
                  </a:extLst>
                </p:cNvPr>
                <p:cNvSpPr>
                  <a:spLocks/>
                </p:cNvSpPr>
                <p:nvPr/>
              </p:nvSpPr>
              <p:spPr bwMode="auto">
                <a:xfrm>
                  <a:off x="3577" y="1719"/>
                  <a:ext cx="1690" cy="1597"/>
                </a:xfrm>
                <a:custGeom>
                  <a:avLst/>
                  <a:gdLst>
                    <a:gd name="T0" fmla="*/ 38 w 4657"/>
                    <a:gd name="T1" fmla="*/ 788 h 4401"/>
                    <a:gd name="T2" fmla="*/ 46 w 4657"/>
                    <a:gd name="T3" fmla="*/ 754 h 4401"/>
                    <a:gd name="T4" fmla="*/ 77 w 4657"/>
                    <a:gd name="T5" fmla="*/ 737 h 4401"/>
                    <a:gd name="T6" fmla="*/ 104 w 4657"/>
                    <a:gd name="T7" fmla="*/ 713 h 4401"/>
                    <a:gd name="T8" fmla="*/ 126 w 4657"/>
                    <a:gd name="T9" fmla="*/ 688 h 4401"/>
                    <a:gd name="T10" fmla="*/ 156 w 4657"/>
                    <a:gd name="T11" fmla="*/ 664 h 4401"/>
                    <a:gd name="T12" fmla="*/ 164 w 4657"/>
                    <a:gd name="T13" fmla="*/ 642 h 4401"/>
                    <a:gd name="T14" fmla="*/ 126 w 4657"/>
                    <a:gd name="T15" fmla="*/ 619 h 4401"/>
                    <a:gd name="T16" fmla="*/ 111 w 4657"/>
                    <a:gd name="T17" fmla="*/ 424 h 4401"/>
                    <a:gd name="T18" fmla="*/ 143 w 4657"/>
                    <a:gd name="T19" fmla="*/ 408 h 4401"/>
                    <a:gd name="T20" fmla="*/ 166 w 4657"/>
                    <a:gd name="T21" fmla="*/ 378 h 4401"/>
                    <a:gd name="T22" fmla="*/ 204 w 4657"/>
                    <a:gd name="T23" fmla="*/ 181 h 4401"/>
                    <a:gd name="T24" fmla="*/ 417 w 4657"/>
                    <a:gd name="T25" fmla="*/ 12 h 4401"/>
                    <a:gd name="T26" fmla="*/ 761 w 4657"/>
                    <a:gd name="T27" fmla="*/ 14 h 4401"/>
                    <a:gd name="T28" fmla="*/ 1036 w 4657"/>
                    <a:gd name="T29" fmla="*/ 482 h 4401"/>
                    <a:gd name="T30" fmla="*/ 1466 w 4657"/>
                    <a:gd name="T31" fmla="*/ 803 h 4401"/>
                    <a:gd name="T32" fmla="*/ 1601 w 4657"/>
                    <a:gd name="T33" fmla="*/ 927 h 4401"/>
                    <a:gd name="T34" fmla="*/ 1703 w 4657"/>
                    <a:gd name="T35" fmla="*/ 956 h 4401"/>
                    <a:gd name="T36" fmla="*/ 1802 w 4657"/>
                    <a:gd name="T37" fmla="*/ 963 h 4401"/>
                    <a:gd name="T38" fmla="*/ 1945 w 4657"/>
                    <a:gd name="T39" fmla="*/ 987 h 4401"/>
                    <a:gd name="T40" fmla="*/ 2010 w 4657"/>
                    <a:gd name="T41" fmla="*/ 959 h 4401"/>
                    <a:gd name="T42" fmla="*/ 2073 w 4657"/>
                    <a:gd name="T43" fmla="*/ 893 h 4401"/>
                    <a:gd name="T44" fmla="*/ 2189 w 4657"/>
                    <a:gd name="T45" fmla="*/ 833 h 4401"/>
                    <a:gd name="T46" fmla="*/ 2656 w 4657"/>
                    <a:gd name="T47" fmla="*/ 1064 h 4401"/>
                    <a:gd name="T48" fmla="*/ 3901 w 4657"/>
                    <a:gd name="T49" fmla="*/ 1477 h 4401"/>
                    <a:gd name="T50" fmla="*/ 4353 w 4657"/>
                    <a:gd name="T51" fmla="*/ 1670 h 4401"/>
                    <a:gd name="T52" fmla="*/ 4184 w 4657"/>
                    <a:gd name="T53" fmla="*/ 1977 h 4401"/>
                    <a:gd name="T54" fmla="*/ 4647 w 4657"/>
                    <a:gd name="T55" fmla="*/ 2808 h 4401"/>
                    <a:gd name="T56" fmla="*/ 4501 w 4657"/>
                    <a:gd name="T57" fmla="*/ 3066 h 4401"/>
                    <a:gd name="T58" fmla="*/ 4331 w 4657"/>
                    <a:gd name="T59" fmla="*/ 3287 h 4401"/>
                    <a:gd name="T60" fmla="*/ 3768 w 4657"/>
                    <a:gd name="T61" fmla="*/ 3551 h 4401"/>
                    <a:gd name="T62" fmla="*/ 3497 w 4657"/>
                    <a:gd name="T63" fmla="*/ 3591 h 4401"/>
                    <a:gd name="T64" fmla="*/ 3243 w 4657"/>
                    <a:gd name="T65" fmla="*/ 3504 h 4401"/>
                    <a:gd name="T66" fmla="*/ 3041 w 4657"/>
                    <a:gd name="T67" fmla="*/ 3512 h 4401"/>
                    <a:gd name="T68" fmla="*/ 2868 w 4657"/>
                    <a:gd name="T69" fmla="*/ 3725 h 4401"/>
                    <a:gd name="T70" fmla="*/ 2783 w 4657"/>
                    <a:gd name="T71" fmla="*/ 3829 h 4401"/>
                    <a:gd name="T72" fmla="*/ 2540 w 4657"/>
                    <a:gd name="T73" fmla="*/ 3864 h 4401"/>
                    <a:gd name="T74" fmla="*/ 2402 w 4657"/>
                    <a:gd name="T75" fmla="*/ 4081 h 4401"/>
                    <a:gd name="T76" fmla="*/ 2474 w 4657"/>
                    <a:gd name="T77" fmla="*/ 4217 h 4401"/>
                    <a:gd name="T78" fmla="*/ 1511 w 4657"/>
                    <a:gd name="T79" fmla="*/ 4330 h 4401"/>
                    <a:gd name="T80" fmla="*/ 1471 w 4657"/>
                    <a:gd name="T81" fmla="*/ 4142 h 4401"/>
                    <a:gd name="T82" fmla="*/ 1596 w 4657"/>
                    <a:gd name="T83" fmla="*/ 3921 h 4401"/>
                    <a:gd name="T84" fmla="*/ 1565 w 4657"/>
                    <a:gd name="T85" fmla="*/ 3802 h 4401"/>
                    <a:gd name="T86" fmla="*/ 1608 w 4657"/>
                    <a:gd name="T87" fmla="*/ 3697 h 4401"/>
                    <a:gd name="T88" fmla="*/ 1523 w 4657"/>
                    <a:gd name="T89" fmla="*/ 3331 h 4401"/>
                    <a:gd name="T90" fmla="*/ 1456 w 4657"/>
                    <a:gd name="T91" fmla="*/ 3159 h 4401"/>
                    <a:gd name="T92" fmla="*/ 1010 w 4657"/>
                    <a:gd name="T93" fmla="*/ 3019 h 4401"/>
                    <a:gd name="T94" fmla="*/ 807 w 4657"/>
                    <a:gd name="T95" fmla="*/ 2978 h 4401"/>
                    <a:gd name="T96" fmla="*/ 589 w 4657"/>
                    <a:gd name="T97" fmla="*/ 2825 h 4401"/>
                    <a:gd name="T98" fmla="*/ 420 w 4657"/>
                    <a:gd name="T99" fmla="*/ 2691 h 4401"/>
                    <a:gd name="T100" fmla="*/ 472 w 4657"/>
                    <a:gd name="T101" fmla="*/ 2488 h 4401"/>
                    <a:gd name="T102" fmla="*/ 582 w 4657"/>
                    <a:gd name="T103" fmla="*/ 2465 h 4401"/>
                    <a:gd name="T104" fmla="*/ 586 w 4657"/>
                    <a:gd name="T105" fmla="*/ 2371 h 4401"/>
                    <a:gd name="T106" fmla="*/ 333 w 4657"/>
                    <a:gd name="T107" fmla="*/ 2169 h 4401"/>
                    <a:gd name="T108" fmla="*/ 329 w 4657"/>
                    <a:gd name="T109" fmla="*/ 2085 h 4401"/>
                    <a:gd name="T110" fmla="*/ 398 w 4657"/>
                    <a:gd name="T111" fmla="*/ 1985 h 4401"/>
                    <a:gd name="T112" fmla="*/ 232 w 4657"/>
                    <a:gd name="T113" fmla="*/ 1898 h 4401"/>
                    <a:gd name="T114" fmla="*/ 224 w 4657"/>
                    <a:gd name="T115" fmla="*/ 1780 h 4401"/>
                    <a:gd name="T116" fmla="*/ 271 w 4657"/>
                    <a:gd name="T117" fmla="*/ 1625 h 4401"/>
                    <a:gd name="T118" fmla="*/ 245 w 4657"/>
                    <a:gd name="T119" fmla="*/ 1365 h 4401"/>
                    <a:gd name="T120" fmla="*/ 251 w 4657"/>
                    <a:gd name="T121" fmla="*/ 1238 h 4401"/>
                    <a:gd name="T122" fmla="*/ 55 w 4657"/>
                    <a:gd name="T123" fmla="*/ 1087 h 4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57" h="4401">
                      <a:moveTo>
                        <a:pt x="25" y="835"/>
                      </a:moveTo>
                      <a:lnTo>
                        <a:pt x="28" y="835"/>
                      </a:lnTo>
                      <a:lnTo>
                        <a:pt x="29" y="835"/>
                      </a:lnTo>
                      <a:lnTo>
                        <a:pt x="29" y="833"/>
                      </a:lnTo>
                      <a:lnTo>
                        <a:pt x="29" y="831"/>
                      </a:lnTo>
                      <a:lnTo>
                        <a:pt x="29" y="828"/>
                      </a:lnTo>
                      <a:lnTo>
                        <a:pt x="29" y="828"/>
                      </a:lnTo>
                      <a:lnTo>
                        <a:pt x="28" y="825"/>
                      </a:lnTo>
                      <a:lnTo>
                        <a:pt x="28" y="822"/>
                      </a:lnTo>
                      <a:lnTo>
                        <a:pt x="28" y="819"/>
                      </a:lnTo>
                      <a:lnTo>
                        <a:pt x="29" y="815"/>
                      </a:lnTo>
                      <a:lnTo>
                        <a:pt x="29" y="814"/>
                      </a:lnTo>
                      <a:lnTo>
                        <a:pt x="29" y="813"/>
                      </a:lnTo>
                      <a:lnTo>
                        <a:pt x="30" y="812"/>
                      </a:lnTo>
                      <a:lnTo>
                        <a:pt x="30" y="812"/>
                      </a:lnTo>
                      <a:lnTo>
                        <a:pt x="31" y="811"/>
                      </a:lnTo>
                      <a:lnTo>
                        <a:pt x="31" y="810"/>
                      </a:lnTo>
                      <a:lnTo>
                        <a:pt x="31" y="809"/>
                      </a:lnTo>
                      <a:lnTo>
                        <a:pt x="31" y="809"/>
                      </a:lnTo>
                      <a:lnTo>
                        <a:pt x="31" y="808"/>
                      </a:lnTo>
                      <a:lnTo>
                        <a:pt x="31" y="808"/>
                      </a:lnTo>
                      <a:lnTo>
                        <a:pt x="32" y="807"/>
                      </a:lnTo>
                      <a:lnTo>
                        <a:pt x="32" y="806"/>
                      </a:lnTo>
                      <a:lnTo>
                        <a:pt x="32" y="806"/>
                      </a:lnTo>
                      <a:lnTo>
                        <a:pt x="32" y="805"/>
                      </a:lnTo>
                      <a:lnTo>
                        <a:pt x="33" y="804"/>
                      </a:lnTo>
                      <a:lnTo>
                        <a:pt x="33" y="804"/>
                      </a:lnTo>
                      <a:lnTo>
                        <a:pt x="33" y="803"/>
                      </a:lnTo>
                      <a:lnTo>
                        <a:pt x="34" y="802"/>
                      </a:lnTo>
                      <a:lnTo>
                        <a:pt x="34" y="801"/>
                      </a:lnTo>
                      <a:lnTo>
                        <a:pt x="34" y="801"/>
                      </a:lnTo>
                      <a:lnTo>
                        <a:pt x="34" y="800"/>
                      </a:lnTo>
                      <a:lnTo>
                        <a:pt x="35" y="799"/>
                      </a:lnTo>
                      <a:lnTo>
                        <a:pt x="35" y="799"/>
                      </a:lnTo>
                      <a:lnTo>
                        <a:pt x="35" y="798"/>
                      </a:lnTo>
                      <a:lnTo>
                        <a:pt x="36" y="797"/>
                      </a:lnTo>
                      <a:lnTo>
                        <a:pt x="36" y="797"/>
                      </a:lnTo>
                      <a:lnTo>
                        <a:pt x="36" y="796"/>
                      </a:lnTo>
                      <a:lnTo>
                        <a:pt x="36" y="795"/>
                      </a:lnTo>
                      <a:lnTo>
                        <a:pt x="36" y="795"/>
                      </a:lnTo>
                      <a:lnTo>
                        <a:pt x="36" y="794"/>
                      </a:lnTo>
                      <a:lnTo>
                        <a:pt x="36" y="794"/>
                      </a:lnTo>
                      <a:lnTo>
                        <a:pt x="36" y="793"/>
                      </a:lnTo>
                      <a:lnTo>
                        <a:pt x="36" y="792"/>
                      </a:lnTo>
                      <a:lnTo>
                        <a:pt x="36" y="791"/>
                      </a:lnTo>
                      <a:lnTo>
                        <a:pt x="37" y="791"/>
                      </a:lnTo>
                      <a:lnTo>
                        <a:pt x="37" y="790"/>
                      </a:lnTo>
                      <a:lnTo>
                        <a:pt x="38" y="789"/>
                      </a:lnTo>
                      <a:lnTo>
                        <a:pt x="38" y="789"/>
                      </a:lnTo>
                      <a:lnTo>
                        <a:pt x="38" y="788"/>
                      </a:lnTo>
                      <a:lnTo>
                        <a:pt x="38" y="787"/>
                      </a:lnTo>
                      <a:lnTo>
                        <a:pt x="38" y="787"/>
                      </a:lnTo>
                      <a:lnTo>
                        <a:pt x="38" y="786"/>
                      </a:lnTo>
                      <a:lnTo>
                        <a:pt x="38" y="785"/>
                      </a:lnTo>
                      <a:lnTo>
                        <a:pt x="38" y="785"/>
                      </a:lnTo>
                      <a:lnTo>
                        <a:pt x="38" y="784"/>
                      </a:lnTo>
                      <a:lnTo>
                        <a:pt x="39" y="783"/>
                      </a:lnTo>
                      <a:lnTo>
                        <a:pt x="40" y="783"/>
                      </a:lnTo>
                      <a:lnTo>
                        <a:pt x="40" y="782"/>
                      </a:lnTo>
                      <a:lnTo>
                        <a:pt x="41" y="782"/>
                      </a:lnTo>
                      <a:lnTo>
                        <a:pt x="41" y="781"/>
                      </a:lnTo>
                      <a:lnTo>
                        <a:pt x="41" y="780"/>
                      </a:lnTo>
                      <a:lnTo>
                        <a:pt x="42" y="780"/>
                      </a:lnTo>
                      <a:lnTo>
                        <a:pt x="42" y="779"/>
                      </a:lnTo>
                      <a:lnTo>
                        <a:pt x="43" y="779"/>
                      </a:lnTo>
                      <a:lnTo>
                        <a:pt x="44" y="778"/>
                      </a:lnTo>
                      <a:lnTo>
                        <a:pt x="44" y="778"/>
                      </a:lnTo>
                      <a:lnTo>
                        <a:pt x="45" y="776"/>
                      </a:lnTo>
                      <a:lnTo>
                        <a:pt x="45" y="776"/>
                      </a:lnTo>
                      <a:lnTo>
                        <a:pt x="46" y="775"/>
                      </a:lnTo>
                      <a:lnTo>
                        <a:pt x="45" y="774"/>
                      </a:lnTo>
                      <a:lnTo>
                        <a:pt x="45" y="774"/>
                      </a:lnTo>
                      <a:lnTo>
                        <a:pt x="45" y="774"/>
                      </a:lnTo>
                      <a:lnTo>
                        <a:pt x="45" y="773"/>
                      </a:lnTo>
                      <a:lnTo>
                        <a:pt x="45" y="772"/>
                      </a:lnTo>
                      <a:lnTo>
                        <a:pt x="45" y="771"/>
                      </a:lnTo>
                      <a:lnTo>
                        <a:pt x="46" y="771"/>
                      </a:lnTo>
                      <a:lnTo>
                        <a:pt x="46" y="771"/>
                      </a:lnTo>
                      <a:lnTo>
                        <a:pt x="46" y="770"/>
                      </a:lnTo>
                      <a:lnTo>
                        <a:pt x="46" y="769"/>
                      </a:lnTo>
                      <a:lnTo>
                        <a:pt x="44" y="764"/>
                      </a:lnTo>
                      <a:lnTo>
                        <a:pt x="44" y="764"/>
                      </a:lnTo>
                      <a:lnTo>
                        <a:pt x="44" y="763"/>
                      </a:lnTo>
                      <a:lnTo>
                        <a:pt x="44" y="762"/>
                      </a:lnTo>
                      <a:lnTo>
                        <a:pt x="44" y="762"/>
                      </a:lnTo>
                      <a:lnTo>
                        <a:pt x="44" y="761"/>
                      </a:lnTo>
                      <a:lnTo>
                        <a:pt x="44" y="760"/>
                      </a:lnTo>
                      <a:lnTo>
                        <a:pt x="44" y="759"/>
                      </a:lnTo>
                      <a:lnTo>
                        <a:pt x="45" y="759"/>
                      </a:lnTo>
                      <a:lnTo>
                        <a:pt x="45" y="759"/>
                      </a:lnTo>
                      <a:lnTo>
                        <a:pt x="46" y="759"/>
                      </a:lnTo>
                      <a:lnTo>
                        <a:pt x="46" y="758"/>
                      </a:lnTo>
                      <a:lnTo>
                        <a:pt x="47" y="757"/>
                      </a:lnTo>
                      <a:lnTo>
                        <a:pt x="47" y="757"/>
                      </a:lnTo>
                      <a:lnTo>
                        <a:pt x="46" y="757"/>
                      </a:lnTo>
                      <a:lnTo>
                        <a:pt x="46" y="756"/>
                      </a:lnTo>
                      <a:lnTo>
                        <a:pt x="45" y="756"/>
                      </a:lnTo>
                      <a:lnTo>
                        <a:pt x="45" y="755"/>
                      </a:lnTo>
                      <a:lnTo>
                        <a:pt x="46" y="754"/>
                      </a:lnTo>
                      <a:lnTo>
                        <a:pt x="46" y="754"/>
                      </a:lnTo>
                      <a:lnTo>
                        <a:pt x="47" y="754"/>
                      </a:lnTo>
                      <a:lnTo>
                        <a:pt x="48" y="753"/>
                      </a:lnTo>
                      <a:lnTo>
                        <a:pt x="48" y="753"/>
                      </a:lnTo>
                      <a:lnTo>
                        <a:pt x="49" y="752"/>
                      </a:lnTo>
                      <a:lnTo>
                        <a:pt x="49" y="751"/>
                      </a:lnTo>
                      <a:lnTo>
                        <a:pt x="50" y="751"/>
                      </a:lnTo>
                      <a:lnTo>
                        <a:pt x="51" y="750"/>
                      </a:lnTo>
                      <a:lnTo>
                        <a:pt x="52" y="750"/>
                      </a:lnTo>
                      <a:lnTo>
                        <a:pt x="53" y="750"/>
                      </a:lnTo>
                      <a:lnTo>
                        <a:pt x="53" y="750"/>
                      </a:lnTo>
                      <a:lnTo>
                        <a:pt x="54" y="749"/>
                      </a:lnTo>
                      <a:lnTo>
                        <a:pt x="55" y="749"/>
                      </a:lnTo>
                      <a:lnTo>
                        <a:pt x="56" y="749"/>
                      </a:lnTo>
                      <a:lnTo>
                        <a:pt x="56" y="748"/>
                      </a:lnTo>
                      <a:lnTo>
                        <a:pt x="57" y="748"/>
                      </a:lnTo>
                      <a:lnTo>
                        <a:pt x="57" y="747"/>
                      </a:lnTo>
                      <a:lnTo>
                        <a:pt x="58" y="747"/>
                      </a:lnTo>
                      <a:lnTo>
                        <a:pt x="58" y="746"/>
                      </a:lnTo>
                      <a:lnTo>
                        <a:pt x="59" y="746"/>
                      </a:lnTo>
                      <a:lnTo>
                        <a:pt x="60" y="746"/>
                      </a:lnTo>
                      <a:lnTo>
                        <a:pt x="61" y="746"/>
                      </a:lnTo>
                      <a:lnTo>
                        <a:pt x="61" y="745"/>
                      </a:lnTo>
                      <a:lnTo>
                        <a:pt x="62" y="745"/>
                      </a:lnTo>
                      <a:lnTo>
                        <a:pt x="63" y="744"/>
                      </a:lnTo>
                      <a:lnTo>
                        <a:pt x="63" y="744"/>
                      </a:lnTo>
                      <a:lnTo>
                        <a:pt x="64" y="743"/>
                      </a:lnTo>
                      <a:lnTo>
                        <a:pt x="64" y="743"/>
                      </a:lnTo>
                      <a:lnTo>
                        <a:pt x="65" y="742"/>
                      </a:lnTo>
                      <a:lnTo>
                        <a:pt x="65" y="741"/>
                      </a:lnTo>
                      <a:lnTo>
                        <a:pt x="66" y="741"/>
                      </a:lnTo>
                      <a:lnTo>
                        <a:pt x="66" y="741"/>
                      </a:lnTo>
                      <a:lnTo>
                        <a:pt x="67" y="741"/>
                      </a:lnTo>
                      <a:lnTo>
                        <a:pt x="68" y="741"/>
                      </a:lnTo>
                      <a:lnTo>
                        <a:pt x="69" y="741"/>
                      </a:lnTo>
                      <a:lnTo>
                        <a:pt x="70" y="741"/>
                      </a:lnTo>
                      <a:lnTo>
                        <a:pt x="70" y="741"/>
                      </a:lnTo>
                      <a:lnTo>
                        <a:pt x="71" y="741"/>
                      </a:lnTo>
                      <a:lnTo>
                        <a:pt x="71" y="741"/>
                      </a:lnTo>
                      <a:lnTo>
                        <a:pt x="72" y="741"/>
                      </a:lnTo>
                      <a:lnTo>
                        <a:pt x="73" y="741"/>
                      </a:lnTo>
                      <a:lnTo>
                        <a:pt x="73" y="741"/>
                      </a:lnTo>
                      <a:lnTo>
                        <a:pt x="74" y="740"/>
                      </a:lnTo>
                      <a:lnTo>
                        <a:pt x="75" y="740"/>
                      </a:lnTo>
                      <a:lnTo>
                        <a:pt x="75" y="740"/>
                      </a:lnTo>
                      <a:lnTo>
                        <a:pt x="75" y="739"/>
                      </a:lnTo>
                      <a:lnTo>
                        <a:pt x="76" y="739"/>
                      </a:lnTo>
                      <a:lnTo>
                        <a:pt x="76" y="739"/>
                      </a:lnTo>
                      <a:lnTo>
                        <a:pt x="76" y="738"/>
                      </a:lnTo>
                      <a:lnTo>
                        <a:pt x="77" y="737"/>
                      </a:lnTo>
                      <a:lnTo>
                        <a:pt x="77" y="737"/>
                      </a:lnTo>
                      <a:lnTo>
                        <a:pt x="77" y="737"/>
                      </a:lnTo>
                      <a:lnTo>
                        <a:pt x="78" y="736"/>
                      </a:lnTo>
                      <a:lnTo>
                        <a:pt x="79" y="736"/>
                      </a:lnTo>
                      <a:lnTo>
                        <a:pt x="80" y="735"/>
                      </a:lnTo>
                      <a:lnTo>
                        <a:pt x="80" y="735"/>
                      </a:lnTo>
                      <a:lnTo>
                        <a:pt x="80" y="735"/>
                      </a:lnTo>
                      <a:lnTo>
                        <a:pt x="81" y="735"/>
                      </a:lnTo>
                      <a:lnTo>
                        <a:pt x="82" y="733"/>
                      </a:lnTo>
                      <a:lnTo>
                        <a:pt x="83" y="733"/>
                      </a:lnTo>
                      <a:lnTo>
                        <a:pt x="83" y="732"/>
                      </a:lnTo>
                      <a:lnTo>
                        <a:pt x="84" y="732"/>
                      </a:lnTo>
                      <a:lnTo>
                        <a:pt x="85" y="731"/>
                      </a:lnTo>
                      <a:lnTo>
                        <a:pt x="85" y="731"/>
                      </a:lnTo>
                      <a:lnTo>
                        <a:pt x="85" y="730"/>
                      </a:lnTo>
                      <a:lnTo>
                        <a:pt x="85" y="729"/>
                      </a:lnTo>
                      <a:lnTo>
                        <a:pt x="86" y="729"/>
                      </a:lnTo>
                      <a:lnTo>
                        <a:pt x="86" y="728"/>
                      </a:lnTo>
                      <a:lnTo>
                        <a:pt x="87" y="728"/>
                      </a:lnTo>
                      <a:lnTo>
                        <a:pt x="87" y="727"/>
                      </a:lnTo>
                      <a:lnTo>
                        <a:pt x="87" y="727"/>
                      </a:lnTo>
                      <a:lnTo>
                        <a:pt x="88" y="726"/>
                      </a:lnTo>
                      <a:lnTo>
                        <a:pt x="88" y="725"/>
                      </a:lnTo>
                      <a:lnTo>
                        <a:pt x="89" y="725"/>
                      </a:lnTo>
                      <a:lnTo>
                        <a:pt x="89" y="724"/>
                      </a:lnTo>
                      <a:lnTo>
                        <a:pt x="89" y="723"/>
                      </a:lnTo>
                      <a:lnTo>
                        <a:pt x="89" y="722"/>
                      </a:lnTo>
                      <a:lnTo>
                        <a:pt x="89" y="722"/>
                      </a:lnTo>
                      <a:lnTo>
                        <a:pt x="90" y="721"/>
                      </a:lnTo>
                      <a:lnTo>
                        <a:pt x="90" y="720"/>
                      </a:lnTo>
                      <a:lnTo>
                        <a:pt x="91" y="720"/>
                      </a:lnTo>
                      <a:lnTo>
                        <a:pt x="91" y="719"/>
                      </a:lnTo>
                      <a:lnTo>
                        <a:pt x="92" y="720"/>
                      </a:lnTo>
                      <a:lnTo>
                        <a:pt x="92" y="721"/>
                      </a:lnTo>
                      <a:lnTo>
                        <a:pt x="93" y="721"/>
                      </a:lnTo>
                      <a:lnTo>
                        <a:pt x="94" y="721"/>
                      </a:lnTo>
                      <a:lnTo>
                        <a:pt x="95" y="720"/>
                      </a:lnTo>
                      <a:lnTo>
                        <a:pt x="95" y="720"/>
                      </a:lnTo>
                      <a:lnTo>
                        <a:pt x="96" y="720"/>
                      </a:lnTo>
                      <a:lnTo>
                        <a:pt x="97" y="720"/>
                      </a:lnTo>
                      <a:lnTo>
                        <a:pt x="98" y="719"/>
                      </a:lnTo>
                      <a:lnTo>
                        <a:pt x="98" y="718"/>
                      </a:lnTo>
                      <a:lnTo>
                        <a:pt x="98" y="717"/>
                      </a:lnTo>
                      <a:lnTo>
                        <a:pt x="99" y="716"/>
                      </a:lnTo>
                      <a:lnTo>
                        <a:pt x="99" y="715"/>
                      </a:lnTo>
                      <a:lnTo>
                        <a:pt x="100" y="714"/>
                      </a:lnTo>
                      <a:lnTo>
                        <a:pt x="101" y="713"/>
                      </a:lnTo>
                      <a:lnTo>
                        <a:pt x="101" y="713"/>
                      </a:lnTo>
                      <a:lnTo>
                        <a:pt x="102" y="713"/>
                      </a:lnTo>
                      <a:lnTo>
                        <a:pt x="103" y="714"/>
                      </a:lnTo>
                      <a:lnTo>
                        <a:pt x="104" y="713"/>
                      </a:lnTo>
                      <a:lnTo>
                        <a:pt x="104" y="713"/>
                      </a:lnTo>
                      <a:lnTo>
                        <a:pt x="105" y="713"/>
                      </a:lnTo>
                      <a:lnTo>
                        <a:pt x="105" y="712"/>
                      </a:lnTo>
                      <a:lnTo>
                        <a:pt x="106" y="711"/>
                      </a:lnTo>
                      <a:lnTo>
                        <a:pt x="107" y="711"/>
                      </a:lnTo>
                      <a:lnTo>
                        <a:pt x="108" y="711"/>
                      </a:lnTo>
                      <a:lnTo>
                        <a:pt x="109" y="710"/>
                      </a:lnTo>
                      <a:lnTo>
                        <a:pt x="109" y="710"/>
                      </a:lnTo>
                      <a:lnTo>
                        <a:pt x="110" y="709"/>
                      </a:lnTo>
                      <a:lnTo>
                        <a:pt x="110" y="709"/>
                      </a:lnTo>
                      <a:lnTo>
                        <a:pt x="111" y="708"/>
                      </a:lnTo>
                      <a:lnTo>
                        <a:pt x="111" y="707"/>
                      </a:lnTo>
                      <a:lnTo>
                        <a:pt x="112" y="707"/>
                      </a:lnTo>
                      <a:lnTo>
                        <a:pt x="112" y="706"/>
                      </a:lnTo>
                      <a:lnTo>
                        <a:pt x="113" y="706"/>
                      </a:lnTo>
                      <a:lnTo>
                        <a:pt x="114" y="706"/>
                      </a:lnTo>
                      <a:lnTo>
                        <a:pt x="115" y="705"/>
                      </a:lnTo>
                      <a:lnTo>
                        <a:pt x="117" y="705"/>
                      </a:lnTo>
                      <a:lnTo>
                        <a:pt x="118" y="704"/>
                      </a:lnTo>
                      <a:lnTo>
                        <a:pt x="119" y="704"/>
                      </a:lnTo>
                      <a:lnTo>
                        <a:pt x="119" y="704"/>
                      </a:lnTo>
                      <a:lnTo>
                        <a:pt x="120" y="703"/>
                      </a:lnTo>
                      <a:lnTo>
                        <a:pt x="121" y="703"/>
                      </a:lnTo>
                      <a:lnTo>
                        <a:pt x="121" y="702"/>
                      </a:lnTo>
                      <a:lnTo>
                        <a:pt x="121" y="702"/>
                      </a:lnTo>
                      <a:lnTo>
                        <a:pt x="122" y="701"/>
                      </a:lnTo>
                      <a:lnTo>
                        <a:pt x="122" y="700"/>
                      </a:lnTo>
                      <a:lnTo>
                        <a:pt x="121" y="699"/>
                      </a:lnTo>
                      <a:lnTo>
                        <a:pt x="121" y="698"/>
                      </a:lnTo>
                      <a:lnTo>
                        <a:pt x="121" y="698"/>
                      </a:lnTo>
                      <a:lnTo>
                        <a:pt x="120" y="697"/>
                      </a:lnTo>
                      <a:lnTo>
                        <a:pt x="120" y="696"/>
                      </a:lnTo>
                      <a:lnTo>
                        <a:pt x="120" y="695"/>
                      </a:lnTo>
                      <a:lnTo>
                        <a:pt x="119" y="694"/>
                      </a:lnTo>
                      <a:lnTo>
                        <a:pt x="119" y="694"/>
                      </a:lnTo>
                      <a:lnTo>
                        <a:pt x="119" y="693"/>
                      </a:lnTo>
                      <a:lnTo>
                        <a:pt x="119" y="692"/>
                      </a:lnTo>
                      <a:lnTo>
                        <a:pt x="119" y="691"/>
                      </a:lnTo>
                      <a:lnTo>
                        <a:pt x="119" y="690"/>
                      </a:lnTo>
                      <a:lnTo>
                        <a:pt x="120" y="690"/>
                      </a:lnTo>
                      <a:lnTo>
                        <a:pt x="121" y="690"/>
                      </a:lnTo>
                      <a:lnTo>
                        <a:pt x="122" y="690"/>
                      </a:lnTo>
                      <a:lnTo>
                        <a:pt x="122" y="690"/>
                      </a:lnTo>
                      <a:lnTo>
                        <a:pt x="123" y="690"/>
                      </a:lnTo>
                      <a:lnTo>
                        <a:pt x="124" y="690"/>
                      </a:lnTo>
                      <a:lnTo>
                        <a:pt x="124" y="690"/>
                      </a:lnTo>
                      <a:lnTo>
                        <a:pt x="125" y="690"/>
                      </a:lnTo>
                      <a:lnTo>
                        <a:pt x="125" y="690"/>
                      </a:lnTo>
                      <a:lnTo>
                        <a:pt x="126" y="689"/>
                      </a:lnTo>
                      <a:lnTo>
                        <a:pt x="126" y="688"/>
                      </a:lnTo>
                      <a:lnTo>
                        <a:pt x="127" y="688"/>
                      </a:lnTo>
                      <a:lnTo>
                        <a:pt x="127" y="687"/>
                      </a:lnTo>
                      <a:lnTo>
                        <a:pt x="128" y="687"/>
                      </a:lnTo>
                      <a:lnTo>
                        <a:pt x="129" y="686"/>
                      </a:lnTo>
                      <a:lnTo>
                        <a:pt x="129" y="686"/>
                      </a:lnTo>
                      <a:lnTo>
                        <a:pt x="130" y="685"/>
                      </a:lnTo>
                      <a:lnTo>
                        <a:pt x="131" y="685"/>
                      </a:lnTo>
                      <a:lnTo>
                        <a:pt x="132" y="685"/>
                      </a:lnTo>
                      <a:lnTo>
                        <a:pt x="132" y="684"/>
                      </a:lnTo>
                      <a:lnTo>
                        <a:pt x="132" y="684"/>
                      </a:lnTo>
                      <a:lnTo>
                        <a:pt x="133" y="683"/>
                      </a:lnTo>
                      <a:lnTo>
                        <a:pt x="132" y="682"/>
                      </a:lnTo>
                      <a:lnTo>
                        <a:pt x="133" y="681"/>
                      </a:lnTo>
                      <a:lnTo>
                        <a:pt x="133" y="681"/>
                      </a:lnTo>
                      <a:lnTo>
                        <a:pt x="134" y="680"/>
                      </a:lnTo>
                      <a:lnTo>
                        <a:pt x="135" y="679"/>
                      </a:lnTo>
                      <a:lnTo>
                        <a:pt x="136" y="679"/>
                      </a:lnTo>
                      <a:lnTo>
                        <a:pt x="137" y="678"/>
                      </a:lnTo>
                      <a:lnTo>
                        <a:pt x="137" y="678"/>
                      </a:lnTo>
                      <a:lnTo>
                        <a:pt x="137" y="677"/>
                      </a:lnTo>
                      <a:lnTo>
                        <a:pt x="138" y="676"/>
                      </a:lnTo>
                      <a:lnTo>
                        <a:pt x="138" y="676"/>
                      </a:lnTo>
                      <a:lnTo>
                        <a:pt x="139" y="675"/>
                      </a:lnTo>
                      <a:lnTo>
                        <a:pt x="140" y="675"/>
                      </a:lnTo>
                      <a:lnTo>
                        <a:pt x="140" y="675"/>
                      </a:lnTo>
                      <a:lnTo>
                        <a:pt x="141" y="675"/>
                      </a:lnTo>
                      <a:lnTo>
                        <a:pt x="142" y="675"/>
                      </a:lnTo>
                      <a:lnTo>
                        <a:pt x="142" y="674"/>
                      </a:lnTo>
                      <a:lnTo>
                        <a:pt x="143" y="674"/>
                      </a:lnTo>
                      <a:lnTo>
                        <a:pt x="144" y="674"/>
                      </a:lnTo>
                      <a:lnTo>
                        <a:pt x="145" y="674"/>
                      </a:lnTo>
                      <a:lnTo>
                        <a:pt x="145" y="673"/>
                      </a:lnTo>
                      <a:lnTo>
                        <a:pt x="146" y="673"/>
                      </a:lnTo>
                      <a:lnTo>
                        <a:pt x="146" y="672"/>
                      </a:lnTo>
                      <a:lnTo>
                        <a:pt x="147" y="672"/>
                      </a:lnTo>
                      <a:lnTo>
                        <a:pt x="147" y="671"/>
                      </a:lnTo>
                      <a:lnTo>
                        <a:pt x="147" y="670"/>
                      </a:lnTo>
                      <a:lnTo>
                        <a:pt x="148" y="670"/>
                      </a:lnTo>
                      <a:lnTo>
                        <a:pt x="148" y="669"/>
                      </a:lnTo>
                      <a:lnTo>
                        <a:pt x="149" y="669"/>
                      </a:lnTo>
                      <a:lnTo>
                        <a:pt x="150" y="669"/>
                      </a:lnTo>
                      <a:lnTo>
                        <a:pt x="151" y="668"/>
                      </a:lnTo>
                      <a:lnTo>
                        <a:pt x="152" y="667"/>
                      </a:lnTo>
                      <a:lnTo>
                        <a:pt x="152" y="667"/>
                      </a:lnTo>
                      <a:lnTo>
                        <a:pt x="153" y="666"/>
                      </a:lnTo>
                      <a:lnTo>
                        <a:pt x="154" y="666"/>
                      </a:lnTo>
                      <a:lnTo>
                        <a:pt x="155" y="666"/>
                      </a:lnTo>
                      <a:lnTo>
                        <a:pt x="155" y="665"/>
                      </a:lnTo>
                      <a:lnTo>
                        <a:pt x="156" y="665"/>
                      </a:lnTo>
                      <a:lnTo>
                        <a:pt x="156" y="664"/>
                      </a:lnTo>
                      <a:lnTo>
                        <a:pt x="157" y="664"/>
                      </a:lnTo>
                      <a:lnTo>
                        <a:pt x="157" y="663"/>
                      </a:lnTo>
                      <a:lnTo>
                        <a:pt x="158" y="662"/>
                      </a:lnTo>
                      <a:lnTo>
                        <a:pt x="158" y="662"/>
                      </a:lnTo>
                      <a:lnTo>
                        <a:pt x="159" y="661"/>
                      </a:lnTo>
                      <a:lnTo>
                        <a:pt x="160" y="660"/>
                      </a:lnTo>
                      <a:lnTo>
                        <a:pt x="161" y="660"/>
                      </a:lnTo>
                      <a:lnTo>
                        <a:pt x="161" y="660"/>
                      </a:lnTo>
                      <a:lnTo>
                        <a:pt x="162" y="660"/>
                      </a:lnTo>
                      <a:lnTo>
                        <a:pt x="163" y="659"/>
                      </a:lnTo>
                      <a:lnTo>
                        <a:pt x="164" y="659"/>
                      </a:lnTo>
                      <a:lnTo>
                        <a:pt x="165" y="659"/>
                      </a:lnTo>
                      <a:lnTo>
                        <a:pt x="165" y="658"/>
                      </a:lnTo>
                      <a:lnTo>
                        <a:pt x="166" y="658"/>
                      </a:lnTo>
                      <a:lnTo>
                        <a:pt x="167" y="657"/>
                      </a:lnTo>
                      <a:lnTo>
                        <a:pt x="167" y="657"/>
                      </a:lnTo>
                      <a:lnTo>
                        <a:pt x="168" y="656"/>
                      </a:lnTo>
                      <a:lnTo>
                        <a:pt x="169" y="656"/>
                      </a:lnTo>
                      <a:lnTo>
                        <a:pt x="170" y="655"/>
                      </a:lnTo>
                      <a:lnTo>
                        <a:pt x="170" y="654"/>
                      </a:lnTo>
                      <a:lnTo>
                        <a:pt x="170" y="654"/>
                      </a:lnTo>
                      <a:lnTo>
                        <a:pt x="170" y="653"/>
                      </a:lnTo>
                      <a:lnTo>
                        <a:pt x="171" y="652"/>
                      </a:lnTo>
                      <a:lnTo>
                        <a:pt x="171" y="652"/>
                      </a:lnTo>
                      <a:lnTo>
                        <a:pt x="172" y="651"/>
                      </a:lnTo>
                      <a:lnTo>
                        <a:pt x="172" y="650"/>
                      </a:lnTo>
                      <a:lnTo>
                        <a:pt x="171" y="649"/>
                      </a:lnTo>
                      <a:lnTo>
                        <a:pt x="171" y="648"/>
                      </a:lnTo>
                      <a:lnTo>
                        <a:pt x="171" y="647"/>
                      </a:lnTo>
                      <a:lnTo>
                        <a:pt x="171" y="647"/>
                      </a:lnTo>
                      <a:lnTo>
                        <a:pt x="171" y="646"/>
                      </a:lnTo>
                      <a:lnTo>
                        <a:pt x="171" y="645"/>
                      </a:lnTo>
                      <a:lnTo>
                        <a:pt x="171" y="644"/>
                      </a:lnTo>
                      <a:lnTo>
                        <a:pt x="171" y="644"/>
                      </a:lnTo>
                      <a:lnTo>
                        <a:pt x="171" y="644"/>
                      </a:lnTo>
                      <a:lnTo>
                        <a:pt x="171" y="643"/>
                      </a:lnTo>
                      <a:lnTo>
                        <a:pt x="170" y="644"/>
                      </a:lnTo>
                      <a:lnTo>
                        <a:pt x="169" y="644"/>
                      </a:lnTo>
                      <a:lnTo>
                        <a:pt x="169" y="644"/>
                      </a:lnTo>
                      <a:lnTo>
                        <a:pt x="169" y="644"/>
                      </a:lnTo>
                      <a:lnTo>
                        <a:pt x="168" y="643"/>
                      </a:lnTo>
                      <a:lnTo>
                        <a:pt x="168" y="643"/>
                      </a:lnTo>
                      <a:lnTo>
                        <a:pt x="167" y="643"/>
                      </a:lnTo>
                      <a:lnTo>
                        <a:pt x="166" y="643"/>
                      </a:lnTo>
                      <a:lnTo>
                        <a:pt x="165" y="643"/>
                      </a:lnTo>
                      <a:lnTo>
                        <a:pt x="165" y="643"/>
                      </a:lnTo>
                      <a:lnTo>
                        <a:pt x="165" y="642"/>
                      </a:lnTo>
                      <a:lnTo>
                        <a:pt x="165" y="642"/>
                      </a:lnTo>
                      <a:lnTo>
                        <a:pt x="164" y="642"/>
                      </a:lnTo>
                      <a:lnTo>
                        <a:pt x="164" y="642"/>
                      </a:lnTo>
                      <a:lnTo>
                        <a:pt x="163" y="642"/>
                      </a:lnTo>
                      <a:lnTo>
                        <a:pt x="163" y="641"/>
                      </a:lnTo>
                      <a:lnTo>
                        <a:pt x="163" y="641"/>
                      </a:lnTo>
                      <a:lnTo>
                        <a:pt x="163" y="640"/>
                      </a:lnTo>
                      <a:lnTo>
                        <a:pt x="163" y="640"/>
                      </a:lnTo>
                      <a:lnTo>
                        <a:pt x="162" y="640"/>
                      </a:lnTo>
                      <a:lnTo>
                        <a:pt x="162" y="640"/>
                      </a:lnTo>
                      <a:lnTo>
                        <a:pt x="163" y="639"/>
                      </a:lnTo>
                      <a:lnTo>
                        <a:pt x="163" y="639"/>
                      </a:lnTo>
                      <a:lnTo>
                        <a:pt x="163" y="638"/>
                      </a:lnTo>
                      <a:lnTo>
                        <a:pt x="162" y="638"/>
                      </a:lnTo>
                      <a:lnTo>
                        <a:pt x="161" y="638"/>
                      </a:lnTo>
                      <a:lnTo>
                        <a:pt x="160" y="638"/>
                      </a:lnTo>
                      <a:lnTo>
                        <a:pt x="160" y="637"/>
                      </a:lnTo>
                      <a:lnTo>
                        <a:pt x="160" y="636"/>
                      </a:lnTo>
                      <a:lnTo>
                        <a:pt x="159" y="635"/>
                      </a:lnTo>
                      <a:lnTo>
                        <a:pt x="159" y="635"/>
                      </a:lnTo>
                      <a:lnTo>
                        <a:pt x="158" y="634"/>
                      </a:lnTo>
                      <a:lnTo>
                        <a:pt x="156" y="633"/>
                      </a:lnTo>
                      <a:lnTo>
                        <a:pt x="155" y="633"/>
                      </a:lnTo>
                      <a:lnTo>
                        <a:pt x="153" y="633"/>
                      </a:lnTo>
                      <a:lnTo>
                        <a:pt x="152" y="633"/>
                      </a:lnTo>
                      <a:lnTo>
                        <a:pt x="150" y="633"/>
                      </a:lnTo>
                      <a:lnTo>
                        <a:pt x="149" y="633"/>
                      </a:lnTo>
                      <a:lnTo>
                        <a:pt x="148" y="633"/>
                      </a:lnTo>
                      <a:lnTo>
                        <a:pt x="146" y="633"/>
                      </a:lnTo>
                      <a:lnTo>
                        <a:pt x="145" y="634"/>
                      </a:lnTo>
                      <a:lnTo>
                        <a:pt x="142" y="634"/>
                      </a:lnTo>
                      <a:lnTo>
                        <a:pt x="140" y="633"/>
                      </a:lnTo>
                      <a:lnTo>
                        <a:pt x="138" y="632"/>
                      </a:lnTo>
                      <a:lnTo>
                        <a:pt x="136" y="631"/>
                      </a:lnTo>
                      <a:lnTo>
                        <a:pt x="135" y="631"/>
                      </a:lnTo>
                      <a:lnTo>
                        <a:pt x="135" y="629"/>
                      </a:lnTo>
                      <a:lnTo>
                        <a:pt x="135" y="628"/>
                      </a:lnTo>
                      <a:lnTo>
                        <a:pt x="135" y="628"/>
                      </a:lnTo>
                      <a:lnTo>
                        <a:pt x="134" y="627"/>
                      </a:lnTo>
                      <a:lnTo>
                        <a:pt x="134" y="626"/>
                      </a:lnTo>
                      <a:lnTo>
                        <a:pt x="134" y="625"/>
                      </a:lnTo>
                      <a:lnTo>
                        <a:pt x="133" y="625"/>
                      </a:lnTo>
                      <a:lnTo>
                        <a:pt x="133" y="624"/>
                      </a:lnTo>
                      <a:lnTo>
                        <a:pt x="132" y="623"/>
                      </a:lnTo>
                      <a:lnTo>
                        <a:pt x="131" y="623"/>
                      </a:lnTo>
                      <a:lnTo>
                        <a:pt x="131" y="622"/>
                      </a:lnTo>
                      <a:lnTo>
                        <a:pt x="130" y="621"/>
                      </a:lnTo>
                      <a:lnTo>
                        <a:pt x="130" y="621"/>
                      </a:lnTo>
                      <a:lnTo>
                        <a:pt x="129" y="621"/>
                      </a:lnTo>
                      <a:lnTo>
                        <a:pt x="129" y="620"/>
                      </a:lnTo>
                      <a:lnTo>
                        <a:pt x="128" y="620"/>
                      </a:lnTo>
                      <a:lnTo>
                        <a:pt x="127" y="619"/>
                      </a:lnTo>
                      <a:lnTo>
                        <a:pt x="126" y="619"/>
                      </a:lnTo>
                      <a:lnTo>
                        <a:pt x="126" y="619"/>
                      </a:lnTo>
                      <a:lnTo>
                        <a:pt x="125" y="619"/>
                      </a:lnTo>
                      <a:lnTo>
                        <a:pt x="125" y="618"/>
                      </a:lnTo>
                      <a:lnTo>
                        <a:pt x="124" y="616"/>
                      </a:lnTo>
                      <a:lnTo>
                        <a:pt x="123" y="615"/>
                      </a:lnTo>
                      <a:lnTo>
                        <a:pt x="123" y="615"/>
                      </a:lnTo>
                      <a:lnTo>
                        <a:pt x="122" y="613"/>
                      </a:lnTo>
                      <a:lnTo>
                        <a:pt x="121" y="612"/>
                      </a:lnTo>
                      <a:lnTo>
                        <a:pt x="121" y="612"/>
                      </a:lnTo>
                      <a:lnTo>
                        <a:pt x="121" y="611"/>
                      </a:lnTo>
                      <a:lnTo>
                        <a:pt x="121" y="611"/>
                      </a:lnTo>
                      <a:lnTo>
                        <a:pt x="120" y="609"/>
                      </a:lnTo>
                      <a:lnTo>
                        <a:pt x="120" y="608"/>
                      </a:lnTo>
                      <a:lnTo>
                        <a:pt x="121" y="607"/>
                      </a:lnTo>
                      <a:lnTo>
                        <a:pt x="121" y="607"/>
                      </a:lnTo>
                      <a:lnTo>
                        <a:pt x="120" y="606"/>
                      </a:lnTo>
                      <a:lnTo>
                        <a:pt x="120" y="605"/>
                      </a:lnTo>
                      <a:lnTo>
                        <a:pt x="120" y="604"/>
                      </a:lnTo>
                      <a:lnTo>
                        <a:pt x="121" y="592"/>
                      </a:lnTo>
                      <a:lnTo>
                        <a:pt x="120" y="582"/>
                      </a:lnTo>
                      <a:lnTo>
                        <a:pt x="120" y="574"/>
                      </a:lnTo>
                      <a:lnTo>
                        <a:pt x="121" y="565"/>
                      </a:lnTo>
                      <a:lnTo>
                        <a:pt x="118" y="559"/>
                      </a:lnTo>
                      <a:lnTo>
                        <a:pt x="115" y="555"/>
                      </a:lnTo>
                      <a:lnTo>
                        <a:pt x="111" y="551"/>
                      </a:lnTo>
                      <a:lnTo>
                        <a:pt x="105" y="546"/>
                      </a:lnTo>
                      <a:lnTo>
                        <a:pt x="100" y="540"/>
                      </a:lnTo>
                      <a:lnTo>
                        <a:pt x="94" y="527"/>
                      </a:lnTo>
                      <a:lnTo>
                        <a:pt x="87" y="518"/>
                      </a:lnTo>
                      <a:lnTo>
                        <a:pt x="81" y="510"/>
                      </a:lnTo>
                      <a:lnTo>
                        <a:pt x="79" y="506"/>
                      </a:lnTo>
                      <a:lnTo>
                        <a:pt x="80" y="503"/>
                      </a:lnTo>
                      <a:lnTo>
                        <a:pt x="83" y="499"/>
                      </a:lnTo>
                      <a:lnTo>
                        <a:pt x="89" y="492"/>
                      </a:lnTo>
                      <a:lnTo>
                        <a:pt x="94" y="487"/>
                      </a:lnTo>
                      <a:lnTo>
                        <a:pt x="97" y="486"/>
                      </a:lnTo>
                      <a:lnTo>
                        <a:pt x="96" y="478"/>
                      </a:lnTo>
                      <a:lnTo>
                        <a:pt x="78" y="442"/>
                      </a:lnTo>
                      <a:lnTo>
                        <a:pt x="88" y="435"/>
                      </a:lnTo>
                      <a:lnTo>
                        <a:pt x="108" y="421"/>
                      </a:lnTo>
                      <a:lnTo>
                        <a:pt x="109" y="422"/>
                      </a:lnTo>
                      <a:lnTo>
                        <a:pt x="109" y="422"/>
                      </a:lnTo>
                      <a:lnTo>
                        <a:pt x="110" y="422"/>
                      </a:lnTo>
                      <a:lnTo>
                        <a:pt x="110" y="422"/>
                      </a:lnTo>
                      <a:lnTo>
                        <a:pt x="110" y="423"/>
                      </a:lnTo>
                      <a:lnTo>
                        <a:pt x="111" y="423"/>
                      </a:lnTo>
                      <a:lnTo>
                        <a:pt x="111" y="423"/>
                      </a:lnTo>
                      <a:lnTo>
                        <a:pt x="111" y="423"/>
                      </a:lnTo>
                      <a:lnTo>
                        <a:pt x="111" y="424"/>
                      </a:lnTo>
                      <a:lnTo>
                        <a:pt x="111" y="424"/>
                      </a:lnTo>
                      <a:lnTo>
                        <a:pt x="111" y="425"/>
                      </a:lnTo>
                      <a:lnTo>
                        <a:pt x="112" y="424"/>
                      </a:lnTo>
                      <a:lnTo>
                        <a:pt x="112" y="425"/>
                      </a:lnTo>
                      <a:lnTo>
                        <a:pt x="113" y="425"/>
                      </a:lnTo>
                      <a:lnTo>
                        <a:pt x="113" y="425"/>
                      </a:lnTo>
                      <a:lnTo>
                        <a:pt x="113" y="425"/>
                      </a:lnTo>
                      <a:lnTo>
                        <a:pt x="113" y="425"/>
                      </a:lnTo>
                      <a:lnTo>
                        <a:pt x="114" y="426"/>
                      </a:lnTo>
                      <a:lnTo>
                        <a:pt x="114" y="425"/>
                      </a:lnTo>
                      <a:lnTo>
                        <a:pt x="114" y="425"/>
                      </a:lnTo>
                      <a:lnTo>
                        <a:pt x="115" y="426"/>
                      </a:lnTo>
                      <a:lnTo>
                        <a:pt x="115" y="426"/>
                      </a:lnTo>
                      <a:lnTo>
                        <a:pt x="116" y="426"/>
                      </a:lnTo>
                      <a:lnTo>
                        <a:pt x="116" y="427"/>
                      </a:lnTo>
                      <a:lnTo>
                        <a:pt x="117" y="427"/>
                      </a:lnTo>
                      <a:lnTo>
                        <a:pt x="117" y="427"/>
                      </a:lnTo>
                      <a:lnTo>
                        <a:pt x="117" y="428"/>
                      </a:lnTo>
                      <a:lnTo>
                        <a:pt x="116" y="428"/>
                      </a:lnTo>
                      <a:lnTo>
                        <a:pt x="117" y="429"/>
                      </a:lnTo>
                      <a:lnTo>
                        <a:pt x="117" y="429"/>
                      </a:lnTo>
                      <a:lnTo>
                        <a:pt x="117" y="430"/>
                      </a:lnTo>
                      <a:lnTo>
                        <a:pt x="117" y="430"/>
                      </a:lnTo>
                      <a:lnTo>
                        <a:pt x="118" y="430"/>
                      </a:lnTo>
                      <a:lnTo>
                        <a:pt x="118" y="430"/>
                      </a:lnTo>
                      <a:lnTo>
                        <a:pt x="119" y="430"/>
                      </a:lnTo>
                      <a:lnTo>
                        <a:pt x="119" y="431"/>
                      </a:lnTo>
                      <a:lnTo>
                        <a:pt x="120" y="432"/>
                      </a:lnTo>
                      <a:lnTo>
                        <a:pt x="120" y="432"/>
                      </a:lnTo>
                      <a:lnTo>
                        <a:pt x="120" y="432"/>
                      </a:lnTo>
                      <a:lnTo>
                        <a:pt x="120" y="432"/>
                      </a:lnTo>
                      <a:lnTo>
                        <a:pt x="121" y="432"/>
                      </a:lnTo>
                      <a:lnTo>
                        <a:pt x="121" y="433"/>
                      </a:lnTo>
                      <a:lnTo>
                        <a:pt x="121" y="433"/>
                      </a:lnTo>
                      <a:lnTo>
                        <a:pt x="121" y="434"/>
                      </a:lnTo>
                      <a:lnTo>
                        <a:pt x="122" y="434"/>
                      </a:lnTo>
                      <a:lnTo>
                        <a:pt x="122" y="434"/>
                      </a:lnTo>
                      <a:lnTo>
                        <a:pt x="123" y="434"/>
                      </a:lnTo>
                      <a:lnTo>
                        <a:pt x="123" y="435"/>
                      </a:lnTo>
                      <a:lnTo>
                        <a:pt x="124" y="435"/>
                      </a:lnTo>
                      <a:lnTo>
                        <a:pt x="124" y="435"/>
                      </a:lnTo>
                      <a:lnTo>
                        <a:pt x="133" y="426"/>
                      </a:lnTo>
                      <a:lnTo>
                        <a:pt x="144" y="417"/>
                      </a:lnTo>
                      <a:lnTo>
                        <a:pt x="147" y="414"/>
                      </a:lnTo>
                      <a:lnTo>
                        <a:pt x="147" y="412"/>
                      </a:lnTo>
                      <a:lnTo>
                        <a:pt x="146" y="412"/>
                      </a:lnTo>
                      <a:lnTo>
                        <a:pt x="146" y="411"/>
                      </a:lnTo>
                      <a:lnTo>
                        <a:pt x="145" y="410"/>
                      </a:lnTo>
                      <a:lnTo>
                        <a:pt x="145" y="410"/>
                      </a:lnTo>
                      <a:lnTo>
                        <a:pt x="144" y="409"/>
                      </a:lnTo>
                      <a:lnTo>
                        <a:pt x="143" y="408"/>
                      </a:lnTo>
                      <a:lnTo>
                        <a:pt x="143" y="407"/>
                      </a:lnTo>
                      <a:lnTo>
                        <a:pt x="142" y="406"/>
                      </a:lnTo>
                      <a:lnTo>
                        <a:pt x="142" y="405"/>
                      </a:lnTo>
                      <a:lnTo>
                        <a:pt x="140" y="405"/>
                      </a:lnTo>
                      <a:lnTo>
                        <a:pt x="139" y="404"/>
                      </a:lnTo>
                      <a:lnTo>
                        <a:pt x="139" y="403"/>
                      </a:lnTo>
                      <a:lnTo>
                        <a:pt x="139" y="402"/>
                      </a:lnTo>
                      <a:lnTo>
                        <a:pt x="139" y="402"/>
                      </a:lnTo>
                      <a:lnTo>
                        <a:pt x="138" y="401"/>
                      </a:lnTo>
                      <a:lnTo>
                        <a:pt x="138" y="400"/>
                      </a:lnTo>
                      <a:lnTo>
                        <a:pt x="139" y="400"/>
                      </a:lnTo>
                      <a:lnTo>
                        <a:pt x="138" y="399"/>
                      </a:lnTo>
                      <a:lnTo>
                        <a:pt x="137" y="398"/>
                      </a:lnTo>
                      <a:lnTo>
                        <a:pt x="137" y="398"/>
                      </a:lnTo>
                      <a:lnTo>
                        <a:pt x="137" y="397"/>
                      </a:lnTo>
                      <a:lnTo>
                        <a:pt x="138" y="397"/>
                      </a:lnTo>
                      <a:lnTo>
                        <a:pt x="138" y="396"/>
                      </a:lnTo>
                      <a:lnTo>
                        <a:pt x="138" y="395"/>
                      </a:lnTo>
                      <a:lnTo>
                        <a:pt x="137" y="395"/>
                      </a:lnTo>
                      <a:lnTo>
                        <a:pt x="136" y="395"/>
                      </a:lnTo>
                      <a:lnTo>
                        <a:pt x="135" y="394"/>
                      </a:lnTo>
                      <a:lnTo>
                        <a:pt x="135" y="394"/>
                      </a:lnTo>
                      <a:lnTo>
                        <a:pt x="134" y="393"/>
                      </a:lnTo>
                      <a:lnTo>
                        <a:pt x="134" y="392"/>
                      </a:lnTo>
                      <a:lnTo>
                        <a:pt x="133" y="392"/>
                      </a:lnTo>
                      <a:lnTo>
                        <a:pt x="132" y="391"/>
                      </a:lnTo>
                      <a:lnTo>
                        <a:pt x="132" y="391"/>
                      </a:lnTo>
                      <a:lnTo>
                        <a:pt x="131" y="389"/>
                      </a:lnTo>
                      <a:lnTo>
                        <a:pt x="130" y="388"/>
                      </a:lnTo>
                      <a:lnTo>
                        <a:pt x="130" y="387"/>
                      </a:lnTo>
                      <a:lnTo>
                        <a:pt x="131" y="386"/>
                      </a:lnTo>
                      <a:lnTo>
                        <a:pt x="131" y="386"/>
                      </a:lnTo>
                      <a:lnTo>
                        <a:pt x="130" y="385"/>
                      </a:lnTo>
                      <a:lnTo>
                        <a:pt x="129" y="384"/>
                      </a:lnTo>
                      <a:lnTo>
                        <a:pt x="128" y="383"/>
                      </a:lnTo>
                      <a:lnTo>
                        <a:pt x="128" y="383"/>
                      </a:lnTo>
                      <a:lnTo>
                        <a:pt x="128" y="382"/>
                      </a:lnTo>
                      <a:lnTo>
                        <a:pt x="127" y="381"/>
                      </a:lnTo>
                      <a:lnTo>
                        <a:pt x="126" y="381"/>
                      </a:lnTo>
                      <a:lnTo>
                        <a:pt x="126" y="380"/>
                      </a:lnTo>
                      <a:lnTo>
                        <a:pt x="125" y="380"/>
                      </a:lnTo>
                      <a:lnTo>
                        <a:pt x="127" y="377"/>
                      </a:lnTo>
                      <a:lnTo>
                        <a:pt x="131" y="375"/>
                      </a:lnTo>
                      <a:lnTo>
                        <a:pt x="137" y="373"/>
                      </a:lnTo>
                      <a:lnTo>
                        <a:pt x="139" y="372"/>
                      </a:lnTo>
                      <a:lnTo>
                        <a:pt x="140" y="372"/>
                      </a:lnTo>
                      <a:lnTo>
                        <a:pt x="144" y="371"/>
                      </a:lnTo>
                      <a:lnTo>
                        <a:pt x="151" y="371"/>
                      </a:lnTo>
                      <a:lnTo>
                        <a:pt x="157" y="375"/>
                      </a:lnTo>
                      <a:lnTo>
                        <a:pt x="166" y="378"/>
                      </a:lnTo>
                      <a:lnTo>
                        <a:pt x="172" y="376"/>
                      </a:lnTo>
                      <a:lnTo>
                        <a:pt x="172" y="373"/>
                      </a:lnTo>
                      <a:lnTo>
                        <a:pt x="172" y="371"/>
                      </a:lnTo>
                      <a:lnTo>
                        <a:pt x="176" y="368"/>
                      </a:lnTo>
                      <a:lnTo>
                        <a:pt x="178" y="366"/>
                      </a:lnTo>
                      <a:lnTo>
                        <a:pt x="180" y="364"/>
                      </a:lnTo>
                      <a:lnTo>
                        <a:pt x="185" y="360"/>
                      </a:lnTo>
                      <a:lnTo>
                        <a:pt x="187" y="359"/>
                      </a:lnTo>
                      <a:lnTo>
                        <a:pt x="191" y="356"/>
                      </a:lnTo>
                      <a:lnTo>
                        <a:pt x="194" y="351"/>
                      </a:lnTo>
                      <a:lnTo>
                        <a:pt x="194" y="348"/>
                      </a:lnTo>
                      <a:lnTo>
                        <a:pt x="195" y="347"/>
                      </a:lnTo>
                      <a:lnTo>
                        <a:pt x="195" y="343"/>
                      </a:lnTo>
                      <a:lnTo>
                        <a:pt x="192" y="342"/>
                      </a:lnTo>
                      <a:lnTo>
                        <a:pt x="189" y="339"/>
                      </a:lnTo>
                      <a:lnTo>
                        <a:pt x="188" y="336"/>
                      </a:lnTo>
                      <a:lnTo>
                        <a:pt x="187" y="335"/>
                      </a:lnTo>
                      <a:lnTo>
                        <a:pt x="187" y="335"/>
                      </a:lnTo>
                      <a:lnTo>
                        <a:pt x="187" y="334"/>
                      </a:lnTo>
                      <a:lnTo>
                        <a:pt x="187" y="333"/>
                      </a:lnTo>
                      <a:lnTo>
                        <a:pt x="185" y="323"/>
                      </a:lnTo>
                      <a:lnTo>
                        <a:pt x="184" y="320"/>
                      </a:lnTo>
                      <a:lnTo>
                        <a:pt x="184" y="318"/>
                      </a:lnTo>
                      <a:lnTo>
                        <a:pt x="182" y="315"/>
                      </a:lnTo>
                      <a:lnTo>
                        <a:pt x="175" y="312"/>
                      </a:lnTo>
                      <a:lnTo>
                        <a:pt x="161" y="309"/>
                      </a:lnTo>
                      <a:lnTo>
                        <a:pt x="146" y="305"/>
                      </a:lnTo>
                      <a:lnTo>
                        <a:pt x="133" y="302"/>
                      </a:lnTo>
                      <a:lnTo>
                        <a:pt x="123" y="297"/>
                      </a:lnTo>
                      <a:lnTo>
                        <a:pt x="119" y="291"/>
                      </a:lnTo>
                      <a:lnTo>
                        <a:pt x="118" y="284"/>
                      </a:lnTo>
                      <a:lnTo>
                        <a:pt x="117" y="275"/>
                      </a:lnTo>
                      <a:lnTo>
                        <a:pt x="122" y="265"/>
                      </a:lnTo>
                      <a:lnTo>
                        <a:pt x="127" y="260"/>
                      </a:lnTo>
                      <a:lnTo>
                        <a:pt x="135" y="254"/>
                      </a:lnTo>
                      <a:lnTo>
                        <a:pt x="141" y="250"/>
                      </a:lnTo>
                      <a:lnTo>
                        <a:pt x="143" y="244"/>
                      </a:lnTo>
                      <a:lnTo>
                        <a:pt x="143" y="239"/>
                      </a:lnTo>
                      <a:lnTo>
                        <a:pt x="144" y="228"/>
                      </a:lnTo>
                      <a:lnTo>
                        <a:pt x="148" y="217"/>
                      </a:lnTo>
                      <a:lnTo>
                        <a:pt x="152" y="210"/>
                      </a:lnTo>
                      <a:lnTo>
                        <a:pt x="158" y="201"/>
                      </a:lnTo>
                      <a:lnTo>
                        <a:pt x="168" y="190"/>
                      </a:lnTo>
                      <a:lnTo>
                        <a:pt x="174" y="186"/>
                      </a:lnTo>
                      <a:lnTo>
                        <a:pt x="181" y="181"/>
                      </a:lnTo>
                      <a:lnTo>
                        <a:pt x="183" y="181"/>
                      </a:lnTo>
                      <a:lnTo>
                        <a:pt x="189" y="179"/>
                      </a:lnTo>
                      <a:lnTo>
                        <a:pt x="193" y="180"/>
                      </a:lnTo>
                      <a:lnTo>
                        <a:pt x="199" y="180"/>
                      </a:lnTo>
                      <a:lnTo>
                        <a:pt x="204" y="181"/>
                      </a:lnTo>
                      <a:lnTo>
                        <a:pt x="210" y="182"/>
                      </a:lnTo>
                      <a:lnTo>
                        <a:pt x="215" y="183"/>
                      </a:lnTo>
                      <a:lnTo>
                        <a:pt x="218" y="182"/>
                      </a:lnTo>
                      <a:lnTo>
                        <a:pt x="223" y="184"/>
                      </a:lnTo>
                      <a:lnTo>
                        <a:pt x="246" y="185"/>
                      </a:lnTo>
                      <a:lnTo>
                        <a:pt x="252" y="184"/>
                      </a:lnTo>
                      <a:lnTo>
                        <a:pt x="256" y="181"/>
                      </a:lnTo>
                      <a:lnTo>
                        <a:pt x="258" y="177"/>
                      </a:lnTo>
                      <a:lnTo>
                        <a:pt x="259" y="173"/>
                      </a:lnTo>
                      <a:lnTo>
                        <a:pt x="259" y="170"/>
                      </a:lnTo>
                      <a:lnTo>
                        <a:pt x="262" y="167"/>
                      </a:lnTo>
                      <a:lnTo>
                        <a:pt x="263" y="164"/>
                      </a:lnTo>
                      <a:lnTo>
                        <a:pt x="265" y="160"/>
                      </a:lnTo>
                      <a:lnTo>
                        <a:pt x="264" y="156"/>
                      </a:lnTo>
                      <a:lnTo>
                        <a:pt x="266" y="152"/>
                      </a:lnTo>
                      <a:lnTo>
                        <a:pt x="271" y="149"/>
                      </a:lnTo>
                      <a:lnTo>
                        <a:pt x="273" y="144"/>
                      </a:lnTo>
                      <a:lnTo>
                        <a:pt x="276" y="141"/>
                      </a:lnTo>
                      <a:lnTo>
                        <a:pt x="274" y="137"/>
                      </a:lnTo>
                      <a:lnTo>
                        <a:pt x="269" y="131"/>
                      </a:lnTo>
                      <a:lnTo>
                        <a:pt x="267" y="127"/>
                      </a:lnTo>
                      <a:lnTo>
                        <a:pt x="265" y="123"/>
                      </a:lnTo>
                      <a:lnTo>
                        <a:pt x="261" y="116"/>
                      </a:lnTo>
                      <a:lnTo>
                        <a:pt x="269" y="117"/>
                      </a:lnTo>
                      <a:lnTo>
                        <a:pt x="280" y="115"/>
                      </a:lnTo>
                      <a:lnTo>
                        <a:pt x="282" y="113"/>
                      </a:lnTo>
                      <a:lnTo>
                        <a:pt x="283" y="112"/>
                      </a:lnTo>
                      <a:lnTo>
                        <a:pt x="285" y="108"/>
                      </a:lnTo>
                      <a:lnTo>
                        <a:pt x="288" y="103"/>
                      </a:lnTo>
                      <a:lnTo>
                        <a:pt x="293" y="100"/>
                      </a:lnTo>
                      <a:lnTo>
                        <a:pt x="301" y="97"/>
                      </a:lnTo>
                      <a:lnTo>
                        <a:pt x="307" y="92"/>
                      </a:lnTo>
                      <a:lnTo>
                        <a:pt x="310" y="86"/>
                      </a:lnTo>
                      <a:lnTo>
                        <a:pt x="312" y="81"/>
                      </a:lnTo>
                      <a:lnTo>
                        <a:pt x="313" y="74"/>
                      </a:lnTo>
                      <a:lnTo>
                        <a:pt x="317" y="69"/>
                      </a:lnTo>
                      <a:lnTo>
                        <a:pt x="321" y="60"/>
                      </a:lnTo>
                      <a:lnTo>
                        <a:pt x="325" y="53"/>
                      </a:lnTo>
                      <a:lnTo>
                        <a:pt x="329" y="44"/>
                      </a:lnTo>
                      <a:lnTo>
                        <a:pt x="330" y="33"/>
                      </a:lnTo>
                      <a:lnTo>
                        <a:pt x="331" y="24"/>
                      </a:lnTo>
                      <a:lnTo>
                        <a:pt x="335" y="17"/>
                      </a:lnTo>
                      <a:lnTo>
                        <a:pt x="340" y="11"/>
                      </a:lnTo>
                      <a:lnTo>
                        <a:pt x="346" y="6"/>
                      </a:lnTo>
                      <a:lnTo>
                        <a:pt x="352" y="4"/>
                      </a:lnTo>
                      <a:lnTo>
                        <a:pt x="357" y="5"/>
                      </a:lnTo>
                      <a:lnTo>
                        <a:pt x="372" y="9"/>
                      </a:lnTo>
                      <a:lnTo>
                        <a:pt x="389" y="11"/>
                      </a:lnTo>
                      <a:lnTo>
                        <a:pt x="405" y="12"/>
                      </a:lnTo>
                      <a:lnTo>
                        <a:pt x="417" y="12"/>
                      </a:lnTo>
                      <a:lnTo>
                        <a:pt x="424" y="12"/>
                      </a:lnTo>
                      <a:lnTo>
                        <a:pt x="428" y="12"/>
                      </a:lnTo>
                      <a:lnTo>
                        <a:pt x="431" y="13"/>
                      </a:lnTo>
                      <a:lnTo>
                        <a:pt x="434" y="17"/>
                      </a:lnTo>
                      <a:lnTo>
                        <a:pt x="435" y="19"/>
                      </a:lnTo>
                      <a:lnTo>
                        <a:pt x="439" y="20"/>
                      </a:lnTo>
                      <a:lnTo>
                        <a:pt x="442" y="21"/>
                      </a:lnTo>
                      <a:lnTo>
                        <a:pt x="448" y="22"/>
                      </a:lnTo>
                      <a:lnTo>
                        <a:pt x="452" y="25"/>
                      </a:lnTo>
                      <a:lnTo>
                        <a:pt x="455" y="27"/>
                      </a:lnTo>
                      <a:lnTo>
                        <a:pt x="462" y="27"/>
                      </a:lnTo>
                      <a:lnTo>
                        <a:pt x="467" y="27"/>
                      </a:lnTo>
                      <a:lnTo>
                        <a:pt x="474" y="27"/>
                      </a:lnTo>
                      <a:lnTo>
                        <a:pt x="480" y="28"/>
                      </a:lnTo>
                      <a:lnTo>
                        <a:pt x="486" y="34"/>
                      </a:lnTo>
                      <a:lnTo>
                        <a:pt x="495" y="47"/>
                      </a:lnTo>
                      <a:lnTo>
                        <a:pt x="505" y="55"/>
                      </a:lnTo>
                      <a:lnTo>
                        <a:pt x="514" y="59"/>
                      </a:lnTo>
                      <a:lnTo>
                        <a:pt x="524" y="62"/>
                      </a:lnTo>
                      <a:lnTo>
                        <a:pt x="531" y="64"/>
                      </a:lnTo>
                      <a:lnTo>
                        <a:pt x="540" y="63"/>
                      </a:lnTo>
                      <a:lnTo>
                        <a:pt x="552" y="58"/>
                      </a:lnTo>
                      <a:lnTo>
                        <a:pt x="569" y="56"/>
                      </a:lnTo>
                      <a:lnTo>
                        <a:pt x="581" y="58"/>
                      </a:lnTo>
                      <a:lnTo>
                        <a:pt x="588" y="61"/>
                      </a:lnTo>
                      <a:lnTo>
                        <a:pt x="596" y="63"/>
                      </a:lnTo>
                      <a:lnTo>
                        <a:pt x="600" y="64"/>
                      </a:lnTo>
                      <a:lnTo>
                        <a:pt x="606" y="64"/>
                      </a:lnTo>
                      <a:lnTo>
                        <a:pt x="609" y="62"/>
                      </a:lnTo>
                      <a:lnTo>
                        <a:pt x="619" y="51"/>
                      </a:lnTo>
                      <a:lnTo>
                        <a:pt x="628" y="41"/>
                      </a:lnTo>
                      <a:lnTo>
                        <a:pt x="633" y="35"/>
                      </a:lnTo>
                      <a:lnTo>
                        <a:pt x="635" y="30"/>
                      </a:lnTo>
                      <a:lnTo>
                        <a:pt x="636" y="25"/>
                      </a:lnTo>
                      <a:lnTo>
                        <a:pt x="638" y="21"/>
                      </a:lnTo>
                      <a:lnTo>
                        <a:pt x="640" y="20"/>
                      </a:lnTo>
                      <a:lnTo>
                        <a:pt x="644" y="18"/>
                      </a:lnTo>
                      <a:lnTo>
                        <a:pt x="646" y="18"/>
                      </a:lnTo>
                      <a:lnTo>
                        <a:pt x="646" y="14"/>
                      </a:lnTo>
                      <a:lnTo>
                        <a:pt x="651" y="12"/>
                      </a:lnTo>
                      <a:lnTo>
                        <a:pt x="656" y="11"/>
                      </a:lnTo>
                      <a:lnTo>
                        <a:pt x="680" y="7"/>
                      </a:lnTo>
                      <a:lnTo>
                        <a:pt x="708" y="3"/>
                      </a:lnTo>
                      <a:lnTo>
                        <a:pt x="733" y="0"/>
                      </a:lnTo>
                      <a:lnTo>
                        <a:pt x="743" y="0"/>
                      </a:lnTo>
                      <a:lnTo>
                        <a:pt x="749" y="1"/>
                      </a:lnTo>
                      <a:lnTo>
                        <a:pt x="755" y="3"/>
                      </a:lnTo>
                      <a:lnTo>
                        <a:pt x="759" y="7"/>
                      </a:lnTo>
                      <a:lnTo>
                        <a:pt x="760" y="10"/>
                      </a:lnTo>
                      <a:lnTo>
                        <a:pt x="761" y="14"/>
                      </a:lnTo>
                      <a:lnTo>
                        <a:pt x="762" y="20"/>
                      </a:lnTo>
                      <a:lnTo>
                        <a:pt x="762" y="28"/>
                      </a:lnTo>
                      <a:lnTo>
                        <a:pt x="763" y="41"/>
                      </a:lnTo>
                      <a:lnTo>
                        <a:pt x="764" y="52"/>
                      </a:lnTo>
                      <a:lnTo>
                        <a:pt x="765" y="59"/>
                      </a:lnTo>
                      <a:lnTo>
                        <a:pt x="763" y="69"/>
                      </a:lnTo>
                      <a:lnTo>
                        <a:pt x="760" y="80"/>
                      </a:lnTo>
                      <a:lnTo>
                        <a:pt x="758" y="90"/>
                      </a:lnTo>
                      <a:lnTo>
                        <a:pt x="753" y="97"/>
                      </a:lnTo>
                      <a:lnTo>
                        <a:pt x="750" y="103"/>
                      </a:lnTo>
                      <a:lnTo>
                        <a:pt x="748" y="107"/>
                      </a:lnTo>
                      <a:lnTo>
                        <a:pt x="747" y="110"/>
                      </a:lnTo>
                      <a:lnTo>
                        <a:pt x="747" y="115"/>
                      </a:lnTo>
                      <a:lnTo>
                        <a:pt x="747" y="119"/>
                      </a:lnTo>
                      <a:lnTo>
                        <a:pt x="749" y="124"/>
                      </a:lnTo>
                      <a:lnTo>
                        <a:pt x="751" y="127"/>
                      </a:lnTo>
                      <a:lnTo>
                        <a:pt x="752" y="131"/>
                      </a:lnTo>
                      <a:lnTo>
                        <a:pt x="754" y="135"/>
                      </a:lnTo>
                      <a:lnTo>
                        <a:pt x="756" y="141"/>
                      </a:lnTo>
                      <a:lnTo>
                        <a:pt x="759" y="148"/>
                      </a:lnTo>
                      <a:lnTo>
                        <a:pt x="760" y="152"/>
                      </a:lnTo>
                      <a:lnTo>
                        <a:pt x="762" y="156"/>
                      </a:lnTo>
                      <a:lnTo>
                        <a:pt x="767" y="157"/>
                      </a:lnTo>
                      <a:lnTo>
                        <a:pt x="777" y="155"/>
                      </a:lnTo>
                      <a:lnTo>
                        <a:pt x="786" y="154"/>
                      </a:lnTo>
                      <a:lnTo>
                        <a:pt x="800" y="150"/>
                      </a:lnTo>
                      <a:lnTo>
                        <a:pt x="812" y="146"/>
                      </a:lnTo>
                      <a:lnTo>
                        <a:pt x="824" y="143"/>
                      </a:lnTo>
                      <a:lnTo>
                        <a:pt x="831" y="162"/>
                      </a:lnTo>
                      <a:lnTo>
                        <a:pt x="839" y="191"/>
                      </a:lnTo>
                      <a:lnTo>
                        <a:pt x="847" y="214"/>
                      </a:lnTo>
                      <a:lnTo>
                        <a:pt x="856" y="236"/>
                      </a:lnTo>
                      <a:lnTo>
                        <a:pt x="867" y="267"/>
                      </a:lnTo>
                      <a:lnTo>
                        <a:pt x="876" y="289"/>
                      </a:lnTo>
                      <a:lnTo>
                        <a:pt x="886" y="306"/>
                      </a:lnTo>
                      <a:lnTo>
                        <a:pt x="900" y="330"/>
                      </a:lnTo>
                      <a:lnTo>
                        <a:pt x="914" y="351"/>
                      </a:lnTo>
                      <a:lnTo>
                        <a:pt x="940" y="392"/>
                      </a:lnTo>
                      <a:lnTo>
                        <a:pt x="944" y="399"/>
                      </a:lnTo>
                      <a:lnTo>
                        <a:pt x="949" y="404"/>
                      </a:lnTo>
                      <a:lnTo>
                        <a:pt x="966" y="415"/>
                      </a:lnTo>
                      <a:lnTo>
                        <a:pt x="1005" y="442"/>
                      </a:lnTo>
                      <a:lnTo>
                        <a:pt x="1028" y="457"/>
                      </a:lnTo>
                      <a:lnTo>
                        <a:pt x="1032" y="460"/>
                      </a:lnTo>
                      <a:lnTo>
                        <a:pt x="1035" y="462"/>
                      </a:lnTo>
                      <a:lnTo>
                        <a:pt x="1036" y="463"/>
                      </a:lnTo>
                      <a:lnTo>
                        <a:pt x="1036" y="466"/>
                      </a:lnTo>
                      <a:lnTo>
                        <a:pt x="1037" y="470"/>
                      </a:lnTo>
                      <a:lnTo>
                        <a:pt x="1036" y="475"/>
                      </a:lnTo>
                      <a:lnTo>
                        <a:pt x="1036" y="482"/>
                      </a:lnTo>
                      <a:lnTo>
                        <a:pt x="1036" y="484"/>
                      </a:lnTo>
                      <a:lnTo>
                        <a:pt x="1036" y="486"/>
                      </a:lnTo>
                      <a:lnTo>
                        <a:pt x="1038" y="487"/>
                      </a:lnTo>
                      <a:lnTo>
                        <a:pt x="1044" y="487"/>
                      </a:lnTo>
                      <a:lnTo>
                        <a:pt x="1049" y="489"/>
                      </a:lnTo>
                      <a:lnTo>
                        <a:pt x="1053" y="491"/>
                      </a:lnTo>
                      <a:lnTo>
                        <a:pt x="1056" y="496"/>
                      </a:lnTo>
                      <a:lnTo>
                        <a:pt x="1061" y="505"/>
                      </a:lnTo>
                      <a:lnTo>
                        <a:pt x="1063" y="508"/>
                      </a:lnTo>
                      <a:lnTo>
                        <a:pt x="1064" y="511"/>
                      </a:lnTo>
                      <a:lnTo>
                        <a:pt x="1065" y="513"/>
                      </a:lnTo>
                      <a:lnTo>
                        <a:pt x="1065" y="515"/>
                      </a:lnTo>
                      <a:lnTo>
                        <a:pt x="1064" y="517"/>
                      </a:lnTo>
                      <a:lnTo>
                        <a:pt x="1062" y="519"/>
                      </a:lnTo>
                      <a:lnTo>
                        <a:pt x="1060" y="521"/>
                      </a:lnTo>
                      <a:lnTo>
                        <a:pt x="1058" y="522"/>
                      </a:lnTo>
                      <a:lnTo>
                        <a:pt x="1057" y="524"/>
                      </a:lnTo>
                      <a:lnTo>
                        <a:pt x="1057" y="526"/>
                      </a:lnTo>
                      <a:lnTo>
                        <a:pt x="1059" y="530"/>
                      </a:lnTo>
                      <a:lnTo>
                        <a:pt x="1092" y="583"/>
                      </a:lnTo>
                      <a:lnTo>
                        <a:pt x="1128" y="585"/>
                      </a:lnTo>
                      <a:lnTo>
                        <a:pt x="1208" y="615"/>
                      </a:lnTo>
                      <a:lnTo>
                        <a:pt x="1239" y="627"/>
                      </a:lnTo>
                      <a:lnTo>
                        <a:pt x="1312" y="653"/>
                      </a:lnTo>
                      <a:lnTo>
                        <a:pt x="1359" y="670"/>
                      </a:lnTo>
                      <a:lnTo>
                        <a:pt x="1360" y="671"/>
                      </a:lnTo>
                      <a:lnTo>
                        <a:pt x="1361" y="672"/>
                      </a:lnTo>
                      <a:lnTo>
                        <a:pt x="1362" y="673"/>
                      </a:lnTo>
                      <a:lnTo>
                        <a:pt x="1364" y="678"/>
                      </a:lnTo>
                      <a:lnTo>
                        <a:pt x="1374" y="710"/>
                      </a:lnTo>
                      <a:lnTo>
                        <a:pt x="1384" y="746"/>
                      </a:lnTo>
                      <a:lnTo>
                        <a:pt x="1392" y="750"/>
                      </a:lnTo>
                      <a:lnTo>
                        <a:pt x="1398" y="751"/>
                      </a:lnTo>
                      <a:lnTo>
                        <a:pt x="1405" y="752"/>
                      </a:lnTo>
                      <a:lnTo>
                        <a:pt x="1419" y="754"/>
                      </a:lnTo>
                      <a:lnTo>
                        <a:pt x="1431" y="757"/>
                      </a:lnTo>
                      <a:lnTo>
                        <a:pt x="1442" y="759"/>
                      </a:lnTo>
                      <a:lnTo>
                        <a:pt x="1450" y="763"/>
                      </a:lnTo>
                      <a:lnTo>
                        <a:pt x="1452" y="764"/>
                      </a:lnTo>
                      <a:lnTo>
                        <a:pt x="1454" y="764"/>
                      </a:lnTo>
                      <a:lnTo>
                        <a:pt x="1457" y="765"/>
                      </a:lnTo>
                      <a:lnTo>
                        <a:pt x="1459" y="767"/>
                      </a:lnTo>
                      <a:lnTo>
                        <a:pt x="1460" y="769"/>
                      </a:lnTo>
                      <a:lnTo>
                        <a:pt x="1462" y="771"/>
                      </a:lnTo>
                      <a:lnTo>
                        <a:pt x="1465" y="779"/>
                      </a:lnTo>
                      <a:lnTo>
                        <a:pt x="1470" y="787"/>
                      </a:lnTo>
                      <a:lnTo>
                        <a:pt x="1472" y="790"/>
                      </a:lnTo>
                      <a:lnTo>
                        <a:pt x="1470" y="793"/>
                      </a:lnTo>
                      <a:lnTo>
                        <a:pt x="1467" y="798"/>
                      </a:lnTo>
                      <a:lnTo>
                        <a:pt x="1466" y="803"/>
                      </a:lnTo>
                      <a:lnTo>
                        <a:pt x="1468" y="807"/>
                      </a:lnTo>
                      <a:lnTo>
                        <a:pt x="1469" y="812"/>
                      </a:lnTo>
                      <a:lnTo>
                        <a:pt x="1469" y="818"/>
                      </a:lnTo>
                      <a:lnTo>
                        <a:pt x="1474" y="833"/>
                      </a:lnTo>
                      <a:lnTo>
                        <a:pt x="1476" y="841"/>
                      </a:lnTo>
                      <a:lnTo>
                        <a:pt x="1477" y="842"/>
                      </a:lnTo>
                      <a:lnTo>
                        <a:pt x="1479" y="844"/>
                      </a:lnTo>
                      <a:lnTo>
                        <a:pt x="1481" y="846"/>
                      </a:lnTo>
                      <a:lnTo>
                        <a:pt x="1487" y="851"/>
                      </a:lnTo>
                      <a:lnTo>
                        <a:pt x="1487" y="853"/>
                      </a:lnTo>
                      <a:lnTo>
                        <a:pt x="1495" y="866"/>
                      </a:lnTo>
                      <a:lnTo>
                        <a:pt x="1496" y="869"/>
                      </a:lnTo>
                      <a:lnTo>
                        <a:pt x="1500" y="871"/>
                      </a:lnTo>
                      <a:lnTo>
                        <a:pt x="1501" y="873"/>
                      </a:lnTo>
                      <a:lnTo>
                        <a:pt x="1504" y="875"/>
                      </a:lnTo>
                      <a:lnTo>
                        <a:pt x="1506" y="876"/>
                      </a:lnTo>
                      <a:lnTo>
                        <a:pt x="1511" y="877"/>
                      </a:lnTo>
                      <a:lnTo>
                        <a:pt x="1515" y="880"/>
                      </a:lnTo>
                      <a:lnTo>
                        <a:pt x="1516" y="881"/>
                      </a:lnTo>
                      <a:lnTo>
                        <a:pt x="1520" y="883"/>
                      </a:lnTo>
                      <a:lnTo>
                        <a:pt x="1524" y="885"/>
                      </a:lnTo>
                      <a:lnTo>
                        <a:pt x="1528" y="886"/>
                      </a:lnTo>
                      <a:lnTo>
                        <a:pt x="1530" y="886"/>
                      </a:lnTo>
                      <a:lnTo>
                        <a:pt x="1531" y="886"/>
                      </a:lnTo>
                      <a:lnTo>
                        <a:pt x="1533" y="887"/>
                      </a:lnTo>
                      <a:lnTo>
                        <a:pt x="1534" y="888"/>
                      </a:lnTo>
                      <a:lnTo>
                        <a:pt x="1537" y="889"/>
                      </a:lnTo>
                      <a:lnTo>
                        <a:pt x="1538" y="890"/>
                      </a:lnTo>
                      <a:lnTo>
                        <a:pt x="1539" y="892"/>
                      </a:lnTo>
                      <a:lnTo>
                        <a:pt x="1543" y="893"/>
                      </a:lnTo>
                      <a:lnTo>
                        <a:pt x="1544" y="895"/>
                      </a:lnTo>
                      <a:lnTo>
                        <a:pt x="1550" y="896"/>
                      </a:lnTo>
                      <a:lnTo>
                        <a:pt x="1558" y="898"/>
                      </a:lnTo>
                      <a:lnTo>
                        <a:pt x="1561" y="900"/>
                      </a:lnTo>
                      <a:lnTo>
                        <a:pt x="1563" y="900"/>
                      </a:lnTo>
                      <a:lnTo>
                        <a:pt x="1568" y="901"/>
                      </a:lnTo>
                      <a:lnTo>
                        <a:pt x="1573" y="905"/>
                      </a:lnTo>
                      <a:lnTo>
                        <a:pt x="1574" y="906"/>
                      </a:lnTo>
                      <a:lnTo>
                        <a:pt x="1577" y="906"/>
                      </a:lnTo>
                      <a:lnTo>
                        <a:pt x="1578" y="907"/>
                      </a:lnTo>
                      <a:lnTo>
                        <a:pt x="1580" y="908"/>
                      </a:lnTo>
                      <a:lnTo>
                        <a:pt x="1583" y="908"/>
                      </a:lnTo>
                      <a:lnTo>
                        <a:pt x="1585" y="908"/>
                      </a:lnTo>
                      <a:lnTo>
                        <a:pt x="1588" y="908"/>
                      </a:lnTo>
                      <a:lnTo>
                        <a:pt x="1592" y="912"/>
                      </a:lnTo>
                      <a:lnTo>
                        <a:pt x="1594" y="913"/>
                      </a:lnTo>
                      <a:lnTo>
                        <a:pt x="1596" y="914"/>
                      </a:lnTo>
                      <a:lnTo>
                        <a:pt x="1599" y="916"/>
                      </a:lnTo>
                      <a:lnTo>
                        <a:pt x="1600" y="919"/>
                      </a:lnTo>
                      <a:lnTo>
                        <a:pt x="1601" y="927"/>
                      </a:lnTo>
                      <a:lnTo>
                        <a:pt x="1605" y="931"/>
                      </a:lnTo>
                      <a:lnTo>
                        <a:pt x="1606" y="932"/>
                      </a:lnTo>
                      <a:lnTo>
                        <a:pt x="1606" y="937"/>
                      </a:lnTo>
                      <a:lnTo>
                        <a:pt x="1606" y="940"/>
                      </a:lnTo>
                      <a:lnTo>
                        <a:pt x="1606" y="942"/>
                      </a:lnTo>
                      <a:lnTo>
                        <a:pt x="1605" y="945"/>
                      </a:lnTo>
                      <a:lnTo>
                        <a:pt x="1604" y="955"/>
                      </a:lnTo>
                      <a:lnTo>
                        <a:pt x="1606" y="963"/>
                      </a:lnTo>
                      <a:lnTo>
                        <a:pt x="1607" y="968"/>
                      </a:lnTo>
                      <a:lnTo>
                        <a:pt x="1608" y="975"/>
                      </a:lnTo>
                      <a:lnTo>
                        <a:pt x="1611" y="978"/>
                      </a:lnTo>
                      <a:lnTo>
                        <a:pt x="1612" y="982"/>
                      </a:lnTo>
                      <a:lnTo>
                        <a:pt x="1614" y="987"/>
                      </a:lnTo>
                      <a:lnTo>
                        <a:pt x="1619" y="996"/>
                      </a:lnTo>
                      <a:lnTo>
                        <a:pt x="1625" y="1002"/>
                      </a:lnTo>
                      <a:lnTo>
                        <a:pt x="1629" y="1004"/>
                      </a:lnTo>
                      <a:lnTo>
                        <a:pt x="1634" y="1005"/>
                      </a:lnTo>
                      <a:lnTo>
                        <a:pt x="1636" y="1008"/>
                      </a:lnTo>
                      <a:lnTo>
                        <a:pt x="1640" y="1011"/>
                      </a:lnTo>
                      <a:lnTo>
                        <a:pt x="1641" y="1014"/>
                      </a:lnTo>
                      <a:lnTo>
                        <a:pt x="1645" y="1012"/>
                      </a:lnTo>
                      <a:lnTo>
                        <a:pt x="1650" y="1007"/>
                      </a:lnTo>
                      <a:lnTo>
                        <a:pt x="1653" y="1005"/>
                      </a:lnTo>
                      <a:lnTo>
                        <a:pt x="1654" y="1000"/>
                      </a:lnTo>
                      <a:lnTo>
                        <a:pt x="1657" y="999"/>
                      </a:lnTo>
                      <a:lnTo>
                        <a:pt x="1661" y="997"/>
                      </a:lnTo>
                      <a:lnTo>
                        <a:pt x="1662" y="993"/>
                      </a:lnTo>
                      <a:lnTo>
                        <a:pt x="1661" y="991"/>
                      </a:lnTo>
                      <a:lnTo>
                        <a:pt x="1661" y="988"/>
                      </a:lnTo>
                      <a:lnTo>
                        <a:pt x="1663" y="987"/>
                      </a:lnTo>
                      <a:lnTo>
                        <a:pt x="1666" y="989"/>
                      </a:lnTo>
                      <a:lnTo>
                        <a:pt x="1669" y="987"/>
                      </a:lnTo>
                      <a:lnTo>
                        <a:pt x="1669" y="985"/>
                      </a:lnTo>
                      <a:lnTo>
                        <a:pt x="1668" y="981"/>
                      </a:lnTo>
                      <a:lnTo>
                        <a:pt x="1667" y="979"/>
                      </a:lnTo>
                      <a:lnTo>
                        <a:pt x="1669" y="975"/>
                      </a:lnTo>
                      <a:lnTo>
                        <a:pt x="1673" y="973"/>
                      </a:lnTo>
                      <a:lnTo>
                        <a:pt x="1677" y="973"/>
                      </a:lnTo>
                      <a:lnTo>
                        <a:pt x="1680" y="973"/>
                      </a:lnTo>
                      <a:lnTo>
                        <a:pt x="1683" y="971"/>
                      </a:lnTo>
                      <a:lnTo>
                        <a:pt x="1687" y="971"/>
                      </a:lnTo>
                      <a:lnTo>
                        <a:pt x="1694" y="971"/>
                      </a:lnTo>
                      <a:lnTo>
                        <a:pt x="1698" y="973"/>
                      </a:lnTo>
                      <a:lnTo>
                        <a:pt x="1702" y="971"/>
                      </a:lnTo>
                      <a:lnTo>
                        <a:pt x="1707" y="968"/>
                      </a:lnTo>
                      <a:lnTo>
                        <a:pt x="1706" y="965"/>
                      </a:lnTo>
                      <a:lnTo>
                        <a:pt x="1704" y="963"/>
                      </a:lnTo>
                      <a:lnTo>
                        <a:pt x="1704" y="961"/>
                      </a:lnTo>
                      <a:lnTo>
                        <a:pt x="1703" y="959"/>
                      </a:lnTo>
                      <a:lnTo>
                        <a:pt x="1703" y="956"/>
                      </a:lnTo>
                      <a:lnTo>
                        <a:pt x="1706" y="954"/>
                      </a:lnTo>
                      <a:lnTo>
                        <a:pt x="1710" y="954"/>
                      </a:lnTo>
                      <a:lnTo>
                        <a:pt x="1715" y="954"/>
                      </a:lnTo>
                      <a:lnTo>
                        <a:pt x="1717" y="956"/>
                      </a:lnTo>
                      <a:lnTo>
                        <a:pt x="1720" y="956"/>
                      </a:lnTo>
                      <a:lnTo>
                        <a:pt x="1722" y="957"/>
                      </a:lnTo>
                      <a:lnTo>
                        <a:pt x="1726" y="958"/>
                      </a:lnTo>
                      <a:lnTo>
                        <a:pt x="1730" y="963"/>
                      </a:lnTo>
                      <a:lnTo>
                        <a:pt x="1730" y="967"/>
                      </a:lnTo>
                      <a:lnTo>
                        <a:pt x="1733" y="974"/>
                      </a:lnTo>
                      <a:lnTo>
                        <a:pt x="1733" y="977"/>
                      </a:lnTo>
                      <a:lnTo>
                        <a:pt x="1733" y="980"/>
                      </a:lnTo>
                      <a:lnTo>
                        <a:pt x="1736" y="984"/>
                      </a:lnTo>
                      <a:lnTo>
                        <a:pt x="1737" y="989"/>
                      </a:lnTo>
                      <a:lnTo>
                        <a:pt x="1735" y="993"/>
                      </a:lnTo>
                      <a:lnTo>
                        <a:pt x="1738" y="994"/>
                      </a:lnTo>
                      <a:lnTo>
                        <a:pt x="1739" y="997"/>
                      </a:lnTo>
                      <a:lnTo>
                        <a:pt x="1742" y="998"/>
                      </a:lnTo>
                      <a:lnTo>
                        <a:pt x="1749" y="997"/>
                      </a:lnTo>
                      <a:lnTo>
                        <a:pt x="1756" y="996"/>
                      </a:lnTo>
                      <a:lnTo>
                        <a:pt x="1761" y="996"/>
                      </a:lnTo>
                      <a:lnTo>
                        <a:pt x="1765" y="994"/>
                      </a:lnTo>
                      <a:lnTo>
                        <a:pt x="1767" y="993"/>
                      </a:lnTo>
                      <a:lnTo>
                        <a:pt x="1770" y="992"/>
                      </a:lnTo>
                      <a:lnTo>
                        <a:pt x="1770" y="989"/>
                      </a:lnTo>
                      <a:lnTo>
                        <a:pt x="1771" y="988"/>
                      </a:lnTo>
                      <a:lnTo>
                        <a:pt x="1773" y="986"/>
                      </a:lnTo>
                      <a:lnTo>
                        <a:pt x="1773" y="984"/>
                      </a:lnTo>
                      <a:lnTo>
                        <a:pt x="1774" y="982"/>
                      </a:lnTo>
                      <a:lnTo>
                        <a:pt x="1773" y="979"/>
                      </a:lnTo>
                      <a:lnTo>
                        <a:pt x="1770" y="976"/>
                      </a:lnTo>
                      <a:lnTo>
                        <a:pt x="1768" y="973"/>
                      </a:lnTo>
                      <a:lnTo>
                        <a:pt x="1772" y="967"/>
                      </a:lnTo>
                      <a:lnTo>
                        <a:pt x="1773" y="963"/>
                      </a:lnTo>
                      <a:lnTo>
                        <a:pt x="1773" y="961"/>
                      </a:lnTo>
                      <a:lnTo>
                        <a:pt x="1773" y="959"/>
                      </a:lnTo>
                      <a:lnTo>
                        <a:pt x="1774" y="957"/>
                      </a:lnTo>
                      <a:lnTo>
                        <a:pt x="1778" y="959"/>
                      </a:lnTo>
                      <a:lnTo>
                        <a:pt x="1779" y="959"/>
                      </a:lnTo>
                      <a:lnTo>
                        <a:pt x="1783" y="957"/>
                      </a:lnTo>
                      <a:lnTo>
                        <a:pt x="1785" y="959"/>
                      </a:lnTo>
                      <a:lnTo>
                        <a:pt x="1789" y="957"/>
                      </a:lnTo>
                      <a:lnTo>
                        <a:pt x="1791" y="956"/>
                      </a:lnTo>
                      <a:lnTo>
                        <a:pt x="1793" y="954"/>
                      </a:lnTo>
                      <a:lnTo>
                        <a:pt x="1795" y="953"/>
                      </a:lnTo>
                      <a:lnTo>
                        <a:pt x="1798" y="954"/>
                      </a:lnTo>
                      <a:lnTo>
                        <a:pt x="1799" y="955"/>
                      </a:lnTo>
                      <a:lnTo>
                        <a:pt x="1801" y="957"/>
                      </a:lnTo>
                      <a:lnTo>
                        <a:pt x="1801" y="959"/>
                      </a:lnTo>
                      <a:lnTo>
                        <a:pt x="1802" y="963"/>
                      </a:lnTo>
                      <a:lnTo>
                        <a:pt x="1799" y="965"/>
                      </a:lnTo>
                      <a:lnTo>
                        <a:pt x="1797" y="974"/>
                      </a:lnTo>
                      <a:lnTo>
                        <a:pt x="1797" y="975"/>
                      </a:lnTo>
                      <a:lnTo>
                        <a:pt x="1798" y="976"/>
                      </a:lnTo>
                      <a:lnTo>
                        <a:pt x="1798" y="979"/>
                      </a:lnTo>
                      <a:lnTo>
                        <a:pt x="1798" y="981"/>
                      </a:lnTo>
                      <a:lnTo>
                        <a:pt x="1803" y="983"/>
                      </a:lnTo>
                      <a:lnTo>
                        <a:pt x="1804" y="987"/>
                      </a:lnTo>
                      <a:lnTo>
                        <a:pt x="1806" y="989"/>
                      </a:lnTo>
                      <a:lnTo>
                        <a:pt x="1809" y="992"/>
                      </a:lnTo>
                      <a:lnTo>
                        <a:pt x="1813" y="992"/>
                      </a:lnTo>
                      <a:lnTo>
                        <a:pt x="1815" y="992"/>
                      </a:lnTo>
                      <a:lnTo>
                        <a:pt x="1818" y="992"/>
                      </a:lnTo>
                      <a:lnTo>
                        <a:pt x="1821" y="991"/>
                      </a:lnTo>
                      <a:lnTo>
                        <a:pt x="1824" y="994"/>
                      </a:lnTo>
                      <a:lnTo>
                        <a:pt x="1826" y="994"/>
                      </a:lnTo>
                      <a:lnTo>
                        <a:pt x="1830" y="994"/>
                      </a:lnTo>
                      <a:lnTo>
                        <a:pt x="1832" y="993"/>
                      </a:lnTo>
                      <a:lnTo>
                        <a:pt x="1834" y="991"/>
                      </a:lnTo>
                      <a:lnTo>
                        <a:pt x="1837" y="990"/>
                      </a:lnTo>
                      <a:lnTo>
                        <a:pt x="1841" y="988"/>
                      </a:lnTo>
                      <a:lnTo>
                        <a:pt x="1845" y="989"/>
                      </a:lnTo>
                      <a:lnTo>
                        <a:pt x="1852" y="987"/>
                      </a:lnTo>
                      <a:lnTo>
                        <a:pt x="1855" y="989"/>
                      </a:lnTo>
                      <a:lnTo>
                        <a:pt x="1858" y="988"/>
                      </a:lnTo>
                      <a:lnTo>
                        <a:pt x="1860" y="985"/>
                      </a:lnTo>
                      <a:lnTo>
                        <a:pt x="1861" y="983"/>
                      </a:lnTo>
                      <a:lnTo>
                        <a:pt x="1863" y="981"/>
                      </a:lnTo>
                      <a:lnTo>
                        <a:pt x="1865" y="980"/>
                      </a:lnTo>
                      <a:lnTo>
                        <a:pt x="1870" y="979"/>
                      </a:lnTo>
                      <a:lnTo>
                        <a:pt x="1873" y="979"/>
                      </a:lnTo>
                      <a:lnTo>
                        <a:pt x="1874" y="977"/>
                      </a:lnTo>
                      <a:lnTo>
                        <a:pt x="1877" y="975"/>
                      </a:lnTo>
                      <a:lnTo>
                        <a:pt x="1881" y="975"/>
                      </a:lnTo>
                      <a:lnTo>
                        <a:pt x="1885" y="976"/>
                      </a:lnTo>
                      <a:lnTo>
                        <a:pt x="1888" y="977"/>
                      </a:lnTo>
                      <a:lnTo>
                        <a:pt x="1892" y="978"/>
                      </a:lnTo>
                      <a:lnTo>
                        <a:pt x="1897" y="981"/>
                      </a:lnTo>
                      <a:lnTo>
                        <a:pt x="1901" y="983"/>
                      </a:lnTo>
                      <a:lnTo>
                        <a:pt x="1905" y="984"/>
                      </a:lnTo>
                      <a:lnTo>
                        <a:pt x="1909" y="988"/>
                      </a:lnTo>
                      <a:lnTo>
                        <a:pt x="1917" y="991"/>
                      </a:lnTo>
                      <a:lnTo>
                        <a:pt x="1921" y="991"/>
                      </a:lnTo>
                      <a:lnTo>
                        <a:pt x="1925" y="993"/>
                      </a:lnTo>
                      <a:lnTo>
                        <a:pt x="1927" y="995"/>
                      </a:lnTo>
                      <a:lnTo>
                        <a:pt x="1929" y="998"/>
                      </a:lnTo>
                      <a:lnTo>
                        <a:pt x="1936" y="996"/>
                      </a:lnTo>
                      <a:lnTo>
                        <a:pt x="1939" y="994"/>
                      </a:lnTo>
                      <a:lnTo>
                        <a:pt x="1941" y="991"/>
                      </a:lnTo>
                      <a:lnTo>
                        <a:pt x="1945" y="987"/>
                      </a:lnTo>
                      <a:lnTo>
                        <a:pt x="1947" y="983"/>
                      </a:lnTo>
                      <a:lnTo>
                        <a:pt x="1949" y="976"/>
                      </a:lnTo>
                      <a:lnTo>
                        <a:pt x="1946" y="970"/>
                      </a:lnTo>
                      <a:lnTo>
                        <a:pt x="1947" y="963"/>
                      </a:lnTo>
                      <a:lnTo>
                        <a:pt x="1946" y="961"/>
                      </a:lnTo>
                      <a:lnTo>
                        <a:pt x="1944" y="958"/>
                      </a:lnTo>
                      <a:lnTo>
                        <a:pt x="1943" y="956"/>
                      </a:lnTo>
                      <a:lnTo>
                        <a:pt x="1942" y="953"/>
                      </a:lnTo>
                      <a:lnTo>
                        <a:pt x="1939" y="951"/>
                      </a:lnTo>
                      <a:lnTo>
                        <a:pt x="1938" y="949"/>
                      </a:lnTo>
                      <a:lnTo>
                        <a:pt x="1936" y="947"/>
                      </a:lnTo>
                      <a:lnTo>
                        <a:pt x="1939" y="944"/>
                      </a:lnTo>
                      <a:lnTo>
                        <a:pt x="1938" y="941"/>
                      </a:lnTo>
                      <a:lnTo>
                        <a:pt x="1937" y="935"/>
                      </a:lnTo>
                      <a:lnTo>
                        <a:pt x="1937" y="931"/>
                      </a:lnTo>
                      <a:lnTo>
                        <a:pt x="1936" y="930"/>
                      </a:lnTo>
                      <a:lnTo>
                        <a:pt x="1937" y="927"/>
                      </a:lnTo>
                      <a:lnTo>
                        <a:pt x="1939" y="924"/>
                      </a:lnTo>
                      <a:lnTo>
                        <a:pt x="1942" y="923"/>
                      </a:lnTo>
                      <a:lnTo>
                        <a:pt x="1949" y="922"/>
                      </a:lnTo>
                      <a:lnTo>
                        <a:pt x="1952" y="924"/>
                      </a:lnTo>
                      <a:lnTo>
                        <a:pt x="1954" y="921"/>
                      </a:lnTo>
                      <a:lnTo>
                        <a:pt x="1956" y="920"/>
                      </a:lnTo>
                      <a:lnTo>
                        <a:pt x="1959" y="918"/>
                      </a:lnTo>
                      <a:lnTo>
                        <a:pt x="1962" y="918"/>
                      </a:lnTo>
                      <a:lnTo>
                        <a:pt x="1964" y="919"/>
                      </a:lnTo>
                      <a:lnTo>
                        <a:pt x="1967" y="921"/>
                      </a:lnTo>
                      <a:lnTo>
                        <a:pt x="1968" y="923"/>
                      </a:lnTo>
                      <a:lnTo>
                        <a:pt x="1969" y="924"/>
                      </a:lnTo>
                      <a:lnTo>
                        <a:pt x="1971" y="926"/>
                      </a:lnTo>
                      <a:lnTo>
                        <a:pt x="1975" y="930"/>
                      </a:lnTo>
                      <a:lnTo>
                        <a:pt x="1976" y="933"/>
                      </a:lnTo>
                      <a:lnTo>
                        <a:pt x="1975" y="936"/>
                      </a:lnTo>
                      <a:lnTo>
                        <a:pt x="1976" y="939"/>
                      </a:lnTo>
                      <a:lnTo>
                        <a:pt x="1980" y="942"/>
                      </a:lnTo>
                      <a:lnTo>
                        <a:pt x="1982" y="945"/>
                      </a:lnTo>
                      <a:lnTo>
                        <a:pt x="1983" y="948"/>
                      </a:lnTo>
                      <a:lnTo>
                        <a:pt x="1987" y="951"/>
                      </a:lnTo>
                      <a:lnTo>
                        <a:pt x="1989" y="950"/>
                      </a:lnTo>
                      <a:lnTo>
                        <a:pt x="1990" y="953"/>
                      </a:lnTo>
                      <a:lnTo>
                        <a:pt x="1993" y="956"/>
                      </a:lnTo>
                      <a:lnTo>
                        <a:pt x="1997" y="955"/>
                      </a:lnTo>
                      <a:lnTo>
                        <a:pt x="1997" y="959"/>
                      </a:lnTo>
                      <a:lnTo>
                        <a:pt x="1999" y="959"/>
                      </a:lnTo>
                      <a:lnTo>
                        <a:pt x="2001" y="958"/>
                      </a:lnTo>
                      <a:lnTo>
                        <a:pt x="2002" y="956"/>
                      </a:lnTo>
                      <a:lnTo>
                        <a:pt x="2003" y="955"/>
                      </a:lnTo>
                      <a:lnTo>
                        <a:pt x="2005" y="958"/>
                      </a:lnTo>
                      <a:lnTo>
                        <a:pt x="2007" y="959"/>
                      </a:lnTo>
                      <a:lnTo>
                        <a:pt x="2010" y="959"/>
                      </a:lnTo>
                      <a:lnTo>
                        <a:pt x="2011" y="958"/>
                      </a:lnTo>
                      <a:lnTo>
                        <a:pt x="2012" y="958"/>
                      </a:lnTo>
                      <a:lnTo>
                        <a:pt x="2015" y="957"/>
                      </a:lnTo>
                      <a:lnTo>
                        <a:pt x="2017" y="955"/>
                      </a:lnTo>
                      <a:lnTo>
                        <a:pt x="2018" y="953"/>
                      </a:lnTo>
                      <a:lnTo>
                        <a:pt x="2020" y="953"/>
                      </a:lnTo>
                      <a:lnTo>
                        <a:pt x="2022" y="953"/>
                      </a:lnTo>
                      <a:lnTo>
                        <a:pt x="2025" y="953"/>
                      </a:lnTo>
                      <a:lnTo>
                        <a:pt x="2027" y="952"/>
                      </a:lnTo>
                      <a:lnTo>
                        <a:pt x="2027" y="951"/>
                      </a:lnTo>
                      <a:lnTo>
                        <a:pt x="2029" y="950"/>
                      </a:lnTo>
                      <a:lnTo>
                        <a:pt x="2032" y="947"/>
                      </a:lnTo>
                      <a:lnTo>
                        <a:pt x="2033" y="947"/>
                      </a:lnTo>
                      <a:lnTo>
                        <a:pt x="2036" y="947"/>
                      </a:lnTo>
                      <a:lnTo>
                        <a:pt x="2038" y="947"/>
                      </a:lnTo>
                      <a:lnTo>
                        <a:pt x="2041" y="947"/>
                      </a:lnTo>
                      <a:lnTo>
                        <a:pt x="2043" y="945"/>
                      </a:lnTo>
                      <a:lnTo>
                        <a:pt x="2040" y="943"/>
                      </a:lnTo>
                      <a:lnTo>
                        <a:pt x="2041" y="941"/>
                      </a:lnTo>
                      <a:lnTo>
                        <a:pt x="2043" y="941"/>
                      </a:lnTo>
                      <a:lnTo>
                        <a:pt x="2046" y="940"/>
                      </a:lnTo>
                      <a:lnTo>
                        <a:pt x="2048" y="940"/>
                      </a:lnTo>
                      <a:lnTo>
                        <a:pt x="2051" y="938"/>
                      </a:lnTo>
                      <a:lnTo>
                        <a:pt x="2054" y="938"/>
                      </a:lnTo>
                      <a:lnTo>
                        <a:pt x="2057" y="934"/>
                      </a:lnTo>
                      <a:lnTo>
                        <a:pt x="2058" y="927"/>
                      </a:lnTo>
                      <a:lnTo>
                        <a:pt x="2055" y="923"/>
                      </a:lnTo>
                      <a:lnTo>
                        <a:pt x="2053" y="922"/>
                      </a:lnTo>
                      <a:lnTo>
                        <a:pt x="2050" y="922"/>
                      </a:lnTo>
                      <a:lnTo>
                        <a:pt x="2047" y="921"/>
                      </a:lnTo>
                      <a:lnTo>
                        <a:pt x="2046" y="918"/>
                      </a:lnTo>
                      <a:lnTo>
                        <a:pt x="2042" y="912"/>
                      </a:lnTo>
                      <a:lnTo>
                        <a:pt x="2043" y="909"/>
                      </a:lnTo>
                      <a:lnTo>
                        <a:pt x="2044" y="905"/>
                      </a:lnTo>
                      <a:lnTo>
                        <a:pt x="2047" y="905"/>
                      </a:lnTo>
                      <a:lnTo>
                        <a:pt x="2048" y="903"/>
                      </a:lnTo>
                      <a:lnTo>
                        <a:pt x="2048" y="902"/>
                      </a:lnTo>
                      <a:lnTo>
                        <a:pt x="2048" y="900"/>
                      </a:lnTo>
                      <a:lnTo>
                        <a:pt x="2049" y="899"/>
                      </a:lnTo>
                      <a:lnTo>
                        <a:pt x="2050" y="897"/>
                      </a:lnTo>
                      <a:lnTo>
                        <a:pt x="2051" y="896"/>
                      </a:lnTo>
                      <a:lnTo>
                        <a:pt x="2053" y="895"/>
                      </a:lnTo>
                      <a:lnTo>
                        <a:pt x="2057" y="893"/>
                      </a:lnTo>
                      <a:lnTo>
                        <a:pt x="2062" y="892"/>
                      </a:lnTo>
                      <a:lnTo>
                        <a:pt x="2064" y="890"/>
                      </a:lnTo>
                      <a:lnTo>
                        <a:pt x="2067" y="890"/>
                      </a:lnTo>
                      <a:lnTo>
                        <a:pt x="2068" y="892"/>
                      </a:lnTo>
                      <a:lnTo>
                        <a:pt x="2070" y="894"/>
                      </a:lnTo>
                      <a:lnTo>
                        <a:pt x="2071" y="894"/>
                      </a:lnTo>
                      <a:lnTo>
                        <a:pt x="2073" y="893"/>
                      </a:lnTo>
                      <a:lnTo>
                        <a:pt x="2077" y="892"/>
                      </a:lnTo>
                      <a:lnTo>
                        <a:pt x="2078" y="894"/>
                      </a:lnTo>
                      <a:lnTo>
                        <a:pt x="2079" y="895"/>
                      </a:lnTo>
                      <a:lnTo>
                        <a:pt x="2083" y="896"/>
                      </a:lnTo>
                      <a:lnTo>
                        <a:pt x="2084" y="901"/>
                      </a:lnTo>
                      <a:lnTo>
                        <a:pt x="2087" y="902"/>
                      </a:lnTo>
                      <a:lnTo>
                        <a:pt x="2089" y="903"/>
                      </a:lnTo>
                      <a:lnTo>
                        <a:pt x="2092" y="905"/>
                      </a:lnTo>
                      <a:lnTo>
                        <a:pt x="2094" y="906"/>
                      </a:lnTo>
                      <a:lnTo>
                        <a:pt x="2097" y="906"/>
                      </a:lnTo>
                      <a:lnTo>
                        <a:pt x="2102" y="906"/>
                      </a:lnTo>
                      <a:lnTo>
                        <a:pt x="2108" y="904"/>
                      </a:lnTo>
                      <a:lnTo>
                        <a:pt x="2109" y="903"/>
                      </a:lnTo>
                      <a:lnTo>
                        <a:pt x="2113" y="901"/>
                      </a:lnTo>
                      <a:lnTo>
                        <a:pt x="2116" y="900"/>
                      </a:lnTo>
                      <a:lnTo>
                        <a:pt x="2120" y="899"/>
                      </a:lnTo>
                      <a:lnTo>
                        <a:pt x="2122" y="896"/>
                      </a:lnTo>
                      <a:lnTo>
                        <a:pt x="2124" y="890"/>
                      </a:lnTo>
                      <a:lnTo>
                        <a:pt x="2123" y="884"/>
                      </a:lnTo>
                      <a:lnTo>
                        <a:pt x="2123" y="882"/>
                      </a:lnTo>
                      <a:lnTo>
                        <a:pt x="2122" y="879"/>
                      </a:lnTo>
                      <a:lnTo>
                        <a:pt x="2121" y="875"/>
                      </a:lnTo>
                      <a:lnTo>
                        <a:pt x="2120" y="874"/>
                      </a:lnTo>
                      <a:lnTo>
                        <a:pt x="2121" y="872"/>
                      </a:lnTo>
                      <a:lnTo>
                        <a:pt x="2122" y="870"/>
                      </a:lnTo>
                      <a:lnTo>
                        <a:pt x="2125" y="869"/>
                      </a:lnTo>
                      <a:lnTo>
                        <a:pt x="2127" y="870"/>
                      </a:lnTo>
                      <a:lnTo>
                        <a:pt x="2129" y="872"/>
                      </a:lnTo>
                      <a:lnTo>
                        <a:pt x="2131" y="875"/>
                      </a:lnTo>
                      <a:lnTo>
                        <a:pt x="2134" y="876"/>
                      </a:lnTo>
                      <a:lnTo>
                        <a:pt x="2137" y="876"/>
                      </a:lnTo>
                      <a:lnTo>
                        <a:pt x="2139" y="872"/>
                      </a:lnTo>
                      <a:lnTo>
                        <a:pt x="2145" y="870"/>
                      </a:lnTo>
                      <a:lnTo>
                        <a:pt x="2149" y="869"/>
                      </a:lnTo>
                      <a:lnTo>
                        <a:pt x="2151" y="867"/>
                      </a:lnTo>
                      <a:lnTo>
                        <a:pt x="2151" y="865"/>
                      </a:lnTo>
                      <a:lnTo>
                        <a:pt x="2151" y="860"/>
                      </a:lnTo>
                      <a:lnTo>
                        <a:pt x="2157" y="858"/>
                      </a:lnTo>
                      <a:lnTo>
                        <a:pt x="2158" y="855"/>
                      </a:lnTo>
                      <a:lnTo>
                        <a:pt x="2161" y="848"/>
                      </a:lnTo>
                      <a:lnTo>
                        <a:pt x="2166" y="847"/>
                      </a:lnTo>
                      <a:lnTo>
                        <a:pt x="2168" y="846"/>
                      </a:lnTo>
                      <a:lnTo>
                        <a:pt x="2169" y="844"/>
                      </a:lnTo>
                      <a:lnTo>
                        <a:pt x="2173" y="841"/>
                      </a:lnTo>
                      <a:lnTo>
                        <a:pt x="2176" y="841"/>
                      </a:lnTo>
                      <a:lnTo>
                        <a:pt x="2180" y="835"/>
                      </a:lnTo>
                      <a:lnTo>
                        <a:pt x="2182" y="834"/>
                      </a:lnTo>
                      <a:lnTo>
                        <a:pt x="2185" y="833"/>
                      </a:lnTo>
                      <a:lnTo>
                        <a:pt x="2187" y="833"/>
                      </a:lnTo>
                      <a:lnTo>
                        <a:pt x="2189" y="833"/>
                      </a:lnTo>
                      <a:lnTo>
                        <a:pt x="2191" y="832"/>
                      </a:lnTo>
                      <a:lnTo>
                        <a:pt x="2193" y="831"/>
                      </a:lnTo>
                      <a:lnTo>
                        <a:pt x="2195" y="830"/>
                      </a:lnTo>
                      <a:lnTo>
                        <a:pt x="2196" y="828"/>
                      </a:lnTo>
                      <a:lnTo>
                        <a:pt x="2197" y="826"/>
                      </a:lnTo>
                      <a:lnTo>
                        <a:pt x="2198" y="827"/>
                      </a:lnTo>
                      <a:lnTo>
                        <a:pt x="2202" y="829"/>
                      </a:lnTo>
                      <a:lnTo>
                        <a:pt x="2205" y="830"/>
                      </a:lnTo>
                      <a:lnTo>
                        <a:pt x="2209" y="828"/>
                      </a:lnTo>
                      <a:lnTo>
                        <a:pt x="2212" y="826"/>
                      </a:lnTo>
                      <a:lnTo>
                        <a:pt x="2221" y="825"/>
                      </a:lnTo>
                      <a:lnTo>
                        <a:pt x="2223" y="825"/>
                      </a:lnTo>
                      <a:lnTo>
                        <a:pt x="2226" y="826"/>
                      </a:lnTo>
                      <a:lnTo>
                        <a:pt x="2230" y="827"/>
                      </a:lnTo>
                      <a:lnTo>
                        <a:pt x="2233" y="827"/>
                      </a:lnTo>
                      <a:lnTo>
                        <a:pt x="2242" y="827"/>
                      </a:lnTo>
                      <a:lnTo>
                        <a:pt x="2243" y="827"/>
                      </a:lnTo>
                      <a:lnTo>
                        <a:pt x="2246" y="826"/>
                      </a:lnTo>
                      <a:lnTo>
                        <a:pt x="2249" y="824"/>
                      </a:lnTo>
                      <a:lnTo>
                        <a:pt x="2252" y="824"/>
                      </a:lnTo>
                      <a:lnTo>
                        <a:pt x="2254" y="825"/>
                      </a:lnTo>
                      <a:lnTo>
                        <a:pt x="2258" y="825"/>
                      </a:lnTo>
                      <a:lnTo>
                        <a:pt x="2261" y="824"/>
                      </a:lnTo>
                      <a:lnTo>
                        <a:pt x="2264" y="823"/>
                      </a:lnTo>
                      <a:lnTo>
                        <a:pt x="2299" y="813"/>
                      </a:lnTo>
                      <a:lnTo>
                        <a:pt x="2300" y="833"/>
                      </a:lnTo>
                      <a:lnTo>
                        <a:pt x="2299" y="862"/>
                      </a:lnTo>
                      <a:lnTo>
                        <a:pt x="2299" y="885"/>
                      </a:lnTo>
                      <a:lnTo>
                        <a:pt x="2305" y="886"/>
                      </a:lnTo>
                      <a:lnTo>
                        <a:pt x="2312" y="891"/>
                      </a:lnTo>
                      <a:lnTo>
                        <a:pt x="2314" y="900"/>
                      </a:lnTo>
                      <a:lnTo>
                        <a:pt x="2316" y="902"/>
                      </a:lnTo>
                      <a:lnTo>
                        <a:pt x="2317" y="903"/>
                      </a:lnTo>
                      <a:lnTo>
                        <a:pt x="2320" y="906"/>
                      </a:lnTo>
                      <a:lnTo>
                        <a:pt x="2327" y="911"/>
                      </a:lnTo>
                      <a:lnTo>
                        <a:pt x="2333" y="917"/>
                      </a:lnTo>
                      <a:lnTo>
                        <a:pt x="2336" y="924"/>
                      </a:lnTo>
                      <a:lnTo>
                        <a:pt x="2365" y="927"/>
                      </a:lnTo>
                      <a:lnTo>
                        <a:pt x="2395" y="931"/>
                      </a:lnTo>
                      <a:lnTo>
                        <a:pt x="2424" y="934"/>
                      </a:lnTo>
                      <a:lnTo>
                        <a:pt x="2454" y="938"/>
                      </a:lnTo>
                      <a:lnTo>
                        <a:pt x="2483" y="941"/>
                      </a:lnTo>
                      <a:lnTo>
                        <a:pt x="2513" y="945"/>
                      </a:lnTo>
                      <a:lnTo>
                        <a:pt x="2535" y="963"/>
                      </a:lnTo>
                      <a:lnTo>
                        <a:pt x="2535" y="964"/>
                      </a:lnTo>
                      <a:lnTo>
                        <a:pt x="2541" y="969"/>
                      </a:lnTo>
                      <a:lnTo>
                        <a:pt x="2570" y="993"/>
                      </a:lnTo>
                      <a:lnTo>
                        <a:pt x="2599" y="1016"/>
                      </a:lnTo>
                      <a:lnTo>
                        <a:pt x="2628" y="1040"/>
                      </a:lnTo>
                      <a:lnTo>
                        <a:pt x="2656" y="1064"/>
                      </a:lnTo>
                      <a:lnTo>
                        <a:pt x="2686" y="1087"/>
                      </a:lnTo>
                      <a:lnTo>
                        <a:pt x="2714" y="1111"/>
                      </a:lnTo>
                      <a:lnTo>
                        <a:pt x="2743" y="1135"/>
                      </a:lnTo>
                      <a:lnTo>
                        <a:pt x="2772" y="1159"/>
                      </a:lnTo>
                      <a:lnTo>
                        <a:pt x="2801" y="1182"/>
                      </a:lnTo>
                      <a:lnTo>
                        <a:pt x="2830" y="1206"/>
                      </a:lnTo>
                      <a:lnTo>
                        <a:pt x="2854" y="1226"/>
                      </a:lnTo>
                      <a:lnTo>
                        <a:pt x="2866" y="1236"/>
                      </a:lnTo>
                      <a:lnTo>
                        <a:pt x="2887" y="1254"/>
                      </a:lnTo>
                      <a:lnTo>
                        <a:pt x="2916" y="1278"/>
                      </a:lnTo>
                      <a:lnTo>
                        <a:pt x="2945" y="1302"/>
                      </a:lnTo>
                      <a:lnTo>
                        <a:pt x="2962" y="1316"/>
                      </a:lnTo>
                      <a:lnTo>
                        <a:pt x="2973" y="1326"/>
                      </a:lnTo>
                      <a:lnTo>
                        <a:pt x="3003" y="1349"/>
                      </a:lnTo>
                      <a:lnTo>
                        <a:pt x="3031" y="1373"/>
                      </a:lnTo>
                      <a:lnTo>
                        <a:pt x="3060" y="1396"/>
                      </a:lnTo>
                      <a:lnTo>
                        <a:pt x="3089" y="1420"/>
                      </a:lnTo>
                      <a:lnTo>
                        <a:pt x="3117" y="1444"/>
                      </a:lnTo>
                      <a:lnTo>
                        <a:pt x="3147" y="1468"/>
                      </a:lnTo>
                      <a:lnTo>
                        <a:pt x="3150" y="1471"/>
                      </a:lnTo>
                      <a:lnTo>
                        <a:pt x="3175" y="1493"/>
                      </a:lnTo>
                      <a:lnTo>
                        <a:pt x="3204" y="1516"/>
                      </a:lnTo>
                      <a:lnTo>
                        <a:pt x="3233" y="1540"/>
                      </a:lnTo>
                      <a:lnTo>
                        <a:pt x="3261" y="1564"/>
                      </a:lnTo>
                      <a:lnTo>
                        <a:pt x="3281" y="1580"/>
                      </a:lnTo>
                      <a:lnTo>
                        <a:pt x="3294" y="1581"/>
                      </a:lnTo>
                      <a:lnTo>
                        <a:pt x="3310" y="1582"/>
                      </a:lnTo>
                      <a:lnTo>
                        <a:pt x="3340" y="1584"/>
                      </a:lnTo>
                      <a:lnTo>
                        <a:pt x="3369" y="1586"/>
                      </a:lnTo>
                      <a:lnTo>
                        <a:pt x="3398" y="1588"/>
                      </a:lnTo>
                      <a:lnTo>
                        <a:pt x="3428" y="1590"/>
                      </a:lnTo>
                      <a:lnTo>
                        <a:pt x="3457" y="1592"/>
                      </a:lnTo>
                      <a:lnTo>
                        <a:pt x="3487" y="1594"/>
                      </a:lnTo>
                      <a:lnTo>
                        <a:pt x="3516" y="1597"/>
                      </a:lnTo>
                      <a:lnTo>
                        <a:pt x="3545" y="1599"/>
                      </a:lnTo>
                      <a:lnTo>
                        <a:pt x="3575" y="1601"/>
                      </a:lnTo>
                      <a:lnTo>
                        <a:pt x="3604" y="1602"/>
                      </a:lnTo>
                      <a:lnTo>
                        <a:pt x="3633" y="1605"/>
                      </a:lnTo>
                      <a:lnTo>
                        <a:pt x="3663" y="1607"/>
                      </a:lnTo>
                      <a:lnTo>
                        <a:pt x="3692" y="1608"/>
                      </a:lnTo>
                      <a:lnTo>
                        <a:pt x="3721" y="1612"/>
                      </a:lnTo>
                      <a:lnTo>
                        <a:pt x="3751" y="1614"/>
                      </a:lnTo>
                      <a:lnTo>
                        <a:pt x="3770" y="1615"/>
                      </a:lnTo>
                      <a:lnTo>
                        <a:pt x="3787" y="1587"/>
                      </a:lnTo>
                      <a:lnTo>
                        <a:pt x="3804" y="1559"/>
                      </a:lnTo>
                      <a:lnTo>
                        <a:pt x="3821" y="1531"/>
                      </a:lnTo>
                      <a:lnTo>
                        <a:pt x="3838" y="1502"/>
                      </a:lnTo>
                      <a:lnTo>
                        <a:pt x="3856" y="1474"/>
                      </a:lnTo>
                      <a:lnTo>
                        <a:pt x="3863" y="1463"/>
                      </a:lnTo>
                      <a:lnTo>
                        <a:pt x="3901" y="1477"/>
                      </a:lnTo>
                      <a:lnTo>
                        <a:pt x="3927" y="1448"/>
                      </a:lnTo>
                      <a:lnTo>
                        <a:pt x="3955" y="1421"/>
                      </a:lnTo>
                      <a:lnTo>
                        <a:pt x="3965" y="1412"/>
                      </a:lnTo>
                      <a:lnTo>
                        <a:pt x="3974" y="1414"/>
                      </a:lnTo>
                      <a:lnTo>
                        <a:pt x="3983" y="1417"/>
                      </a:lnTo>
                      <a:lnTo>
                        <a:pt x="3984" y="1417"/>
                      </a:lnTo>
                      <a:lnTo>
                        <a:pt x="3992" y="1421"/>
                      </a:lnTo>
                      <a:lnTo>
                        <a:pt x="4001" y="1423"/>
                      </a:lnTo>
                      <a:lnTo>
                        <a:pt x="4012" y="1424"/>
                      </a:lnTo>
                      <a:lnTo>
                        <a:pt x="4021" y="1427"/>
                      </a:lnTo>
                      <a:lnTo>
                        <a:pt x="4031" y="1429"/>
                      </a:lnTo>
                      <a:lnTo>
                        <a:pt x="4038" y="1433"/>
                      </a:lnTo>
                      <a:lnTo>
                        <a:pt x="4053" y="1435"/>
                      </a:lnTo>
                      <a:lnTo>
                        <a:pt x="4063" y="1428"/>
                      </a:lnTo>
                      <a:lnTo>
                        <a:pt x="4071" y="1432"/>
                      </a:lnTo>
                      <a:lnTo>
                        <a:pt x="4082" y="1433"/>
                      </a:lnTo>
                      <a:lnTo>
                        <a:pt x="4094" y="1433"/>
                      </a:lnTo>
                      <a:lnTo>
                        <a:pt x="4103" y="1436"/>
                      </a:lnTo>
                      <a:lnTo>
                        <a:pt x="4114" y="1438"/>
                      </a:lnTo>
                      <a:lnTo>
                        <a:pt x="4123" y="1436"/>
                      </a:lnTo>
                      <a:lnTo>
                        <a:pt x="4131" y="1431"/>
                      </a:lnTo>
                      <a:lnTo>
                        <a:pt x="4137" y="1426"/>
                      </a:lnTo>
                      <a:lnTo>
                        <a:pt x="4143" y="1421"/>
                      </a:lnTo>
                      <a:lnTo>
                        <a:pt x="4152" y="1425"/>
                      </a:lnTo>
                      <a:lnTo>
                        <a:pt x="4156" y="1432"/>
                      </a:lnTo>
                      <a:lnTo>
                        <a:pt x="4161" y="1439"/>
                      </a:lnTo>
                      <a:lnTo>
                        <a:pt x="4168" y="1444"/>
                      </a:lnTo>
                      <a:lnTo>
                        <a:pt x="4174" y="1448"/>
                      </a:lnTo>
                      <a:lnTo>
                        <a:pt x="4183" y="1452"/>
                      </a:lnTo>
                      <a:lnTo>
                        <a:pt x="4191" y="1456"/>
                      </a:lnTo>
                      <a:lnTo>
                        <a:pt x="4199" y="1459"/>
                      </a:lnTo>
                      <a:lnTo>
                        <a:pt x="4207" y="1463"/>
                      </a:lnTo>
                      <a:lnTo>
                        <a:pt x="4214" y="1468"/>
                      </a:lnTo>
                      <a:lnTo>
                        <a:pt x="4221" y="1473"/>
                      </a:lnTo>
                      <a:lnTo>
                        <a:pt x="4227" y="1479"/>
                      </a:lnTo>
                      <a:lnTo>
                        <a:pt x="4231" y="1486"/>
                      </a:lnTo>
                      <a:lnTo>
                        <a:pt x="4235" y="1494"/>
                      </a:lnTo>
                      <a:lnTo>
                        <a:pt x="4238" y="1502"/>
                      </a:lnTo>
                      <a:lnTo>
                        <a:pt x="4241" y="1510"/>
                      </a:lnTo>
                      <a:lnTo>
                        <a:pt x="4242" y="1520"/>
                      </a:lnTo>
                      <a:lnTo>
                        <a:pt x="4239" y="1530"/>
                      </a:lnTo>
                      <a:lnTo>
                        <a:pt x="4237" y="1539"/>
                      </a:lnTo>
                      <a:lnTo>
                        <a:pt x="4241" y="1545"/>
                      </a:lnTo>
                      <a:lnTo>
                        <a:pt x="4270" y="1557"/>
                      </a:lnTo>
                      <a:lnTo>
                        <a:pt x="4299" y="1570"/>
                      </a:lnTo>
                      <a:lnTo>
                        <a:pt x="4318" y="1579"/>
                      </a:lnTo>
                      <a:lnTo>
                        <a:pt x="4333" y="1608"/>
                      </a:lnTo>
                      <a:lnTo>
                        <a:pt x="4349" y="1637"/>
                      </a:lnTo>
                      <a:lnTo>
                        <a:pt x="4351" y="1641"/>
                      </a:lnTo>
                      <a:lnTo>
                        <a:pt x="4353" y="1670"/>
                      </a:lnTo>
                      <a:lnTo>
                        <a:pt x="4354" y="1698"/>
                      </a:lnTo>
                      <a:lnTo>
                        <a:pt x="4356" y="1727"/>
                      </a:lnTo>
                      <a:lnTo>
                        <a:pt x="4357" y="1756"/>
                      </a:lnTo>
                      <a:lnTo>
                        <a:pt x="4359" y="1769"/>
                      </a:lnTo>
                      <a:lnTo>
                        <a:pt x="4382" y="1797"/>
                      </a:lnTo>
                      <a:lnTo>
                        <a:pt x="4382" y="1797"/>
                      </a:lnTo>
                      <a:lnTo>
                        <a:pt x="4384" y="1799"/>
                      </a:lnTo>
                      <a:lnTo>
                        <a:pt x="4410" y="1828"/>
                      </a:lnTo>
                      <a:lnTo>
                        <a:pt x="4423" y="1841"/>
                      </a:lnTo>
                      <a:lnTo>
                        <a:pt x="4422" y="1847"/>
                      </a:lnTo>
                      <a:lnTo>
                        <a:pt x="4419" y="1856"/>
                      </a:lnTo>
                      <a:lnTo>
                        <a:pt x="4416" y="1865"/>
                      </a:lnTo>
                      <a:lnTo>
                        <a:pt x="4415" y="1875"/>
                      </a:lnTo>
                      <a:lnTo>
                        <a:pt x="4417" y="1885"/>
                      </a:lnTo>
                      <a:lnTo>
                        <a:pt x="4417" y="1895"/>
                      </a:lnTo>
                      <a:lnTo>
                        <a:pt x="4421" y="1903"/>
                      </a:lnTo>
                      <a:lnTo>
                        <a:pt x="4423" y="1912"/>
                      </a:lnTo>
                      <a:lnTo>
                        <a:pt x="4425" y="1922"/>
                      </a:lnTo>
                      <a:lnTo>
                        <a:pt x="4423" y="1932"/>
                      </a:lnTo>
                      <a:lnTo>
                        <a:pt x="4419" y="1939"/>
                      </a:lnTo>
                      <a:lnTo>
                        <a:pt x="4409" y="1941"/>
                      </a:lnTo>
                      <a:lnTo>
                        <a:pt x="4400" y="1938"/>
                      </a:lnTo>
                      <a:lnTo>
                        <a:pt x="4392" y="1935"/>
                      </a:lnTo>
                      <a:lnTo>
                        <a:pt x="4381" y="1933"/>
                      </a:lnTo>
                      <a:lnTo>
                        <a:pt x="4371" y="1932"/>
                      </a:lnTo>
                      <a:lnTo>
                        <a:pt x="4360" y="1931"/>
                      </a:lnTo>
                      <a:lnTo>
                        <a:pt x="4354" y="1936"/>
                      </a:lnTo>
                      <a:lnTo>
                        <a:pt x="4349" y="1943"/>
                      </a:lnTo>
                      <a:lnTo>
                        <a:pt x="4340" y="1944"/>
                      </a:lnTo>
                      <a:lnTo>
                        <a:pt x="4333" y="1940"/>
                      </a:lnTo>
                      <a:lnTo>
                        <a:pt x="4326" y="1935"/>
                      </a:lnTo>
                      <a:lnTo>
                        <a:pt x="4315" y="1934"/>
                      </a:lnTo>
                      <a:lnTo>
                        <a:pt x="4308" y="1938"/>
                      </a:lnTo>
                      <a:lnTo>
                        <a:pt x="4301" y="1943"/>
                      </a:lnTo>
                      <a:lnTo>
                        <a:pt x="4293" y="1946"/>
                      </a:lnTo>
                      <a:lnTo>
                        <a:pt x="4284" y="1949"/>
                      </a:lnTo>
                      <a:lnTo>
                        <a:pt x="4275" y="1951"/>
                      </a:lnTo>
                      <a:lnTo>
                        <a:pt x="4266" y="1948"/>
                      </a:lnTo>
                      <a:lnTo>
                        <a:pt x="4260" y="1943"/>
                      </a:lnTo>
                      <a:lnTo>
                        <a:pt x="4253" y="1937"/>
                      </a:lnTo>
                      <a:lnTo>
                        <a:pt x="4244" y="1941"/>
                      </a:lnTo>
                      <a:lnTo>
                        <a:pt x="4237" y="1945"/>
                      </a:lnTo>
                      <a:lnTo>
                        <a:pt x="4231" y="1951"/>
                      </a:lnTo>
                      <a:lnTo>
                        <a:pt x="4230" y="1961"/>
                      </a:lnTo>
                      <a:lnTo>
                        <a:pt x="4223" y="1965"/>
                      </a:lnTo>
                      <a:lnTo>
                        <a:pt x="4213" y="1963"/>
                      </a:lnTo>
                      <a:lnTo>
                        <a:pt x="4204" y="1962"/>
                      </a:lnTo>
                      <a:lnTo>
                        <a:pt x="4196" y="1966"/>
                      </a:lnTo>
                      <a:lnTo>
                        <a:pt x="4188" y="1970"/>
                      </a:lnTo>
                      <a:lnTo>
                        <a:pt x="4184" y="1977"/>
                      </a:lnTo>
                      <a:lnTo>
                        <a:pt x="4180" y="1985"/>
                      </a:lnTo>
                      <a:lnTo>
                        <a:pt x="4173" y="1989"/>
                      </a:lnTo>
                      <a:lnTo>
                        <a:pt x="4162" y="1988"/>
                      </a:lnTo>
                      <a:lnTo>
                        <a:pt x="4156" y="1982"/>
                      </a:lnTo>
                      <a:lnTo>
                        <a:pt x="4150" y="1977"/>
                      </a:lnTo>
                      <a:lnTo>
                        <a:pt x="4139" y="1978"/>
                      </a:lnTo>
                      <a:lnTo>
                        <a:pt x="4130" y="1980"/>
                      </a:lnTo>
                      <a:lnTo>
                        <a:pt x="4121" y="1983"/>
                      </a:lnTo>
                      <a:lnTo>
                        <a:pt x="4113" y="1987"/>
                      </a:lnTo>
                      <a:lnTo>
                        <a:pt x="4107" y="1992"/>
                      </a:lnTo>
                      <a:lnTo>
                        <a:pt x="4102" y="1999"/>
                      </a:lnTo>
                      <a:lnTo>
                        <a:pt x="4101" y="2006"/>
                      </a:lnTo>
                      <a:lnTo>
                        <a:pt x="4100" y="2016"/>
                      </a:lnTo>
                      <a:lnTo>
                        <a:pt x="4094" y="2022"/>
                      </a:lnTo>
                      <a:lnTo>
                        <a:pt x="4088" y="2027"/>
                      </a:lnTo>
                      <a:lnTo>
                        <a:pt x="4082" y="2033"/>
                      </a:lnTo>
                      <a:lnTo>
                        <a:pt x="4081" y="2035"/>
                      </a:lnTo>
                      <a:lnTo>
                        <a:pt x="4102" y="2064"/>
                      </a:lnTo>
                      <a:lnTo>
                        <a:pt x="4124" y="2093"/>
                      </a:lnTo>
                      <a:lnTo>
                        <a:pt x="4145" y="2123"/>
                      </a:lnTo>
                      <a:lnTo>
                        <a:pt x="4167" y="2152"/>
                      </a:lnTo>
                      <a:lnTo>
                        <a:pt x="4188" y="2181"/>
                      </a:lnTo>
                      <a:lnTo>
                        <a:pt x="4210" y="2211"/>
                      </a:lnTo>
                      <a:lnTo>
                        <a:pt x="4231" y="2240"/>
                      </a:lnTo>
                      <a:lnTo>
                        <a:pt x="4254" y="2269"/>
                      </a:lnTo>
                      <a:lnTo>
                        <a:pt x="4275" y="2299"/>
                      </a:lnTo>
                      <a:lnTo>
                        <a:pt x="4297" y="2328"/>
                      </a:lnTo>
                      <a:lnTo>
                        <a:pt x="4318" y="2357"/>
                      </a:lnTo>
                      <a:lnTo>
                        <a:pt x="4339" y="2387"/>
                      </a:lnTo>
                      <a:lnTo>
                        <a:pt x="4361" y="2416"/>
                      </a:lnTo>
                      <a:lnTo>
                        <a:pt x="4382" y="2445"/>
                      </a:lnTo>
                      <a:lnTo>
                        <a:pt x="4404" y="2475"/>
                      </a:lnTo>
                      <a:lnTo>
                        <a:pt x="4426" y="2504"/>
                      </a:lnTo>
                      <a:lnTo>
                        <a:pt x="4443" y="2527"/>
                      </a:lnTo>
                      <a:lnTo>
                        <a:pt x="4448" y="2534"/>
                      </a:lnTo>
                      <a:lnTo>
                        <a:pt x="4469" y="2563"/>
                      </a:lnTo>
                      <a:lnTo>
                        <a:pt x="4491" y="2592"/>
                      </a:lnTo>
                      <a:lnTo>
                        <a:pt x="4512" y="2622"/>
                      </a:lnTo>
                      <a:lnTo>
                        <a:pt x="4518" y="2630"/>
                      </a:lnTo>
                      <a:lnTo>
                        <a:pt x="4518" y="2630"/>
                      </a:lnTo>
                      <a:lnTo>
                        <a:pt x="4533" y="2651"/>
                      </a:lnTo>
                      <a:lnTo>
                        <a:pt x="4554" y="2680"/>
                      </a:lnTo>
                      <a:lnTo>
                        <a:pt x="4577" y="2709"/>
                      </a:lnTo>
                      <a:lnTo>
                        <a:pt x="4598" y="2739"/>
                      </a:lnTo>
                      <a:lnTo>
                        <a:pt x="4620" y="2768"/>
                      </a:lnTo>
                      <a:lnTo>
                        <a:pt x="4641" y="2797"/>
                      </a:lnTo>
                      <a:lnTo>
                        <a:pt x="4647" y="2803"/>
                      </a:lnTo>
                      <a:lnTo>
                        <a:pt x="4646" y="2803"/>
                      </a:lnTo>
                      <a:lnTo>
                        <a:pt x="4644" y="2804"/>
                      </a:lnTo>
                      <a:lnTo>
                        <a:pt x="4647" y="2808"/>
                      </a:lnTo>
                      <a:lnTo>
                        <a:pt x="4648" y="2815"/>
                      </a:lnTo>
                      <a:lnTo>
                        <a:pt x="4653" y="2821"/>
                      </a:lnTo>
                      <a:lnTo>
                        <a:pt x="4657" y="2828"/>
                      </a:lnTo>
                      <a:lnTo>
                        <a:pt x="4657" y="2837"/>
                      </a:lnTo>
                      <a:lnTo>
                        <a:pt x="4648" y="2847"/>
                      </a:lnTo>
                      <a:lnTo>
                        <a:pt x="4640" y="2857"/>
                      </a:lnTo>
                      <a:lnTo>
                        <a:pt x="4637" y="2861"/>
                      </a:lnTo>
                      <a:lnTo>
                        <a:pt x="4630" y="2862"/>
                      </a:lnTo>
                      <a:lnTo>
                        <a:pt x="4627" y="2862"/>
                      </a:lnTo>
                      <a:lnTo>
                        <a:pt x="4625" y="2861"/>
                      </a:lnTo>
                      <a:lnTo>
                        <a:pt x="4623" y="2864"/>
                      </a:lnTo>
                      <a:lnTo>
                        <a:pt x="4617" y="2874"/>
                      </a:lnTo>
                      <a:lnTo>
                        <a:pt x="4617" y="2882"/>
                      </a:lnTo>
                      <a:lnTo>
                        <a:pt x="4611" y="2898"/>
                      </a:lnTo>
                      <a:lnTo>
                        <a:pt x="4614" y="2911"/>
                      </a:lnTo>
                      <a:lnTo>
                        <a:pt x="4627" y="2915"/>
                      </a:lnTo>
                      <a:lnTo>
                        <a:pt x="4624" y="2920"/>
                      </a:lnTo>
                      <a:lnTo>
                        <a:pt x="4613" y="2925"/>
                      </a:lnTo>
                      <a:lnTo>
                        <a:pt x="4600" y="2933"/>
                      </a:lnTo>
                      <a:lnTo>
                        <a:pt x="4602" y="2955"/>
                      </a:lnTo>
                      <a:lnTo>
                        <a:pt x="4602" y="2961"/>
                      </a:lnTo>
                      <a:lnTo>
                        <a:pt x="4611" y="2971"/>
                      </a:lnTo>
                      <a:lnTo>
                        <a:pt x="4610" y="2972"/>
                      </a:lnTo>
                      <a:lnTo>
                        <a:pt x="4611" y="2973"/>
                      </a:lnTo>
                      <a:lnTo>
                        <a:pt x="4609" y="2979"/>
                      </a:lnTo>
                      <a:lnTo>
                        <a:pt x="4605" y="2983"/>
                      </a:lnTo>
                      <a:lnTo>
                        <a:pt x="4597" y="2983"/>
                      </a:lnTo>
                      <a:lnTo>
                        <a:pt x="4591" y="2982"/>
                      </a:lnTo>
                      <a:lnTo>
                        <a:pt x="4587" y="2981"/>
                      </a:lnTo>
                      <a:lnTo>
                        <a:pt x="4581" y="2981"/>
                      </a:lnTo>
                      <a:lnTo>
                        <a:pt x="4569" y="2987"/>
                      </a:lnTo>
                      <a:lnTo>
                        <a:pt x="4554" y="2991"/>
                      </a:lnTo>
                      <a:lnTo>
                        <a:pt x="4550" y="2997"/>
                      </a:lnTo>
                      <a:lnTo>
                        <a:pt x="4554" y="3001"/>
                      </a:lnTo>
                      <a:lnTo>
                        <a:pt x="4556" y="3008"/>
                      </a:lnTo>
                      <a:lnTo>
                        <a:pt x="4547" y="3013"/>
                      </a:lnTo>
                      <a:lnTo>
                        <a:pt x="4543" y="3022"/>
                      </a:lnTo>
                      <a:lnTo>
                        <a:pt x="4537" y="3023"/>
                      </a:lnTo>
                      <a:lnTo>
                        <a:pt x="4533" y="3028"/>
                      </a:lnTo>
                      <a:lnTo>
                        <a:pt x="4524" y="3031"/>
                      </a:lnTo>
                      <a:lnTo>
                        <a:pt x="4518" y="3035"/>
                      </a:lnTo>
                      <a:lnTo>
                        <a:pt x="4517" y="3040"/>
                      </a:lnTo>
                      <a:lnTo>
                        <a:pt x="4522" y="3045"/>
                      </a:lnTo>
                      <a:lnTo>
                        <a:pt x="4523" y="3046"/>
                      </a:lnTo>
                      <a:lnTo>
                        <a:pt x="4522" y="3051"/>
                      </a:lnTo>
                      <a:lnTo>
                        <a:pt x="4522" y="3052"/>
                      </a:lnTo>
                      <a:lnTo>
                        <a:pt x="4517" y="3055"/>
                      </a:lnTo>
                      <a:lnTo>
                        <a:pt x="4513" y="3064"/>
                      </a:lnTo>
                      <a:lnTo>
                        <a:pt x="4506" y="3067"/>
                      </a:lnTo>
                      <a:lnTo>
                        <a:pt x="4501" y="3066"/>
                      </a:lnTo>
                      <a:lnTo>
                        <a:pt x="4495" y="3067"/>
                      </a:lnTo>
                      <a:lnTo>
                        <a:pt x="4491" y="3078"/>
                      </a:lnTo>
                      <a:lnTo>
                        <a:pt x="4494" y="3088"/>
                      </a:lnTo>
                      <a:lnTo>
                        <a:pt x="4496" y="3091"/>
                      </a:lnTo>
                      <a:lnTo>
                        <a:pt x="4496" y="3093"/>
                      </a:lnTo>
                      <a:lnTo>
                        <a:pt x="4492" y="3094"/>
                      </a:lnTo>
                      <a:lnTo>
                        <a:pt x="4486" y="3093"/>
                      </a:lnTo>
                      <a:lnTo>
                        <a:pt x="4483" y="3094"/>
                      </a:lnTo>
                      <a:lnTo>
                        <a:pt x="4481" y="3102"/>
                      </a:lnTo>
                      <a:lnTo>
                        <a:pt x="4487" y="3114"/>
                      </a:lnTo>
                      <a:lnTo>
                        <a:pt x="4491" y="3129"/>
                      </a:lnTo>
                      <a:lnTo>
                        <a:pt x="4490" y="3131"/>
                      </a:lnTo>
                      <a:lnTo>
                        <a:pt x="4491" y="3135"/>
                      </a:lnTo>
                      <a:lnTo>
                        <a:pt x="4497" y="3136"/>
                      </a:lnTo>
                      <a:lnTo>
                        <a:pt x="4498" y="3137"/>
                      </a:lnTo>
                      <a:lnTo>
                        <a:pt x="4498" y="3141"/>
                      </a:lnTo>
                      <a:lnTo>
                        <a:pt x="4497" y="3142"/>
                      </a:lnTo>
                      <a:lnTo>
                        <a:pt x="4497" y="3143"/>
                      </a:lnTo>
                      <a:lnTo>
                        <a:pt x="4494" y="3144"/>
                      </a:lnTo>
                      <a:lnTo>
                        <a:pt x="4493" y="3153"/>
                      </a:lnTo>
                      <a:lnTo>
                        <a:pt x="4496" y="3159"/>
                      </a:lnTo>
                      <a:lnTo>
                        <a:pt x="4505" y="3163"/>
                      </a:lnTo>
                      <a:lnTo>
                        <a:pt x="4507" y="3164"/>
                      </a:lnTo>
                      <a:lnTo>
                        <a:pt x="4506" y="3166"/>
                      </a:lnTo>
                      <a:lnTo>
                        <a:pt x="4505" y="3172"/>
                      </a:lnTo>
                      <a:lnTo>
                        <a:pt x="4501" y="3179"/>
                      </a:lnTo>
                      <a:lnTo>
                        <a:pt x="4495" y="3184"/>
                      </a:lnTo>
                      <a:lnTo>
                        <a:pt x="4489" y="3190"/>
                      </a:lnTo>
                      <a:lnTo>
                        <a:pt x="4483" y="3196"/>
                      </a:lnTo>
                      <a:lnTo>
                        <a:pt x="4475" y="3200"/>
                      </a:lnTo>
                      <a:lnTo>
                        <a:pt x="4467" y="3203"/>
                      </a:lnTo>
                      <a:lnTo>
                        <a:pt x="4459" y="3207"/>
                      </a:lnTo>
                      <a:lnTo>
                        <a:pt x="4449" y="3208"/>
                      </a:lnTo>
                      <a:lnTo>
                        <a:pt x="4439" y="3209"/>
                      </a:lnTo>
                      <a:lnTo>
                        <a:pt x="4430" y="3213"/>
                      </a:lnTo>
                      <a:lnTo>
                        <a:pt x="4423" y="3217"/>
                      </a:lnTo>
                      <a:lnTo>
                        <a:pt x="4417" y="3223"/>
                      </a:lnTo>
                      <a:lnTo>
                        <a:pt x="4410" y="3227"/>
                      </a:lnTo>
                      <a:lnTo>
                        <a:pt x="4404" y="3232"/>
                      </a:lnTo>
                      <a:lnTo>
                        <a:pt x="4398" y="3238"/>
                      </a:lnTo>
                      <a:lnTo>
                        <a:pt x="4391" y="3243"/>
                      </a:lnTo>
                      <a:lnTo>
                        <a:pt x="4384" y="3247"/>
                      </a:lnTo>
                      <a:lnTo>
                        <a:pt x="4378" y="3252"/>
                      </a:lnTo>
                      <a:lnTo>
                        <a:pt x="4371" y="3257"/>
                      </a:lnTo>
                      <a:lnTo>
                        <a:pt x="4365" y="3262"/>
                      </a:lnTo>
                      <a:lnTo>
                        <a:pt x="4357" y="3267"/>
                      </a:lnTo>
                      <a:lnTo>
                        <a:pt x="4351" y="3272"/>
                      </a:lnTo>
                      <a:lnTo>
                        <a:pt x="4345" y="3278"/>
                      </a:lnTo>
                      <a:lnTo>
                        <a:pt x="4338" y="3282"/>
                      </a:lnTo>
                      <a:lnTo>
                        <a:pt x="4331" y="3287"/>
                      </a:lnTo>
                      <a:lnTo>
                        <a:pt x="4323" y="3290"/>
                      </a:lnTo>
                      <a:lnTo>
                        <a:pt x="4312" y="3291"/>
                      </a:lnTo>
                      <a:lnTo>
                        <a:pt x="4306" y="3290"/>
                      </a:lnTo>
                      <a:lnTo>
                        <a:pt x="4280" y="3319"/>
                      </a:lnTo>
                      <a:lnTo>
                        <a:pt x="4253" y="3346"/>
                      </a:lnTo>
                      <a:lnTo>
                        <a:pt x="4226" y="3374"/>
                      </a:lnTo>
                      <a:lnTo>
                        <a:pt x="4200" y="3402"/>
                      </a:lnTo>
                      <a:lnTo>
                        <a:pt x="4173" y="3430"/>
                      </a:lnTo>
                      <a:lnTo>
                        <a:pt x="4147" y="3458"/>
                      </a:lnTo>
                      <a:lnTo>
                        <a:pt x="4142" y="3463"/>
                      </a:lnTo>
                      <a:lnTo>
                        <a:pt x="4142" y="3463"/>
                      </a:lnTo>
                      <a:lnTo>
                        <a:pt x="4124" y="3482"/>
                      </a:lnTo>
                      <a:lnTo>
                        <a:pt x="4120" y="3486"/>
                      </a:lnTo>
                      <a:lnTo>
                        <a:pt x="4094" y="3514"/>
                      </a:lnTo>
                      <a:lnTo>
                        <a:pt x="4080" y="3527"/>
                      </a:lnTo>
                      <a:lnTo>
                        <a:pt x="4075" y="3532"/>
                      </a:lnTo>
                      <a:lnTo>
                        <a:pt x="4070" y="3538"/>
                      </a:lnTo>
                      <a:lnTo>
                        <a:pt x="4064" y="3544"/>
                      </a:lnTo>
                      <a:lnTo>
                        <a:pt x="4058" y="3549"/>
                      </a:lnTo>
                      <a:lnTo>
                        <a:pt x="4052" y="3555"/>
                      </a:lnTo>
                      <a:lnTo>
                        <a:pt x="4046" y="3561"/>
                      </a:lnTo>
                      <a:lnTo>
                        <a:pt x="4040" y="3567"/>
                      </a:lnTo>
                      <a:lnTo>
                        <a:pt x="4034" y="3572"/>
                      </a:lnTo>
                      <a:lnTo>
                        <a:pt x="4028" y="3577"/>
                      </a:lnTo>
                      <a:lnTo>
                        <a:pt x="4027" y="3578"/>
                      </a:lnTo>
                      <a:lnTo>
                        <a:pt x="4027" y="3579"/>
                      </a:lnTo>
                      <a:lnTo>
                        <a:pt x="4022" y="3584"/>
                      </a:lnTo>
                      <a:lnTo>
                        <a:pt x="4016" y="3600"/>
                      </a:lnTo>
                      <a:lnTo>
                        <a:pt x="4006" y="3605"/>
                      </a:lnTo>
                      <a:lnTo>
                        <a:pt x="3995" y="3599"/>
                      </a:lnTo>
                      <a:lnTo>
                        <a:pt x="3986" y="3604"/>
                      </a:lnTo>
                      <a:lnTo>
                        <a:pt x="3979" y="3601"/>
                      </a:lnTo>
                      <a:lnTo>
                        <a:pt x="3973" y="3598"/>
                      </a:lnTo>
                      <a:lnTo>
                        <a:pt x="3936" y="3592"/>
                      </a:lnTo>
                      <a:lnTo>
                        <a:pt x="3936" y="3592"/>
                      </a:lnTo>
                      <a:lnTo>
                        <a:pt x="3918" y="3597"/>
                      </a:lnTo>
                      <a:lnTo>
                        <a:pt x="3909" y="3606"/>
                      </a:lnTo>
                      <a:lnTo>
                        <a:pt x="3879" y="3602"/>
                      </a:lnTo>
                      <a:lnTo>
                        <a:pt x="3860" y="3600"/>
                      </a:lnTo>
                      <a:lnTo>
                        <a:pt x="3854" y="3599"/>
                      </a:lnTo>
                      <a:lnTo>
                        <a:pt x="3846" y="3585"/>
                      </a:lnTo>
                      <a:lnTo>
                        <a:pt x="3836" y="3581"/>
                      </a:lnTo>
                      <a:lnTo>
                        <a:pt x="3822" y="3576"/>
                      </a:lnTo>
                      <a:lnTo>
                        <a:pt x="3816" y="3570"/>
                      </a:lnTo>
                      <a:lnTo>
                        <a:pt x="3791" y="3564"/>
                      </a:lnTo>
                      <a:lnTo>
                        <a:pt x="3791" y="3564"/>
                      </a:lnTo>
                      <a:lnTo>
                        <a:pt x="3791" y="3564"/>
                      </a:lnTo>
                      <a:lnTo>
                        <a:pt x="3784" y="3553"/>
                      </a:lnTo>
                      <a:lnTo>
                        <a:pt x="3774" y="3554"/>
                      </a:lnTo>
                      <a:lnTo>
                        <a:pt x="3768" y="3551"/>
                      </a:lnTo>
                      <a:lnTo>
                        <a:pt x="3753" y="3550"/>
                      </a:lnTo>
                      <a:lnTo>
                        <a:pt x="3741" y="3559"/>
                      </a:lnTo>
                      <a:lnTo>
                        <a:pt x="3728" y="3555"/>
                      </a:lnTo>
                      <a:lnTo>
                        <a:pt x="3722" y="3555"/>
                      </a:lnTo>
                      <a:lnTo>
                        <a:pt x="3718" y="3560"/>
                      </a:lnTo>
                      <a:lnTo>
                        <a:pt x="3717" y="3561"/>
                      </a:lnTo>
                      <a:lnTo>
                        <a:pt x="3710" y="3564"/>
                      </a:lnTo>
                      <a:lnTo>
                        <a:pt x="3701" y="3568"/>
                      </a:lnTo>
                      <a:lnTo>
                        <a:pt x="3693" y="3568"/>
                      </a:lnTo>
                      <a:lnTo>
                        <a:pt x="3687" y="3566"/>
                      </a:lnTo>
                      <a:lnTo>
                        <a:pt x="3662" y="3561"/>
                      </a:lnTo>
                      <a:lnTo>
                        <a:pt x="3659" y="3564"/>
                      </a:lnTo>
                      <a:lnTo>
                        <a:pt x="3652" y="3570"/>
                      </a:lnTo>
                      <a:lnTo>
                        <a:pt x="3645" y="3581"/>
                      </a:lnTo>
                      <a:lnTo>
                        <a:pt x="3640" y="3583"/>
                      </a:lnTo>
                      <a:lnTo>
                        <a:pt x="3635" y="3582"/>
                      </a:lnTo>
                      <a:lnTo>
                        <a:pt x="3632" y="3581"/>
                      </a:lnTo>
                      <a:lnTo>
                        <a:pt x="3630" y="3583"/>
                      </a:lnTo>
                      <a:lnTo>
                        <a:pt x="3626" y="3587"/>
                      </a:lnTo>
                      <a:lnTo>
                        <a:pt x="3623" y="3584"/>
                      </a:lnTo>
                      <a:lnTo>
                        <a:pt x="3623" y="3584"/>
                      </a:lnTo>
                      <a:lnTo>
                        <a:pt x="3623" y="3584"/>
                      </a:lnTo>
                      <a:lnTo>
                        <a:pt x="3618" y="3592"/>
                      </a:lnTo>
                      <a:lnTo>
                        <a:pt x="3613" y="3593"/>
                      </a:lnTo>
                      <a:lnTo>
                        <a:pt x="3612" y="3589"/>
                      </a:lnTo>
                      <a:lnTo>
                        <a:pt x="3592" y="3591"/>
                      </a:lnTo>
                      <a:lnTo>
                        <a:pt x="3589" y="3588"/>
                      </a:lnTo>
                      <a:lnTo>
                        <a:pt x="3587" y="3588"/>
                      </a:lnTo>
                      <a:lnTo>
                        <a:pt x="3586" y="3588"/>
                      </a:lnTo>
                      <a:lnTo>
                        <a:pt x="3584" y="3589"/>
                      </a:lnTo>
                      <a:lnTo>
                        <a:pt x="3583" y="3590"/>
                      </a:lnTo>
                      <a:lnTo>
                        <a:pt x="3583" y="3589"/>
                      </a:lnTo>
                      <a:lnTo>
                        <a:pt x="3582" y="3587"/>
                      </a:lnTo>
                      <a:lnTo>
                        <a:pt x="3579" y="3590"/>
                      </a:lnTo>
                      <a:lnTo>
                        <a:pt x="3579" y="3591"/>
                      </a:lnTo>
                      <a:lnTo>
                        <a:pt x="3578" y="3595"/>
                      </a:lnTo>
                      <a:lnTo>
                        <a:pt x="3569" y="3604"/>
                      </a:lnTo>
                      <a:lnTo>
                        <a:pt x="3566" y="3604"/>
                      </a:lnTo>
                      <a:lnTo>
                        <a:pt x="3566" y="3600"/>
                      </a:lnTo>
                      <a:lnTo>
                        <a:pt x="3566" y="3595"/>
                      </a:lnTo>
                      <a:lnTo>
                        <a:pt x="3557" y="3597"/>
                      </a:lnTo>
                      <a:lnTo>
                        <a:pt x="3551" y="3591"/>
                      </a:lnTo>
                      <a:lnTo>
                        <a:pt x="3540" y="3582"/>
                      </a:lnTo>
                      <a:lnTo>
                        <a:pt x="3536" y="3584"/>
                      </a:lnTo>
                      <a:lnTo>
                        <a:pt x="3527" y="3593"/>
                      </a:lnTo>
                      <a:lnTo>
                        <a:pt x="3523" y="3587"/>
                      </a:lnTo>
                      <a:lnTo>
                        <a:pt x="3522" y="3581"/>
                      </a:lnTo>
                      <a:lnTo>
                        <a:pt x="3515" y="3571"/>
                      </a:lnTo>
                      <a:lnTo>
                        <a:pt x="3502" y="3576"/>
                      </a:lnTo>
                      <a:lnTo>
                        <a:pt x="3497" y="3591"/>
                      </a:lnTo>
                      <a:lnTo>
                        <a:pt x="3496" y="3593"/>
                      </a:lnTo>
                      <a:lnTo>
                        <a:pt x="3491" y="3598"/>
                      </a:lnTo>
                      <a:lnTo>
                        <a:pt x="3484" y="3597"/>
                      </a:lnTo>
                      <a:lnTo>
                        <a:pt x="3477" y="3596"/>
                      </a:lnTo>
                      <a:lnTo>
                        <a:pt x="3472" y="3604"/>
                      </a:lnTo>
                      <a:lnTo>
                        <a:pt x="3461" y="3597"/>
                      </a:lnTo>
                      <a:lnTo>
                        <a:pt x="3454" y="3605"/>
                      </a:lnTo>
                      <a:lnTo>
                        <a:pt x="3457" y="3614"/>
                      </a:lnTo>
                      <a:lnTo>
                        <a:pt x="3445" y="3616"/>
                      </a:lnTo>
                      <a:lnTo>
                        <a:pt x="3444" y="3616"/>
                      </a:lnTo>
                      <a:lnTo>
                        <a:pt x="3437" y="3623"/>
                      </a:lnTo>
                      <a:lnTo>
                        <a:pt x="3428" y="3632"/>
                      </a:lnTo>
                      <a:lnTo>
                        <a:pt x="3411" y="3632"/>
                      </a:lnTo>
                      <a:lnTo>
                        <a:pt x="3408" y="3630"/>
                      </a:lnTo>
                      <a:lnTo>
                        <a:pt x="3401" y="3627"/>
                      </a:lnTo>
                      <a:lnTo>
                        <a:pt x="3391" y="3626"/>
                      </a:lnTo>
                      <a:lnTo>
                        <a:pt x="3388" y="3620"/>
                      </a:lnTo>
                      <a:lnTo>
                        <a:pt x="3379" y="3627"/>
                      </a:lnTo>
                      <a:lnTo>
                        <a:pt x="3373" y="3631"/>
                      </a:lnTo>
                      <a:lnTo>
                        <a:pt x="3367" y="3637"/>
                      </a:lnTo>
                      <a:lnTo>
                        <a:pt x="3360" y="3639"/>
                      </a:lnTo>
                      <a:lnTo>
                        <a:pt x="3348" y="3635"/>
                      </a:lnTo>
                      <a:lnTo>
                        <a:pt x="3323" y="3636"/>
                      </a:lnTo>
                      <a:lnTo>
                        <a:pt x="3309" y="3623"/>
                      </a:lnTo>
                      <a:lnTo>
                        <a:pt x="3305" y="3616"/>
                      </a:lnTo>
                      <a:lnTo>
                        <a:pt x="3301" y="3613"/>
                      </a:lnTo>
                      <a:lnTo>
                        <a:pt x="3301" y="3594"/>
                      </a:lnTo>
                      <a:lnTo>
                        <a:pt x="3305" y="3590"/>
                      </a:lnTo>
                      <a:lnTo>
                        <a:pt x="3295" y="3573"/>
                      </a:lnTo>
                      <a:lnTo>
                        <a:pt x="3291" y="3570"/>
                      </a:lnTo>
                      <a:lnTo>
                        <a:pt x="3286" y="3574"/>
                      </a:lnTo>
                      <a:lnTo>
                        <a:pt x="3282" y="3562"/>
                      </a:lnTo>
                      <a:lnTo>
                        <a:pt x="3285" y="3561"/>
                      </a:lnTo>
                      <a:lnTo>
                        <a:pt x="3287" y="3549"/>
                      </a:lnTo>
                      <a:lnTo>
                        <a:pt x="3279" y="3540"/>
                      </a:lnTo>
                      <a:lnTo>
                        <a:pt x="3275" y="3540"/>
                      </a:lnTo>
                      <a:lnTo>
                        <a:pt x="3271" y="3550"/>
                      </a:lnTo>
                      <a:lnTo>
                        <a:pt x="3269" y="3548"/>
                      </a:lnTo>
                      <a:lnTo>
                        <a:pt x="3266" y="3544"/>
                      </a:lnTo>
                      <a:lnTo>
                        <a:pt x="3265" y="3542"/>
                      </a:lnTo>
                      <a:lnTo>
                        <a:pt x="3262" y="3537"/>
                      </a:lnTo>
                      <a:lnTo>
                        <a:pt x="3262" y="3535"/>
                      </a:lnTo>
                      <a:lnTo>
                        <a:pt x="3265" y="3533"/>
                      </a:lnTo>
                      <a:lnTo>
                        <a:pt x="3267" y="3527"/>
                      </a:lnTo>
                      <a:lnTo>
                        <a:pt x="3263" y="3520"/>
                      </a:lnTo>
                      <a:lnTo>
                        <a:pt x="3260" y="3519"/>
                      </a:lnTo>
                      <a:lnTo>
                        <a:pt x="3260" y="3515"/>
                      </a:lnTo>
                      <a:lnTo>
                        <a:pt x="3251" y="3513"/>
                      </a:lnTo>
                      <a:lnTo>
                        <a:pt x="3245" y="3505"/>
                      </a:lnTo>
                      <a:lnTo>
                        <a:pt x="3243" y="3504"/>
                      </a:lnTo>
                      <a:lnTo>
                        <a:pt x="3242" y="3501"/>
                      </a:lnTo>
                      <a:lnTo>
                        <a:pt x="3231" y="3502"/>
                      </a:lnTo>
                      <a:lnTo>
                        <a:pt x="3235" y="3510"/>
                      </a:lnTo>
                      <a:lnTo>
                        <a:pt x="3234" y="3512"/>
                      </a:lnTo>
                      <a:lnTo>
                        <a:pt x="3231" y="3513"/>
                      </a:lnTo>
                      <a:lnTo>
                        <a:pt x="3231" y="3520"/>
                      </a:lnTo>
                      <a:lnTo>
                        <a:pt x="3229" y="3523"/>
                      </a:lnTo>
                      <a:lnTo>
                        <a:pt x="3231" y="3528"/>
                      </a:lnTo>
                      <a:lnTo>
                        <a:pt x="3218" y="3533"/>
                      </a:lnTo>
                      <a:lnTo>
                        <a:pt x="3218" y="3533"/>
                      </a:lnTo>
                      <a:lnTo>
                        <a:pt x="3216" y="3539"/>
                      </a:lnTo>
                      <a:lnTo>
                        <a:pt x="3209" y="3539"/>
                      </a:lnTo>
                      <a:lnTo>
                        <a:pt x="3202" y="3536"/>
                      </a:lnTo>
                      <a:lnTo>
                        <a:pt x="3200" y="3541"/>
                      </a:lnTo>
                      <a:lnTo>
                        <a:pt x="3194" y="3537"/>
                      </a:lnTo>
                      <a:lnTo>
                        <a:pt x="3188" y="3533"/>
                      </a:lnTo>
                      <a:lnTo>
                        <a:pt x="3172" y="3528"/>
                      </a:lnTo>
                      <a:lnTo>
                        <a:pt x="3165" y="3530"/>
                      </a:lnTo>
                      <a:lnTo>
                        <a:pt x="3161" y="3527"/>
                      </a:lnTo>
                      <a:lnTo>
                        <a:pt x="3157" y="3533"/>
                      </a:lnTo>
                      <a:lnTo>
                        <a:pt x="3157" y="3533"/>
                      </a:lnTo>
                      <a:lnTo>
                        <a:pt x="3151" y="3526"/>
                      </a:lnTo>
                      <a:lnTo>
                        <a:pt x="3152" y="3525"/>
                      </a:lnTo>
                      <a:lnTo>
                        <a:pt x="3155" y="3511"/>
                      </a:lnTo>
                      <a:lnTo>
                        <a:pt x="3157" y="3511"/>
                      </a:lnTo>
                      <a:lnTo>
                        <a:pt x="3159" y="3509"/>
                      </a:lnTo>
                      <a:lnTo>
                        <a:pt x="3164" y="3504"/>
                      </a:lnTo>
                      <a:lnTo>
                        <a:pt x="3162" y="3501"/>
                      </a:lnTo>
                      <a:lnTo>
                        <a:pt x="3144" y="3505"/>
                      </a:lnTo>
                      <a:lnTo>
                        <a:pt x="3143" y="3517"/>
                      </a:lnTo>
                      <a:lnTo>
                        <a:pt x="3142" y="3519"/>
                      </a:lnTo>
                      <a:lnTo>
                        <a:pt x="3137" y="3535"/>
                      </a:lnTo>
                      <a:lnTo>
                        <a:pt x="3125" y="3537"/>
                      </a:lnTo>
                      <a:lnTo>
                        <a:pt x="3120" y="3536"/>
                      </a:lnTo>
                      <a:lnTo>
                        <a:pt x="3121" y="3530"/>
                      </a:lnTo>
                      <a:lnTo>
                        <a:pt x="3121" y="3527"/>
                      </a:lnTo>
                      <a:lnTo>
                        <a:pt x="3109" y="3513"/>
                      </a:lnTo>
                      <a:lnTo>
                        <a:pt x="3090" y="3520"/>
                      </a:lnTo>
                      <a:lnTo>
                        <a:pt x="3083" y="3513"/>
                      </a:lnTo>
                      <a:lnTo>
                        <a:pt x="3082" y="3513"/>
                      </a:lnTo>
                      <a:lnTo>
                        <a:pt x="3080" y="3518"/>
                      </a:lnTo>
                      <a:lnTo>
                        <a:pt x="3077" y="3517"/>
                      </a:lnTo>
                      <a:lnTo>
                        <a:pt x="3071" y="3499"/>
                      </a:lnTo>
                      <a:lnTo>
                        <a:pt x="3063" y="3496"/>
                      </a:lnTo>
                      <a:lnTo>
                        <a:pt x="3058" y="3498"/>
                      </a:lnTo>
                      <a:lnTo>
                        <a:pt x="3056" y="3502"/>
                      </a:lnTo>
                      <a:lnTo>
                        <a:pt x="3054" y="3507"/>
                      </a:lnTo>
                      <a:lnTo>
                        <a:pt x="3049" y="3507"/>
                      </a:lnTo>
                      <a:lnTo>
                        <a:pt x="3045" y="3513"/>
                      </a:lnTo>
                      <a:lnTo>
                        <a:pt x="3041" y="3512"/>
                      </a:lnTo>
                      <a:lnTo>
                        <a:pt x="3040" y="3515"/>
                      </a:lnTo>
                      <a:lnTo>
                        <a:pt x="3039" y="3526"/>
                      </a:lnTo>
                      <a:lnTo>
                        <a:pt x="3026" y="3532"/>
                      </a:lnTo>
                      <a:lnTo>
                        <a:pt x="3021" y="3538"/>
                      </a:lnTo>
                      <a:lnTo>
                        <a:pt x="3013" y="3533"/>
                      </a:lnTo>
                      <a:lnTo>
                        <a:pt x="3002" y="3533"/>
                      </a:lnTo>
                      <a:lnTo>
                        <a:pt x="3002" y="3537"/>
                      </a:lnTo>
                      <a:lnTo>
                        <a:pt x="3004" y="3541"/>
                      </a:lnTo>
                      <a:lnTo>
                        <a:pt x="3006" y="3544"/>
                      </a:lnTo>
                      <a:lnTo>
                        <a:pt x="3003" y="3544"/>
                      </a:lnTo>
                      <a:lnTo>
                        <a:pt x="3003" y="3544"/>
                      </a:lnTo>
                      <a:lnTo>
                        <a:pt x="2994" y="3538"/>
                      </a:lnTo>
                      <a:lnTo>
                        <a:pt x="2975" y="3545"/>
                      </a:lnTo>
                      <a:lnTo>
                        <a:pt x="2974" y="3551"/>
                      </a:lnTo>
                      <a:lnTo>
                        <a:pt x="2967" y="3557"/>
                      </a:lnTo>
                      <a:lnTo>
                        <a:pt x="2967" y="3566"/>
                      </a:lnTo>
                      <a:lnTo>
                        <a:pt x="2961" y="3568"/>
                      </a:lnTo>
                      <a:lnTo>
                        <a:pt x="2958" y="3573"/>
                      </a:lnTo>
                      <a:lnTo>
                        <a:pt x="2963" y="3575"/>
                      </a:lnTo>
                      <a:lnTo>
                        <a:pt x="2958" y="3581"/>
                      </a:lnTo>
                      <a:lnTo>
                        <a:pt x="2960" y="3586"/>
                      </a:lnTo>
                      <a:lnTo>
                        <a:pt x="2970" y="3609"/>
                      </a:lnTo>
                      <a:lnTo>
                        <a:pt x="2977" y="3613"/>
                      </a:lnTo>
                      <a:lnTo>
                        <a:pt x="2977" y="3618"/>
                      </a:lnTo>
                      <a:lnTo>
                        <a:pt x="2974" y="3619"/>
                      </a:lnTo>
                      <a:lnTo>
                        <a:pt x="2962" y="3624"/>
                      </a:lnTo>
                      <a:lnTo>
                        <a:pt x="2957" y="3628"/>
                      </a:lnTo>
                      <a:lnTo>
                        <a:pt x="2958" y="3633"/>
                      </a:lnTo>
                      <a:lnTo>
                        <a:pt x="2958" y="3641"/>
                      </a:lnTo>
                      <a:lnTo>
                        <a:pt x="2954" y="3650"/>
                      </a:lnTo>
                      <a:lnTo>
                        <a:pt x="2945" y="3645"/>
                      </a:lnTo>
                      <a:lnTo>
                        <a:pt x="2941" y="3645"/>
                      </a:lnTo>
                      <a:lnTo>
                        <a:pt x="2939" y="3647"/>
                      </a:lnTo>
                      <a:lnTo>
                        <a:pt x="2921" y="3639"/>
                      </a:lnTo>
                      <a:lnTo>
                        <a:pt x="2915" y="3642"/>
                      </a:lnTo>
                      <a:lnTo>
                        <a:pt x="2916" y="3653"/>
                      </a:lnTo>
                      <a:lnTo>
                        <a:pt x="2907" y="3664"/>
                      </a:lnTo>
                      <a:lnTo>
                        <a:pt x="2902" y="3676"/>
                      </a:lnTo>
                      <a:lnTo>
                        <a:pt x="2902" y="3682"/>
                      </a:lnTo>
                      <a:lnTo>
                        <a:pt x="2888" y="3684"/>
                      </a:lnTo>
                      <a:lnTo>
                        <a:pt x="2882" y="3690"/>
                      </a:lnTo>
                      <a:lnTo>
                        <a:pt x="2878" y="3689"/>
                      </a:lnTo>
                      <a:lnTo>
                        <a:pt x="2874" y="3683"/>
                      </a:lnTo>
                      <a:lnTo>
                        <a:pt x="2862" y="3688"/>
                      </a:lnTo>
                      <a:lnTo>
                        <a:pt x="2861" y="3695"/>
                      </a:lnTo>
                      <a:lnTo>
                        <a:pt x="2862" y="3697"/>
                      </a:lnTo>
                      <a:lnTo>
                        <a:pt x="2861" y="3699"/>
                      </a:lnTo>
                      <a:lnTo>
                        <a:pt x="2861" y="3711"/>
                      </a:lnTo>
                      <a:lnTo>
                        <a:pt x="2863" y="3715"/>
                      </a:lnTo>
                      <a:lnTo>
                        <a:pt x="2868" y="3725"/>
                      </a:lnTo>
                      <a:lnTo>
                        <a:pt x="2874" y="3728"/>
                      </a:lnTo>
                      <a:lnTo>
                        <a:pt x="2873" y="3738"/>
                      </a:lnTo>
                      <a:lnTo>
                        <a:pt x="2884" y="3740"/>
                      </a:lnTo>
                      <a:lnTo>
                        <a:pt x="2881" y="3750"/>
                      </a:lnTo>
                      <a:lnTo>
                        <a:pt x="2885" y="3756"/>
                      </a:lnTo>
                      <a:lnTo>
                        <a:pt x="2897" y="3761"/>
                      </a:lnTo>
                      <a:lnTo>
                        <a:pt x="2899" y="3763"/>
                      </a:lnTo>
                      <a:lnTo>
                        <a:pt x="2889" y="3768"/>
                      </a:lnTo>
                      <a:lnTo>
                        <a:pt x="2889" y="3768"/>
                      </a:lnTo>
                      <a:lnTo>
                        <a:pt x="2890" y="3769"/>
                      </a:lnTo>
                      <a:lnTo>
                        <a:pt x="2902" y="3782"/>
                      </a:lnTo>
                      <a:lnTo>
                        <a:pt x="2901" y="3785"/>
                      </a:lnTo>
                      <a:lnTo>
                        <a:pt x="2900" y="3785"/>
                      </a:lnTo>
                      <a:lnTo>
                        <a:pt x="2885" y="3781"/>
                      </a:lnTo>
                      <a:lnTo>
                        <a:pt x="2879" y="3789"/>
                      </a:lnTo>
                      <a:lnTo>
                        <a:pt x="2885" y="3794"/>
                      </a:lnTo>
                      <a:lnTo>
                        <a:pt x="2882" y="3799"/>
                      </a:lnTo>
                      <a:lnTo>
                        <a:pt x="2872" y="3799"/>
                      </a:lnTo>
                      <a:lnTo>
                        <a:pt x="2871" y="3807"/>
                      </a:lnTo>
                      <a:lnTo>
                        <a:pt x="2869" y="3809"/>
                      </a:lnTo>
                      <a:lnTo>
                        <a:pt x="2864" y="3804"/>
                      </a:lnTo>
                      <a:lnTo>
                        <a:pt x="2858" y="3804"/>
                      </a:lnTo>
                      <a:lnTo>
                        <a:pt x="2848" y="3793"/>
                      </a:lnTo>
                      <a:lnTo>
                        <a:pt x="2849" y="3784"/>
                      </a:lnTo>
                      <a:lnTo>
                        <a:pt x="2830" y="3794"/>
                      </a:lnTo>
                      <a:lnTo>
                        <a:pt x="2833" y="3800"/>
                      </a:lnTo>
                      <a:lnTo>
                        <a:pt x="2821" y="3800"/>
                      </a:lnTo>
                      <a:lnTo>
                        <a:pt x="2810" y="3799"/>
                      </a:lnTo>
                      <a:lnTo>
                        <a:pt x="2809" y="3799"/>
                      </a:lnTo>
                      <a:lnTo>
                        <a:pt x="2807" y="3793"/>
                      </a:lnTo>
                      <a:lnTo>
                        <a:pt x="2804" y="3786"/>
                      </a:lnTo>
                      <a:lnTo>
                        <a:pt x="2800" y="3770"/>
                      </a:lnTo>
                      <a:lnTo>
                        <a:pt x="2789" y="3757"/>
                      </a:lnTo>
                      <a:lnTo>
                        <a:pt x="2776" y="3753"/>
                      </a:lnTo>
                      <a:lnTo>
                        <a:pt x="2765" y="3753"/>
                      </a:lnTo>
                      <a:lnTo>
                        <a:pt x="2755" y="3764"/>
                      </a:lnTo>
                      <a:lnTo>
                        <a:pt x="2759" y="3766"/>
                      </a:lnTo>
                      <a:lnTo>
                        <a:pt x="2751" y="3770"/>
                      </a:lnTo>
                      <a:lnTo>
                        <a:pt x="2755" y="3780"/>
                      </a:lnTo>
                      <a:lnTo>
                        <a:pt x="2752" y="3780"/>
                      </a:lnTo>
                      <a:lnTo>
                        <a:pt x="2753" y="3790"/>
                      </a:lnTo>
                      <a:lnTo>
                        <a:pt x="2752" y="3792"/>
                      </a:lnTo>
                      <a:lnTo>
                        <a:pt x="2759" y="3804"/>
                      </a:lnTo>
                      <a:lnTo>
                        <a:pt x="2768" y="3806"/>
                      </a:lnTo>
                      <a:lnTo>
                        <a:pt x="2775" y="3808"/>
                      </a:lnTo>
                      <a:lnTo>
                        <a:pt x="2775" y="3811"/>
                      </a:lnTo>
                      <a:lnTo>
                        <a:pt x="2775" y="3816"/>
                      </a:lnTo>
                      <a:lnTo>
                        <a:pt x="2781" y="3820"/>
                      </a:lnTo>
                      <a:lnTo>
                        <a:pt x="2780" y="3829"/>
                      </a:lnTo>
                      <a:lnTo>
                        <a:pt x="2783" y="3829"/>
                      </a:lnTo>
                      <a:lnTo>
                        <a:pt x="2784" y="3843"/>
                      </a:lnTo>
                      <a:lnTo>
                        <a:pt x="2783" y="3851"/>
                      </a:lnTo>
                      <a:lnTo>
                        <a:pt x="2784" y="3852"/>
                      </a:lnTo>
                      <a:lnTo>
                        <a:pt x="2788" y="3853"/>
                      </a:lnTo>
                      <a:lnTo>
                        <a:pt x="2780" y="3859"/>
                      </a:lnTo>
                      <a:lnTo>
                        <a:pt x="2777" y="3859"/>
                      </a:lnTo>
                      <a:lnTo>
                        <a:pt x="2773" y="3859"/>
                      </a:lnTo>
                      <a:lnTo>
                        <a:pt x="2763" y="3866"/>
                      </a:lnTo>
                      <a:lnTo>
                        <a:pt x="2755" y="3880"/>
                      </a:lnTo>
                      <a:lnTo>
                        <a:pt x="2748" y="3873"/>
                      </a:lnTo>
                      <a:lnTo>
                        <a:pt x="2739" y="3877"/>
                      </a:lnTo>
                      <a:lnTo>
                        <a:pt x="2736" y="3875"/>
                      </a:lnTo>
                      <a:lnTo>
                        <a:pt x="2724" y="3866"/>
                      </a:lnTo>
                      <a:lnTo>
                        <a:pt x="2720" y="3867"/>
                      </a:lnTo>
                      <a:lnTo>
                        <a:pt x="2717" y="3859"/>
                      </a:lnTo>
                      <a:lnTo>
                        <a:pt x="2716" y="3857"/>
                      </a:lnTo>
                      <a:lnTo>
                        <a:pt x="2706" y="3855"/>
                      </a:lnTo>
                      <a:lnTo>
                        <a:pt x="2697" y="3855"/>
                      </a:lnTo>
                      <a:lnTo>
                        <a:pt x="2693" y="3850"/>
                      </a:lnTo>
                      <a:lnTo>
                        <a:pt x="2689" y="3852"/>
                      </a:lnTo>
                      <a:lnTo>
                        <a:pt x="2685" y="3851"/>
                      </a:lnTo>
                      <a:lnTo>
                        <a:pt x="2681" y="3854"/>
                      </a:lnTo>
                      <a:lnTo>
                        <a:pt x="2674" y="3850"/>
                      </a:lnTo>
                      <a:lnTo>
                        <a:pt x="2647" y="3854"/>
                      </a:lnTo>
                      <a:lnTo>
                        <a:pt x="2647" y="3855"/>
                      </a:lnTo>
                      <a:lnTo>
                        <a:pt x="2643" y="3859"/>
                      </a:lnTo>
                      <a:lnTo>
                        <a:pt x="2640" y="3858"/>
                      </a:lnTo>
                      <a:lnTo>
                        <a:pt x="2637" y="3854"/>
                      </a:lnTo>
                      <a:lnTo>
                        <a:pt x="2631" y="3848"/>
                      </a:lnTo>
                      <a:lnTo>
                        <a:pt x="2627" y="3847"/>
                      </a:lnTo>
                      <a:lnTo>
                        <a:pt x="2623" y="3850"/>
                      </a:lnTo>
                      <a:lnTo>
                        <a:pt x="2617" y="3850"/>
                      </a:lnTo>
                      <a:lnTo>
                        <a:pt x="2613" y="3855"/>
                      </a:lnTo>
                      <a:lnTo>
                        <a:pt x="2610" y="3850"/>
                      </a:lnTo>
                      <a:lnTo>
                        <a:pt x="2612" y="3836"/>
                      </a:lnTo>
                      <a:lnTo>
                        <a:pt x="2607" y="3829"/>
                      </a:lnTo>
                      <a:lnTo>
                        <a:pt x="2600" y="3830"/>
                      </a:lnTo>
                      <a:lnTo>
                        <a:pt x="2599" y="3822"/>
                      </a:lnTo>
                      <a:lnTo>
                        <a:pt x="2588" y="3827"/>
                      </a:lnTo>
                      <a:lnTo>
                        <a:pt x="2580" y="3822"/>
                      </a:lnTo>
                      <a:lnTo>
                        <a:pt x="2570" y="3832"/>
                      </a:lnTo>
                      <a:lnTo>
                        <a:pt x="2566" y="3828"/>
                      </a:lnTo>
                      <a:lnTo>
                        <a:pt x="2556" y="3837"/>
                      </a:lnTo>
                      <a:lnTo>
                        <a:pt x="2556" y="3841"/>
                      </a:lnTo>
                      <a:lnTo>
                        <a:pt x="2551" y="3842"/>
                      </a:lnTo>
                      <a:lnTo>
                        <a:pt x="2546" y="3858"/>
                      </a:lnTo>
                      <a:lnTo>
                        <a:pt x="2545" y="3858"/>
                      </a:lnTo>
                      <a:lnTo>
                        <a:pt x="2549" y="3864"/>
                      </a:lnTo>
                      <a:lnTo>
                        <a:pt x="2543" y="3864"/>
                      </a:lnTo>
                      <a:lnTo>
                        <a:pt x="2540" y="3864"/>
                      </a:lnTo>
                      <a:lnTo>
                        <a:pt x="2536" y="3871"/>
                      </a:lnTo>
                      <a:lnTo>
                        <a:pt x="2540" y="3872"/>
                      </a:lnTo>
                      <a:lnTo>
                        <a:pt x="2550" y="3876"/>
                      </a:lnTo>
                      <a:lnTo>
                        <a:pt x="2538" y="3883"/>
                      </a:lnTo>
                      <a:lnTo>
                        <a:pt x="2537" y="3884"/>
                      </a:lnTo>
                      <a:lnTo>
                        <a:pt x="2538" y="3885"/>
                      </a:lnTo>
                      <a:lnTo>
                        <a:pt x="2553" y="3894"/>
                      </a:lnTo>
                      <a:lnTo>
                        <a:pt x="2567" y="3901"/>
                      </a:lnTo>
                      <a:lnTo>
                        <a:pt x="2569" y="3904"/>
                      </a:lnTo>
                      <a:lnTo>
                        <a:pt x="2579" y="3907"/>
                      </a:lnTo>
                      <a:lnTo>
                        <a:pt x="2582" y="3920"/>
                      </a:lnTo>
                      <a:lnTo>
                        <a:pt x="2578" y="3929"/>
                      </a:lnTo>
                      <a:lnTo>
                        <a:pt x="2573" y="3926"/>
                      </a:lnTo>
                      <a:lnTo>
                        <a:pt x="2575" y="3935"/>
                      </a:lnTo>
                      <a:lnTo>
                        <a:pt x="2572" y="3945"/>
                      </a:lnTo>
                      <a:lnTo>
                        <a:pt x="2573" y="3962"/>
                      </a:lnTo>
                      <a:lnTo>
                        <a:pt x="2571" y="3973"/>
                      </a:lnTo>
                      <a:lnTo>
                        <a:pt x="2574" y="3976"/>
                      </a:lnTo>
                      <a:lnTo>
                        <a:pt x="2579" y="3988"/>
                      </a:lnTo>
                      <a:lnTo>
                        <a:pt x="2573" y="3991"/>
                      </a:lnTo>
                      <a:lnTo>
                        <a:pt x="2574" y="3998"/>
                      </a:lnTo>
                      <a:lnTo>
                        <a:pt x="2581" y="4005"/>
                      </a:lnTo>
                      <a:lnTo>
                        <a:pt x="2586" y="4002"/>
                      </a:lnTo>
                      <a:lnTo>
                        <a:pt x="2590" y="4014"/>
                      </a:lnTo>
                      <a:lnTo>
                        <a:pt x="2585" y="4014"/>
                      </a:lnTo>
                      <a:lnTo>
                        <a:pt x="2585" y="4021"/>
                      </a:lnTo>
                      <a:lnTo>
                        <a:pt x="2578" y="4023"/>
                      </a:lnTo>
                      <a:lnTo>
                        <a:pt x="2573" y="4024"/>
                      </a:lnTo>
                      <a:lnTo>
                        <a:pt x="2565" y="4015"/>
                      </a:lnTo>
                      <a:lnTo>
                        <a:pt x="2554" y="4008"/>
                      </a:lnTo>
                      <a:lnTo>
                        <a:pt x="2554" y="4003"/>
                      </a:lnTo>
                      <a:lnTo>
                        <a:pt x="2549" y="4002"/>
                      </a:lnTo>
                      <a:lnTo>
                        <a:pt x="2543" y="4003"/>
                      </a:lnTo>
                      <a:lnTo>
                        <a:pt x="2540" y="4000"/>
                      </a:lnTo>
                      <a:lnTo>
                        <a:pt x="2521" y="4000"/>
                      </a:lnTo>
                      <a:lnTo>
                        <a:pt x="2502" y="4009"/>
                      </a:lnTo>
                      <a:lnTo>
                        <a:pt x="2490" y="4028"/>
                      </a:lnTo>
                      <a:lnTo>
                        <a:pt x="2483" y="4036"/>
                      </a:lnTo>
                      <a:lnTo>
                        <a:pt x="2484" y="4041"/>
                      </a:lnTo>
                      <a:lnTo>
                        <a:pt x="2465" y="4046"/>
                      </a:lnTo>
                      <a:lnTo>
                        <a:pt x="2457" y="4045"/>
                      </a:lnTo>
                      <a:lnTo>
                        <a:pt x="2449" y="4048"/>
                      </a:lnTo>
                      <a:lnTo>
                        <a:pt x="2442" y="4044"/>
                      </a:lnTo>
                      <a:lnTo>
                        <a:pt x="2421" y="4045"/>
                      </a:lnTo>
                      <a:lnTo>
                        <a:pt x="2410" y="4053"/>
                      </a:lnTo>
                      <a:lnTo>
                        <a:pt x="2410" y="4060"/>
                      </a:lnTo>
                      <a:lnTo>
                        <a:pt x="2408" y="4064"/>
                      </a:lnTo>
                      <a:lnTo>
                        <a:pt x="2410" y="4073"/>
                      </a:lnTo>
                      <a:lnTo>
                        <a:pt x="2401" y="4077"/>
                      </a:lnTo>
                      <a:lnTo>
                        <a:pt x="2402" y="4081"/>
                      </a:lnTo>
                      <a:lnTo>
                        <a:pt x="2411" y="4081"/>
                      </a:lnTo>
                      <a:lnTo>
                        <a:pt x="2414" y="4085"/>
                      </a:lnTo>
                      <a:lnTo>
                        <a:pt x="2416" y="4088"/>
                      </a:lnTo>
                      <a:lnTo>
                        <a:pt x="2423" y="4089"/>
                      </a:lnTo>
                      <a:lnTo>
                        <a:pt x="2431" y="4084"/>
                      </a:lnTo>
                      <a:lnTo>
                        <a:pt x="2430" y="4081"/>
                      </a:lnTo>
                      <a:lnTo>
                        <a:pt x="2423" y="4072"/>
                      </a:lnTo>
                      <a:lnTo>
                        <a:pt x="2429" y="4070"/>
                      </a:lnTo>
                      <a:lnTo>
                        <a:pt x="2445" y="4080"/>
                      </a:lnTo>
                      <a:lnTo>
                        <a:pt x="2448" y="4085"/>
                      </a:lnTo>
                      <a:lnTo>
                        <a:pt x="2451" y="4092"/>
                      </a:lnTo>
                      <a:lnTo>
                        <a:pt x="2456" y="4093"/>
                      </a:lnTo>
                      <a:lnTo>
                        <a:pt x="2459" y="4095"/>
                      </a:lnTo>
                      <a:lnTo>
                        <a:pt x="2461" y="4102"/>
                      </a:lnTo>
                      <a:lnTo>
                        <a:pt x="2466" y="4108"/>
                      </a:lnTo>
                      <a:lnTo>
                        <a:pt x="2464" y="4113"/>
                      </a:lnTo>
                      <a:lnTo>
                        <a:pt x="2464" y="4118"/>
                      </a:lnTo>
                      <a:lnTo>
                        <a:pt x="2478" y="4125"/>
                      </a:lnTo>
                      <a:lnTo>
                        <a:pt x="2470" y="4129"/>
                      </a:lnTo>
                      <a:lnTo>
                        <a:pt x="2469" y="4129"/>
                      </a:lnTo>
                      <a:lnTo>
                        <a:pt x="2466" y="4138"/>
                      </a:lnTo>
                      <a:lnTo>
                        <a:pt x="2471" y="4140"/>
                      </a:lnTo>
                      <a:lnTo>
                        <a:pt x="2473" y="4149"/>
                      </a:lnTo>
                      <a:lnTo>
                        <a:pt x="2479" y="4155"/>
                      </a:lnTo>
                      <a:lnTo>
                        <a:pt x="2484" y="4159"/>
                      </a:lnTo>
                      <a:lnTo>
                        <a:pt x="2481" y="4169"/>
                      </a:lnTo>
                      <a:lnTo>
                        <a:pt x="2481" y="4171"/>
                      </a:lnTo>
                      <a:lnTo>
                        <a:pt x="2481" y="4175"/>
                      </a:lnTo>
                      <a:lnTo>
                        <a:pt x="2484" y="4182"/>
                      </a:lnTo>
                      <a:lnTo>
                        <a:pt x="2485" y="4184"/>
                      </a:lnTo>
                      <a:lnTo>
                        <a:pt x="2485" y="4185"/>
                      </a:lnTo>
                      <a:lnTo>
                        <a:pt x="2481" y="4195"/>
                      </a:lnTo>
                      <a:lnTo>
                        <a:pt x="2486" y="4201"/>
                      </a:lnTo>
                      <a:lnTo>
                        <a:pt x="2494" y="4204"/>
                      </a:lnTo>
                      <a:lnTo>
                        <a:pt x="2502" y="4212"/>
                      </a:lnTo>
                      <a:lnTo>
                        <a:pt x="2506" y="4207"/>
                      </a:lnTo>
                      <a:lnTo>
                        <a:pt x="2507" y="4205"/>
                      </a:lnTo>
                      <a:lnTo>
                        <a:pt x="2510" y="4208"/>
                      </a:lnTo>
                      <a:lnTo>
                        <a:pt x="2509" y="4210"/>
                      </a:lnTo>
                      <a:lnTo>
                        <a:pt x="2506" y="4217"/>
                      </a:lnTo>
                      <a:lnTo>
                        <a:pt x="2507" y="4221"/>
                      </a:lnTo>
                      <a:lnTo>
                        <a:pt x="2513" y="4219"/>
                      </a:lnTo>
                      <a:lnTo>
                        <a:pt x="2515" y="4226"/>
                      </a:lnTo>
                      <a:lnTo>
                        <a:pt x="2510" y="4233"/>
                      </a:lnTo>
                      <a:lnTo>
                        <a:pt x="2504" y="4236"/>
                      </a:lnTo>
                      <a:lnTo>
                        <a:pt x="2508" y="4242"/>
                      </a:lnTo>
                      <a:lnTo>
                        <a:pt x="2497" y="4243"/>
                      </a:lnTo>
                      <a:lnTo>
                        <a:pt x="2489" y="4232"/>
                      </a:lnTo>
                      <a:lnTo>
                        <a:pt x="2481" y="4221"/>
                      </a:lnTo>
                      <a:lnTo>
                        <a:pt x="2474" y="4217"/>
                      </a:lnTo>
                      <a:lnTo>
                        <a:pt x="2452" y="4204"/>
                      </a:lnTo>
                      <a:lnTo>
                        <a:pt x="2442" y="4203"/>
                      </a:lnTo>
                      <a:lnTo>
                        <a:pt x="2435" y="4196"/>
                      </a:lnTo>
                      <a:lnTo>
                        <a:pt x="2428" y="4194"/>
                      </a:lnTo>
                      <a:lnTo>
                        <a:pt x="2421" y="4199"/>
                      </a:lnTo>
                      <a:lnTo>
                        <a:pt x="2409" y="4200"/>
                      </a:lnTo>
                      <a:lnTo>
                        <a:pt x="2379" y="4210"/>
                      </a:lnTo>
                      <a:lnTo>
                        <a:pt x="2373" y="4209"/>
                      </a:lnTo>
                      <a:lnTo>
                        <a:pt x="2364" y="4209"/>
                      </a:lnTo>
                      <a:lnTo>
                        <a:pt x="2348" y="4186"/>
                      </a:lnTo>
                      <a:lnTo>
                        <a:pt x="2348" y="4185"/>
                      </a:lnTo>
                      <a:lnTo>
                        <a:pt x="2339" y="4153"/>
                      </a:lnTo>
                      <a:lnTo>
                        <a:pt x="2322" y="4149"/>
                      </a:lnTo>
                      <a:lnTo>
                        <a:pt x="2302" y="4152"/>
                      </a:lnTo>
                      <a:lnTo>
                        <a:pt x="2297" y="4150"/>
                      </a:lnTo>
                      <a:lnTo>
                        <a:pt x="2298" y="4142"/>
                      </a:lnTo>
                      <a:lnTo>
                        <a:pt x="2296" y="4140"/>
                      </a:lnTo>
                      <a:lnTo>
                        <a:pt x="2290" y="4146"/>
                      </a:lnTo>
                      <a:lnTo>
                        <a:pt x="2279" y="4152"/>
                      </a:lnTo>
                      <a:lnTo>
                        <a:pt x="2277" y="4163"/>
                      </a:lnTo>
                      <a:lnTo>
                        <a:pt x="2277" y="4165"/>
                      </a:lnTo>
                      <a:lnTo>
                        <a:pt x="2279" y="4186"/>
                      </a:lnTo>
                      <a:lnTo>
                        <a:pt x="2271" y="4205"/>
                      </a:lnTo>
                      <a:lnTo>
                        <a:pt x="2245" y="4226"/>
                      </a:lnTo>
                      <a:lnTo>
                        <a:pt x="2245" y="4226"/>
                      </a:lnTo>
                      <a:lnTo>
                        <a:pt x="2229" y="4236"/>
                      </a:lnTo>
                      <a:lnTo>
                        <a:pt x="2226" y="4240"/>
                      </a:lnTo>
                      <a:lnTo>
                        <a:pt x="2232" y="4245"/>
                      </a:lnTo>
                      <a:lnTo>
                        <a:pt x="2225" y="4251"/>
                      </a:lnTo>
                      <a:lnTo>
                        <a:pt x="2227" y="4257"/>
                      </a:lnTo>
                      <a:lnTo>
                        <a:pt x="2178" y="4296"/>
                      </a:lnTo>
                      <a:lnTo>
                        <a:pt x="2074" y="4296"/>
                      </a:lnTo>
                      <a:lnTo>
                        <a:pt x="1972" y="4296"/>
                      </a:lnTo>
                      <a:lnTo>
                        <a:pt x="1875" y="4296"/>
                      </a:lnTo>
                      <a:lnTo>
                        <a:pt x="1776" y="4296"/>
                      </a:lnTo>
                      <a:lnTo>
                        <a:pt x="1766" y="4302"/>
                      </a:lnTo>
                      <a:lnTo>
                        <a:pt x="1761" y="4302"/>
                      </a:lnTo>
                      <a:lnTo>
                        <a:pt x="1731" y="4312"/>
                      </a:lnTo>
                      <a:lnTo>
                        <a:pt x="1702" y="4323"/>
                      </a:lnTo>
                      <a:lnTo>
                        <a:pt x="1673" y="4334"/>
                      </a:lnTo>
                      <a:lnTo>
                        <a:pt x="1643" y="4345"/>
                      </a:lnTo>
                      <a:lnTo>
                        <a:pt x="1614" y="4355"/>
                      </a:lnTo>
                      <a:lnTo>
                        <a:pt x="1584" y="4366"/>
                      </a:lnTo>
                      <a:lnTo>
                        <a:pt x="1554" y="4377"/>
                      </a:lnTo>
                      <a:lnTo>
                        <a:pt x="1525" y="4388"/>
                      </a:lnTo>
                      <a:lnTo>
                        <a:pt x="1496" y="4399"/>
                      </a:lnTo>
                      <a:lnTo>
                        <a:pt x="1491" y="4401"/>
                      </a:lnTo>
                      <a:lnTo>
                        <a:pt x="1498" y="4372"/>
                      </a:lnTo>
                      <a:lnTo>
                        <a:pt x="1506" y="4344"/>
                      </a:lnTo>
                      <a:lnTo>
                        <a:pt x="1511" y="4330"/>
                      </a:lnTo>
                      <a:lnTo>
                        <a:pt x="1485" y="4324"/>
                      </a:lnTo>
                      <a:lnTo>
                        <a:pt x="1491" y="4317"/>
                      </a:lnTo>
                      <a:lnTo>
                        <a:pt x="1494" y="4311"/>
                      </a:lnTo>
                      <a:lnTo>
                        <a:pt x="1497" y="4302"/>
                      </a:lnTo>
                      <a:lnTo>
                        <a:pt x="1496" y="4296"/>
                      </a:lnTo>
                      <a:lnTo>
                        <a:pt x="1496" y="4292"/>
                      </a:lnTo>
                      <a:lnTo>
                        <a:pt x="1491" y="4285"/>
                      </a:lnTo>
                      <a:lnTo>
                        <a:pt x="1484" y="4284"/>
                      </a:lnTo>
                      <a:lnTo>
                        <a:pt x="1462" y="4280"/>
                      </a:lnTo>
                      <a:lnTo>
                        <a:pt x="1433" y="4273"/>
                      </a:lnTo>
                      <a:lnTo>
                        <a:pt x="1404" y="4268"/>
                      </a:lnTo>
                      <a:lnTo>
                        <a:pt x="1375" y="4262"/>
                      </a:lnTo>
                      <a:lnTo>
                        <a:pt x="1346" y="4255"/>
                      </a:lnTo>
                      <a:lnTo>
                        <a:pt x="1370" y="4223"/>
                      </a:lnTo>
                      <a:lnTo>
                        <a:pt x="1374" y="4216"/>
                      </a:lnTo>
                      <a:lnTo>
                        <a:pt x="1377" y="4210"/>
                      </a:lnTo>
                      <a:lnTo>
                        <a:pt x="1379" y="4200"/>
                      </a:lnTo>
                      <a:lnTo>
                        <a:pt x="1383" y="4189"/>
                      </a:lnTo>
                      <a:lnTo>
                        <a:pt x="1392" y="4167"/>
                      </a:lnTo>
                      <a:lnTo>
                        <a:pt x="1397" y="4152"/>
                      </a:lnTo>
                      <a:lnTo>
                        <a:pt x="1400" y="4143"/>
                      </a:lnTo>
                      <a:lnTo>
                        <a:pt x="1402" y="4137"/>
                      </a:lnTo>
                      <a:lnTo>
                        <a:pt x="1402" y="4131"/>
                      </a:lnTo>
                      <a:lnTo>
                        <a:pt x="1401" y="4125"/>
                      </a:lnTo>
                      <a:lnTo>
                        <a:pt x="1402" y="4121"/>
                      </a:lnTo>
                      <a:lnTo>
                        <a:pt x="1410" y="4113"/>
                      </a:lnTo>
                      <a:lnTo>
                        <a:pt x="1413" y="4114"/>
                      </a:lnTo>
                      <a:lnTo>
                        <a:pt x="1416" y="4113"/>
                      </a:lnTo>
                      <a:lnTo>
                        <a:pt x="1421" y="4113"/>
                      </a:lnTo>
                      <a:lnTo>
                        <a:pt x="1423" y="4113"/>
                      </a:lnTo>
                      <a:lnTo>
                        <a:pt x="1426" y="4111"/>
                      </a:lnTo>
                      <a:lnTo>
                        <a:pt x="1428" y="4110"/>
                      </a:lnTo>
                      <a:lnTo>
                        <a:pt x="1430" y="4110"/>
                      </a:lnTo>
                      <a:lnTo>
                        <a:pt x="1433" y="4108"/>
                      </a:lnTo>
                      <a:lnTo>
                        <a:pt x="1435" y="4110"/>
                      </a:lnTo>
                      <a:lnTo>
                        <a:pt x="1437" y="4113"/>
                      </a:lnTo>
                      <a:lnTo>
                        <a:pt x="1438" y="4114"/>
                      </a:lnTo>
                      <a:lnTo>
                        <a:pt x="1440" y="4117"/>
                      </a:lnTo>
                      <a:lnTo>
                        <a:pt x="1441" y="4120"/>
                      </a:lnTo>
                      <a:lnTo>
                        <a:pt x="1442" y="4122"/>
                      </a:lnTo>
                      <a:lnTo>
                        <a:pt x="1445" y="4127"/>
                      </a:lnTo>
                      <a:lnTo>
                        <a:pt x="1446" y="4125"/>
                      </a:lnTo>
                      <a:lnTo>
                        <a:pt x="1449" y="4125"/>
                      </a:lnTo>
                      <a:lnTo>
                        <a:pt x="1454" y="4125"/>
                      </a:lnTo>
                      <a:lnTo>
                        <a:pt x="1456" y="4123"/>
                      </a:lnTo>
                      <a:lnTo>
                        <a:pt x="1465" y="4121"/>
                      </a:lnTo>
                      <a:lnTo>
                        <a:pt x="1467" y="4126"/>
                      </a:lnTo>
                      <a:lnTo>
                        <a:pt x="1468" y="4133"/>
                      </a:lnTo>
                      <a:lnTo>
                        <a:pt x="1469" y="4138"/>
                      </a:lnTo>
                      <a:lnTo>
                        <a:pt x="1471" y="4142"/>
                      </a:lnTo>
                      <a:lnTo>
                        <a:pt x="1476" y="4148"/>
                      </a:lnTo>
                      <a:lnTo>
                        <a:pt x="1483" y="4158"/>
                      </a:lnTo>
                      <a:lnTo>
                        <a:pt x="1486" y="4166"/>
                      </a:lnTo>
                      <a:lnTo>
                        <a:pt x="1490" y="4171"/>
                      </a:lnTo>
                      <a:lnTo>
                        <a:pt x="1494" y="4176"/>
                      </a:lnTo>
                      <a:lnTo>
                        <a:pt x="1498" y="4179"/>
                      </a:lnTo>
                      <a:lnTo>
                        <a:pt x="1503" y="4180"/>
                      </a:lnTo>
                      <a:lnTo>
                        <a:pt x="1510" y="4179"/>
                      </a:lnTo>
                      <a:lnTo>
                        <a:pt x="1517" y="4178"/>
                      </a:lnTo>
                      <a:lnTo>
                        <a:pt x="1521" y="4176"/>
                      </a:lnTo>
                      <a:lnTo>
                        <a:pt x="1524" y="4175"/>
                      </a:lnTo>
                      <a:lnTo>
                        <a:pt x="1526" y="4173"/>
                      </a:lnTo>
                      <a:lnTo>
                        <a:pt x="1527" y="4171"/>
                      </a:lnTo>
                      <a:lnTo>
                        <a:pt x="1528" y="4168"/>
                      </a:lnTo>
                      <a:lnTo>
                        <a:pt x="1528" y="4167"/>
                      </a:lnTo>
                      <a:lnTo>
                        <a:pt x="1529" y="4164"/>
                      </a:lnTo>
                      <a:lnTo>
                        <a:pt x="1528" y="4156"/>
                      </a:lnTo>
                      <a:lnTo>
                        <a:pt x="1525" y="4146"/>
                      </a:lnTo>
                      <a:lnTo>
                        <a:pt x="1523" y="4140"/>
                      </a:lnTo>
                      <a:lnTo>
                        <a:pt x="1522" y="4134"/>
                      </a:lnTo>
                      <a:lnTo>
                        <a:pt x="1522" y="4123"/>
                      </a:lnTo>
                      <a:lnTo>
                        <a:pt x="1521" y="4119"/>
                      </a:lnTo>
                      <a:lnTo>
                        <a:pt x="1520" y="4112"/>
                      </a:lnTo>
                      <a:lnTo>
                        <a:pt x="1520" y="4102"/>
                      </a:lnTo>
                      <a:lnTo>
                        <a:pt x="1520" y="4094"/>
                      </a:lnTo>
                      <a:lnTo>
                        <a:pt x="1520" y="4084"/>
                      </a:lnTo>
                      <a:lnTo>
                        <a:pt x="1520" y="4075"/>
                      </a:lnTo>
                      <a:lnTo>
                        <a:pt x="1521" y="4070"/>
                      </a:lnTo>
                      <a:lnTo>
                        <a:pt x="1523" y="4064"/>
                      </a:lnTo>
                      <a:lnTo>
                        <a:pt x="1527" y="4055"/>
                      </a:lnTo>
                      <a:lnTo>
                        <a:pt x="1540" y="4034"/>
                      </a:lnTo>
                      <a:lnTo>
                        <a:pt x="1553" y="4012"/>
                      </a:lnTo>
                      <a:lnTo>
                        <a:pt x="1562" y="3996"/>
                      </a:lnTo>
                      <a:lnTo>
                        <a:pt x="1579" y="3971"/>
                      </a:lnTo>
                      <a:lnTo>
                        <a:pt x="1582" y="3964"/>
                      </a:lnTo>
                      <a:lnTo>
                        <a:pt x="1585" y="3958"/>
                      </a:lnTo>
                      <a:lnTo>
                        <a:pt x="1586" y="3956"/>
                      </a:lnTo>
                      <a:lnTo>
                        <a:pt x="1585" y="3953"/>
                      </a:lnTo>
                      <a:lnTo>
                        <a:pt x="1585" y="3950"/>
                      </a:lnTo>
                      <a:lnTo>
                        <a:pt x="1588" y="3944"/>
                      </a:lnTo>
                      <a:lnTo>
                        <a:pt x="1595" y="3943"/>
                      </a:lnTo>
                      <a:lnTo>
                        <a:pt x="1601" y="3942"/>
                      </a:lnTo>
                      <a:lnTo>
                        <a:pt x="1603" y="3940"/>
                      </a:lnTo>
                      <a:lnTo>
                        <a:pt x="1605" y="3938"/>
                      </a:lnTo>
                      <a:lnTo>
                        <a:pt x="1606" y="3935"/>
                      </a:lnTo>
                      <a:lnTo>
                        <a:pt x="1606" y="3934"/>
                      </a:lnTo>
                      <a:lnTo>
                        <a:pt x="1605" y="3932"/>
                      </a:lnTo>
                      <a:lnTo>
                        <a:pt x="1601" y="3928"/>
                      </a:lnTo>
                      <a:lnTo>
                        <a:pt x="1599" y="3925"/>
                      </a:lnTo>
                      <a:lnTo>
                        <a:pt x="1596" y="3921"/>
                      </a:lnTo>
                      <a:lnTo>
                        <a:pt x="1592" y="3917"/>
                      </a:lnTo>
                      <a:lnTo>
                        <a:pt x="1589" y="3914"/>
                      </a:lnTo>
                      <a:lnTo>
                        <a:pt x="1588" y="3911"/>
                      </a:lnTo>
                      <a:lnTo>
                        <a:pt x="1588" y="3906"/>
                      </a:lnTo>
                      <a:lnTo>
                        <a:pt x="1589" y="3903"/>
                      </a:lnTo>
                      <a:lnTo>
                        <a:pt x="1592" y="3900"/>
                      </a:lnTo>
                      <a:lnTo>
                        <a:pt x="1593" y="3899"/>
                      </a:lnTo>
                      <a:lnTo>
                        <a:pt x="1594" y="3896"/>
                      </a:lnTo>
                      <a:lnTo>
                        <a:pt x="1596" y="3894"/>
                      </a:lnTo>
                      <a:lnTo>
                        <a:pt x="1597" y="3891"/>
                      </a:lnTo>
                      <a:lnTo>
                        <a:pt x="1599" y="3888"/>
                      </a:lnTo>
                      <a:lnTo>
                        <a:pt x="1599" y="3886"/>
                      </a:lnTo>
                      <a:lnTo>
                        <a:pt x="1600" y="3884"/>
                      </a:lnTo>
                      <a:lnTo>
                        <a:pt x="1601" y="3883"/>
                      </a:lnTo>
                      <a:lnTo>
                        <a:pt x="1602" y="3880"/>
                      </a:lnTo>
                      <a:lnTo>
                        <a:pt x="1601" y="3877"/>
                      </a:lnTo>
                      <a:lnTo>
                        <a:pt x="1600" y="3875"/>
                      </a:lnTo>
                      <a:lnTo>
                        <a:pt x="1598" y="3874"/>
                      </a:lnTo>
                      <a:lnTo>
                        <a:pt x="1597" y="3872"/>
                      </a:lnTo>
                      <a:lnTo>
                        <a:pt x="1597" y="3871"/>
                      </a:lnTo>
                      <a:lnTo>
                        <a:pt x="1596" y="3867"/>
                      </a:lnTo>
                      <a:lnTo>
                        <a:pt x="1595" y="3865"/>
                      </a:lnTo>
                      <a:lnTo>
                        <a:pt x="1593" y="3864"/>
                      </a:lnTo>
                      <a:lnTo>
                        <a:pt x="1591" y="3863"/>
                      </a:lnTo>
                      <a:lnTo>
                        <a:pt x="1589" y="3864"/>
                      </a:lnTo>
                      <a:lnTo>
                        <a:pt x="1586" y="3864"/>
                      </a:lnTo>
                      <a:lnTo>
                        <a:pt x="1584" y="3864"/>
                      </a:lnTo>
                      <a:lnTo>
                        <a:pt x="1582" y="3863"/>
                      </a:lnTo>
                      <a:lnTo>
                        <a:pt x="1580" y="3862"/>
                      </a:lnTo>
                      <a:lnTo>
                        <a:pt x="1580" y="3861"/>
                      </a:lnTo>
                      <a:lnTo>
                        <a:pt x="1580" y="3852"/>
                      </a:lnTo>
                      <a:lnTo>
                        <a:pt x="1579" y="3850"/>
                      </a:lnTo>
                      <a:lnTo>
                        <a:pt x="1579" y="3845"/>
                      </a:lnTo>
                      <a:lnTo>
                        <a:pt x="1579" y="3841"/>
                      </a:lnTo>
                      <a:lnTo>
                        <a:pt x="1577" y="3840"/>
                      </a:lnTo>
                      <a:lnTo>
                        <a:pt x="1576" y="3837"/>
                      </a:lnTo>
                      <a:lnTo>
                        <a:pt x="1574" y="3833"/>
                      </a:lnTo>
                      <a:lnTo>
                        <a:pt x="1572" y="3832"/>
                      </a:lnTo>
                      <a:lnTo>
                        <a:pt x="1571" y="3830"/>
                      </a:lnTo>
                      <a:lnTo>
                        <a:pt x="1567" y="3827"/>
                      </a:lnTo>
                      <a:lnTo>
                        <a:pt x="1565" y="3826"/>
                      </a:lnTo>
                      <a:lnTo>
                        <a:pt x="1563" y="3823"/>
                      </a:lnTo>
                      <a:lnTo>
                        <a:pt x="1562" y="3822"/>
                      </a:lnTo>
                      <a:lnTo>
                        <a:pt x="1562" y="3818"/>
                      </a:lnTo>
                      <a:lnTo>
                        <a:pt x="1563" y="3815"/>
                      </a:lnTo>
                      <a:lnTo>
                        <a:pt x="1564" y="3813"/>
                      </a:lnTo>
                      <a:lnTo>
                        <a:pt x="1564" y="3811"/>
                      </a:lnTo>
                      <a:lnTo>
                        <a:pt x="1564" y="3808"/>
                      </a:lnTo>
                      <a:lnTo>
                        <a:pt x="1564" y="3805"/>
                      </a:lnTo>
                      <a:lnTo>
                        <a:pt x="1565" y="3802"/>
                      </a:lnTo>
                      <a:lnTo>
                        <a:pt x="1566" y="3799"/>
                      </a:lnTo>
                      <a:lnTo>
                        <a:pt x="1565" y="3796"/>
                      </a:lnTo>
                      <a:lnTo>
                        <a:pt x="1564" y="3790"/>
                      </a:lnTo>
                      <a:lnTo>
                        <a:pt x="1564" y="3788"/>
                      </a:lnTo>
                      <a:lnTo>
                        <a:pt x="1564" y="3785"/>
                      </a:lnTo>
                      <a:lnTo>
                        <a:pt x="1564" y="3783"/>
                      </a:lnTo>
                      <a:lnTo>
                        <a:pt x="1566" y="3780"/>
                      </a:lnTo>
                      <a:lnTo>
                        <a:pt x="1567" y="3774"/>
                      </a:lnTo>
                      <a:lnTo>
                        <a:pt x="1564" y="3772"/>
                      </a:lnTo>
                      <a:lnTo>
                        <a:pt x="1560" y="3768"/>
                      </a:lnTo>
                      <a:lnTo>
                        <a:pt x="1558" y="3764"/>
                      </a:lnTo>
                      <a:lnTo>
                        <a:pt x="1556" y="3763"/>
                      </a:lnTo>
                      <a:lnTo>
                        <a:pt x="1555" y="3759"/>
                      </a:lnTo>
                      <a:lnTo>
                        <a:pt x="1555" y="3755"/>
                      </a:lnTo>
                      <a:lnTo>
                        <a:pt x="1556" y="3750"/>
                      </a:lnTo>
                      <a:lnTo>
                        <a:pt x="1556" y="3748"/>
                      </a:lnTo>
                      <a:lnTo>
                        <a:pt x="1555" y="3745"/>
                      </a:lnTo>
                      <a:lnTo>
                        <a:pt x="1553" y="3741"/>
                      </a:lnTo>
                      <a:lnTo>
                        <a:pt x="1552" y="3739"/>
                      </a:lnTo>
                      <a:lnTo>
                        <a:pt x="1549" y="3737"/>
                      </a:lnTo>
                      <a:lnTo>
                        <a:pt x="1549" y="3735"/>
                      </a:lnTo>
                      <a:lnTo>
                        <a:pt x="1548" y="3734"/>
                      </a:lnTo>
                      <a:lnTo>
                        <a:pt x="1546" y="3733"/>
                      </a:lnTo>
                      <a:lnTo>
                        <a:pt x="1543" y="3734"/>
                      </a:lnTo>
                      <a:lnTo>
                        <a:pt x="1540" y="3730"/>
                      </a:lnTo>
                      <a:lnTo>
                        <a:pt x="1541" y="3728"/>
                      </a:lnTo>
                      <a:lnTo>
                        <a:pt x="1544" y="3724"/>
                      </a:lnTo>
                      <a:lnTo>
                        <a:pt x="1550" y="3722"/>
                      </a:lnTo>
                      <a:lnTo>
                        <a:pt x="1556" y="3721"/>
                      </a:lnTo>
                      <a:lnTo>
                        <a:pt x="1558" y="3721"/>
                      </a:lnTo>
                      <a:lnTo>
                        <a:pt x="1560" y="3720"/>
                      </a:lnTo>
                      <a:lnTo>
                        <a:pt x="1562" y="3718"/>
                      </a:lnTo>
                      <a:lnTo>
                        <a:pt x="1562" y="3716"/>
                      </a:lnTo>
                      <a:lnTo>
                        <a:pt x="1562" y="3714"/>
                      </a:lnTo>
                      <a:lnTo>
                        <a:pt x="1564" y="3711"/>
                      </a:lnTo>
                      <a:lnTo>
                        <a:pt x="1566" y="3709"/>
                      </a:lnTo>
                      <a:lnTo>
                        <a:pt x="1568" y="3707"/>
                      </a:lnTo>
                      <a:lnTo>
                        <a:pt x="1570" y="3705"/>
                      </a:lnTo>
                      <a:lnTo>
                        <a:pt x="1573" y="3706"/>
                      </a:lnTo>
                      <a:lnTo>
                        <a:pt x="1577" y="3703"/>
                      </a:lnTo>
                      <a:lnTo>
                        <a:pt x="1578" y="3701"/>
                      </a:lnTo>
                      <a:lnTo>
                        <a:pt x="1582" y="3702"/>
                      </a:lnTo>
                      <a:lnTo>
                        <a:pt x="1583" y="3702"/>
                      </a:lnTo>
                      <a:lnTo>
                        <a:pt x="1588" y="3699"/>
                      </a:lnTo>
                      <a:lnTo>
                        <a:pt x="1592" y="3699"/>
                      </a:lnTo>
                      <a:lnTo>
                        <a:pt x="1595" y="3700"/>
                      </a:lnTo>
                      <a:lnTo>
                        <a:pt x="1599" y="3698"/>
                      </a:lnTo>
                      <a:lnTo>
                        <a:pt x="1604" y="3698"/>
                      </a:lnTo>
                      <a:lnTo>
                        <a:pt x="1606" y="3699"/>
                      </a:lnTo>
                      <a:lnTo>
                        <a:pt x="1608" y="3697"/>
                      </a:lnTo>
                      <a:lnTo>
                        <a:pt x="1611" y="3696"/>
                      </a:lnTo>
                      <a:lnTo>
                        <a:pt x="1617" y="3696"/>
                      </a:lnTo>
                      <a:lnTo>
                        <a:pt x="1619" y="3695"/>
                      </a:lnTo>
                      <a:lnTo>
                        <a:pt x="1620" y="3694"/>
                      </a:lnTo>
                      <a:lnTo>
                        <a:pt x="1626" y="3691"/>
                      </a:lnTo>
                      <a:lnTo>
                        <a:pt x="1628" y="3688"/>
                      </a:lnTo>
                      <a:lnTo>
                        <a:pt x="1629" y="3686"/>
                      </a:lnTo>
                      <a:lnTo>
                        <a:pt x="1631" y="3684"/>
                      </a:lnTo>
                      <a:lnTo>
                        <a:pt x="1630" y="3681"/>
                      </a:lnTo>
                      <a:lnTo>
                        <a:pt x="1630" y="3680"/>
                      </a:lnTo>
                      <a:lnTo>
                        <a:pt x="1628" y="3677"/>
                      </a:lnTo>
                      <a:lnTo>
                        <a:pt x="1627" y="3673"/>
                      </a:lnTo>
                      <a:lnTo>
                        <a:pt x="1624" y="3666"/>
                      </a:lnTo>
                      <a:lnTo>
                        <a:pt x="1621" y="3658"/>
                      </a:lnTo>
                      <a:lnTo>
                        <a:pt x="1616" y="3643"/>
                      </a:lnTo>
                      <a:lnTo>
                        <a:pt x="1608" y="3620"/>
                      </a:lnTo>
                      <a:lnTo>
                        <a:pt x="1600" y="3599"/>
                      </a:lnTo>
                      <a:lnTo>
                        <a:pt x="1592" y="3575"/>
                      </a:lnTo>
                      <a:lnTo>
                        <a:pt x="1586" y="3558"/>
                      </a:lnTo>
                      <a:lnTo>
                        <a:pt x="1581" y="3545"/>
                      </a:lnTo>
                      <a:lnTo>
                        <a:pt x="1572" y="3520"/>
                      </a:lnTo>
                      <a:lnTo>
                        <a:pt x="1567" y="3507"/>
                      </a:lnTo>
                      <a:lnTo>
                        <a:pt x="1566" y="3504"/>
                      </a:lnTo>
                      <a:lnTo>
                        <a:pt x="1563" y="3500"/>
                      </a:lnTo>
                      <a:lnTo>
                        <a:pt x="1560" y="3496"/>
                      </a:lnTo>
                      <a:lnTo>
                        <a:pt x="1556" y="3490"/>
                      </a:lnTo>
                      <a:lnTo>
                        <a:pt x="1551" y="3484"/>
                      </a:lnTo>
                      <a:lnTo>
                        <a:pt x="1546" y="3477"/>
                      </a:lnTo>
                      <a:lnTo>
                        <a:pt x="1543" y="3471"/>
                      </a:lnTo>
                      <a:lnTo>
                        <a:pt x="1541" y="3467"/>
                      </a:lnTo>
                      <a:lnTo>
                        <a:pt x="1539" y="3463"/>
                      </a:lnTo>
                      <a:lnTo>
                        <a:pt x="1538" y="3460"/>
                      </a:lnTo>
                      <a:lnTo>
                        <a:pt x="1537" y="3457"/>
                      </a:lnTo>
                      <a:lnTo>
                        <a:pt x="1537" y="3454"/>
                      </a:lnTo>
                      <a:lnTo>
                        <a:pt x="1537" y="3452"/>
                      </a:lnTo>
                      <a:lnTo>
                        <a:pt x="1537" y="3449"/>
                      </a:lnTo>
                      <a:lnTo>
                        <a:pt x="1538" y="3442"/>
                      </a:lnTo>
                      <a:lnTo>
                        <a:pt x="1538" y="3439"/>
                      </a:lnTo>
                      <a:lnTo>
                        <a:pt x="1537" y="3433"/>
                      </a:lnTo>
                      <a:lnTo>
                        <a:pt x="1536" y="3423"/>
                      </a:lnTo>
                      <a:lnTo>
                        <a:pt x="1536" y="3417"/>
                      </a:lnTo>
                      <a:lnTo>
                        <a:pt x="1536" y="3411"/>
                      </a:lnTo>
                      <a:lnTo>
                        <a:pt x="1536" y="3404"/>
                      </a:lnTo>
                      <a:lnTo>
                        <a:pt x="1535" y="3397"/>
                      </a:lnTo>
                      <a:lnTo>
                        <a:pt x="1534" y="3384"/>
                      </a:lnTo>
                      <a:lnTo>
                        <a:pt x="1532" y="3374"/>
                      </a:lnTo>
                      <a:lnTo>
                        <a:pt x="1529" y="3360"/>
                      </a:lnTo>
                      <a:lnTo>
                        <a:pt x="1528" y="3351"/>
                      </a:lnTo>
                      <a:lnTo>
                        <a:pt x="1525" y="3341"/>
                      </a:lnTo>
                      <a:lnTo>
                        <a:pt x="1523" y="3331"/>
                      </a:lnTo>
                      <a:lnTo>
                        <a:pt x="1520" y="3321"/>
                      </a:lnTo>
                      <a:lnTo>
                        <a:pt x="1517" y="3306"/>
                      </a:lnTo>
                      <a:lnTo>
                        <a:pt x="1514" y="3292"/>
                      </a:lnTo>
                      <a:lnTo>
                        <a:pt x="1513" y="3284"/>
                      </a:lnTo>
                      <a:lnTo>
                        <a:pt x="1511" y="3278"/>
                      </a:lnTo>
                      <a:lnTo>
                        <a:pt x="1509" y="3271"/>
                      </a:lnTo>
                      <a:lnTo>
                        <a:pt x="1509" y="3266"/>
                      </a:lnTo>
                      <a:lnTo>
                        <a:pt x="1508" y="3262"/>
                      </a:lnTo>
                      <a:lnTo>
                        <a:pt x="1508" y="3255"/>
                      </a:lnTo>
                      <a:lnTo>
                        <a:pt x="1509" y="3243"/>
                      </a:lnTo>
                      <a:lnTo>
                        <a:pt x="1510" y="3239"/>
                      </a:lnTo>
                      <a:lnTo>
                        <a:pt x="1510" y="3238"/>
                      </a:lnTo>
                      <a:lnTo>
                        <a:pt x="1510" y="3232"/>
                      </a:lnTo>
                      <a:lnTo>
                        <a:pt x="1511" y="3229"/>
                      </a:lnTo>
                      <a:lnTo>
                        <a:pt x="1511" y="3227"/>
                      </a:lnTo>
                      <a:lnTo>
                        <a:pt x="1511" y="3225"/>
                      </a:lnTo>
                      <a:lnTo>
                        <a:pt x="1510" y="3222"/>
                      </a:lnTo>
                      <a:lnTo>
                        <a:pt x="1508" y="3216"/>
                      </a:lnTo>
                      <a:lnTo>
                        <a:pt x="1507" y="3214"/>
                      </a:lnTo>
                      <a:lnTo>
                        <a:pt x="1507" y="3212"/>
                      </a:lnTo>
                      <a:lnTo>
                        <a:pt x="1507" y="3209"/>
                      </a:lnTo>
                      <a:lnTo>
                        <a:pt x="1507" y="3206"/>
                      </a:lnTo>
                      <a:lnTo>
                        <a:pt x="1508" y="3200"/>
                      </a:lnTo>
                      <a:lnTo>
                        <a:pt x="1509" y="3194"/>
                      </a:lnTo>
                      <a:lnTo>
                        <a:pt x="1510" y="3191"/>
                      </a:lnTo>
                      <a:lnTo>
                        <a:pt x="1510" y="3188"/>
                      </a:lnTo>
                      <a:lnTo>
                        <a:pt x="1509" y="3184"/>
                      </a:lnTo>
                      <a:lnTo>
                        <a:pt x="1508" y="3180"/>
                      </a:lnTo>
                      <a:lnTo>
                        <a:pt x="1507" y="3171"/>
                      </a:lnTo>
                      <a:lnTo>
                        <a:pt x="1505" y="3161"/>
                      </a:lnTo>
                      <a:lnTo>
                        <a:pt x="1502" y="3150"/>
                      </a:lnTo>
                      <a:lnTo>
                        <a:pt x="1500" y="3146"/>
                      </a:lnTo>
                      <a:lnTo>
                        <a:pt x="1499" y="3143"/>
                      </a:lnTo>
                      <a:lnTo>
                        <a:pt x="1495" y="3137"/>
                      </a:lnTo>
                      <a:lnTo>
                        <a:pt x="1491" y="3140"/>
                      </a:lnTo>
                      <a:lnTo>
                        <a:pt x="1490" y="3141"/>
                      </a:lnTo>
                      <a:lnTo>
                        <a:pt x="1487" y="3142"/>
                      </a:lnTo>
                      <a:lnTo>
                        <a:pt x="1486" y="3145"/>
                      </a:lnTo>
                      <a:lnTo>
                        <a:pt x="1484" y="3148"/>
                      </a:lnTo>
                      <a:lnTo>
                        <a:pt x="1482" y="3148"/>
                      </a:lnTo>
                      <a:lnTo>
                        <a:pt x="1476" y="3154"/>
                      </a:lnTo>
                      <a:lnTo>
                        <a:pt x="1471" y="3155"/>
                      </a:lnTo>
                      <a:lnTo>
                        <a:pt x="1467" y="3155"/>
                      </a:lnTo>
                      <a:lnTo>
                        <a:pt x="1465" y="3156"/>
                      </a:lnTo>
                      <a:lnTo>
                        <a:pt x="1464" y="3158"/>
                      </a:lnTo>
                      <a:lnTo>
                        <a:pt x="1463" y="3159"/>
                      </a:lnTo>
                      <a:lnTo>
                        <a:pt x="1461" y="3158"/>
                      </a:lnTo>
                      <a:lnTo>
                        <a:pt x="1459" y="3158"/>
                      </a:lnTo>
                      <a:lnTo>
                        <a:pt x="1458" y="3158"/>
                      </a:lnTo>
                      <a:lnTo>
                        <a:pt x="1456" y="3159"/>
                      </a:lnTo>
                      <a:lnTo>
                        <a:pt x="1453" y="3159"/>
                      </a:lnTo>
                      <a:lnTo>
                        <a:pt x="1451" y="3160"/>
                      </a:lnTo>
                      <a:lnTo>
                        <a:pt x="1447" y="3161"/>
                      </a:lnTo>
                      <a:lnTo>
                        <a:pt x="1444" y="3163"/>
                      </a:lnTo>
                      <a:lnTo>
                        <a:pt x="1440" y="3163"/>
                      </a:lnTo>
                      <a:lnTo>
                        <a:pt x="1437" y="3163"/>
                      </a:lnTo>
                      <a:lnTo>
                        <a:pt x="1429" y="3164"/>
                      </a:lnTo>
                      <a:lnTo>
                        <a:pt x="1416" y="3164"/>
                      </a:lnTo>
                      <a:lnTo>
                        <a:pt x="1415" y="3165"/>
                      </a:lnTo>
                      <a:lnTo>
                        <a:pt x="1412" y="3165"/>
                      </a:lnTo>
                      <a:lnTo>
                        <a:pt x="1408" y="3165"/>
                      </a:lnTo>
                      <a:lnTo>
                        <a:pt x="1401" y="3165"/>
                      </a:lnTo>
                      <a:lnTo>
                        <a:pt x="1395" y="3166"/>
                      </a:lnTo>
                      <a:lnTo>
                        <a:pt x="1392" y="3166"/>
                      </a:lnTo>
                      <a:lnTo>
                        <a:pt x="1391" y="3168"/>
                      </a:lnTo>
                      <a:lnTo>
                        <a:pt x="1388" y="3169"/>
                      </a:lnTo>
                      <a:lnTo>
                        <a:pt x="1386" y="3168"/>
                      </a:lnTo>
                      <a:lnTo>
                        <a:pt x="1385" y="3167"/>
                      </a:lnTo>
                      <a:lnTo>
                        <a:pt x="1382" y="3168"/>
                      </a:lnTo>
                      <a:lnTo>
                        <a:pt x="1379" y="3169"/>
                      </a:lnTo>
                      <a:lnTo>
                        <a:pt x="1377" y="3168"/>
                      </a:lnTo>
                      <a:lnTo>
                        <a:pt x="1371" y="3168"/>
                      </a:lnTo>
                      <a:lnTo>
                        <a:pt x="1368" y="3167"/>
                      </a:lnTo>
                      <a:lnTo>
                        <a:pt x="1358" y="3163"/>
                      </a:lnTo>
                      <a:lnTo>
                        <a:pt x="1349" y="3157"/>
                      </a:lnTo>
                      <a:lnTo>
                        <a:pt x="1341" y="3154"/>
                      </a:lnTo>
                      <a:lnTo>
                        <a:pt x="1324" y="3147"/>
                      </a:lnTo>
                      <a:lnTo>
                        <a:pt x="1303" y="3138"/>
                      </a:lnTo>
                      <a:lnTo>
                        <a:pt x="1285" y="3128"/>
                      </a:lnTo>
                      <a:lnTo>
                        <a:pt x="1266" y="3119"/>
                      </a:lnTo>
                      <a:lnTo>
                        <a:pt x="1253" y="3110"/>
                      </a:lnTo>
                      <a:lnTo>
                        <a:pt x="1240" y="3104"/>
                      </a:lnTo>
                      <a:lnTo>
                        <a:pt x="1227" y="3095"/>
                      </a:lnTo>
                      <a:lnTo>
                        <a:pt x="1211" y="3086"/>
                      </a:lnTo>
                      <a:lnTo>
                        <a:pt x="1194" y="3078"/>
                      </a:lnTo>
                      <a:lnTo>
                        <a:pt x="1175" y="3070"/>
                      </a:lnTo>
                      <a:lnTo>
                        <a:pt x="1164" y="3062"/>
                      </a:lnTo>
                      <a:lnTo>
                        <a:pt x="1150" y="3050"/>
                      </a:lnTo>
                      <a:lnTo>
                        <a:pt x="1134" y="3035"/>
                      </a:lnTo>
                      <a:lnTo>
                        <a:pt x="1126" y="3030"/>
                      </a:lnTo>
                      <a:lnTo>
                        <a:pt x="1119" y="3025"/>
                      </a:lnTo>
                      <a:lnTo>
                        <a:pt x="1115" y="3022"/>
                      </a:lnTo>
                      <a:lnTo>
                        <a:pt x="1110" y="3019"/>
                      </a:lnTo>
                      <a:lnTo>
                        <a:pt x="1106" y="3018"/>
                      </a:lnTo>
                      <a:lnTo>
                        <a:pt x="1098" y="3016"/>
                      </a:lnTo>
                      <a:lnTo>
                        <a:pt x="1088" y="3016"/>
                      </a:lnTo>
                      <a:lnTo>
                        <a:pt x="1063" y="3016"/>
                      </a:lnTo>
                      <a:lnTo>
                        <a:pt x="1045" y="3018"/>
                      </a:lnTo>
                      <a:lnTo>
                        <a:pt x="1025" y="3018"/>
                      </a:lnTo>
                      <a:lnTo>
                        <a:pt x="1010" y="3019"/>
                      </a:lnTo>
                      <a:lnTo>
                        <a:pt x="993" y="3019"/>
                      </a:lnTo>
                      <a:lnTo>
                        <a:pt x="982" y="3018"/>
                      </a:lnTo>
                      <a:lnTo>
                        <a:pt x="976" y="3018"/>
                      </a:lnTo>
                      <a:lnTo>
                        <a:pt x="974" y="3017"/>
                      </a:lnTo>
                      <a:lnTo>
                        <a:pt x="972" y="3015"/>
                      </a:lnTo>
                      <a:lnTo>
                        <a:pt x="971" y="3013"/>
                      </a:lnTo>
                      <a:lnTo>
                        <a:pt x="967" y="3011"/>
                      </a:lnTo>
                      <a:lnTo>
                        <a:pt x="963" y="3006"/>
                      </a:lnTo>
                      <a:lnTo>
                        <a:pt x="961" y="3005"/>
                      </a:lnTo>
                      <a:lnTo>
                        <a:pt x="955" y="2998"/>
                      </a:lnTo>
                      <a:lnTo>
                        <a:pt x="952" y="2994"/>
                      </a:lnTo>
                      <a:lnTo>
                        <a:pt x="950" y="2990"/>
                      </a:lnTo>
                      <a:lnTo>
                        <a:pt x="951" y="2989"/>
                      </a:lnTo>
                      <a:lnTo>
                        <a:pt x="952" y="2988"/>
                      </a:lnTo>
                      <a:lnTo>
                        <a:pt x="952" y="2986"/>
                      </a:lnTo>
                      <a:lnTo>
                        <a:pt x="949" y="2984"/>
                      </a:lnTo>
                      <a:lnTo>
                        <a:pt x="949" y="2982"/>
                      </a:lnTo>
                      <a:lnTo>
                        <a:pt x="945" y="2981"/>
                      </a:lnTo>
                      <a:lnTo>
                        <a:pt x="944" y="2979"/>
                      </a:lnTo>
                      <a:lnTo>
                        <a:pt x="942" y="2978"/>
                      </a:lnTo>
                      <a:lnTo>
                        <a:pt x="938" y="2980"/>
                      </a:lnTo>
                      <a:lnTo>
                        <a:pt x="937" y="2978"/>
                      </a:lnTo>
                      <a:lnTo>
                        <a:pt x="935" y="2975"/>
                      </a:lnTo>
                      <a:lnTo>
                        <a:pt x="929" y="2974"/>
                      </a:lnTo>
                      <a:lnTo>
                        <a:pt x="926" y="2976"/>
                      </a:lnTo>
                      <a:lnTo>
                        <a:pt x="922" y="2980"/>
                      </a:lnTo>
                      <a:lnTo>
                        <a:pt x="920" y="2981"/>
                      </a:lnTo>
                      <a:lnTo>
                        <a:pt x="918" y="2981"/>
                      </a:lnTo>
                      <a:lnTo>
                        <a:pt x="913" y="2977"/>
                      </a:lnTo>
                      <a:lnTo>
                        <a:pt x="911" y="2974"/>
                      </a:lnTo>
                      <a:lnTo>
                        <a:pt x="909" y="2973"/>
                      </a:lnTo>
                      <a:lnTo>
                        <a:pt x="907" y="2972"/>
                      </a:lnTo>
                      <a:lnTo>
                        <a:pt x="905" y="2971"/>
                      </a:lnTo>
                      <a:lnTo>
                        <a:pt x="893" y="2972"/>
                      </a:lnTo>
                      <a:lnTo>
                        <a:pt x="887" y="2975"/>
                      </a:lnTo>
                      <a:lnTo>
                        <a:pt x="883" y="2974"/>
                      </a:lnTo>
                      <a:lnTo>
                        <a:pt x="881" y="2974"/>
                      </a:lnTo>
                      <a:lnTo>
                        <a:pt x="875" y="2977"/>
                      </a:lnTo>
                      <a:lnTo>
                        <a:pt x="873" y="2978"/>
                      </a:lnTo>
                      <a:lnTo>
                        <a:pt x="869" y="2979"/>
                      </a:lnTo>
                      <a:lnTo>
                        <a:pt x="866" y="2981"/>
                      </a:lnTo>
                      <a:lnTo>
                        <a:pt x="861" y="2983"/>
                      </a:lnTo>
                      <a:lnTo>
                        <a:pt x="857" y="2985"/>
                      </a:lnTo>
                      <a:lnTo>
                        <a:pt x="852" y="2987"/>
                      </a:lnTo>
                      <a:lnTo>
                        <a:pt x="848" y="2986"/>
                      </a:lnTo>
                      <a:lnTo>
                        <a:pt x="844" y="2985"/>
                      </a:lnTo>
                      <a:lnTo>
                        <a:pt x="833" y="2984"/>
                      </a:lnTo>
                      <a:lnTo>
                        <a:pt x="830" y="2981"/>
                      </a:lnTo>
                      <a:lnTo>
                        <a:pt x="823" y="2980"/>
                      </a:lnTo>
                      <a:lnTo>
                        <a:pt x="807" y="2978"/>
                      </a:lnTo>
                      <a:lnTo>
                        <a:pt x="797" y="2975"/>
                      </a:lnTo>
                      <a:lnTo>
                        <a:pt x="784" y="2973"/>
                      </a:lnTo>
                      <a:lnTo>
                        <a:pt x="776" y="2970"/>
                      </a:lnTo>
                      <a:lnTo>
                        <a:pt x="771" y="2965"/>
                      </a:lnTo>
                      <a:lnTo>
                        <a:pt x="766" y="2960"/>
                      </a:lnTo>
                      <a:lnTo>
                        <a:pt x="763" y="2958"/>
                      </a:lnTo>
                      <a:lnTo>
                        <a:pt x="760" y="2956"/>
                      </a:lnTo>
                      <a:lnTo>
                        <a:pt x="757" y="2954"/>
                      </a:lnTo>
                      <a:lnTo>
                        <a:pt x="753" y="2953"/>
                      </a:lnTo>
                      <a:lnTo>
                        <a:pt x="751" y="2954"/>
                      </a:lnTo>
                      <a:lnTo>
                        <a:pt x="741" y="2963"/>
                      </a:lnTo>
                      <a:lnTo>
                        <a:pt x="734" y="2972"/>
                      </a:lnTo>
                      <a:lnTo>
                        <a:pt x="731" y="2976"/>
                      </a:lnTo>
                      <a:lnTo>
                        <a:pt x="728" y="2982"/>
                      </a:lnTo>
                      <a:lnTo>
                        <a:pt x="726" y="2988"/>
                      </a:lnTo>
                      <a:lnTo>
                        <a:pt x="728" y="2999"/>
                      </a:lnTo>
                      <a:lnTo>
                        <a:pt x="731" y="3009"/>
                      </a:lnTo>
                      <a:lnTo>
                        <a:pt x="732" y="3017"/>
                      </a:lnTo>
                      <a:lnTo>
                        <a:pt x="729" y="3025"/>
                      </a:lnTo>
                      <a:lnTo>
                        <a:pt x="721" y="3033"/>
                      </a:lnTo>
                      <a:lnTo>
                        <a:pt x="710" y="3039"/>
                      </a:lnTo>
                      <a:lnTo>
                        <a:pt x="699" y="3042"/>
                      </a:lnTo>
                      <a:lnTo>
                        <a:pt x="683" y="3046"/>
                      </a:lnTo>
                      <a:lnTo>
                        <a:pt x="678" y="3049"/>
                      </a:lnTo>
                      <a:lnTo>
                        <a:pt x="676" y="3027"/>
                      </a:lnTo>
                      <a:lnTo>
                        <a:pt x="675" y="3016"/>
                      </a:lnTo>
                      <a:lnTo>
                        <a:pt x="672" y="3001"/>
                      </a:lnTo>
                      <a:lnTo>
                        <a:pt x="670" y="2991"/>
                      </a:lnTo>
                      <a:lnTo>
                        <a:pt x="667" y="2980"/>
                      </a:lnTo>
                      <a:lnTo>
                        <a:pt x="667" y="2971"/>
                      </a:lnTo>
                      <a:lnTo>
                        <a:pt x="664" y="2959"/>
                      </a:lnTo>
                      <a:lnTo>
                        <a:pt x="661" y="2947"/>
                      </a:lnTo>
                      <a:lnTo>
                        <a:pt x="658" y="2931"/>
                      </a:lnTo>
                      <a:lnTo>
                        <a:pt x="655" y="2918"/>
                      </a:lnTo>
                      <a:lnTo>
                        <a:pt x="654" y="2906"/>
                      </a:lnTo>
                      <a:lnTo>
                        <a:pt x="653" y="2895"/>
                      </a:lnTo>
                      <a:lnTo>
                        <a:pt x="651" y="2883"/>
                      </a:lnTo>
                      <a:lnTo>
                        <a:pt x="651" y="2873"/>
                      </a:lnTo>
                      <a:lnTo>
                        <a:pt x="647" y="2871"/>
                      </a:lnTo>
                      <a:lnTo>
                        <a:pt x="643" y="2869"/>
                      </a:lnTo>
                      <a:lnTo>
                        <a:pt x="640" y="2865"/>
                      </a:lnTo>
                      <a:lnTo>
                        <a:pt x="638" y="2862"/>
                      </a:lnTo>
                      <a:lnTo>
                        <a:pt x="636" y="2857"/>
                      </a:lnTo>
                      <a:lnTo>
                        <a:pt x="633" y="2853"/>
                      </a:lnTo>
                      <a:lnTo>
                        <a:pt x="624" y="2845"/>
                      </a:lnTo>
                      <a:lnTo>
                        <a:pt x="618" y="2838"/>
                      </a:lnTo>
                      <a:lnTo>
                        <a:pt x="614" y="2834"/>
                      </a:lnTo>
                      <a:lnTo>
                        <a:pt x="609" y="2831"/>
                      </a:lnTo>
                      <a:lnTo>
                        <a:pt x="603" y="2828"/>
                      </a:lnTo>
                      <a:lnTo>
                        <a:pt x="589" y="2825"/>
                      </a:lnTo>
                      <a:lnTo>
                        <a:pt x="583" y="2824"/>
                      </a:lnTo>
                      <a:lnTo>
                        <a:pt x="575" y="2825"/>
                      </a:lnTo>
                      <a:lnTo>
                        <a:pt x="561" y="2830"/>
                      </a:lnTo>
                      <a:lnTo>
                        <a:pt x="549" y="2835"/>
                      </a:lnTo>
                      <a:lnTo>
                        <a:pt x="539" y="2838"/>
                      </a:lnTo>
                      <a:lnTo>
                        <a:pt x="529" y="2841"/>
                      </a:lnTo>
                      <a:lnTo>
                        <a:pt x="524" y="2843"/>
                      </a:lnTo>
                      <a:lnTo>
                        <a:pt x="521" y="2843"/>
                      </a:lnTo>
                      <a:lnTo>
                        <a:pt x="519" y="2843"/>
                      </a:lnTo>
                      <a:lnTo>
                        <a:pt x="511" y="2841"/>
                      </a:lnTo>
                      <a:lnTo>
                        <a:pt x="506" y="2837"/>
                      </a:lnTo>
                      <a:lnTo>
                        <a:pt x="499" y="2835"/>
                      </a:lnTo>
                      <a:lnTo>
                        <a:pt x="492" y="2832"/>
                      </a:lnTo>
                      <a:lnTo>
                        <a:pt x="486" y="2831"/>
                      </a:lnTo>
                      <a:lnTo>
                        <a:pt x="475" y="2828"/>
                      </a:lnTo>
                      <a:lnTo>
                        <a:pt x="473" y="2827"/>
                      </a:lnTo>
                      <a:lnTo>
                        <a:pt x="471" y="2824"/>
                      </a:lnTo>
                      <a:lnTo>
                        <a:pt x="469" y="2819"/>
                      </a:lnTo>
                      <a:lnTo>
                        <a:pt x="468" y="2814"/>
                      </a:lnTo>
                      <a:lnTo>
                        <a:pt x="469" y="2808"/>
                      </a:lnTo>
                      <a:lnTo>
                        <a:pt x="468" y="2804"/>
                      </a:lnTo>
                      <a:lnTo>
                        <a:pt x="466" y="2798"/>
                      </a:lnTo>
                      <a:lnTo>
                        <a:pt x="465" y="2791"/>
                      </a:lnTo>
                      <a:lnTo>
                        <a:pt x="466" y="2787"/>
                      </a:lnTo>
                      <a:lnTo>
                        <a:pt x="467" y="2781"/>
                      </a:lnTo>
                      <a:lnTo>
                        <a:pt x="468" y="2778"/>
                      </a:lnTo>
                      <a:lnTo>
                        <a:pt x="467" y="2774"/>
                      </a:lnTo>
                      <a:lnTo>
                        <a:pt x="465" y="2769"/>
                      </a:lnTo>
                      <a:lnTo>
                        <a:pt x="460" y="2763"/>
                      </a:lnTo>
                      <a:lnTo>
                        <a:pt x="456" y="2758"/>
                      </a:lnTo>
                      <a:lnTo>
                        <a:pt x="451" y="2753"/>
                      </a:lnTo>
                      <a:lnTo>
                        <a:pt x="447" y="2751"/>
                      </a:lnTo>
                      <a:lnTo>
                        <a:pt x="444" y="2750"/>
                      </a:lnTo>
                      <a:lnTo>
                        <a:pt x="440" y="2751"/>
                      </a:lnTo>
                      <a:lnTo>
                        <a:pt x="432" y="2750"/>
                      </a:lnTo>
                      <a:lnTo>
                        <a:pt x="420" y="2747"/>
                      </a:lnTo>
                      <a:lnTo>
                        <a:pt x="418" y="2746"/>
                      </a:lnTo>
                      <a:lnTo>
                        <a:pt x="415" y="2744"/>
                      </a:lnTo>
                      <a:lnTo>
                        <a:pt x="413" y="2741"/>
                      </a:lnTo>
                      <a:lnTo>
                        <a:pt x="411" y="2736"/>
                      </a:lnTo>
                      <a:lnTo>
                        <a:pt x="410" y="2731"/>
                      </a:lnTo>
                      <a:lnTo>
                        <a:pt x="408" y="2725"/>
                      </a:lnTo>
                      <a:lnTo>
                        <a:pt x="410" y="2724"/>
                      </a:lnTo>
                      <a:lnTo>
                        <a:pt x="413" y="2719"/>
                      </a:lnTo>
                      <a:lnTo>
                        <a:pt x="418" y="2713"/>
                      </a:lnTo>
                      <a:lnTo>
                        <a:pt x="420" y="2709"/>
                      </a:lnTo>
                      <a:lnTo>
                        <a:pt x="421" y="2704"/>
                      </a:lnTo>
                      <a:lnTo>
                        <a:pt x="421" y="2702"/>
                      </a:lnTo>
                      <a:lnTo>
                        <a:pt x="421" y="2698"/>
                      </a:lnTo>
                      <a:lnTo>
                        <a:pt x="420" y="2691"/>
                      </a:lnTo>
                      <a:lnTo>
                        <a:pt x="419" y="2686"/>
                      </a:lnTo>
                      <a:lnTo>
                        <a:pt x="418" y="2682"/>
                      </a:lnTo>
                      <a:lnTo>
                        <a:pt x="419" y="2678"/>
                      </a:lnTo>
                      <a:lnTo>
                        <a:pt x="421" y="2673"/>
                      </a:lnTo>
                      <a:lnTo>
                        <a:pt x="424" y="2666"/>
                      </a:lnTo>
                      <a:lnTo>
                        <a:pt x="428" y="2660"/>
                      </a:lnTo>
                      <a:lnTo>
                        <a:pt x="433" y="2655"/>
                      </a:lnTo>
                      <a:lnTo>
                        <a:pt x="436" y="2649"/>
                      </a:lnTo>
                      <a:lnTo>
                        <a:pt x="436" y="2643"/>
                      </a:lnTo>
                      <a:lnTo>
                        <a:pt x="435" y="2637"/>
                      </a:lnTo>
                      <a:lnTo>
                        <a:pt x="433" y="2631"/>
                      </a:lnTo>
                      <a:lnTo>
                        <a:pt x="433" y="2630"/>
                      </a:lnTo>
                      <a:lnTo>
                        <a:pt x="436" y="2630"/>
                      </a:lnTo>
                      <a:lnTo>
                        <a:pt x="436" y="2627"/>
                      </a:lnTo>
                      <a:lnTo>
                        <a:pt x="435" y="2620"/>
                      </a:lnTo>
                      <a:lnTo>
                        <a:pt x="436" y="2614"/>
                      </a:lnTo>
                      <a:lnTo>
                        <a:pt x="435" y="2607"/>
                      </a:lnTo>
                      <a:lnTo>
                        <a:pt x="435" y="2598"/>
                      </a:lnTo>
                      <a:lnTo>
                        <a:pt x="434" y="2592"/>
                      </a:lnTo>
                      <a:lnTo>
                        <a:pt x="435" y="2587"/>
                      </a:lnTo>
                      <a:lnTo>
                        <a:pt x="436" y="2581"/>
                      </a:lnTo>
                      <a:lnTo>
                        <a:pt x="439" y="2574"/>
                      </a:lnTo>
                      <a:lnTo>
                        <a:pt x="441" y="2569"/>
                      </a:lnTo>
                      <a:lnTo>
                        <a:pt x="444" y="2564"/>
                      </a:lnTo>
                      <a:lnTo>
                        <a:pt x="447" y="2561"/>
                      </a:lnTo>
                      <a:lnTo>
                        <a:pt x="450" y="2556"/>
                      </a:lnTo>
                      <a:lnTo>
                        <a:pt x="452" y="2551"/>
                      </a:lnTo>
                      <a:lnTo>
                        <a:pt x="452" y="2547"/>
                      </a:lnTo>
                      <a:lnTo>
                        <a:pt x="453" y="2544"/>
                      </a:lnTo>
                      <a:lnTo>
                        <a:pt x="452" y="2536"/>
                      </a:lnTo>
                      <a:lnTo>
                        <a:pt x="451" y="2536"/>
                      </a:lnTo>
                      <a:lnTo>
                        <a:pt x="447" y="2533"/>
                      </a:lnTo>
                      <a:lnTo>
                        <a:pt x="446" y="2530"/>
                      </a:lnTo>
                      <a:lnTo>
                        <a:pt x="445" y="2527"/>
                      </a:lnTo>
                      <a:lnTo>
                        <a:pt x="444" y="2524"/>
                      </a:lnTo>
                      <a:lnTo>
                        <a:pt x="443" y="2521"/>
                      </a:lnTo>
                      <a:lnTo>
                        <a:pt x="442" y="2518"/>
                      </a:lnTo>
                      <a:lnTo>
                        <a:pt x="441" y="2514"/>
                      </a:lnTo>
                      <a:lnTo>
                        <a:pt x="443" y="2511"/>
                      </a:lnTo>
                      <a:lnTo>
                        <a:pt x="446" y="2508"/>
                      </a:lnTo>
                      <a:lnTo>
                        <a:pt x="448" y="2506"/>
                      </a:lnTo>
                      <a:lnTo>
                        <a:pt x="451" y="2503"/>
                      </a:lnTo>
                      <a:lnTo>
                        <a:pt x="453" y="2502"/>
                      </a:lnTo>
                      <a:lnTo>
                        <a:pt x="455" y="2500"/>
                      </a:lnTo>
                      <a:lnTo>
                        <a:pt x="459" y="2498"/>
                      </a:lnTo>
                      <a:lnTo>
                        <a:pt x="462" y="2496"/>
                      </a:lnTo>
                      <a:lnTo>
                        <a:pt x="463" y="2494"/>
                      </a:lnTo>
                      <a:lnTo>
                        <a:pt x="467" y="2491"/>
                      </a:lnTo>
                      <a:lnTo>
                        <a:pt x="469" y="2490"/>
                      </a:lnTo>
                      <a:lnTo>
                        <a:pt x="472" y="2488"/>
                      </a:lnTo>
                      <a:lnTo>
                        <a:pt x="475" y="2490"/>
                      </a:lnTo>
                      <a:lnTo>
                        <a:pt x="477" y="2489"/>
                      </a:lnTo>
                      <a:lnTo>
                        <a:pt x="478" y="2488"/>
                      </a:lnTo>
                      <a:lnTo>
                        <a:pt x="481" y="2485"/>
                      </a:lnTo>
                      <a:lnTo>
                        <a:pt x="483" y="2485"/>
                      </a:lnTo>
                      <a:lnTo>
                        <a:pt x="485" y="2485"/>
                      </a:lnTo>
                      <a:lnTo>
                        <a:pt x="486" y="2485"/>
                      </a:lnTo>
                      <a:lnTo>
                        <a:pt x="489" y="2485"/>
                      </a:lnTo>
                      <a:lnTo>
                        <a:pt x="492" y="2487"/>
                      </a:lnTo>
                      <a:lnTo>
                        <a:pt x="494" y="2487"/>
                      </a:lnTo>
                      <a:lnTo>
                        <a:pt x="499" y="2489"/>
                      </a:lnTo>
                      <a:lnTo>
                        <a:pt x="503" y="2490"/>
                      </a:lnTo>
                      <a:lnTo>
                        <a:pt x="508" y="2490"/>
                      </a:lnTo>
                      <a:lnTo>
                        <a:pt x="511" y="2491"/>
                      </a:lnTo>
                      <a:lnTo>
                        <a:pt x="513" y="2491"/>
                      </a:lnTo>
                      <a:lnTo>
                        <a:pt x="517" y="2493"/>
                      </a:lnTo>
                      <a:lnTo>
                        <a:pt x="519" y="2494"/>
                      </a:lnTo>
                      <a:lnTo>
                        <a:pt x="521" y="2496"/>
                      </a:lnTo>
                      <a:lnTo>
                        <a:pt x="522" y="2497"/>
                      </a:lnTo>
                      <a:lnTo>
                        <a:pt x="525" y="2499"/>
                      </a:lnTo>
                      <a:lnTo>
                        <a:pt x="528" y="2500"/>
                      </a:lnTo>
                      <a:lnTo>
                        <a:pt x="533" y="2499"/>
                      </a:lnTo>
                      <a:lnTo>
                        <a:pt x="536" y="2501"/>
                      </a:lnTo>
                      <a:lnTo>
                        <a:pt x="537" y="2501"/>
                      </a:lnTo>
                      <a:lnTo>
                        <a:pt x="539" y="2503"/>
                      </a:lnTo>
                      <a:lnTo>
                        <a:pt x="541" y="2504"/>
                      </a:lnTo>
                      <a:lnTo>
                        <a:pt x="543" y="2505"/>
                      </a:lnTo>
                      <a:lnTo>
                        <a:pt x="550" y="2506"/>
                      </a:lnTo>
                      <a:lnTo>
                        <a:pt x="551" y="2504"/>
                      </a:lnTo>
                      <a:lnTo>
                        <a:pt x="553" y="2501"/>
                      </a:lnTo>
                      <a:lnTo>
                        <a:pt x="554" y="2497"/>
                      </a:lnTo>
                      <a:lnTo>
                        <a:pt x="556" y="2494"/>
                      </a:lnTo>
                      <a:lnTo>
                        <a:pt x="556" y="2491"/>
                      </a:lnTo>
                      <a:lnTo>
                        <a:pt x="557" y="2488"/>
                      </a:lnTo>
                      <a:lnTo>
                        <a:pt x="557" y="2485"/>
                      </a:lnTo>
                      <a:lnTo>
                        <a:pt x="557" y="2482"/>
                      </a:lnTo>
                      <a:lnTo>
                        <a:pt x="558" y="2478"/>
                      </a:lnTo>
                      <a:lnTo>
                        <a:pt x="559" y="2475"/>
                      </a:lnTo>
                      <a:lnTo>
                        <a:pt x="559" y="2471"/>
                      </a:lnTo>
                      <a:lnTo>
                        <a:pt x="561" y="2468"/>
                      </a:lnTo>
                      <a:lnTo>
                        <a:pt x="563" y="2466"/>
                      </a:lnTo>
                      <a:lnTo>
                        <a:pt x="566" y="2464"/>
                      </a:lnTo>
                      <a:lnTo>
                        <a:pt x="567" y="2461"/>
                      </a:lnTo>
                      <a:lnTo>
                        <a:pt x="569" y="2461"/>
                      </a:lnTo>
                      <a:lnTo>
                        <a:pt x="573" y="2463"/>
                      </a:lnTo>
                      <a:lnTo>
                        <a:pt x="574" y="2463"/>
                      </a:lnTo>
                      <a:lnTo>
                        <a:pt x="576" y="2464"/>
                      </a:lnTo>
                      <a:lnTo>
                        <a:pt x="578" y="2464"/>
                      </a:lnTo>
                      <a:lnTo>
                        <a:pt x="580" y="2464"/>
                      </a:lnTo>
                      <a:lnTo>
                        <a:pt x="582" y="2465"/>
                      </a:lnTo>
                      <a:lnTo>
                        <a:pt x="584" y="2466"/>
                      </a:lnTo>
                      <a:lnTo>
                        <a:pt x="586" y="2466"/>
                      </a:lnTo>
                      <a:lnTo>
                        <a:pt x="589" y="2466"/>
                      </a:lnTo>
                      <a:lnTo>
                        <a:pt x="592" y="2466"/>
                      </a:lnTo>
                      <a:lnTo>
                        <a:pt x="594" y="2466"/>
                      </a:lnTo>
                      <a:lnTo>
                        <a:pt x="596" y="2466"/>
                      </a:lnTo>
                      <a:lnTo>
                        <a:pt x="598" y="2465"/>
                      </a:lnTo>
                      <a:lnTo>
                        <a:pt x="600" y="2465"/>
                      </a:lnTo>
                      <a:lnTo>
                        <a:pt x="602" y="2464"/>
                      </a:lnTo>
                      <a:lnTo>
                        <a:pt x="604" y="2463"/>
                      </a:lnTo>
                      <a:lnTo>
                        <a:pt x="606" y="2462"/>
                      </a:lnTo>
                      <a:lnTo>
                        <a:pt x="608" y="2461"/>
                      </a:lnTo>
                      <a:lnTo>
                        <a:pt x="610" y="2461"/>
                      </a:lnTo>
                      <a:lnTo>
                        <a:pt x="613" y="2460"/>
                      </a:lnTo>
                      <a:lnTo>
                        <a:pt x="615" y="2459"/>
                      </a:lnTo>
                      <a:lnTo>
                        <a:pt x="617" y="2458"/>
                      </a:lnTo>
                      <a:lnTo>
                        <a:pt x="619" y="2457"/>
                      </a:lnTo>
                      <a:lnTo>
                        <a:pt x="620" y="2456"/>
                      </a:lnTo>
                      <a:lnTo>
                        <a:pt x="622" y="2455"/>
                      </a:lnTo>
                      <a:lnTo>
                        <a:pt x="624" y="2455"/>
                      </a:lnTo>
                      <a:lnTo>
                        <a:pt x="625" y="2455"/>
                      </a:lnTo>
                      <a:lnTo>
                        <a:pt x="626" y="2455"/>
                      </a:lnTo>
                      <a:lnTo>
                        <a:pt x="628" y="2455"/>
                      </a:lnTo>
                      <a:lnTo>
                        <a:pt x="629" y="2453"/>
                      </a:lnTo>
                      <a:lnTo>
                        <a:pt x="631" y="2452"/>
                      </a:lnTo>
                      <a:lnTo>
                        <a:pt x="632" y="2451"/>
                      </a:lnTo>
                      <a:lnTo>
                        <a:pt x="634" y="2449"/>
                      </a:lnTo>
                      <a:lnTo>
                        <a:pt x="637" y="2448"/>
                      </a:lnTo>
                      <a:lnTo>
                        <a:pt x="637" y="2446"/>
                      </a:lnTo>
                      <a:lnTo>
                        <a:pt x="637" y="2444"/>
                      </a:lnTo>
                      <a:lnTo>
                        <a:pt x="639" y="2443"/>
                      </a:lnTo>
                      <a:lnTo>
                        <a:pt x="640" y="2442"/>
                      </a:lnTo>
                      <a:lnTo>
                        <a:pt x="642" y="2440"/>
                      </a:lnTo>
                      <a:lnTo>
                        <a:pt x="644" y="2438"/>
                      </a:lnTo>
                      <a:lnTo>
                        <a:pt x="644" y="2436"/>
                      </a:lnTo>
                      <a:lnTo>
                        <a:pt x="641" y="2433"/>
                      </a:lnTo>
                      <a:lnTo>
                        <a:pt x="638" y="2427"/>
                      </a:lnTo>
                      <a:lnTo>
                        <a:pt x="636" y="2421"/>
                      </a:lnTo>
                      <a:lnTo>
                        <a:pt x="632" y="2415"/>
                      </a:lnTo>
                      <a:lnTo>
                        <a:pt x="630" y="2409"/>
                      </a:lnTo>
                      <a:lnTo>
                        <a:pt x="627" y="2403"/>
                      </a:lnTo>
                      <a:lnTo>
                        <a:pt x="624" y="2398"/>
                      </a:lnTo>
                      <a:lnTo>
                        <a:pt x="621" y="2392"/>
                      </a:lnTo>
                      <a:lnTo>
                        <a:pt x="618" y="2386"/>
                      </a:lnTo>
                      <a:lnTo>
                        <a:pt x="615" y="2381"/>
                      </a:lnTo>
                      <a:lnTo>
                        <a:pt x="611" y="2376"/>
                      </a:lnTo>
                      <a:lnTo>
                        <a:pt x="607" y="2374"/>
                      </a:lnTo>
                      <a:lnTo>
                        <a:pt x="600" y="2372"/>
                      </a:lnTo>
                      <a:lnTo>
                        <a:pt x="592" y="2372"/>
                      </a:lnTo>
                      <a:lnTo>
                        <a:pt x="586" y="2371"/>
                      </a:lnTo>
                      <a:lnTo>
                        <a:pt x="578" y="2371"/>
                      </a:lnTo>
                      <a:lnTo>
                        <a:pt x="575" y="2369"/>
                      </a:lnTo>
                      <a:lnTo>
                        <a:pt x="575" y="2363"/>
                      </a:lnTo>
                      <a:lnTo>
                        <a:pt x="573" y="2354"/>
                      </a:lnTo>
                      <a:lnTo>
                        <a:pt x="571" y="2348"/>
                      </a:lnTo>
                      <a:lnTo>
                        <a:pt x="568" y="2338"/>
                      </a:lnTo>
                      <a:lnTo>
                        <a:pt x="567" y="2334"/>
                      </a:lnTo>
                      <a:lnTo>
                        <a:pt x="566" y="2327"/>
                      </a:lnTo>
                      <a:lnTo>
                        <a:pt x="564" y="2322"/>
                      </a:lnTo>
                      <a:lnTo>
                        <a:pt x="565" y="2316"/>
                      </a:lnTo>
                      <a:lnTo>
                        <a:pt x="565" y="2309"/>
                      </a:lnTo>
                      <a:lnTo>
                        <a:pt x="564" y="2302"/>
                      </a:lnTo>
                      <a:lnTo>
                        <a:pt x="560" y="2296"/>
                      </a:lnTo>
                      <a:lnTo>
                        <a:pt x="556" y="2291"/>
                      </a:lnTo>
                      <a:lnTo>
                        <a:pt x="550" y="2287"/>
                      </a:lnTo>
                      <a:lnTo>
                        <a:pt x="544" y="2285"/>
                      </a:lnTo>
                      <a:lnTo>
                        <a:pt x="537" y="2284"/>
                      </a:lnTo>
                      <a:lnTo>
                        <a:pt x="529" y="2283"/>
                      </a:lnTo>
                      <a:lnTo>
                        <a:pt x="521" y="2282"/>
                      </a:lnTo>
                      <a:lnTo>
                        <a:pt x="515" y="2277"/>
                      </a:lnTo>
                      <a:lnTo>
                        <a:pt x="510" y="2270"/>
                      </a:lnTo>
                      <a:lnTo>
                        <a:pt x="506" y="2264"/>
                      </a:lnTo>
                      <a:lnTo>
                        <a:pt x="501" y="2257"/>
                      </a:lnTo>
                      <a:lnTo>
                        <a:pt x="497" y="2248"/>
                      </a:lnTo>
                      <a:lnTo>
                        <a:pt x="494" y="2242"/>
                      </a:lnTo>
                      <a:lnTo>
                        <a:pt x="493" y="2237"/>
                      </a:lnTo>
                      <a:lnTo>
                        <a:pt x="490" y="2232"/>
                      </a:lnTo>
                      <a:lnTo>
                        <a:pt x="486" y="2227"/>
                      </a:lnTo>
                      <a:lnTo>
                        <a:pt x="483" y="2223"/>
                      </a:lnTo>
                      <a:lnTo>
                        <a:pt x="479" y="2217"/>
                      </a:lnTo>
                      <a:lnTo>
                        <a:pt x="475" y="2214"/>
                      </a:lnTo>
                      <a:lnTo>
                        <a:pt x="471" y="2212"/>
                      </a:lnTo>
                      <a:lnTo>
                        <a:pt x="464" y="2209"/>
                      </a:lnTo>
                      <a:lnTo>
                        <a:pt x="462" y="2208"/>
                      </a:lnTo>
                      <a:lnTo>
                        <a:pt x="457" y="2205"/>
                      </a:lnTo>
                      <a:lnTo>
                        <a:pt x="451" y="2203"/>
                      </a:lnTo>
                      <a:lnTo>
                        <a:pt x="445" y="2200"/>
                      </a:lnTo>
                      <a:lnTo>
                        <a:pt x="438" y="2198"/>
                      </a:lnTo>
                      <a:lnTo>
                        <a:pt x="429" y="2196"/>
                      </a:lnTo>
                      <a:lnTo>
                        <a:pt x="420" y="2194"/>
                      </a:lnTo>
                      <a:lnTo>
                        <a:pt x="412" y="2192"/>
                      </a:lnTo>
                      <a:lnTo>
                        <a:pt x="404" y="2188"/>
                      </a:lnTo>
                      <a:lnTo>
                        <a:pt x="397" y="2186"/>
                      </a:lnTo>
                      <a:lnTo>
                        <a:pt x="390" y="2183"/>
                      </a:lnTo>
                      <a:lnTo>
                        <a:pt x="385" y="2180"/>
                      </a:lnTo>
                      <a:lnTo>
                        <a:pt x="381" y="2179"/>
                      </a:lnTo>
                      <a:lnTo>
                        <a:pt x="372" y="2177"/>
                      </a:lnTo>
                      <a:lnTo>
                        <a:pt x="356" y="2174"/>
                      </a:lnTo>
                      <a:lnTo>
                        <a:pt x="336" y="2169"/>
                      </a:lnTo>
                      <a:lnTo>
                        <a:pt x="333" y="2169"/>
                      </a:lnTo>
                      <a:lnTo>
                        <a:pt x="331" y="2168"/>
                      </a:lnTo>
                      <a:lnTo>
                        <a:pt x="327" y="2166"/>
                      </a:lnTo>
                      <a:lnTo>
                        <a:pt x="324" y="2163"/>
                      </a:lnTo>
                      <a:lnTo>
                        <a:pt x="322" y="2161"/>
                      </a:lnTo>
                      <a:lnTo>
                        <a:pt x="319" y="2160"/>
                      </a:lnTo>
                      <a:lnTo>
                        <a:pt x="317" y="2160"/>
                      </a:lnTo>
                      <a:lnTo>
                        <a:pt x="314" y="2158"/>
                      </a:lnTo>
                      <a:lnTo>
                        <a:pt x="311" y="2157"/>
                      </a:lnTo>
                      <a:lnTo>
                        <a:pt x="309" y="2156"/>
                      </a:lnTo>
                      <a:lnTo>
                        <a:pt x="308" y="2156"/>
                      </a:lnTo>
                      <a:lnTo>
                        <a:pt x="306" y="2154"/>
                      </a:lnTo>
                      <a:lnTo>
                        <a:pt x="304" y="2154"/>
                      </a:lnTo>
                      <a:lnTo>
                        <a:pt x="304" y="2152"/>
                      </a:lnTo>
                      <a:lnTo>
                        <a:pt x="306" y="2149"/>
                      </a:lnTo>
                      <a:lnTo>
                        <a:pt x="307" y="2148"/>
                      </a:lnTo>
                      <a:lnTo>
                        <a:pt x="308" y="2146"/>
                      </a:lnTo>
                      <a:lnTo>
                        <a:pt x="308" y="2144"/>
                      </a:lnTo>
                      <a:lnTo>
                        <a:pt x="308" y="2142"/>
                      </a:lnTo>
                      <a:lnTo>
                        <a:pt x="309" y="2139"/>
                      </a:lnTo>
                      <a:lnTo>
                        <a:pt x="310" y="2135"/>
                      </a:lnTo>
                      <a:lnTo>
                        <a:pt x="310" y="2132"/>
                      </a:lnTo>
                      <a:lnTo>
                        <a:pt x="309" y="2130"/>
                      </a:lnTo>
                      <a:lnTo>
                        <a:pt x="308" y="2128"/>
                      </a:lnTo>
                      <a:lnTo>
                        <a:pt x="306" y="2127"/>
                      </a:lnTo>
                      <a:lnTo>
                        <a:pt x="305" y="2126"/>
                      </a:lnTo>
                      <a:lnTo>
                        <a:pt x="305" y="2124"/>
                      </a:lnTo>
                      <a:lnTo>
                        <a:pt x="307" y="2123"/>
                      </a:lnTo>
                      <a:lnTo>
                        <a:pt x="308" y="2122"/>
                      </a:lnTo>
                      <a:lnTo>
                        <a:pt x="308" y="2120"/>
                      </a:lnTo>
                      <a:lnTo>
                        <a:pt x="308" y="2117"/>
                      </a:lnTo>
                      <a:lnTo>
                        <a:pt x="310" y="2114"/>
                      </a:lnTo>
                      <a:lnTo>
                        <a:pt x="308" y="2113"/>
                      </a:lnTo>
                      <a:lnTo>
                        <a:pt x="306" y="2112"/>
                      </a:lnTo>
                      <a:lnTo>
                        <a:pt x="306" y="2110"/>
                      </a:lnTo>
                      <a:lnTo>
                        <a:pt x="307" y="2109"/>
                      </a:lnTo>
                      <a:lnTo>
                        <a:pt x="309" y="2107"/>
                      </a:lnTo>
                      <a:lnTo>
                        <a:pt x="310" y="2105"/>
                      </a:lnTo>
                      <a:lnTo>
                        <a:pt x="310" y="2103"/>
                      </a:lnTo>
                      <a:lnTo>
                        <a:pt x="309" y="2101"/>
                      </a:lnTo>
                      <a:lnTo>
                        <a:pt x="310" y="2098"/>
                      </a:lnTo>
                      <a:lnTo>
                        <a:pt x="311" y="2095"/>
                      </a:lnTo>
                      <a:lnTo>
                        <a:pt x="313" y="2094"/>
                      </a:lnTo>
                      <a:lnTo>
                        <a:pt x="314" y="2093"/>
                      </a:lnTo>
                      <a:lnTo>
                        <a:pt x="317" y="2093"/>
                      </a:lnTo>
                      <a:lnTo>
                        <a:pt x="319" y="2092"/>
                      </a:lnTo>
                      <a:lnTo>
                        <a:pt x="323" y="2092"/>
                      </a:lnTo>
                      <a:lnTo>
                        <a:pt x="325" y="2092"/>
                      </a:lnTo>
                      <a:lnTo>
                        <a:pt x="328" y="2090"/>
                      </a:lnTo>
                      <a:lnTo>
                        <a:pt x="330" y="2088"/>
                      </a:lnTo>
                      <a:lnTo>
                        <a:pt x="329" y="2085"/>
                      </a:lnTo>
                      <a:lnTo>
                        <a:pt x="330" y="2082"/>
                      </a:lnTo>
                      <a:lnTo>
                        <a:pt x="330" y="2081"/>
                      </a:lnTo>
                      <a:lnTo>
                        <a:pt x="333" y="2078"/>
                      </a:lnTo>
                      <a:lnTo>
                        <a:pt x="335" y="2075"/>
                      </a:lnTo>
                      <a:lnTo>
                        <a:pt x="334" y="2074"/>
                      </a:lnTo>
                      <a:lnTo>
                        <a:pt x="333" y="2071"/>
                      </a:lnTo>
                      <a:lnTo>
                        <a:pt x="333" y="2069"/>
                      </a:lnTo>
                      <a:lnTo>
                        <a:pt x="332" y="2066"/>
                      </a:lnTo>
                      <a:lnTo>
                        <a:pt x="332" y="2064"/>
                      </a:lnTo>
                      <a:lnTo>
                        <a:pt x="333" y="2060"/>
                      </a:lnTo>
                      <a:lnTo>
                        <a:pt x="334" y="2058"/>
                      </a:lnTo>
                      <a:lnTo>
                        <a:pt x="337" y="2051"/>
                      </a:lnTo>
                      <a:lnTo>
                        <a:pt x="339" y="2050"/>
                      </a:lnTo>
                      <a:lnTo>
                        <a:pt x="341" y="2049"/>
                      </a:lnTo>
                      <a:lnTo>
                        <a:pt x="342" y="2047"/>
                      </a:lnTo>
                      <a:lnTo>
                        <a:pt x="345" y="2048"/>
                      </a:lnTo>
                      <a:lnTo>
                        <a:pt x="347" y="2046"/>
                      </a:lnTo>
                      <a:lnTo>
                        <a:pt x="347" y="2043"/>
                      </a:lnTo>
                      <a:lnTo>
                        <a:pt x="347" y="2040"/>
                      </a:lnTo>
                      <a:lnTo>
                        <a:pt x="347" y="2036"/>
                      </a:lnTo>
                      <a:lnTo>
                        <a:pt x="347" y="2033"/>
                      </a:lnTo>
                      <a:lnTo>
                        <a:pt x="352" y="2034"/>
                      </a:lnTo>
                      <a:lnTo>
                        <a:pt x="355" y="2035"/>
                      </a:lnTo>
                      <a:lnTo>
                        <a:pt x="358" y="2035"/>
                      </a:lnTo>
                      <a:lnTo>
                        <a:pt x="360" y="2034"/>
                      </a:lnTo>
                      <a:lnTo>
                        <a:pt x="363" y="2032"/>
                      </a:lnTo>
                      <a:lnTo>
                        <a:pt x="365" y="2029"/>
                      </a:lnTo>
                      <a:lnTo>
                        <a:pt x="366" y="2027"/>
                      </a:lnTo>
                      <a:lnTo>
                        <a:pt x="368" y="2023"/>
                      </a:lnTo>
                      <a:lnTo>
                        <a:pt x="368" y="2021"/>
                      </a:lnTo>
                      <a:lnTo>
                        <a:pt x="369" y="2016"/>
                      </a:lnTo>
                      <a:lnTo>
                        <a:pt x="369" y="2014"/>
                      </a:lnTo>
                      <a:lnTo>
                        <a:pt x="370" y="2012"/>
                      </a:lnTo>
                      <a:lnTo>
                        <a:pt x="371" y="2011"/>
                      </a:lnTo>
                      <a:lnTo>
                        <a:pt x="373" y="2010"/>
                      </a:lnTo>
                      <a:lnTo>
                        <a:pt x="374" y="2011"/>
                      </a:lnTo>
                      <a:lnTo>
                        <a:pt x="378" y="2013"/>
                      </a:lnTo>
                      <a:lnTo>
                        <a:pt x="381" y="2012"/>
                      </a:lnTo>
                      <a:lnTo>
                        <a:pt x="383" y="2010"/>
                      </a:lnTo>
                      <a:lnTo>
                        <a:pt x="385" y="2006"/>
                      </a:lnTo>
                      <a:lnTo>
                        <a:pt x="386" y="2004"/>
                      </a:lnTo>
                      <a:lnTo>
                        <a:pt x="387" y="2003"/>
                      </a:lnTo>
                      <a:lnTo>
                        <a:pt x="389" y="2001"/>
                      </a:lnTo>
                      <a:lnTo>
                        <a:pt x="390" y="1999"/>
                      </a:lnTo>
                      <a:lnTo>
                        <a:pt x="392" y="1998"/>
                      </a:lnTo>
                      <a:lnTo>
                        <a:pt x="393" y="1995"/>
                      </a:lnTo>
                      <a:lnTo>
                        <a:pt x="393" y="1991"/>
                      </a:lnTo>
                      <a:lnTo>
                        <a:pt x="393" y="1989"/>
                      </a:lnTo>
                      <a:lnTo>
                        <a:pt x="395" y="1986"/>
                      </a:lnTo>
                      <a:lnTo>
                        <a:pt x="398" y="1985"/>
                      </a:lnTo>
                      <a:lnTo>
                        <a:pt x="400" y="1984"/>
                      </a:lnTo>
                      <a:lnTo>
                        <a:pt x="402" y="1983"/>
                      </a:lnTo>
                      <a:lnTo>
                        <a:pt x="404" y="1981"/>
                      </a:lnTo>
                      <a:lnTo>
                        <a:pt x="406" y="1978"/>
                      </a:lnTo>
                      <a:lnTo>
                        <a:pt x="407" y="1976"/>
                      </a:lnTo>
                      <a:lnTo>
                        <a:pt x="408" y="1974"/>
                      </a:lnTo>
                      <a:lnTo>
                        <a:pt x="409" y="1971"/>
                      </a:lnTo>
                      <a:lnTo>
                        <a:pt x="411" y="1969"/>
                      </a:lnTo>
                      <a:lnTo>
                        <a:pt x="409" y="1967"/>
                      </a:lnTo>
                      <a:lnTo>
                        <a:pt x="408" y="1965"/>
                      </a:lnTo>
                      <a:lnTo>
                        <a:pt x="407" y="1964"/>
                      </a:lnTo>
                      <a:lnTo>
                        <a:pt x="405" y="1962"/>
                      </a:lnTo>
                      <a:lnTo>
                        <a:pt x="403" y="1959"/>
                      </a:lnTo>
                      <a:lnTo>
                        <a:pt x="400" y="1956"/>
                      </a:lnTo>
                      <a:lnTo>
                        <a:pt x="397" y="1954"/>
                      </a:lnTo>
                      <a:lnTo>
                        <a:pt x="393" y="1951"/>
                      </a:lnTo>
                      <a:lnTo>
                        <a:pt x="389" y="1947"/>
                      </a:lnTo>
                      <a:lnTo>
                        <a:pt x="384" y="1944"/>
                      </a:lnTo>
                      <a:lnTo>
                        <a:pt x="383" y="1944"/>
                      </a:lnTo>
                      <a:lnTo>
                        <a:pt x="380" y="1943"/>
                      </a:lnTo>
                      <a:lnTo>
                        <a:pt x="378" y="1939"/>
                      </a:lnTo>
                      <a:lnTo>
                        <a:pt x="376" y="1936"/>
                      </a:lnTo>
                      <a:lnTo>
                        <a:pt x="375" y="1934"/>
                      </a:lnTo>
                      <a:lnTo>
                        <a:pt x="372" y="1933"/>
                      </a:lnTo>
                      <a:lnTo>
                        <a:pt x="370" y="1927"/>
                      </a:lnTo>
                      <a:lnTo>
                        <a:pt x="368" y="1923"/>
                      </a:lnTo>
                      <a:lnTo>
                        <a:pt x="364" y="1921"/>
                      </a:lnTo>
                      <a:lnTo>
                        <a:pt x="361" y="1921"/>
                      </a:lnTo>
                      <a:lnTo>
                        <a:pt x="357" y="1920"/>
                      </a:lnTo>
                      <a:lnTo>
                        <a:pt x="352" y="1918"/>
                      </a:lnTo>
                      <a:lnTo>
                        <a:pt x="350" y="1916"/>
                      </a:lnTo>
                      <a:lnTo>
                        <a:pt x="347" y="1913"/>
                      </a:lnTo>
                      <a:lnTo>
                        <a:pt x="345" y="1912"/>
                      </a:lnTo>
                      <a:lnTo>
                        <a:pt x="345" y="1911"/>
                      </a:lnTo>
                      <a:lnTo>
                        <a:pt x="341" y="1908"/>
                      </a:lnTo>
                      <a:lnTo>
                        <a:pt x="336" y="1905"/>
                      </a:lnTo>
                      <a:lnTo>
                        <a:pt x="330" y="1904"/>
                      </a:lnTo>
                      <a:lnTo>
                        <a:pt x="327" y="1904"/>
                      </a:lnTo>
                      <a:lnTo>
                        <a:pt x="321" y="1904"/>
                      </a:lnTo>
                      <a:lnTo>
                        <a:pt x="312" y="1905"/>
                      </a:lnTo>
                      <a:lnTo>
                        <a:pt x="305" y="1906"/>
                      </a:lnTo>
                      <a:lnTo>
                        <a:pt x="296" y="1906"/>
                      </a:lnTo>
                      <a:lnTo>
                        <a:pt x="287" y="1906"/>
                      </a:lnTo>
                      <a:lnTo>
                        <a:pt x="276" y="1906"/>
                      </a:lnTo>
                      <a:lnTo>
                        <a:pt x="267" y="1906"/>
                      </a:lnTo>
                      <a:lnTo>
                        <a:pt x="259" y="1907"/>
                      </a:lnTo>
                      <a:lnTo>
                        <a:pt x="251" y="1908"/>
                      </a:lnTo>
                      <a:lnTo>
                        <a:pt x="244" y="1906"/>
                      </a:lnTo>
                      <a:lnTo>
                        <a:pt x="238" y="1903"/>
                      </a:lnTo>
                      <a:lnTo>
                        <a:pt x="232" y="1898"/>
                      </a:lnTo>
                      <a:lnTo>
                        <a:pt x="225" y="1893"/>
                      </a:lnTo>
                      <a:lnTo>
                        <a:pt x="222" y="1887"/>
                      </a:lnTo>
                      <a:lnTo>
                        <a:pt x="218" y="1880"/>
                      </a:lnTo>
                      <a:lnTo>
                        <a:pt x="217" y="1879"/>
                      </a:lnTo>
                      <a:lnTo>
                        <a:pt x="216" y="1878"/>
                      </a:lnTo>
                      <a:lnTo>
                        <a:pt x="215" y="1877"/>
                      </a:lnTo>
                      <a:lnTo>
                        <a:pt x="213" y="1872"/>
                      </a:lnTo>
                      <a:lnTo>
                        <a:pt x="211" y="1871"/>
                      </a:lnTo>
                      <a:lnTo>
                        <a:pt x="210" y="1869"/>
                      </a:lnTo>
                      <a:lnTo>
                        <a:pt x="210" y="1867"/>
                      </a:lnTo>
                      <a:lnTo>
                        <a:pt x="211" y="1862"/>
                      </a:lnTo>
                      <a:lnTo>
                        <a:pt x="211" y="1858"/>
                      </a:lnTo>
                      <a:lnTo>
                        <a:pt x="211" y="1856"/>
                      </a:lnTo>
                      <a:lnTo>
                        <a:pt x="212" y="1852"/>
                      </a:lnTo>
                      <a:lnTo>
                        <a:pt x="212" y="1851"/>
                      </a:lnTo>
                      <a:lnTo>
                        <a:pt x="213" y="1846"/>
                      </a:lnTo>
                      <a:lnTo>
                        <a:pt x="214" y="1844"/>
                      </a:lnTo>
                      <a:lnTo>
                        <a:pt x="214" y="1841"/>
                      </a:lnTo>
                      <a:lnTo>
                        <a:pt x="215" y="1840"/>
                      </a:lnTo>
                      <a:lnTo>
                        <a:pt x="216" y="1836"/>
                      </a:lnTo>
                      <a:lnTo>
                        <a:pt x="217" y="1835"/>
                      </a:lnTo>
                      <a:lnTo>
                        <a:pt x="218" y="1834"/>
                      </a:lnTo>
                      <a:lnTo>
                        <a:pt x="219" y="1833"/>
                      </a:lnTo>
                      <a:lnTo>
                        <a:pt x="221" y="1831"/>
                      </a:lnTo>
                      <a:lnTo>
                        <a:pt x="222" y="1830"/>
                      </a:lnTo>
                      <a:lnTo>
                        <a:pt x="223" y="1828"/>
                      </a:lnTo>
                      <a:lnTo>
                        <a:pt x="221" y="1825"/>
                      </a:lnTo>
                      <a:lnTo>
                        <a:pt x="220" y="1822"/>
                      </a:lnTo>
                      <a:lnTo>
                        <a:pt x="219" y="1820"/>
                      </a:lnTo>
                      <a:lnTo>
                        <a:pt x="218" y="1818"/>
                      </a:lnTo>
                      <a:lnTo>
                        <a:pt x="218" y="1816"/>
                      </a:lnTo>
                      <a:lnTo>
                        <a:pt x="218" y="1815"/>
                      </a:lnTo>
                      <a:lnTo>
                        <a:pt x="219" y="1812"/>
                      </a:lnTo>
                      <a:lnTo>
                        <a:pt x="219" y="1810"/>
                      </a:lnTo>
                      <a:lnTo>
                        <a:pt x="220" y="1807"/>
                      </a:lnTo>
                      <a:lnTo>
                        <a:pt x="220" y="1805"/>
                      </a:lnTo>
                      <a:lnTo>
                        <a:pt x="221" y="1804"/>
                      </a:lnTo>
                      <a:lnTo>
                        <a:pt x="221" y="1802"/>
                      </a:lnTo>
                      <a:lnTo>
                        <a:pt x="221" y="1801"/>
                      </a:lnTo>
                      <a:lnTo>
                        <a:pt x="222" y="1799"/>
                      </a:lnTo>
                      <a:lnTo>
                        <a:pt x="223" y="1798"/>
                      </a:lnTo>
                      <a:lnTo>
                        <a:pt x="225" y="1796"/>
                      </a:lnTo>
                      <a:lnTo>
                        <a:pt x="225" y="1794"/>
                      </a:lnTo>
                      <a:lnTo>
                        <a:pt x="225" y="1793"/>
                      </a:lnTo>
                      <a:lnTo>
                        <a:pt x="225" y="1791"/>
                      </a:lnTo>
                      <a:lnTo>
                        <a:pt x="224" y="1789"/>
                      </a:lnTo>
                      <a:lnTo>
                        <a:pt x="224" y="1786"/>
                      </a:lnTo>
                      <a:lnTo>
                        <a:pt x="224" y="1784"/>
                      </a:lnTo>
                      <a:lnTo>
                        <a:pt x="223" y="1782"/>
                      </a:lnTo>
                      <a:lnTo>
                        <a:pt x="224" y="1780"/>
                      </a:lnTo>
                      <a:lnTo>
                        <a:pt x="225" y="1776"/>
                      </a:lnTo>
                      <a:lnTo>
                        <a:pt x="226" y="1775"/>
                      </a:lnTo>
                      <a:lnTo>
                        <a:pt x="227" y="1773"/>
                      </a:lnTo>
                      <a:lnTo>
                        <a:pt x="229" y="1772"/>
                      </a:lnTo>
                      <a:lnTo>
                        <a:pt x="230" y="1770"/>
                      </a:lnTo>
                      <a:lnTo>
                        <a:pt x="231" y="1769"/>
                      </a:lnTo>
                      <a:lnTo>
                        <a:pt x="232" y="1767"/>
                      </a:lnTo>
                      <a:lnTo>
                        <a:pt x="233" y="1766"/>
                      </a:lnTo>
                      <a:lnTo>
                        <a:pt x="234" y="1765"/>
                      </a:lnTo>
                      <a:lnTo>
                        <a:pt x="235" y="1764"/>
                      </a:lnTo>
                      <a:lnTo>
                        <a:pt x="237" y="1763"/>
                      </a:lnTo>
                      <a:lnTo>
                        <a:pt x="237" y="1760"/>
                      </a:lnTo>
                      <a:lnTo>
                        <a:pt x="237" y="1759"/>
                      </a:lnTo>
                      <a:lnTo>
                        <a:pt x="237" y="1755"/>
                      </a:lnTo>
                      <a:lnTo>
                        <a:pt x="237" y="1752"/>
                      </a:lnTo>
                      <a:lnTo>
                        <a:pt x="234" y="1750"/>
                      </a:lnTo>
                      <a:lnTo>
                        <a:pt x="233" y="1746"/>
                      </a:lnTo>
                      <a:lnTo>
                        <a:pt x="233" y="1741"/>
                      </a:lnTo>
                      <a:lnTo>
                        <a:pt x="234" y="1739"/>
                      </a:lnTo>
                      <a:lnTo>
                        <a:pt x="235" y="1735"/>
                      </a:lnTo>
                      <a:lnTo>
                        <a:pt x="234" y="1731"/>
                      </a:lnTo>
                      <a:lnTo>
                        <a:pt x="233" y="1727"/>
                      </a:lnTo>
                      <a:lnTo>
                        <a:pt x="234" y="1723"/>
                      </a:lnTo>
                      <a:lnTo>
                        <a:pt x="235" y="1721"/>
                      </a:lnTo>
                      <a:lnTo>
                        <a:pt x="236" y="1719"/>
                      </a:lnTo>
                      <a:lnTo>
                        <a:pt x="237" y="1716"/>
                      </a:lnTo>
                      <a:lnTo>
                        <a:pt x="239" y="1714"/>
                      </a:lnTo>
                      <a:lnTo>
                        <a:pt x="241" y="1712"/>
                      </a:lnTo>
                      <a:lnTo>
                        <a:pt x="243" y="1707"/>
                      </a:lnTo>
                      <a:lnTo>
                        <a:pt x="247" y="1702"/>
                      </a:lnTo>
                      <a:lnTo>
                        <a:pt x="250" y="1697"/>
                      </a:lnTo>
                      <a:lnTo>
                        <a:pt x="253" y="1695"/>
                      </a:lnTo>
                      <a:lnTo>
                        <a:pt x="255" y="1691"/>
                      </a:lnTo>
                      <a:lnTo>
                        <a:pt x="256" y="1687"/>
                      </a:lnTo>
                      <a:lnTo>
                        <a:pt x="256" y="1685"/>
                      </a:lnTo>
                      <a:lnTo>
                        <a:pt x="253" y="1684"/>
                      </a:lnTo>
                      <a:lnTo>
                        <a:pt x="250" y="1683"/>
                      </a:lnTo>
                      <a:lnTo>
                        <a:pt x="251" y="1680"/>
                      </a:lnTo>
                      <a:lnTo>
                        <a:pt x="253" y="1677"/>
                      </a:lnTo>
                      <a:lnTo>
                        <a:pt x="254" y="1674"/>
                      </a:lnTo>
                      <a:lnTo>
                        <a:pt x="256" y="1672"/>
                      </a:lnTo>
                      <a:lnTo>
                        <a:pt x="255" y="1670"/>
                      </a:lnTo>
                      <a:lnTo>
                        <a:pt x="257" y="1667"/>
                      </a:lnTo>
                      <a:lnTo>
                        <a:pt x="259" y="1664"/>
                      </a:lnTo>
                      <a:lnTo>
                        <a:pt x="260" y="1660"/>
                      </a:lnTo>
                      <a:lnTo>
                        <a:pt x="261" y="1655"/>
                      </a:lnTo>
                      <a:lnTo>
                        <a:pt x="263" y="1648"/>
                      </a:lnTo>
                      <a:lnTo>
                        <a:pt x="266" y="1641"/>
                      </a:lnTo>
                      <a:lnTo>
                        <a:pt x="268" y="1633"/>
                      </a:lnTo>
                      <a:lnTo>
                        <a:pt x="271" y="1625"/>
                      </a:lnTo>
                      <a:lnTo>
                        <a:pt x="271" y="1619"/>
                      </a:lnTo>
                      <a:lnTo>
                        <a:pt x="271" y="1613"/>
                      </a:lnTo>
                      <a:lnTo>
                        <a:pt x="270" y="1606"/>
                      </a:lnTo>
                      <a:lnTo>
                        <a:pt x="271" y="1600"/>
                      </a:lnTo>
                      <a:lnTo>
                        <a:pt x="270" y="1594"/>
                      </a:lnTo>
                      <a:lnTo>
                        <a:pt x="271" y="1591"/>
                      </a:lnTo>
                      <a:lnTo>
                        <a:pt x="272" y="1586"/>
                      </a:lnTo>
                      <a:lnTo>
                        <a:pt x="272" y="1579"/>
                      </a:lnTo>
                      <a:lnTo>
                        <a:pt x="272" y="1573"/>
                      </a:lnTo>
                      <a:lnTo>
                        <a:pt x="272" y="1567"/>
                      </a:lnTo>
                      <a:lnTo>
                        <a:pt x="273" y="1561"/>
                      </a:lnTo>
                      <a:lnTo>
                        <a:pt x="274" y="1554"/>
                      </a:lnTo>
                      <a:lnTo>
                        <a:pt x="275" y="1548"/>
                      </a:lnTo>
                      <a:lnTo>
                        <a:pt x="276" y="1541"/>
                      </a:lnTo>
                      <a:lnTo>
                        <a:pt x="277" y="1535"/>
                      </a:lnTo>
                      <a:lnTo>
                        <a:pt x="279" y="1527"/>
                      </a:lnTo>
                      <a:lnTo>
                        <a:pt x="280" y="1519"/>
                      </a:lnTo>
                      <a:lnTo>
                        <a:pt x="281" y="1512"/>
                      </a:lnTo>
                      <a:lnTo>
                        <a:pt x="283" y="1506"/>
                      </a:lnTo>
                      <a:lnTo>
                        <a:pt x="284" y="1500"/>
                      </a:lnTo>
                      <a:lnTo>
                        <a:pt x="285" y="1495"/>
                      </a:lnTo>
                      <a:lnTo>
                        <a:pt x="287" y="1487"/>
                      </a:lnTo>
                      <a:lnTo>
                        <a:pt x="288" y="1480"/>
                      </a:lnTo>
                      <a:lnTo>
                        <a:pt x="285" y="1476"/>
                      </a:lnTo>
                      <a:lnTo>
                        <a:pt x="282" y="1473"/>
                      </a:lnTo>
                      <a:lnTo>
                        <a:pt x="278" y="1470"/>
                      </a:lnTo>
                      <a:lnTo>
                        <a:pt x="273" y="1465"/>
                      </a:lnTo>
                      <a:lnTo>
                        <a:pt x="268" y="1460"/>
                      </a:lnTo>
                      <a:lnTo>
                        <a:pt x="262" y="1455"/>
                      </a:lnTo>
                      <a:lnTo>
                        <a:pt x="259" y="1452"/>
                      </a:lnTo>
                      <a:lnTo>
                        <a:pt x="253" y="1447"/>
                      </a:lnTo>
                      <a:lnTo>
                        <a:pt x="248" y="1442"/>
                      </a:lnTo>
                      <a:lnTo>
                        <a:pt x="244" y="1439"/>
                      </a:lnTo>
                      <a:lnTo>
                        <a:pt x="240" y="1433"/>
                      </a:lnTo>
                      <a:lnTo>
                        <a:pt x="236" y="1429"/>
                      </a:lnTo>
                      <a:lnTo>
                        <a:pt x="233" y="1424"/>
                      </a:lnTo>
                      <a:lnTo>
                        <a:pt x="230" y="1420"/>
                      </a:lnTo>
                      <a:lnTo>
                        <a:pt x="227" y="1415"/>
                      </a:lnTo>
                      <a:lnTo>
                        <a:pt x="224" y="1410"/>
                      </a:lnTo>
                      <a:lnTo>
                        <a:pt x="222" y="1403"/>
                      </a:lnTo>
                      <a:lnTo>
                        <a:pt x="220" y="1396"/>
                      </a:lnTo>
                      <a:lnTo>
                        <a:pt x="220" y="1389"/>
                      </a:lnTo>
                      <a:lnTo>
                        <a:pt x="220" y="1383"/>
                      </a:lnTo>
                      <a:lnTo>
                        <a:pt x="222" y="1381"/>
                      </a:lnTo>
                      <a:lnTo>
                        <a:pt x="226" y="1378"/>
                      </a:lnTo>
                      <a:lnTo>
                        <a:pt x="230" y="1375"/>
                      </a:lnTo>
                      <a:lnTo>
                        <a:pt x="234" y="1373"/>
                      </a:lnTo>
                      <a:lnTo>
                        <a:pt x="238" y="1372"/>
                      </a:lnTo>
                      <a:lnTo>
                        <a:pt x="241" y="1369"/>
                      </a:lnTo>
                      <a:lnTo>
                        <a:pt x="245" y="1365"/>
                      </a:lnTo>
                      <a:lnTo>
                        <a:pt x="247" y="1361"/>
                      </a:lnTo>
                      <a:lnTo>
                        <a:pt x="249" y="1357"/>
                      </a:lnTo>
                      <a:lnTo>
                        <a:pt x="251" y="1353"/>
                      </a:lnTo>
                      <a:lnTo>
                        <a:pt x="253" y="1349"/>
                      </a:lnTo>
                      <a:lnTo>
                        <a:pt x="255" y="1346"/>
                      </a:lnTo>
                      <a:lnTo>
                        <a:pt x="257" y="1341"/>
                      </a:lnTo>
                      <a:lnTo>
                        <a:pt x="259" y="1337"/>
                      </a:lnTo>
                      <a:lnTo>
                        <a:pt x="262" y="1333"/>
                      </a:lnTo>
                      <a:lnTo>
                        <a:pt x="266" y="1328"/>
                      </a:lnTo>
                      <a:lnTo>
                        <a:pt x="269" y="1325"/>
                      </a:lnTo>
                      <a:lnTo>
                        <a:pt x="272" y="1319"/>
                      </a:lnTo>
                      <a:lnTo>
                        <a:pt x="273" y="1314"/>
                      </a:lnTo>
                      <a:lnTo>
                        <a:pt x="275" y="1313"/>
                      </a:lnTo>
                      <a:lnTo>
                        <a:pt x="277" y="1311"/>
                      </a:lnTo>
                      <a:lnTo>
                        <a:pt x="279" y="1310"/>
                      </a:lnTo>
                      <a:lnTo>
                        <a:pt x="281" y="1308"/>
                      </a:lnTo>
                      <a:lnTo>
                        <a:pt x="282" y="1306"/>
                      </a:lnTo>
                      <a:lnTo>
                        <a:pt x="283" y="1305"/>
                      </a:lnTo>
                      <a:lnTo>
                        <a:pt x="284" y="1303"/>
                      </a:lnTo>
                      <a:lnTo>
                        <a:pt x="284" y="1300"/>
                      </a:lnTo>
                      <a:lnTo>
                        <a:pt x="284" y="1298"/>
                      </a:lnTo>
                      <a:lnTo>
                        <a:pt x="285" y="1296"/>
                      </a:lnTo>
                      <a:lnTo>
                        <a:pt x="287" y="1295"/>
                      </a:lnTo>
                      <a:lnTo>
                        <a:pt x="289" y="1295"/>
                      </a:lnTo>
                      <a:lnTo>
                        <a:pt x="290" y="1292"/>
                      </a:lnTo>
                      <a:lnTo>
                        <a:pt x="291" y="1290"/>
                      </a:lnTo>
                      <a:lnTo>
                        <a:pt x="292" y="1286"/>
                      </a:lnTo>
                      <a:lnTo>
                        <a:pt x="293" y="1285"/>
                      </a:lnTo>
                      <a:lnTo>
                        <a:pt x="294" y="1283"/>
                      </a:lnTo>
                      <a:lnTo>
                        <a:pt x="295" y="1281"/>
                      </a:lnTo>
                      <a:lnTo>
                        <a:pt x="296" y="1280"/>
                      </a:lnTo>
                      <a:lnTo>
                        <a:pt x="294" y="1278"/>
                      </a:lnTo>
                      <a:lnTo>
                        <a:pt x="291" y="1277"/>
                      </a:lnTo>
                      <a:lnTo>
                        <a:pt x="285" y="1273"/>
                      </a:lnTo>
                      <a:lnTo>
                        <a:pt x="282" y="1270"/>
                      </a:lnTo>
                      <a:lnTo>
                        <a:pt x="279" y="1267"/>
                      </a:lnTo>
                      <a:lnTo>
                        <a:pt x="274" y="1266"/>
                      </a:lnTo>
                      <a:lnTo>
                        <a:pt x="273" y="1264"/>
                      </a:lnTo>
                      <a:lnTo>
                        <a:pt x="271" y="1263"/>
                      </a:lnTo>
                      <a:lnTo>
                        <a:pt x="270" y="1262"/>
                      </a:lnTo>
                      <a:lnTo>
                        <a:pt x="268" y="1260"/>
                      </a:lnTo>
                      <a:lnTo>
                        <a:pt x="267" y="1258"/>
                      </a:lnTo>
                      <a:lnTo>
                        <a:pt x="266" y="1257"/>
                      </a:lnTo>
                      <a:lnTo>
                        <a:pt x="266" y="1255"/>
                      </a:lnTo>
                      <a:lnTo>
                        <a:pt x="266" y="1252"/>
                      </a:lnTo>
                      <a:lnTo>
                        <a:pt x="264" y="1248"/>
                      </a:lnTo>
                      <a:lnTo>
                        <a:pt x="262" y="1247"/>
                      </a:lnTo>
                      <a:lnTo>
                        <a:pt x="260" y="1245"/>
                      </a:lnTo>
                      <a:lnTo>
                        <a:pt x="254" y="1241"/>
                      </a:lnTo>
                      <a:lnTo>
                        <a:pt x="251" y="1238"/>
                      </a:lnTo>
                      <a:lnTo>
                        <a:pt x="247" y="1235"/>
                      </a:lnTo>
                      <a:lnTo>
                        <a:pt x="243" y="1233"/>
                      </a:lnTo>
                      <a:lnTo>
                        <a:pt x="237" y="1229"/>
                      </a:lnTo>
                      <a:lnTo>
                        <a:pt x="232" y="1227"/>
                      </a:lnTo>
                      <a:lnTo>
                        <a:pt x="227" y="1224"/>
                      </a:lnTo>
                      <a:lnTo>
                        <a:pt x="223" y="1222"/>
                      </a:lnTo>
                      <a:lnTo>
                        <a:pt x="218" y="1220"/>
                      </a:lnTo>
                      <a:lnTo>
                        <a:pt x="212" y="1218"/>
                      </a:lnTo>
                      <a:lnTo>
                        <a:pt x="208" y="1217"/>
                      </a:lnTo>
                      <a:lnTo>
                        <a:pt x="201" y="1214"/>
                      </a:lnTo>
                      <a:lnTo>
                        <a:pt x="195" y="1211"/>
                      </a:lnTo>
                      <a:lnTo>
                        <a:pt x="190" y="1209"/>
                      </a:lnTo>
                      <a:lnTo>
                        <a:pt x="186" y="1208"/>
                      </a:lnTo>
                      <a:lnTo>
                        <a:pt x="179" y="1207"/>
                      </a:lnTo>
                      <a:lnTo>
                        <a:pt x="176" y="1205"/>
                      </a:lnTo>
                      <a:lnTo>
                        <a:pt x="172" y="1204"/>
                      </a:lnTo>
                      <a:lnTo>
                        <a:pt x="169" y="1203"/>
                      </a:lnTo>
                      <a:lnTo>
                        <a:pt x="167" y="1202"/>
                      </a:lnTo>
                      <a:lnTo>
                        <a:pt x="162" y="1201"/>
                      </a:lnTo>
                      <a:lnTo>
                        <a:pt x="158" y="1200"/>
                      </a:lnTo>
                      <a:lnTo>
                        <a:pt x="155" y="1199"/>
                      </a:lnTo>
                      <a:lnTo>
                        <a:pt x="150" y="1198"/>
                      </a:lnTo>
                      <a:lnTo>
                        <a:pt x="146" y="1195"/>
                      </a:lnTo>
                      <a:lnTo>
                        <a:pt x="140" y="1193"/>
                      </a:lnTo>
                      <a:lnTo>
                        <a:pt x="135" y="1191"/>
                      </a:lnTo>
                      <a:lnTo>
                        <a:pt x="131" y="1188"/>
                      </a:lnTo>
                      <a:lnTo>
                        <a:pt x="125" y="1185"/>
                      </a:lnTo>
                      <a:lnTo>
                        <a:pt x="121" y="1182"/>
                      </a:lnTo>
                      <a:lnTo>
                        <a:pt x="116" y="1179"/>
                      </a:lnTo>
                      <a:lnTo>
                        <a:pt x="111" y="1176"/>
                      </a:lnTo>
                      <a:lnTo>
                        <a:pt x="107" y="1173"/>
                      </a:lnTo>
                      <a:lnTo>
                        <a:pt x="102" y="1168"/>
                      </a:lnTo>
                      <a:lnTo>
                        <a:pt x="98" y="1164"/>
                      </a:lnTo>
                      <a:lnTo>
                        <a:pt x="95" y="1160"/>
                      </a:lnTo>
                      <a:lnTo>
                        <a:pt x="92" y="1156"/>
                      </a:lnTo>
                      <a:lnTo>
                        <a:pt x="90" y="1152"/>
                      </a:lnTo>
                      <a:lnTo>
                        <a:pt x="87" y="1149"/>
                      </a:lnTo>
                      <a:lnTo>
                        <a:pt x="84" y="1143"/>
                      </a:lnTo>
                      <a:lnTo>
                        <a:pt x="81" y="1138"/>
                      </a:lnTo>
                      <a:lnTo>
                        <a:pt x="77" y="1131"/>
                      </a:lnTo>
                      <a:lnTo>
                        <a:pt x="73" y="1126"/>
                      </a:lnTo>
                      <a:lnTo>
                        <a:pt x="70" y="1121"/>
                      </a:lnTo>
                      <a:lnTo>
                        <a:pt x="66" y="1116"/>
                      </a:lnTo>
                      <a:lnTo>
                        <a:pt x="63" y="1112"/>
                      </a:lnTo>
                      <a:lnTo>
                        <a:pt x="61" y="1107"/>
                      </a:lnTo>
                      <a:lnTo>
                        <a:pt x="59" y="1102"/>
                      </a:lnTo>
                      <a:lnTo>
                        <a:pt x="57" y="1096"/>
                      </a:lnTo>
                      <a:lnTo>
                        <a:pt x="55" y="1093"/>
                      </a:lnTo>
                      <a:lnTo>
                        <a:pt x="55" y="1091"/>
                      </a:lnTo>
                      <a:lnTo>
                        <a:pt x="55" y="1087"/>
                      </a:lnTo>
                      <a:lnTo>
                        <a:pt x="55" y="1082"/>
                      </a:lnTo>
                      <a:lnTo>
                        <a:pt x="57" y="1077"/>
                      </a:lnTo>
                      <a:lnTo>
                        <a:pt x="58" y="1071"/>
                      </a:lnTo>
                      <a:lnTo>
                        <a:pt x="59" y="1066"/>
                      </a:lnTo>
                      <a:lnTo>
                        <a:pt x="59" y="1062"/>
                      </a:lnTo>
                      <a:lnTo>
                        <a:pt x="60" y="1057"/>
                      </a:lnTo>
                      <a:lnTo>
                        <a:pt x="61" y="1054"/>
                      </a:lnTo>
                      <a:lnTo>
                        <a:pt x="62" y="1049"/>
                      </a:lnTo>
                      <a:lnTo>
                        <a:pt x="62" y="1045"/>
                      </a:lnTo>
                      <a:lnTo>
                        <a:pt x="62" y="1039"/>
                      </a:lnTo>
                      <a:lnTo>
                        <a:pt x="62" y="1034"/>
                      </a:lnTo>
                      <a:lnTo>
                        <a:pt x="62" y="1028"/>
                      </a:lnTo>
                      <a:lnTo>
                        <a:pt x="62" y="1023"/>
                      </a:lnTo>
                      <a:lnTo>
                        <a:pt x="61" y="1018"/>
                      </a:lnTo>
                      <a:lnTo>
                        <a:pt x="61" y="1013"/>
                      </a:lnTo>
                      <a:lnTo>
                        <a:pt x="59" y="1009"/>
                      </a:lnTo>
                      <a:lnTo>
                        <a:pt x="59" y="1007"/>
                      </a:lnTo>
                      <a:lnTo>
                        <a:pt x="50" y="1001"/>
                      </a:lnTo>
                      <a:lnTo>
                        <a:pt x="35" y="998"/>
                      </a:lnTo>
                      <a:lnTo>
                        <a:pt x="29" y="997"/>
                      </a:lnTo>
                      <a:lnTo>
                        <a:pt x="23" y="995"/>
                      </a:lnTo>
                      <a:lnTo>
                        <a:pt x="17" y="989"/>
                      </a:lnTo>
                      <a:lnTo>
                        <a:pt x="11" y="985"/>
                      </a:lnTo>
                      <a:lnTo>
                        <a:pt x="6" y="978"/>
                      </a:lnTo>
                      <a:lnTo>
                        <a:pt x="5" y="975"/>
                      </a:lnTo>
                      <a:lnTo>
                        <a:pt x="4" y="972"/>
                      </a:lnTo>
                      <a:lnTo>
                        <a:pt x="1" y="965"/>
                      </a:lnTo>
                      <a:lnTo>
                        <a:pt x="0" y="963"/>
                      </a:lnTo>
                      <a:lnTo>
                        <a:pt x="4" y="963"/>
                      </a:lnTo>
                      <a:lnTo>
                        <a:pt x="3" y="955"/>
                      </a:lnTo>
                      <a:lnTo>
                        <a:pt x="1" y="938"/>
                      </a:lnTo>
                      <a:lnTo>
                        <a:pt x="0" y="929"/>
                      </a:lnTo>
                      <a:lnTo>
                        <a:pt x="1" y="922"/>
                      </a:lnTo>
                      <a:lnTo>
                        <a:pt x="2" y="916"/>
                      </a:lnTo>
                      <a:lnTo>
                        <a:pt x="4" y="908"/>
                      </a:lnTo>
                      <a:lnTo>
                        <a:pt x="8" y="895"/>
                      </a:lnTo>
                      <a:lnTo>
                        <a:pt x="13" y="871"/>
                      </a:lnTo>
                      <a:lnTo>
                        <a:pt x="24" y="840"/>
                      </a:lnTo>
                      <a:lnTo>
                        <a:pt x="25" y="835"/>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28" name="Freeform 13">
                  <a:extLst>
                    <a:ext uri="{FF2B5EF4-FFF2-40B4-BE49-F238E27FC236}">
                      <a16:creationId xmlns:a16="http://schemas.microsoft.com/office/drawing/2014/main" id="{4BC452B8-5129-9B1A-89ED-683710BDD3C9}"/>
                    </a:ext>
                  </a:extLst>
                </p:cNvPr>
                <p:cNvSpPr>
                  <a:spLocks/>
                </p:cNvSpPr>
                <p:nvPr/>
              </p:nvSpPr>
              <p:spPr bwMode="auto">
                <a:xfrm>
                  <a:off x="495" y="2608"/>
                  <a:ext cx="1607" cy="869"/>
                </a:xfrm>
                <a:custGeom>
                  <a:avLst/>
                  <a:gdLst>
                    <a:gd name="T0" fmla="*/ 1735 w 4429"/>
                    <a:gd name="T1" fmla="*/ 240 h 2396"/>
                    <a:gd name="T2" fmla="*/ 1697 w 4429"/>
                    <a:gd name="T3" fmla="*/ 629 h 2396"/>
                    <a:gd name="T4" fmla="*/ 1961 w 4429"/>
                    <a:gd name="T5" fmla="*/ 611 h 2396"/>
                    <a:gd name="T6" fmla="*/ 2082 w 4429"/>
                    <a:gd name="T7" fmla="*/ 313 h 2396"/>
                    <a:gd name="T8" fmla="*/ 2520 w 4429"/>
                    <a:gd name="T9" fmla="*/ 327 h 2396"/>
                    <a:gd name="T10" fmla="*/ 2629 w 4429"/>
                    <a:gd name="T11" fmla="*/ 403 h 2396"/>
                    <a:gd name="T12" fmla="*/ 2710 w 4429"/>
                    <a:gd name="T13" fmla="*/ 526 h 2396"/>
                    <a:gd name="T14" fmla="*/ 2862 w 4429"/>
                    <a:gd name="T15" fmla="*/ 628 h 2396"/>
                    <a:gd name="T16" fmla="*/ 3010 w 4429"/>
                    <a:gd name="T17" fmla="*/ 552 h 2396"/>
                    <a:gd name="T18" fmla="*/ 3196 w 4429"/>
                    <a:gd name="T19" fmla="*/ 557 h 2396"/>
                    <a:gd name="T20" fmla="*/ 3314 w 4429"/>
                    <a:gd name="T21" fmla="*/ 628 h 2396"/>
                    <a:gd name="T22" fmla="*/ 3449 w 4429"/>
                    <a:gd name="T23" fmla="*/ 667 h 2396"/>
                    <a:gd name="T24" fmla="*/ 3492 w 4429"/>
                    <a:gd name="T25" fmla="*/ 749 h 2396"/>
                    <a:gd name="T26" fmla="*/ 3477 w 4429"/>
                    <a:gd name="T27" fmla="*/ 850 h 2396"/>
                    <a:gd name="T28" fmla="*/ 3642 w 4429"/>
                    <a:gd name="T29" fmla="*/ 909 h 2396"/>
                    <a:gd name="T30" fmla="*/ 3670 w 4429"/>
                    <a:gd name="T31" fmla="*/ 1034 h 2396"/>
                    <a:gd name="T32" fmla="*/ 3832 w 4429"/>
                    <a:gd name="T33" fmla="*/ 1010 h 2396"/>
                    <a:gd name="T34" fmla="*/ 3974 w 4429"/>
                    <a:gd name="T35" fmla="*/ 949 h 2396"/>
                    <a:gd name="T36" fmla="*/ 4081 w 4429"/>
                    <a:gd name="T37" fmla="*/ 881 h 2396"/>
                    <a:gd name="T38" fmla="*/ 4192 w 4429"/>
                    <a:gd name="T39" fmla="*/ 936 h 2396"/>
                    <a:gd name="T40" fmla="*/ 4327 w 4429"/>
                    <a:gd name="T41" fmla="*/ 933 h 2396"/>
                    <a:gd name="T42" fmla="*/ 4416 w 4429"/>
                    <a:gd name="T43" fmla="*/ 1067 h 2396"/>
                    <a:gd name="T44" fmla="*/ 4318 w 4429"/>
                    <a:gd name="T45" fmla="*/ 1334 h 2396"/>
                    <a:gd name="T46" fmla="*/ 4050 w 4429"/>
                    <a:gd name="T47" fmla="*/ 1270 h 2396"/>
                    <a:gd name="T48" fmla="*/ 3886 w 4429"/>
                    <a:gd name="T49" fmla="*/ 1245 h 2396"/>
                    <a:gd name="T50" fmla="*/ 3734 w 4429"/>
                    <a:gd name="T51" fmla="*/ 1345 h 2396"/>
                    <a:gd name="T52" fmla="*/ 3638 w 4429"/>
                    <a:gd name="T53" fmla="*/ 1511 h 2396"/>
                    <a:gd name="T54" fmla="*/ 3539 w 4429"/>
                    <a:gd name="T55" fmla="*/ 1508 h 2396"/>
                    <a:gd name="T56" fmla="*/ 3397 w 4429"/>
                    <a:gd name="T57" fmla="*/ 1585 h 2396"/>
                    <a:gd name="T58" fmla="*/ 3280 w 4429"/>
                    <a:gd name="T59" fmla="*/ 1665 h 2396"/>
                    <a:gd name="T60" fmla="*/ 3221 w 4429"/>
                    <a:gd name="T61" fmla="*/ 1697 h 2396"/>
                    <a:gd name="T62" fmla="*/ 3150 w 4429"/>
                    <a:gd name="T63" fmla="*/ 1786 h 2396"/>
                    <a:gd name="T64" fmla="*/ 3119 w 4429"/>
                    <a:gd name="T65" fmla="*/ 1913 h 2396"/>
                    <a:gd name="T66" fmla="*/ 3053 w 4429"/>
                    <a:gd name="T67" fmla="*/ 2035 h 2396"/>
                    <a:gd name="T68" fmla="*/ 2928 w 4429"/>
                    <a:gd name="T69" fmla="*/ 2077 h 2396"/>
                    <a:gd name="T70" fmla="*/ 2825 w 4429"/>
                    <a:gd name="T71" fmla="*/ 2111 h 2396"/>
                    <a:gd name="T72" fmla="*/ 2747 w 4429"/>
                    <a:gd name="T73" fmla="*/ 2296 h 2396"/>
                    <a:gd name="T74" fmla="*/ 2620 w 4429"/>
                    <a:gd name="T75" fmla="*/ 2383 h 2396"/>
                    <a:gd name="T76" fmla="*/ 2461 w 4429"/>
                    <a:gd name="T77" fmla="*/ 2297 h 2396"/>
                    <a:gd name="T78" fmla="*/ 2374 w 4429"/>
                    <a:gd name="T79" fmla="*/ 2238 h 2396"/>
                    <a:gd name="T80" fmla="*/ 2298 w 4429"/>
                    <a:gd name="T81" fmla="*/ 2219 h 2396"/>
                    <a:gd name="T82" fmla="*/ 2172 w 4429"/>
                    <a:gd name="T83" fmla="*/ 2266 h 2396"/>
                    <a:gd name="T84" fmla="*/ 2058 w 4429"/>
                    <a:gd name="T85" fmla="*/ 2347 h 2396"/>
                    <a:gd name="T86" fmla="*/ 1935 w 4429"/>
                    <a:gd name="T87" fmla="*/ 2281 h 2396"/>
                    <a:gd name="T88" fmla="*/ 1805 w 4429"/>
                    <a:gd name="T89" fmla="*/ 2221 h 2396"/>
                    <a:gd name="T90" fmla="*/ 1724 w 4429"/>
                    <a:gd name="T91" fmla="*/ 2056 h 2396"/>
                    <a:gd name="T92" fmla="*/ 1580 w 4429"/>
                    <a:gd name="T93" fmla="*/ 2063 h 2396"/>
                    <a:gd name="T94" fmla="*/ 1449 w 4429"/>
                    <a:gd name="T95" fmla="*/ 2162 h 2396"/>
                    <a:gd name="T96" fmla="*/ 1265 w 4429"/>
                    <a:gd name="T97" fmla="*/ 2177 h 2396"/>
                    <a:gd name="T98" fmla="*/ 1205 w 4429"/>
                    <a:gd name="T99" fmla="*/ 2059 h 2396"/>
                    <a:gd name="T100" fmla="*/ 1026 w 4429"/>
                    <a:gd name="T101" fmla="*/ 2045 h 2396"/>
                    <a:gd name="T102" fmla="*/ 877 w 4429"/>
                    <a:gd name="T103" fmla="*/ 2027 h 2396"/>
                    <a:gd name="T104" fmla="*/ 761 w 4429"/>
                    <a:gd name="T105" fmla="*/ 2121 h 2396"/>
                    <a:gd name="T106" fmla="*/ 538 w 4429"/>
                    <a:gd name="T107" fmla="*/ 2179 h 2396"/>
                    <a:gd name="T108" fmla="*/ 411 w 4429"/>
                    <a:gd name="T109" fmla="*/ 2075 h 2396"/>
                    <a:gd name="T110" fmla="*/ 239 w 4429"/>
                    <a:gd name="T111" fmla="*/ 1914 h 2396"/>
                    <a:gd name="T112" fmla="*/ 214 w 4429"/>
                    <a:gd name="T113" fmla="*/ 1676 h 2396"/>
                    <a:gd name="T114" fmla="*/ 431 w 4429"/>
                    <a:gd name="T115" fmla="*/ 1166 h 2396"/>
                    <a:gd name="T116" fmla="*/ 365 w 4429"/>
                    <a:gd name="T117" fmla="*/ 712 h 2396"/>
                    <a:gd name="T118" fmla="*/ 308 w 4429"/>
                    <a:gd name="T119" fmla="*/ 445 h 2396"/>
                    <a:gd name="T120" fmla="*/ 704 w 4429"/>
                    <a:gd name="T121" fmla="*/ 218 h 2396"/>
                    <a:gd name="T122" fmla="*/ 1178 w 4429"/>
                    <a:gd name="T123" fmla="*/ 172 h 2396"/>
                    <a:gd name="T124" fmla="*/ 1654 w 4429"/>
                    <a:gd name="T125" fmla="*/ 2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29" h="2396">
                      <a:moveTo>
                        <a:pt x="1674" y="21"/>
                      </a:moveTo>
                      <a:lnTo>
                        <a:pt x="1680" y="29"/>
                      </a:lnTo>
                      <a:lnTo>
                        <a:pt x="1683" y="24"/>
                      </a:lnTo>
                      <a:lnTo>
                        <a:pt x="1685" y="24"/>
                      </a:lnTo>
                      <a:lnTo>
                        <a:pt x="1691" y="29"/>
                      </a:lnTo>
                      <a:lnTo>
                        <a:pt x="1695" y="31"/>
                      </a:lnTo>
                      <a:lnTo>
                        <a:pt x="1699" y="37"/>
                      </a:lnTo>
                      <a:lnTo>
                        <a:pt x="1704" y="47"/>
                      </a:lnTo>
                      <a:lnTo>
                        <a:pt x="1705" y="49"/>
                      </a:lnTo>
                      <a:lnTo>
                        <a:pt x="1708" y="51"/>
                      </a:lnTo>
                      <a:lnTo>
                        <a:pt x="1710" y="57"/>
                      </a:lnTo>
                      <a:lnTo>
                        <a:pt x="1712" y="61"/>
                      </a:lnTo>
                      <a:lnTo>
                        <a:pt x="1712" y="67"/>
                      </a:lnTo>
                      <a:lnTo>
                        <a:pt x="1710" y="71"/>
                      </a:lnTo>
                      <a:lnTo>
                        <a:pt x="1707" y="78"/>
                      </a:lnTo>
                      <a:lnTo>
                        <a:pt x="1705" y="92"/>
                      </a:lnTo>
                      <a:lnTo>
                        <a:pt x="1702" y="99"/>
                      </a:lnTo>
                      <a:lnTo>
                        <a:pt x="1697" y="106"/>
                      </a:lnTo>
                      <a:lnTo>
                        <a:pt x="1691" y="111"/>
                      </a:lnTo>
                      <a:lnTo>
                        <a:pt x="1689" y="115"/>
                      </a:lnTo>
                      <a:lnTo>
                        <a:pt x="1687" y="120"/>
                      </a:lnTo>
                      <a:lnTo>
                        <a:pt x="1687" y="125"/>
                      </a:lnTo>
                      <a:lnTo>
                        <a:pt x="1688" y="135"/>
                      </a:lnTo>
                      <a:lnTo>
                        <a:pt x="1687" y="142"/>
                      </a:lnTo>
                      <a:lnTo>
                        <a:pt x="1684" y="148"/>
                      </a:lnTo>
                      <a:lnTo>
                        <a:pt x="1682" y="151"/>
                      </a:lnTo>
                      <a:lnTo>
                        <a:pt x="1681" y="163"/>
                      </a:lnTo>
                      <a:lnTo>
                        <a:pt x="1683" y="170"/>
                      </a:lnTo>
                      <a:lnTo>
                        <a:pt x="1684" y="173"/>
                      </a:lnTo>
                      <a:lnTo>
                        <a:pt x="1687" y="174"/>
                      </a:lnTo>
                      <a:lnTo>
                        <a:pt x="1692" y="174"/>
                      </a:lnTo>
                      <a:lnTo>
                        <a:pt x="1701" y="176"/>
                      </a:lnTo>
                      <a:lnTo>
                        <a:pt x="1706" y="176"/>
                      </a:lnTo>
                      <a:lnTo>
                        <a:pt x="1711" y="175"/>
                      </a:lnTo>
                      <a:lnTo>
                        <a:pt x="1714" y="175"/>
                      </a:lnTo>
                      <a:lnTo>
                        <a:pt x="1716" y="175"/>
                      </a:lnTo>
                      <a:lnTo>
                        <a:pt x="1719" y="174"/>
                      </a:lnTo>
                      <a:lnTo>
                        <a:pt x="1721" y="174"/>
                      </a:lnTo>
                      <a:lnTo>
                        <a:pt x="1726" y="172"/>
                      </a:lnTo>
                      <a:lnTo>
                        <a:pt x="1731" y="174"/>
                      </a:lnTo>
                      <a:lnTo>
                        <a:pt x="1737" y="176"/>
                      </a:lnTo>
                      <a:lnTo>
                        <a:pt x="1739" y="176"/>
                      </a:lnTo>
                      <a:lnTo>
                        <a:pt x="1744" y="176"/>
                      </a:lnTo>
                      <a:lnTo>
                        <a:pt x="1745" y="177"/>
                      </a:lnTo>
                      <a:lnTo>
                        <a:pt x="1746" y="177"/>
                      </a:lnTo>
                      <a:lnTo>
                        <a:pt x="1751" y="179"/>
                      </a:lnTo>
                      <a:lnTo>
                        <a:pt x="1758" y="179"/>
                      </a:lnTo>
                      <a:lnTo>
                        <a:pt x="1766" y="177"/>
                      </a:lnTo>
                      <a:lnTo>
                        <a:pt x="1766" y="179"/>
                      </a:lnTo>
                      <a:lnTo>
                        <a:pt x="1768" y="184"/>
                      </a:lnTo>
                      <a:lnTo>
                        <a:pt x="1768" y="189"/>
                      </a:lnTo>
                      <a:lnTo>
                        <a:pt x="1766" y="193"/>
                      </a:lnTo>
                      <a:lnTo>
                        <a:pt x="1764" y="198"/>
                      </a:lnTo>
                      <a:lnTo>
                        <a:pt x="1760" y="208"/>
                      </a:lnTo>
                      <a:lnTo>
                        <a:pt x="1757" y="212"/>
                      </a:lnTo>
                      <a:lnTo>
                        <a:pt x="1755" y="217"/>
                      </a:lnTo>
                      <a:lnTo>
                        <a:pt x="1752" y="221"/>
                      </a:lnTo>
                      <a:lnTo>
                        <a:pt x="1749" y="225"/>
                      </a:lnTo>
                      <a:lnTo>
                        <a:pt x="1744" y="226"/>
                      </a:lnTo>
                      <a:lnTo>
                        <a:pt x="1739" y="227"/>
                      </a:lnTo>
                      <a:lnTo>
                        <a:pt x="1736" y="228"/>
                      </a:lnTo>
                      <a:lnTo>
                        <a:pt x="1733" y="228"/>
                      </a:lnTo>
                      <a:lnTo>
                        <a:pt x="1730" y="229"/>
                      </a:lnTo>
                      <a:lnTo>
                        <a:pt x="1729" y="230"/>
                      </a:lnTo>
                      <a:lnTo>
                        <a:pt x="1728" y="232"/>
                      </a:lnTo>
                      <a:lnTo>
                        <a:pt x="1729" y="234"/>
                      </a:lnTo>
                      <a:lnTo>
                        <a:pt x="1732" y="238"/>
                      </a:lnTo>
                      <a:lnTo>
                        <a:pt x="1735" y="240"/>
                      </a:lnTo>
                      <a:lnTo>
                        <a:pt x="1739" y="244"/>
                      </a:lnTo>
                      <a:lnTo>
                        <a:pt x="1741" y="249"/>
                      </a:lnTo>
                      <a:lnTo>
                        <a:pt x="1743" y="257"/>
                      </a:lnTo>
                      <a:lnTo>
                        <a:pt x="1742" y="265"/>
                      </a:lnTo>
                      <a:lnTo>
                        <a:pt x="1740" y="270"/>
                      </a:lnTo>
                      <a:lnTo>
                        <a:pt x="1736" y="275"/>
                      </a:lnTo>
                      <a:lnTo>
                        <a:pt x="1732" y="281"/>
                      </a:lnTo>
                      <a:lnTo>
                        <a:pt x="1729" y="288"/>
                      </a:lnTo>
                      <a:lnTo>
                        <a:pt x="1727" y="291"/>
                      </a:lnTo>
                      <a:lnTo>
                        <a:pt x="1727" y="294"/>
                      </a:lnTo>
                      <a:lnTo>
                        <a:pt x="1729" y="296"/>
                      </a:lnTo>
                      <a:lnTo>
                        <a:pt x="1732" y="298"/>
                      </a:lnTo>
                      <a:lnTo>
                        <a:pt x="1741" y="300"/>
                      </a:lnTo>
                      <a:lnTo>
                        <a:pt x="1744" y="303"/>
                      </a:lnTo>
                      <a:lnTo>
                        <a:pt x="1747" y="308"/>
                      </a:lnTo>
                      <a:lnTo>
                        <a:pt x="1746" y="313"/>
                      </a:lnTo>
                      <a:lnTo>
                        <a:pt x="1742" y="317"/>
                      </a:lnTo>
                      <a:lnTo>
                        <a:pt x="1738" y="322"/>
                      </a:lnTo>
                      <a:lnTo>
                        <a:pt x="1735" y="326"/>
                      </a:lnTo>
                      <a:lnTo>
                        <a:pt x="1733" y="332"/>
                      </a:lnTo>
                      <a:lnTo>
                        <a:pt x="1732" y="340"/>
                      </a:lnTo>
                      <a:lnTo>
                        <a:pt x="1731" y="356"/>
                      </a:lnTo>
                      <a:lnTo>
                        <a:pt x="1732" y="372"/>
                      </a:lnTo>
                      <a:lnTo>
                        <a:pt x="1732" y="381"/>
                      </a:lnTo>
                      <a:lnTo>
                        <a:pt x="1730" y="394"/>
                      </a:lnTo>
                      <a:lnTo>
                        <a:pt x="1729" y="406"/>
                      </a:lnTo>
                      <a:lnTo>
                        <a:pt x="1728" y="415"/>
                      </a:lnTo>
                      <a:lnTo>
                        <a:pt x="1726" y="425"/>
                      </a:lnTo>
                      <a:lnTo>
                        <a:pt x="1727" y="435"/>
                      </a:lnTo>
                      <a:lnTo>
                        <a:pt x="1724" y="445"/>
                      </a:lnTo>
                      <a:lnTo>
                        <a:pt x="1722" y="452"/>
                      </a:lnTo>
                      <a:lnTo>
                        <a:pt x="1720" y="459"/>
                      </a:lnTo>
                      <a:lnTo>
                        <a:pt x="1719" y="468"/>
                      </a:lnTo>
                      <a:lnTo>
                        <a:pt x="1718" y="477"/>
                      </a:lnTo>
                      <a:lnTo>
                        <a:pt x="1715" y="481"/>
                      </a:lnTo>
                      <a:lnTo>
                        <a:pt x="1714" y="484"/>
                      </a:lnTo>
                      <a:lnTo>
                        <a:pt x="1711" y="485"/>
                      </a:lnTo>
                      <a:lnTo>
                        <a:pt x="1708" y="488"/>
                      </a:lnTo>
                      <a:lnTo>
                        <a:pt x="1704" y="490"/>
                      </a:lnTo>
                      <a:lnTo>
                        <a:pt x="1699" y="490"/>
                      </a:lnTo>
                      <a:lnTo>
                        <a:pt x="1698" y="491"/>
                      </a:lnTo>
                      <a:lnTo>
                        <a:pt x="1694" y="494"/>
                      </a:lnTo>
                      <a:lnTo>
                        <a:pt x="1681" y="506"/>
                      </a:lnTo>
                      <a:lnTo>
                        <a:pt x="1680" y="509"/>
                      </a:lnTo>
                      <a:lnTo>
                        <a:pt x="1678" y="511"/>
                      </a:lnTo>
                      <a:lnTo>
                        <a:pt x="1675" y="510"/>
                      </a:lnTo>
                      <a:lnTo>
                        <a:pt x="1672" y="510"/>
                      </a:lnTo>
                      <a:lnTo>
                        <a:pt x="1672" y="513"/>
                      </a:lnTo>
                      <a:lnTo>
                        <a:pt x="1668" y="515"/>
                      </a:lnTo>
                      <a:lnTo>
                        <a:pt x="1666" y="515"/>
                      </a:lnTo>
                      <a:lnTo>
                        <a:pt x="1661" y="520"/>
                      </a:lnTo>
                      <a:lnTo>
                        <a:pt x="1662" y="523"/>
                      </a:lnTo>
                      <a:lnTo>
                        <a:pt x="1662" y="528"/>
                      </a:lnTo>
                      <a:lnTo>
                        <a:pt x="1662" y="539"/>
                      </a:lnTo>
                      <a:lnTo>
                        <a:pt x="1663" y="545"/>
                      </a:lnTo>
                      <a:lnTo>
                        <a:pt x="1664" y="550"/>
                      </a:lnTo>
                      <a:lnTo>
                        <a:pt x="1664" y="555"/>
                      </a:lnTo>
                      <a:lnTo>
                        <a:pt x="1666" y="561"/>
                      </a:lnTo>
                      <a:lnTo>
                        <a:pt x="1667" y="567"/>
                      </a:lnTo>
                      <a:lnTo>
                        <a:pt x="1670" y="575"/>
                      </a:lnTo>
                      <a:lnTo>
                        <a:pt x="1672" y="585"/>
                      </a:lnTo>
                      <a:lnTo>
                        <a:pt x="1672" y="591"/>
                      </a:lnTo>
                      <a:lnTo>
                        <a:pt x="1671" y="596"/>
                      </a:lnTo>
                      <a:lnTo>
                        <a:pt x="1673" y="604"/>
                      </a:lnTo>
                      <a:lnTo>
                        <a:pt x="1676" y="611"/>
                      </a:lnTo>
                      <a:lnTo>
                        <a:pt x="1681" y="617"/>
                      </a:lnTo>
                      <a:lnTo>
                        <a:pt x="1686" y="621"/>
                      </a:lnTo>
                      <a:lnTo>
                        <a:pt x="1697" y="629"/>
                      </a:lnTo>
                      <a:lnTo>
                        <a:pt x="1703" y="636"/>
                      </a:lnTo>
                      <a:lnTo>
                        <a:pt x="1706" y="638"/>
                      </a:lnTo>
                      <a:lnTo>
                        <a:pt x="1715" y="644"/>
                      </a:lnTo>
                      <a:lnTo>
                        <a:pt x="1721" y="648"/>
                      </a:lnTo>
                      <a:lnTo>
                        <a:pt x="1726" y="653"/>
                      </a:lnTo>
                      <a:lnTo>
                        <a:pt x="1731" y="655"/>
                      </a:lnTo>
                      <a:lnTo>
                        <a:pt x="1739" y="662"/>
                      </a:lnTo>
                      <a:lnTo>
                        <a:pt x="1742" y="664"/>
                      </a:lnTo>
                      <a:lnTo>
                        <a:pt x="1744" y="664"/>
                      </a:lnTo>
                      <a:lnTo>
                        <a:pt x="1748" y="662"/>
                      </a:lnTo>
                      <a:lnTo>
                        <a:pt x="1752" y="657"/>
                      </a:lnTo>
                      <a:lnTo>
                        <a:pt x="1753" y="654"/>
                      </a:lnTo>
                      <a:lnTo>
                        <a:pt x="1754" y="648"/>
                      </a:lnTo>
                      <a:lnTo>
                        <a:pt x="1758" y="642"/>
                      </a:lnTo>
                      <a:lnTo>
                        <a:pt x="1765" y="632"/>
                      </a:lnTo>
                      <a:lnTo>
                        <a:pt x="1771" y="628"/>
                      </a:lnTo>
                      <a:lnTo>
                        <a:pt x="1776" y="624"/>
                      </a:lnTo>
                      <a:lnTo>
                        <a:pt x="1780" y="621"/>
                      </a:lnTo>
                      <a:lnTo>
                        <a:pt x="1785" y="615"/>
                      </a:lnTo>
                      <a:lnTo>
                        <a:pt x="1789" y="606"/>
                      </a:lnTo>
                      <a:lnTo>
                        <a:pt x="1792" y="599"/>
                      </a:lnTo>
                      <a:lnTo>
                        <a:pt x="1796" y="594"/>
                      </a:lnTo>
                      <a:lnTo>
                        <a:pt x="1802" y="591"/>
                      </a:lnTo>
                      <a:lnTo>
                        <a:pt x="1808" y="589"/>
                      </a:lnTo>
                      <a:lnTo>
                        <a:pt x="1816" y="588"/>
                      </a:lnTo>
                      <a:lnTo>
                        <a:pt x="1823" y="589"/>
                      </a:lnTo>
                      <a:lnTo>
                        <a:pt x="1827" y="591"/>
                      </a:lnTo>
                      <a:lnTo>
                        <a:pt x="1830" y="593"/>
                      </a:lnTo>
                      <a:lnTo>
                        <a:pt x="1833" y="595"/>
                      </a:lnTo>
                      <a:lnTo>
                        <a:pt x="1837" y="596"/>
                      </a:lnTo>
                      <a:lnTo>
                        <a:pt x="1842" y="596"/>
                      </a:lnTo>
                      <a:lnTo>
                        <a:pt x="1846" y="595"/>
                      </a:lnTo>
                      <a:lnTo>
                        <a:pt x="1852" y="595"/>
                      </a:lnTo>
                      <a:lnTo>
                        <a:pt x="1857" y="595"/>
                      </a:lnTo>
                      <a:lnTo>
                        <a:pt x="1859" y="597"/>
                      </a:lnTo>
                      <a:lnTo>
                        <a:pt x="1861" y="600"/>
                      </a:lnTo>
                      <a:lnTo>
                        <a:pt x="1865" y="601"/>
                      </a:lnTo>
                      <a:lnTo>
                        <a:pt x="1869" y="601"/>
                      </a:lnTo>
                      <a:lnTo>
                        <a:pt x="1874" y="600"/>
                      </a:lnTo>
                      <a:lnTo>
                        <a:pt x="1878" y="600"/>
                      </a:lnTo>
                      <a:lnTo>
                        <a:pt x="1881" y="601"/>
                      </a:lnTo>
                      <a:lnTo>
                        <a:pt x="1882" y="604"/>
                      </a:lnTo>
                      <a:lnTo>
                        <a:pt x="1883" y="608"/>
                      </a:lnTo>
                      <a:lnTo>
                        <a:pt x="1884" y="611"/>
                      </a:lnTo>
                      <a:lnTo>
                        <a:pt x="1890" y="616"/>
                      </a:lnTo>
                      <a:lnTo>
                        <a:pt x="1893" y="621"/>
                      </a:lnTo>
                      <a:lnTo>
                        <a:pt x="1896" y="625"/>
                      </a:lnTo>
                      <a:lnTo>
                        <a:pt x="1897" y="630"/>
                      </a:lnTo>
                      <a:lnTo>
                        <a:pt x="1897" y="634"/>
                      </a:lnTo>
                      <a:lnTo>
                        <a:pt x="1899" y="637"/>
                      </a:lnTo>
                      <a:lnTo>
                        <a:pt x="1901" y="639"/>
                      </a:lnTo>
                      <a:lnTo>
                        <a:pt x="1903" y="640"/>
                      </a:lnTo>
                      <a:lnTo>
                        <a:pt x="1905" y="641"/>
                      </a:lnTo>
                      <a:lnTo>
                        <a:pt x="1909" y="641"/>
                      </a:lnTo>
                      <a:lnTo>
                        <a:pt x="1914" y="641"/>
                      </a:lnTo>
                      <a:lnTo>
                        <a:pt x="1918" y="638"/>
                      </a:lnTo>
                      <a:lnTo>
                        <a:pt x="1921" y="635"/>
                      </a:lnTo>
                      <a:lnTo>
                        <a:pt x="1925" y="631"/>
                      </a:lnTo>
                      <a:lnTo>
                        <a:pt x="1927" y="629"/>
                      </a:lnTo>
                      <a:lnTo>
                        <a:pt x="1930" y="629"/>
                      </a:lnTo>
                      <a:lnTo>
                        <a:pt x="1935" y="631"/>
                      </a:lnTo>
                      <a:lnTo>
                        <a:pt x="1937" y="630"/>
                      </a:lnTo>
                      <a:lnTo>
                        <a:pt x="1940" y="626"/>
                      </a:lnTo>
                      <a:lnTo>
                        <a:pt x="1944" y="623"/>
                      </a:lnTo>
                      <a:lnTo>
                        <a:pt x="1950" y="620"/>
                      </a:lnTo>
                      <a:lnTo>
                        <a:pt x="1953" y="616"/>
                      </a:lnTo>
                      <a:lnTo>
                        <a:pt x="1958" y="614"/>
                      </a:lnTo>
                      <a:lnTo>
                        <a:pt x="1961" y="611"/>
                      </a:lnTo>
                      <a:lnTo>
                        <a:pt x="1965" y="610"/>
                      </a:lnTo>
                      <a:lnTo>
                        <a:pt x="1967" y="610"/>
                      </a:lnTo>
                      <a:lnTo>
                        <a:pt x="1974" y="608"/>
                      </a:lnTo>
                      <a:lnTo>
                        <a:pt x="1980" y="605"/>
                      </a:lnTo>
                      <a:lnTo>
                        <a:pt x="1984" y="602"/>
                      </a:lnTo>
                      <a:lnTo>
                        <a:pt x="1988" y="598"/>
                      </a:lnTo>
                      <a:lnTo>
                        <a:pt x="1990" y="592"/>
                      </a:lnTo>
                      <a:lnTo>
                        <a:pt x="1993" y="590"/>
                      </a:lnTo>
                      <a:lnTo>
                        <a:pt x="1995" y="588"/>
                      </a:lnTo>
                      <a:lnTo>
                        <a:pt x="1998" y="581"/>
                      </a:lnTo>
                      <a:lnTo>
                        <a:pt x="1999" y="577"/>
                      </a:lnTo>
                      <a:lnTo>
                        <a:pt x="1999" y="574"/>
                      </a:lnTo>
                      <a:lnTo>
                        <a:pt x="1996" y="569"/>
                      </a:lnTo>
                      <a:lnTo>
                        <a:pt x="1996" y="564"/>
                      </a:lnTo>
                      <a:lnTo>
                        <a:pt x="1999" y="559"/>
                      </a:lnTo>
                      <a:lnTo>
                        <a:pt x="2000" y="551"/>
                      </a:lnTo>
                      <a:lnTo>
                        <a:pt x="2002" y="551"/>
                      </a:lnTo>
                      <a:lnTo>
                        <a:pt x="2009" y="550"/>
                      </a:lnTo>
                      <a:lnTo>
                        <a:pt x="2009" y="549"/>
                      </a:lnTo>
                      <a:lnTo>
                        <a:pt x="2009" y="544"/>
                      </a:lnTo>
                      <a:lnTo>
                        <a:pt x="2012" y="537"/>
                      </a:lnTo>
                      <a:lnTo>
                        <a:pt x="2014" y="537"/>
                      </a:lnTo>
                      <a:lnTo>
                        <a:pt x="2018" y="534"/>
                      </a:lnTo>
                      <a:lnTo>
                        <a:pt x="2017" y="533"/>
                      </a:lnTo>
                      <a:lnTo>
                        <a:pt x="2019" y="532"/>
                      </a:lnTo>
                      <a:lnTo>
                        <a:pt x="2021" y="531"/>
                      </a:lnTo>
                      <a:lnTo>
                        <a:pt x="2023" y="528"/>
                      </a:lnTo>
                      <a:lnTo>
                        <a:pt x="2024" y="527"/>
                      </a:lnTo>
                      <a:lnTo>
                        <a:pt x="2025" y="524"/>
                      </a:lnTo>
                      <a:lnTo>
                        <a:pt x="2026" y="522"/>
                      </a:lnTo>
                      <a:lnTo>
                        <a:pt x="2030" y="516"/>
                      </a:lnTo>
                      <a:lnTo>
                        <a:pt x="2032" y="516"/>
                      </a:lnTo>
                      <a:lnTo>
                        <a:pt x="2034" y="514"/>
                      </a:lnTo>
                      <a:lnTo>
                        <a:pt x="2035" y="513"/>
                      </a:lnTo>
                      <a:lnTo>
                        <a:pt x="2034" y="511"/>
                      </a:lnTo>
                      <a:lnTo>
                        <a:pt x="2032" y="509"/>
                      </a:lnTo>
                      <a:lnTo>
                        <a:pt x="2032" y="507"/>
                      </a:lnTo>
                      <a:lnTo>
                        <a:pt x="2033" y="505"/>
                      </a:lnTo>
                      <a:lnTo>
                        <a:pt x="2036" y="504"/>
                      </a:lnTo>
                      <a:lnTo>
                        <a:pt x="2039" y="504"/>
                      </a:lnTo>
                      <a:lnTo>
                        <a:pt x="2041" y="505"/>
                      </a:lnTo>
                      <a:lnTo>
                        <a:pt x="2041" y="504"/>
                      </a:lnTo>
                      <a:lnTo>
                        <a:pt x="2042" y="499"/>
                      </a:lnTo>
                      <a:lnTo>
                        <a:pt x="2041" y="495"/>
                      </a:lnTo>
                      <a:lnTo>
                        <a:pt x="2038" y="491"/>
                      </a:lnTo>
                      <a:lnTo>
                        <a:pt x="2037" y="487"/>
                      </a:lnTo>
                      <a:lnTo>
                        <a:pt x="2036" y="484"/>
                      </a:lnTo>
                      <a:lnTo>
                        <a:pt x="2037" y="479"/>
                      </a:lnTo>
                      <a:lnTo>
                        <a:pt x="2039" y="463"/>
                      </a:lnTo>
                      <a:lnTo>
                        <a:pt x="2040" y="455"/>
                      </a:lnTo>
                      <a:lnTo>
                        <a:pt x="2041" y="447"/>
                      </a:lnTo>
                      <a:lnTo>
                        <a:pt x="2041" y="442"/>
                      </a:lnTo>
                      <a:lnTo>
                        <a:pt x="2043" y="439"/>
                      </a:lnTo>
                      <a:lnTo>
                        <a:pt x="2046" y="433"/>
                      </a:lnTo>
                      <a:lnTo>
                        <a:pt x="2050" y="430"/>
                      </a:lnTo>
                      <a:lnTo>
                        <a:pt x="2054" y="426"/>
                      </a:lnTo>
                      <a:lnTo>
                        <a:pt x="2057" y="420"/>
                      </a:lnTo>
                      <a:lnTo>
                        <a:pt x="2060" y="414"/>
                      </a:lnTo>
                      <a:lnTo>
                        <a:pt x="2065" y="402"/>
                      </a:lnTo>
                      <a:lnTo>
                        <a:pt x="2067" y="394"/>
                      </a:lnTo>
                      <a:lnTo>
                        <a:pt x="2069" y="383"/>
                      </a:lnTo>
                      <a:lnTo>
                        <a:pt x="2071" y="374"/>
                      </a:lnTo>
                      <a:lnTo>
                        <a:pt x="2072" y="363"/>
                      </a:lnTo>
                      <a:lnTo>
                        <a:pt x="2074" y="350"/>
                      </a:lnTo>
                      <a:lnTo>
                        <a:pt x="2077" y="337"/>
                      </a:lnTo>
                      <a:lnTo>
                        <a:pt x="2079" y="330"/>
                      </a:lnTo>
                      <a:lnTo>
                        <a:pt x="2080" y="323"/>
                      </a:lnTo>
                      <a:lnTo>
                        <a:pt x="2082" y="313"/>
                      </a:lnTo>
                      <a:lnTo>
                        <a:pt x="2082" y="307"/>
                      </a:lnTo>
                      <a:lnTo>
                        <a:pt x="2083" y="304"/>
                      </a:lnTo>
                      <a:lnTo>
                        <a:pt x="2083" y="299"/>
                      </a:lnTo>
                      <a:lnTo>
                        <a:pt x="2089" y="298"/>
                      </a:lnTo>
                      <a:lnTo>
                        <a:pt x="2106" y="296"/>
                      </a:lnTo>
                      <a:lnTo>
                        <a:pt x="2122" y="293"/>
                      </a:lnTo>
                      <a:lnTo>
                        <a:pt x="2146" y="291"/>
                      </a:lnTo>
                      <a:lnTo>
                        <a:pt x="2173" y="288"/>
                      </a:lnTo>
                      <a:lnTo>
                        <a:pt x="2199" y="288"/>
                      </a:lnTo>
                      <a:lnTo>
                        <a:pt x="2224" y="284"/>
                      </a:lnTo>
                      <a:lnTo>
                        <a:pt x="2249" y="282"/>
                      </a:lnTo>
                      <a:lnTo>
                        <a:pt x="2270" y="281"/>
                      </a:lnTo>
                      <a:lnTo>
                        <a:pt x="2283" y="280"/>
                      </a:lnTo>
                      <a:lnTo>
                        <a:pt x="2288" y="279"/>
                      </a:lnTo>
                      <a:lnTo>
                        <a:pt x="2291" y="277"/>
                      </a:lnTo>
                      <a:lnTo>
                        <a:pt x="2295" y="274"/>
                      </a:lnTo>
                      <a:lnTo>
                        <a:pt x="2301" y="268"/>
                      </a:lnTo>
                      <a:lnTo>
                        <a:pt x="2308" y="260"/>
                      </a:lnTo>
                      <a:lnTo>
                        <a:pt x="2322" y="249"/>
                      </a:lnTo>
                      <a:lnTo>
                        <a:pt x="2330" y="245"/>
                      </a:lnTo>
                      <a:lnTo>
                        <a:pt x="2345" y="244"/>
                      </a:lnTo>
                      <a:lnTo>
                        <a:pt x="2361" y="245"/>
                      </a:lnTo>
                      <a:lnTo>
                        <a:pt x="2373" y="247"/>
                      </a:lnTo>
                      <a:lnTo>
                        <a:pt x="2386" y="247"/>
                      </a:lnTo>
                      <a:lnTo>
                        <a:pt x="2398" y="248"/>
                      </a:lnTo>
                      <a:lnTo>
                        <a:pt x="2414" y="253"/>
                      </a:lnTo>
                      <a:lnTo>
                        <a:pt x="2433" y="260"/>
                      </a:lnTo>
                      <a:lnTo>
                        <a:pt x="2441" y="262"/>
                      </a:lnTo>
                      <a:lnTo>
                        <a:pt x="2446" y="265"/>
                      </a:lnTo>
                      <a:lnTo>
                        <a:pt x="2454" y="268"/>
                      </a:lnTo>
                      <a:lnTo>
                        <a:pt x="2460" y="271"/>
                      </a:lnTo>
                      <a:lnTo>
                        <a:pt x="2468" y="274"/>
                      </a:lnTo>
                      <a:lnTo>
                        <a:pt x="2480" y="278"/>
                      </a:lnTo>
                      <a:lnTo>
                        <a:pt x="2480" y="280"/>
                      </a:lnTo>
                      <a:lnTo>
                        <a:pt x="2485" y="280"/>
                      </a:lnTo>
                      <a:lnTo>
                        <a:pt x="2488" y="280"/>
                      </a:lnTo>
                      <a:lnTo>
                        <a:pt x="2491" y="279"/>
                      </a:lnTo>
                      <a:lnTo>
                        <a:pt x="2494" y="280"/>
                      </a:lnTo>
                      <a:lnTo>
                        <a:pt x="2496" y="279"/>
                      </a:lnTo>
                      <a:lnTo>
                        <a:pt x="2498" y="280"/>
                      </a:lnTo>
                      <a:lnTo>
                        <a:pt x="2499" y="281"/>
                      </a:lnTo>
                      <a:lnTo>
                        <a:pt x="2502" y="282"/>
                      </a:lnTo>
                      <a:lnTo>
                        <a:pt x="2505" y="282"/>
                      </a:lnTo>
                      <a:lnTo>
                        <a:pt x="2510" y="282"/>
                      </a:lnTo>
                      <a:lnTo>
                        <a:pt x="2514" y="282"/>
                      </a:lnTo>
                      <a:lnTo>
                        <a:pt x="2516" y="281"/>
                      </a:lnTo>
                      <a:lnTo>
                        <a:pt x="2521" y="281"/>
                      </a:lnTo>
                      <a:lnTo>
                        <a:pt x="2520" y="285"/>
                      </a:lnTo>
                      <a:lnTo>
                        <a:pt x="2518" y="288"/>
                      </a:lnTo>
                      <a:lnTo>
                        <a:pt x="2517" y="291"/>
                      </a:lnTo>
                      <a:lnTo>
                        <a:pt x="2517" y="293"/>
                      </a:lnTo>
                      <a:lnTo>
                        <a:pt x="2515" y="295"/>
                      </a:lnTo>
                      <a:lnTo>
                        <a:pt x="2515" y="297"/>
                      </a:lnTo>
                      <a:lnTo>
                        <a:pt x="2514" y="300"/>
                      </a:lnTo>
                      <a:lnTo>
                        <a:pt x="2513" y="302"/>
                      </a:lnTo>
                      <a:lnTo>
                        <a:pt x="2511" y="303"/>
                      </a:lnTo>
                      <a:lnTo>
                        <a:pt x="2510" y="305"/>
                      </a:lnTo>
                      <a:lnTo>
                        <a:pt x="2510" y="308"/>
                      </a:lnTo>
                      <a:lnTo>
                        <a:pt x="2511" y="310"/>
                      </a:lnTo>
                      <a:lnTo>
                        <a:pt x="2511" y="313"/>
                      </a:lnTo>
                      <a:lnTo>
                        <a:pt x="2510" y="316"/>
                      </a:lnTo>
                      <a:lnTo>
                        <a:pt x="2511" y="318"/>
                      </a:lnTo>
                      <a:lnTo>
                        <a:pt x="2511" y="320"/>
                      </a:lnTo>
                      <a:lnTo>
                        <a:pt x="2513" y="322"/>
                      </a:lnTo>
                      <a:lnTo>
                        <a:pt x="2515" y="323"/>
                      </a:lnTo>
                      <a:lnTo>
                        <a:pt x="2517" y="324"/>
                      </a:lnTo>
                      <a:lnTo>
                        <a:pt x="2518" y="325"/>
                      </a:lnTo>
                      <a:lnTo>
                        <a:pt x="2520" y="327"/>
                      </a:lnTo>
                      <a:lnTo>
                        <a:pt x="2522" y="329"/>
                      </a:lnTo>
                      <a:lnTo>
                        <a:pt x="2523" y="332"/>
                      </a:lnTo>
                      <a:lnTo>
                        <a:pt x="2525" y="333"/>
                      </a:lnTo>
                      <a:lnTo>
                        <a:pt x="2527" y="335"/>
                      </a:lnTo>
                      <a:lnTo>
                        <a:pt x="2528" y="338"/>
                      </a:lnTo>
                      <a:lnTo>
                        <a:pt x="2529" y="340"/>
                      </a:lnTo>
                      <a:lnTo>
                        <a:pt x="2529" y="343"/>
                      </a:lnTo>
                      <a:lnTo>
                        <a:pt x="2530" y="345"/>
                      </a:lnTo>
                      <a:lnTo>
                        <a:pt x="2531" y="347"/>
                      </a:lnTo>
                      <a:lnTo>
                        <a:pt x="2532" y="350"/>
                      </a:lnTo>
                      <a:lnTo>
                        <a:pt x="2533" y="353"/>
                      </a:lnTo>
                      <a:lnTo>
                        <a:pt x="2534" y="355"/>
                      </a:lnTo>
                      <a:lnTo>
                        <a:pt x="2534" y="358"/>
                      </a:lnTo>
                      <a:lnTo>
                        <a:pt x="2534" y="361"/>
                      </a:lnTo>
                      <a:lnTo>
                        <a:pt x="2536" y="364"/>
                      </a:lnTo>
                      <a:lnTo>
                        <a:pt x="2536" y="366"/>
                      </a:lnTo>
                      <a:lnTo>
                        <a:pt x="2538" y="368"/>
                      </a:lnTo>
                      <a:lnTo>
                        <a:pt x="2539" y="370"/>
                      </a:lnTo>
                      <a:lnTo>
                        <a:pt x="2541" y="373"/>
                      </a:lnTo>
                      <a:lnTo>
                        <a:pt x="2544" y="375"/>
                      </a:lnTo>
                      <a:lnTo>
                        <a:pt x="2547" y="376"/>
                      </a:lnTo>
                      <a:lnTo>
                        <a:pt x="2549" y="378"/>
                      </a:lnTo>
                      <a:lnTo>
                        <a:pt x="2551" y="379"/>
                      </a:lnTo>
                      <a:lnTo>
                        <a:pt x="2553" y="382"/>
                      </a:lnTo>
                      <a:lnTo>
                        <a:pt x="2552" y="384"/>
                      </a:lnTo>
                      <a:lnTo>
                        <a:pt x="2551" y="386"/>
                      </a:lnTo>
                      <a:lnTo>
                        <a:pt x="2551" y="389"/>
                      </a:lnTo>
                      <a:lnTo>
                        <a:pt x="2552" y="392"/>
                      </a:lnTo>
                      <a:lnTo>
                        <a:pt x="2554" y="395"/>
                      </a:lnTo>
                      <a:lnTo>
                        <a:pt x="2554" y="398"/>
                      </a:lnTo>
                      <a:lnTo>
                        <a:pt x="2555" y="399"/>
                      </a:lnTo>
                      <a:lnTo>
                        <a:pt x="2556" y="403"/>
                      </a:lnTo>
                      <a:lnTo>
                        <a:pt x="2557" y="406"/>
                      </a:lnTo>
                      <a:lnTo>
                        <a:pt x="2558" y="409"/>
                      </a:lnTo>
                      <a:lnTo>
                        <a:pt x="2562" y="409"/>
                      </a:lnTo>
                      <a:lnTo>
                        <a:pt x="2565" y="410"/>
                      </a:lnTo>
                      <a:lnTo>
                        <a:pt x="2568" y="408"/>
                      </a:lnTo>
                      <a:lnTo>
                        <a:pt x="2570" y="407"/>
                      </a:lnTo>
                      <a:lnTo>
                        <a:pt x="2572" y="406"/>
                      </a:lnTo>
                      <a:lnTo>
                        <a:pt x="2574" y="404"/>
                      </a:lnTo>
                      <a:lnTo>
                        <a:pt x="2575" y="403"/>
                      </a:lnTo>
                      <a:lnTo>
                        <a:pt x="2577" y="401"/>
                      </a:lnTo>
                      <a:lnTo>
                        <a:pt x="2579" y="399"/>
                      </a:lnTo>
                      <a:lnTo>
                        <a:pt x="2582" y="399"/>
                      </a:lnTo>
                      <a:lnTo>
                        <a:pt x="2585" y="398"/>
                      </a:lnTo>
                      <a:lnTo>
                        <a:pt x="2586" y="397"/>
                      </a:lnTo>
                      <a:lnTo>
                        <a:pt x="2588" y="396"/>
                      </a:lnTo>
                      <a:lnTo>
                        <a:pt x="2589" y="395"/>
                      </a:lnTo>
                      <a:lnTo>
                        <a:pt x="2591" y="393"/>
                      </a:lnTo>
                      <a:lnTo>
                        <a:pt x="2594" y="391"/>
                      </a:lnTo>
                      <a:lnTo>
                        <a:pt x="2596" y="391"/>
                      </a:lnTo>
                      <a:lnTo>
                        <a:pt x="2599" y="391"/>
                      </a:lnTo>
                      <a:lnTo>
                        <a:pt x="2602" y="391"/>
                      </a:lnTo>
                      <a:lnTo>
                        <a:pt x="2605" y="392"/>
                      </a:lnTo>
                      <a:lnTo>
                        <a:pt x="2606" y="393"/>
                      </a:lnTo>
                      <a:lnTo>
                        <a:pt x="2608" y="393"/>
                      </a:lnTo>
                      <a:lnTo>
                        <a:pt x="2610" y="392"/>
                      </a:lnTo>
                      <a:lnTo>
                        <a:pt x="2613" y="392"/>
                      </a:lnTo>
                      <a:lnTo>
                        <a:pt x="2615" y="393"/>
                      </a:lnTo>
                      <a:lnTo>
                        <a:pt x="2617" y="395"/>
                      </a:lnTo>
                      <a:lnTo>
                        <a:pt x="2619" y="397"/>
                      </a:lnTo>
                      <a:lnTo>
                        <a:pt x="2620" y="396"/>
                      </a:lnTo>
                      <a:lnTo>
                        <a:pt x="2623" y="396"/>
                      </a:lnTo>
                      <a:lnTo>
                        <a:pt x="2625" y="396"/>
                      </a:lnTo>
                      <a:lnTo>
                        <a:pt x="2626" y="398"/>
                      </a:lnTo>
                      <a:lnTo>
                        <a:pt x="2626" y="400"/>
                      </a:lnTo>
                      <a:lnTo>
                        <a:pt x="2628" y="402"/>
                      </a:lnTo>
                      <a:lnTo>
                        <a:pt x="2629" y="403"/>
                      </a:lnTo>
                      <a:lnTo>
                        <a:pt x="2630" y="405"/>
                      </a:lnTo>
                      <a:lnTo>
                        <a:pt x="2631" y="407"/>
                      </a:lnTo>
                      <a:lnTo>
                        <a:pt x="2632" y="411"/>
                      </a:lnTo>
                      <a:lnTo>
                        <a:pt x="2631" y="413"/>
                      </a:lnTo>
                      <a:lnTo>
                        <a:pt x="2631" y="416"/>
                      </a:lnTo>
                      <a:lnTo>
                        <a:pt x="2632" y="419"/>
                      </a:lnTo>
                      <a:lnTo>
                        <a:pt x="2631" y="421"/>
                      </a:lnTo>
                      <a:lnTo>
                        <a:pt x="2631" y="424"/>
                      </a:lnTo>
                      <a:lnTo>
                        <a:pt x="2629" y="427"/>
                      </a:lnTo>
                      <a:lnTo>
                        <a:pt x="2628" y="429"/>
                      </a:lnTo>
                      <a:lnTo>
                        <a:pt x="2627" y="431"/>
                      </a:lnTo>
                      <a:lnTo>
                        <a:pt x="2627" y="433"/>
                      </a:lnTo>
                      <a:lnTo>
                        <a:pt x="2626" y="435"/>
                      </a:lnTo>
                      <a:lnTo>
                        <a:pt x="2624" y="437"/>
                      </a:lnTo>
                      <a:lnTo>
                        <a:pt x="2622" y="440"/>
                      </a:lnTo>
                      <a:lnTo>
                        <a:pt x="2621" y="442"/>
                      </a:lnTo>
                      <a:lnTo>
                        <a:pt x="2620" y="444"/>
                      </a:lnTo>
                      <a:lnTo>
                        <a:pt x="2620" y="447"/>
                      </a:lnTo>
                      <a:lnTo>
                        <a:pt x="2622" y="449"/>
                      </a:lnTo>
                      <a:lnTo>
                        <a:pt x="2623" y="450"/>
                      </a:lnTo>
                      <a:lnTo>
                        <a:pt x="2626" y="451"/>
                      </a:lnTo>
                      <a:lnTo>
                        <a:pt x="2628" y="452"/>
                      </a:lnTo>
                      <a:lnTo>
                        <a:pt x="2631" y="453"/>
                      </a:lnTo>
                      <a:lnTo>
                        <a:pt x="2633" y="453"/>
                      </a:lnTo>
                      <a:lnTo>
                        <a:pt x="2637" y="454"/>
                      </a:lnTo>
                      <a:lnTo>
                        <a:pt x="2637" y="455"/>
                      </a:lnTo>
                      <a:lnTo>
                        <a:pt x="2639" y="456"/>
                      </a:lnTo>
                      <a:lnTo>
                        <a:pt x="2642" y="457"/>
                      </a:lnTo>
                      <a:lnTo>
                        <a:pt x="2644" y="459"/>
                      </a:lnTo>
                      <a:lnTo>
                        <a:pt x="2648" y="459"/>
                      </a:lnTo>
                      <a:lnTo>
                        <a:pt x="2651" y="459"/>
                      </a:lnTo>
                      <a:lnTo>
                        <a:pt x="2655" y="459"/>
                      </a:lnTo>
                      <a:lnTo>
                        <a:pt x="2658" y="459"/>
                      </a:lnTo>
                      <a:lnTo>
                        <a:pt x="2660" y="459"/>
                      </a:lnTo>
                      <a:lnTo>
                        <a:pt x="2663" y="459"/>
                      </a:lnTo>
                      <a:lnTo>
                        <a:pt x="2665" y="460"/>
                      </a:lnTo>
                      <a:lnTo>
                        <a:pt x="2668" y="461"/>
                      </a:lnTo>
                      <a:lnTo>
                        <a:pt x="2670" y="462"/>
                      </a:lnTo>
                      <a:lnTo>
                        <a:pt x="2673" y="463"/>
                      </a:lnTo>
                      <a:lnTo>
                        <a:pt x="2675" y="463"/>
                      </a:lnTo>
                      <a:lnTo>
                        <a:pt x="2678" y="463"/>
                      </a:lnTo>
                      <a:lnTo>
                        <a:pt x="2681" y="464"/>
                      </a:lnTo>
                      <a:lnTo>
                        <a:pt x="2684" y="466"/>
                      </a:lnTo>
                      <a:lnTo>
                        <a:pt x="2687" y="467"/>
                      </a:lnTo>
                      <a:lnTo>
                        <a:pt x="2690" y="468"/>
                      </a:lnTo>
                      <a:lnTo>
                        <a:pt x="2693" y="469"/>
                      </a:lnTo>
                      <a:lnTo>
                        <a:pt x="2695" y="471"/>
                      </a:lnTo>
                      <a:lnTo>
                        <a:pt x="2698" y="472"/>
                      </a:lnTo>
                      <a:lnTo>
                        <a:pt x="2699" y="474"/>
                      </a:lnTo>
                      <a:lnTo>
                        <a:pt x="2699" y="478"/>
                      </a:lnTo>
                      <a:lnTo>
                        <a:pt x="2700" y="480"/>
                      </a:lnTo>
                      <a:lnTo>
                        <a:pt x="2700" y="483"/>
                      </a:lnTo>
                      <a:lnTo>
                        <a:pt x="2701" y="485"/>
                      </a:lnTo>
                      <a:lnTo>
                        <a:pt x="2702" y="488"/>
                      </a:lnTo>
                      <a:lnTo>
                        <a:pt x="2703" y="491"/>
                      </a:lnTo>
                      <a:lnTo>
                        <a:pt x="2704" y="494"/>
                      </a:lnTo>
                      <a:lnTo>
                        <a:pt x="2704" y="497"/>
                      </a:lnTo>
                      <a:lnTo>
                        <a:pt x="2705" y="499"/>
                      </a:lnTo>
                      <a:lnTo>
                        <a:pt x="2706" y="502"/>
                      </a:lnTo>
                      <a:lnTo>
                        <a:pt x="2706" y="505"/>
                      </a:lnTo>
                      <a:lnTo>
                        <a:pt x="2705" y="508"/>
                      </a:lnTo>
                      <a:lnTo>
                        <a:pt x="2703" y="509"/>
                      </a:lnTo>
                      <a:lnTo>
                        <a:pt x="2701" y="512"/>
                      </a:lnTo>
                      <a:lnTo>
                        <a:pt x="2700" y="514"/>
                      </a:lnTo>
                      <a:lnTo>
                        <a:pt x="2702" y="516"/>
                      </a:lnTo>
                      <a:lnTo>
                        <a:pt x="2703" y="518"/>
                      </a:lnTo>
                      <a:lnTo>
                        <a:pt x="2705" y="521"/>
                      </a:lnTo>
                      <a:lnTo>
                        <a:pt x="2710" y="526"/>
                      </a:lnTo>
                      <a:lnTo>
                        <a:pt x="2712" y="527"/>
                      </a:lnTo>
                      <a:lnTo>
                        <a:pt x="2711" y="530"/>
                      </a:lnTo>
                      <a:lnTo>
                        <a:pt x="2712" y="532"/>
                      </a:lnTo>
                      <a:lnTo>
                        <a:pt x="2715" y="533"/>
                      </a:lnTo>
                      <a:lnTo>
                        <a:pt x="2714" y="535"/>
                      </a:lnTo>
                      <a:lnTo>
                        <a:pt x="2717" y="536"/>
                      </a:lnTo>
                      <a:lnTo>
                        <a:pt x="2718" y="538"/>
                      </a:lnTo>
                      <a:lnTo>
                        <a:pt x="2720" y="539"/>
                      </a:lnTo>
                      <a:lnTo>
                        <a:pt x="2722" y="540"/>
                      </a:lnTo>
                      <a:lnTo>
                        <a:pt x="2724" y="541"/>
                      </a:lnTo>
                      <a:lnTo>
                        <a:pt x="2727" y="542"/>
                      </a:lnTo>
                      <a:lnTo>
                        <a:pt x="2728" y="544"/>
                      </a:lnTo>
                      <a:lnTo>
                        <a:pt x="2730" y="545"/>
                      </a:lnTo>
                      <a:lnTo>
                        <a:pt x="2732" y="547"/>
                      </a:lnTo>
                      <a:lnTo>
                        <a:pt x="2734" y="548"/>
                      </a:lnTo>
                      <a:lnTo>
                        <a:pt x="2736" y="549"/>
                      </a:lnTo>
                      <a:lnTo>
                        <a:pt x="2737" y="552"/>
                      </a:lnTo>
                      <a:lnTo>
                        <a:pt x="2738" y="554"/>
                      </a:lnTo>
                      <a:lnTo>
                        <a:pt x="2739" y="557"/>
                      </a:lnTo>
                      <a:lnTo>
                        <a:pt x="2739" y="560"/>
                      </a:lnTo>
                      <a:lnTo>
                        <a:pt x="2739" y="562"/>
                      </a:lnTo>
                      <a:lnTo>
                        <a:pt x="2739" y="564"/>
                      </a:lnTo>
                      <a:lnTo>
                        <a:pt x="2739" y="567"/>
                      </a:lnTo>
                      <a:lnTo>
                        <a:pt x="2740" y="569"/>
                      </a:lnTo>
                      <a:lnTo>
                        <a:pt x="2741" y="571"/>
                      </a:lnTo>
                      <a:lnTo>
                        <a:pt x="2742" y="574"/>
                      </a:lnTo>
                      <a:lnTo>
                        <a:pt x="2740" y="577"/>
                      </a:lnTo>
                      <a:lnTo>
                        <a:pt x="2740" y="579"/>
                      </a:lnTo>
                      <a:lnTo>
                        <a:pt x="2740" y="581"/>
                      </a:lnTo>
                      <a:lnTo>
                        <a:pt x="2739" y="583"/>
                      </a:lnTo>
                      <a:lnTo>
                        <a:pt x="2737" y="585"/>
                      </a:lnTo>
                      <a:lnTo>
                        <a:pt x="2736" y="587"/>
                      </a:lnTo>
                      <a:lnTo>
                        <a:pt x="2787" y="599"/>
                      </a:lnTo>
                      <a:lnTo>
                        <a:pt x="2790" y="599"/>
                      </a:lnTo>
                      <a:lnTo>
                        <a:pt x="2791" y="600"/>
                      </a:lnTo>
                      <a:lnTo>
                        <a:pt x="2793" y="600"/>
                      </a:lnTo>
                      <a:lnTo>
                        <a:pt x="2795" y="600"/>
                      </a:lnTo>
                      <a:lnTo>
                        <a:pt x="2797" y="601"/>
                      </a:lnTo>
                      <a:lnTo>
                        <a:pt x="2799" y="601"/>
                      </a:lnTo>
                      <a:lnTo>
                        <a:pt x="2801" y="601"/>
                      </a:lnTo>
                      <a:lnTo>
                        <a:pt x="2803" y="601"/>
                      </a:lnTo>
                      <a:lnTo>
                        <a:pt x="2806" y="601"/>
                      </a:lnTo>
                      <a:lnTo>
                        <a:pt x="2809" y="601"/>
                      </a:lnTo>
                      <a:lnTo>
                        <a:pt x="2811" y="601"/>
                      </a:lnTo>
                      <a:lnTo>
                        <a:pt x="2814" y="602"/>
                      </a:lnTo>
                      <a:lnTo>
                        <a:pt x="2816" y="603"/>
                      </a:lnTo>
                      <a:lnTo>
                        <a:pt x="2817" y="604"/>
                      </a:lnTo>
                      <a:lnTo>
                        <a:pt x="2818" y="605"/>
                      </a:lnTo>
                      <a:lnTo>
                        <a:pt x="2820" y="606"/>
                      </a:lnTo>
                      <a:lnTo>
                        <a:pt x="2822" y="608"/>
                      </a:lnTo>
                      <a:lnTo>
                        <a:pt x="2824" y="609"/>
                      </a:lnTo>
                      <a:lnTo>
                        <a:pt x="2828" y="610"/>
                      </a:lnTo>
                      <a:lnTo>
                        <a:pt x="2830" y="610"/>
                      </a:lnTo>
                      <a:lnTo>
                        <a:pt x="2832" y="611"/>
                      </a:lnTo>
                      <a:lnTo>
                        <a:pt x="2834" y="613"/>
                      </a:lnTo>
                      <a:lnTo>
                        <a:pt x="2834" y="616"/>
                      </a:lnTo>
                      <a:lnTo>
                        <a:pt x="2834" y="618"/>
                      </a:lnTo>
                      <a:lnTo>
                        <a:pt x="2837" y="620"/>
                      </a:lnTo>
                      <a:lnTo>
                        <a:pt x="2838" y="622"/>
                      </a:lnTo>
                      <a:lnTo>
                        <a:pt x="2840" y="623"/>
                      </a:lnTo>
                      <a:lnTo>
                        <a:pt x="2843" y="624"/>
                      </a:lnTo>
                      <a:lnTo>
                        <a:pt x="2845" y="624"/>
                      </a:lnTo>
                      <a:lnTo>
                        <a:pt x="2848" y="625"/>
                      </a:lnTo>
                      <a:lnTo>
                        <a:pt x="2851" y="627"/>
                      </a:lnTo>
                      <a:lnTo>
                        <a:pt x="2853" y="627"/>
                      </a:lnTo>
                      <a:lnTo>
                        <a:pt x="2857" y="628"/>
                      </a:lnTo>
                      <a:lnTo>
                        <a:pt x="2859" y="628"/>
                      </a:lnTo>
                      <a:lnTo>
                        <a:pt x="2862" y="628"/>
                      </a:lnTo>
                      <a:lnTo>
                        <a:pt x="2864" y="628"/>
                      </a:lnTo>
                      <a:lnTo>
                        <a:pt x="2866" y="627"/>
                      </a:lnTo>
                      <a:lnTo>
                        <a:pt x="2868" y="627"/>
                      </a:lnTo>
                      <a:lnTo>
                        <a:pt x="2870" y="625"/>
                      </a:lnTo>
                      <a:lnTo>
                        <a:pt x="2872" y="624"/>
                      </a:lnTo>
                      <a:lnTo>
                        <a:pt x="2874" y="623"/>
                      </a:lnTo>
                      <a:lnTo>
                        <a:pt x="2877" y="621"/>
                      </a:lnTo>
                      <a:lnTo>
                        <a:pt x="2880" y="621"/>
                      </a:lnTo>
                      <a:lnTo>
                        <a:pt x="2883" y="621"/>
                      </a:lnTo>
                      <a:lnTo>
                        <a:pt x="2886" y="621"/>
                      </a:lnTo>
                      <a:lnTo>
                        <a:pt x="2890" y="621"/>
                      </a:lnTo>
                      <a:lnTo>
                        <a:pt x="2892" y="621"/>
                      </a:lnTo>
                      <a:lnTo>
                        <a:pt x="2895" y="621"/>
                      </a:lnTo>
                      <a:lnTo>
                        <a:pt x="2897" y="622"/>
                      </a:lnTo>
                      <a:lnTo>
                        <a:pt x="2901" y="624"/>
                      </a:lnTo>
                      <a:lnTo>
                        <a:pt x="2904" y="625"/>
                      </a:lnTo>
                      <a:lnTo>
                        <a:pt x="2907" y="625"/>
                      </a:lnTo>
                      <a:lnTo>
                        <a:pt x="2910" y="626"/>
                      </a:lnTo>
                      <a:lnTo>
                        <a:pt x="2912" y="626"/>
                      </a:lnTo>
                      <a:lnTo>
                        <a:pt x="2916" y="627"/>
                      </a:lnTo>
                      <a:lnTo>
                        <a:pt x="2919" y="628"/>
                      </a:lnTo>
                      <a:lnTo>
                        <a:pt x="2921" y="629"/>
                      </a:lnTo>
                      <a:lnTo>
                        <a:pt x="2923" y="631"/>
                      </a:lnTo>
                      <a:lnTo>
                        <a:pt x="2924" y="633"/>
                      </a:lnTo>
                      <a:lnTo>
                        <a:pt x="2926" y="634"/>
                      </a:lnTo>
                      <a:lnTo>
                        <a:pt x="2928" y="636"/>
                      </a:lnTo>
                      <a:lnTo>
                        <a:pt x="2929" y="637"/>
                      </a:lnTo>
                      <a:lnTo>
                        <a:pt x="2933" y="637"/>
                      </a:lnTo>
                      <a:lnTo>
                        <a:pt x="2935" y="635"/>
                      </a:lnTo>
                      <a:lnTo>
                        <a:pt x="2937" y="632"/>
                      </a:lnTo>
                      <a:lnTo>
                        <a:pt x="2939" y="629"/>
                      </a:lnTo>
                      <a:lnTo>
                        <a:pt x="2941" y="627"/>
                      </a:lnTo>
                      <a:lnTo>
                        <a:pt x="2942" y="626"/>
                      </a:lnTo>
                      <a:lnTo>
                        <a:pt x="2944" y="625"/>
                      </a:lnTo>
                      <a:lnTo>
                        <a:pt x="2947" y="624"/>
                      </a:lnTo>
                      <a:lnTo>
                        <a:pt x="2950" y="623"/>
                      </a:lnTo>
                      <a:lnTo>
                        <a:pt x="2952" y="621"/>
                      </a:lnTo>
                      <a:lnTo>
                        <a:pt x="2954" y="617"/>
                      </a:lnTo>
                      <a:lnTo>
                        <a:pt x="2956" y="614"/>
                      </a:lnTo>
                      <a:lnTo>
                        <a:pt x="2957" y="610"/>
                      </a:lnTo>
                      <a:lnTo>
                        <a:pt x="2958" y="608"/>
                      </a:lnTo>
                      <a:lnTo>
                        <a:pt x="2960" y="606"/>
                      </a:lnTo>
                      <a:lnTo>
                        <a:pt x="2962" y="604"/>
                      </a:lnTo>
                      <a:lnTo>
                        <a:pt x="2964" y="603"/>
                      </a:lnTo>
                      <a:lnTo>
                        <a:pt x="2968" y="601"/>
                      </a:lnTo>
                      <a:lnTo>
                        <a:pt x="2971" y="600"/>
                      </a:lnTo>
                      <a:lnTo>
                        <a:pt x="2972" y="597"/>
                      </a:lnTo>
                      <a:lnTo>
                        <a:pt x="2973" y="596"/>
                      </a:lnTo>
                      <a:lnTo>
                        <a:pt x="2975" y="593"/>
                      </a:lnTo>
                      <a:lnTo>
                        <a:pt x="2977" y="591"/>
                      </a:lnTo>
                      <a:lnTo>
                        <a:pt x="2980" y="589"/>
                      </a:lnTo>
                      <a:lnTo>
                        <a:pt x="2983" y="587"/>
                      </a:lnTo>
                      <a:lnTo>
                        <a:pt x="2985" y="586"/>
                      </a:lnTo>
                      <a:lnTo>
                        <a:pt x="2988" y="583"/>
                      </a:lnTo>
                      <a:lnTo>
                        <a:pt x="2991" y="581"/>
                      </a:lnTo>
                      <a:lnTo>
                        <a:pt x="2994" y="579"/>
                      </a:lnTo>
                      <a:lnTo>
                        <a:pt x="2996" y="577"/>
                      </a:lnTo>
                      <a:lnTo>
                        <a:pt x="2997" y="574"/>
                      </a:lnTo>
                      <a:lnTo>
                        <a:pt x="2998" y="571"/>
                      </a:lnTo>
                      <a:lnTo>
                        <a:pt x="2999" y="568"/>
                      </a:lnTo>
                      <a:lnTo>
                        <a:pt x="2999" y="566"/>
                      </a:lnTo>
                      <a:lnTo>
                        <a:pt x="3000" y="564"/>
                      </a:lnTo>
                      <a:lnTo>
                        <a:pt x="3001" y="562"/>
                      </a:lnTo>
                      <a:lnTo>
                        <a:pt x="3005" y="560"/>
                      </a:lnTo>
                      <a:lnTo>
                        <a:pt x="3007" y="558"/>
                      </a:lnTo>
                      <a:lnTo>
                        <a:pt x="3008" y="556"/>
                      </a:lnTo>
                      <a:lnTo>
                        <a:pt x="3009" y="554"/>
                      </a:lnTo>
                      <a:lnTo>
                        <a:pt x="3010" y="552"/>
                      </a:lnTo>
                      <a:lnTo>
                        <a:pt x="3011" y="549"/>
                      </a:lnTo>
                      <a:lnTo>
                        <a:pt x="3013" y="546"/>
                      </a:lnTo>
                      <a:lnTo>
                        <a:pt x="3015" y="545"/>
                      </a:lnTo>
                      <a:lnTo>
                        <a:pt x="3017" y="546"/>
                      </a:lnTo>
                      <a:lnTo>
                        <a:pt x="3021" y="547"/>
                      </a:lnTo>
                      <a:lnTo>
                        <a:pt x="3024" y="549"/>
                      </a:lnTo>
                      <a:lnTo>
                        <a:pt x="3028" y="550"/>
                      </a:lnTo>
                      <a:lnTo>
                        <a:pt x="3031" y="551"/>
                      </a:lnTo>
                      <a:lnTo>
                        <a:pt x="3036" y="553"/>
                      </a:lnTo>
                      <a:lnTo>
                        <a:pt x="3039" y="554"/>
                      </a:lnTo>
                      <a:lnTo>
                        <a:pt x="3045" y="556"/>
                      </a:lnTo>
                      <a:lnTo>
                        <a:pt x="3047" y="557"/>
                      </a:lnTo>
                      <a:lnTo>
                        <a:pt x="3050" y="558"/>
                      </a:lnTo>
                      <a:lnTo>
                        <a:pt x="3053" y="559"/>
                      </a:lnTo>
                      <a:lnTo>
                        <a:pt x="3055" y="560"/>
                      </a:lnTo>
                      <a:lnTo>
                        <a:pt x="3058" y="561"/>
                      </a:lnTo>
                      <a:lnTo>
                        <a:pt x="3062" y="562"/>
                      </a:lnTo>
                      <a:lnTo>
                        <a:pt x="3066" y="563"/>
                      </a:lnTo>
                      <a:lnTo>
                        <a:pt x="3068" y="563"/>
                      </a:lnTo>
                      <a:lnTo>
                        <a:pt x="3073" y="564"/>
                      </a:lnTo>
                      <a:lnTo>
                        <a:pt x="3076" y="564"/>
                      </a:lnTo>
                      <a:lnTo>
                        <a:pt x="3080" y="565"/>
                      </a:lnTo>
                      <a:lnTo>
                        <a:pt x="3083" y="566"/>
                      </a:lnTo>
                      <a:lnTo>
                        <a:pt x="3087" y="567"/>
                      </a:lnTo>
                      <a:lnTo>
                        <a:pt x="3091" y="567"/>
                      </a:lnTo>
                      <a:lnTo>
                        <a:pt x="3094" y="568"/>
                      </a:lnTo>
                      <a:lnTo>
                        <a:pt x="3097" y="568"/>
                      </a:lnTo>
                      <a:lnTo>
                        <a:pt x="3100" y="569"/>
                      </a:lnTo>
                      <a:lnTo>
                        <a:pt x="3103" y="569"/>
                      </a:lnTo>
                      <a:lnTo>
                        <a:pt x="3106" y="569"/>
                      </a:lnTo>
                      <a:lnTo>
                        <a:pt x="3109" y="569"/>
                      </a:lnTo>
                      <a:lnTo>
                        <a:pt x="3113" y="569"/>
                      </a:lnTo>
                      <a:lnTo>
                        <a:pt x="3117" y="570"/>
                      </a:lnTo>
                      <a:lnTo>
                        <a:pt x="3120" y="570"/>
                      </a:lnTo>
                      <a:lnTo>
                        <a:pt x="3124" y="569"/>
                      </a:lnTo>
                      <a:lnTo>
                        <a:pt x="3128" y="570"/>
                      </a:lnTo>
                      <a:lnTo>
                        <a:pt x="3131" y="569"/>
                      </a:lnTo>
                      <a:lnTo>
                        <a:pt x="3135" y="569"/>
                      </a:lnTo>
                      <a:lnTo>
                        <a:pt x="3139" y="569"/>
                      </a:lnTo>
                      <a:lnTo>
                        <a:pt x="3142" y="569"/>
                      </a:lnTo>
                      <a:lnTo>
                        <a:pt x="3146" y="569"/>
                      </a:lnTo>
                      <a:lnTo>
                        <a:pt x="3148" y="568"/>
                      </a:lnTo>
                      <a:lnTo>
                        <a:pt x="3152" y="569"/>
                      </a:lnTo>
                      <a:lnTo>
                        <a:pt x="3154" y="568"/>
                      </a:lnTo>
                      <a:lnTo>
                        <a:pt x="3157" y="568"/>
                      </a:lnTo>
                      <a:lnTo>
                        <a:pt x="3159" y="568"/>
                      </a:lnTo>
                      <a:lnTo>
                        <a:pt x="3161" y="567"/>
                      </a:lnTo>
                      <a:lnTo>
                        <a:pt x="3163" y="568"/>
                      </a:lnTo>
                      <a:lnTo>
                        <a:pt x="3164" y="567"/>
                      </a:lnTo>
                      <a:lnTo>
                        <a:pt x="3166" y="566"/>
                      </a:lnTo>
                      <a:lnTo>
                        <a:pt x="3168" y="565"/>
                      </a:lnTo>
                      <a:lnTo>
                        <a:pt x="3170" y="565"/>
                      </a:lnTo>
                      <a:lnTo>
                        <a:pt x="3172" y="564"/>
                      </a:lnTo>
                      <a:lnTo>
                        <a:pt x="3173" y="563"/>
                      </a:lnTo>
                      <a:lnTo>
                        <a:pt x="3175" y="562"/>
                      </a:lnTo>
                      <a:lnTo>
                        <a:pt x="3177" y="561"/>
                      </a:lnTo>
                      <a:lnTo>
                        <a:pt x="3178" y="560"/>
                      </a:lnTo>
                      <a:lnTo>
                        <a:pt x="3179" y="558"/>
                      </a:lnTo>
                      <a:lnTo>
                        <a:pt x="3180" y="558"/>
                      </a:lnTo>
                      <a:lnTo>
                        <a:pt x="3182" y="557"/>
                      </a:lnTo>
                      <a:lnTo>
                        <a:pt x="3184" y="558"/>
                      </a:lnTo>
                      <a:lnTo>
                        <a:pt x="3186" y="560"/>
                      </a:lnTo>
                      <a:lnTo>
                        <a:pt x="3187" y="561"/>
                      </a:lnTo>
                      <a:lnTo>
                        <a:pt x="3190" y="561"/>
                      </a:lnTo>
                      <a:lnTo>
                        <a:pt x="3192" y="560"/>
                      </a:lnTo>
                      <a:lnTo>
                        <a:pt x="3193" y="560"/>
                      </a:lnTo>
                      <a:lnTo>
                        <a:pt x="3195" y="558"/>
                      </a:lnTo>
                      <a:lnTo>
                        <a:pt x="3196" y="557"/>
                      </a:lnTo>
                      <a:lnTo>
                        <a:pt x="3198" y="557"/>
                      </a:lnTo>
                      <a:lnTo>
                        <a:pt x="3199" y="557"/>
                      </a:lnTo>
                      <a:lnTo>
                        <a:pt x="3201" y="558"/>
                      </a:lnTo>
                      <a:lnTo>
                        <a:pt x="3203" y="561"/>
                      </a:lnTo>
                      <a:lnTo>
                        <a:pt x="3204" y="563"/>
                      </a:lnTo>
                      <a:lnTo>
                        <a:pt x="3205" y="565"/>
                      </a:lnTo>
                      <a:lnTo>
                        <a:pt x="3206" y="567"/>
                      </a:lnTo>
                      <a:lnTo>
                        <a:pt x="3207" y="570"/>
                      </a:lnTo>
                      <a:lnTo>
                        <a:pt x="3208" y="573"/>
                      </a:lnTo>
                      <a:lnTo>
                        <a:pt x="3209" y="575"/>
                      </a:lnTo>
                      <a:lnTo>
                        <a:pt x="3212" y="577"/>
                      </a:lnTo>
                      <a:lnTo>
                        <a:pt x="3215" y="578"/>
                      </a:lnTo>
                      <a:lnTo>
                        <a:pt x="3217" y="580"/>
                      </a:lnTo>
                      <a:lnTo>
                        <a:pt x="3220" y="581"/>
                      </a:lnTo>
                      <a:lnTo>
                        <a:pt x="3221" y="582"/>
                      </a:lnTo>
                      <a:lnTo>
                        <a:pt x="3224" y="585"/>
                      </a:lnTo>
                      <a:lnTo>
                        <a:pt x="3225" y="587"/>
                      </a:lnTo>
                      <a:lnTo>
                        <a:pt x="3227" y="589"/>
                      </a:lnTo>
                      <a:lnTo>
                        <a:pt x="3230" y="590"/>
                      </a:lnTo>
                      <a:lnTo>
                        <a:pt x="3233" y="591"/>
                      </a:lnTo>
                      <a:lnTo>
                        <a:pt x="3234" y="593"/>
                      </a:lnTo>
                      <a:lnTo>
                        <a:pt x="3236" y="595"/>
                      </a:lnTo>
                      <a:lnTo>
                        <a:pt x="3237" y="598"/>
                      </a:lnTo>
                      <a:lnTo>
                        <a:pt x="3238" y="600"/>
                      </a:lnTo>
                      <a:lnTo>
                        <a:pt x="3240" y="598"/>
                      </a:lnTo>
                      <a:lnTo>
                        <a:pt x="3242" y="599"/>
                      </a:lnTo>
                      <a:lnTo>
                        <a:pt x="3244" y="599"/>
                      </a:lnTo>
                      <a:lnTo>
                        <a:pt x="3246" y="598"/>
                      </a:lnTo>
                      <a:lnTo>
                        <a:pt x="3248" y="599"/>
                      </a:lnTo>
                      <a:lnTo>
                        <a:pt x="3251" y="600"/>
                      </a:lnTo>
                      <a:lnTo>
                        <a:pt x="3252" y="603"/>
                      </a:lnTo>
                      <a:lnTo>
                        <a:pt x="3252" y="605"/>
                      </a:lnTo>
                      <a:lnTo>
                        <a:pt x="3251" y="608"/>
                      </a:lnTo>
                      <a:lnTo>
                        <a:pt x="3252" y="610"/>
                      </a:lnTo>
                      <a:lnTo>
                        <a:pt x="3254" y="610"/>
                      </a:lnTo>
                      <a:lnTo>
                        <a:pt x="3254" y="607"/>
                      </a:lnTo>
                      <a:lnTo>
                        <a:pt x="3256" y="606"/>
                      </a:lnTo>
                      <a:lnTo>
                        <a:pt x="3258" y="608"/>
                      </a:lnTo>
                      <a:lnTo>
                        <a:pt x="3260" y="610"/>
                      </a:lnTo>
                      <a:lnTo>
                        <a:pt x="3262" y="612"/>
                      </a:lnTo>
                      <a:lnTo>
                        <a:pt x="3262" y="614"/>
                      </a:lnTo>
                      <a:lnTo>
                        <a:pt x="3263" y="615"/>
                      </a:lnTo>
                      <a:lnTo>
                        <a:pt x="3265" y="617"/>
                      </a:lnTo>
                      <a:lnTo>
                        <a:pt x="3268" y="619"/>
                      </a:lnTo>
                      <a:lnTo>
                        <a:pt x="3271" y="620"/>
                      </a:lnTo>
                      <a:lnTo>
                        <a:pt x="3274" y="621"/>
                      </a:lnTo>
                      <a:lnTo>
                        <a:pt x="3276" y="623"/>
                      </a:lnTo>
                      <a:lnTo>
                        <a:pt x="3278" y="623"/>
                      </a:lnTo>
                      <a:lnTo>
                        <a:pt x="3280" y="623"/>
                      </a:lnTo>
                      <a:lnTo>
                        <a:pt x="3282" y="624"/>
                      </a:lnTo>
                      <a:lnTo>
                        <a:pt x="3283" y="622"/>
                      </a:lnTo>
                      <a:lnTo>
                        <a:pt x="3285" y="620"/>
                      </a:lnTo>
                      <a:lnTo>
                        <a:pt x="3287" y="618"/>
                      </a:lnTo>
                      <a:lnTo>
                        <a:pt x="3288" y="618"/>
                      </a:lnTo>
                      <a:lnTo>
                        <a:pt x="3291" y="618"/>
                      </a:lnTo>
                      <a:lnTo>
                        <a:pt x="3292" y="618"/>
                      </a:lnTo>
                      <a:lnTo>
                        <a:pt x="3294" y="620"/>
                      </a:lnTo>
                      <a:lnTo>
                        <a:pt x="3293" y="622"/>
                      </a:lnTo>
                      <a:lnTo>
                        <a:pt x="3291" y="623"/>
                      </a:lnTo>
                      <a:lnTo>
                        <a:pt x="3292" y="625"/>
                      </a:lnTo>
                      <a:lnTo>
                        <a:pt x="3295" y="626"/>
                      </a:lnTo>
                      <a:lnTo>
                        <a:pt x="3299" y="626"/>
                      </a:lnTo>
                      <a:lnTo>
                        <a:pt x="3302" y="625"/>
                      </a:lnTo>
                      <a:lnTo>
                        <a:pt x="3304" y="624"/>
                      </a:lnTo>
                      <a:lnTo>
                        <a:pt x="3307" y="624"/>
                      </a:lnTo>
                      <a:lnTo>
                        <a:pt x="3309" y="626"/>
                      </a:lnTo>
                      <a:lnTo>
                        <a:pt x="3311" y="628"/>
                      </a:lnTo>
                      <a:lnTo>
                        <a:pt x="3314" y="628"/>
                      </a:lnTo>
                      <a:lnTo>
                        <a:pt x="3317" y="628"/>
                      </a:lnTo>
                      <a:lnTo>
                        <a:pt x="3320" y="628"/>
                      </a:lnTo>
                      <a:lnTo>
                        <a:pt x="3323" y="627"/>
                      </a:lnTo>
                      <a:lnTo>
                        <a:pt x="3326" y="629"/>
                      </a:lnTo>
                      <a:lnTo>
                        <a:pt x="3326" y="631"/>
                      </a:lnTo>
                      <a:lnTo>
                        <a:pt x="3325" y="633"/>
                      </a:lnTo>
                      <a:lnTo>
                        <a:pt x="3322" y="634"/>
                      </a:lnTo>
                      <a:lnTo>
                        <a:pt x="3321" y="636"/>
                      </a:lnTo>
                      <a:lnTo>
                        <a:pt x="3323" y="637"/>
                      </a:lnTo>
                      <a:lnTo>
                        <a:pt x="3325" y="637"/>
                      </a:lnTo>
                      <a:lnTo>
                        <a:pt x="3327" y="637"/>
                      </a:lnTo>
                      <a:lnTo>
                        <a:pt x="3330" y="639"/>
                      </a:lnTo>
                      <a:lnTo>
                        <a:pt x="3333" y="639"/>
                      </a:lnTo>
                      <a:lnTo>
                        <a:pt x="3335" y="639"/>
                      </a:lnTo>
                      <a:lnTo>
                        <a:pt x="3339" y="639"/>
                      </a:lnTo>
                      <a:lnTo>
                        <a:pt x="3341" y="638"/>
                      </a:lnTo>
                      <a:lnTo>
                        <a:pt x="3342" y="635"/>
                      </a:lnTo>
                      <a:lnTo>
                        <a:pt x="3344" y="634"/>
                      </a:lnTo>
                      <a:lnTo>
                        <a:pt x="3347" y="634"/>
                      </a:lnTo>
                      <a:lnTo>
                        <a:pt x="3349" y="634"/>
                      </a:lnTo>
                      <a:lnTo>
                        <a:pt x="3350" y="632"/>
                      </a:lnTo>
                      <a:lnTo>
                        <a:pt x="3351" y="631"/>
                      </a:lnTo>
                      <a:lnTo>
                        <a:pt x="3354" y="630"/>
                      </a:lnTo>
                      <a:lnTo>
                        <a:pt x="3356" y="630"/>
                      </a:lnTo>
                      <a:lnTo>
                        <a:pt x="3359" y="631"/>
                      </a:lnTo>
                      <a:lnTo>
                        <a:pt x="3362" y="632"/>
                      </a:lnTo>
                      <a:lnTo>
                        <a:pt x="3365" y="633"/>
                      </a:lnTo>
                      <a:lnTo>
                        <a:pt x="3368" y="635"/>
                      </a:lnTo>
                      <a:lnTo>
                        <a:pt x="3371" y="635"/>
                      </a:lnTo>
                      <a:lnTo>
                        <a:pt x="3373" y="638"/>
                      </a:lnTo>
                      <a:lnTo>
                        <a:pt x="3375" y="638"/>
                      </a:lnTo>
                      <a:lnTo>
                        <a:pt x="3377" y="638"/>
                      </a:lnTo>
                      <a:lnTo>
                        <a:pt x="3379" y="639"/>
                      </a:lnTo>
                      <a:lnTo>
                        <a:pt x="3382" y="638"/>
                      </a:lnTo>
                      <a:lnTo>
                        <a:pt x="3384" y="639"/>
                      </a:lnTo>
                      <a:lnTo>
                        <a:pt x="3387" y="641"/>
                      </a:lnTo>
                      <a:lnTo>
                        <a:pt x="3389" y="642"/>
                      </a:lnTo>
                      <a:lnTo>
                        <a:pt x="3393" y="643"/>
                      </a:lnTo>
                      <a:lnTo>
                        <a:pt x="3395" y="642"/>
                      </a:lnTo>
                      <a:lnTo>
                        <a:pt x="3397" y="643"/>
                      </a:lnTo>
                      <a:lnTo>
                        <a:pt x="3399" y="644"/>
                      </a:lnTo>
                      <a:lnTo>
                        <a:pt x="3401" y="646"/>
                      </a:lnTo>
                      <a:lnTo>
                        <a:pt x="3399" y="646"/>
                      </a:lnTo>
                      <a:lnTo>
                        <a:pt x="3397" y="646"/>
                      </a:lnTo>
                      <a:lnTo>
                        <a:pt x="3396" y="648"/>
                      </a:lnTo>
                      <a:lnTo>
                        <a:pt x="3398" y="649"/>
                      </a:lnTo>
                      <a:lnTo>
                        <a:pt x="3400" y="651"/>
                      </a:lnTo>
                      <a:lnTo>
                        <a:pt x="3402" y="653"/>
                      </a:lnTo>
                      <a:lnTo>
                        <a:pt x="3403" y="654"/>
                      </a:lnTo>
                      <a:lnTo>
                        <a:pt x="3406" y="654"/>
                      </a:lnTo>
                      <a:lnTo>
                        <a:pt x="3406" y="651"/>
                      </a:lnTo>
                      <a:lnTo>
                        <a:pt x="3407" y="649"/>
                      </a:lnTo>
                      <a:lnTo>
                        <a:pt x="3410" y="650"/>
                      </a:lnTo>
                      <a:lnTo>
                        <a:pt x="3412" y="652"/>
                      </a:lnTo>
                      <a:lnTo>
                        <a:pt x="3414" y="654"/>
                      </a:lnTo>
                      <a:lnTo>
                        <a:pt x="3417" y="655"/>
                      </a:lnTo>
                      <a:lnTo>
                        <a:pt x="3419" y="655"/>
                      </a:lnTo>
                      <a:lnTo>
                        <a:pt x="3423" y="655"/>
                      </a:lnTo>
                      <a:lnTo>
                        <a:pt x="3426" y="656"/>
                      </a:lnTo>
                      <a:lnTo>
                        <a:pt x="3429" y="656"/>
                      </a:lnTo>
                      <a:lnTo>
                        <a:pt x="3432" y="657"/>
                      </a:lnTo>
                      <a:lnTo>
                        <a:pt x="3435" y="660"/>
                      </a:lnTo>
                      <a:lnTo>
                        <a:pt x="3438" y="660"/>
                      </a:lnTo>
                      <a:lnTo>
                        <a:pt x="3440" y="661"/>
                      </a:lnTo>
                      <a:lnTo>
                        <a:pt x="3442" y="663"/>
                      </a:lnTo>
                      <a:lnTo>
                        <a:pt x="3446" y="664"/>
                      </a:lnTo>
                      <a:lnTo>
                        <a:pt x="3446" y="666"/>
                      </a:lnTo>
                      <a:lnTo>
                        <a:pt x="3449" y="667"/>
                      </a:lnTo>
                      <a:lnTo>
                        <a:pt x="3452" y="665"/>
                      </a:lnTo>
                      <a:lnTo>
                        <a:pt x="3454" y="668"/>
                      </a:lnTo>
                      <a:lnTo>
                        <a:pt x="3456" y="668"/>
                      </a:lnTo>
                      <a:lnTo>
                        <a:pt x="3460" y="668"/>
                      </a:lnTo>
                      <a:lnTo>
                        <a:pt x="3461" y="666"/>
                      </a:lnTo>
                      <a:lnTo>
                        <a:pt x="3462" y="664"/>
                      </a:lnTo>
                      <a:lnTo>
                        <a:pt x="3463" y="661"/>
                      </a:lnTo>
                      <a:lnTo>
                        <a:pt x="3466" y="660"/>
                      </a:lnTo>
                      <a:lnTo>
                        <a:pt x="3469" y="663"/>
                      </a:lnTo>
                      <a:lnTo>
                        <a:pt x="3472" y="665"/>
                      </a:lnTo>
                      <a:lnTo>
                        <a:pt x="3477" y="666"/>
                      </a:lnTo>
                      <a:lnTo>
                        <a:pt x="3478" y="668"/>
                      </a:lnTo>
                      <a:lnTo>
                        <a:pt x="3480" y="671"/>
                      </a:lnTo>
                      <a:lnTo>
                        <a:pt x="3483" y="673"/>
                      </a:lnTo>
                      <a:lnTo>
                        <a:pt x="3484" y="675"/>
                      </a:lnTo>
                      <a:lnTo>
                        <a:pt x="3487" y="677"/>
                      </a:lnTo>
                      <a:lnTo>
                        <a:pt x="3489" y="678"/>
                      </a:lnTo>
                      <a:lnTo>
                        <a:pt x="3492" y="681"/>
                      </a:lnTo>
                      <a:lnTo>
                        <a:pt x="3493" y="685"/>
                      </a:lnTo>
                      <a:lnTo>
                        <a:pt x="3496" y="687"/>
                      </a:lnTo>
                      <a:lnTo>
                        <a:pt x="3500" y="688"/>
                      </a:lnTo>
                      <a:lnTo>
                        <a:pt x="3504" y="688"/>
                      </a:lnTo>
                      <a:lnTo>
                        <a:pt x="3508" y="689"/>
                      </a:lnTo>
                      <a:lnTo>
                        <a:pt x="3512" y="689"/>
                      </a:lnTo>
                      <a:lnTo>
                        <a:pt x="3516" y="689"/>
                      </a:lnTo>
                      <a:lnTo>
                        <a:pt x="3520" y="688"/>
                      </a:lnTo>
                      <a:lnTo>
                        <a:pt x="3522" y="686"/>
                      </a:lnTo>
                      <a:lnTo>
                        <a:pt x="3524" y="683"/>
                      </a:lnTo>
                      <a:lnTo>
                        <a:pt x="3526" y="682"/>
                      </a:lnTo>
                      <a:lnTo>
                        <a:pt x="3529" y="682"/>
                      </a:lnTo>
                      <a:lnTo>
                        <a:pt x="3530" y="683"/>
                      </a:lnTo>
                      <a:lnTo>
                        <a:pt x="3533" y="684"/>
                      </a:lnTo>
                      <a:lnTo>
                        <a:pt x="3536" y="685"/>
                      </a:lnTo>
                      <a:lnTo>
                        <a:pt x="3537" y="686"/>
                      </a:lnTo>
                      <a:lnTo>
                        <a:pt x="3539" y="687"/>
                      </a:lnTo>
                      <a:lnTo>
                        <a:pt x="3539" y="689"/>
                      </a:lnTo>
                      <a:lnTo>
                        <a:pt x="3537" y="691"/>
                      </a:lnTo>
                      <a:lnTo>
                        <a:pt x="3536" y="693"/>
                      </a:lnTo>
                      <a:lnTo>
                        <a:pt x="3536" y="695"/>
                      </a:lnTo>
                      <a:lnTo>
                        <a:pt x="3534" y="697"/>
                      </a:lnTo>
                      <a:lnTo>
                        <a:pt x="3533" y="698"/>
                      </a:lnTo>
                      <a:lnTo>
                        <a:pt x="3531" y="700"/>
                      </a:lnTo>
                      <a:lnTo>
                        <a:pt x="3532" y="702"/>
                      </a:lnTo>
                      <a:lnTo>
                        <a:pt x="3530" y="704"/>
                      </a:lnTo>
                      <a:lnTo>
                        <a:pt x="3529" y="705"/>
                      </a:lnTo>
                      <a:lnTo>
                        <a:pt x="3527" y="707"/>
                      </a:lnTo>
                      <a:lnTo>
                        <a:pt x="3526" y="708"/>
                      </a:lnTo>
                      <a:lnTo>
                        <a:pt x="3525" y="710"/>
                      </a:lnTo>
                      <a:lnTo>
                        <a:pt x="3524" y="712"/>
                      </a:lnTo>
                      <a:lnTo>
                        <a:pt x="3520" y="715"/>
                      </a:lnTo>
                      <a:lnTo>
                        <a:pt x="3518" y="717"/>
                      </a:lnTo>
                      <a:lnTo>
                        <a:pt x="3517" y="718"/>
                      </a:lnTo>
                      <a:lnTo>
                        <a:pt x="3515" y="719"/>
                      </a:lnTo>
                      <a:lnTo>
                        <a:pt x="3513" y="720"/>
                      </a:lnTo>
                      <a:lnTo>
                        <a:pt x="3511" y="722"/>
                      </a:lnTo>
                      <a:lnTo>
                        <a:pt x="3509" y="723"/>
                      </a:lnTo>
                      <a:lnTo>
                        <a:pt x="3507" y="725"/>
                      </a:lnTo>
                      <a:lnTo>
                        <a:pt x="3507" y="728"/>
                      </a:lnTo>
                      <a:lnTo>
                        <a:pt x="3506" y="730"/>
                      </a:lnTo>
                      <a:lnTo>
                        <a:pt x="3502" y="734"/>
                      </a:lnTo>
                      <a:lnTo>
                        <a:pt x="3501" y="735"/>
                      </a:lnTo>
                      <a:lnTo>
                        <a:pt x="3499" y="736"/>
                      </a:lnTo>
                      <a:lnTo>
                        <a:pt x="3498" y="737"/>
                      </a:lnTo>
                      <a:lnTo>
                        <a:pt x="3496" y="739"/>
                      </a:lnTo>
                      <a:lnTo>
                        <a:pt x="3495" y="741"/>
                      </a:lnTo>
                      <a:lnTo>
                        <a:pt x="3495" y="745"/>
                      </a:lnTo>
                      <a:lnTo>
                        <a:pt x="3493" y="746"/>
                      </a:lnTo>
                      <a:lnTo>
                        <a:pt x="3492" y="749"/>
                      </a:lnTo>
                      <a:lnTo>
                        <a:pt x="3491" y="750"/>
                      </a:lnTo>
                      <a:lnTo>
                        <a:pt x="3490" y="752"/>
                      </a:lnTo>
                      <a:lnTo>
                        <a:pt x="3489" y="754"/>
                      </a:lnTo>
                      <a:lnTo>
                        <a:pt x="3489" y="756"/>
                      </a:lnTo>
                      <a:lnTo>
                        <a:pt x="3489" y="758"/>
                      </a:lnTo>
                      <a:lnTo>
                        <a:pt x="3491" y="761"/>
                      </a:lnTo>
                      <a:lnTo>
                        <a:pt x="3491" y="764"/>
                      </a:lnTo>
                      <a:lnTo>
                        <a:pt x="3491" y="766"/>
                      </a:lnTo>
                      <a:lnTo>
                        <a:pt x="3490" y="768"/>
                      </a:lnTo>
                      <a:lnTo>
                        <a:pt x="3490" y="770"/>
                      </a:lnTo>
                      <a:lnTo>
                        <a:pt x="3490" y="771"/>
                      </a:lnTo>
                      <a:lnTo>
                        <a:pt x="3489" y="774"/>
                      </a:lnTo>
                      <a:lnTo>
                        <a:pt x="3489" y="775"/>
                      </a:lnTo>
                      <a:lnTo>
                        <a:pt x="3489" y="777"/>
                      </a:lnTo>
                      <a:lnTo>
                        <a:pt x="3488" y="779"/>
                      </a:lnTo>
                      <a:lnTo>
                        <a:pt x="3488" y="781"/>
                      </a:lnTo>
                      <a:lnTo>
                        <a:pt x="3487" y="783"/>
                      </a:lnTo>
                      <a:lnTo>
                        <a:pt x="3485" y="785"/>
                      </a:lnTo>
                      <a:lnTo>
                        <a:pt x="3483" y="787"/>
                      </a:lnTo>
                      <a:lnTo>
                        <a:pt x="3481" y="789"/>
                      </a:lnTo>
                      <a:lnTo>
                        <a:pt x="3478" y="790"/>
                      </a:lnTo>
                      <a:lnTo>
                        <a:pt x="3477" y="791"/>
                      </a:lnTo>
                      <a:lnTo>
                        <a:pt x="3476" y="793"/>
                      </a:lnTo>
                      <a:lnTo>
                        <a:pt x="3475" y="796"/>
                      </a:lnTo>
                      <a:lnTo>
                        <a:pt x="3473" y="798"/>
                      </a:lnTo>
                      <a:lnTo>
                        <a:pt x="3472" y="799"/>
                      </a:lnTo>
                      <a:lnTo>
                        <a:pt x="3471" y="801"/>
                      </a:lnTo>
                      <a:lnTo>
                        <a:pt x="3470" y="804"/>
                      </a:lnTo>
                      <a:lnTo>
                        <a:pt x="3468" y="805"/>
                      </a:lnTo>
                      <a:lnTo>
                        <a:pt x="3467" y="807"/>
                      </a:lnTo>
                      <a:lnTo>
                        <a:pt x="3464" y="807"/>
                      </a:lnTo>
                      <a:lnTo>
                        <a:pt x="3462" y="806"/>
                      </a:lnTo>
                      <a:lnTo>
                        <a:pt x="3460" y="806"/>
                      </a:lnTo>
                      <a:lnTo>
                        <a:pt x="3458" y="806"/>
                      </a:lnTo>
                      <a:lnTo>
                        <a:pt x="3456" y="806"/>
                      </a:lnTo>
                      <a:lnTo>
                        <a:pt x="3453" y="807"/>
                      </a:lnTo>
                      <a:lnTo>
                        <a:pt x="3451" y="808"/>
                      </a:lnTo>
                      <a:lnTo>
                        <a:pt x="3450" y="809"/>
                      </a:lnTo>
                      <a:lnTo>
                        <a:pt x="3447" y="809"/>
                      </a:lnTo>
                      <a:lnTo>
                        <a:pt x="3446" y="810"/>
                      </a:lnTo>
                      <a:lnTo>
                        <a:pt x="3446" y="811"/>
                      </a:lnTo>
                      <a:lnTo>
                        <a:pt x="3445" y="813"/>
                      </a:lnTo>
                      <a:lnTo>
                        <a:pt x="3447" y="815"/>
                      </a:lnTo>
                      <a:lnTo>
                        <a:pt x="3448" y="817"/>
                      </a:lnTo>
                      <a:lnTo>
                        <a:pt x="3449" y="819"/>
                      </a:lnTo>
                      <a:lnTo>
                        <a:pt x="3450" y="820"/>
                      </a:lnTo>
                      <a:lnTo>
                        <a:pt x="3451" y="821"/>
                      </a:lnTo>
                      <a:lnTo>
                        <a:pt x="3452" y="823"/>
                      </a:lnTo>
                      <a:lnTo>
                        <a:pt x="3452" y="824"/>
                      </a:lnTo>
                      <a:lnTo>
                        <a:pt x="3454" y="826"/>
                      </a:lnTo>
                      <a:lnTo>
                        <a:pt x="3454" y="828"/>
                      </a:lnTo>
                      <a:lnTo>
                        <a:pt x="3455" y="829"/>
                      </a:lnTo>
                      <a:lnTo>
                        <a:pt x="3456" y="831"/>
                      </a:lnTo>
                      <a:lnTo>
                        <a:pt x="3457" y="832"/>
                      </a:lnTo>
                      <a:lnTo>
                        <a:pt x="3458" y="833"/>
                      </a:lnTo>
                      <a:lnTo>
                        <a:pt x="3458" y="835"/>
                      </a:lnTo>
                      <a:lnTo>
                        <a:pt x="3459" y="836"/>
                      </a:lnTo>
                      <a:lnTo>
                        <a:pt x="3460" y="838"/>
                      </a:lnTo>
                      <a:lnTo>
                        <a:pt x="3462" y="839"/>
                      </a:lnTo>
                      <a:lnTo>
                        <a:pt x="3463" y="841"/>
                      </a:lnTo>
                      <a:lnTo>
                        <a:pt x="3464" y="842"/>
                      </a:lnTo>
                      <a:lnTo>
                        <a:pt x="3465" y="844"/>
                      </a:lnTo>
                      <a:lnTo>
                        <a:pt x="3466" y="845"/>
                      </a:lnTo>
                      <a:lnTo>
                        <a:pt x="3468" y="846"/>
                      </a:lnTo>
                      <a:lnTo>
                        <a:pt x="3470" y="846"/>
                      </a:lnTo>
                      <a:lnTo>
                        <a:pt x="3473" y="847"/>
                      </a:lnTo>
                      <a:lnTo>
                        <a:pt x="3475" y="848"/>
                      </a:lnTo>
                      <a:lnTo>
                        <a:pt x="3477" y="850"/>
                      </a:lnTo>
                      <a:lnTo>
                        <a:pt x="3479" y="851"/>
                      </a:lnTo>
                      <a:lnTo>
                        <a:pt x="3480" y="852"/>
                      </a:lnTo>
                      <a:lnTo>
                        <a:pt x="3481" y="853"/>
                      </a:lnTo>
                      <a:lnTo>
                        <a:pt x="3484" y="855"/>
                      </a:lnTo>
                      <a:lnTo>
                        <a:pt x="3486" y="856"/>
                      </a:lnTo>
                      <a:lnTo>
                        <a:pt x="3487" y="858"/>
                      </a:lnTo>
                      <a:lnTo>
                        <a:pt x="3489" y="860"/>
                      </a:lnTo>
                      <a:lnTo>
                        <a:pt x="3490" y="861"/>
                      </a:lnTo>
                      <a:lnTo>
                        <a:pt x="3492" y="862"/>
                      </a:lnTo>
                      <a:lnTo>
                        <a:pt x="3494" y="864"/>
                      </a:lnTo>
                      <a:lnTo>
                        <a:pt x="3496" y="866"/>
                      </a:lnTo>
                      <a:lnTo>
                        <a:pt x="3499" y="868"/>
                      </a:lnTo>
                      <a:lnTo>
                        <a:pt x="3501" y="869"/>
                      </a:lnTo>
                      <a:lnTo>
                        <a:pt x="3503" y="870"/>
                      </a:lnTo>
                      <a:lnTo>
                        <a:pt x="3505" y="870"/>
                      </a:lnTo>
                      <a:lnTo>
                        <a:pt x="3507" y="871"/>
                      </a:lnTo>
                      <a:lnTo>
                        <a:pt x="3508" y="873"/>
                      </a:lnTo>
                      <a:lnTo>
                        <a:pt x="3509" y="876"/>
                      </a:lnTo>
                      <a:lnTo>
                        <a:pt x="3509" y="878"/>
                      </a:lnTo>
                      <a:lnTo>
                        <a:pt x="3509" y="880"/>
                      </a:lnTo>
                      <a:lnTo>
                        <a:pt x="3508" y="882"/>
                      </a:lnTo>
                      <a:lnTo>
                        <a:pt x="3508" y="884"/>
                      </a:lnTo>
                      <a:lnTo>
                        <a:pt x="3507" y="888"/>
                      </a:lnTo>
                      <a:lnTo>
                        <a:pt x="3506" y="892"/>
                      </a:lnTo>
                      <a:lnTo>
                        <a:pt x="3508" y="893"/>
                      </a:lnTo>
                      <a:lnTo>
                        <a:pt x="3511" y="894"/>
                      </a:lnTo>
                      <a:lnTo>
                        <a:pt x="3514" y="895"/>
                      </a:lnTo>
                      <a:lnTo>
                        <a:pt x="3518" y="897"/>
                      </a:lnTo>
                      <a:lnTo>
                        <a:pt x="3521" y="898"/>
                      </a:lnTo>
                      <a:lnTo>
                        <a:pt x="3526" y="900"/>
                      </a:lnTo>
                      <a:lnTo>
                        <a:pt x="3529" y="901"/>
                      </a:lnTo>
                      <a:lnTo>
                        <a:pt x="3533" y="902"/>
                      </a:lnTo>
                      <a:lnTo>
                        <a:pt x="3537" y="903"/>
                      </a:lnTo>
                      <a:lnTo>
                        <a:pt x="3542" y="905"/>
                      </a:lnTo>
                      <a:lnTo>
                        <a:pt x="3547" y="905"/>
                      </a:lnTo>
                      <a:lnTo>
                        <a:pt x="3551" y="905"/>
                      </a:lnTo>
                      <a:lnTo>
                        <a:pt x="3555" y="906"/>
                      </a:lnTo>
                      <a:lnTo>
                        <a:pt x="3559" y="906"/>
                      </a:lnTo>
                      <a:lnTo>
                        <a:pt x="3562" y="907"/>
                      </a:lnTo>
                      <a:lnTo>
                        <a:pt x="3566" y="907"/>
                      </a:lnTo>
                      <a:lnTo>
                        <a:pt x="3569" y="907"/>
                      </a:lnTo>
                      <a:lnTo>
                        <a:pt x="3574" y="907"/>
                      </a:lnTo>
                      <a:lnTo>
                        <a:pt x="3578" y="907"/>
                      </a:lnTo>
                      <a:lnTo>
                        <a:pt x="3581" y="907"/>
                      </a:lnTo>
                      <a:lnTo>
                        <a:pt x="3585" y="906"/>
                      </a:lnTo>
                      <a:lnTo>
                        <a:pt x="3588" y="906"/>
                      </a:lnTo>
                      <a:lnTo>
                        <a:pt x="3591" y="906"/>
                      </a:lnTo>
                      <a:lnTo>
                        <a:pt x="3593" y="905"/>
                      </a:lnTo>
                      <a:lnTo>
                        <a:pt x="3596" y="904"/>
                      </a:lnTo>
                      <a:lnTo>
                        <a:pt x="3600" y="903"/>
                      </a:lnTo>
                      <a:lnTo>
                        <a:pt x="3602" y="906"/>
                      </a:lnTo>
                      <a:lnTo>
                        <a:pt x="3604" y="908"/>
                      </a:lnTo>
                      <a:lnTo>
                        <a:pt x="3605" y="910"/>
                      </a:lnTo>
                      <a:lnTo>
                        <a:pt x="3607" y="912"/>
                      </a:lnTo>
                      <a:lnTo>
                        <a:pt x="3610" y="913"/>
                      </a:lnTo>
                      <a:lnTo>
                        <a:pt x="3613" y="912"/>
                      </a:lnTo>
                      <a:lnTo>
                        <a:pt x="3615" y="913"/>
                      </a:lnTo>
                      <a:lnTo>
                        <a:pt x="3618" y="914"/>
                      </a:lnTo>
                      <a:lnTo>
                        <a:pt x="3621" y="914"/>
                      </a:lnTo>
                      <a:lnTo>
                        <a:pt x="3623" y="914"/>
                      </a:lnTo>
                      <a:lnTo>
                        <a:pt x="3625" y="914"/>
                      </a:lnTo>
                      <a:lnTo>
                        <a:pt x="3627" y="913"/>
                      </a:lnTo>
                      <a:lnTo>
                        <a:pt x="3629" y="909"/>
                      </a:lnTo>
                      <a:lnTo>
                        <a:pt x="3632" y="911"/>
                      </a:lnTo>
                      <a:lnTo>
                        <a:pt x="3635" y="909"/>
                      </a:lnTo>
                      <a:lnTo>
                        <a:pt x="3636" y="908"/>
                      </a:lnTo>
                      <a:lnTo>
                        <a:pt x="3639" y="908"/>
                      </a:lnTo>
                      <a:lnTo>
                        <a:pt x="3642" y="909"/>
                      </a:lnTo>
                      <a:lnTo>
                        <a:pt x="3644" y="909"/>
                      </a:lnTo>
                      <a:lnTo>
                        <a:pt x="3646" y="910"/>
                      </a:lnTo>
                      <a:lnTo>
                        <a:pt x="3649" y="911"/>
                      </a:lnTo>
                      <a:lnTo>
                        <a:pt x="3652" y="910"/>
                      </a:lnTo>
                      <a:lnTo>
                        <a:pt x="3654" y="909"/>
                      </a:lnTo>
                      <a:lnTo>
                        <a:pt x="3655" y="910"/>
                      </a:lnTo>
                      <a:lnTo>
                        <a:pt x="3654" y="912"/>
                      </a:lnTo>
                      <a:lnTo>
                        <a:pt x="3653" y="914"/>
                      </a:lnTo>
                      <a:lnTo>
                        <a:pt x="3653" y="917"/>
                      </a:lnTo>
                      <a:lnTo>
                        <a:pt x="3652" y="920"/>
                      </a:lnTo>
                      <a:lnTo>
                        <a:pt x="3652" y="922"/>
                      </a:lnTo>
                      <a:lnTo>
                        <a:pt x="3651" y="925"/>
                      </a:lnTo>
                      <a:lnTo>
                        <a:pt x="3651" y="928"/>
                      </a:lnTo>
                      <a:lnTo>
                        <a:pt x="3651" y="931"/>
                      </a:lnTo>
                      <a:lnTo>
                        <a:pt x="3651" y="935"/>
                      </a:lnTo>
                      <a:lnTo>
                        <a:pt x="3650" y="936"/>
                      </a:lnTo>
                      <a:lnTo>
                        <a:pt x="3650" y="939"/>
                      </a:lnTo>
                      <a:lnTo>
                        <a:pt x="3649" y="941"/>
                      </a:lnTo>
                      <a:lnTo>
                        <a:pt x="3647" y="942"/>
                      </a:lnTo>
                      <a:lnTo>
                        <a:pt x="3646" y="944"/>
                      </a:lnTo>
                      <a:lnTo>
                        <a:pt x="3646" y="947"/>
                      </a:lnTo>
                      <a:lnTo>
                        <a:pt x="3645" y="949"/>
                      </a:lnTo>
                      <a:lnTo>
                        <a:pt x="3645" y="951"/>
                      </a:lnTo>
                      <a:lnTo>
                        <a:pt x="3645" y="954"/>
                      </a:lnTo>
                      <a:lnTo>
                        <a:pt x="3644" y="956"/>
                      </a:lnTo>
                      <a:lnTo>
                        <a:pt x="3644" y="958"/>
                      </a:lnTo>
                      <a:lnTo>
                        <a:pt x="3644" y="961"/>
                      </a:lnTo>
                      <a:lnTo>
                        <a:pt x="3645" y="963"/>
                      </a:lnTo>
                      <a:lnTo>
                        <a:pt x="3647" y="965"/>
                      </a:lnTo>
                      <a:lnTo>
                        <a:pt x="3647" y="967"/>
                      </a:lnTo>
                      <a:lnTo>
                        <a:pt x="3649" y="969"/>
                      </a:lnTo>
                      <a:lnTo>
                        <a:pt x="3650" y="971"/>
                      </a:lnTo>
                      <a:lnTo>
                        <a:pt x="3651" y="973"/>
                      </a:lnTo>
                      <a:lnTo>
                        <a:pt x="3652" y="975"/>
                      </a:lnTo>
                      <a:lnTo>
                        <a:pt x="3651" y="976"/>
                      </a:lnTo>
                      <a:lnTo>
                        <a:pt x="3651" y="978"/>
                      </a:lnTo>
                      <a:lnTo>
                        <a:pt x="3649" y="980"/>
                      </a:lnTo>
                      <a:lnTo>
                        <a:pt x="3648" y="982"/>
                      </a:lnTo>
                      <a:lnTo>
                        <a:pt x="3646" y="982"/>
                      </a:lnTo>
                      <a:lnTo>
                        <a:pt x="3643" y="983"/>
                      </a:lnTo>
                      <a:lnTo>
                        <a:pt x="3641" y="984"/>
                      </a:lnTo>
                      <a:lnTo>
                        <a:pt x="3638" y="985"/>
                      </a:lnTo>
                      <a:lnTo>
                        <a:pt x="3637" y="986"/>
                      </a:lnTo>
                      <a:lnTo>
                        <a:pt x="3635" y="986"/>
                      </a:lnTo>
                      <a:lnTo>
                        <a:pt x="3634" y="988"/>
                      </a:lnTo>
                      <a:lnTo>
                        <a:pt x="3633" y="989"/>
                      </a:lnTo>
                      <a:lnTo>
                        <a:pt x="3633" y="992"/>
                      </a:lnTo>
                      <a:lnTo>
                        <a:pt x="3635" y="995"/>
                      </a:lnTo>
                      <a:lnTo>
                        <a:pt x="3635" y="997"/>
                      </a:lnTo>
                      <a:lnTo>
                        <a:pt x="3635" y="1000"/>
                      </a:lnTo>
                      <a:lnTo>
                        <a:pt x="3637" y="1001"/>
                      </a:lnTo>
                      <a:lnTo>
                        <a:pt x="3638" y="1004"/>
                      </a:lnTo>
                      <a:lnTo>
                        <a:pt x="3640" y="1006"/>
                      </a:lnTo>
                      <a:lnTo>
                        <a:pt x="3641" y="1008"/>
                      </a:lnTo>
                      <a:lnTo>
                        <a:pt x="3643" y="1010"/>
                      </a:lnTo>
                      <a:lnTo>
                        <a:pt x="3644" y="1013"/>
                      </a:lnTo>
                      <a:lnTo>
                        <a:pt x="3647" y="1015"/>
                      </a:lnTo>
                      <a:lnTo>
                        <a:pt x="3650" y="1016"/>
                      </a:lnTo>
                      <a:lnTo>
                        <a:pt x="3653" y="1017"/>
                      </a:lnTo>
                      <a:lnTo>
                        <a:pt x="3656" y="1019"/>
                      </a:lnTo>
                      <a:lnTo>
                        <a:pt x="3659" y="1020"/>
                      </a:lnTo>
                      <a:lnTo>
                        <a:pt x="3661" y="1021"/>
                      </a:lnTo>
                      <a:lnTo>
                        <a:pt x="3663" y="1024"/>
                      </a:lnTo>
                      <a:lnTo>
                        <a:pt x="3665" y="1027"/>
                      </a:lnTo>
                      <a:lnTo>
                        <a:pt x="3665" y="1029"/>
                      </a:lnTo>
                      <a:lnTo>
                        <a:pt x="3666" y="1031"/>
                      </a:lnTo>
                      <a:lnTo>
                        <a:pt x="3668" y="1033"/>
                      </a:lnTo>
                      <a:lnTo>
                        <a:pt x="3670" y="1034"/>
                      </a:lnTo>
                      <a:lnTo>
                        <a:pt x="3671" y="1036"/>
                      </a:lnTo>
                      <a:lnTo>
                        <a:pt x="3674" y="1036"/>
                      </a:lnTo>
                      <a:lnTo>
                        <a:pt x="3677" y="1037"/>
                      </a:lnTo>
                      <a:lnTo>
                        <a:pt x="3679" y="1038"/>
                      </a:lnTo>
                      <a:lnTo>
                        <a:pt x="3681" y="1037"/>
                      </a:lnTo>
                      <a:lnTo>
                        <a:pt x="3685" y="1038"/>
                      </a:lnTo>
                      <a:lnTo>
                        <a:pt x="3688" y="1038"/>
                      </a:lnTo>
                      <a:lnTo>
                        <a:pt x="3691" y="1037"/>
                      </a:lnTo>
                      <a:lnTo>
                        <a:pt x="3695" y="1037"/>
                      </a:lnTo>
                      <a:lnTo>
                        <a:pt x="3698" y="1037"/>
                      </a:lnTo>
                      <a:lnTo>
                        <a:pt x="3701" y="1038"/>
                      </a:lnTo>
                      <a:lnTo>
                        <a:pt x="3703" y="1038"/>
                      </a:lnTo>
                      <a:lnTo>
                        <a:pt x="3707" y="1038"/>
                      </a:lnTo>
                      <a:lnTo>
                        <a:pt x="3709" y="1040"/>
                      </a:lnTo>
                      <a:lnTo>
                        <a:pt x="3712" y="1040"/>
                      </a:lnTo>
                      <a:lnTo>
                        <a:pt x="3715" y="1040"/>
                      </a:lnTo>
                      <a:lnTo>
                        <a:pt x="3717" y="1041"/>
                      </a:lnTo>
                      <a:lnTo>
                        <a:pt x="3720" y="1041"/>
                      </a:lnTo>
                      <a:lnTo>
                        <a:pt x="3722" y="1040"/>
                      </a:lnTo>
                      <a:lnTo>
                        <a:pt x="3724" y="1039"/>
                      </a:lnTo>
                      <a:lnTo>
                        <a:pt x="3725" y="1037"/>
                      </a:lnTo>
                      <a:lnTo>
                        <a:pt x="3727" y="1037"/>
                      </a:lnTo>
                      <a:lnTo>
                        <a:pt x="3729" y="1037"/>
                      </a:lnTo>
                      <a:lnTo>
                        <a:pt x="3728" y="1034"/>
                      </a:lnTo>
                      <a:lnTo>
                        <a:pt x="3732" y="1033"/>
                      </a:lnTo>
                      <a:lnTo>
                        <a:pt x="3734" y="1033"/>
                      </a:lnTo>
                      <a:lnTo>
                        <a:pt x="3736" y="1031"/>
                      </a:lnTo>
                      <a:lnTo>
                        <a:pt x="3737" y="1030"/>
                      </a:lnTo>
                      <a:lnTo>
                        <a:pt x="3740" y="1029"/>
                      </a:lnTo>
                      <a:lnTo>
                        <a:pt x="3742" y="1027"/>
                      </a:lnTo>
                      <a:lnTo>
                        <a:pt x="3743" y="1025"/>
                      </a:lnTo>
                      <a:lnTo>
                        <a:pt x="3745" y="1022"/>
                      </a:lnTo>
                      <a:lnTo>
                        <a:pt x="3747" y="1021"/>
                      </a:lnTo>
                      <a:lnTo>
                        <a:pt x="3750" y="1020"/>
                      </a:lnTo>
                      <a:lnTo>
                        <a:pt x="3753" y="1018"/>
                      </a:lnTo>
                      <a:lnTo>
                        <a:pt x="3756" y="1016"/>
                      </a:lnTo>
                      <a:lnTo>
                        <a:pt x="3757" y="1016"/>
                      </a:lnTo>
                      <a:lnTo>
                        <a:pt x="3759" y="1014"/>
                      </a:lnTo>
                      <a:lnTo>
                        <a:pt x="3762" y="1012"/>
                      </a:lnTo>
                      <a:lnTo>
                        <a:pt x="3765" y="1010"/>
                      </a:lnTo>
                      <a:lnTo>
                        <a:pt x="3767" y="1008"/>
                      </a:lnTo>
                      <a:lnTo>
                        <a:pt x="3771" y="1006"/>
                      </a:lnTo>
                      <a:lnTo>
                        <a:pt x="3774" y="1006"/>
                      </a:lnTo>
                      <a:lnTo>
                        <a:pt x="3777" y="1007"/>
                      </a:lnTo>
                      <a:lnTo>
                        <a:pt x="3780" y="1008"/>
                      </a:lnTo>
                      <a:lnTo>
                        <a:pt x="3782" y="1009"/>
                      </a:lnTo>
                      <a:lnTo>
                        <a:pt x="3785" y="1011"/>
                      </a:lnTo>
                      <a:lnTo>
                        <a:pt x="3788" y="1012"/>
                      </a:lnTo>
                      <a:lnTo>
                        <a:pt x="3790" y="1013"/>
                      </a:lnTo>
                      <a:lnTo>
                        <a:pt x="3790" y="1016"/>
                      </a:lnTo>
                      <a:lnTo>
                        <a:pt x="3792" y="1017"/>
                      </a:lnTo>
                      <a:lnTo>
                        <a:pt x="3793" y="1015"/>
                      </a:lnTo>
                      <a:lnTo>
                        <a:pt x="3796" y="1014"/>
                      </a:lnTo>
                      <a:lnTo>
                        <a:pt x="3799" y="1016"/>
                      </a:lnTo>
                      <a:lnTo>
                        <a:pt x="3801" y="1017"/>
                      </a:lnTo>
                      <a:lnTo>
                        <a:pt x="3804" y="1017"/>
                      </a:lnTo>
                      <a:lnTo>
                        <a:pt x="3806" y="1018"/>
                      </a:lnTo>
                      <a:lnTo>
                        <a:pt x="3809" y="1017"/>
                      </a:lnTo>
                      <a:lnTo>
                        <a:pt x="3812" y="1018"/>
                      </a:lnTo>
                      <a:lnTo>
                        <a:pt x="3814" y="1019"/>
                      </a:lnTo>
                      <a:lnTo>
                        <a:pt x="3816" y="1018"/>
                      </a:lnTo>
                      <a:lnTo>
                        <a:pt x="3819" y="1017"/>
                      </a:lnTo>
                      <a:lnTo>
                        <a:pt x="3822" y="1018"/>
                      </a:lnTo>
                      <a:lnTo>
                        <a:pt x="3825" y="1018"/>
                      </a:lnTo>
                      <a:lnTo>
                        <a:pt x="3827" y="1016"/>
                      </a:lnTo>
                      <a:lnTo>
                        <a:pt x="3827" y="1014"/>
                      </a:lnTo>
                      <a:lnTo>
                        <a:pt x="3831" y="1013"/>
                      </a:lnTo>
                      <a:lnTo>
                        <a:pt x="3832" y="1010"/>
                      </a:lnTo>
                      <a:lnTo>
                        <a:pt x="3834" y="1008"/>
                      </a:lnTo>
                      <a:lnTo>
                        <a:pt x="3836" y="1007"/>
                      </a:lnTo>
                      <a:lnTo>
                        <a:pt x="3837" y="1005"/>
                      </a:lnTo>
                      <a:lnTo>
                        <a:pt x="3839" y="1004"/>
                      </a:lnTo>
                      <a:lnTo>
                        <a:pt x="3842" y="1002"/>
                      </a:lnTo>
                      <a:lnTo>
                        <a:pt x="3843" y="1000"/>
                      </a:lnTo>
                      <a:lnTo>
                        <a:pt x="3845" y="999"/>
                      </a:lnTo>
                      <a:lnTo>
                        <a:pt x="3848" y="998"/>
                      </a:lnTo>
                      <a:lnTo>
                        <a:pt x="3851" y="998"/>
                      </a:lnTo>
                      <a:lnTo>
                        <a:pt x="3854" y="997"/>
                      </a:lnTo>
                      <a:lnTo>
                        <a:pt x="3857" y="995"/>
                      </a:lnTo>
                      <a:lnTo>
                        <a:pt x="3860" y="994"/>
                      </a:lnTo>
                      <a:lnTo>
                        <a:pt x="3862" y="991"/>
                      </a:lnTo>
                      <a:lnTo>
                        <a:pt x="3865" y="990"/>
                      </a:lnTo>
                      <a:lnTo>
                        <a:pt x="3867" y="987"/>
                      </a:lnTo>
                      <a:lnTo>
                        <a:pt x="3870" y="986"/>
                      </a:lnTo>
                      <a:lnTo>
                        <a:pt x="3872" y="986"/>
                      </a:lnTo>
                      <a:lnTo>
                        <a:pt x="3876" y="985"/>
                      </a:lnTo>
                      <a:lnTo>
                        <a:pt x="3878" y="985"/>
                      </a:lnTo>
                      <a:lnTo>
                        <a:pt x="3881" y="985"/>
                      </a:lnTo>
                      <a:lnTo>
                        <a:pt x="3884" y="983"/>
                      </a:lnTo>
                      <a:lnTo>
                        <a:pt x="3886" y="984"/>
                      </a:lnTo>
                      <a:lnTo>
                        <a:pt x="3888" y="984"/>
                      </a:lnTo>
                      <a:lnTo>
                        <a:pt x="3891" y="984"/>
                      </a:lnTo>
                      <a:lnTo>
                        <a:pt x="3894" y="984"/>
                      </a:lnTo>
                      <a:lnTo>
                        <a:pt x="3895" y="982"/>
                      </a:lnTo>
                      <a:lnTo>
                        <a:pt x="3896" y="980"/>
                      </a:lnTo>
                      <a:lnTo>
                        <a:pt x="3898" y="980"/>
                      </a:lnTo>
                      <a:lnTo>
                        <a:pt x="3901" y="980"/>
                      </a:lnTo>
                      <a:lnTo>
                        <a:pt x="3903" y="978"/>
                      </a:lnTo>
                      <a:lnTo>
                        <a:pt x="3906" y="976"/>
                      </a:lnTo>
                      <a:lnTo>
                        <a:pt x="3909" y="976"/>
                      </a:lnTo>
                      <a:lnTo>
                        <a:pt x="3912" y="975"/>
                      </a:lnTo>
                      <a:lnTo>
                        <a:pt x="3915" y="973"/>
                      </a:lnTo>
                      <a:lnTo>
                        <a:pt x="3917" y="972"/>
                      </a:lnTo>
                      <a:lnTo>
                        <a:pt x="3919" y="970"/>
                      </a:lnTo>
                      <a:lnTo>
                        <a:pt x="3923" y="970"/>
                      </a:lnTo>
                      <a:lnTo>
                        <a:pt x="3925" y="970"/>
                      </a:lnTo>
                      <a:lnTo>
                        <a:pt x="3928" y="971"/>
                      </a:lnTo>
                      <a:lnTo>
                        <a:pt x="3930" y="971"/>
                      </a:lnTo>
                      <a:lnTo>
                        <a:pt x="3930" y="973"/>
                      </a:lnTo>
                      <a:lnTo>
                        <a:pt x="3933" y="974"/>
                      </a:lnTo>
                      <a:lnTo>
                        <a:pt x="3936" y="974"/>
                      </a:lnTo>
                      <a:lnTo>
                        <a:pt x="3936" y="972"/>
                      </a:lnTo>
                      <a:lnTo>
                        <a:pt x="3935" y="970"/>
                      </a:lnTo>
                      <a:lnTo>
                        <a:pt x="3938" y="969"/>
                      </a:lnTo>
                      <a:lnTo>
                        <a:pt x="3939" y="967"/>
                      </a:lnTo>
                      <a:lnTo>
                        <a:pt x="3941" y="965"/>
                      </a:lnTo>
                      <a:lnTo>
                        <a:pt x="3944" y="965"/>
                      </a:lnTo>
                      <a:lnTo>
                        <a:pt x="3944" y="962"/>
                      </a:lnTo>
                      <a:lnTo>
                        <a:pt x="3947" y="960"/>
                      </a:lnTo>
                      <a:lnTo>
                        <a:pt x="3950" y="959"/>
                      </a:lnTo>
                      <a:lnTo>
                        <a:pt x="3953" y="959"/>
                      </a:lnTo>
                      <a:lnTo>
                        <a:pt x="3955" y="958"/>
                      </a:lnTo>
                      <a:lnTo>
                        <a:pt x="3957" y="958"/>
                      </a:lnTo>
                      <a:lnTo>
                        <a:pt x="3960" y="959"/>
                      </a:lnTo>
                      <a:lnTo>
                        <a:pt x="3962" y="957"/>
                      </a:lnTo>
                      <a:lnTo>
                        <a:pt x="3964" y="958"/>
                      </a:lnTo>
                      <a:lnTo>
                        <a:pt x="3967" y="959"/>
                      </a:lnTo>
                      <a:lnTo>
                        <a:pt x="3968" y="958"/>
                      </a:lnTo>
                      <a:lnTo>
                        <a:pt x="3970" y="955"/>
                      </a:lnTo>
                      <a:lnTo>
                        <a:pt x="3968" y="954"/>
                      </a:lnTo>
                      <a:lnTo>
                        <a:pt x="3966" y="954"/>
                      </a:lnTo>
                      <a:lnTo>
                        <a:pt x="3965" y="952"/>
                      </a:lnTo>
                      <a:lnTo>
                        <a:pt x="3967" y="950"/>
                      </a:lnTo>
                      <a:lnTo>
                        <a:pt x="3969" y="949"/>
                      </a:lnTo>
                      <a:lnTo>
                        <a:pt x="3972" y="949"/>
                      </a:lnTo>
                      <a:lnTo>
                        <a:pt x="3974" y="949"/>
                      </a:lnTo>
                      <a:lnTo>
                        <a:pt x="3977" y="947"/>
                      </a:lnTo>
                      <a:lnTo>
                        <a:pt x="3980" y="947"/>
                      </a:lnTo>
                      <a:lnTo>
                        <a:pt x="3982" y="947"/>
                      </a:lnTo>
                      <a:lnTo>
                        <a:pt x="3984" y="944"/>
                      </a:lnTo>
                      <a:lnTo>
                        <a:pt x="3983" y="942"/>
                      </a:lnTo>
                      <a:lnTo>
                        <a:pt x="3984" y="939"/>
                      </a:lnTo>
                      <a:lnTo>
                        <a:pt x="3985" y="936"/>
                      </a:lnTo>
                      <a:lnTo>
                        <a:pt x="3989" y="937"/>
                      </a:lnTo>
                      <a:lnTo>
                        <a:pt x="3990" y="935"/>
                      </a:lnTo>
                      <a:lnTo>
                        <a:pt x="3993" y="934"/>
                      </a:lnTo>
                      <a:lnTo>
                        <a:pt x="3995" y="933"/>
                      </a:lnTo>
                      <a:lnTo>
                        <a:pt x="3996" y="931"/>
                      </a:lnTo>
                      <a:lnTo>
                        <a:pt x="3995" y="928"/>
                      </a:lnTo>
                      <a:lnTo>
                        <a:pt x="3995" y="925"/>
                      </a:lnTo>
                      <a:lnTo>
                        <a:pt x="3996" y="922"/>
                      </a:lnTo>
                      <a:lnTo>
                        <a:pt x="3997" y="920"/>
                      </a:lnTo>
                      <a:lnTo>
                        <a:pt x="4000" y="918"/>
                      </a:lnTo>
                      <a:lnTo>
                        <a:pt x="4002" y="917"/>
                      </a:lnTo>
                      <a:lnTo>
                        <a:pt x="4003" y="914"/>
                      </a:lnTo>
                      <a:lnTo>
                        <a:pt x="4005" y="913"/>
                      </a:lnTo>
                      <a:lnTo>
                        <a:pt x="4006" y="910"/>
                      </a:lnTo>
                      <a:lnTo>
                        <a:pt x="4005" y="908"/>
                      </a:lnTo>
                      <a:lnTo>
                        <a:pt x="4004" y="905"/>
                      </a:lnTo>
                      <a:lnTo>
                        <a:pt x="4007" y="904"/>
                      </a:lnTo>
                      <a:lnTo>
                        <a:pt x="4009" y="907"/>
                      </a:lnTo>
                      <a:lnTo>
                        <a:pt x="4011" y="907"/>
                      </a:lnTo>
                      <a:lnTo>
                        <a:pt x="4013" y="909"/>
                      </a:lnTo>
                      <a:lnTo>
                        <a:pt x="4015" y="908"/>
                      </a:lnTo>
                      <a:lnTo>
                        <a:pt x="4018" y="907"/>
                      </a:lnTo>
                      <a:lnTo>
                        <a:pt x="4021" y="907"/>
                      </a:lnTo>
                      <a:lnTo>
                        <a:pt x="4024" y="906"/>
                      </a:lnTo>
                      <a:lnTo>
                        <a:pt x="4025" y="906"/>
                      </a:lnTo>
                      <a:lnTo>
                        <a:pt x="4027" y="904"/>
                      </a:lnTo>
                      <a:lnTo>
                        <a:pt x="4028" y="900"/>
                      </a:lnTo>
                      <a:lnTo>
                        <a:pt x="4028" y="897"/>
                      </a:lnTo>
                      <a:lnTo>
                        <a:pt x="4029" y="894"/>
                      </a:lnTo>
                      <a:lnTo>
                        <a:pt x="4027" y="891"/>
                      </a:lnTo>
                      <a:lnTo>
                        <a:pt x="4025" y="888"/>
                      </a:lnTo>
                      <a:lnTo>
                        <a:pt x="4023" y="886"/>
                      </a:lnTo>
                      <a:lnTo>
                        <a:pt x="4021" y="884"/>
                      </a:lnTo>
                      <a:lnTo>
                        <a:pt x="4022" y="881"/>
                      </a:lnTo>
                      <a:lnTo>
                        <a:pt x="4025" y="879"/>
                      </a:lnTo>
                      <a:lnTo>
                        <a:pt x="4026" y="880"/>
                      </a:lnTo>
                      <a:lnTo>
                        <a:pt x="4028" y="880"/>
                      </a:lnTo>
                      <a:lnTo>
                        <a:pt x="4031" y="879"/>
                      </a:lnTo>
                      <a:lnTo>
                        <a:pt x="4034" y="879"/>
                      </a:lnTo>
                      <a:lnTo>
                        <a:pt x="4037" y="877"/>
                      </a:lnTo>
                      <a:lnTo>
                        <a:pt x="4040" y="878"/>
                      </a:lnTo>
                      <a:lnTo>
                        <a:pt x="4042" y="879"/>
                      </a:lnTo>
                      <a:lnTo>
                        <a:pt x="4045" y="880"/>
                      </a:lnTo>
                      <a:lnTo>
                        <a:pt x="4048" y="879"/>
                      </a:lnTo>
                      <a:lnTo>
                        <a:pt x="4051" y="878"/>
                      </a:lnTo>
                      <a:lnTo>
                        <a:pt x="4053" y="875"/>
                      </a:lnTo>
                      <a:lnTo>
                        <a:pt x="4055" y="873"/>
                      </a:lnTo>
                      <a:lnTo>
                        <a:pt x="4057" y="871"/>
                      </a:lnTo>
                      <a:lnTo>
                        <a:pt x="4059" y="869"/>
                      </a:lnTo>
                      <a:lnTo>
                        <a:pt x="4062" y="870"/>
                      </a:lnTo>
                      <a:lnTo>
                        <a:pt x="4064" y="872"/>
                      </a:lnTo>
                      <a:lnTo>
                        <a:pt x="4065" y="875"/>
                      </a:lnTo>
                      <a:lnTo>
                        <a:pt x="4067" y="877"/>
                      </a:lnTo>
                      <a:lnTo>
                        <a:pt x="4068" y="879"/>
                      </a:lnTo>
                      <a:lnTo>
                        <a:pt x="4069" y="882"/>
                      </a:lnTo>
                      <a:lnTo>
                        <a:pt x="4070" y="884"/>
                      </a:lnTo>
                      <a:lnTo>
                        <a:pt x="4071" y="886"/>
                      </a:lnTo>
                      <a:lnTo>
                        <a:pt x="4074" y="887"/>
                      </a:lnTo>
                      <a:lnTo>
                        <a:pt x="4077" y="886"/>
                      </a:lnTo>
                      <a:lnTo>
                        <a:pt x="4079" y="884"/>
                      </a:lnTo>
                      <a:lnTo>
                        <a:pt x="4081" y="881"/>
                      </a:lnTo>
                      <a:lnTo>
                        <a:pt x="4083" y="878"/>
                      </a:lnTo>
                      <a:lnTo>
                        <a:pt x="4085" y="878"/>
                      </a:lnTo>
                      <a:lnTo>
                        <a:pt x="4086" y="879"/>
                      </a:lnTo>
                      <a:lnTo>
                        <a:pt x="4089" y="880"/>
                      </a:lnTo>
                      <a:lnTo>
                        <a:pt x="4092" y="880"/>
                      </a:lnTo>
                      <a:lnTo>
                        <a:pt x="4094" y="880"/>
                      </a:lnTo>
                      <a:lnTo>
                        <a:pt x="4097" y="880"/>
                      </a:lnTo>
                      <a:lnTo>
                        <a:pt x="4098" y="882"/>
                      </a:lnTo>
                      <a:lnTo>
                        <a:pt x="4098" y="885"/>
                      </a:lnTo>
                      <a:lnTo>
                        <a:pt x="4098" y="887"/>
                      </a:lnTo>
                      <a:lnTo>
                        <a:pt x="4100" y="890"/>
                      </a:lnTo>
                      <a:lnTo>
                        <a:pt x="4101" y="892"/>
                      </a:lnTo>
                      <a:lnTo>
                        <a:pt x="4102" y="894"/>
                      </a:lnTo>
                      <a:lnTo>
                        <a:pt x="4104" y="896"/>
                      </a:lnTo>
                      <a:lnTo>
                        <a:pt x="4108" y="895"/>
                      </a:lnTo>
                      <a:lnTo>
                        <a:pt x="4111" y="895"/>
                      </a:lnTo>
                      <a:lnTo>
                        <a:pt x="4113" y="895"/>
                      </a:lnTo>
                      <a:lnTo>
                        <a:pt x="4116" y="895"/>
                      </a:lnTo>
                      <a:lnTo>
                        <a:pt x="4118" y="895"/>
                      </a:lnTo>
                      <a:lnTo>
                        <a:pt x="4121" y="895"/>
                      </a:lnTo>
                      <a:lnTo>
                        <a:pt x="4123" y="895"/>
                      </a:lnTo>
                      <a:lnTo>
                        <a:pt x="4125" y="897"/>
                      </a:lnTo>
                      <a:lnTo>
                        <a:pt x="4125" y="899"/>
                      </a:lnTo>
                      <a:lnTo>
                        <a:pt x="4124" y="902"/>
                      </a:lnTo>
                      <a:lnTo>
                        <a:pt x="4122" y="904"/>
                      </a:lnTo>
                      <a:lnTo>
                        <a:pt x="4119" y="905"/>
                      </a:lnTo>
                      <a:lnTo>
                        <a:pt x="4116" y="907"/>
                      </a:lnTo>
                      <a:lnTo>
                        <a:pt x="4113" y="909"/>
                      </a:lnTo>
                      <a:lnTo>
                        <a:pt x="4112" y="912"/>
                      </a:lnTo>
                      <a:lnTo>
                        <a:pt x="4111" y="915"/>
                      </a:lnTo>
                      <a:lnTo>
                        <a:pt x="4112" y="918"/>
                      </a:lnTo>
                      <a:lnTo>
                        <a:pt x="4114" y="921"/>
                      </a:lnTo>
                      <a:lnTo>
                        <a:pt x="4114" y="924"/>
                      </a:lnTo>
                      <a:lnTo>
                        <a:pt x="4115" y="927"/>
                      </a:lnTo>
                      <a:lnTo>
                        <a:pt x="4116" y="930"/>
                      </a:lnTo>
                      <a:lnTo>
                        <a:pt x="4117" y="931"/>
                      </a:lnTo>
                      <a:lnTo>
                        <a:pt x="4119" y="934"/>
                      </a:lnTo>
                      <a:lnTo>
                        <a:pt x="4121" y="935"/>
                      </a:lnTo>
                      <a:lnTo>
                        <a:pt x="4125" y="933"/>
                      </a:lnTo>
                      <a:lnTo>
                        <a:pt x="4129" y="933"/>
                      </a:lnTo>
                      <a:lnTo>
                        <a:pt x="4133" y="934"/>
                      </a:lnTo>
                      <a:lnTo>
                        <a:pt x="4136" y="934"/>
                      </a:lnTo>
                      <a:lnTo>
                        <a:pt x="4139" y="933"/>
                      </a:lnTo>
                      <a:lnTo>
                        <a:pt x="4142" y="934"/>
                      </a:lnTo>
                      <a:lnTo>
                        <a:pt x="4144" y="935"/>
                      </a:lnTo>
                      <a:lnTo>
                        <a:pt x="4146" y="936"/>
                      </a:lnTo>
                      <a:lnTo>
                        <a:pt x="4155" y="938"/>
                      </a:lnTo>
                      <a:lnTo>
                        <a:pt x="4156" y="940"/>
                      </a:lnTo>
                      <a:lnTo>
                        <a:pt x="4157" y="947"/>
                      </a:lnTo>
                      <a:lnTo>
                        <a:pt x="4159" y="949"/>
                      </a:lnTo>
                      <a:lnTo>
                        <a:pt x="4163" y="951"/>
                      </a:lnTo>
                      <a:lnTo>
                        <a:pt x="4166" y="954"/>
                      </a:lnTo>
                      <a:lnTo>
                        <a:pt x="4167" y="958"/>
                      </a:lnTo>
                      <a:lnTo>
                        <a:pt x="4168" y="960"/>
                      </a:lnTo>
                      <a:lnTo>
                        <a:pt x="4170" y="960"/>
                      </a:lnTo>
                      <a:lnTo>
                        <a:pt x="4171" y="958"/>
                      </a:lnTo>
                      <a:lnTo>
                        <a:pt x="4169" y="951"/>
                      </a:lnTo>
                      <a:lnTo>
                        <a:pt x="4170" y="950"/>
                      </a:lnTo>
                      <a:lnTo>
                        <a:pt x="4173" y="949"/>
                      </a:lnTo>
                      <a:lnTo>
                        <a:pt x="4176" y="948"/>
                      </a:lnTo>
                      <a:lnTo>
                        <a:pt x="4178" y="947"/>
                      </a:lnTo>
                      <a:lnTo>
                        <a:pt x="4179" y="946"/>
                      </a:lnTo>
                      <a:lnTo>
                        <a:pt x="4181" y="943"/>
                      </a:lnTo>
                      <a:lnTo>
                        <a:pt x="4182" y="941"/>
                      </a:lnTo>
                      <a:lnTo>
                        <a:pt x="4184" y="936"/>
                      </a:lnTo>
                      <a:lnTo>
                        <a:pt x="4186" y="936"/>
                      </a:lnTo>
                      <a:lnTo>
                        <a:pt x="4189" y="936"/>
                      </a:lnTo>
                      <a:lnTo>
                        <a:pt x="4192" y="936"/>
                      </a:lnTo>
                      <a:lnTo>
                        <a:pt x="4195" y="937"/>
                      </a:lnTo>
                      <a:lnTo>
                        <a:pt x="4197" y="935"/>
                      </a:lnTo>
                      <a:lnTo>
                        <a:pt x="4201" y="931"/>
                      </a:lnTo>
                      <a:lnTo>
                        <a:pt x="4205" y="927"/>
                      </a:lnTo>
                      <a:lnTo>
                        <a:pt x="4208" y="924"/>
                      </a:lnTo>
                      <a:lnTo>
                        <a:pt x="4210" y="924"/>
                      </a:lnTo>
                      <a:lnTo>
                        <a:pt x="4217" y="923"/>
                      </a:lnTo>
                      <a:lnTo>
                        <a:pt x="4220" y="923"/>
                      </a:lnTo>
                      <a:lnTo>
                        <a:pt x="4224" y="926"/>
                      </a:lnTo>
                      <a:lnTo>
                        <a:pt x="4231" y="928"/>
                      </a:lnTo>
                      <a:lnTo>
                        <a:pt x="4234" y="929"/>
                      </a:lnTo>
                      <a:lnTo>
                        <a:pt x="4238" y="932"/>
                      </a:lnTo>
                      <a:lnTo>
                        <a:pt x="4241" y="935"/>
                      </a:lnTo>
                      <a:lnTo>
                        <a:pt x="4244" y="936"/>
                      </a:lnTo>
                      <a:lnTo>
                        <a:pt x="4245" y="935"/>
                      </a:lnTo>
                      <a:lnTo>
                        <a:pt x="4245" y="934"/>
                      </a:lnTo>
                      <a:lnTo>
                        <a:pt x="4244" y="930"/>
                      </a:lnTo>
                      <a:lnTo>
                        <a:pt x="4244" y="925"/>
                      </a:lnTo>
                      <a:lnTo>
                        <a:pt x="4243" y="924"/>
                      </a:lnTo>
                      <a:lnTo>
                        <a:pt x="4240" y="917"/>
                      </a:lnTo>
                      <a:lnTo>
                        <a:pt x="4240" y="915"/>
                      </a:lnTo>
                      <a:lnTo>
                        <a:pt x="4243" y="914"/>
                      </a:lnTo>
                      <a:lnTo>
                        <a:pt x="4246" y="914"/>
                      </a:lnTo>
                      <a:lnTo>
                        <a:pt x="4249" y="915"/>
                      </a:lnTo>
                      <a:lnTo>
                        <a:pt x="4253" y="916"/>
                      </a:lnTo>
                      <a:lnTo>
                        <a:pt x="4256" y="917"/>
                      </a:lnTo>
                      <a:lnTo>
                        <a:pt x="4261" y="922"/>
                      </a:lnTo>
                      <a:lnTo>
                        <a:pt x="4266" y="925"/>
                      </a:lnTo>
                      <a:lnTo>
                        <a:pt x="4269" y="928"/>
                      </a:lnTo>
                      <a:lnTo>
                        <a:pt x="4273" y="930"/>
                      </a:lnTo>
                      <a:lnTo>
                        <a:pt x="4275" y="933"/>
                      </a:lnTo>
                      <a:lnTo>
                        <a:pt x="4278" y="939"/>
                      </a:lnTo>
                      <a:lnTo>
                        <a:pt x="4282" y="943"/>
                      </a:lnTo>
                      <a:lnTo>
                        <a:pt x="4281" y="949"/>
                      </a:lnTo>
                      <a:lnTo>
                        <a:pt x="4282" y="950"/>
                      </a:lnTo>
                      <a:lnTo>
                        <a:pt x="4284" y="952"/>
                      </a:lnTo>
                      <a:lnTo>
                        <a:pt x="4289" y="953"/>
                      </a:lnTo>
                      <a:lnTo>
                        <a:pt x="4292" y="955"/>
                      </a:lnTo>
                      <a:lnTo>
                        <a:pt x="4295" y="958"/>
                      </a:lnTo>
                      <a:lnTo>
                        <a:pt x="4297" y="959"/>
                      </a:lnTo>
                      <a:lnTo>
                        <a:pt x="4301" y="963"/>
                      </a:lnTo>
                      <a:lnTo>
                        <a:pt x="4305" y="962"/>
                      </a:lnTo>
                      <a:lnTo>
                        <a:pt x="4307" y="964"/>
                      </a:lnTo>
                      <a:lnTo>
                        <a:pt x="4308" y="966"/>
                      </a:lnTo>
                      <a:lnTo>
                        <a:pt x="4311" y="968"/>
                      </a:lnTo>
                      <a:lnTo>
                        <a:pt x="4313" y="966"/>
                      </a:lnTo>
                      <a:lnTo>
                        <a:pt x="4315" y="967"/>
                      </a:lnTo>
                      <a:lnTo>
                        <a:pt x="4319" y="964"/>
                      </a:lnTo>
                      <a:lnTo>
                        <a:pt x="4321" y="964"/>
                      </a:lnTo>
                      <a:lnTo>
                        <a:pt x="4324" y="965"/>
                      </a:lnTo>
                      <a:lnTo>
                        <a:pt x="4330" y="969"/>
                      </a:lnTo>
                      <a:lnTo>
                        <a:pt x="4331" y="967"/>
                      </a:lnTo>
                      <a:lnTo>
                        <a:pt x="4332" y="965"/>
                      </a:lnTo>
                      <a:lnTo>
                        <a:pt x="4332" y="962"/>
                      </a:lnTo>
                      <a:lnTo>
                        <a:pt x="4335" y="962"/>
                      </a:lnTo>
                      <a:lnTo>
                        <a:pt x="4336" y="961"/>
                      </a:lnTo>
                      <a:lnTo>
                        <a:pt x="4336" y="959"/>
                      </a:lnTo>
                      <a:lnTo>
                        <a:pt x="4334" y="953"/>
                      </a:lnTo>
                      <a:lnTo>
                        <a:pt x="4332" y="951"/>
                      </a:lnTo>
                      <a:lnTo>
                        <a:pt x="4330" y="949"/>
                      </a:lnTo>
                      <a:lnTo>
                        <a:pt x="4328" y="945"/>
                      </a:lnTo>
                      <a:lnTo>
                        <a:pt x="4325" y="943"/>
                      </a:lnTo>
                      <a:lnTo>
                        <a:pt x="4323" y="940"/>
                      </a:lnTo>
                      <a:lnTo>
                        <a:pt x="4322" y="939"/>
                      </a:lnTo>
                      <a:lnTo>
                        <a:pt x="4322" y="936"/>
                      </a:lnTo>
                      <a:lnTo>
                        <a:pt x="4323" y="935"/>
                      </a:lnTo>
                      <a:lnTo>
                        <a:pt x="4326" y="934"/>
                      </a:lnTo>
                      <a:lnTo>
                        <a:pt x="4327" y="933"/>
                      </a:lnTo>
                      <a:lnTo>
                        <a:pt x="4328" y="931"/>
                      </a:lnTo>
                      <a:lnTo>
                        <a:pt x="4330" y="930"/>
                      </a:lnTo>
                      <a:lnTo>
                        <a:pt x="4331" y="930"/>
                      </a:lnTo>
                      <a:lnTo>
                        <a:pt x="4332" y="931"/>
                      </a:lnTo>
                      <a:lnTo>
                        <a:pt x="4337" y="930"/>
                      </a:lnTo>
                      <a:lnTo>
                        <a:pt x="4341" y="931"/>
                      </a:lnTo>
                      <a:lnTo>
                        <a:pt x="4346" y="935"/>
                      </a:lnTo>
                      <a:lnTo>
                        <a:pt x="4350" y="937"/>
                      </a:lnTo>
                      <a:lnTo>
                        <a:pt x="4352" y="940"/>
                      </a:lnTo>
                      <a:lnTo>
                        <a:pt x="4355" y="944"/>
                      </a:lnTo>
                      <a:lnTo>
                        <a:pt x="4356" y="946"/>
                      </a:lnTo>
                      <a:lnTo>
                        <a:pt x="4357" y="947"/>
                      </a:lnTo>
                      <a:lnTo>
                        <a:pt x="4362" y="948"/>
                      </a:lnTo>
                      <a:lnTo>
                        <a:pt x="4366" y="950"/>
                      </a:lnTo>
                      <a:lnTo>
                        <a:pt x="4369" y="950"/>
                      </a:lnTo>
                      <a:lnTo>
                        <a:pt x="4372" y="949"/>
                      </a:lnTo>
                      <a:lnTo>
                        <a:pt x="4375" y="948"/>
                      </a:lnTo>
                      <a:lnTo>
                        <a:pt x="4377" y="947"/>
                      </a:lnTo>
                      <a:lnTo>
                        <a:pt x="4378" y="946"/>
                      </a:lnTo>
                      <a:lnTo>
                        <a:pt x="4380" y="946"/>
                      </a:lnTo>
                      <a:lnTo>
                        <a:pt x="4385" y="941"/>
                      </a:lnTo>
                      <a:lnTo>
                        <a:pt x="4388" y="941"/>
                      </a:lnTo>
                      <a:lnTo>
                        <a:pt x="4390" y="943"/>
                      </a:lnTo>
                      <a:lnTo>
                        <a:pt x="4391" y="945"/>
                      </a:lnTo>
                      <a:lnTo>
                        <a:pt x="4391" y="947"/>
                      </a:lnTo>
                      <a:lnTo>
                        <a:pt x="4393" y="948"/>
                      </a:lnTo>
                      <a:lnTo>
                        <a:pt x="4395" y="947"/>
                      </a:lnTo>
                      <a:lnTo>
                        <a:pt x="4399" y="946"/>
                      </a:lnTo>
                      <a:lnTo>
                        <a:pt x="4402" y="948"/>
                      </a:lnTo>
                      <a:lnTo>
                        <a:pt x="4404" y="950"/>
                      </a:lnTo>
                      <a:lnTo>
                        <a:pt x="4409" y="954"/>
                      </a:lnTo>
                      <a:lnTo>
                        <a:pt x="4410" y="957"/>
                      </a:lnTo>
                      <a:lnTo>
                        <a:pt x="4411" y="958"/>
                      </a:lnTo>
                      <a:lnTo>
                        <a:pt x="4414" y="961"/>
                      </a:lnTo>
                      <a:lnTo>
                        <a:pt x="4416" y="967"/>
                      </a:lnTo>
                      <a:lnTo>
                        <a:pt x="4419" y="970"/>
                      </a:lnTo>
                      <a:lnTo>
                        <a:pt x="4422" y="973"/>
                      </a:lnTo>
                      <a:lnTo>
                        <a:pt x="4427" y="981"/>
                      </a:lnTo>
                      <a:lnTo>
                        <a:pt x="4427" y="984"/>
                      </a:lnTo>
                      <a:lnTo>
                        <a:pt x="4423" y="996"/>
                      </a:lnTo>
                      <a:lnTo>
                        <a:pt x="4422" y="1005"/>
                      </a:lnTo>
                      <a:lnTo>
                        <a:pt x="4420" y="1008"/>
                      </a:lnTo>
                      <a:lnTo>
                        <a:pt x="4419" y="1011"/>
                      </a:lnTo>
                      <a:lnTo>
                        <a:pt x="4417" y="1015"/>
                      </a:lnTo>
                      <a:lnTo>
                        <a:pt x="4416" y="1017"/>
                      </a:lnTo>
                      <a:lnTo>
                        <a:pt x="4412" y="1023"/>
                      </a:lnTo>
                      <a:lnTo>
                        <a:pt x="4410" y="1026"/>
                      </a:lnTo>
                      <a:lnTo>
                        <a:pt x="4407" y="1029"/>
                      </a:lnTo>
                      <a:lnTo>
                        <a:pt x="4401" y="1033"/>
                      </a:lnTo>
                      <a:lnTo>
                        <a:pt x="4389" y="1041"/>
                      </a:lnTo>
                      <a:lnTo>
                        <a:pt x="4387" y="1043"/>
                      </a:lnTo>
                      <a:lnTo>
                        <a:pt x="4385" y="1046"/>
                      </a:lnTo>
                      <a:lnTo>
                        <a:pt x="4385" y="1047"/>
                      </a:lnTo>
                      <a:lnTo>
                        <a:pt x="4384" y="1050"/>
                      </a:lnTo>
                      <a:lnTo>
                        <a:pt x="4384" y="1054"/>
                      </a:lnTo>
                      <a:lnTo>
                        <a:pt x="4385" y="1057"/>
                      </a:lnTo>
                      <a:lnTo>
                        <a:pt x="4386" y="1059"/>
                      </a:lnTo>
                      <a:lnTo>
                        <a:pt x="4386" y="1060"/>
                      </a:lnTo>
                      <a:lnTo>
                        <a:pt x="4389" y="1063"/>
                      </a:lnTo>
                      <a:lnTo>
                        <a:pt x="4391" y="1064"/>
                      </a:lnTo>
                      <a:lnTo>
                        <a:pt x="4394" y="1064"/>
                      </a:lnTo>
                      <a:lnTo>
                        <a:pt x="4396" y="1064"/>
                      </a:lnTo>
                      <a:lnTo>
                        <a:pt x="4401" y="1065"/>
                      </a:lnTo>
                      <a:lnTo>
                        <a:pt x="4403" y="1065"/>
                      </a:lnTo>
                      <a:lnTo>
                        <a:pt x="4408" y="1064"/>
                      </a:lnTo>
                      <a:lnTo>
                        <a:pt x="4411" y="1064"/>
                      </a:lnTo>
                      <a:lnTo>
                        <a:pt x="4412" y="1064"/>
                      </a:lnTo>
                      <a:lnTo>
                        <a:pt x="4416" y="1067"/>
                      </a:lnTo>
                      <a:lnTo>
                        <a:pt x="4417" y="1069"/>
                      </a:lnTo>
                      <a:lnTo>
                        <a:pt x="4422" y="1072"/>
                      </a:lnTo>
                      <a:lnTo>
                        <a:pt x="4423" y="1074"/>
                      </a:lnTo>
                      <a:lnTo>
                        <a:pt x="4425" y="1080"/>
                      </a:lnTo>
                      <a:lnTo>
                        <a:pt x="4424" y="1085"/>
                      </a:lnTo>
                      <a:lnTo>
                        <a:pt x="4424" y="1092"/>
                      </a:lnTo>
                      <a:lnTo>
                        <a:pt x="4423" y="1100"/>
                      </a:lnTo>
                      <a:lnTo>
                        <a:pt x="4423" y="1104"/>
                      </a:lnTo>
                      <a:lnTo>
                        <a:pt x="4421" y="1108"/>
                      </a:lnTo>
                      <a:lnTo>
                        <a:pt x="4421" y="1117"/>
                      </a:lnTo>
                      <a:lnTo>
                        <a:pt x="4422" y="1121"/>
                      </a:lnTo>
                      <a:lnTo>
                        <a:pt x="4425" y="1130"/>
                      </a:lnTo>
                      <a:lnTo>
                        <a:pt x="4426" y="1135"/>
                      </a:lnTo>
                      <a:lnTo>
                        <a:pt x="4428" y="1146"/>
                      </a:lnTo>
                      <a:lnTo>
                        <a:pt x="4428" y="1149"/>
                      </a:lnTo>
                      <a:lnTo>
                        <a:pt x="4428" y="1156"/>
                      </a:lnTo>
                      <a:lnTo>
                        <a:pt x="4429" y="1165"/>
                      </a:lnTo>
                      <a:lnTo>
                        <a:pt x="4429" y="1166"/>
                      </a:lnTo>
                      <a:lnTo>
                        <a:pt x="4425" y="1178"/>
                      </a:lnTo>
                      <a:lnTo>
                        <a:pt x="4423" y="1186"/>
                      </a:lnTo>
                      <a:lnTo>
                        <a:pt x="4421" y="1193"/>
                      </a:lnTo>
                      <a:lnTo>
                        <a:pt x="4418" y="1198"/>
                      </a:lnTo>
                      <a:lnTo>
                        <a:pt x="4417" y="1203"/>
                      </a:lnTo>
                      <a:lnTo>
                        <a:pt x="4417" y="1206"/>
                      </a:lnTo>
                      <a:lnTo>
                        <a:pt x="4418" y="1209"/>
                      </a:lnTo>
                      <a:lnTo>
                        <a:pt x="4418" y="1212"/>
                      </a:lnTo>
                      <a:lnTo>
                        <a:pt x="4418" y="1216"/>
                      </a:lnTo>
                      <a:lnTo>
                        <a:pt x="4415" y="1222"/>
                      </a:lnTo>
                      <a:lnTo>
                        <a:pt x="4414" y="1226"/>
                      </a:lnTo>
                      <a:lnTo>
                        <a:pt x="4414" y="1231"/>
                      </a:lnTo>
                      <a:lnTo>
                        <a:pt x="4412" y="1236"/>
                      </a:lnTo>
                      <a:lnTo>
                        <a:pt x="4410" y="1241"/>
                      </a:lnTo>
                      <a:lnTo>
                        <a:pt x="4408" y="1246"/>
                      </a:lnTo>
                      <a:lnTo>
                        <a:pt x="4407" y="1253"/>
                      </a:lnTo>
                      <a:lnTo>
                        <a:pt x="4406" y="1256"/>
                      </a:lnTo>
                      <a:lnTo>
                        <a:pt x="4406" y="1257"/>
                      </a:lnTo>
                      <a:lnTo>
                        <a:pt x="4404" y="1271"/>
                      </a:lnTo>
                      <a:lnTo>
                        <a:pt x="4404" y="1277"/>
                      </a:lnTo>
                      <a:lnTo>
                        <a:pt x="4405" y="1279"/>
                      </a:lnTo>
                      <a:lnTo>
                        <a:pt x="4406" y="1281"/>
                      </a:lnTo>
                      <a:lnTo>
                        <a:pt x="4407" y="1285"/>
                      </a:lnTo>
                      <a:lnTo>
                        <a:pt x="4408" y="1295"/>
                      </a:lnTo>
                      <a:lnTo>
                        <a:pt x="4412" y="1308"/>
                      </a:lnTo>
                      <a:lnTo>
                        <a:pt x="4411" y="1315"/>
                      </a:lnTo>
                      <a:lnTo>
                        <a:pt x="4412" y="1328"/>
                      </a:lnTo>
                      <a:lnTo>
                        <a:pt x="4412" y="1332"/>
                      </a:lnTo>
                      <a:lnTo>
                        <a:pt x="4411" y="1334"/>
                      </a:lnTo>
                      <a:lnTo>
                        <a:pt x="4408" y="1337"/>
                      </a:lnTo>
                      <a:lnTo>
                        <a:pt x="4404" y="1344"/>
                      </a:lnTo>
                      <a:lnTo>
                        <a:pt x="4403" y="1346"/>
                      </a:lnTo>
                      <a:lnTo>
                        <a:pt x="4399" y="1349"/>
                      </a:lnTo>
                      <a:lnTo>
                        <a:pt x="4396" y="1350"/>
                      </a:lnTo>
                      <a:lnTo>
                        <a:pt x="4395" y="1348"/>
                      </a:lnTo>
                      <a:lnTo>
                        <a:pt x="4391" y="1348"/>
                      </a:lnTo>
                      <a:lnTo>
                        <a:pt x="4387" y="1351"/>
                      </a:lnTo>
                      <a:lnTo>
                        <a:pt x="4378" y="1350"/>
                      </a:lnTo>
                      <a:lnTo>
                        <a:pt x="4371" y="1348"/>
                      </a:lnTo>
                      <a:lnTo>
                        <a:pt x="4367" y="1346"/>
                      </a:lnTo>
                      <a:lnTo>
                        <a:pt x="4365" y="1345"/>
                      </a:lnTo>
                      <a:lnTo>
                        <a:pt x="4363" y="1346"/>
                      </a:lnTo>
                      <a:lnTo>
                        <a:pt x="4361" y="1347"/>
                      </a:lnTo>
                      <a:lnTo>
                        <a:pt x="4355" y="1347"/>
                      </a:lnTo>
                      <a:lnTo>
                        <a:pt x="4347" y="1347"/>
                      </a:lnTo>
                      <a:lnTo>
                        <a:pt x="4341" y="1345"/>
                      </a:lnTo>
                      <a:lnTo>
                        <a:pt x="4338" y="1342"/>
                      </a:lnTo>
                      <a:lnTo>
                        <a:pt x="4330" y="1339"/>
                      </a:lnTo>
                      <a:lnTo>
                        <a:pt x="4323" y="1337"/>
                      </a:lnTo>
                      <a:lnTo>
                        <a:pt x="4318" y="1334"/>
                      </a:lnTo>
                      <a:lnTo>
                        <a:pt x="4305" y="1330"/>
                      </a:lnTo>
                      <a:lnTo>
                        <a:pt x="4297" y="1327"/>
                      </a:lnTo>
                      <a:lnTo>
                        <a:pt x="4290" y="1321"/>
                      </a:lnTo>
                      <a:lnTo>
                        <a:pt x="4288" y="1321"/>
                      </a:lnTo>
                      <a:lnTo>
                        <a:pt x="4286" y="1319"/>
                      </a:lnTo>
                      <a:lnTo>
                        <a:pt x="4279" y="1316"/>
                      </a:lnTo>
                      <a:lnTo>
                        <a:pt x="4275" y="1314"/>
                      </a:lnTo>
                      <a:lnTo>
                        <a:pt x="4271" y="1313"/>
                      </a:lnTo>
                      <a:lnTo>
                        <a:pt x="4266" y="1309"/>
                      </a:lnTo>
                      <a:lnTo>
                        <a:pt x="4264" y="1305"/>
                      </a:lnTo>
                      <a:lnTo>
                        <a:pt x="4259" y="1304"/>
                      </a:lnTo>
                      <a:lnTo>
                        <a:pt x="4252" y="1304"/>
                      </a:lnTo>
                      <a:lnTo>
                        <a:pt x="4249" y="1303"/>
                      </a:lnTo>
                      <a:lnTo>
                        <a:pt x="4244" y="1299"/>
                      </a:lnTo>
                      <a:lnTo>
                        <a:pt x="4242" y="1299"/>
                      </a:lnTo>
                      <a:lnTo>
                        <a:pt x="4239" y="1296"/>
                      </a:lnTo>
                      <a:lnTo>
                        <a:pt x="4235" y="1296"/>
                      </a:lnTo>
                      <a:lnTo>
                        <a:pt x="4231" y="1293"/>
                      </a:lnTo>
                      <a:lnTo>
                        <a:pt x="4230" y="1291"/>
                      </a:lnTo>
                      <a:lnTo>
                        <a:pt x="4214" y="1285"/>
                      </a:lnTo>
                      <a:lnTo>
                        <a:pt x="4199" y="1278"/>
                      </a:lnTo>
                      <a:lnTo>
                        <a:pt x="4188" y="1274"/>
                      </a:lnTo>
                      <a:lnTo>
                        <a:pt x="4175" y="1269"/>
                      </a:lnTo>
                      <a:lnTo>
                        <a:pt x="4168" y="1265"/>
                      </a:lnTo>
                      <a:lnTo>
                        <a:pt x="4163" y="1262"/>
                      </a:lnTo>
                      <a:lnTo>
                        <a:pt x="4156" y="1256"/>
                      </a:lnTo>
                      <a:lnTo>
                        <a:pt x="4151" y="1252"/>
                      </a:lnTo>
                      <a:lnTo>
                        <a:pt x="4146" y="1249"/>
                      </a:lnTo>
                      <a:lnTo>
                        <a:pt x="4146" y="1251"/>
                      </a:lnTo>
                      <a:lnTo>
                        <a:pt x="4143" y="1249"/>
                      </a:lnTo>
                      <a:lnTo>
                        <a:pt x="4140" y="1248"/>
                      </a:lnTo>
                      <a:lnTo>
                        <a:pt x="4137" y="1246"/>
                      </a:lnTo>
                      <a:lnTo>
                        <a:pt x="4135" y="1245"/>
                      </a:lnTo>
                      <a:lnTo>
                        <a:pt x="4131" y="1244"/>
                      </a:lnTo>
                      <a:lnTo>
                        <a:pt x="4128" y="1244"/>
                      </a:lnTo>
                      <a:lnTo>
                        <a:pt x="4123" y="1243"/>
                      </a:lnTo>
                      <a:lnTo>
                        <a:pt x="4119" y="1242"/>
                      </a:lnTo>
                      <a:lnTo>
                        <a:pt x="4116" y="1242"/>
                      </a:lnTo>
                      <a:lnTo>
                        <a:pt x="4112" y="1241"/>
                      </a:lnTo>
                      <a:lnTo>
                        <a:pt x="4109" y="1240"/>
                      </a:lnTo>
                      <a:lnTo>
                        <a:pt x="4105" y="1239"/>
                      </a:lnTo>
                      <a:lnTo>
                        <a:pt x="4103" y="1239"/>
                      </a:lnTo>
                      <a:lnTo>
                        <a:pt x="4101" y="1239"/>
                      </a:lnTo>
                      <a:lnTo>
                        <a:pt x="4098" y="1239"/>
                      </a:lnTo>
                      <a:lnTo>
                        <a:pt x="4096" y="1239"/>
                      </a:lnTo>
                      <a:lnTo>
                        <a:pt x="4094" y="1239"/>
                      </a:lnTo>
                      <a:lnTo>
                        <a:pt x="4092" y="1240"/>
                      </a:lnTo>
                      <a:lnTo>
                        <a:pt x="4090" y="1241"/>
                      </a:lnTo>
                      <a:lnTo>
                        <a:pt x="4088" y="1242"/>
                      </a:lnTo>
                      <a:lnTo>
                        <a:pt x="4085" y="1243"/>
                      </a:lnTo>
                      <a:lnTo>
                        <a:pt x="4083" y="1244"/>
                      </a:lnTo>
                      <a:lnTo>
                        <a:pt x="4079" y="1245"/>
                      </a:lnTo>
                      <a:lnTo>
                        <a:pt x="4077" y="1246"/>
                      </a:lnTo>
                      <a:lnTo>
                        <a:pt x="4075" y="1247"/>
                      </a:lnTo>
                      <a:lnTo>
                        <a:pt x="4074" y="1248"/>
                      </a:lnTo>
                      <a:lnTo>
                        <a:pt x="4073" y="1250"/>
                      </a:lnTo>
                      <a:lnTo>
                        <a:pt x="4070" y="1251"/>
                      </a:lnTo>
                      <a:lnTo>
                        <a:pt x="4068" y="1253"/>
                      </a:lnTo>
                      <a:lnTo>
                        <a:pt x="4067" y="1254"/>
                      </a:lnTo>
                      <a:lnTo>
                        <a:pt x="4065" y="1256"/>
                      </a:lnTo>
                      <a:lnTo>
                        <a:pt x="4063" y="1258"/>
                      </a:lnTo>
                      <a:lnTo>
                        <a:pt x="4062" y="1259"/>
                      </a:lnTo>
                      <a:lnTo>
                        <a:pt x="4061" y="1260"/>
                      </a:lnTo>
                      <a:lnTo>
                        <a:pt x="4059" y="1262"/>
                      </a:lnTo>
                      <a:lnTo>
                        <a:pt x="4056" y="1264"/>
                      </a:lnTo>
                      <a:lnTo>
                        <a:pt x="4054" y="1266"/>
                      </a:lnTo>
                      <a:lnTo>
                        <a:pt x="4053" y="1268"/>
                      </a:lnTo>
                      <a:lnTo>
                        <a:pt x="4050" y="1270"/>
                      </a:lnTo>
                      <a:lnTo>
                        <a:pt x="4048" y="1271"/>
                      </a:lnTo>
                      <a:lnTo>
                        <a:pt x="4046" y="1271"/>
                      </a:lnTo>
                      <a:lnTo>
                        <a:pt x="4044" y="1271"/>
                      </a:lnTo>
                      <a:lnTo>
                        <a:pt x="4041" y="1272"/>
                      </a:lnTo>
                      <a:lnTo>
                        <a:pt x="4039" y="1272"/>
                      </a:lnTo>
                      <a:lnTo>
                        <a:pt x="4036" y="1272"/>
                      </a:lnTo>
                      <a:lnTo>
                        <a:pt x="4033" y="1273"/>
                      </a:lnTo>
                      <a:lnTo>
                        <a:pt x="4030" y="1273"/>
                      </a:lnTo>
                      <a:lnTo>
                        <a:pt x="4027" y="1273"/>
                      </a:lnTo>
                      <a:lnTo>
                        <a:pt x="4024" y="1274"/>
                      </a:lnTo>
                      <a:lnTo>
                        <a:pt x="4021" y="1274"/>
                      </a:lnTo>
                      <a:lnTo>
                        <a:pt x="4018" y="1274"/>
                      </a:lnTo>
                      <a:lnTo>
                        <a:pt x="4015" y="1274"/>
                      </a:lnTo>
                      <a:lnTo>
                        <a:pt x="4012" y="1274"/>
                      </a:lnTo>
                      <a:lnTo>
                        <a:pt x="4008" y="1275"/>
                      </a:lnTo>
                      <a:lnTo>
                        <a:pt x="4004" y="1275"/>
                      </a:lnTo>
                      <a:lnTo>
                        <a:pt x="4001" y="1275"/>
                      </a:lnTo>
                      <a:lnTo>
                        <a:pt x="3997" y="1275"/>
                      </a:lnTo>
                      <a:lnTo>
                        <a:pt x="3995" y="1275"/>
                      </a:lnTo>
                      <a:lnTo>
                        <a:pt x="3993" y="1276"/>
                      </a:lnTo>
                      <a:lnTo>
                        <a:pt x="3990" y="1277"/>
                      </a:lnTo>
                      <a:lnTo>
                        <a:pt x="3988" y="1278"/>
                      </a:lnTo>
                      <a:lnTo>
                        <a:pt x="3985" y="1279"/>
                      </a:lnTo>
                      <a:lnTo>
                        <a:pt x="3982" y="1281"/>
                      </a:lnTo>
                      <a:lnTo>
                        <a:pt x="3979" y="1282"/>
                      </a:lnTo>
                      <a:lnTo>
                        <a:pt x="3976" y="1282"/>
                      </a:lnTo>
                      <a:lnTo>
                        <a:pt x="3973" y="1283"/>
                      </a:lnTo>
                      <a:lnTo>
                        <a:pt x="3970" y="1285"/>
                      </a:lnTo>
                      <a:lnTo>
                        <a:pt x="3968" y="1286"/>
                      </a:lnTo>
                      <a:lnTo>
                        <a:pt x="3966" y="1288"/>
                      </a:lnTo>
                      <a:lnTo>
                        <a:pt x="3963" y="1289"/>
                      </a:lnTo>
                      <a:lnTo>
                        <a:pt x="3960" y="1290"/>
                      </a:lnTo>
                      <a:lnTo>
                        <a:pt x="3957" y="1289"/>
                      </a:lnTo>
                      <a:lnTo>
                        <a:pt x="3954" y="1288"/>
                      </a:lnTo>
                      <a:lnTo>
                        <a:pt x="3952" y="1287"/>
                      </a:lnTo>
                      <a:lnTo>
                        <a:pt x="3951" y="1285"/>
                      </a:lnTo>
                      <a:lnTo>
                        <a:pt x="3950" y="1283"/>
                      </a:lnTo>
                      <a:lnTo>
                        <a:pt x="3949" y="1281"/>
                      </a:lnTo>
                      <a:lnTo>
                        <a:pt x="3949" y="1278"/>
                      </a:lnTo>
                      <a:lnTo>
                        <a:pt x="3948" y="1277"/>
                      </a:lnTo>
                      <a:lnTo>
                        <a:pt x="3946" y="1274"/>
                      </a:lnTo>
                      <a:lnTo>
                        <a:pt x="3945" y="1272"/>
                      </a:lnTo>
                      <a:lnTo>
                        <a:pt x="3943" y="1269"/>
                      </a:lnTo>
                      <a:lnTo>
                        <a:pt x="3941" y="1267"/>
                      </a:lnTo>
                      <a:lnTo>
                        <a:pt x="3939" y="1265"/>
                      </a:lnTo>
                      <a:lnTo>
                        <a:pt x="3937" y="1262"/>
                      </a:lnTo>
                      <a:lnTo>
                        <a:pt x="3935" y="1260"/>
                      </a:lnTo>
                      <a:lnTo>
                        <a:pt x="3933" y="1258"/>
                      </a:lnTo>
                      <a:lnTo>
                        <a:pt x="3930" y="1256"/>
                      </a:lnTo>
                      <a:lnTo>
                        <a:pt x="3928" y="1253"/>
                      </a:lnTo>
                      <a:lnTo>
                        <a:pt x="3925" y="1250"/>
                      </a:lnTo>
                      <a:lnTo>
                        <a:pt x="3923" y="1248"/>
                      </a:lnTo>
                      <a:lnTo>
                        <a:pt x="3920" y="1246"/>
                      </a:lnTo>
                      <a:lnTo>
                        <a:pt x="3918" y="1244"/>
                      </a:lnTo>
                      <a:lnTo>
                        <a:pt x="3915" y="1242"/>
                      </a:lnTo>
                      <a:lnTo>
                        <a:pt x="3913" y="1240"/>
                      </a:lnTo>
                      <a:lnTo>
                        <a:pt x="3910" y="1237"/>
                      </a:lnTo>
                      <a:lnTo>
                        <a:pt x="3908" y="1236"/>
                      </a:lnTo>
                      <a:lnTo>
                        <a:pt x="3906" y="1234"/>
                      </a:lnTo>
                      <a:lnTo>
                        <a:pt x="3904" y="1233"/>
                      </a:lnTo>
                      <a:lnTo>
                        <a:pt x="3902" y="1234"/>
                      </a:lnTo>
                      <a:lnTo>
                        <a:pt x="3900" y="1235"/>
                      </a:lnTo>
                      <a:lnTo>
                        <a:pt x="3899" y="1237"/>
                      </a:lnTo>
                      <a:lnTo>
                        <a:pt x="3895" y="1238"/>
                      </a:lnTo>
                      <a:lnTo>
                        <a:pt x="3893" y="1240"/>
                      </a:lnTo>
                      <a:lnTo>
                        <a:pt x="3891" y="1242"/>
                      </a:lnTo>
                      <a:lnTo>
                        <a:pt x="3889" y="1244"/>
                      </a:lnTo>
                      <a:lnTo>
                        <a:pt x="3886" y="1245"/>
                      </a:lnTo>
                      <a:lnTo>
                        <a:pt x="3884" y="1246"/>
                      </a:lnTo>
                      <a:lnTo>
                        <a:pt x="3881" y="1248"/>
                      </a:lnTo>
                      <a:lnTo>
                        <a:pt x="3878" y="1250"/>
                      </a:lnTo>
                      <a:lnTo>
                        <a:pt x="3875" y="1251"/>
                      </a:lnTo>
                      <a:lnTo>
                        <a:pt x="3871" y="1252"/>
                      </a:lnTo>
                      <a:lnTo>
                        <a:pt x="3867" y="1253"/>
                      </a:lnTo>
                      <a:lnTo>
                        <a:pt x="3864" y="1253"/>
                      </a:lnTo>
                      <a:lnTo>
                        <a:pt x="3861" y="1252"/>
                      </a:lnTo>
                      <a:lnTo>
                        <a:pt x="3858" y="1252"/>
                      </a:lnTo>
                      <a:lnTo>
                        <a:pt x="3855" y="1252"/>
                      </a:lnTo>
                      <a:lnTo>
                        <a:pt x="3851" y="1252"/>
                      </a:lnTo>
                      <a:lnTo>
                        <a:pt x="3849" y="1252"/>
                      </a:lnTo>
                      <a:lnTo>
                        <a:pt x="3845" y="1251"/>
                      </a:lnTo>
                      <a:lnTo>
                        <a:pt x="3841" y="1251"/>
                      </a:lnTo>
                      <a:lnTo>
                        <a:pt x="3839" y="1251"/>
                      </a:lnTo>
                      <a:lnTo>
                        <a:pt x="3836" y="1251"/>
                      </a:lnTo>
                      <a:lnTo>
                        <a:pt x="3832" y="1250"/>
                      </a:lnTo>
                      <a:lnTo>
                        <a:pt x="3829" y="1251"/>
                      </a:lnTo>
                      <a:lnTo>
                        <a:pt x="3826" y="1251"/>
                      </a:lnTo>
                      <a:lnTo>
                        <a:pt x="3823" y="1252"/>
                      </a:lnTo>
                      <a:lnTo>
                        <a:pt x="3819" y="1252"/>
                      </a:lnTo>
                      <a:lnTo>
                        <a:pt x="3815" y="1254"/>
                      </a:lnTo>
                      <a:lnTo>
                        <a:pt x="3812" y="1255"/>
                      </a:lnTo>
                      <a:lnTo>
                        <a:pt x="3809" y="1256"/>
                      </a:lnTo>
                      <a:lnTo>
                        <a:pt x="3806" y="1258"/>
                      </a:lnTo>
                      <a:lnTo>
                        <a:pt x="3802" y="1259"/>
                      </a:lnTo>
                      <a:lnTo>
                        <a:pt x="3800" y="1259"/>
                      </a:lnTo>
                      <a:lnTo>
                        <a:pt x="3797" y="1261"/>
                      </a:lnTo>
                      <a:lnTo>
                        <a:pt x="3795" y="1262"/>
                      </a:lnTo>
                      <a:lnTo>
                        <a:pt x="3792" y="1263"/>
                      </a:lnTo>
                      <a:lnTo>
                        <a:pt x="3789" y="1263"/>
                      </a:lnTo>
                      <a:lnTo>
                        <a:pt x="3786" y="1265"/>
                      </a:lnTo>
                      <a:lnTo>
                        <a:pt x="3783" y="1266"/>
                      </a:lnTo>
                      <a:lnTo>
                        <a:pt x="3780" y="1269"/>
                      </a:lnTo>
                      <a:lnTo>
                        <a:pt x="3778" y="1270"/>
                      </a:lnTo>
                      <a:lnTo>
                        <a:pt x="3775" y="1272"/>
                      </a:lnTo>
                      <a:lnTo>
                        <a:pt x="3773" y="1275"/>
                      </a:lnTo>
                      <a:lnTo>
                        <a:pt x="3771" y="1277"/>
                      </a:lnTo>
                      <a:lnTo>
                        <a:pt x="3770" y="1279"/>
                      </a:lnTo>
                      <a:lnTo>
                        <a:pt x="3769" y="1281"/>
                      </a:lnTo>
                      <a:lnTo>
                        <a:pt x="3768" y="1283"/>
                      </a:lnTo>
                      <a:lnTo>
                        <a:pt x="3767" y="1285"/>
                      </a:lnTo>
                      <a:lnTo>
                        <a:pt x="3766" y="1287"/>
                      </a:lnTo>
                      <a:lnTo>
                        <a:pt x="3765" y="1290"/>
                      </a:lnTo>
                      <a:lnTo>
                        <a:pt x="3763" y="1293"/>
                      </a:lnTo>
                      <a:lnTo>
                        <a:pt x="3762" y="1295"/>
                      </a:lnTo>
                      <a:lnTo>
                        <a:pt x="3760" y="1298"/>
                      </a:lnTo>
                      <a:lnTo>
                        <a:pt x="3757" y="1301"/>
                      </a:lnTo>
                      <a:lnTo>
                        <a:pt x="3756" y="1303"/>
                      </a:lnTo>
                      <a:lnTo>
                        <a:pt x="3755" y="1306"/>
                      </a:lnTo>
                      <a:lnTo>
                        <a:pt x="3753" y="1309"/>
                      </a:lnTo>
                      <a:lnTo>
                        <a:pt x="3751" y="1312"/>
                      </a:lnTo>
                      <a:lnTo>
                        <a:pt x="3750" y="1314"/>
                      </a:lnTo>
                      <a:lnTo>
                        <a:pt x="3749" y="1315"/>
                      </a:lnTo>
                      <a:lnTo>
                        <a:pt x="3748" y="1317"/>
                      </a:lnTo>
                      <a:lnTo>
                        <a:pt x="3747" y="1319"/>
                      </a:lnTo>
                      <a:lnTo>
                        <a:pt x="3746" y="1321"/>
                      </a:lnTo>
                      <a:lnTo>
                        <a:pt x="3745" y="1322"/>
                      </a:lnTo>
                      <a:lnTo>
                        <a:pt x="3744" y="1324"/>
                      </a:lnTo>
                      <a:lnTo>
                        <a:pt x="3743" y="1326"/>
                      </a:lnTo>
                      <a:lnTo>
                        <a:pt x="3742" y="1328"/>
                      </a:lnTo>
                      <a:lnTo>
                        <a:pt x="3741" y="1330"/>
                      </a:lnTo>
                      <a:lnTo>
                        <a:pt x="3740" y="1333"/>
                      </a:lnTo>
                      <a:lnTo>
                        <a:pt x="3739" y="1335"/>
                      </a:lnTo>
                      <a:lnTo>
                        <a:pt x="3738" y="1338"/>
                      </a:lnTo>
                      <a:lnTo>
                        <a:pt x="3736" y="1341"/>
                      </a:lnTo>
                      <a:lnTo>
                        <a:pt x="3735" y="1343"/>
                      </a:lnTo>
                      <a:lnTo>
                        <a:pt x="3734" y="1345"/>
                      </a:lnTo>
                      <a:lnTo>
                        <a:pt x="3732" y="1348"/>
                      </a:lnTo>
                      <a:lnTo>
                        <a:pt x="3730" y="1350"/>
                      </a:lnTo>
                      <a:lnTo>
                        <a:pt x="3729" y="1352"/>
                      </a:lnTo>
                      <a:lnTo>
                        <a:pt x="3728" y="1354"/>
                      </a:lnTo>
                      <a:lnTo>
                        <a:pt x="3726" y="1357"/>
                      </a:lnTo>
                      <a:lnTo>
                        <a:pt x="3724" y="1359"/>
                      </a:lnTo>
                      <a:lnTo>
                        <a:pt x="3722" y="1362"/>
                      </a:lnTo>
                      <a:lnTo>
                        <a:pt x="3720" y="1364"/>
                      </a:lnTo>
                      <a:lnTo>
                        <a:pt x="3718" y="1365"/>
                      </a:lnTo>
                      <a:lnTo>
                        <a:pt x="3716" y="1367"/>
                      </a:lnTo>
                      <a:lnTo>
                        <a:pt x="3714" y="1368"/>
                      </a:lnTo>
                      <a:lnTo>
                        <a:pt x="3712" y="1370"/>
                      </a:lnTo>
                      <a:lnTo>
                        <a:pt x="3710" y="1372"/>
                      </a:lnTo>
                      <a:lnTo>
                        <a:pt x="3707" y="1374"/>
                      </a:lnTo>
                      <a:lnTo>
                        <a:pt x="3705" y="1377"/>
                      </a:lnTo>
                      <a:lnTo>
                        <a:pt x="3702" y="1379"/>
                      </a:lnTo>
                      <a:lnTo>
                        <a:pt x="3700" y="1380"/>
                      </a:lnTo>
                      <a:lnTo>
                        <a:pt x="3696" y="1383"/>
                      </a:lnTo>
                      <a:lnTo>
                        <a:pt x="3677" y="1400"/>
                      </a:lnTo>
                      <a:lnTo>
                        <a:pt x="3676" y="1402"/>
                      </a:lnTo>
                      <a:lnTo>
                        <a:pt x="3674" y="1404"/>
                      </a:lnTo>
                      <a:lnTo>
                        <a:pt x="3672" y="1407"/>
                      </a:lnTo>
                      <a:lnTo>
                        <a:pt x="3670" y="1409"/>
                      </a:lnTo>
                      <a:lnTo>
                        <a:pt x="3668" y="1411"/>
                      </a:lnTo>
                      <a:lnTo>
                        <a:pt x="3667" y="1414"/>
                      </a:lnTo>
                      <a:lnTo>
                        <a:pt x="3666" y="1417"/>
                      </a:lnTo>
                      <a:lnTo>
                        <a:pt x="3665" y="1420"/>
                      </a:lnTo>
                      <a:lnTo>
                        <a:pt x="3664" y="1423"/>
                      </a:lnTo>
                      <a:lnTo>
                        <a:pt x="3663" y="1426"/>
                      </a:lnTo>
                      <a:lnTo>
                        <a:pt x="3661" y="1428"/>
                      </a:lnTo>
                      <a:lnTo>
                        <a:pt x="3660" y="1431"/>
                      </a:lnTo>
                      <a:lnTo>
                        <a:pt x="3660" y="1434"/>
                      </a:lnTo>
                      <a:lnTo>
                        <a:pt x="3660" y="1437"/>
                      </a:lnTo>
                      <a:lnTo>
                        <a:pt x="3661" y="1441"/>
                      </a:lnTo>
                      <a:lnTo>
                        <a:pt x="3661" y="1444"/>
                      </a:lnTo>
                      <a:lnTo>
                        <a:pt x="3660" y="1448"/>
                      </a:lnTo>
                      <a:lnTo>
                        <a:pt x="3661" y="1452"/>
                      </a:lnTo>
                      <a:lnTo>
                        <a:pt x="3663" y="1455"/>
                      </a:lnTo>
                      <a:lnTo>
                        <a:pt x="3664" y="1458"/>
                      </a:lnTo>
                      <a:lnTo>
                        <a:pt x="3665" y="1461"/>
                      </a:lnTo>
                      <a:lnTo>
                        <a:pt x="3666" y="1464"/>
                      </a:lnTo>
                      <a:lnTo>
                        <a:pt x="3668" y="1467"/>
                      </a:lnTo>
                      <a:lnTo>
                        <a:pt x="3669" y="1469"/>
                      </a:lnTo>
                      <a:lnTo>
                        <a:pt x="3669" y="1473"/>
                      </a:lnTo>
                      <a:lnTo>
                        <a:pt x="3667" y="1475"/>
                      </a:lnTo>
                      <a:lnTo>
                        <a:pt x="3666" y="1478"/>
                      </a:lnTo>
                      <a:lnTo>
                        <a:pt x="3667" y="1482"/>
                      </a:lnTo>
                      <a:lnTo>
                        <a:pt x="3666" y="1486"/>
                      </a:lnTo>
                      <a:lnTo>
                        <a:pt x="3665" y="1490"/>
                      </a:lnTo>
                      <a:lnTo>
                        <a:pt x="3664" y="1493"/>
                      </a:lnTo>
                      <a:lnTo>
                        <a:pt x="3663" y="1496"/>
                      </a:lnTo>
                      <a:lnTo>
                        <a:pt x="3662" y="1500"/>
                      </a:lnTo>
                      <a:lnTo>
                        <a:pt x="3662" y="1503"/>
                      </a:lnTo>
                      <a:lnTo>
                        <a:pt x="3662" y="1506"/>
                      </a:lnTo>
                      <a:lnTo>
                        <a:pt x="3663" y="1508"/>
                      </a:lnTo>
                      <a:lnTo>
                        <a:pt x="3663" y="1510"/>
                      </a:lnTo>
                      <a:lnTo>
                        <a:pt x="3659" y="1509"/>
                      </a:lnTo>
                      <a:lnTo>
                        <a:pt x="3658" y="1507"/>
                      </a:lnTo>
                      <a:lnTo>
                        <a:pt x="3655" y="1506"/>
                      </a:lnTo>
                      <a:lnTo>
                        <a:pt x="3653" y="1506"/>
                      </a:lnTo>
                      <a:lnTo>
                        <a:pt x="3651" y="1506"/>
                      </a:lnTo>
                      <a:lnTo>
                        <a:pt x="3649" y="1506"/>
                      </a:lnTo>
                      <a:lnTo>
                        <a:pt x="3646" y="1505"/>
                      </a:lnTo>
                      <a:lnTo>
                        <a:pt x="3643" y="1504"/>
                      </a:lnTo>
                      <a:lnTo>
                        <a:pt x="3640" y="1505"/>
                      </a:lnTo>
                      <a:lnTo>
                        <a:pt x="3639" y="1507"/>
                      </a:lnTo>
                      <a:lnTo>
                        <a:pt x="3638" y="1509"/>
                      </a:lnTo>
                      <a:lnTo>
                        <a:pt x="3638" y="1511"/>
                      </a:lnTo>
                      <a:lnTo>
                        <a:pt x="3638" y="1514"/>
                      </a:lnTo>
                      <a:lnTo>
                        <a:pt x="3636" y="1515"/>
                      </a:lnTo>
                      <a:lnTo>
                        <a:pt x="3633" y="1516"/>
                      </a:lnTo>
                      <a:lnTo>
                        <a:pt x="3631" y="1518"/>
                      </a:lnTo>
                      <a:lnTo>
                        <a:pt x="3631" y="1520"/>
                      </a:lnTo>
                      <a:lnTo>
                        <a:pt x="3630" y="1523"/>
                      </a:lnTo>
                      <a:lnTo>
                        <a:pt x="3630" y="1525"/>
                      </a:lnTo>
                      <a:lnTo>
                        <a:pt x="3626" y="1525"/>
                      </a:lnTo>
                      <a:lnTo>
                        <a:pt x="3624" y="1525"/>
                      </a:lnTo>
                      <a:lnTo>
                        <a:pt x="3621" y="1524"/>
                      </a:lnTo>
                      <a:lnTo>
                        <a:pt x="3619" y="1522"/>
                      </a:lnTo>
                      <a:lnTo>
                        <a:pt x="3618" y="1521"/>
                      </a:lnTo>
                      <a:lnTo>
                        <a:pt x="3615" y="1520"/>
                      </a:lnTo>
                      <a:lnTo>
                        <a:pt x="3614" y="1518"/>
                      </a:lnTo>
                      <a:lnTo>
                        <a:pt x="3614" y="1516"/>
                      </a:lnTo>
                      <a:lnTo>
                        <a:pt x="3613" y="1514"/>
                      </a:lnTo>
                      <a:lnTo>
                        <a:pt x="3612" y="1512"/>
                      </a:lnTo>
                      <a:lnTo>
                        <a:pt x="3610" y="1512"/>
                      </a:lnTo>
                      <a:lnTo>
                        <a:pt x="3607" y="1511"/>
                      </a:lnTo>
                      <a:lnTo>
                        <a:pt x="3606" y="1510"/>
                      </a:lnTo>
                      <a:lnTo>
                        <a:pt x="3606" y="1508"/>
                      </a:lnTo>
                      <a:lnTo>
                        <a:pt x="3606" y="1505"/>
                      </a:lnTo>
                      <a:lnTo>
                        <a:pt x="3607" y="1503"/>
                      </a:lnTo>
                      <a:lnTo>
                        <a:pt x="3607" y="1502"/>
                      </a:lnTo>
                      <a:lnTo>
                        <a:pt x="3608" y="1499"/>
                      </a:lnTo>
                      <a:lnTo>
                        <a:pt x="3607" y="1496"/>
                      </a:lnTo>
                      <a:lnTo>
                        <a:pt x="3604" y="1497"/>
                      </a:lnTo>
                      <a:lnTo>
                        <a:pt x="3602" y="1498"/>
                      </a:lnTo>
                      <a:lnTo>
                        <a:pt x="3600" y="1497"/>
                      </a:lnTo>
                      <a:lnTo>
                        <a:pt x="3599" y="1495"/>
                      </a:lnTo>
                      <a:lnTo>
                        <a:pt x="3600" y="1493"/>
                      </a:lnTo>
                      <a:lnTo>
                        <a:pt x="3599" y="1491"/>
                      </a:lnTo>
                      <a:lnTo>
                        <a:pt x="3597" y="1491"/>
                      </a:lnTo>
                      <a:lnTo>
                        <a:pt x="3594" y="1490"/>
                      </a:lnTo>
                      <a:lnTo>
                        <a:pt x="3592" y="1489"/>
                      </a:lnTo>
                      <a:lnTo>
                        <a:pt x="3591" y="1488"/>
                      </a:lnTo>
                      <a:lnTo>
                        <a:pt x="3587" y="1488"/>
                      </a:lnTo>
                      <a:lnTo>
                        <a:pt x="3586" y="1486"/>
                      </a:lnTo>
                      <a:lnTo>
                        <a:pt x="3586" y="1484"/>
                      </a:lnTo>
                      <a:lnTo>
                        <a:pt x="3585" y="1483"/>
                      </a:lnTo>
                      <a:lnTo>
                        <a:pt x="3582" y="1482"/>
                      </a:lnTo>
                      <a:lnTo>
                        <a:pt x="3581" y="1480"/>
                      </a:lnTo>
                      <a:lnTo>
                        <a:pt x="3579" y="1479"/>
                      </a:lnTo>
                      <a:lnTo>
                        <a:pt x="3578" y="1478"/>
                      </a:lnTo>
                      <a:lnTo>
                        <a:pt x="3576" y="1477"/>
                      </a:lnTo>
                      <a:lnTo>
                        <a:pt x="3573" y="1476"/>
                      </a:lnTo>
                      <a:lnTo>
                        <a:pt x="3570" y="1476"/>
                      </a:lnTo>
                      <a:lnTo>
                        <a:pt x="3568" y="1477"/>
                      </a:lnTo>
                      <a:lnTo>
                        <a:pt x="3566" y="1477"/>
                      </a:lnTo>
                      <a:lnTo>
                        <a:pt x="3564" y="1477"/>
                      </a:lnTo>
                      <a:lnTo>
                        <a:pt x="3562" y="1478"/>
                      </a:lnTo>
                      <a:lnTo>
                        <a:pt x="3560" y="1479"/>
                      </a:lnTo>
                      <a:lnTo>
                        <a:pt x="3558" y="1481"/>
                      </a:lnTo>
                      <a:lnTo>
                        <a:pt x="3557" y="1482"/>
                      </a:lnTo>
                      <a:lnTo>
                        <a:pt x="3555" y="1484"/>
                      </a:lnTo>
                      <a:lnTo>
                        <a:pt x="3555" y="1486"/>
                      </a:lnTo>
                      <a:lnTo>
                        <a:pt x="3554" y="1488"/>
                      </a:lnTo>
                      <a:lnTo>
                        <a:pt x="3553" y="1490"/>
                      </a:lnTo>
                      <a:lnTo>
                        <a:pt x="3552" y="1491"/>
                      </a:lnTo>
                      <a:lnTo>
                        <a:pt x="3550" y="1493"/>
                      </a:lnTo>
                      <a:lnTo>
                        <a:pt x="3550" y="1495"/>
                      </a:lnTo>
                      <a:lnTo>
                        <a:pt x="3549" y="1497"/>
                      </a:lnTo>
                      <a:lnTo>
                        <a:pt x="3547" y="1499"/>
                      </a:lnTo>
                      <a:lnTo>
                        <a:pt x="3545" y="1501"/>
                      </a:lnTo>
                      <a:lnTo>
                        <a:pt x="3543" y="1503"/>
                      </a:lnTo>
                      <a:lnTo>
                        <a:pt x="3542" y="1505"/>
                      </a:lnTo>
                      <a:lnTo>
                        <a:pt x="3540" y="1506"/>
                      </a:lnTo>
                      <a:lnTo>
                        <a:pt x="3539" y="1508"/>
                      </a:lnTo>
                      <a:lnTo>
                        <a:pt x="3537" y="1510"/>
                      </a:lnTo>
                      <a:lnTo>
                        <a:pt x="3535" y="1511"/>
                      </a:lnTo>
                      <a:lnTo>
                        <a:pt x="3533" y="1513"/>
                      </a:lnTo>
                      <a:lnTo>
                        <a:pt x="3531" y="1515"/>
                      </a:lnTo>
                      <a:lnTo>
                        <a:pt x="3529" y="1516"/>
                      </a:lnTo>
                      <a:lnTo>
                        <a:pt x="3527" y="1518"/>
                      </a:lnTo>
                      <a:lnTo>
                        <a:pt x="3525" y="1519"/>
                      </a:lnTo>
                      <a:lnTo>
                        <a:pt x="3524" y="1521"/>
                      </a:lnTo>
                      <a:lnTo>
                        <a:pt x="3522" y="1522"/>
                      </a:lnTo>
                      <a:lnTo>
                        <a:pt x="3520" y="1523"/>
                      </a:lnTo>
                      <a:lnTo>
                        <a:pt x="3518" y="1524"/>
                      </a:lnTo>
                      <a:lnTo>
                        <a:pt x="3516" y="1525"/>
                      </a:lnTo>
                      <a:lnTo>
                        <a:pt x="3515" y="1526"/>
                      </a:lnTo>
                      <a:lnTo>
                        <a:pt x="3513" y="1527"/>
                      </a:lnTo>
                      <a:lnTo>
                        <a:pt x="3510" y="1529"/>
                      </a:lnTo>
                      <a:lnTo>
                        <a:pt x="3508" y="1531"/>
                      </a:lnTo>
                      <a:lnTo>
                        <a:pt x="3506" y="1533"/>
                      </a:lnTo>
                      <a:lnTo>
                        <a:pt x="3504" y="1534"/>
                      </a:lnTo>
                      <a:lnTo>
                        <a:pt x="3502" y="1535"/>
                      </a:lnTo>
                      <a:lnTo>
                        <a:pt x="3501" y="1536"/>
                      </a:lnTo>
                      <a:lnTo>
                        <a:pt x="3497" y="1537"/>
                      </a:lnTo>
                      <a:lnTo>
                        <a:pt x="3495" y="1538"/>
                      </a:lnTo>
                      <a:lnTo>
                        <a:pt x="3493" y="1539"/>
                      </a:lnTo>
                      <a:lnTo>
                        <a:pt x="3491" y="1539"/>
                      </a:lnTo>
                      <a:lnTo>
                        <a:pt x="3489" y="1540"/>
                      </a:lnTo>
                      <a:lnTo>
                        <a:pt x="3485" y="1541"/>
                      </a:lnTo>
                      <a:lnTo>
                        <a:pt x="3483" y="1542"/>
                      </a:lnTo>
                      <a:lnTo>
                        <a:pt x="3482" y="1543"/>
                      </a:lnTo>
                      <a:lnTo>
                        <a:pt x="3479" y="1543"/>
                      </a:lnTo>
                      <a:lnTo>
                        <a:pt x="3475" y="1544"/>
                      </a:lnTo>
                      <a:lnTo>
                        <a:pt x="3473" y="1545"/>
                      </a:lnTo>
                      <a:lnTo>
                        <a:pt x="3470" y="1548"/>
                      </a:lnTo>
                      <a:lnTo>
                        <a:pt x="3468" y="1549"/>
                      </a:lnTo>
                      <a:lnTo>
                        <a:pt x="3466" y="1548"/>
                      </a:lnTo>
                      <a:lnTo>
                        <a:pt x="3463" y="1547"/>
                      </a:lnTo>
                      <a:lnTo>
                        <a:pt x="3461" y="1547"/>
                      </a:lnTo>
                      <a:lnTo>
                        <a:pt x="3459" y="1546"/>
                      </a:lnTo>
                      <a:lnTo>
                        <a:pt x="3457" y="1546"/>
                      </a:lnTo>
                      <a:lnTo>
                        <a:pt x="3454" y="1546"/>
                      </a:lnTo>
                      <a:lnTo>
                        <a:pt x="3451" y="1545"/>
                      </a:lnTo>
                      <a:lnTo>
                        <a:pt x="3449" y="1545"/>
                      </a:lnTo>
                      <a:lnTo>
                        <a:pt x="3446" y="1544"/>
                      </a:lnTo>
                      <a:lnTo>
                        <a:pt x="3443" y="1544"/>
                      </a:lnTo>
                      <a:lnTo>
                        <a:pt x="3441" y="1544"/>
                      </a:lnTo>
                      <a:lnTo>
                        <a:pt x="3438" y="1544"/>
                      </a:lnTo>
                      <a:lnTo>
                        <a:pt x="3435" y="1544"/>
                      </a:lnTo>
                      <a:lnTo>
                        <a:pt x="3433" y="1544"/>
                      </a:lnTo>
                      <a:lnTo>
                        <a:pt x="3430" y="1544"/>
                      </a:lnTo>
                      <a:lnTo>
                        <a:pt x="3428" y="1544"/>
                      </a:lnTo>
                      <a:lnTo>
                        <a:pt x="3426" y="1544"/>
                      </a:lnTo>
                      <a:lnTo>
                        <a:pt x="3424" y="1543"/>
                      </a:lnTo>
                      <a:lnTo>
                        <a:pt x="3421" y="1543"/>
                      </a:lnTo>
                      <a:lnTo>
                        <a:pt x="3419" y="1543"/>
                      </a:lnTo>
                      <a:lnTo>
                        <a:pt x="3417" y="1544"/>
                      </a:lnTo>
                      <a:lnTo>
                        <a:pt x="3415" y="1543"/>
                      </a:lnTo>
                      <a:lnTo>
                        <a:pt x="3415" y="1547"/>
                      </a:lnTo>
                      <a:lnTo>
                        <a:pt x="3414" y="1550"/>
                      </a:lnTo>
                      <a:lnTo>
                        <a:pt x="3413" y="1554"/>
                      </a:lnTo>
                      <a:lnTo>
                        <a:pt x="3412" y="1557"/>
                      </a:lnTo>
                      <a:lnTo>
                        <a:pt x="3410" y="1562"/>
                      </a:lnTo>
                      <a:lnTo>
                        <a:pt x="3409" y="1565"/>
                      </a:lnTo>
                      <a:lnTo>
                        <a:pt x="3406" y="1569"/>
                      </a:lnTo>
                      <a:lnTo>
                        <a:pt x="3405" y="1571"/>
                      </a:lnTo>
                      <a:lnTo>
                        <a:pt x="3404" y="1573"/>
                      </a:lnTo>
                      <a:lnTo>
                        <a:pt x="3402" y="1576"/>
                      </a:lnTo>
                      <a:lnTo>
                        <a:pt x="3400" y="1580"/>
                      </a:lnTo>
                      <a:lnTo>
                        <a:pt x="3398" y="1582"/>
                      </a:lnTo>
                      <a:lnTo>
                        <a:pt x="3397" y="1585"/>
                      </a:lnTo>
                      <a:lnTo>
                        <a:pt x="3395" y="1587"/>
                      </a:lnTo>
                      <a:lnTo>
                        <a:pt x="3393" y="1589"/>
                      </a:lnTo>
                      <a:lnTo>
                        <a:pt x="3391" y="1592"/>
                      </a:lnTo>
                      <a:lnTo>
                        <a:pt x="3385" y="1595"/>
                      </a:lnTo>
                      <a:lnTo>
                        <a:pt x="3382" y="1595"/>
                      </a:lnTo>
                      <a:lnTo>
                        <a:pt x="3380" y="1595"/>
                      </a:lnTo>
                      <a:lnTo>
                        <a:pt x="3376" y="1595"/>
                      </a:lnTo>
                      <a:lnTo>
                        <a:pt x="3373" y="1595"/>
                      </a:lnTo>
                      <a:lnTo>
                        <a:pt x="3369" y="1595"/>
                      </a:lnTo>
                      <a:lnTo>
                        <a:pt x="3365" y="1595"/>
                      </a:lnTo>
                      <a:lnTo>
                        <a:pt x="3360" y="1595"/>
                      </a:lnTo>
                      <a:lnTo>
                        <a:pt x="3357" y="1593"/>
                      </a:lnTo>
                      <a:lnTo>
                        <a:pt x="3355" y="1591"/>
                      </a:lnTo>
                      <a:lnTo>
                        <a:pt x="3353" y="1588"/>
                      </a:lnTo>
                      <a:lnTo>
                        <a:pt x="3350" y="1586"/>
                      </a:lnTo>
                      <a:lnTo>
                        <a:pt x="3348" y="1584"/>
                      </a:lnTo>
                      <a:lnTo>
                        <a:pt x="3345" y="1581"/>
                      </a:lnTo>
                      <a:lnTo>
                        <a:pt x="3344" y="1579"/>
                      </a:lnTo>
                      <a:lnTo>
                        <a:pt x="3342" y="1578"/>
                      </a:lnTo>
                      <a:lnTo>
                        <a:pt x="3339" y="1576"/>
                      </a:lnTo>
                      <a:lnTo>
                        <a:pt x="3336" y="1576"/>
                      </a:lnTo>
                      <a:lnTo>
                        <a:pt x="3334" y="1578"/>
                      </a:lnTo>
                      <a:lnTo>
                        <a:pt x="3331" y="1580"/>
                      </a:lnTo>
                      <a:lnTo>
                        <a:pt x="3327" y="1581"/>
                      </a:lnTo>
                      <a:lnTo>
                        <a:pt x="3325" y="1582"/>
                      </a:lnTo>
                      <a:lnTo>
                        <a:pt x="3322" y="1582"/>
                      </a:lnTo>
                      <a:lnTo>
                        <a:pt x="3319" y="1582"/>
                      </a:lnTo>
                      <a:lnTo>
                        <a:pt x="3319" y="1584"/>
                      </a:lnTo>
                      <a:lnTo>
                        <a:pt x="3317" y="1586"/>
                      </a:lnTo>
                      <a:lnTo>
                        <a:pt x="3316" y="1589"/>
                      </a:lnTo>
                      <a:lnTo>
                        <a:pt x="3314" y="1591"/>
                      </a:lnTo>
                      <a:lnTo>
                        <a:pt x="3313" y="1593"/>
                      </a:lnTo>
                      <a:lnTo>
                        <a:pt x="3312" y="1596"/>
                      </a:lnTo>
                      <a:lnTo>
                        <a:pt x="3311" y="1599"/>
                      </a:lnTo>
                      <a:lnTo>
                        <a:pt x="3311" y="1601"/>
                      </a:lnTo>
                      <a:lnTo>
                        <a:pt x="3311" y="1604"/>
                      </a:lnTo>
                      <a:lnTo>
                        <a:pt x="3312" y="1606"/>
                      </a:lnTo>
                      <a:lnTo>
                        <a:pt x="3314" y="1607"/>
                      </a:lnTo>
                      <a:lnTo>
                        <a:pt x="3316" y="1609"/>
                      </a:lnTo>
                      <a:lnTo>
                        <a:pt x="3317" y="1612"/>
                      </a:lnTo>
                      <a:lnTo>
                        <a:pt x="3316" y="1614"/>
                      </a:lnTo>
                      <a:lnTo>
                        <a:pt x="3316" y="1616"/>
                      </a:lnTo>
                      <a:lnTo>
                        <a:pt x="3316" y="1617"/>
                      </a:lnTo>
                      <a:lnTo>
                        <a:pt x="3314" y="1620"/>
                      </a:lnTo>
                      <a:lnTo>
                        <a:pt x="3312" y="1622"/>
                      </a:lnTo>
                      <a:lnTo>
                        <a:pt x="3310" y="1623"/>
                      </a:lnTo>
                      <a:lnTo>
                        <a:pt x="3309" y="1624"/>
                      </a:lnTo>
                      <a:lnTo>
                        <a:pt x="3309" y="1626"/>
                      </a:lnTo>
                      <a:lnTo>
                        <a:pt x="3309" y="1628"/>
                      </a:lnTo>
                      <a:lnTo>
                        <a:pt x="3309" y="1630"/>
                      </a:lnTo>
                      <a:lnTo>
                        <a:pt x="3307" y="1631"/>
                      </a:lnTo>
                      <a:lnTo>
                        <a:pt x="3305" y="1632"/>
                      </a:lnTo>
                      <a:lnTo>
                        <a:pt x="3303" y="1634"/>
                      </a:lnTo>
                      <a:lnTo>
                        <a:pt x="3301" y="1636"/>
                      </a:lnTo>
                      <a:lnTo>
                        <a:pt x="3300" y="1637"/>
                      </a:lnTo>
                      <a:lnTo>
                        <a:pt x="3299" y="1638"/>
                      </a:lnTo>
                      <a:lnTo>
                        <a:pt x="3297" y="1641"/>
                      </a:lnTo>
                      <a:lnTo>
                        <a:pt x="3296" y="1644"/>
                      </a:lnTo>
                      <a:lnTo>
                        <a:pt x="3294" y="1647"/>
                      </a:lnTo>
                      <a:lnTo>
                        <a:pt x="3292" y="1650"/>
                      </a:lnTo>
                      <a:lnTo>
                        <a:pt x="3291" y="1653"/>
                      </a:lnTo>
                      <a:lnTo>
                        <a:pt x="3289" y="1656"/>
                      </a:lnTo>
                      <a:lnTo>
                        <a:pt x="3289" y="1658"/>
                      </a:lnTo>
                      <a:lnTo>
                        <a:pt x="3287" y="1659"/>
                      </a:lnTo>
                      <a:lnTo>
                        <a:pt x="3285" y="1661"/>
                      </a:lnTo>
                      <a:lnTo>
                        <a:pt x="3284" y="1662"/>
                      </a:lnTo>
                      <a:lnTo>
                        <a:pt x="3281" y="1664"/>
                      </a:lnTo>
                      <a:lnTo>
                        <a:pt x="3280" y="1665"/>
                      </a:lnTo>
                      <a:lnTo>
                        <a:pt x="3277" y="1666"/>
                      </a:lnTo>
                      <a:lnTo>
                        <a:pt x="3276" y="1667"/>
                      </a:lnTo>
                      <a:lnTo>
                        <a:pt x="3274" y="1669"/>
                      </a:lnTo>
                      <a:lnTo>
                        <a:pt x="3271" y="1671"/>
                      </a:lnTo>
                      <a:lnTo>
                        <a:pt x="3270" y="1672"/>
                      </a:lnTo>
                      <a:lnTo>
                        <a:pt x="3269" y="1673"/>
                      </a:lnTo>
                      <a:lnTo>
                        <a:pt x="3268" y="1674"/>
                      </a:lnTo>
                      <a:lnTo>
                        <a:pt x="3267" y="1676"/>
                      </a:lnTo>
                      <a:lnTo>
                        <a:pt x="3265" y="1677"/>
                      </a:lnTo>
                      <a:lnTo>
                        <a:pt x="3264" y="1679"/>
                      </a:lnTo>
                      <a:lnTo>
                        <a:pt x="3262" y="1681"/>
                      </a:lnTo>
                      <a:lnTo>
                        <a:pt x="3261" y="1682"/>
                      </a:lnTo>
                      <a:lnTo>
                        <a:pt x="3260" y="1683"/>
                      </a:lnTo>
                      <a:lnTo>
                        <a:pt x="3259" y="1684"/>
                      </a:lnTo>
                      <a:lnTo>
                        <a:pt x="3257" y="1686"/>
                      </a:lnTo>
                      <a:lnTo>
                        <a:pt x="3256" y="1688"/>
                      </a:lnTo>
                      <a:lnTo>
                        <a:pt x="3255" y="1689"/>
                      </a:lnTo>
                      <a:lnTo>
                        <a:pt x="3254" y="1690"/>
                      </a:lnTo>
                      <a:lnTo>
                        <a:pt x="3252" y="1692"/>
                      </a:lnTo>
                      <a:lnTo>
                        <a:pt x="3251" y="1693"/>
                      </a:lnTo>
                      <a:lnTo>
                        <a:pt x="3249" y="1695"/>
                      </a:lnTo>
                      <a:lnTo>
                        <a:pt x="3248" y="1697"/>
                      </a:lnTo>
                      <a:lnTo>
                        <a:pt x="3247" y="1698"/>
                      </a:lnTo>
                      <a:lnTo>
                        <a:pt x="3245" y="1700"/>
                      </a:lnTo>
                      <a:lnTo>
                        <a:pt x="3244" y="1701"/>
                      </a:lnTo>
                      <a:lnTo>
                        <a:pt x="3242" y="1702"/>
                      </a:lnTo>
                      <a:lnTo>
                        <a:pt x="3241" y="1703"/>
                      </a:lnTo>
                      <a:lnTo>
                        <a:pt x="3240" y="1705"/>
                      </a:lnTo>
                      <a:lnTo>
                        <a:pt x="3239" y="1707"/>
                      </a:lnTo>
                      <a:lnTo>
                        <a:pt x="3238" y="1708"/>
                      </a:lnTo>
                      <a:lnTo>
                        <a:pt x="3236" y="1710"/>
                      </a:lnTo>
                      <a:lnTo>
                        <a:pt x="3237" y="1713"/>
                      </a:lnTo>
                      <a:lnTo>
                        <a:pt x="3236" y="1715"/>
                      </a:lnTo>
                      <a:lnTo>
                        <a:pt x="3236" y="1717"/>
                      </a:lnTo>
                      <a:lnTo>
                        <a:pt x="3235" y="1720"/>
                      </a:lnTo>
                      <a:lnTo>
                        <a:pt x="3235" y="1723"/>
                      </a:lnTo>
                      <a:lnTo>
                        <a:pt x="3234" y="1726"/>
                      </a:lnTo>
                      <a:lnTo>
                        <a:pt x="3234" y="1728"/>
                      </a:lnTo>
                      <a:lnTo>
                        <a:pt x="3234" y="1731"/>
                      </a:lnTo>
                      <a:lnTo>
                        <a:pt x="3233" y="1735"/>
                      </a:lnTo>
                      <a:lnTo>
                        <a:pt x="3231" y="1736"/>
                      </a:lnTo>
                      <a:lnTo>
                        <a:pt x="3230" y="1738"/>
                      </a:lnTo>
                      <a:lnTo>
                        <a:pt x="3227" y="1739"/>
                      </a:lnTo>
                      <a:lnTo>
                        <a:pt x="3225" y="1738"/>
                      </a:lnTo>
                      <a:lnTo>
                        <a:pt x="3225" y="1736"/>
                      </a:lnTo>
                      <a:lnTo>
                        <a:pt x="3224" y="1734"/>
                      </a:lnTo>
                      <a:lnTo>
                        <a:pt x="3224" y="1731"/>
                      </a:lnTo>
                      <a:lnTo>
                        <a:pt x="3224" y="1728"/>
                      </a:lnTo>
                      <a:lnTo>
                        <a:pt x="3224" y="1726"/>
                      </a:lnTo>
                      <a:lnTo>
                        <a:pt x="3223" y="1723"/>
                      </a:lnTo>
                      <a:lnTo>
                        <a:pt x="3222" y="1722"/>
                      </a:lnTo>
                      <a:lnTo>
                        <a:pt x="3221" y="1720"/>
                      </a:lnTo>
                      <a:lnTo>
                        <a:pt x="3220" y="1719"/>
                      </a:lnTo>
                      <a:lnTo>
                        <a:pt x="3219" y="1717"/>
                      </a:lnTo>
                      <a:lnTo>
                        <a:pt x="3217" y="1715"/>
                      </a:lnTo>
                      <a:lnTo>
                        <a:pt x="3215" y="1714"/>
                      </a:lnTo>
                      <a:lnTo>
                        <a:pt x="3214" y="1712"/>
                      </a:lnTo>
                      <a:lnTo>
                        <a:pt x="3213" y="1710"/>
                      </a:lnTo>
                      <a:lnTo>
                        <a:pt x="3214" y="1708"/>
                      </a:lnTo>
                      <a:lnTo>
                        <a:pt x="3216" y="1707"/>
                      </a:lnTo>
                      <a:lnTo>
                        <a:pt x="3219" y="1707"/>
                      </a:lnTo>
                      <a:lnTo>
                        <a:pt x="3221" y="1707"/>
                      </a:lnTo>
                      <a:lnTo>
                        <a:pt x="3223" y="1705"/>
                      </a:lnTo>
                      <a:lnTo>
                        <a:pt x="3225" y="1704"/>
                      </a:lnTo>
                      <a:lnTo>
                        <a:pt x="3226" y="1702"/>
                      </a:lnTo>
                      <a:lnTo>
                        <a:pt x="3225" y="1700"/>
                      </a:lnTo>
                      <a:lnTo>
                        <a:pt x="3223" y="1698"/>
                      </a:lnTo>
                      <a:lnTo>
                        <a:pt x="3221" y="1697"/>
                      </a:lnTo>
                      <a:lnTo>
                        <a:pt x="3219" y="1697"/>
                      </a:lnTo>
                      <a:lnTo>
                        <a:pt x="3215" y="1697"/>
                      </a:lnTo>
                      <a:lnTo>
                        <a:pt x="3213" y="1698"/>
                      </a:lnTo>
                      <a:lnTo>
                        <a:pt x="3212" y="1700"/>
                      </a:lnTo>
                      <a:lnTo>
                        <a:pt x="3210" y="1701"/>
                      </a:lnTo>
                      <a:lnTo>
                        <a:pt x="3207" y="1701"/>
                      </a:lnTo>
                      <a:lnTo>
                        <a:pt x="3204" y="1702"/>
                      </a:lnTo>
                      <a:lnTo>
                        <a:pt x="3203" y="1703"/>
                      </a:lnTo>
                      <a:lnTo>
                        <a:pt x="3201" y="1705"/>
                      </a:lnTo>
                      <a:lnTo>
                        <a:pt x="3200" y="1708"/>
                      </a:lnTo>
                      <a:lnTo>
                        <a:pt x="3198" y="1710"/>
                      </a:lnTo>
                      <a:lnTo>
                        <a:pt x="3196" y="1713"/>
                      </a:lnTo>
                      <a:lnTo>
                        <a:pt x="3194" y="1714"/>
                      </a:lnTo>
                      <a:lnTo>
                        <a:pt x="3193" y="1716"/>
                      </a:lnTo>
                      <a:lnTo>
                        <a:pt x="3190" y="1718"/>
                      </a:lnTo>
                      <a:lnTo>
                        <a:pt x="3188" y="1720"/>
                      </a:lnTo>
                      <a:lnTo>
                        <a:pt x="3187" y="1722"/>
                      </a:lnTo>
                      <a:lnTo>
                        <a:pt x="3186" y="1724"/>
                      </a:lnTo>
                      <a:lnTo>
                        <a:pt x="3185" y="1727"/>
                      </a:lnTo>
                      <a:lnTo>
                        <a:pt x="3183" y="1728"/>
                      </a:lnTo>
                      <a:lnTo>
                        <a:pt x="3184" y="1731"/>
                      </a:lnTo>
                      <a:lnTo>
                        <a:pt x="3185" y="1733"/>
                      </a:lnTo>
                      <a:lnTo>
                        <a:pt x="3186" y="1734"/>
                      </a:lnTo>
                      <a:lnTo>
                        <a:pt x="3188" y="1736"/>
                      </a:lnTo>
                      <a:lnTo>
                        <a:pt x="3190" y="1736"/>
                      </a:lnTo>
                      <a:lnTo>
                        <a:pt x="3192" y="1737"/>
                      </a:lnTo>
                      <a:lnTo>
                        <a:pt x="3194" y="1740"/>
                      </a:lnTo>
                      <a:lnTo>
                        <a:pt x="3194" y="1742"/>
                      </a:lnTo>
                      <a:lnTo>
                        <a:pt x="3195" y="1744"/>
                      </a:lnTo>
                      <a:lnTo>
                        <a:pt x="3196" y="1746"/>
                      </a:lnTo>
                      <a:lnTo>
                        <a:pt x="3195" y="1748"/>
                      </a:lnTo>
                      <a:lnTo>
                        <a:pt x="3193" y="1749"/>
                      </a:lnTo>
                      <a:lnTo>
                        <a:pt x="3190" y="1749"/>
                      </a:lnTo>
                      <a:lnTo>
                        <a:pt x="3190" y="1747"/>
                      </a:lnTo>
                      <a:lnTo>
                        <a:pt x="3187" y="1747"/>
                      </a:lnTo>
                      <a:lnTo>
                        <a:pt x="3185" y="1748"/>
                      </a:lnTo>
                      <a:lnTo>
                        <a:pt x="3182" y="1749"/>
                      </a:lnTo>
                      <a:lnTo>
                        <a:pt x="3179" y="1750"/>
                      </a:lnTo>
                      <a:lnTo>
                        <a:pt x="3176" y="1750"/>
                      </a:lnTo>
                      <a:lnTo>
                        <a:pt x="3172" y="1749"/>
                      </a:lnTo>
                      <a:lnTo>
                        <a:pt x="3170" y="1748"/>
                      </a:lnTo>
                      <a:lnTo>
                        <a:pt x="3168" y="1750"/>
                      </a:lnTo>
                      <a:lnTo>
                        <a:pt x="3168" y="1752"/>
                      </a:lnTo>
                      <a:lnTo>
                        <a:pt x="3166" y="1752"/>
                      </a:lnTo>
                      <a:lnTo>
                        <a:pt x="3167" y="1749"/>
                      </a:lnTo>
                      <a:lnTo>
                        <a:pt x="3165" y="1749"/>
                      </a:lnTo>
                      <a:lnTo>
                        <a:pt x="3163" y="1749"/>
                      </a:lnTo>
                      <a:lnTo>
                        <a:pt x="3162" y="1751"/>
                      </a:lnTo>
                      <a:lnTo>
                        <a:pt x="3160" y="1752"/>
                      </a:lnTo>
                      <a:lnTo>
                        <a:pt x="3157" y="1754"/>
                      </a:lnTo>
                      <a:lnTo>
                        <a:pt x="3156" y="1755"/>
                      </a:lnTo>
                      <a:lnTo>
                        <a:pt x="3156" y="1757"/>
                      </a:lnTo>
                      <a:lnTo>
                        <a:pt x="3157" y="1760"/>
                      </a:lnTo>
                      <a:lnTo>
                        <a:pt x="3158" y="1762"/>
                      </a:lnTo>
                      <a:lnTo>
                        <a:pt x="3158" y="1764"/>
                      </a:lnTo>
                      <a:lnTo>
                        <a:pt x="3156" y="1766"/>
                      </a:lnTo>
                      <a:lnTo>
                        <a:pt x="3155" y="1768"/>
                      </a:lnTo>
                      <a:lnTo>
                        <a:pt x="3152" y="1769"/>
                      </a:lnTo>
                      <a:lnTo>
                        <a:pt x="3150" y="1770"/>
                      </a:lnTo>
                      <a:lnTo>
                        <a:pt x="3148" y="1771"/>
                      </a:lnTo>
                      <a:lnTo>
                        <a:pt x="3146" y="1772"/>
                      </a:lnTo>
                      <a:lnTo>
                        <a:pt x="3144" y="1774"/>
                      </a:lnTo>
                      <a:lnTo>
                        <a:pt x="3142" y="1775"/>
                      </a:lnTo>
                      <a:lnTo>
                        <a:pt x="3143" y="1778"/>
                      </a:lnTo>
                      <a:lnTo>
                        <a:pt x="3145" y="1780"/>
                      </a:lnTo>
                      <a:lnTo>
                        <a:pt x="3147" y="1782"/>
                      </a:lnTo>
                      <a:lnTo>
                        <a:pt x="3148" y="1783"/>
                      </a:lnTo>
                      <a:lnTo>
                        <a:pt x="3150" y="1786"/>
                      </a:lnTo>
                      <a:lnTo>
                        <a:pt x="3152" y="1788"/>
                      </a:lnTo>
                      <a:lnTo>
                        <a:pt x="3154" y="1788"/>
                      </a:lnTo>
                      <a:lnTo>
                        <a:pt x="3156" y="1787"/>
                      </a:lnTo>
                      <a:lnTo>
                        <a:pt x="3158" y="1786"/>
                      </a:lnTo>
                      <a:lnTo>
                        <a:pt x="3160" y="1784"/>
                      </a:lnTo>
                      <a:lnTo>
                        <a:pt x="3162" y="1783"/>
                      </a:lnTo>
                      <a:lnTo>
                        <a:pt x="3165" y="1783"/>
                      </a:lnTo>
                      <a:lnTo>
                        <a:pt x="3166" y="1781"/>
                      </a:lnTo>
                      <a:lnTo>
                        <a:pt x="3167" y="1779"/>
                      </a:lnTo>
                      <a:lnTo>
                        <a:pt x="3169" y="1777"/>
                      </a:lnTo>
                      <a:lnTo>
                        <a:pt x="3171" y="1776"/>
                      </a:lnTo>
                      <a:lnTo>
                        <a:pt x="3173" y="1776"/>
                      </a:lnTo>
                      <a:lnTo>
                        <a:pt x="3174" y="1778"/>
                      </a:lnTo>
                      <a:lnTo>
                        <a:pt x="3174" y="1780"/>
                      </a:lnTo>
                      <a:lnTo>
                        <a:pt x="3175" y="1783"/>
                      </a:lnTo>
                      <a:lnTo>
                        <a:pt x="3177" y="1787"/>
                      </a:lnTo>
                      <a:lnTo>
                        <a:pt x="3178" y="1789"/>
                      </a:lnTo>
                      <a:lnTo>
                        <a:pt x="3179" y="1792"/>
                      </a:lnTo>
                      <a:lnTo>
                        <a:pt x="3180" y="1794"/>
                      </a:lnTo>
                      <a:lnTo>
                        <a:pt x="3181" y="1796"/>
                      </a:lnTo>
                      <a:lnTo>
                        <a:pt x="3182" y="1798"/>
                      </a:lnTo>
                      <a:lnTo>
                        <a:pt x="3182" y="1801"/>
                      </a:lnTo>
                      <a:lnTo>
                        <a:pt x="3182" y="1804"/>
                      </a:lnTo>
                      <a:lnTo>
                        <a:pt x="3181" y="1806"/>
                      </a:lnTo>
                      <a:lnTo>
                        <a:pt x="3179" y="1808"/>
                      </a:lnTo>
                      <a:lnTo>
                        <a:pt x="3176" y="1808"/>
                      </a:lnTo>
                      <a:lnTo>
                        <a:pt x="3174" y="1809"/>
                      </a:lnTo>
                      <a:lnTo>
                        <a:pt x="3173" y="1812"/>
                      </a:lnTo>
                      <a:lnTo>
                        <a:pt x="3171" y="1813"/>
                      </a:lnTo>
                      <a:lnTo>
                        <a:pt x="3169" y="1815"/>
                      </a:lnTo>
                      <a:lnTo>
                        <a:pt x="3168" y="1817"/>
                      </a:lnTo>
                      <a:lnTo>
                        <a:pt x="3166" y="1821"/>
                      </a:lnTo>
                      <a:lnTo>
                        <a:pt x="3167" y="1824"/>
                      </a:lnTo>
                      <a:lnTo>
                        <a:pt x="3167" y="1827"/>
                      </a:lnTo>
                      <a:lnTo>
                        <a:pt x="3167" y="1830"/>
                      </a:lnTo>
                      <a:lnTo>
                        <a:pt x="3165" y="1832"/>
                      </a:lnTo>
                      <a:lnTo>
                        <a:pt x="3162" y="1834"/>
                      </a:lnTo>
                      <a:lnTo>
                        <a:pt x="3160" y="1835"/>
                      </a:lnTo>
                      <a:lnTo>
                        <a:pt x="3157" y="1837"/>
                      </a:lnTo>
                      <a:lnTo>
                        <a:pt x="3153" y="1837"/>
                      </a:lnTo>
                      <a:lnTo>
                        <a:pt x="3152" y="1838"/>
                      </a:lnTo>
                      <a:lnTo>
                        <a:pt x="3151" y="1841"/>
                      </a:lnTo>
                      <a:lnTo>
                        <a:pt x="3151" y="1845"/>
                      </a:lnTo>
                      <a:lnTo>
                        <a:pt x="3153" y="1845"/>
                      </a:lnTo>
                      <a:lnTo>
                        <a:pt x="3149" y="1849"/>
                      </a:lnTo>
                      <a:lnTo>
                        <a:pt x="3140" y="1851"/>
                      </a:lnTo>
                      <a:lnTo>
                        <a:pt x="3136" y="1847"/>
                      </a:lnTo>
                      <a:lnTo>
                        <a:pt x="3135" y="1849"/>
                      </a:lnTo>
                      <a:lnTo>
                        <a:pt x="3134" y="1857"/>
                      </a:lnTo>
                      <a:lnTo>
                        <a:pt x="3136" y="1859"/>
                      </a:lnTo>
                      <a:lnTo>
                        <a:pt x="3145" y="1868"/>
                      </a:lnTo>
                      <a:lnTo>
                        <a:pt x="3145" y="1870"/>
                      </a:lnTo>
                      <a:lnTo>
                        <a:pt x="3142" y="1874"/>
                      </a:lnTo>
                      <a:lnTo>
                        <a:pt x="3142" y="1878"/>
                      </a:lnTo>
                      <a:lnTo>
                        <a:pt x="3142" y="1884"/>
                      </a:lnTo>
                      <a:lnTo>
                        <a:pt x="3139" y="1890"/>
                      </a:lnTo>
                      <a:lnTo>
                        <a:pt x="3138" y="1888"/>
                      </a:lnTo>
                      <a:lnTo>
                        <a:pt x="3132" y="1887"/>
                      </a:lnTo>
                      <a:lnTo>
                        <a:pt x="3126" y="1882"/>
                      </a:lnTo>
                      <a:lnTo>
                        <a:pt x="3125" y="1883"/>
                      </a:lnTo>
                      <a:lnTo>
                        <a:pt x="3123" y="1886"/>
                      </a:lnTo>
                      <a:lnTo>
                        <a:pt x="3122" y="1888"/>
                      </a:lnTo>
                      <a:lnTo>
                        <a:pt x="3120" y="1901"/>
                      </a:lnTo>
                      <a:lnTo>
                        <a:pt x="3121" y="1905"/>
                      </a:lnTo>
                      <a:lnTo>
                        <a:pt x="3121" y="1906"/>
                      </a:lnTo>
                      <a:lnTo>
                        <a:pt x="3119" y="1909"/>
                      </a:lnTo>
                      <a:lnTo>
                        <a:pt x="3118" y="1911"/>
                      </a:lnTo>
                      <a:lnTo>
                        <a:pt x="3119" y="1913"/>
                      </a:lnTo>
                      <a:lnTo>
                        <a:pt x="3120" y="1915"/>
                      </a:lnTo>
                      <a:lnTo>
                        <a:pt x="3117" y="1917"/>
                      </a:lnTo>
                      <a:lnTo>
                        <a:pt x="3116" y="1917"/>
                      </a:lnTo>
                      <a:lnTo>
                        <a:pt x="3105" y="1915"/>
                      </a:lnTo>
                      <a:lnTo>
                        <a:pt x="3103" y="1915"/>
                      </a:lnTo>
                      <a:lnTo>
                        <a:pt x="3099" y="1918"/>
                      </a:lnTo>
                      <a:lnTo>
                        <a:pt x="3088" y="1919"/>
                      </a:lnTo>
                      <a:lnTo>
                        <a:pt x="3086" y="1916"/>
                      </a:lnTo>
                      <a:lnTo>
                        <a:pt x="3088" y="1908"/>
                      </a:lnTo>
                      <a:lnTo>
                        <a:pt x="3087" y="1906"/>
                      </a:lnTo>
                      <a:lnTo>
                        <a:pt x="3084" y="1906"/>
                      </a:lnTo>
                      <a:lnTo>
                        <a:pt x="3080" y="1907"/>
                      </a:lnTo>
                      <a:lnTo>
                        <a:pt x="3075" y="1907"/>
                      </a:lnTo>
                      <a:lnTo>
                        <a:pt x="3074" y="1906"/>
                      </a:lnTo>
                      <a:lnTo>
                        <a:pt x="3072" y="1904"/>
                      </a:lnTo>
                      <a:lnTo>
                        <a:pt x="3069" y="1900"/>
                      </a:lnTo>
                      <a:lnTo>
                        <a:pt x="3068" y="1903"/>
                      </a:lnTo>
                      <a:lnTo>
                        <a:pt x="3065" y="1908"/>
                      </a:lnTo>
                      <a:lnTo>
                        <a:pt x="3065" y="1913"/>
                      </a:lnTo>
                      <a:lnTo>
                        <a:pt x="3065" y="1915"/>
                      </a:lnTo>
                      <a:lnTo>
                        <a:pt x="3068" y="1923"/>
                      </a:lnTo>
                      <a:lnTo>
                        <a:pt x="3068" y="1930"/>
                      </a:lnTo>
                      <a:lnTo>
                        <a:pt x="3064" y="1934"/>
                      </a:lnTo>
                      <a:lnTo>
                        <a:pt x="3060" y="1937"/>
                      </a:lnTo>
                      <a:lnTo>
                        <a:pt x="3052" y="1944"/>
                      </a:lnTo>
                      <a:lnTo>
                        <a:pt x="3049" y="1948"/>
                      </a:lnTo>
                      <a:lnTo>
                        <a:pt x="3051" y="1949"/>
                      </a:lnTo>
                      <a:lnTo>
                        <a:pt x="3053" y="1949"/>
                      </a:lnTo>
                      <a:lnTo>
                        <a:pt x="3056" y="1950"/>
                      </a:lnTo>
                      <a:lnTo>
                        <a:pt x="3056" y="1958"/>
                      </a:lnTo>
                      <a:lnTo>
                        <a:pt x="3053" y="1959"/>
                      </a:lnTo>
                      <a:lnTo>
                        <a:pt x="3051" y="1961"/>
                      </a:lnTo>
                      <a:lnTo>
                        <a:pt x="3054" y="1967"/>
                      </a:lnTo>
                      <a:lnTo>
                        <a:pt x="3053" y="1969"/>
                      </a:lnTo>
                      <a:lnTo>
                        <a:pt x="3046" y="1970"/>
                      </a:lnTo>
                      <a:lnTo>
                        <a:pt x="3042" y="1965"/>
                      </a:lnTo>
                      <a:lnTo>
                        <a:pt x="3039" y="1965"/>
                      </a:lnTo>
                      <a:lnTo>
                        <a:pt x="3038" y="1968"/>
                      </a:lnTo>
                      <a:lnTo>
                        <a:pt x="3038" y="1979"/>
                      </a:lnTo>
                      <a:lnTo>
                        <a:pt x="3039" y="1982"/>
                      </a:lnTo>
                      <a:lnTo>
                        <a:pt x="3047" y="1988"/>
                      </a:lnTo>
                      <a:lnTo>
                        <a:pt x="3048" y="1994"/>
                      </a:lnTo>
                      <a:lnTo>
                        <a:pt x="3048" y="1996"/>
                      </a:lnTo>
                      <a:lnTo>
                        <a:pt x="3050" y="1995"/>
                      </a:lnTo>
                      <a:lnTo>
                        <a:pt x="3053" y="1994"/>
                      </a:lnTo>
                      <a:lnTo>
                        <a:pt x="3056" y="1990"/>
                      </a:lnTo>
                      <a:lnTo>
                        <a:pt x="3058" y="1986"/>
                      </a:lnTo>
                      <a:lnTo>
                        <a:pt x="3058" y="1981"/>
                      </a:lnTo>
                      <a:lnTo>
                        <a:pt x="3059" y="1979"/>
                      </a:lnTo>
                      <a:lnTo>
                        <a:pt x="3061" y="1979"/>
                      </a:lnTo>
                      <a:lnTo>
                        <a:pt x="3064" y="1980"/>
                      </a:lnTo>
                      <a:lnTo>
                        <a:pt x="3065" y="1981"/>
                      </a:lnTo>
                      <a:lnTo>
                        <a:pt x="3061" y="1988"/>
                      </a:lnTo>
                      <a:lnTo>
                        <a:pt x="3060" y="1990"/>
                      </a:lnTo>
                      <a:lnTo>
                        <a:pt x="3061" y="1995"/>
                      </a:lnTo>
                      <a:lnTo>
                        <a:pt x="3061" y="2000"/>
                      </a:lnTo>
                      <a:lnTo>
                        <a:pt x="3063" y="2004"/>
                      </a:lnTo>
                      <a:lnTo>
                        <a:pt x="3064" y="2005"/>
                      </a:lnTo>
                      <a:lnTo>
                        <a:pt x="3064" y="2007"/>
                      </a:lnTo>
                      <a:lnTo>
                        <a:pt x="3061" y="2011"/>
                      </a:lnTo>
                      <a:lnTo>
                        <a:pt x="3061" y="2015"/>
                      </a:lnTo>
                      <a:lnTo>
                        <a:pt x="3063" y="2018"/>
                      </a:lnTo>
                      <a:lnTo>
                        <a:pt x="3071" y="2027"/>
                      </a:lnTo>
                      <a:lnTo>
                        <a:pt x="3071" y="2030"/>
                      </a:lnTo>
                      <a:lnTo>
                        <a:pt x="3068" y="2033"/>
                      </a:lnTo>
                      <a:lnTo>
                        <a:pt x="3063" y="2035"/>
                      </a:lnTo>
                      <a:lnTo>
                        <a:pt x="3056" y="2036"/>
                      </a:lnTo>
                      <a:lnTo>
                        <a:pt x="3053" y="2035"/>
                      </a:lnTo>
                      <a:lnTo>
                        <a:pt x="3046" y="2028"/>
                      </a:lnTo>
                      <a:lnTo>
                        <a:pt x="3042" y="2026"/>
                      </a:lnTo>
                      <a:lnTo>
                        <a:pt x="3039" y="2026"/>
                      </a:lnTo>
                      <a:lnTo>
                        <a:pt x="3035" y="2027"/>
                      </a:lnTo>
                      <a:lnTo>
                        <a:pt x="3032" y="2027"/>
                      </a:lnTo>
                      <a:lnTo>
                        <a:pt x="3028" y="2028"/>
                      </a:lnTo>
                      <a:lnTo>
                        <a:pt x="3028" y="2037"/>
                      </a:lnTo>
                      <a:lnTo>
                        <a:pt x="3026" y="2044"/>
                      </a:lnTo>
                      <a:lnTo>
                        <a:pt x="3024" y="2047"/>
                      </a:lnTo>
                      <a:lnTo>
                        <a:pt x="3020" y="2046"/>
                      </a:lnTo>
                      <a:lnTo>
                        <a:pt x="3012" y="2041"/>
                      </a:lnTo>
                      <a:lnTo>
                        <a:pt x="3010" y="2039"/>
                      </a:lnTo>
                      <a:lnTo>
                        <a:pt x="3010" y="2038"/>
                      </a:lnTo>
                      <a:lnTo>
                        <a:pt x="3009" y="2034"/>
                      </a:lnTo>
                      <a:lnTo>
                        <a:pt x="3011" y="2030"/>
                      </a:lnTo>
                      <a:lnTo>
                        <a:pt x="3011" y="2027"/>
                      </a:lnTo>
                      <a:lnTo>
                        <a:pt x="3008" y="2024"/>
                      </a:lnTo>
                      <a:lnTo>
                        <a:pt x="3006" y="2022"/>
                      </a:lnTo>
                      <a:lnTo>
                        <a:pt x="3002" y="2021"/>
                      </a:lnTo>
                      <a:lnTo>
                        <a:pt x="2999" y="2021"/>
                      </a:lnTo>
                      <a:lnTo>
                        <a:pt x="2998" y="2021"/>
                      </a:lnTo>
                      <a:lnTo>
                        <a:pt x="2996" y="2022"/>
                      </a:lnTo>
                      <a:lnTo>
                        <a:pt x="2993" y="2025"/>
                      </a:lnTo>
                      <a:lnTo>
                        <a:pt x="2991" y="2028"/>
                      </a:lnTo>
                      <a:lnTo>
                        <a:pt x="2987" y="2037"/>
                      </a:lnTo>
                      <a:lnTo>
                        <a:pt x="2985" y="2042"/>
                      </a:lnTo>
                      <a:lnTo>
                        <a:pt x="2984" y="2047"/>
                      </a:lnTo>
                      <a:lnTo>
                        <a:pt x="2982" y="2053"/>
                      </a:lnTo>
                      <a:lnTo>
                        <a:pt x="2982" y="2056"/>
                      </a:lnTo>
                      <a:lnTo>
                        <a:pt x="2980" y="2058"/>
                      </a:lnTo>
                      <a:lnTo>
                        <a:pt x="2978" y="2058"/>
                      </a:lnTo>
                      <a:lnTo>
                        <a:pt x="2978" y="2056"/>
                      </a:lnTo>
                      <a:lnTo>
                        <a:pt x="2977" y="2053"/>
                      </a:lnTo>
                      <a:lnTo>
                        <a:pt x="2971" y="2047"/>
                      </a:lnTo>
                      <a:lnTo>
                        <a:pt x="2967" y="2041"/>
                      </a:lnTo>
                      <a:lnTo>
                        <a:pt x="2966" y="2040"/>
                      </a:lnTo>
                      <a:lnTo>
                        <a:pt x="2963" y="2038"/>
                      </a:lnTo>
                      <a:lnTo>
                        <a:pt x="2960" y="2035"/>
                      </a:lnTo>
                      <a:lnTo>
                        <a:pt x="2957" y="2032"/>
                      </a:lnTo>
                      <a:lnTo>
                        <a:pt x="2955" y="2031"/>
                      </a:lnTo>
                      <a:lnTo>
                        <a:pt x="2953" y="2032"/>
                      </a:lnTo>
                      <a:lnTo>
                        <a:pt x="2951" y="2032"/>
                      </a:lnTo>
                      <a:lnTo>
                        <a:pt x="2949" y="2032"/>
                      </a:lnTo>
                      <a:lnTo>
                        <a:pt x="2948" y="2033"/>
                      </a:lnTo>
                      <a:lnTo>
                        <a:pt x="2946" y="2034"/>
                      </a:lnTo>
                      <a:lnTo>
                        <a:pt x="2944" y="2036"/>
                      </a:lnTo>
                      <a:lnTo>
                        <a:pt x="2943" y="2038"/>
                      </a:lnTo>
                      <a:lnTo>
                        <a:pt x="2948" y="2045"/>
                      </a:lnTo>
                      <a:lnTo>
                        <a:pt x="2951" y="2045"/>
                      </a:lnTo>
                      <a:lnTo>
                        <a:pt x="2953" y="2046"/>
                      </a:lnTo>
                      <a:lnTo>
                        <a:pt x="2953" y="2047"/>
                      </a:lnTo>
                      <a:lnTo>
                        <a:pt x="2952" y="2053"/>
                      </a:lnTo>
                      <a:lnTo>
                        <a:pt x="2953" y="2057"/>
                      </a:lnTo>
                      <a:lnTo>
                        <a:pt x="2950" y="2060"/>
                      </a:lnTo>
                      <a:lnTo>
                        <a:pt x="2948" y="2064"/>
                      </a:lnTo>
                      <a:lnTo>
                        <a:pt x="2944" y="2065"/>
                      </a:lnTo>
                      <a:lnTo>
                        <a:pt x="2942" y="2066"/>
                      </a:lnTo>
                      <a:lnTo>
                        <a:pt x="2940" y="2067"/>
                      </a:lnTo>
                      <a:lnTo>
                        <a:pt x="2938" y="2067"/>
                      </a:lnTo>
                      <a:lnTo>
                        <a:pt x="2935" y="2066"/>
                      </a:lnTo>
                      <a:lnTo>
                        <a:pt x="2931" y="2064"/>
                      </a:lnTo>
                      <a:lnTo>
                        <a:pt x="2929" y="2063"/>
                      </a:lnTo>
                      <a:lnTo>
                        <a:pt x="2926" y="2064"/>
                      </a:lnTo>
                      <a:lnTo>
                        <a:pt x="2922" y="2068"/>
                      </a:lnTo>
                      <a:lnTo>
                        <a:pt x="2923" y="2070"/>
                      </a:lnTo>
                      <a:lnTo>
                        <a:pt x="2927" y="2072"/>
                      </a:lnTo>
                      <a:lnTo>
                        <a:pt x="2928" y="2073"/>
                      </a:lnTo>
                      <a:lnTo>
                        <a:pt x="2928" y="2077"/>
                      </a:lnTo>
                      <a:lnTo>
                        <a:pt x="2932" y="2081"/>
                      </a:lnTo>
                      <a:lnTo>
                        <a:pt x="2936" y="2082"/>
                      </a:lnTo>
                      <a:lnTo>
                        <a:pt x="2941" y="2084"/>
                      </a:lnTo>
                      <a:lnTo>
                        <a:pt x="2943" y="2086"/>
                      </a:lnTo>
                      <a:lnTo>
                        <a:pt x="2945" y="2089"/>
                      </a:lnTo>
                      <a:lnTo>
                        <a:pt x="2946" y="2090"/>
                      </a:lnTo>
                      <a:lnTo>
                        <a:pt x="2948" y="2091"/>
                      </a:lnTo>
                      <a:lnTo>
                        <a:pt x="2949" y="2095"/>
                      </a:lnTo>
                      <a:lnTo>
                        <a:pt x="2951" y="2099"/>
                      </a:lnTo>
                      <a:lnTo>
                        <a:pt x="2952" y="2100"/>
                      </a:lnTo>
                      <a:lnTo>
                        <a:pt x="2954" y="2102"/>
                      </a:lnTo>
                      <a:lnTo>
                        <a:pt x="2957" y="2104"/>
                      </a:lnTo>
                      <a:lnTo>
                        <a:pt x="2959" y="2106"/>
                      </a:lnTo>
                      <a:lnTo>
                        <a:pt x="2959" y="2110"/>
                      </a:lnTo>
                      <a:lnTo>
                        <a:pt x="2957" y="2112"/>
                      </a:lnTo>
                      <a:lnTo>
                        <a:pt x="2955" y="2113"/>
                      </a:lnTo>
                      <a:lnTo>
                        <a:pt x="2951" y="2113"/>
                      </a:lnTo>
                      <a:lnTo>
                        <a:pt x="2950" y="2113"/>
                      </a:lnTo>
                      <a:lnTo>
                        <a:pt x="2949" y="2115"/>
                      </a:lnTo>
                      <a:lnTo>
                        <a:pt x="2949" y="2117"/>
                      </a:lnTo>
                      <a:lnTo>
                        <a:pt x="2947" y="2119"/>
                      </a:lnTo>
                      <a:lnTo>
                        <a:pt x="2943" y="2120"/>
                      </a:lnTo>
                      <a:lnTo>
                        <a:pt x="2938" y="2120"/>
                      </a:lnTo>
                      <a:lnTo>
                        <a:pt x="2935" y="2120"/>
                      </a:lnTo>
                      <a:lnTo>
                        <a:pt x="2935" y="2121"/>
                      </a:lnTo>
                      <a:lnTo>
                        <a:pt x="2935" y="2123"/>
                      </a:lnTo>
                      <a:lnTo>
                        <a:pt x="2931" y="2124"/>
                      </a:lnTo>
                      <a:lnTo>
                        <a:pt x="2930" y="2122"/>
                      </a:lnTo>
                      <a:lnTo>
                        <a:pt x="2930" y="2121"/>
                      </a:lnTo>
                      <a:lnTo>
                        <a:pt x="2929" y="2120"/>
                      </a:lnTo>
                      <a:lnTo>
                        <a:pt x="2927" y="2121"/>
                      </a:lnTo>
                      <a:lnTo>
                        <a:pt x="2926" y="2123"/>
                      </a:lnTo>
                      <a:lnTo>
                        <a:pt x="2926" y="2124"/>
                      </a:lnTo>
                      <a:lnTo>
                        <a:pt x="2924" y="2126"/>
                      </a:lnTo>
                      <a:lnTo>
                        <a:pt x="2922" y="2126"/>
                      </a:lnTo>
                      <a:lnTo>
                        <a:pt x="2920" y="2126"/>
                      </a:lnTo>
                      <a:lnTo>
                        <a:pt x="2917" y="2126"/>
                      </a:lnTo>
                      <a:lnTo>
                        <a:pt x="2915" y="2125"/>
                      </a:lnTo>
                      <a:lnTo>
                        <a:pt x="2910" y="2125"/>
                      </a:lnTo>
                      <a:lnTo>
                        <a:pt x="2907" y="2125"/>
                      </a:lnTo>
                      <a:lnTo>
                        <a:pt x="2904" y="2125"/>
                      </a:lnTo>
                      <a:lnTo>
                        <a:pt x="2899" y="2127"/>
                      </a:lnTo>
                      <a:lnTo>
                        <a:pt x="2894" y="2123"/>
                      </a:lnTo>
                      <a:lnTo>
                        <a:pt x="2893" y="2121"/>
                      </a:lnTo>
                      <a:lnTo>
                        <a:pt x="2892" y="2117"/>
                      </a:lnTo>
                      <a:lnTo>
                        <a:pt x="2892" y="2115"/>
                      </a:lnTo>
                      <a:lnTo>
                        <a:pt x="2895" y="2106"/>
                      </a:lnTo>
                      <a:lnTo>
                        <a:pt x="2894" y="2098"/>
                      </a:lnTo>
                      <a:lnTo>
                        <a:pt x="2890" y="2095"/>
                      </a:lnTo>
                      <a:lnTo>
                        <a:pt x="2886" y="2094"/>
                      </a:lnTo>
                      <a:lnTo>
                        <a:pt x="2883" y="2096"/>
                      </a:lnTo>
                      <a:lnTo>
                        <a:pt x="2873" y="2100"/>
                      </a:lnTo>
                      <a:lnTo>
                        <a:pt x="2868" y="2103"/>
                      </a:lnTo>
                      <a:lnTo>
                        <a:pt x="2864" y="2104"/>
                      </a:lnTo>
                      <a:lnTo>
                        <a:pt x="2860" y="2104"/>
                      </a:lnTo>
                      <a:lnTo>
                        <a:pt x="2858" y="2101"/>
                      </a:lnTo>
                      <a:lnTo>
                        <a:pt x="2853" y="2095"/>
                      </a:lnTo>
                      <a:lnTo>
                        <a:pt x="2849" y="2093"/>
                      </a:lnTo>
                      <a:lnTo>
                        <a:pt x="2846" y="2094"/>
                      </a:lnTo>
                      <a:lnTo>
                        <a:pt x="2843" y="2099"/>
                      </a:lnTo>
                      <a:lnTo>
                        <a:pt x="2838" y="2105"/>
                      </a:lnTo>
                      <a:lnTo>
                        <a:pt x="2834" y="2108"/>
                      </a:lnTo>
                      <a:lnTo>
                        <a:pt x="2834" y="2111"/>
                      </a:lnTo>
                      <a:lnTo>
                        <a:pt x="2833" y="2113"/>
                      </a:lnTo>
                      <a:lnTo>
                        <a:pt x="2830" y="2115"/>
                      </a:lnTo>
                      <a:lnTo>
                        <a:pt x="2829" y="2112"/>
                      </a:lnTo>
                      <a:lnTo>
                        <a:pt x="2828" y="2110"/>
                      </a:lnTo>
                      <a:lnTo>
                        <a:pt x="2825" y="2111"/>
                      </a:lnTo>
                      <a:lnTo>
                        <a:pt x="2824" y="2115"/>
                      </a:lnTo>
                      <a:lnTo>
                        <a:pt x="2823" y="2113"/>
                      </a:lnTo>
                      <a:lnTo>
                        <a:pt x="2821" y="2114"/>
                      </a:lnTo>
                      <a:lnTo>
                        <a:pt x="2819" y="2120"/>
                      </a:lnTo>
                      <a:lnTo>
                        <a:pt x="2818" y="2125"/>
                      </a:lnTo>
                      <a:lnTo>
                        <a:pt x="2820" y="2129"/>
                      </a:lnTo>
                      <a:lnTo>
                        <a:pt x="2820" y="2133"/>
                      </a:lnTo>
                      <a:lnTo>
                        <a:pt x="2823" y="2140"/>
                      </a:lnTo>
                      <a:lnTo>
                        <a:pt x="2819" y="2142"/>
                      </a:lnTo>
                      <a:lnTo>
                        <a:pt x="2818" y="2145"/>
                      </a:lnTo>
                      <a:lnTo>
                        <a:pt x="2814" y="2149"/>
                      </a:lnTo>
                      <a:lnTo>
                        <a:pt x="2806" y="2154"/>
                      </a:lnTo>
                      <a:lnTo>
                        <a:pt x="2804" y="2156"/>
                      </a:lnTo>
                      <a:lnTo>
                        <a:pt x="2803" y="2158"/>
                      </a:lnTo>
                      <a:lnTo>
                        <a:pt x="2804" y="2160"/>
                      </a:lnTo>
                      <a:lnTo>
                        <a:pt x="2799" y="2163"/>
                      </a:lnTo>
                      <a:lnTo>
                        <a:pt x="2797" y="2165"/>
                      </a:lnTo>
                      <a:lnTo>
                        <a:pt x="2791" y="2174"/>
                      </a:lnTo>
                      <a:lnTo>
                        <a:pt x="2790" y="2181"/>
                      </a:lnTo>
                      <a:lnTo>
                        <a:pt x="2787" y="2187"/>
                      </a:lnTo>
                      <a:lnTo>
                        <a:pt x="2785" y="2191"/>
                      </a:lnTo>
                      <a:lnTo>
                        <a:pt x="2783" y="2192"/>
                      </a:lnTo>
                      <a:lnTo>
                        <a:pt x="2781" y="2191"/>
                      </a:lnTo>
                      <a:lnTo>
                        <a:pt x="2774" y="2200"/>
                      </a:lnTo>
                      <a:lnTo>
                        <a:pt x="2769" y="2208"/>
                      </a:lnTo>
                      <a:lnTo>
                        <a:pt x="2770" y="2210"/>
                      </a:lnTo>
                      <a:lnTo>
                        <a:pt x="2768" y="2214"/>
                      </a:lnTo>
                      <a:lnTo>
                        <a:pt x="2769" y="2216"/>
                      </a:lnTo>
                      <a:lnTo>
                        <a:pt x="2773" y="2220"/>
                      </a:lnTo>
                      <a:lnTo>
                        <a:pt x="2776" y="2222"/>
                      </a:lnTo>
                      <a:lnTo>
                        <a:pt x="2777" y="2223"/>
                      </a:lnTo>
                      <a:lnTo>
                        <a:pt x="2777" y="2226"/>
                      </a:lnTo>
                      <a:lnTo>
                        <a:pt x="2775" y="2229"/>
                      </a:lnTo>
                      <a:lnTo>
                        <a:pt x="2766" y="2237"/>
                      </a:lnTo>
                      <a:lnTo>
                        <a:pt x="2764" y="2238"/>
                      </a:lnTo>
                      <a:lnTo>
                        <a:pt x="2757" y="2239"/>
                      </a:lnTo>
                      <a:lnTo>
                        <a:pt x="2757" y="2244"/>
                      </a:lnTo>
                      <a:lnTo>
                        <a:pt x="2754" y="2247"/>
                      </a:lnTo>
                      <a:lnTo>
                        <a:pt x="2750" y="2246"/>
                      </a:lnTo>
                      <a:lnTo>
                        <a:pt x="2748" y="2245"/>
                      </a:lnTo>
                      <a:lnTo>
                        <a:pt x="2746" y="2246"/>
                      </a:lnTo>
                      <a:lnTo>
                        <a:pt x="2739" y="2246"/>
                      </a:lnTo>
                      <a:lnTo>
                        <a:pt x="2738" y="2246"/>
                      </a:lnTo>
                      <a:lnTo>
                        <a:pt x="2737" y="2248"/>
                      </a:lnTo>
                      <a:lnTo>
                        <a:pt x="2739" y="2251"/>
                      </a:lnTo>
                      <a:lnTo>
                        <a:pt x="2741" y="2253"/>
                      </a:lnTo>
                      <a:lnTo>
                        <a:pt x="2745" y="2256"/>
                      </a:lnTo>
                      <a:lnTo>
                        <a:pt x="2747" y="2258"/>
                      </a:lnTo>
                      <a:lnTo>
                        <a:pt x="2749" y="2261"/>
                      </a:lnTo>
                      <a:lnTo>
                        <a:pt x="2751" y="2263"/>
                      </a:lnTo>
                      <a:lnTo>
                        <a:pt x="2751" y="2265"/>
                      </a:lnTo>
                      <a:lnTo>
                        <a:pt x="2747" y="2267"/>
                      </a:lnTo>
                      <a:lnTo>
                        <a:pt x="2743" y="2271"/>
                      </a:lnTo>
                      <a:lnTo>
                        <a:pt x="2739" y="2273"/>
                      </a:lnTo>
                      <a:lnTo>
                        <a:pt x="2737" y="2275"/>
                      </a:lnTo>
                      <a:lnTo>
                        <a:pt x="2737" y="2277"/>
                      </a:lnTo>
                      <a:lnTo>
                        <a:pt x="2742" y="2287"/>
                      </a:lnTo>
                      <a:lnTo>
                        <a:pt x="2744" y="2290"/>
                      </a:lnTo>
                      <a:lnTo>
                        <a:pt x="2746" y="2290"/>
                      </a:lnTo>
                      <a:lnTo>
                        <a:pt x="2752" y="2285"/>
                      </a:lnTo>
                      <a:lnTo>
                        <a:pt x="2754" y="2284"/>
                      </a:lnTo>
                      <a:lnTo>
                        <a:pt x="2758" y="2285"/>
                      </a:lnTo>
                      <a:lnTo>
                        <a:pt x="2759" y="2292"/>
                      </a:lnTo>
                      <a:lnTo>
                        <a:pt x="2756" y="2299"/>
                      </a:lnTo>
                      <a:lnTo>
                        <a:pt x="2753" y="2300"/>
                      </a:lnTo>
                      <a:lnTo>
                        <a:pt x="2751" y="2299"/>
                      </a:lnTo>
                      <a:lnTo>
                        <a:pt x="2749" y="2298"/>
                      </a:lnTo>
                      <a:lnTo>
                        <a:pt x="2747" y="2296"/>
                      </a:lnTo>
                      <a:lnTo>
                        <a:pt x="2745" y="2294"/>
                      </a:lnTo>
                      <a:lnTo>
                        <a:pt x="2742" y="2294"/>
                      </a:lnTo>
                      <a:lnTo>
                        <a:pt x="2740" y="2295"/>
                      </a:lnTo>
                      <a:lnTo>
                        <a:pt x="2737" y="2295"/>
                      </a:lnTo>
                      <a:lnTo>
                        <a:pt x="2734" y="2296"/>
                      </a:lnTo>
                      <a:lnTo>
                        <a:pt x="2732" y="2296"/>
                      </a:lnTo>
                      <a:lnTo>
                        <a:pt x="2730" y="2295"/>
                      </a:lnTo>
                      <a:lnTo>
                        <a:pt x="2729" y="2295"/>
                      </a:lnTo>
                      <a:lnTo>
                        <a:pt x="2727" y="2295"/>
                      </a:lnTo>
                      <a:lnTo>
                        <a:pt x="2726" y="2297"/>
                      </a:lnTo>
                      <a:lnTo>
                        <a:pt x="2724" y="2300"/>
                      </a:lnTo>
                      <a:lnTo>
                        <a:pt x="2724" y="2302"/>
                      </a:lnTo>
                      <a:lnTo>
                        <a:pt x="2723" y="2305"/>
                      </a:lnTo>
                      <a:lnTo>
                        <a:pt x="2724" y="2307"/>
                      </a:lnTo>
                      <a:lnTo>
                        <a:pt x="2725" y="2309"/>
                      </a:lnTo>
                      <a:lnTo>
                        <a:pt x="2727" y="2310"/>
                      </a:lnTo>
                      <a:lnTo>
                        <a:pt x="2729" y="2311"/>
                      </a:lnTo>
                      <a:lnTo>
                        <a:pt x="2729" y="2313"/>
                      </a:lnTo>
                      <a:lnTo>
                        <a:pt x="2730" y="2314"/>
                      </a:lnTo>
                      <a:lnTo>
                        <a:pt x="2730" y="2316"/>
                      </a:lnTo>
                      <a:lnTo>
                        <a:pt x="2730" y="2318"/>
                      </a:lnTo>
                      <a:lnTo>
                        <a:pt x="2731" y="2321"/>
                      </a:lnTo>
                      <a:lnTo>
                        <a:pt x="2733" y="2326"/>
                      </a:lnTo>
                      <a:lnTo>
                        <a:pt x="2733" y="2328"/>
                      </a:lnTo>
                      <a:lnTo>
                        <a:pt x="2731" y="2331"/>
                      </a:lnTo>
                      <a:lnTo>
                        <a:pt x="2722" y="2339"/>
                      </a:lnTo>
                      <a:lnTo>
                        <a:pt x="2718" y="2337"/>
                      </a:lnTo>
                      <a:lnTo>
                        <a:pt x="2715" y="2337"/>
                      </a:lnTo>
                      <a:lnTo>
                        <a:pt x="2713" y="2338"/>
                      </a:lnTo>
                      <a:lnTo>
                        <a:pt x="2712" y="2339"/>
                      </a:lnTo>
                      <a:lnTo>
                        <a:pt x="2711" y="2343"/>
                      </a:lnTo>
                      <a:lnTo>
                        <a:pt x="2710" y="2347"/>
                      </a:lnTo>
                      <a:lnTo>
                        <a:pt x="2708" y="2349"/>
                      </a:lnTo>
                      <a:lnTo>
                        <a:pt x="2704" y="2348"/>
                      </a:lnTo>
                      <a:lnTo>
                        <a:pt x="2700" y="2347"/>
                      </a:lnTo>
                      <a:lnTo>
                        <a:pt x="2697" y="2348"/>
                      </a:lnTo>
                      <a:lnTo>
                        <a:pt x="2696" y="2347"/>
                      </a:lnTo>
                      <a:lnTo>
                        <a:pt x="2692" y="2346"/>
                      </a:lnTo>
                      <a:lnTo>
                        <a:pt x="2689" y="2345"/>
                      </a:lnTo>
                      <a:lnTo>
                        <a:pt x="2687" y="2344"/>
                      </a:lnTo>
                      <a:lnTo>
                        <a:pt x="2685" y="2344"/>
                      </a:lnTo>
                      <a:lnTo>
                        <a:pt x="2683" y="2346"/>
                      </a:lnTo>
                      <a:lnTo>
                        <a:pt x="2682" y="2348"/>
                      </a:lnTo>
                      <a:lnTo>
                        <a:pt x="2680" y="2351"/>
                      </a:lnTo>
                      <a:lnTo>
                        <a:pt x="2674" y="2352"/>
                      </a:lnTo>
                      <a:lnTo>
                        <a:pt x="2671" y="2351"/>
                      </a:lnTo>
                      <a:lnTo>
                        <a:pt x="2666" y="2348"/>
                      </a:lnTo>
                      <a:lnTo>
                        <a:pt x="2663" y="2349"/>
                      </a:lnTo>
                      <a:lnTo>
                        <a:pt x="2657" y="2350"/>
                      </a:lnTo>
                      <a:lnTo>
                        <a:pt x="2653" y="2352"/>
                      </a:lnTo>
                      <a:lnTo>
                        <a:pt x="2647" y="2355"/>
                      </a:lnTo>
                      <a:lnTo>
                        <a:pt x="2645" y="2359"/>
                      </a:lnTo>
                      <a:lnTo>
                        <a:pt x="2645" y="2363"/>
                      </a:lnTo>
                      <a:lnTo>
                        <a:pt x="2644" y="2364"/>
                      </a:lnTo>
                      <a:lnTo>
                        <a:pt x="2641" y="2365"/>
                      </a:lnTo>
                      <a:lnTo>
                        <a:pt x="2639" y="2365"/>
                      </a:lnTo>
                      <a:lnTo>
                        <a:pt x="2636" y="2366"/>
                      </a:lnTo>
                      <a:lnTo>
                        <a:pt x="2633" y="2367"/>
                      </a:lnTo>
                      <a:lnTo>
                        <a:pt x="2631" y="2367"/>
                      </a:lnTo>
                      <a:lnTo>
                        <a:pt x="2629" y="2367"/>
                      </a:lnTo>
                      <a:lnTo>
                        <a:pt x="2628" y="2366"/>
                      </a:lnTo>
                      <a:lnTo>
                        <a:pt x="2625" y="2366"/>
                      </a:lnTo>
                      <a:lnTo>
                        <a:pt x="2624" y="2367"/>
                      </a:lnTo>
                      <a:lnTo>
                        <a:pt x="2624" y="2368"/>
                      </a:lnTo>
                      <a:lnTo>
                        <a:pt x="2626" y="2371"/>
                      </a:lnTo>
                      <a:lnTo>
                        <a:pt x="2626" y="2373"/>
                      </a:lnTo>
                      <a:lnTo>
                        <a:pt x="2623" y="2378"/>
                      </a:lnTo>
                      <a:lnTo>
                        <a:pt x="2620" y="2383"/>
                      </a:lnTo>
                      <a:lnTo>
                        <a:pt x="2620" y="2390"/>
                      </a:lnTo>
                      <a:lnTo>
                        <a:pt x="2618" y="2392"/>
                      </a:lnTo>
                      <a:lnTo>
                        <a:pt x="2614" y="2395"/>
                      </a:lnTo>
                      <a:lnTo>
                        <a:pt x="2610" y="2396"/>
                      </a:lnTo>
                      <a:lnTo>
                        <a:pt x="2606" y="2396"/>
                      </a:lnTo>
                      <a:lnTo>
                        <a:pt x="2605" y="2392"/>
                      </a:lnTo>
                      <a:lnTo>
                        <a:pt x="2602" y="2389"/>
                      </a:lnTo>
                      <a:lnTo>
                        <a:pt x="2602" y="2387"/>
                      </a:lnTo>
                      <a:lnTo>
                        <a:pt x="2604" y="2384"/>
                      </a:lnTo>
                      <a:lnTo>
                        <a:pt x="2608" y="2380"/>
                      </a:lnTo>
                      <a:lnTo>
                        <a:pt x="2610" y="2370"/>
                      </a:lnTo>
                      <a:lnTo>
                        <a:pt x="2609" y="2365"/>
                      </a:lnTo>
                      <a:lnTo>
                        <a:pt x="2603" y="2358"/>
                      </a:lnTo>
                      <a:lnTo>
                        <a:pt x="2601" y="2356"/>
                      </a:lnTo>
                      <a:lnTo>
                        <a:pt x="2597" y="2353"/>
                      </a:lnTo>
                      <a:lnTo>
                        <a:pt x="2594" y="2353"/>
                      </a:lnTo>
                      <a:lnTo>
                        <a:pt x="2591" y="2354"/>
                      </a:lnTo>
                      <a:lnTo>
                        <a:pt x="2588" y="2353"/>
                      </a:lnTo>
                      <a:lnTo>
                        <a:pt x="2584" y="2351"/>
                      </a:lnTo>
                      <a:lnTo>
                        <a:pt x="2581" y="2345"/>
                      </a:lnTo>
                      <a:lnTo>
                        <a:pt x="2580" y="2342"/>
                      </a:lnTo>
                      <a:lnTo>
                        <a:pt x="2579" y="2338"/>
                      </a:lnTo>
                      <a:lnTo>
                        <a:pt x="2575" y="2336"/>
                      </a:lnTo>
                      <a:lnTo>
                        <a:pt x="2571" y="2334"/>
                      </a:lnTo>
                      <a:lnTo>
                        <a:pt x="2569" y="2332"/>
                      </a:lnTo>
                      <a:lnTo>
                        <a:pt x="2568" y="2328"/>
                      </a:lnTo>
                      <a:lnTo>
                        <a:pt x="2567" y="2324"/>
                      </a:lnTo>
                      <a:lnTo>
                        <a:pt x="2565" y="2324"/>
                      </a:lnTo>
                      <a:lnTo>
                        <a:pt x="2560" y="2323"/>
                      </a:lnTo>
                      <a:lnTo>
                        <a:pt x="2556" y="2325"/>
                      </a:lnTo>
                      <a:lnTo>
                        <a:pt x="2553" y="2325"/>
                      </a:lnTo>
                      <a:lnTo>
                        <a:pt x="2551" y="2324"/>
                      </a:lnTo>
                      <a:lnTo>
                        <a:pt x="2549" y="2324"/>
                      </a:lnTo>
                      <a:lnTo>
                        <a:pt x="2545" y="2324"/>
                      </a:lnTo>
                      <a:lnTo>
                        <a:pt x="2541" y="2323"/>
                      </a:lnTo>
                      <a:lnTo>
                        <a:pt x="2538" y="2323"/>
                      </a:lnTo>
                      <a:lnTo>
                        <a:pt x="2535" y="2323"/>
                      </a:lnTo>
                      <a:lnTo>
                        <a:pt x="2531" y="2325"/>
                      </a:lnTo>
                      <a:lnTo>
                        <a:pt x="2528" y="2326"/>
                      </a:lnTo>
                      <a:lnTo>
                        <a:pt x="2522" y="2327"/>
                      </a:lnTo>
                      <a:lnTo>
                        <a:pt x="2517" y="2326"/>
                      </a:lnTo>
                      <a:lnTo>
                        <a:pt x="2514" y="2325"/>
                      </a:lnTo>
                      <a:lnTo>
                        <a:pt x="2508" y="2324"/>
                      </a:lnTo>
                      <a:lnTo>
                        <a:pt x="2502" y="2322"/>
                      </a:lnTo>
                      <a:lnTo>
                        <a:pt x="2500" y="2321"/>
                      </a:lnTo>
                      <a:lnTo>
                        <a:pt x="2498" y="2319"/>
                      </a:lnTo>
                      <a:lnTo>
                        <a:pt x="2498" y="2318"/>
                      </a:lnTo>
                      <a:lnTo>
                        <a:pt x="2497" y="2316"/>
                      </a:lnTo>
                      <a:lnTo>
                        <a:pt x="2496" y="2315"/>
                      </a:lnTo>
                      <a:lnTo>
                        <a:pt x="2495" y="2311"/>
                      </a:lnTo>
                      <a:lnTo>
                        <a:pt x="2493" y="2303"/>
                      </a:lnTo>
                      <a:lnTo>
                        <a:pt x="2490" y="2300"/>
                      </a:lnTo>
                      <a:lnTo>
                        <a:pt x="2488" y="2300"/>
                      </a:lnTo>
                      <a:lnTo>
                        <a:pt x="2484" y="2301"/>
                      </a:lnTo>
                      <a:lnTo>
                        <a:pt x="2480" y="2299"/>
                      </a:lnTo>
                      <a:lnTo>
                        <a:pt x="2477" y="2299"/>
                      </a:lnTo>
                      <a:lnTo>
                        <a:pt x="2474" y="2299"/>
                      </a:lnTo>
                      <a:lnTo>
                        <a:pt x="2473" y="2300"/>
                      </a:lnTo>
                      <a:lnTo>
                        <a:pt x="2473" y="2301"/>
                      </a:lnTo>
                      <a:lnTo>
                        <a:pt x="2472" y="2303"/>
                      </a:lnTo>
                      <a:lnTo>
                        <a:pt x="2470" y="2304"/>
                      </a:lnTo>
                      <a:lnTo>
                        <a:pt x="2468" y="2304"/>
                      </a:lnTo>
                      <a:lnTo>
                        <a:pt x="2467" y="2304"/>
                      </a:lnTo>
                      <a:lnTo>
                        <a:pt x="2466" y="2303"/>
                      </a:lnTo>
                      <a:lnTo>
                        <a:pt x="2465" y="2302"/>
                      </a:lnTo>
                      <a:lnTo>
                        <a:pt x="2464" y="2300"/>
                      </a:lnTo>
                      <a:lnTo>
                        <a:pt x="2463" y="2298"/>
                      </a:lnTo>
                      <a:lnTo>
                        <a:pt x="2461" y="2297"/>
                      </a:lnTo>
                      <a:lnTo>
                        <a:pt x="2458" y="2295"/>
                      </a:lnTo>
                      <a:lnTo>
                        <a:pt x="2457" y="2294"/>
                      </a:lnTo>
                      <a:lnTo>
                        <a:pt x="2454" y="2293"/>
                      </a:lnTo>
                      <a:lnTo>
                        <a:pt x="2452" y="2292"/>
                      </a:lnTo>
                      <a:lnTo>
                        <a:pt x="2452" y="2290"/>
                      </a:lnTo>
                      <a:lnTo>
                        <a:pt x="2451" y="2287"/>
                      </a:lnTo>
                      <a:lnTo>
                        <a:pt x="2451" y="2284"/>
                      </a:lnTo>
                      <a:lnTo>
                        <a:pt x="2450" y="2282"/>
                      </a:lnTo>
                      <a:lnTo>
                        <a:pt x="2450" y="2279"/>
                      </a:lnTo>
                      <a:lnTo>
                        <a:pt x="2449" y="2278"/>
                      </a:lnTo>
                      <a:lnTo>
                        <a:pt x="2448" y="2277"/>
                      </a:lnTo>
                      <a:lnTo>
                        <a:pt x="2446" y="2277"/>
                      </a:lnTo>
                      <a:lnTo>
                        <a:pt x="2444" y="2277"/>
                      </a:lnTo>
                      <a:lnTo>
                        <a:pt x="2444" y="2280"/>
                      </a:lnTo>
                      <a:lnTo>
                        <a:pt x="2444" y="2282"/>
                      </a:lnTo>
                      <a:lnTo>
                        <a:pt x="2443" y="2284"/>
                      </a:lnTo>
                      <a:lnTo>
                        <a:pt x="2442" y="2285"/>
                      </a:lnTo>
                      <a:lnTo>
                        <a:pt x="2441" y="2287"/>
                      </a:lnTo>
                      <a:lnTo>
                        <a:pt x="2439" y="2288"/>
                      </a:lnTo>
                      <a:lnTo>
                        <a:pt x="2437" y="2287"/>
                      </a:lnTo>
                      <a:lnTo>
                        <a:pt x="2435" y="2286"/>
                      </a:lnTo>
                      <a:lnTo>
                        <a:pt x="2433" y="2287"/>
                      </a:lnTo>
                      <a:lnTo>
                        <a:pt x="2432" y="2287"/>
                      </a:lnTo>
                      <a:lnTo>
                        <a:pt x="2430" y="2288"/>
                      </a:lnTo>
                      <a:lnTo>
                        <a:pt x="2428" y="2287"/>
                      </a:lnTo>
                      <a:lnTo>
                        <a:pt x="2427" y="2286"/>
                      </a:lnTo>
                      <a:lnTo>
                        <a:pt x="2427" y="2285"/>
                      </a:lnTo>
                      <a:lnTo>
                        <a:pt x="2427" y="2283"/>
                      </a:lnTo>
                      <a:lnTo>
                        <a:pt x="2426" y="2281"/>
                      </a:lnTo>
                      <a:lnTo>
                        <a:pt x="2425" y="2281"/>
                      </a:lnTo>
                      <a:lnTo>
                        <a:pt x="2424" y="2283"/>
                      </a:lnTo>
                      <a:lnTo>
                        <a:pt x="2422" y="2283"/>
                      </a:lnTo>
                      <a:lnTo>
                        <a:pt x="2421" y="2284"/>
                      </a:lnTo>
                      <a:lnTo>
                        <a:pt x="2418" y="2283"/>
                      </a:lnTo>
                      <a:lnTo>
                        <a:pt x="2416" y="2282"/>
                      </a:lnTo>
                      <a:lnTo>
                        <a:pt x="2415" y="2280"/>
                      </a:lnTo>
                      <a:lnTo>
                        <a:pt x="2413" y="2279"/>
                      </a:lnTo>
                      <a:lnTo>
                        <a:pt x="2411" y="2279"/>
                      </a:lnTo>
                      <a:lnTo>
                        <a:pt x="2409" y="2278"/>
                      </a:lnTo>
                      <a:lnTo>
                        <a:pt x="2407" y="2277"/>
                      </a:lnTo>
                      <a:lnTo>
                        <a:pt x="2405" y="2276"/>
                      </a:lnTo>
                      <a:lnTo>
                        <a:pt x="2404" y="2274"/>
                      </a:lnTo>
                      <a:lnTo>
                        <a:pt x="2402" y="2272"/>
                      </a:lnTo>
                      <a:lnTo>
                        <a:pt x="2401" y="2271"/>
                      </a:lnTo>
                      <a:lnTo>
                        <a:pt x="2400" y="2270"/>
                      </a:lnTo>
                      <a:lnTo>
                        <a:pt x="2398" y="2269"/>
                      </a:lnTo>
                      <a:lnTo>
                        <a:pt x="2397" y="2269"/>
                      </a:lnTo>
                      <a:lnTo>
                        <a:pt x="2394" y="2268"/>
                      </a:lnTo>
                      <a:lnTo>
                        <a:pt x="2393" y="2267"/>
                      </a:lnTo>
                      <a:lnTo>
                        <a:pt x="2391" y="2265"/>
                      </a:lnTo>
                      <a:lnTo>
                        <a:pt x="2390" y="2264"/>
                      </a:lnTo>
                      <a:lnTo>
                        <a:pt x="2390" y="2261"/>
                      </a:lnTo>
                      <a:lnTo>
                        <a:pt x="2389" y="2259"/>
                      </a:lnTo>
                      <a:lnTo>
                        <a:pt x="2387" y="2259"/>
                      </a:lnTo>
                      <a:lnTo>
                        <a:pt x="2386" y="2257"/>
                      </a:lnTo>
                      <a:lnTo>
                        <a:pt x="2386" y="2255"/>
                      </a:lnTo>
                      <a:lnTo>
                        <a:pt x="2385" y="2254"/>
                      </a:lnTo>
                      <a:lnTo>
                        <a:pt x="2383" y="2253"/>
                      </a:lnTo>
                      <a:lnTo>
                        <a:pt x="2382" y="2252"/>
                      </a:lnTo>
                      <a:lnTo>
                        <a:pt x="2380" y="2250"/>
                      </a:lnTo>
                      <a:lnTo>
                        <a:pt x="2380" y="2248"/>
                      </a:lnTo>
                      <a:lnTo>
                        <a:pt x="2380" y="2245"/>
                      </a:lnTo>
                      <a:lnTo>
                        <a:pt x="2380" y="2243"/>
                      </a:lnTo>
                      <a:lnTo>
                        <a:pt x="2378" y="2242"/>
                      </a:lnTo>
                      <a:lnTo>
                        <a:pt x="2376" y="2242"/>
                      </a:lnTo>
                      <a:lnTo>
                        <a:pt x="2374" y="2241"/>
                      </a:lnTo>
                      <a:lnTo>
                        <a:pt x="2374" y="2239"/>
                      </a:lnTo>
                      <a:lnTo>
                        <a:pt x="2374" y="2238"/>
                      </a:lnTo>
                      <a:lnTo>
                        <a:pt x="2371" y="2236"/>
                      </a:lnTo>
                      <a:lnTo>
                        <a:pt x="2370" y="2235"/>
                      </a:lnTo>
                      <a:lnTo>
                        <a:pt x="2369" y="2233"/>
                      </a:lnTo>
                      <a:lnTo>
                        <a:pt x="2369" y="2232"/>
                      </a:lnTo>
                      <a:lnTo>
                        <a:pt x="2368" y="2230"/>
                      </a:lnTo>
                      <a:lnTo>
                        <a:pt x="2367" y="2229"/>
                      </a:lnTo>
                      <a:lnTo>
                        <a:pt x="2366" y="2228"/>
                      </a:lnTo>
                      <a:lnTo>
                        <a:pt x="2365" y="2227"/>
                      </a:lnTo>
                      <a:lnTo>
                        <a:pt x="2364" y="2225"/>
                      </a:lnTo>
                      <a:lnTo>
                        <a:pt x="2364" y="2223"/>
                      </a:lnTo>
                      <a:lnTo>
                        <a:pt x="2363" y="2221"/>
                      </a:lnTo>
                      <a:lnTo>
                        <a:pt x="2363" y="2220"/>
                      </a:lnTo>
                      <a:lnTo>
                        <a:pt x="2362" y="2219"/>
                      </a:lnTo>
                      <a:lnTo>
                        <a:pt x="2362" y="2217"/>
                      </a:lnTo>
                      <a:lnTo>
                        <a:pt x="2361" y="2215"/>
                      </a:lnTo>
                      <a:lnTo>
                        <a:pt x="2359" y="2214"/>
                      </a:lnTo>
                      <a:lnTo>
                        <a:pt x="2359" y="2211"/>
                      </a:lnTo>
                      <a:lnTo>
                        <a:pt x="2358" y="2210"/>
                      </a:lnTo>
                      <a:lnTo>
                        <a:pt x="2357" y="2209"/>
                      </a:lnTo>
                      <a:lnTo>
                        <a:pt x="2356" y="2208"/>
                      </a:lnTo>
                      <a:lnTo>
                        <a:pt x="2355" y="2206"/>
                      </a:lnTo>
                      <a:lnTo>
                        <a:pt x="2354" y="2205"/>
                      </a:lnTo>
                      <a:lnTo>
                        <a:pt x="2354" y="2203"/>
                      </a:lnTo>
                      <a:lnTo>
                        <a:pt x="2353" y="2201"/>
                      </a:lnTo>
                      <a:lnTo>
                        <a:pt x="2352" y="2200"/>
                      </a:lnTo>
                      <a:lnTo>
                        <a:pt x="2351" y="2199"/>
                      </a:lnTo>
                      <a:lnTo>
                        <a:pt x="2349" y="2199"/>
                      </a:lnTo>
                      <a:lnTo>
                        <a:pt x="2349" y="2197"/>
                      </a:lnTo>
                      <a:lnTo>
                        <a:pt x="2350" y="2196"/>
                      </a:lnTo>
                      <a:lnTo>
                        <a:pt x="2350" y="2194"/>
                      </a:lnTo>
                      <a:lnTo>
                        <a:pt x="2349" y="2192"/>
                      </a:lnTo>
                      <a:lnTo>
                        <a:pt x="2347" y="2191"/>
                      </a:lnTo>
                      <a:lnTo>
                        <a:pt x="2347" y="2190"/>
                      </a:lnTo>
                      <a:lnTo>
                        <a:pt x="2344" y="2188"/>
                      </a:lnTo>
                      <a:lnTo>
                        <a:pt x="2342" y="2187"/>
                      </a:lnTo>
                      <a:lnTo>
                        <a:pt x="2340" y="2187"/>
                      </a:lnTo>
                      <a:lnTo>
                        <a:pt x="2339" y="2188"/>
                      </a:lnTo>
                      <a:lnTo>
                        <a:pt x="2338" y="2189"/>
                      </a:lnTo>
                      <a:lnTo>
                        <a:pt x="2336" y="2190"/>
                      </a:lnTo>
                      <a:lnTo>
                        <a:pt x="2335" y="2188"/>
                      </a:lnTo>
                      <a:lnTo>
                        <a:pt x="2333" y="2190"/>
                      </a:lnTo>
                      <a:lnTo>
                        <a:pt x="2333" y="2192"/>
                      </a:lnTo>
                      <a:lnTo>
                        <a:pt x="2332" y="2193"/>
                      </a:lnTo>
                      <a:lnTo>
                        <a:pt x="2331" y="2194"/>
                      </a:lnTo>
                      <a:lnTo>
                        <a:pt x="2330" y="2195"/>
                      </a:lnTo>
                      <a:lnTo>
                        <a:pt x="2329" y="2197"/>
                      </a:lnTo>
                      <a:lnTo>
                        <a:pt x="2328" y="2198"/>
                      </a:lnTo>
                      <a:lnTo>
                        <a:pt x="2328" y="2200"/>
                      </a:lnTo>
                      <a:lnTo>
                        <a:pt x="2326" y="2202"/>
                      </a:lnTo>
                      <a:lnTo>
                        <a:pt x="2326" y="2204"/>
                      </a:lnTo>
                      <a:lnTo>
                        <a:pt x="2324" y="2206"/>
                      </a:lnTo>
                      <a:lnTo>
                        <a:pt x="2321" y="2207"/>
                      </a:lnTo>
                      <a:lnTo>
                        <a:pt x="2320" y="2207"/>
                      </a:lnTo>
                      <a:lnTo>
                        <a:pt x="2318" y="2207"/>
                      </a:lnTo>
                      <a:lnTo>
                        <a:pt x="2316" y="2207"/>
                      </a:lnTo>
                      <a:lnTo>
                        <a:pt x="2314" y="2208"/>
                      </a:lnTo>
                      <a:lnTo>
                        <a:pt x="2314" y="2209"/>
                      </a:lnTo>
                      <a:lnTo>
                        <a:pt x="2313" y="2211"/>
                      </a:lnTo>
                      <a:lnTo>
                        <a:pt x="2312" y="2212"/>
                      </a:lnTo>
                      <a:lnTo>
                        <a:pt x="2310" y="2212"/>
                      </a:lnTo>
                      <a:lnTo>
                        <a:pt x="2309" y="2212"/>
                      </a:lnTo>
                      <a:lnTo>
                        <a:pt x="2307" y="2212"/>
                      </a:lnTo>
                      <a:lnTo>
                        <a:pt x="2305" y="2213"/>
                      </a:lnTo>
                      <a:lnTo>
                        <a:pt x="2303" y="2214"/>
                      </a:lnTo>
                      <a:lnTo>
                        <a:pt x="2302" y="2215"/>
                      </a:lnTo>
                      <a:lnTo>
                        <a:pt x="2302" y="2217"/>
                      </a:lnTo>
                      <a:lnTo>
                        <a:pt x="2300" y="2218"/>
                      </a:lnTo>
                      <a:lnTo>
                        <a:pt x="2298" y="2219"/>
                      </a:lnTo>
                      <a:lnTo>
                        <a:pt x="2297" y="2220"/>
                      </a:lnTo>
                      <a:lnTo>
                        <a:pt x="2296" y="2221"/>
                      </a:lnTo>
                      <a:lnTo>
                        <a:pt x="2295" y="2223"/>
                      </a:lnTo>
                      <a:lnTo>
                        <a:pt x="2294" y="2225"/>
                      </a:lnTo>
                      <a:lnTo>
                        <a:pt x="2294" y="2227"/>
                      </a:lnTo>
                      <a:lnTo>
                        <a:pt x="2293" y="2229"/>
                      </a:lnTo>
                      <a:lnTo>
                        <a:pt x="2292" y="2230"/>
                      </a:lnTo>
                      <a:lnTo>
                        <a:pt x="2290" y="2231"/>
                      </a:lnTo>
                      <a:lnTo>
                        <a:pt x="2288" y="2231"/>
                      </a:lnTo>
                      <a:lnTo>
                        <a:pt x="2286" y="2232"/>
                      </a:lnTo>
                      <a:lnTo>
                        <a:pt x="2284" y="2233"/>
                      </a:lnTo>
                      <a:lnTo>
                        <a:pt x="2282" y="2234"/>
                      </a:lnTo>
                      <a:lnTo>
                        <a:pt x="2281" y="2236"/>
                      </a:lnTo>
                      <a:lnTo>
                        <a:pt x="2279" y="2236"/>
                      </a:lnTo>
                      <a:lnTo>
                        <a:pt x="2278" y="2236"/>
                      </a:lnTo>
                      <a:lnTo>
                        <a:pt x="2276" y="2236"/>
                      </a:lnTo>
                      <a:lnTo>
                        <a:pt x="2274" y="2236"/>
                      </a:lnTo>
                      <a:lnTo>
                        <a:pt x="2272" y="2238"/>
                      </a:lnTo>
                      <a:lnTo>
                        <a:pt x="2270" y="2238"/>
                      </a:lnTo>
                      <a:lnTo>
                        <a:pt x="2268" y="2239"/>
                      </a:lnTo>
                      <a:lnTo>
                        <a:pt x="2266" y="2239"/>
                      </a:lnTo>
                      <a:lnTo>
                        <a:pt x="2265" y="2240"/>
                      </a:lnTo>
                      <a:lnTo>
                        <a:pt x="2264" y="2241"/>
                      </a:lnTo>
                      <a:lnTo>
                        <a:pt x="2262" y="2242"/>
                      </a:lnTo>
                      <a:lnTo>
                        <a:pt x="2260" y="2244"/>
                      </a:lnTo>
                      <a:lnTo>
                        <a:pt x="2259" y="2245"/>
                      </a:lnTo>
                      <a:lnTo>
                        <a:pt x="2257" y="2247"/>
                      </a:lnTo>
                      <a:lnTo>
                        <a:pt x="2256" y="2248"/>
                      </a:lnTo>
                      <a:lnTo>
                        <a:pt x="2254" y="2249"/>
                      </a:lnTo>
                      <a:lnTo>
                        <a:pt x="2253" y="2251"/>
                      </a:lnTo>
                      <a:lnTo>
                        <a:pt x="2252" y="2253"/>
                      </a:lnTo>
                      <a:lnTo>
                        <a:pt x="2251" y="2254"/>
                      </a:lnTo>
                      <a:lnTo>
                        <a:pt x="2250" y="2255"/>
                      </a:lnTo>
                      <a:lnTo>
                        <a:pt x="2247" y="2255"/>
                      </a:lnTo>
                      <a:lnTo>
                        <a:pt x="2246" y="2255"/>
                      </a:lnTo>
                      <a:lnTo>
                        <a:pt x="2244" y="2256"/>
                      </a:lnTo>
                      <a:lnTo>
                        <a:pt x="2242" y="2256"/>
                      </a:lnTo>
                      <a:lnTo>
                        <a:pt x="2240" y="2257"/>
                      </a:lnTo>
                      <a:lnTo>
                        <a:pt x="2238" y="2257"/>
                      </a:lnTo>
                      <a:lnTo>
                        <a:pt x="2237" y="2256"/>
                      </a:lnTo>
                      <a:lnTo>
                        <a:pt x="2234" y="2255"/>
                      </a:lnTo>
                      <a:lnTo>
                        <a:pt x="2232" y="2255"/>
                      </a:lnTo>
                      <a:lnTo>
                        <a:pt x="2229" y="2255"/>
                      </a:lnTo>
                      <a:lnTo>
                        <a:pt x="2228" y="2256"/>
                      </a:lnTo>
                      <a:lnTo>
                        <a:pt x="2226" y="2256"/>
                      </a:lnTo>
                      <a:lnTo>
                        <a:pt x="2225" y="2256"/>
                      </a:lnTo>
                      <a:lnTo>
                        <a:pt x="2223" y="2256"/>
                      </a:lnTo>
                      <a:lnTo>
                        <a:pt x="2221" y="2257"/>
                      </a:lnTo>
                      <a:lnTo>
                        <a:pt x="2220" y="2259"/>
                      </a:lnTo>
                      <a:lnTo>
                        <a:pt x="2219" y="2261"/>
                      </a:lnTo>
                      <a:lnTo>
                        <a:pt x="2217" y="2261"/>
                      </a:lnTo>
                      <a:lnTo>
                        <a:pt x="2215" y="2261"/>
                      </a:lnTo>
                      <a:lnTo>
                        <a:pt x="2214" y="2262"/>
                      </a:lnTo>
                      <a:lnTo>
                        <a:pt x="2212" y="2263"/>
                      </a:lnTo>
                      <a:lnTo>
                        <a:pt x="2210" y="2264"/>
                      </a:lnTo>
                      <a:lnTo>
                        <a:pt x="2207" y="2264"/>
                      </a:lnTo>
                      <a:lnTo>
                        <a:pt x="2205" y="2263"/>
                      </a:lnTo>
                      <a:lnTo>
                        <a:pt x="2202" y="2263"/>
                      </a:lnTo>
                      <a:lnTo>
                        <a:pt x="2200" y="2263"/>
                      </a:lnTo>
                      <a:lnTo>
                        <a:pt x="2198" y="2263"/>
                      </a:lnTo>
                      <a:lnTo>
                        <a:pt x="2192" y="2263"/>
                      </a:lnTo>
                      <a:lnTo>
                        <a:pt x="2188" y="2265"/>
                      </a:lnTo>
                      <a:lnTo>
                        <a:pt x="2186" y="2265"/>
                      </a:lnTo>
                      <a:lnTo>
                        <a:pt x="2183" y="2265"/>
                      </a:lnTo>
                      <a:lnTo>
                        <a:pt x="2181" y="2265"/>
                      </a:lnTo>
                      <a:lnTo>
                        <a:pt x="2178" y="2266"/>
                      </a:lnTo>
                      <a:lnTo>
                        <a:pt x="2175" y="2266"/>
                      </a:lnTo>
                      <a:lnTo>
                        <a:pt x="2172" y="2266"/>
                      </a:lnTo>
                      <a:lnTo>
                        <a:pt x="2170" y="2267"/>
                      </a:lnTo>
                      <a:lnTo>
                        <a:pt x="2167" y="2267"/>
                      </a:lnTo>
                      <a:lnTo>
                        <a:pt x="2165" y="2268"/>
                      </a:lnTo>
                      <a:lnTo>
                        <a:pt x="2163" y="2268"/>
                      </a:lnTo>
                      <a:lnTo>
                        <a:pt x="2160" y="2267"/>
                      </a:lnTo>
                      <a:lnTo>
                        <a:pt x="2157" y="2268"/>
                      </a:lnTo>
                      <a:lnTo>
                        <a:pt x="2154" y="2268"/>
                      </a:lnTo>
                      <a:lnTo>
                        <a:pt x="2152" y="2269"/>
                      </a:lnTo>
                      <a:lnTo>
                        <a:pt x="2149" y="2269"/>
                      </a:lnTo>
                      <a:lnTo>
                        <a:pt x="2147" y="2270"/>
                      </a:lnTo>
                      <a:lnTo>
                        <a:pt x="2145" y="2270"/>
                      </a:lnTo>
                      <a:lnTo>
                        <a:pt x="2142" y="2271"/>
                      </a:lnTo>
                      <a:lnTo>
                        <a:pt x="2140" y="2271"/>
                      </a:lnTo>
                      <a:lnTo>
                        <a:pt x="2139" y="2272"/>
                      </a:lnTo>
                      <a:lnTo>
                        <a:pt x="2136" y="2273"/>
                      </a:lnTo>
                      <a:lnTo>
                        <a:pt x="2134" y="2274"/>
                      </a:lnTo>
                      <a:lnTo>
                        <a:pt x="2133" y="2275"/>
                      </a:lnTo>
                      <a:lnTo>
                        <a:pt x="2131" y="2279"/>
                      </a:lnTo>
                      <a:lnTo>
                        <a:pt x="2130" y="2281"/>
                      </a:lnTo>
                      <a:lnTo>
                        <a:pt x="2129" y="2283"/>
                      </a:lnTo>
                      <a:lnTo>
                        <a:pt x="2128" y="2286"/>
                      </a:lnTo>
                      <a:lnTo>
                        <a:pt x="2127" y="2289"/>
                      </a:lnTo>
                      <a:lnTo>
                        <a:pt x="2126" y="2291"/>
                      </a:lnTo>
                      <a:lnTo>
                        <a:pt x="2126" y="2293"/>
                      </a:lnTo>
                      <a:lnTo>
                        <a:pt x="2125" y="2296"/>
                      </a:lnTo>
                      <a:lnTo>
                        <a:pt x="2124" y="2298"/>
                      </a:lnTo>
                      <a:lnTo>
                        <a:pt x="2122" y="2301"/>
                      </a:lnTo>
                      <a:lnTo>
                        <a:pt x="2121" y="2304"/>
                      </a:lnTo>
                      <a:lnTo>
                        <a:pt x="2120" y="2306"/>
                      </a:lnTo>
                      <a:lnTo>
                        <a:pt x="2119" y="2308"/>
                      </a:lnTo>
                      <a:lnTo>
                        <a:pt x="2118" y="2310"/>
                      </a:lnTo>
                      <a:lnTo>
                        <a:pt x="2117" y="2313"/>
                      </a:lnTo>
                      <a:lnTo>
                        <a:pt x="2114" y="2315"/>
                      </a:lnTo>
                      <a:lnTo>
                        <a:pt x="2113" y="2316"/>
                      </a:lnTo>
                      <a:lnTo>
                        <a:pt x="2112" y="2317"/>
                      </a:lnTo>
                      <a:lnTo>
                        <a:pt x="2110" y="2318"/>
                      </a:lnTo>
                      <a:lnTo>
                        <a:pt x="2109" y="2320"/>
                      </a:lnTo>
                      <a:lnTo>
                        <a:pt x="2108" y="2321"/>
                      </a:lnTo>
                      <a:lnTo>
                        <a:pt x="2107" y="2323"/>
                      </a:lnTo>
                      <a:lnTo>
                        <a:pt x="2106" y="2325"/>
                      </a:lnTo>
                      <a:lnTo>
                        <a:pt x="2105" y="2324"/>
                      </a:lnTo>
                      <a:lnTo>
                        <a:pt x="2103" y="2324"/>
                      </a:lnTo>
                      <a:lnTo>
                        <a:pt x="2101" y="2323"/>
                      </a:lnTo>
                      <a:lnTo>
                        <a:pt x="2099" y="2323"/>
                      </a:lnTo>
                      <a:lnTo>
                        <a:pt x="2096" y="2323"/>
                      </a:lnTo>
                      <a:lnTo>
                        <a:pt x="2094" y="2323"/>
                      </a:lnTo>
                      <a:lnTo>
                        <a:pt x="2092" y="2324"/>
                      </a:lnTo>
                      <a:lnTo>
                        <a:pt x="2090" y="2324"/>
                      </a:lnTo>
                      <a:lnTo>
                        <a:pt x="2088" y="2326"/>
                      </a:lnTo>
                      <a:lnTo>
                        <a:pt x="2086" y="2326"/>
                      </a:lnTo>
                      <a:lnTo>
                        <a:pt x="2085" y="2327"/>
                      </a:lnTo>
                      <a:lnTo>
                        <a:pt x="2082" y="2328"/>
                      </a:lnTo>
                      <a:lnTo>
                        <a:pt x="2081" y="2330"/>
                      </a:lnTo>
                      <a:lnTo>
                        <a:pt x="2080" y="2332"/>
                      </a:lnTo>
                      <a:lnTo>
                        <a:pt x="2079" y="2334"/>
                      </a:lnTo>
                      <a:lnTo>
                        <a:pt x="2078" y="2336"/>
                      </a:lnTo>
                      <a:lnTo>
                        <a:pt x="2077" y="2338"/>
                      </a:lnTo>
                      <a:lnTo>
                        <a:pt x="2076" y="2339"/>
                      </a:lnTo>
                      <a:lnTo>
                        <a:pt x="2074" y="2342"/>
                      </a:lnTo>
                      <a:lnTo>
                        <a:pt x="2073" y="2344"/>
                      </a:lnTo>
                      <a:lnTo>
                        <a:pt x="2070" y="2346"/>
                      </a:lnTo>
                      <a:lnTo>
                        <a:pt x="2068" y="2348"/>
                      </a:lnTo>
                      <a:lnTo>
                        <a:pt x="2066" y="2349"/>
                      </a:lnTo>
                      <a:lnTo>
                        <a:pt x="2064" y="2348"/>
                      </a:lnTo>
                      <a:lnTo>
                        <a:pt x="2063" y="2348"/>
                      </a:lnTo>
                      <a:lnTo>
                        <a:pt x="2061" y="2347"/>
                      </a:lnTo>
                      <a:lnTo>
                        <a:pt x="2060" y="2347"/>
                      </a:lnTo>
                      <a:lnTo>
                        <a:pt x="2058" y="2347"/>
                      </a:lnTo>
                      <a:lnTo>
                        <a:pt x="2057" y="2347"/>
                      </a:lnTo>
                      <a:lnTo>
                        <a:pt x="2055" y="2346"/>
                      </a:lnTo>
                      <a:lnTo>
                        <a:pt x="2053" y="2346"/>
                      </a:lnTo>
                      <a:lnTo>
                        <a:pt x="2051" y="2346"/>
                      </a:lnTo>
                      <a:lnTo>
                        <a:pt x="2049" y="2346"/>
                      </a:lnTo>
                      <a:lnTo>
                        <a:pt x="2047" y="2347"/>
                      </a:lnTo>
                      <a:lnTo>
                        <a:pt x="2046" y="2347"/>
                      </a:lnTo>
                      <a:lnTo>
                        <a:pt x="2044" y="2348"/>
                      </a:lnTo>
                      <a:lnTo>
                        <a:pt x="2043" y="2346"/>
                      </a:lnTo>
                      <a:lnTo>
                        <a:pt x="2041" y="2344"/>
                      </a:lnTo>
                      <a:lnTo>
                        <a:pt x="2038" y="2343"/>
                      </a:lnTo>
                      <a:lnTo>
                        <a:pt x="2035" y="2342"/>
                      </a:lnTo>
                      <a:lnTo>
                        <a:pt x="2033" y="2341"/>
                      </a:lnTo>
                      <a:lnTo>
                        <a:pt x="2030" y="2340"/>
                      </a:lnTo>
                      <a:lnTo>
                        <a:pt x="2028" y="2338"/>
                      </a:lnTo>
                      <a:lnTo>
                        <a:pt x="2025" y="2336"/>
                      </a:lnTo>
                      <a:lnTo>
                        <a:pt x="2023" y="2334"/>
                      </a:lnTo>
                      <a:lnTo>
                        <a:pt x="2021" y="2332"/>
                      </a:lnTo>
                      <a:lnTo>
                        <a:pt x="2019" y="2330"/>
                      </a:lnTo>
                      <a:lnTo>
                        <a:pt x="2017" y="2328"/>
                      </a:lnTo>
                      <a:lnTo>
                        <a:pt x="2016" y="2326"/>
                      </a:lnTo>
                      <a:lnTo>
                        <a:pt x="2014" y="2322"/>
                      </a:lnTo>
                      <a:lnTo>
                        <a:pt x="2012" y="2320"/>
                      </a:lnTo>
                      <a:lnTo>
                        <a:pt x="2010" y="2316"/>
                      </a:lnTo>
                      <a:lnTo>
                        <a:pt x="2009" y="2313"/>
                      </a:lnTo>
                      <a:lnTo>
                        <a:pt x="2008" y="2310"/>
                      </a:lnTo>
                      <a:lnTo>
                        <a:pt x="2007" y="2307"/>
                      </a:lnTo>
                      <a:lnTo>
                        <a:pt x="2006" y="2302"/>
                      </a:lnTo>
                      <a:lnTo>
                        <a:pt x="2005" y="2300"/>
                      </a:lnTo>
                      <a:lnTo>
                        <a:pt x="2004" y="2297"/>
                      </a:lnTo>
                      <a:lnTo>
                        <a:pt x="2004" y="2294"/>
                      </a:lnTo>
                      <a:lnTo>
                        <a:pt x="2003" y="2293"/>
                      </a:lnTo>
                      <a:lnTo>
                        <a:pt x="2003" y="2290"/>
                      </a:lnTo>
                      <a:lnTo>
                        <a:pt x="2002" y="2288"/>
                      </a:lnTo>
                      <a:lnTo>
                        <a:pt x="2002" y="2286"/>
                      </a:lnTo>
                      <a:lnTo>
                        <a:pt x="2001" y="2284"/>
                      </a:lnTo>
                      <a:lnTo>
                        <a:pt x="1999" y="2282"/>
                      </a:lnTo>
                      <a:lnTo>
                        <a:pt x="1998" y="2281"/>
                      </a:lnTo>
                      <a:lnTo>
                        <a:pt x="1996" y="2281"/>
                      </a:lnTo>
                      <a:lnTo>
                        <a:pt x="1994" y="2282"/>
                      </a:lnTo>
                      <a:lnTo>
                        <a:pt x="1992" y="2283"/>
                      </a:lnTo>
                      <a:lnTo>
                        <a:pt x="1990" y="2284"/>
                      </a:lnTo>
                      <a:lnTo>
                        <a:pt x="1986" y="2284"/>
                      </a:lnTo>
                      <a:lnTo>
                        <a:pt x="1984" y="2283"/>
                      </a:lnTo>
                      <a:lnTo>
                        <a:pt x="1982" y="2282"/>
                      </a:lnTo>
                      <a:lnTo>
                        <a:pt x="1980" y="2282"/>
                      </a:lnTo>
                      <a:lnTo>
                        <a:pt x="1977" y="2282"/>
                      </a:lnTo>
                      <a:lnTo>
                        <a:pt x="1975" y="2282"/>
                      </a:lnTo>
                      <a:lnTo>
                        <a:pt x="1973" y="2282"/>
                      </a:lnTo>
                      <a:lnTo>
                        <a:pt x="1971" y="2282"/>
                      </a:lnTo>
                      <a:lnTo>
                        <a:pt x="1969" y="2282"/>
                      </a:lnTo>
                      <a:lnTo>
                        <a:pt x="1967" y="2282"/>
                      </a:lnTo>
                      <a:lnTo>
                        <a:pt x="1965" y="2283"/>
                      </a:lnTo>
                      <a:lnTo>
                        <a:pt x="1963" y="2282"/>
                      </a:lnTo>
                      <a:lnTo>
                        <a:pt x="1961" y="2282"/>
                      </a:lnTo>
                      <a:lnTo>
                        <a:pt x="1959" y="2281"/>
                      </a:lnTo>
                      <a:lnTo>
                        <a:pt x="1958" y="2280"/>
                      </a:lnTo>
                      <a:lnTo>
                        <a:pt x="1956" y="2278"/>
                      </a:lnTo>
                      <a:lnTo>
                        <a:pt x="1954" y="2277"/>
                      </a:lnTo>
                      <a:lnTo>
                        <a:pt x="1953" y="2276"/>
                      </a:lnTo>
                      <a:lnTo>
                        <a:pt x="1951" y="2277"/>
                      </a:lnTo>
                      <a:lnTo>
                        <a:pt x="1948" y="2278"/>
                      </a:lnTo>
                      <a:lnTo>
                        <a:pt x="1947" y="2280"/>
                      </a:lnTo>
                      <a:lnTo>
                        <a:pt x="1945" y="2281"/>
                      </a:lnTo>
                      <a:lnTo>
                        <a:pt x="1941" y="2282"/>
                      </a:lnTo>
                      <a:lnTo>
                        <a:pt x="1938" y="2282"/>
                      </a:lnTo>
                      <a:lnTo>
                        <a:pt x="1937" y="2281"/>
                      </a:lnTo>
                      <a:lnTo>
                        <a:pt x="1935" y="2281"/>
                      </a:lnTo>
                      <a:lnTo>
                        <a:pt x="1932" y="2281"/>
                      </a:lnTo>
                      <a:lnTo>
                        <a:pt x="1930" y="2280"/>
                      </a:lnTo>
                      <a:lnTo>
                        <a:pt x="1928" y="2281"/>
                      </a:lnTo>
                      <a:lnTo>
                        <a:pt x="1923" y="2280"/>
                      </a:lnTo>
                      <a:lnTo>
                        <a:pt x="1921" y="2279"/>
                      </a:lnTo>
                      <a:lnTo>
                        <a:pt x="1920" y="2278"/>
                      </a:lnTo>
                      <a:lnTo>
                        <a:pt x="1917" y="2277"/>
                      </a:lnTo>
                      <a:lnTo>
                        <a:pt x="1915" y="2276"/>
                      </a:lnTo>
                      <a:lnTo>
                        <a:pt x="1912" y="2276"/>
                      </a:lnTo>
                      <a:lnTo>
                        <a:pt x="1910" y="2275"/>
                      </a:lnTo>
                      <a:lnTo>
                        <a:pt x="1907" y="2275"/>
                      </a:lnTo>
                      <a:lnTo>
                        <a:pt x="1905" y="2274"/>
                      </a:lnTo>
                      <a:lnTo>
                        <a:pt x="1903" y="2273"/>
                      </a:lnTo>
                      <a:lnTo>
                        <a:pt x="1900" y="2272"/>
                      </a:lnTo>
                      <a:lnTo>
                        <a:pt x="1898" y="2271"/>
                      </a:lnTo>
                      <a:lnTo>
                        <a:pt x="1896" y="2270"/>
                      </a:lnTo>
                      <a:lnTo>
                        <a:pt x="1894" y="2269"/>
                      </a:lnTo>
                      <a:lnTo>
                        <a:pt x="1892" y="2268"/>
                      </a:lnTo>
                      <a:lnTo>
                        <a:pt x="1888" y="2268"/>
                      </a:lnTo>
                      <a:lnTo>
                        <a:pt x="1886" y="2269"/>
                      </a:lnTo>
                      <a:lnTo>
                        <a:pt x="1884" y="2269"/>
                      </a:lnTo>
                      <a:lnTo>
                        <a:pt x="1881" y="2269"/>
                      </a:lnTo>
                      <a:lnTo>
                        <a:pt x="1879" y="2270"/>
                      </a:lnTo>
                      <a:lnTo>
                        <a:pt x="1877" y="2272"/>
                      </a:lnTo>
                      <a:lnTo>
                        <a:pt x="1876" y="2274"/>
                      </a:lnTo>
                      <a:lnTo>
                        <a:pt x="1873" y="2275"/>
                      </a:lnTo>
                      <a:lnTo>
                        <a:pt x="1871" y="2276"/>
                      </a:lnTo>
                      <a:lnTo>
                        <a:pt x="1870" y="2277"/>
                      </a:lnTo>
                      <a:lnTo>
                        <a:pt x="1868" y="2277"/>
                      </a:lnTo>
                      <a:lnTo>
                        <a:pt x="1865" y="2279"/>
                      </a:lnTo>
                      <a:lnTo>
                        <a:pt x="1864" y="2280"/>
                      </a:lnTo>
                      <a:lnTo>
                        <a:pt x="1862" y="2282"/>
                      </a:lnTo>
                      <a:lnTo>
                        <a:pt x="1861" y="2283"/>
                      </a:lnTo>
                      <a:lnTo>
                        <a:pt x="1857" y="2284"/>
                      </a:lnTo>
                      <a:lnTo>
                        <a:pt x="1854" y="2285"/>
                      </a:lnTo>
                      <a:lnTo>
                        <a:pt x="1852" y="2285"/>
                      </a:lnTo>
                      <a:lnTo>
                        <a:pt x="1851" y="2285"/>
                      </a:lnTo>
                      <a:lnTo>
                        <a:pt x="1849" y="2285"/>
                      </a:lnTo>
                      <a:lnTo>
                        <a:pt x="1847" y="2285"/>
                      </a:lnTo>
                      <a:lnTo>
                        <a:pt x="1845" y="2287"/>
                      </a:lnTo>
                      <a:lnTo>
                        <a:pt x="1844" y="2288"/>
                      </a:lnTo>
                      <a:lnTo>
                        <a:pt x="1842" y="2289"/>
                      </a:lnTo>
                      <a:lnTo>
                        <a:pt x="1842" y="2288"/>
                      </a:lnTo>
                      <a:lnTo>
                        <a:pt x="1841" y="2285"/>
                      </a:lnTo>
                      <a:lnTo>
                        <a:pt x="1839" y="2285"/>
                      </a:lnTo>
                      <a:lnTo>
                        <a:pt x="1838" y="2285"/>
                      </a:lnTo>
                      <a:lnTo>
                        <a:pt x="1835" y="2285"/>
                      </a:lnTo>
                      <a:lnTo>
                        <a:pt x="1832" y="2284"/>
                      </a:lnTo>
                      <a:lnTo>
                        <a:pt x="1831" y="2280"/>
                      </a:lnTo>
                      <a:lnTo>
                        <a:pt x="1830" y="2277"/>
                      </a:lnTo>
                      <a:lnTo>
                        <a:pt x="1829" y="2274"/>
                      </a:lnTo>
                      <a:lnTo>
                        <a:pt x="1828" y="2270"/>
                      </a:lnTo>
                      <a:lnTo>
                        <a:pt x="1827" y="2269"/>
                      </a:lnTo>
                      <a:lnTo>
                        <a:pt x="1827" y="2267"/>
                      </a:lnTo>
                      <a:lnTo>
                        <a:pt x="1825" y="2265"/>
                      </a:lnTo>
                      <a:lnTo>
                        <a:pt x="1823" y="2259"/>
                      </a:lnTo>
                      <a:lnTo>
                        <a:pt x="1821" y="2256"/>
                      </a:lnTo>
                      <a:lnTo>
                        <a:pt x="1820" y="2253"/>
                      </a:lnTo>
                      <a:lnTo>
                        <a:pt x="1819" y="2250"/>
                      </a:lnTo>
                      <a:lnTo>
                        <a:pt x="1817" y="2246"/>
                      </a:lnTo>
                      <a:lnTo>
                        <a:pt x="1815" y="2242"/>
                      </a:lnTo>
                      <a:lnTo>
                        <a:pt x="1813" y="2239"/>
                      </a:lnTo>
                      <a:lnTo>
                        <a:pt x="1812" y="2235"/>
                      </a:lnTo>
                      <a:lnTo>
                        <a:pt x="1810" y="2231"/>
                      </a:lnTo>
                      <a:lnTo>
                        <a:pt x="1809" y="2228"/>
                      </a:lnTo>
                      <a:lnTo>
                        <a:pt x="1808" y="2226"/>
                      </a:lnTo>
                      <a:lnTo>
                        <a:pt x="1807" y="2223"/>
                      </a:lnTo>
                      <a:lnTo>
                        <a:pt x="1805" y="2221"/>
                      </a:lnTo>
                      <a:lnTo>
                        <a:pt x="1804" y="2219"/>
                      </a:lnTo>
                      <a:lnTo>
                        <a:pt x="1803" y="2217"/>
                      </a:lnTo>
                      <a:lnTo>
                        <a:pt x="1802" y="2215"/>
                      </a:lnTo>
                      <a:lnTo>
                        <a:pt x="1801" y="2213"/>
                      </a:lnTo>
                      <a:lnTo>
                        <a:pt x="1799" y="2210"/>
                      </a:lnTo>
                      <a:lnTo>
                        <a:pt x="1798" y="2208"/>
                      </a:lnTo>
                      <a:lnTo>
                        <a:pt x="1798" y="2205"/>
                      </a:lnTo>
                      <a:lnTo>
                        <a:pt x="1798" y="2203"/>
                      </a:lnTo>
                      <a:lnTo>
                        <a:pt x="1797" y="2201"/>
                      </a:lnTo>
                      <a:lnTo>
                        <a:pt x="1796" y="2199"/>
                      </a:lnTo>
                      <a:lnTo>
                        <a:pt x="1795" y="2197"/>
                      </a:lnTo>
                      <a:lnTo>
                        <a:pt x="1793" y="2194"/>
                      </a:lnTo>
                      <a:lnTo>
                        <a:pt x="1792" y="2191"/>
                      </a:lnTo>
                      <a:lnTo>
                        <a:pt x="1790" y="2186"/>
                      </a:lnTo>
                      <a:lnTo>
                        <a:pt x="1789" y="2184"/>
                      </a:lnTo>
                      <a:lnTo>
                        <a:pt x="1786" y="2178"/>
                      </a:lnTo>
                      <a:lnTo>
                        <a:pt x="1785" y="2175"/>
                      </a:lnTo>
                      <a:lnTo>
                        <a:pt x="1784" y="2173"/>
                      </a:lnTo>
                      <a:lnTo>
                        <a:pt x="1783" y="2169"/>
                      </a:lnTo>
                      <a:lnTo>
                        <a:pt x="1782" y="2166"/>
                      </a:lnTo>
                      <a:lnTo>
                        <a:pt x="1780" y="2163"/>
                      </a:lnTo>
                      <a:lnTo>
                        <a:pt x="1778" y="2161"/>
                      </a:lnTo>
                      <a:lnTo>
                        <a:pt x="1777" y="2160"/>
                      </a:lnTo>
                      <a:lnTo>
                        <a:pt x="1776" y="2158"/>
                      </a:lnTo>
                      <a:lnTo>
                        <a:pt x="1774" y="2156"/>
                      </a:lnTo>
                      <a:lnTo>
                        <a:pt x="1773" y="2154"/>
                      </a:lnTo>
                      <a:lnTo>
                        <a:pt x="1772" y="2151"/>
                      </a:lnTo>
                      <a:lnTo>
                        <a:pt x="1772" y="2150"/>
                      </a:lnTo>
                      <a:lnTo>
                        <a:pt x="1771" y="2147"/>
                      </a:lnTo>
                      <a:lnTo>
                        <a:pt x="1770" y="2145"/>
                      </a:lnTo>
                      <a:lnTo>
                        <a:pt x="1769" y="2142"/>
                      </a:lnTo>
                      <a:lnTo>
                        <a:pt x="1768" y="2141"/>
                      </a:lnTo>
                      <a:lnTo>
                        <a:pt x="1767" y="2138"/>
                      </a:lnTo>
                      <a:lnTo>
                        <a:pt x="1766" y="2135"/>
                      </a:lnTo>
                      <a:lnTo>
                        <a:pt x="1765" y="2132"/>
                      </a:lnTo>
                      <a:lnTo>
                        <a:pt x="1764" y="2130"/>
                      </a:lnTo>
                      <a:lnTo>
                        <a:pt x="1763" y="2127"/>
                      </a:lnTo>
                      <a:lnTo>
                        <a:pt x="1762" y="2125"/>
                      </a:lnTo>
                      <a:lnTo>
                        <a:pt x="1760" y="2122"/>
                      </a:lnTo>
                      <a:lnTo>
                        <a:pt x="1759" y="2120"/>
                      </a:lnTo>
                      <a:lnTo>
                        <a:pt x="1758" y="2117"/>
                      </a:lnTo>
                      <a:lnTo>
                        <a:pt x="1756" y="2114"/>
                      </a:lnTo>
                      <a:lnTo>
                        <a:pt x="1754" y="2111"/>
                      </a:lnTo>
                      <a:lnTo>
                        <a:pt x="1753" y="2109"/>
                      </a:lnTo>
                      <a:lnTo>
                        <a:pt x="1753" y="2108"/>
                      </a:lnTo>
                      <a:lnTo>
                        <a:pt x="1752" y="2105"/>
                      </a:lnTo>
                      <a:lnTo>
                        <a:pt x="1751" y="2103"/>
                      </a:lnTo>
                      <a:lnTo>
                        <a:pt x="1750" y="2099"/>
                      </a:lnTo>
                      <a:lnTo>
                        <a:pt x="1749" y="2097"/>
                      </a:lnTo>
                      <a:lnTo>
                        <a:pt x="1747" y="2093"/>
                      </a:lnTo>
                      <a:lnTo>
                        <a:pt x="1746" y="2091"/>
                      </a:lnTo>
                      <a:lnTo>
                        <a:pt x="1744" y="2088"/>
                      </a:lnTo>
                      <a:lnTo>
                        <a:pt x="1743" y="2085"/>
                      </a:lnTo>
                      <a:lnTo>
                        <a:pt x="1742" y="2082"/>
                      </a:lnTo>
                      <a:lnTo>
                        <a:pt x="1741" y="2079"/>
                      </a:lnTo>
                      <a:lnTo>
                        <a:pt x="1739" y="2077"/>
                      </a:lnTo>
                      <a:lnTo>
                        <a:pt x="1737" y="2075"/>
                      </a:lnTo>
                      <a:lnTo>
                        <a:pt x="1736" y="2072"/>
                      </a:lnTo>
                      <a:lnTo>
                        <a:pt x="1735" y="2070"/>
                      </a:lnTo>
                      <a:lnTo>
                        <a:pt x="1735" y="2068"/>
                      </a:lnTo>
                      <a:lnTo>
                        <a:pt x="1734" y="2066"/>
                      </a:lnTo>
                      <a:lnTo>
                        <a:pt x="1733" y="2063"/>
                      </a:lnTo>
                      <a:lnTo>
                        <a:pt x="1732" y="2060"/>
                      </a:lnTo>
                      <a:lnTo>
                        <a:pt x="1731" y="2058"/>
                      </a:lnTo>
                      <a:lnTo>
                        <a:pt x="1731" y="2057"/>
                      </a:lnTo>
                      <a:lnTo>
                        <a:pt x="1728" y="2057"/>
                      </a:lnTo>
                      <a:lnTo>
                        <a:pt x="1726" y="2056"/>
                      </a:lnTo>
                      <a:lnTo>
                        <a:pt x="1724" y="2056"/>
                      </a:lnTo>
                      <a:lnTo>
                        <a:pt x="1722" y="2057"/>
                      </a:lnTo>
                      <a:lnTo>
                        <a:pt x="1721" y="2057"/>
                      </a:lnTo>
                      <a:lnTo>
                        <a:pt x="1718" y="2056"/>
                      </a:lnTo>
                      <a:lnTo>
                        <a:pt x="1716" y="2056"/>
                      </a:lnTo>
                      <a:lnTo>
                        <a:pt x="1715" y="2056"/>
                      </a:lnTo>
                      <a:lnTo>
                        <a:pt x="1713" y="2055"/>
                      </a:lnTo>
                      <a:lnTo>
                        <a:pt x="1712" y="2054"/>
                      </a:lnTo>
                      <a:lnTo>
                        <a:pt x="1711" y="2053"/>
                      </a:lnTo>
                      <a:lnTo>
                        <a:pt x="1709" y="2052"/>
                      </a:lnTo>
                      <a:lnTo>
                        <a:pt x="1706" y="2051"/>
                      </a:lnTo>
                      <a:lnTo>
                        <a:pt x="1705" y="2051"/>
                      </a:lnTo>
                      <a:lnTo>
                        <a:pt x="1703" y="2051"/>
                      </a:lnTo>
                      <a:lnTo>
                        <a:pt x="1701" y="2050"/>
                      </a:lnTo>
                      <a:lnTo>
                        <a:pt x="1700" y="2050"/>
                      </a:lnTo>
                      <a:lnTo>
                        <a:pt x="1698" y="2048"/>
                      </a:lnTo>
                      <a:lnTo>
                        <a:pt x="1697" y="2048"/>
                      </a:lnTo>
                      <a:lnTo>
                        <a:pt x="1695" y="2048"/>
                      </a:lnTo>
                      <a:lnTo>
                        <a:pt x="1693" y="2049"/>
                      </a:lnTo>
                      <a:lnTo>
                        <a:pt x="1691" y="2050"/>
                      </a:lnTo>
                      <a:lnTo>
                        <a:pt x="1690" y="2053"/>
                      </a:lnTo>
                      <a:lnTo>
                        <a:pt x="1689" y="2054"/>
                      </a:lnTo>
                      <a:lnTo>
                        <a:pt x="1687" y="2054"/>
                      </a:lnTo>
                      <a:lnTo>
                        <a:pt x="1683" y="2055"/>
                      </a:lnTo>
                      <a:lnTo>
                        <a:pt x="1682" y="2055"/>
                      </a:lnTo>
                      <a:lnTo>
                        <a:pt x="1681" y="2056"/>
                      </a:lnTo>
                      <a:lnTo>
                        <a:pt x="1681" y="2058"/>
                      </a:lnTo>
                      <a:lnTo>
                        <a:pt x="1679" y="2059"/>
                      </a:lnTo>
                      <a:lnTo>
                        <a:pt x="1680" y="2061"/>
                      </a:lnTo>
                      <a:lnTo>
                        <a:pt x="1679" y="2062"/>
                      </a:lnTo>
                      <a:lnTo>
                        <a:pt x="1677" y="2064"/>
                      </a:lnTo>
                      <a:lnTo>
                        <a:pt x="1676" y="2065"/>
                      </a:lnTo>
                      <a:lnTo>
                        <a:pt x="1674" y="2066"/>
                      </a:lnTo>
                      <a:lnTo>
                        <a:pt x="1675" y="2068"/>
                      </a:lnTo>
                      <a:lnTo>
                        <a:pt x="1673" y="2068"/>
                      </a:lnTo>
                      <a:lnTo>
                        <a:pt x="1672" y="2067"/>
                      </a:lnTo>
                      <a:lnTo>
                        <a:pt x="1670" y="2066"/>
                      </a:lnTo>
                      <a:lnTo>
                        <a:pt x="1669" y="2065"/>
                      </a:lnTo>
                      <a:lnTo>
                        <a:pt x="1666" y="2063"/>
                      </a:lnTo>
                      <a:lnTo>
                        <a:pt x="1664" y="2062"/>
                      </a:lnTo>
                      <a:lnTo>
                        <a:pt x="1662" y="2061"/>
                      </a:lnTo>
                      <a:lnTo>
                        <a:pt x="1660" y="2060"/>
                      </a:lnTo>
                      <a:lnTo>
                        <a:pt x="1658" y="2059"/>
                      </a:lnTo>
                      <a:lnTo>
                        <a:pt x="1652" y="2060"/>
                      </a:lnTo>
                      <a:lnTo>
                        <a:pt x="1649" y="2061"/>
                      </a:lnTo>
                      <a:lnTo>
                        <a:pt x="1647" y="2063"/>
                      </a:lnTo>
                      <a:lnTo>
                        <a:pt x="1644" y="2064"/>
                      </a:lnTo>
                      <a:lnTo>
                        <a:pt x="1642" y="2065"/>
                      </a:lnTo>
                      <a:lnTo>
                        <a:pt x="1639" y="2067"/>
                      </a:lnTo>
                      <a:lnTo>
                        <a:pt x="1637" y="2067"/>
                      </a:lnTo>
                      <a:lnTo>
                        <a:pt x="1635" y="2068"/>
                      </a:lnTo>
                      <a:lnTo>
                        <a:pt x="1632" y="2069"/>
                      </a:lnTo>
                      <a:lnTo>
                        <a:pt x="1630" y="2070"/>
                      </a:lnTo>
                      <a:lnTo>
                        <a:pt x="1627" y="2071"/>
                      </a:lnTo>
                      <a:lnTo>
                        <a:pt x="1625" y="2071"/>
                      </a:lnTo>
                      <a:lnTo>
                        <a:pt x="1622" y="2072"/>
                      </a:lnTo>
                      <a:lnTo>
                        <a:pt x="1620" y="2072"/>
                      </a:lnTo>
                      <a:lnTo>
                        <a:pt x="1617" y="2071"/>
                      </a:lnTo>
                      <a:lnTo>
                        <a:pt x="1615" y="2070"/>
                      </a:lnTo>
                      <a:lnTo>
                        <a:pt x="1611" y="2068"/>
                      </a:lnTo>
                      <a:lnTo>
                        <a:pt x="1609" y="2066"/>
                      </a:lnTo>
                      <a:lnTo>
                        <a:pt x="1606" y="2065"/>
                      </a:lnTo>
                      <a:lnTo>
                        <a:pt x="1603" y="2064"/>
                      </a:lnTo>
                      <a:lnTo>
                        <a:pt x="1598" y="2063"/>
                      </a:lnTo>
                      <a:lnTo>
                        <a:pt x="1593" y="2063"/>
                      </a:lnTo>
                      <a:lnTo>
                        <a:pt x="1588" y="2062"/>
                      </a:lnTo>
                      <a:lnTo>
                        <a:pt x="1585" y="2062"/>
                      </a:lnTo>
                      <a:lnTo>
                        <a:pt x="1582" y="2063"/>
                      </a:lnTo>
                      <a:lnTo>
                        <a:pt x="1580" y="2063"/>
                      </a:lnTo>
                      <a:lnTo>
                        <a:pt x="1578" y="2064"/>
                      </a:lnTo>
                      <a:lnTo>
                        <a:pt x="1576" y="2065"/>
                      </a:lnTo>
                      <a:lnTo>
                        <a:pt x="1574" y="2066"/>
                      </a:lnTo>
                      <a:lnTo>
                        <a:pt x="1571" y="2068"/>
                      </a:lnTo>
                      <a:lnTo>
                        <a:pt x="1569" y="2070"/>
                      </a:lnTo>
                      <a:lnTo>
                        <a:pt x="1566" y="2071"/>
                      </a:lnTo>
                      <a:lnTo>
                        <a:pt x="1564" y="2073"/>
                      </a:lnTo>
                      <a:lnTo>
                        <a:pt x="1560" y="2075"/>
                      </a:lnTo>
                      <a:lnTo>
                        <a:pt x="1558" y="2077"/>
                      </a:lnTo>
                      <a:lnTo>
                        <a:pt x="1556" y="2078"/>
                      </a:lnTo>
                      <a:lnTo>
                        <a:pt x="1553" y="2079"/>
                      </a:lnTo>
                      <a:lnTo>
                        <a:pt x="1551" y="2080"/>
                      </a:lnTo>
                      <a:lnTo>
                        <a:pt x="1548" y="2081"/>
                      </a:lnTo>
                      <a:lnTo>
                        <a:pt x="1546" y="2082"/>
                      </a:lnTo>
                      <a:lnTo>
                        <a:pt x="1543" y="2084"/>
                      </a:lnTo>
                      <a:lnTo>
                        <a:pt x="1539" y="2085"/>
                      </a:lnTo>
                      <a:lnTo>
                        <a:pt x="1536" y="2087"/>
                      </a:lnTo>
                      <a:lnTo>
                        <a:pt x="1533" y="2088"/>
                      </a:lnTo>
                      <a:lnTo>
                        <a:pt x="1530" y="2089"/>
                      </a:lnTo>
                      <a:lnTo>
                        <a:pt x="1528" y="2090"/>
                      </a:lnTo>
                      <a:lnTo>
                        <a:pt x="1526" y="2090"/>
                      </a:lnTo>
                      <a:lnTo>
                        <a:pt x="1524" y="2091"/>
                      </a:lnTo>
                      <a:lnTo>
                        <a:pt x="1522" y="2093"/>
                      </a:lnTo>
                      <a:lnTo>
                        <a:pt x="1520" y="2094"/>
                      </a:lnTo>
                      <a:lnTo>
                        <a:pt x="1518" y="2094"/>
                      </a:lnTo>
                      <a:lnTo>
                        <a:pt x="1515" y="2096"/>
                      </a:lnTo>
                      <a:lnTo>
                        <a:pt x="1514" y="2098"/>
                      </a:lnTo>
                      <a:lnTo>
                        <a:pt x="1512" y="2100"/>
                      </a:lnTo>
                      <a:lnTo>
                        <a:pt x="1510" y="2102"/>
                      </a:lnTo>
                      <a:lnTo>
                        <a:pt x="1508" y="2104"/>
                      </a:lnTo>
                      <a:lnTo>
                        <a:pt x="1507" y="2105"/>
                      </a:lnTo>
                      <a:lnTo>
                        <a:pt x="1505" y="2106"/>
                      </a:lnTo>
                      <a:lnTo>
                        <a:pt x="1503" y="2108"/>
                      </a:lnTo>
                      <a:lnTo>
                        <a:pt x="1502" y="2109"/>
                      </a:lnTo>
                      <a:lnTo>
                        <a:pt x="1501" y="2111"/>
                      </a:lnTo>
                      <a:lnTo>
                        <a:pt x="1502" y="2113"/>
                      </a:lnTo>
                      <a:lnTo>
                        <a:pt x="1502" y="2114"/>
                      </a:lnTo>
                      <a:lnTo>
                        <a:pt x="1503" y="2116"/>
                      </a:lnTo>
                      <a:lnTo>
                        <a:pt x="1503" y="2118"/>
                      </a:lnTo>
                      <a:lnTo>
                        <a:pt x="1503" y="2119"/>
                      </a:lnTo>
                      <a:lnTo>
                        <a:pt x="1504" y="2121"/>
                      </a:lnTo>
                      <a:lnTo>
                        <a:pt x="1505" y="2123"/>
                      </a:lnTo>
                      <a:lnTo>
                        <a:pt x="1506" y="2124"/>
                      </a:lnTo>
                      <a:lnTo>
                        <a:pt x="1506" y="2126"/>
                      </a:lnTo>
                      <a:lnTo>
                        <a:pt x="1507" y="2128"/>
                      </a:lnTo>
                      <a:lnTo>
                        <a:pt x="1506" y="2130"/>
                      </a:lnTo>
                      <a:lnTo>
                        <a:pt x="1506" y="2131"/>
                      </a:lnTo>
                      <a:lnTo>
                        <a:pt x="1505" y="2133"/>
                      </a:lnTo>
                      <a:lnTo>
                        <a:pt x="1503" y="2134"/>
                      </a:lnTo>
                      <a:lnTo>
                        <a:pt x="1501" y="2136"/>
                      </a:lnTo>
                      <a:lnTo>
                        <a:pt x="1499" y="2137"/>
                      </a:lnTo>
                      <a:lnTo>
                        <a:pt x="1496" y="2138"/>
                      </a:lnTo>
                      <a:lnTo>
                        <a:pt x="1494" y="2139"/>
                      </a:lnTo>
                      <a:lnTo>
                        <a:pt x="1492" y="2140"/>
                      </a:lnTo>
                      <a:lnTo>
                        <a:pt x="1489" y="2141"/>
                      </a:lnTo>
                      <a:lnTo>
                        <a:pt x="1484" y="2143"/>
                      </a:lnTo>
                      <a:lnTo>
                        <a:pt x="1482" y="2144"/>
                      </a:lnTo>
                      <a:lnTo>
                        <a:pt x="1479" y="2145"/>
                      </a:lnTo>
                      <a:lnTo>
                        <a:pt x="1476" y="2146"/>
                      </a:lnTo>
                      <a:lnTo>
                        <a:pt x="1474" y="2148"/>
                      </a:lnTo>
                      <a:lnTo>
                        <a:pt x="1471" y="2148"/>
                      </a:lnTo>
                      <a:lnTo>
                        <a:pt x="1469" y="2149"/>
                      </a:lnTo>
                      <a:lnTo>
                        <a:pt x="1467" y="2150"/>
                      </a:lnTo>
                      <a:lnTo>
                        <a:pt x="1464" y="2152"/>
                      </a:lnTo>
                      <a:lnTo>
                        <a:pt x="1461" y="2153"/>
                      </a:lnTo>
                      <a:lnTo>
                        <a:pt x="1457" y="2155"/>
                      </a:lnTo>
                      <a:lnTo>
                        <a:pt x="1452" y="2160"/>
                      </a:lnTo>
                      <a:lnTo>
                        <a:pt x="1449" y="2162"/>
                      </a:lnTo>
                      <a:lnTo>
                        <a:pt x="1446" y="2165"/>
                      </a:lnTo>
                      <a:lnTo>
                        <a:pt x="1444" y="2167"/>
                      </a:lnTo>
                      <a:lnTo>
                        <a:pt x="1441" y="2171"/>
                      </a:lnTo>
                      <a:lnTo>
                        <a:pt x="1438" y="2174"/>
                      </a:lnTo>
                      <a:lnTo>
                        <a:pt x="1435" y="2176"/>
                      </a:lnTo>
                      <a:lnTo>
                        <a:pt x="1432" y="2178"/>
                      </a:lnTo>
                      <a:lnTo>
                        <a:pt x="1431" y="2179"/>
                      </a:lnTo>
                      <a:lnTo>
                        <a:pt x="1428" y="2181"/>
                      </a:lnTo>
                      <a:lnTo>
                        <a:pt x="1425" y="2184"/>
                      </a:lnTo>
                      <a:lnTo>
                        <a:pt x="1417" y="2190"/>
                      </a:lnTo>
                      <a:lnTo>
                        <a:pt x="1415" y="2192"/>
                      </a:lnTo>
                      <a:lnTo>
                        <a:pt x="1412" y="2194"/>
                      </a:lnTo>
                      <a:lnTo>
                        <a:pt x="1408" y="2197"/>
                      </a:lnTo>
                      <a:lnTo>
                        <a:pt x="1407" y="2199"/>
                      </a:lnTo>
                      <a:lnTo>
                        <a:pt x="1405" y="2201"/>
                      </a:lnTo>
                      <a:lnTo>
                        <a:pt x="1403" y="2204"/>
                      </a:lnTo>
                      <a:lnTo>
                        <a:pt x="1400" y="2206"/>
                      </a:lnTo>
                      <a:lnTo>
                        <a:pt x="1398" y="2208"/>
                      </a:lnTo>
                      <a:lnTo>
                        <a:pt x="1396" y="2209"/>
                      </a:lnTo>
                      <a:lnTo>
                        <a:pt x="1391" y="2212"/>
                      </a:lnTo>
                      <a:lnTo>
                        <a:pt x="1389" y="2213"/>
                      </a:lnTo>
                      <a:lnTo>
                        <a:pt x="1387" y="2214"/>
                      </a:lnTo>
                      <a:lnTo>
                        <a:pt x="1385" y="2215"/>
                      </a:lnTo>
                      <a:lnTo>
                        <a:pt x="1380" y="2216"/>
                      </a:lnTo>
                      <a:lnTo>
                        <a:pt x="1377" y="2217"/>
                      </a:lnTo>
                      <a:lnTo>
                        <a:pt x="1374" y="2217"/>
                      </a:lnTo>
                      <a:lnTo>
                        <a:pt x="1371" y="2218"/>
                      </a:lnTo>
                      <a:lnTo>
                        <a:pt x="1369" y="2218"/>
                      </a:lnTo>
                      <a:lnTo>
                        <a:pt x="1366" y="2218"/>
                      </a:lnTo>
                      <a:lnTo>
                        <a:pt x="1364" y="2218"/>
                      </a:lnTo>
                      <a:lnTo>
                        <a:pt x="1361" y="2218"/>
                      </a:lnTo>
                      <a:lnTo>
                        <a:pt x="1360" y="2217"/>
                      </a:lnTo>
                      <a:lnTo>
                        <a:pt x="1358" y="2217"/>
                      </a:lnTo>
                      <a:lnTo>
                        <a:pt x="1356" y="2216"/>
                      </a:lnTo>
                      <a:lnTo>
                        <a:pt x="1353" y="2216"/>
                      </a:lnTo>
                      <a:lnTo>
                        <a:pt x="1351" y="2216"/>
                      </a:lnTo>
                      <a:lnTo>
                        <a:pt x="1346" y="2217"/>
                      </a:lnTo>
                      <a:lnTo>
                        <a:pt x="1343" y="2217"/>
                      </a:lnTo>
                      <a:lnTo>
                        <a:pt x="1341" y="2217"/>
                      </a:lnTo>
                      <a:lnTo>
                        <a:pt x="1338" y="2217"/>
                      </a:lnTo>
                      <a:lnTo>
                        <a:pt x="1336" y="2216"/>
                      </a:lnTo>
                      <a:lnTo>
                        <a:pt x="1333" y="2215"/>
                      </a:lnTo>
                      <a:lnTo>
                        <a:pt x="1332" y="2213"/>
                      </a:lnTo>
                      <a:lnTo>
                        <a:pt x="1329" y="2211"/>
                      </a:lnTo>
                      <a:lnTo>
                        <a:pt x="1328" y="2208"/>
                      </a:lnTo>
                      <a:lnTo>
                        <a:pt x="1327" y="2206"/>
                      </a:lnTo>
                      <a:lnTo>
                        <a:pt x="1325" y="2204"/>
                      </a:lnTo>
                      <a:lnTo>
                        <a:pt x="1323" y="2202"/>
                      </a:lnTo>
                      <a:lnTo>
                        <a:pt x="1322" y="2200"/>
                      </a:lnTo>
                      <a:lnTo>
                        <a:pt x="1320" y="2198"/>
                      </a:lnTo>
                      <a:lnTo>
                        <a:pt x="1318" y="2196"/>
                      </a:lnTo>
                      <a:lnTo>
                        <a:pt x="1315" y="2195"/>
                      </a:lnTo>
                      <a:lnTo>
                        <a:pt x="1313" y="2195"/>
                      </a:lnTo>
                      <a:lnTo>
                        <a:pt x="1311" y="2193"/>
                      </a:lnTo>
                      <a:lnTo>
                        <a:pt x="1310" y="2191"/>
                      </a:lnTo>
                      <a:lnTo>
                        <a:pt x="1303" y="2187"/>
                      </a:lnTo>
                      <a:lnTo>
                        <a:pt x="1299" y="2185"/>
                      </a:lnTo>
                      <a:lnTo>
                        <a:pt x="1295" y="2184"/>
                      </a:lnTo>
                      <a:lnTo>
                        <a:pt x="1291" y="2183"/>
                      </a:lnTo>
                      <a:lnTo>
                        <a:pt x="1289" y="2183"/>
                      </a:lnTo>
                      <a:lnTo>
                        <a:pt x="1286" y="2182"/>
                      </a:lnTo>
                      <a:lnTo>
                        <a:pt x="1283" y="2182"/>
                      </a:lnTo>
                      <a:lnTo>
                        <a:pt x="1281" y="2182"/>
                      </a:lnTo>
                      <a:lnTo>
                        <a:pt x="1280" y="2182"/>
                      </a:lnTo>
                      <a:lnTo>
                        <a:pt x="1277" y="2182"/>
                      </a:lnTo>
                      <a:lnTo>
                        <a:pt x="1275" y="2182"/>
                      </a:lnTo>
                      <a:lnTo>
                        <a:pt x="1269" y="2179"/>
                      </a:lnTo>
                      <a:lnTo>
                        <a:pt x="1265" y="2177"/>
                      </a:lnTo>
                      <a:lnTo>
                        <a:pt x="1264" y="2176"/>
                      </a:lnTo>
                      <a:lnTo>
                        <a:pt x="1262" y="2174"/>
                      </a:lnTo>
                      <a:lnTo>
                        <a:pt x="1260" y="2172"/>
                      </a:lnTo>
                      <a:lnTo>
                        <a:pt x="1258" y="2170"/>
                      </a:lnTo>
                      <a:lnTo>
                        <a:pt x="1256" y="2169"/>
                      </a:lnTo>
                      <a:lnTo>
                        <a:pt x="1255" y="2168"/>
                      </a:lnTo>
                      <a:lnTo>
                        <a:pt x="1253" y="2166"/>
                      </a:lnTo>
                      <a:lnTo>
                        <a:pt x="1252" y="2164"/>
                      </a:lnTo>
                      <a:lnTo>
                        <a:pt x="1249" y="2163"/>
                      </a:lnTo>
                      <a:lnTo>
                        <a:pt x="1250" y="2161"/>
                      </a:lnTo>
                      <a:lnTo>
                        <a:pt x="1250" y="2160"/>
                      </a:lnTo>
                      <a:lnTo>
                        <a:pt x="1251" y="2158"/>
                      </a:lnTo>
                      <a:lnTo>
                        <a:pt x="1251" y="2156"/>
                      </a:lnTo>
                      <a:lnTo>
                        <a:pt x="1252" y="2154"/>
                      </a:lnTo>
                      <a:lnTo>
                        <a:pt x="1252" y="2153"/>
                      </a:lnTo>
                      <a:lnTo>
                        <a:pt x="1252" y="2151"/>
                      </a:lnTo>
                      <a:lnTo>
                        <a:pt x="1251" y="2147"/>
                      </a:lnTo>
                      <a:lnTo>
                        <a:pt x="1252" y="2145"/>
                      </a:lnTo>
                      <a:lnTo>
                        <a:pt x="1251" y="2143"/>
                      </a:lnTo>
                      <a:lnTo>
                        <a:pt x="1250" y="2142"/>
                      </a:lnTo>
                      <a:lnTo>
                        <a:pt x="1249" y="2140"/>
                      </a:lnTo>
                      <a:lnTo>
                        <a:pt x="1248" y="2139"/>
                      </a:lnTo>
                      <a:lnTo>
                        <a:pt x="1248" y="2138"/>
                      </a:lnTo>
                      <a:lnTo>
                        <a:pt x="1248" y="2136"/>
                      </a:lnTo>
                      <a:lnTo>
                        <a:pt x="1247" y="2134"/>
                      </a:lnTo>
                      <a:lnTo>
                        <a:pt x="1245" y="2132"/>
                      </a:lnTo>
                      <a:lnTo>
                        <a:pt x="1245" y="2131"/>
                      </a:lnTo>
                      <a:lnTo>
                        <a:pt x="1244" y="2130"/>
                      </a:lnTo>
                      <a:lnTo>
                        <a:pt x="1243" y="2129"/>
                      </a:lnTo>
                      <a:lnTo>
                        <a:pt x="1242" y="2127"/>
                      </a:lnTo>
                      <a:lnTo>
                        <a:pt x="1239" y="2125"/>
                      </a:lnTo>
                      <a:lnTo>
                        <a:pt x="1237" y="2124"/>
                      </a:lnTo>
                      <a:lnTo>
                        <a:pt x="1235" y="2122"/>
                      </a:lnTo>
                      <a:lnTo>
                        <a:pt x="1234" y="2121"/>
                      </a:lnTo>
                      <a:lnTo>
                        <a:pt x="1232" y="2120"/>
                      </a:lnTo>
                      <a:lnTo>
                        <a:pt x="1231" y="2119"/>
                      </a:lnTo>
                      <a:lnTo>
                        <a:pt x="1230" y="2118"/>
                      </a:lnTo>
                      <a:lnTo>
                        <a:pt x="1229" y="2116"/>
                      </a:lnTo>
                      <a:lnTo>
                        <a:pt x="1227" y="2114"/>
                      </a:lnTo>
                      <a:lnTo>
                        <a:pt x="1227" y="2113"/>
                      </a:lnTo>
                      <a:lnTo>
                        <a:pt x="1226" y="2111"/>
                      </a:lnTo>
                      <a:lnTo>
                        <a:pt x="1225" y="2108"/>
                      </a:lnTo>
                      <a:lnTo>
                        <a:pt x="1223" y="2108"/>
                      </a:lnTo>
                      <a:lnTo>
                        <a:pt x="1222" y="2107"/>
                      </a:lnTo>
                      <a:lnTo>
                        <a:pt x="1222" y="2106"/>
                      </a:lnTo>
                      <a:lnTo>
                        <a:pt x="1221" y="2104"/>
                      </a:lnTo>
                      <a:lnTo>
                        <a:pt x="1222" y="2101"/>
                      </a:lnTo>
                      <a:lnTo>
                        <a:pt x="1223" y="2099"/>
                      </a:lnTo>
                      <a:lnTo>
                        <a:pt x="1223" y="2097"/>
                      </a:lnTo>
                      <a:lnTo>
                        <a:pt x="1223" y="2093"/>
                      </a:lnTo>
                      <a:lnTo>
                        <a:pt x="1223" y="2091"/>
                      </a:lnTo>
                      <a:lnTo>
                        <a:pt x="1222" y="2089"/>
                      </a:lnTo>
                      <a:lnTo>
                        <a:pt x="1222" y="2087"/>
                      </a:lnTo>
                      <a:lnTo>
                        <a:pt x="1222" y="2084"/>
                      </a:lnTo>
                      <a:lnTo>
                        <a:pt x="1221" y="2082"/>
                      </a:lnTo>
                      <a:lnTo>
                        <a:pt x="1220" y="2079"/>
                      </a:lnTo>
                      <a:lnTo>
                        <a:pt x="1219" y="2077"/>
                      </a:lnTo>
                      <a:lnTo>
                        <a:pt x="1217" y="2076"/>
                      </a:lnTo>
                      <a:lnTo>
                        <a:pt x="1214" y="2074"/>
                      </a:lnTo>
                      <a:lnTo>
                        <a:pt x="1212" y="2074"/>
                      </a:lnTo>
                      <a:lnTo>
                        <a:pt x="1211" y="2073"/>
                      </a:lnTo>
                      <a:lnTo>
                        <a:pt x="1209" y="2073"/>
                      </a:lnTo>
                      <a:lnTo>
                        <a:pt x="1207" y="2072"/>
                      </a:lnTo>
                      <a:lnTo>
                        <a:pt x="1204" y="2071"/>
                      </a:lnTo>
                      <a:lnTo>
                        <a:pt x="1204" y="2069"/>
                      </a:lnTo>
                      <a:lnTo>
                        <a:pt x="1204" y="2066"/>
                      </a:lnTo>
                      <a:lnTo>
                        <a:pt x="1204" y="2063"/>
                      </a:lnTo>
                      <a:lnTo>
                        <a:pt x="1205" y="2059"/>
                      </a:lnTo>
                      <a:lnTo>
                        <a:pt x="1203" y="2058"/>
                      </a:lnTo>
                      <a:lnTo>
                        <a:pt x="1201" y="2056"/>
                      </a:lnTo>
                      <a:lnTo>
                        <a:pt x="1200" y="2055"/>
                      </a:lnTo>
                      <a:lnTo>
                        <a:pt x="1198" y="2055"/>
                      </a:lnTo>
                      <a:lnTo>
                        <a:pt x="1195" y="2054"/>
                      </a:lnTo>
                      <a:lnTo>
                        <a:pt x="1192" y="2054"/>
                      </a:lnTo>
                      <a:lnTo>
                        <a:pt x="1189" y="2054"/>
                      </a:lnTo>
                      <a:lnTo>
                        <a:pt x="1187" y="2054"/>
                      </a:lnTo>
                      <a:lnTo>
                        <a:pt x="1183" y="2053"/>
                      </a:lnTo>
                      <a:lnTo>
                        <a:pt x="1180" y="2052"/>
                      </a:lnTo>
                      <a:lnTo>
                        <a:pt x="1177" y="2052"/>
                      </a:lnTo>
                      <a:lnTo>
                        <a:pt x="1175" y="2052"/>
                      </a:lnTo>
                      <a:lnTo>
                        <a:pt x="1172" y="2052"/>
                      </a:lnTo>
                      <a:lnTo>
                        <a:pt x="1170" y="2051"/>
                      </a:lnTo>
                      <a:lnTo>
                        <a:pt x="1168" y="2051"/>
                      </a:lnTo>
                      <a:lnTo>
                        <a:pt x="1165" y="2051"/>
                      </a:lnTo>
                      <a:lnTo>
                        <a:pt x="1162" y="2051"/>
                      </a:lnTo>
                      <a:lnTo>
                        <a:pt x="1158" y="2051"/>
                      </a:lnTo>
                      <a:lnTo>
                        <a:pt x="1152" y="2051"/>
                      </a:lnTo>
                      <a:lnTo>
                        <a:pt x="1148" y="2050"/>
                      </a:lnTo>
                      <a:lnTo>
                        <a:pt x="1145" y="2050"/>
                      </a:lnTo>
                      <a:lnTo>
                        <a:pt x="1141" y="2050"/>
                      </a:lnTo>
                      <a:lnTo>
                        <a:pt x="1138" y="2050"/>
                      </a:lnTo>
                      <a:lnTo>
                        <a:pt x="1133" y="2050"/>
                      </a:lnTo>
                      <a:lnTo>
                        <a:pt x="1130" y="2049"/>
                      </a:lnTo>
                      <a:lnTo>
                        <a:pt x="1126" y="2048"/>
                      </a:lnTo>
                      <a:lnTo>
                        <a:pt x="1123" y="2048"/>
                      </a:lnTo>
                      <a:lnTo>
                        <a:pt x="1120" y="2047"/>
                      </a:lnTo>
                      <a:lnTo>
                        <a:pt x="1116" y="2047"/>
                      </a:lnTo>
                      <a:lnTo>
                        <a:pt x="1113" y="2047"/>
                      </a:lnTo>
                      <a:lnTo>
                        <a:pt x="1110" y="2046"/>
                      </a:lnTo>
                      <a:lnTo>
                        <a:pt x="1107" y="2046"/>
                      </a:lnTo>
                      <a:lnTo>
                        <a:pt x="1104" y="2046"/>
                      </a:lnTo>
                      <a:lnTo>
                        <a:pt x="1100" y="2046"/>
                      </a:lnTo>
                      <a:lnTo>
                        <a:pt x="1097" y="2045"/>
                      </a:lnTo>
                      <a:lnTo>
                        <a:pt x="1095" y="2045"/>
                      </a:lnTo>
                      <a:lnTo>
                        <a:pt x="1093" y="2045"/>
                      </a:lnTo>
                      <a:lnTo>
                        <a:pt x="1090" y="2045"/>
                      </a:lnTo>
                      <a:lnTo>
                        <a:pt x="1087" y="2045"/>
                      </a:lnTo>
                      <a:lnTo>
                        <a:pt x="1084" y="2045"/>
                      </a:lnTo>
                      <a:lnTo>
                        <a:pt x="1080" y="2045"/>
                      </a:lnTo>
                      <a:lnTo>
                        <a:pt x="1077" y="2045"/>
                      </a:lnTo>
                      <a:lnTo>
                        <a:pt x="1074" y="2045"/>
                      </a:lnTo>
                      <a:lnTo>
                        <a:pt x="1071" y="2046"/>
                      </a:lnTo>
                      <a:lnTo>
                        <a:pt x="1068" y="2046"/>
                      </a:lnTo>
                      <a:lnTo>
                        <a:pt x="1064" y="2046"/>
                      </a:lnTo>
                      <a:lnTo>
                        <a:pt x="1061" y="2046"/>
                      </a:lnTo>
                      <a:lnTo>
                        <a:pt x="1059" y="2046"/>
                      </a:lnTo>
                      <a:lnTo>
                        <a:pt x="1054" y="2047"/>
                      </a:lnTo>
                      <a:lnTo>
                        <a:pt x="1051" y="2047"/>
                      </a:lnTo>
                      <a:lnTo>
                        <a:pt x="1049" y="2049"/>
                      </a:lnTo>
                      <a:lnTo>
                        <a:pt x="1048" y="2049"/>
                      </a:lnTo>
                      <a:lnTo>
                        <a:pt x="1046" y="2051"/>
                      </a:lnTo>
                      <a:lnTo>
                        <a:pt x="1044" y="2052"/>
                      </a:lnTo>
                      <a:lnTo>
                        <a:pt x="1042" y="2054"/>
                      </a:lnTo>
                      <a:lnTo>
                        <a:pt x="1040" y="2055"/>
                      </a:lnTo>
                      <a:lnTo>
                        <a:pt x="1038" y="2056"/>
                      </a:lnTo>
                      <a:lnTo>
                        <a:pt x="1037" y="2057"/>
                      </a:lnTo>
                      <a:lnTo>
                        <a:pt x="1035" y="2057"/>
                      </a:lnTo>
                      <a:lnTo>
                        <a:pt x="1033" y="2057"/>
                      </a:lnTo>
                      <a:lnTo>
                        <a:pt x="1031" y="2058"/>
                      </a:lnTo>
                      <a:lnTo>
                        <a:pt x="1030" y="2057"/>
                      </a:lnTo>
                      <a:lnTo>
                        <a:pt x="1028" y="2056"/>
                      </a:lnTo>
                      <a:lnTo>
                        <a:pt x="1027" y="2054"/>
                      </a:lnTo>
                      <a:lnTo>
                        <a:pt x="1027" y="2051"/>
                      </a:lnTo>
                      <a:lnTo>
                        <a:pt x="1027" y="2050"/>
                      </a:lnTo>
                      <a:lnTo>
                        <a:pt x="1027" y="2047"/>
                      </a:lnTo>
                      <a:lnTo>
                        <a:pt x="1026" y="2045"/>
                      </a:lnTo>
                      <a:lnTo>
                        <a:pt x="1023" y="2045"/>
                      </a:lnTo>
                      <a:lnTo>
                        <a:pt x="1022" y="2045"/>
                      </a:lnTo>
                      <a:lnTo>
                        <a:pt x="1021" y="2046"/>
                      </a:lnTo>
                      <a:lnTo>
                        <a:pt x="1019" y="2046"/>
                      </a:lnTo>
                      <a:lnTo>
                        <a:pt x="1017" y="2047"/>
                      </a:lnTo>
                      <a:lnTo>
                        <a:pt x="1015" y="2046"/>
                      </a:lnTo>
                      <a:lnTo>
                        <a:pt x="1013" y="2046"/>
                      </a:lnTo>
                      <a:lnTo>
                        <a:pt x="1010" y="2047"/>
                      </a:lnTo>
                      <a:lnTo>
                        <a:pt x="1008" y="2047"/>
                      </a:lnTo>
                      <a:lnTo>
                        <a:pt x="1006" y="2047"/>
                      </a:lnTo>
                      <a:lnTo>
                        <a:pt x="1004" y="2047"/>
                      </a:lnTo>
                      <a:lnTo>
                        <a:pt x="1002" y="2047"/>
                      </a:lnTo>
                      <a:lnTo>
                        <a:pt x="1000" y="2047"/>
                      </a:lnTo>
                      <a:lnTo>
                        <a:pt x="998" y="2047"/>
                      </a:lnTo>
                      <a:lnTo>
                        <a:pt x="997" y="2047"/>
                      </a:lnTo>
                      <a:lnTo>
                        <a:pt x="995" y="2047"/>
                      </a:lnTo>
                      <a:lnTo>
                        <a:pt x="993" y="2047"/>
                      </a:lnTo>
                      <a:lnTo>
                        <a:pt x="991" y="2047"/>
                      </a:lnTo>
                      <a:lnTo>
                        <a:pt x="988" y="2047"/>
                      </a:lnTo>
                      <a:lnTo>
                        <a:pt x="986" y="2047"/>
                      </a:lnTo>
                      <a:lnTo>
                        <a:pt x="984" y="2047"/>
                      </a:lnTo>
                      <a:lnTo>
                        <a:pt x="982" y="2047"/>
                      </a:lnTo>
                      <a:lnTo>
                        <a:pt x="980" y="2047"/>
                      </a:lnTo>
                      <a:lnTo>
                        <a:pt x="977" y="2047"/>
                      </a:lnTo>
                      <a:lnTo>
                        <a:pt x="975" y="2047"/>
                      </a:lnTo>
                      <a:lnTo>
                        <a:pt x="973" y="2047"/>
                      </a:lnTo>
                      <a:lnTo>
                        <a:pt x="970" y="2047"/>
                      </a:lnTo>
                      <a:lnTo>
                        <a:pt x="968" y="2047"/>
                      </a:lnTo>
                      <a:lnTo>
                        <a:pt x="965" y="2048"/>
                      </a:lnTo>
                      <a:lnTo>
                        <a:pt x="962" y="2048"/>
                      </a:lnTo>
                      <a:lnTo>
                        <a:pt x="959" y="2049"/>
                      </a:lnTo>
                      <a:lnTo>
                        <a:pt x="957" y="2049"/>
                      </a:lnTo>
                      <a:lnTo>
                        <a:pt x="954" y="2050"/>
                      </a:lnTo>
                      <a:lnTo>
                        <a:pt x="951" y="2050"/>
                      </a:lnTo>
                      <a:lnTo>
                        <a:pt x="948" y="2051"/>
                      </a:lnTo>
                      <a:lnTo>
                        <a:pt x="946" y="2051"/>
                      </a:lnTo>
                      <a:lnTo>
                        <a:pt x="945" y="2052"/>
                      </a:lnTo>
                      <a:lnTo>
                        <a:pt x="943" y="2052"/>
                      </a:lnTo>
                      <a:lnTo>
                        <a:pt x="942" y="2052"/>
                      </a:lnTo>
                      <a:lnTo>
                        <a:pt x="940" y="2051"/>
                      </a:lnTo>
                      <a:lnTo>
                        <a:pt x="937" y="2051"/>
                      </a:lnTo>
                      <a:lnTo>
                        <a:pt x="937" y="2053"/>
                      </a:lnTo>
                      <a:lnTo>
                        <a:pt x="934" y="2052"/>
                      </a:lnTo>
                      <a:lnTo>
                        <a:pt x="933" y="2051"/>
                      </a:lnTo>
                      <a:lnTo>
                        <a:pt x="930" y="2049"/>
                      </a:lnTo>
                      <a:lnTo>
                        <a:pt x="928" y="2047"/>
                      </a:lnTo>
                      <a:lnTo>
                        <a:pt x="927" y="2046"/>
                      </a:lnTo>
                      <a:lnTo>
                        <a:pt x="925" y="2044"/>
                      </a:lnTo>
                      <a:lnTo>
                        <a:pt x="923" y="2043"/>
                      </a:lnTo>
                      <a:lnTo>
                        <a:pt x="921" y="2042"/>
                      </a:lnTo>
                      <a:lnTo>
                        <a:pt x="919" y="2041"/>
                      </a:lnTo>
                      <a:lnTo>
                        <a:pt x="916" y="2039"/>
                      </a:lnTo>
                      <a:lnTo>
                        <a:pt x="914" y="2038"/>
                      </a:lnTo>
                      <a:lnTo>
                        <a:pt x="912" y="2036"/>
                      </a:lnTo>
                      <a:lnTo>
                        <a:pt x="911" y="2036"/>
                      </a:lnTo>
                      <a:lnTo>
                        <a:pt x="909" y="2034"/>
                      </a:lnTo>
                      <a:lnTo>
                        <a:pt x="907" y="2033"/>
                      </a:lnTo>
                      <a:lnTo>
                        <a:pt x="906" y="2033"/>
                      </a:lnTo>
                      <a:lnTo>
                        <a:pt x="903" y="2032"/>
                      </a:lnTo>
                      <a:lnTo>
                        <a:pt x="901" y="2031"/>
                      </a:lnTo>
                      <a:lnTo>
                        <a:pt x="898" y="2031"/>
                      </a:lnTo>
                      <a:lnTo>
                        <a:pt x="895" y="2031"/>
                      </a:lnTo>
                      <a:lnTo>
                        <a:pt x="891" y="2031"/>
                      </a:lnTo>
                      <a:lnTo>
                        <a:pt x="887" y="2027"/>
                      </a:lnTo>
                      <a:lnTo>
                        <a:pt x="885" y="2026"/>
                      </a:lnTo>
                      <a:lnTo>
                        <a:pt x="882" y="2027"/>
                      </a:lnTo>
                      <a:lnTo>
                        <a:pt x="879" y="2027"/>
                      </a:lnTo>
                      <a:lnTo>
                        <a:pt x="877" y="2027"/>
                      </a:lnTo>
                      <a:lnTo>
                        <a:pt x="875" y="2027"/>
                      </a:lnTo>
                      <a:lnTo>
                        <a:pt x="873" y="2028"/>
                      </a:lnTo>
                      <a:lnTo>
                        <a:pt x="870" y="2030"/>
                      </a:lnTo>
                      <a:lnTo>
                        <a:pt x="869" y="2032"/>
                      </a:lnTo>
                      <a:lnTo>
                        <a:pt x="868" y="2033"/>
                      </a:lnTo>
                      <a:lnTo>
                        <a:pt x="866" y="2035"/>
                      </a:lnTo>
                      <a:lnTo>
                        <a:pt x="865" y="2037"/>
                      </a:lnTo>
                      <a:lnTo>
                        <a:pt x="864" y="2039"/>
                      </a:lnTo>
                      <a:lnTo>
                        <a:pt x="863" y="2040"/>
                      </a:lnTo>
                      <a:lnTo>
                        <a:pt x="862" y="2042"/>
                      </a:lnTo>
                      <a:lnTo>
                        <a:pt x="861" y="2043"/>
                      </a:lnTo>
                      <a:lnTo>
                        <a:pt x="860" y="2045"/>
                      </a:lnTo>
                      <a:lnTo>
                        <a:pt x="857" y="2046"/>
                      </a:lnTo>
                      <a:lnTo>
                        <a:pt x="854" y="2047"/>
                      </a:lnTo>
                      <a:lnTo>
                        <a:pt x="853" y="2048"/>
                      </a:lnTo>
                      <a:lnTo>
                        <a:pt x="851" y="2050"/>
                      </a:lnTo>
                      <a:lnTo>
                        <a:pt x="851" y="2052"/>
                      </a:lnTo>
                      <a:lnTo>
                        <a:pt x="849" y="2054"/>
                      </a:lnTo>
                      <a:lnTo>
                        <a:pt x="849" y="2056"/>
                      </a:lnTo>
                      <a:lnTo>
                        <a:pt x="848" y="2058"/>
                      </a:lnTo>
                      <a:lnTo>
                        <a:pt x="847" y="2060"/>
                      </a:lnTo>
                      <a:lnTo>
                        <a:pt x="847" y="2061"/>
                      </a:lnTo>
                      <a:lnTo>
                        <a:pt x="846" y="2063"/>
                      </a:lnTo>
                      <a:lnTo>
                        <a:pt x="846" y="2065"/>
                      </a:lnTo>
                      <a:lnTo>
                        <a:pt x="845" y="2066"/>
                      </a:lnTo>
                      <a:lnTo>
                        <a:pt x="843" y="2068"/>
                      </a:lnTo>
                      <a:lnTo>
                        <a:pt x="842" y="2070"/>
                      </a:lnTo>
                      <a:lnTo>
                        <a:pt x="842" y="2071"/>
                      </a:lnTo>
                      <a:lnTo>
                        <a:pt x="841" y="2073"/>
                      </a:lnTo>
                      <a:lnTo>
                        <a:pt x="840" y="2075"/>
                      </a:lnTo>
                      <a:lnTo>
                        <a:pt x="838" y="2077"/>
                      </a:lnTo>
                      <a:lnTo>
                        <a:pt x="837" y="2079"/>
                      </a:lnTo>
                      <a:lnTo>
                        <a:pt x="835" y="2082"/>
                      </a:lnTo>
                      <a:lnTo>
                        <a:pt x="834" y="2085"/>
                      </a:lnTo>
                      <a:lnTo>
                        <a:pt x="832" y="2088"/>
                      </a:lnTo>
                      <a:lnTo>
                        <a:pt x="830" y="2089"/>
                      </a:lnTo>
                      <a:lnTo>
                        <a:pt x="829" y="2092"/>
                      </a:lnTo>
                      <a:lnTo>
                        <a:pt x="828" y="2094"/>
                      </a:lnTo>
                      <a:lnTo>
                        <a:pt x="827" y="2098"/>
                      </a:lnTo>
                      <a:lnTo>
                        <a:pt x="826" y="2100"/>
                      </a:lnTo>
                      <a:lnTo>
                        <a:pt x="826" y="2102"/>
                      </a:lnTo>
                      <a:lnTo>
                        <a:pt x="824" y="2103"/>
                      </a:lnTo>
                      <a:lnTo>
                        <a:pt x="824" y="2107"/>
                      </a:lnTo>
                      <a:lnTo>
                        <a:pt x="824" y="2109"/>
                      </a:lnTo>
                      <a:lnTo>
                        <a:pt x="823" y="2111"/>
                      </a:lnTo>
                      <a:lnTo>
                        <a:pt x="821" y="2113"/>
                      </a:lnTo>
                      <a:lnTo>
                        <a:pt x="820" y="2116"/>
                      </a:lnTo>
                      <a:lnTo>
                        <a:pt x="817" y="2117"/>
                      </a:lnTo>
                      <a:lnTo>
                        <a:pt x="813" y="2118"/>
                      </a:lnTo>
                      <a:lnTo>
                        <a:pt x="813" y="2120"/>
                      </a:lnTo>
                      <a:lnTo>
                        <a:pt x="813" y="2123"/>
                      </a:lnTo>
                      <a:lnTo>
                        <a:pt x="810" y="2122"/>
                      </a:lnTo>
                      <a:lnTo>
                        <a:pt x="807" y="2122"/>
                      </a:lnTo>
                      <a:lnTo>
                        <a:pt x="803" y="2122"/>
                      </a:lnTo>
                      <a:lnTo>
                        <a:pt x="801" y="2121"/>
                      </a:lnTo>
                      <a:lnTo>
                        <a:pt x="798" y="2120"/>
                      </a:lnTo>
                      <a:lnTo>
                        <a:pt x="795" y="2119"/>
                      </a:lnTo>
                      <a:lnTo>
                        <a:pt x="792" y="2118"/>
                      </a:lnTo>
                      <a:lnTo>
                        <a:pt x="789" y="2118"/>
                      </a:lnTo>
                      <a:lnTo>
                        <a:pt x="786" y="2119"/>
                      </a:lnTo>
                      <a:lnTo>
                        <a:pt x="783" y="2119"/>
                      </a:lnTo>
                      <a:lnTo>
                        <a:pt x="781" y="2119"/>
                      </a:lnTo>
                      <a:lnTo>
                        <a:pt x="777" y="2120"/>
                      </a:lnTo>
                      <a:lnTo>
                        <a:pt x="774" y="2120"/>
                      </a:lnTo>
                      <a:lnTo>
                        <a:pt x="770" y="2120"/>
                      </a:lnTo>
                      <a:lnTo>
                        <a:pt x="767" y="2120"/>
                      </a:lnTo>
                      <a:lnTo>
                        <a:pt x="764" y="2120"/>
                      </a:lnTo>
                      <a:lnTo>
                        <a:pt x="761" y="2121"/>
                      </a:lnTo>
                      <a:lnTo>
                        <a:pt x="758" y="2122"/>
                      </a:lnTo>
                      <a:lnTo>
                        <a:pt x="756" y="2125"/>
                      </a:lnTo>
                      <a:lnTo>
                        <a:pt x="754" y="2126"/>
                      </a:lnTo>
                      <a:lnTo>
                        <a:pt x="752" y="2128"/>
                      </a:lnTo>
                      <a:lnTo>
                        <a:pt x="750" y="2129"/>
                      </a:lnTo>
                      <a:lnTo>
                        <a:pt x="746" y="2131"/>
                      </a:lnTo>
                      <a:lnTo>
                        <a:pt x="742" y="2131"/>
                      </a:lnTo>
                      <a:lnTo>
                        <a:pt x="738" y="2131"/>
                      </a:lnTo>
                      <a:lnTo>
                        <a:pt x="733" y="2131"/>
                      </a:lnTo>
                      <a:lnTo>
                        <a:pt x="730" y="2132"/>
                      </a:lnTo>
                      <a:lnTo>
                        <a:pt x="727" y="2133"/>
                      </a:lnTo>
                      <a:lnTo>
                        <a:pt x="725" y="2134"/>
                      </a:lnTo>
                      <a:lnTo>
                        <a:pt x="722" y="2136"/>
                      </a:lnTo>
                      <a:lnTo>
                        <a:pt x="719" y="2137"/>
                      </a:lnTo>
                      <a:lnTo>
                        <a:pt x="717" y="2139"/>
                      </a:lnTo>
                      <a:lnTo>
                        <a:pt x="713" y="2140"/>
                      </a:lnTo>
                      <a:lnTo>
                        <a:pt x="709" y="2140"/>
                      </a:lnTo>
                      <a:lnTo>
                        <a:pt x="704" y="2140"/>
                      </a:lnTo>
                      <a:lnTo>
                        <a:pt x="701" y="2140"/>
                      </a:lnTo>
                      <a:lnTo>
                        <a:pt x="696" y="2139"/>
                      </a:lnTo>
                      <a:lnTo>
                        <a:pt x="691" y="2137"/>
                      </a:lnTo>
                      <a:lnTo>
                        <a:pt x="687" y="2136"/>
                      </a:lnTo>
                      <a:lnTo>
                        <a:pt x="683" y="2135"/>
                      </a:lnTo>
                      <a:lnTo>
                        <a:pt x="679" y="2134"/>
                      </a:lnTo>
                      <a:lnTo>
                        <a:pt x="676" y="2134"/>
                      </a:lnTo>
                      <a:lnTo>
                        <a:pt x="672" y="2135"/>
                      </a:lnTo>
                      <a:lnTo>
                        <a:pt x="668" y="2136"/>
                      </a:lnTo>
                      <a:lnTo>
                        <a:pt x="661" y="2137"/>
                      </a:lnTo>
                      <a:lnTo>
                        <a:pt x="659" y="2136"/>
                      </a:lnTo>
                      <a:lnTo>
                        <a:pt x="657" y="2137"/>
                      </a:lnTo>
                      <a:lnTo>
                        <a:pt x="654" y="2137"/>
                      </a:lnTo>
                      <a:lnTo>
                        <a:pt x="650" y="2137"/>
                      </a:lnTo>
                      <a:lnTo>
                        <a:pt x="648" y="2138"/>
                      </a:lnTo>
                      <a:lnTo>
                        <a:pt x="645" y="2138"/>
                      </a:lnTo>
                      <a:lnTo>
                        <a:pt x="641" y="2139"/>
                      </a:lnTo>
                      <a:lnTo>
                        <a:pt x="638" y="2140"/>
                      </a:lnTo>
                      <a:lnTo>
                        <a:pt x="635" y="2140"/>
                      </a:lnTo>
                      <a:lnTo>
                        <a:pt x="631" y="2141"/>
                      </a:lnTo>
                      <a:lnTo>
                        <a:pt x="629" y="2141"/>
                      </a:lnTo>
                      <a:lnTo>
                        <a:pt x="626" y="2142"/>
                      </a:lnTo>
                      <a:lnTo>
                        <a:pt x="623" y="2143"/>
                      </a:lnTo>
                      <a:lnTo>
                        <a:pt x="619" y="2145"/>
                      </a:lnTo>
                      <a:lnTo>
                        <a:pt x="615" y="2146"/>
                      </a:lnTo>
                      <a:lnTo>
                        <a:pt x="612" y="2147"/>
                      </a:lnTo>
                      <a:lnTo>
                        <a:pt x="608" y="2147"/>
                      </a:lnTo>
                      <a:lnTo>
                        <a:pt x="604" y="2149"/>
                      </a:lnTo>
                      <a:lnTo>
                        <a:pt x="601" y="2150"/>
                      </a:lnTo>
                      <a:lnTo>
                        <a:pt x="598" y="2151"/>
                      </a:lnTo>
                      <a:lnTo>
                        <a:pt x="595" y="2153"/>
                      </a:lnTo>
                      <a:lnTo>
                        <a:pt x="590" y="2154"/>
                      </a:lnTo>
                      <a:lnTo>
                        <a:pt x="587" y="2155"/>
                      </a:lnTo>
                      <a:lnTo>
                        <a:pt x="585" y="2156"/>
                      </a:lnTo>
                      <a:lnTo>
                        <a:pt x="582" y="2159"/>
                      </a:lnTo>
                      <a:lnTo>
                        <a:pt x="579" y="2160"/>
                      </a:lnTo>
                      <a:lnTo>
                        <a:pt x="576" y="2162"/>
                      </a:lnTo>
                      <a:lnTo>
                        <a:pt x="573" y="2164"/>
                      </a:lnTo>
                      <a:lnTo>
                        <a:pt x="570" y="2165"/>
                      </a:lnTo>
                      <a:lnTo>
                        <a:pt x="567" y="2166"/>
                      </a:lnTo>
                      <a:lnTo>
                        <a:pt x="563" y="2167"/>
                      </a:lnTo>
                      <a:lnTo>
                        <a:pt x="560" y="2168"/>
                      </a:lnTo>
                      <a:lnTo>
                        <a:pt x="558" y="2169"/>
                      </a:lnTo>
                      <a:lnTo>
                        <a:pt x="556" y="2170"/>
                      </a:lnTo>
                      <a:lnTo>
                        <a:pt x="553" y="2172"/>
                      </a:lnTo>
                      <a:lnTo>
                        <a:pt x="550" y="2174"/>
                      </a:lnTo>
                      <a:lnTo>
                        <a:pt x="547" y="2175"/>
                      </a:lnTo>
                      <a:lnTo>
                        <a:pt x="544" y="2177"/>
                      </a:lnTo>
                      <a:lnTo>
                        <a:pt x="541" y="2178"/>
                      </a:lnTo>
                      <a:lnTo>
                        <a:pt x="538" y="2179"/>
                      </a:lnTo>
                      <a:lnTo>
                        <a:pt x="535" y="2180"/>
                      </a:lnTo>
                      <a:lnTo>
                        <a:pt x="532" y="2181"/>
                      </a:lnTo>
                      <a:lnTo>
                        <a:pt x="527" y="2183"/>
                      </a:lnTo>
                      <a:lnTo>
                        <a:pt x="525" y="2184"/>
                      </a:lnTo>
                      <a:lnTo>
                        <a:pt x="521" y="2186"/>
                      </a:lnTo>
                      <a:lnTo>
                        <a:pt x="518" y="2187"/>
                      </a:lnTo>
                      <a:lnTo>
                        <a:pt x="515" y="2189"/>
                      </a:lnTo>
                      <a:lnTo>
                        <a:pt x="513" y="2189"/>
                      </a:lnTo>
                      <a:lnTo>
                        <a:pt x="508" y="2191"/>
                      </a:lnTo>
                      <a:lnTo>
                        <a:pt x="506" y="2193"/>
                      </a:lnTo>
                      <a:lnTo>
                        <a:pt x="503" y="2194"/>
                      </a:lnTo>
                      <a:lnTo>
                        <a:pt x="499" y="2195"/>
                      </a:lnTo>
                      <a:lnTo>
                        <a:pt x="495" y="2196"/>
                      </a:lnTo>
                      <a:lnTo>
                        <a:pt x="491" y="2197"/>
                      </a:lnTo>
                      <a:lnTo>
                        <a:pt x="489" y="2196"/>
                      </a:lnTo>
                      <a:lnTo>
                        <a:pt x="488" y="2193"/>
                      </a:lnTo>
                      <a:lnTo>
                        <a:pt x="487" y="2191"/>
                      </a:lnTo>
                      <a:lnTo>
                        <a:pt x="485" y="2188"/>
                      </a:lnTo>
                      <a:lnTo>
                        <a:pt x="484" y="2186"/>
                      </a:lnTo>
                      <a:lnTo>
                        <a:pt x="482" y="2184"/>
                      </a:lnTo>
                      <a:lnTo>
                        <a:pt x="480" y="2180"/>
                      </a:lnTo>
                      <a:lnTo>
                        <a:pt x="479" y="2179"/>
                      </a:lnTo>
                      <a:lnTo>
                        <a:pt x="476" y="2176"/>
                      </a:lnTo>
                      <a:lnTo>
                        <a:pt x="474" y="2175"/>
                      </a:lnTo>
                      <a:lnTo>
                        <a:pt x="473" y="2173"/>
                      </a:lnTo>
                      <a:lnTo>
                        <a:pt x="471" y="2171"/>
                      </a:lnTo>
                      <a:lnTo>
                        <a:pt x="468" y="2168"/>
                      </a:lnTo>
                      <a:lnTo>
                        <a:pt x="465" y="2165"/>
                      </a:lnTo>
                      <a:lnTo>
                        <a:pt x="464" y="2164"/>
                      </a:lnTo>
                      <a:lnTo>
                        <a:pt x="463" y="2160"/>
                      </a:lnTo>
                      <a:lnTo>
                        <a:pt x="462" y="2156"/>
                      </a:lnTo>
                      <a:lnTo>
                        <a:pt x="461" y="2153"/>
                      </a:lnTo>
                      <a:lnTo>
                        <a:pt x="460" y="2151"/>
                      </a:lnTo>
                      <a:lnTo>
                        <a:pt x="458" y="2148"/>
                      </a:lnTo>
                      <a:lnTo>
                        <a:pt x="456" y="2144"/>
                      </a:lnTo>
                      <a:lnTo>
                        <a:pt x="455" y="2140"/>
                      </a:lnTo>
                      <a:lnTo>
                        <a:pt x="454" y="2138"/>
                      </a:lnTo>
                      <a:lnTo>
                        <a:pt x="452" y="2134"/>
                      </a:lnTo>
                      <a:lnTo>
                        <a:pt x="452" y="2131"/>
                      </a:lnTo>
                      <a:lnTo>
                        <a:pt x="451" y="2127"/>
                      </a:lnTo>
                      <a:lnTo>
                        <a:pt x="451" y="2124"/>
                      </a:lnTo>
                      <a:lnTo>
                        <a:pt x="451" y="2120"/>
                      </a:lnTo>
                      <a:lnTo>
                        <a:pt x="451" y="2116"/>
                      </a:lnTo>
                      <a:lnTo>
                        <a:pt x="451" y="2113"/>
                      </a:lnTo>
                      <a:lnTo>
                        <a:pt x="451" y="2109"/>
                      </a:lnTo>
                      <a:lnTo>
                        <a:pt x="451" y="2107"/>
                      </a:lnTo>
                      <a:lnTo>
                        <a:pt x="450" y="2104"/>
                      </a:lnTo>
                      <a:lnTo>
                        <a:pt x="450" y="2099"/>
                      </a:lnTo>
                      <a:lnTo>
                        <a:pt x="451" y="2097"/>
                      </a:lnTo>
                      <a:lnTo>
                        <a:pt x="451" y="2094"/>
                      </a:lnTo>
                      <a:lnTo>
                        <a:pt x="450" y="2092"/>
                      </a:lnTo>
                      <a:lnTo>
                        <a:pt x="448" y="2089"/>
                      </a:lnTo>
                      <a:lnTo>
                        <a:pt x="447" y="2086"/>
                      </a:lnTo>
                      <a:lnTo>
                        <a:pt x="445" y="2084"/>
                      </a:lnTo>
                      <a:lnTo>
                        <a:pt x="443" y="2080"/>
                      </a:lnTo>
                      <a:lnTo>
                        <a:pt x="441" y="2078"/>
                      </a:lnTo>
                      <a:lnTo>
                        <a:pt x="439" y="2076"/>
                      </a:lnTo>
                      <a:lnTo>
                        <a:pt x="438" y="2075"/>
                      </a:lnTo>
                      <a:lnTo>
                        <a:pt x="435" y="2073"/>
                      </a:lnTo>
                      <a:lnTo>
                        <a:pt x="432" y="2072"/>
                      </a:lnTo>
                      <a:lnTo>
                        <a:pt x="429" y="2073"/>
                      </a:lnTo>
                      <a:lnTo>
                        <a:pt x="427" y="2072"/>
                      </a:lnTo>
                      <a:lnTo>
                        <a:pt x="425" y="2072"/>
                      </a:lnTo>
                      <a:lnTo>
                        <a:pt x="423" y="2073"/>
                      </a:lnTo>
                      <a:lnTo>
                        <a:pt x="420" y="2074"/>
                      </a:lnTo>
                      <a:lnTo>
                        <a:pt x="417" y="2074"/>
                      </a:lnTo>
                      <a:lnTo>
                        <a:pt x="413" y="2075"/>
                      </a:lnTo>
                      <a:lnTo>
                        <a:pt x="411" y="2075"/>
                      </a:lnTo>
                      <a:lnTo>
                        <a:pt x="409" y="2077"/>
                      </a:lnTo>
                      <a:lnTo>
                        <a:pt x="407" y="2078"/>
                      </a:lnTo>
                      <a:lnTo>
                        <a:pt x="404" y="2079"/>
                      </a:lnTo>
                      <a:lnTo>
                        <a:pt x="401" y="2082"/>
                      </a:lnTo>
                      <a:lnTo>
                        <a:pt x="399" y="2083"/>
                      </a:lnTo>
                      <a:lnTo>
                        <a:pt x="397" y="2085"/>
                      </a:lnTo>
                      <a:lnTo>
                        <a:pt x="395" y="2085"/>
                      </a:lnTo>
                      <a:lnTo>
                        <a:pt x="392" y="2086"/>
                      </a:lnTo>
                      <a:lnTo>
                        <a:pt x="390" y="2087"/>
                      </a:lnTo>
                      <a:lnTo>
                        <a:pt x="388" y="2088"/>
                      </a:lnTo>
                      <a:lnTo>
                        <a:pt x="384" y="2089"/>
                      </a:lnTo>
                      <a:lnTo>
                        <a:pt x="382" y="2090"/>
                      </a:lnTo>
                      <a:lnTo>
                        <a:pt x="381" y="2088"/>
                      </a:lnTo>
                      <a:lnTo>
                        <a:pt x="381" y="2083"/>
                      </a:lnTo>
                      <a:lnTo>
                        <a:pt x="380" y="2078"/>
                      </a:lnTo>
                      <a:lnTo>
                        <a:pt x="380" y="2071"/>
                      </a:lnTo>
                      <a:lnTo>
                        <a:pt x="379" y="2068"/>
                      </a:lnTo>
                      <a:lnTo>
                        <a:pt x="378" y="2063"/>
                      </a:lnTo>
                      <a:lnTo>
                        <a:pt x="377" y="2059"/>
                      </a:lnTo>
                      <a:lnTo>
                        <a:pt x="377" y="2054"/>
                      </a:lnTo>
                      <a:lnTo>
                        <a:pt x="376" y="2049"/>
                      </a:lnTo>
                      <a:lnTo>
                        <a:pt x="376" y="2045"/>
                      </a:lnTo>
                      <a:lnTo>
                        <a:pt x="376" y="2040"/>
                      </a:lnTo>
                      <a:lnTo>
                        <a:pt x="376" y="2037"/>
                      </a:lnTo>
                      <a:lnTo>
                        <a:pt x="376" y="2033"/>
                      </a:lnTo>
                      <a:lnTo>
                        <a:pt x="375" y="2028"/>
                      </a:lnTo>
                      <a:lnTo>
                        <a:pt x="374" y="2024"/>
                      </a:lnTo>
                      <a:lnTo>
                        <a:pt x="374" y="2019"/>
                      </a:lnTo>
                      <a:lnTo>
                        <a:pt x="373" y="2014"/>
                      </a:lnTo>
                      <a:lnTo>
                        <a:pt x="373" y="2009"/>
                      </a:lnTo>
                      <a:lnTo>
                        <a:pt x="371" y="2005"/>
                      </a:lnTo>
                      <a:lnTo>
                        <a:pt x="371" y="2001"/>
                      </a:lnTo>
                      <a:lnTo>
                        <a:pt x="369" y="1998"/>
                      </a:lnTo>
                      <a:lnTo>
                        <a:pt x="368" y="1993"/>
                      </a:lnTo>
                      <a:lnTo>
                        <a:pt x="366" y="1989"/>
                      </a:lnTo>
                      <a:lnTo>
                        <a:pt x="364" y="1985"/>
                      </a:lnTo>
                      <a:lnTo>
                        <a:pt x="362" y="1982"/>
                      </a:lnTo>
                      <a:lnTo>
                        <a:pt x="360" y="1979"/>
                      </a:lnTo>
                      <a:lnTo>
                        <a:pt x="358" y="1977"/>
                      </a:lnTo>
                      <a:lnTo>
                        <a:pt x="355" y="1975"/>
                      </a:lnTo>
                      <a:lnTo>
                        <a:pt x="350" y="1972"/>
                      </a:lnTo>
                      <a:lnTo>
                        <a:pt x="346" y="1970"/>
                      </a:lnTo>
                      <a:lnTo>
                        <a:pt x="342" y="1967"/>
                      </a:lnTo>
                      <a:lnTo>
                        <a:pt x="340" y="1965"/>
                      </a:lnTo>
                      <a:lnTo>
                        <a:pt x="337" y="1963"/>
                      </a:lnTo>
                      <a:lnTo>
                        <a:pt x="333" y="1961"/>
                      </a:lnTo>
                      <a:lnTo>
                        <a:pt x="330" y="1959"/>
                      </a:lnTo>
                      <a:lnTo>
                        <a:pt x="325" y="1955"/>
                      </a:lnTo>
                      <a:lnTo>
                        <a:pt x="321" y="1952"/>
                      </a:lnTo>
                      <a:lnTo>
                        <a:pt x="318" y="1951"/>
                      </a:lnTo>
                      <a:lnTo>
                        <a:pt x="314" y="1948"/>
                      </a:lnTo>
                      <a:lnTo>
                        <a:pt x="310" y="1945"/>
                      </a:lnTo>
                      <a:lnTo>
                        <a:pt x="306" y="1943"/>
                      </a:lnTo>
                      <a:lnTo>
                        <a:pt x="303" y="1942"/>
                      </a:lnTo>
                      <a:lnTo>
                        <a:pt x="299" y="1940"/>
                      </a:lnTo>
                      <a:lnTo>
                        <a:pt x="296" y="1938"/>
                      </a:lnTo>
                      <a:lnTo>
                        <a:pt x="291" y="1937"/>
                      </a:lnTo>
                      <a:lnTo>
                        <a:pt x="284" y="1934"/>
                      </a:lnTo>
                      <a:lnTo>
                        <a:pt x="279" y="1932"/>
                      </a:lnTo>
                      <a:lnTo>
                        <a:pt x="275" y="1930"/>
                      </a:lnTo>
                      <a:lnTo>
                        <a:pt x="272" y="1928"/>
                      </a:lnTo>
                      <a:lnTo>
                        <a:pt x="267" y="1925"/>
                      </a:lnTo>
                      <a:lnTo>
                        <a:pt x="263" y="1923"/>
                      </a:lnTo>
                      <a:lnTo>
                        <a:pt x="258" y="1921"/>
                      </a:lnTo>
                      <a:lnTo>
                        <a:pt x="253" y="1918"/>
                      </a:lnTo>
                      <a:lnTo>
                        <a:pt x="248" y="1917"/>
                      </a:lnTo>
                      <a:lnTo>
                        <a:pt x="243" y="1915"/>
                      </a:lnTo>
                      <a:lnTo>
                        <a:pt x="239" y="1914"/>
                      </a:lnTo>
                      <a:lnTo>
                        <a:pt x="235" y="1912"/>
                      </a:lnTo>
                      <a:lnTo>
                        <a:pt x="231" y="1909"/>
                      </a:lnTo>
                      <a:lnTo>
                        <a:pt x="228" y="1907"/>
                      </a:lnTo>
                      <a:lnTo>
                        <a:pt x="223" y="1904"/>
                      </a:lnTo>
                      <a:lnTo>
                        <a:pt x="219" y="1901"/>
                      </a:lnTo>
                      <a:lnTo>
                        <a:pt x="215" y="1900"/>
                      </a:lnTo>
                      <a:lnTo>
                        <a:pt x="213" y="1899"/>
                      </a:lnTo>
                      <a:lnTo>
                        <a:pt x="207" y="1894"/>
                      </a:lnTo>
                      <a:lnTo>
                        <a:pt x="201" y="1892"/>
                      </a:lnTo>
                      <a:lnTo>
                        <a:pt x="197" y="1889"/>
                      </a:lnTo>
                      <a:lnTo>
                        <a:pt x="192" y="1885"/>
                      </a:lnTo>
                      <a:lnTo>
                        <a:pt x="187" y="1882"/>
                      </a:lnTo>
                      <a:lnTo>
                        <a:pt x="183" y="1879"/>
                      </a:lnTo>
                      <a:lnTo>
                        <a:pt x="181" y="1877"/>
                      </a:lnTo>
                      <a:lnTo>
                        <a:pt x="177" y="1874"/>
                      </a:lnTo>
                      <a:lnTo>
                        <a:pt x="174" y="1871"/>
                      </a:lnTo>
                      <a:lnTo>
                        <a:pt x="170" y="1868"/>
                      </a:lnTo>
                      <a:lnTo>
                        <a:pt x="167" y="1865"/>
                      </a:lnTo>
                      <a:lnTo>
                        <a:pt x="163" y="1862"/>
                      </a:lnTo>
                      <a:lnTo>
                        <a:pt x="161" y="1858"/>
                      </a:lnTo>
                      <a:lnTo>
                        <a:pt x="158" y="1856"/>
                      </a:lnTo>
                      <a:lnTo>
                        <a:pt x="157" y="1854"/>
                      </a:lnTo>
                      <a:lnTo>
                        <a:pt x="155" y="1851"/>
                      </a:lnTo>
                      <a:lnTo>
                        <a:pt x="153" y="1847"/>
                      </a:lnTo>
                      <a:lnTo>
                        <a:pt x="152" y="1845"/>
                      </a:lnTo>
                      <a:lnTo>
                        <a:pt x="167" y="1845"/>
                      </a:lnTo>
                      <a:lnTo>
                        <a:pt x="166" y="1843"/>
                      </a:lnTo>
                      <a:lnTo>
                        <a:pt x="160" y="1838"/>
                      </a:lnTo>
                      <a:lnTo>
                        <a:pt x="151" y="1833"/>
                      </a:lnTo>
                      <a:lnTo>
                        <a:pt x="141" y="1826"/>
                      </a:lnTo>
                      <a:lnTo>
                        <a:pt x="130" y="1818"/>
                      </a:lnTo>
                      <a:lnTo>
                        <a:pt x="120" y="1814"/>
                      </a:lnTo>
                      <a:lnTo>
                        <a:pt x="107" y="1812"/>
                      </a:lnTo>
                      <a:lnTo>
                        <a:pt x="99" y="1810"/>
                      </a:lnTo>
                      <a:lnTo>
                        <a:pt x="88" y="1808"/>
                      </a:lnTo>
                      <a:lnTo>
                        <a:pt x="70" y="1808"/>
                      </a:lnTo>
                      <a:lnTo>
                        <a:pt x="9" y="1814"/>
                      </a:lnTo>
                      <a:lnTo>
                        <a:pt x="7" y="1803"/>
                      </a:lnTo>
                      <a:lnTo>
                        <a:pt x="3" y="1796"/>
                      </a:lnTo>
                      <a:lnTo>
                        <a:pt x="2" y="1785"/>
                      </a:lnTo>
                      <a:lnTo>
                        <a:pt x="2" y="1775"/>
                      </a:lnTo>
                      <a:lnTo>
                        <a:pt x="2" y="1763"/>
                      </a:lnTo>
                      <a:lnTo>
                        <a:pt x="2" y="1752"/>
                      </a:lnTo>
                      <a:lnTo>
                        <a:pt x="2" y="1740"/>
                      </a:lnTo>
                      <a:lnTo>
                        <a:pt x="0" y="1730"/>
                      </a:lnTo>
                      <a:lnTo>
                        <a:pt x="0" y="1719"/>
                      </a:lnTo>
                      <a:lnTo>
                        <a:pt x="5" y="1712"/>
                      </a:lnTo>
                      <a:lnTo>
                        <a:pt x="13" y="1708"/>
                      </a:lnTo>
                      <a:lnTo>
                        <a:pt x="22" y="1706"/>
                      </a:lnTo>
                      <a:lnTo>
                        <a:pt x="32" y="1703"/>
                      </a:lnTo>
                      <a:lnTo>
                        <a:pt x="41" y="1701"/>
                      </a:lnTo>
                      <a:lnTo>
                        <a:pt x="52" y="1700"/>
                      </a:lnTo>
                      <a:lnTo>
                        <a:pt x="62" y="1699"/>
                      </a:lnTo>
                      <a:lnTo>
                        <a:pt x="73" y="1698"/>
                      </a:lnTo>
                      <a:lnTo>
                        <a:pt x="83" y="1696"/>
                      </a:lnTo>
                      <a:lnTo>
                        <a:pt x="93" y="1696"/>
                      </a:lnTo>
                      <a:lnTo>
                        <a:pt x="104" y="1694"/>
                      </a:lnTo>
                      <a:lnTo>
                        <a:pt x="115" y="1693"/>
                      </a:lnTo>
                      <a:lnTo>
                        <a:pt x="125" y="1692"/>
                      </a:lnTo>
                      <a:lnTo>
                        <a:pt x="136" y="1691"/>
                      </a:lnTo>
                      <a:lnTo>
                        <a:pt x="146" y="1690"/>
                      </a:lnTo>
                      <a:lnTo>
                        <a:pt x="157" y="1689"/>
                      </a:lnTo>
                      <a:lnTo>
                        <a:pt x="167" y="1687"/>
                      </a:lnTo>
                      <a:lnTo>
                        <a:pt x="177" y="1685"/>
                      </a:lnTo>
                      <a:lnTo>
                        <a:pt x="187" y="1684"/>
                      </a:lnTo>
                      <a:lnTo>
                        <a:pt x="196" y="1682"/>
                      </a:lnTo>
                      <a:lnTo>
                        <a:pt x="204" y="1678"/>
                      </a:lnTo>
                      <a:lnTo>
                        <a:pt x="214" y="1676"/>
                      </a:lnTo>
                      <a:lnTo>
                        <a:pt x="222" y="1672"/>
                      </a:lnTo>
                      <a:lnTo>
                        <a:pt x="230" y="1669"/>
                      </a:lnTo>
                      <a:lnTo>
                        <a:pt x="236" y="1667"/>
                      </a:lnTo>
                      <a:lnTo>
                        <a:pt x="238" y="1665"/>
                      </a:lnTo>
                      <a:lnTo>
                        <a:pt x="246" y="1662"/>
                      </a:lnTo>
                      <a:lnTo>
                        <a:pt x="255" y="1659"/>
                      </a:lnTo>
                      <a:lnTo>
                        <a:pt x="263" y="1655"/>
                      </a:lnTo>
                      <a:lnTo>
                        <a:pt x="270" y="1651"/>
                      </a:lnTo>
                      <a:lnTo>
                        <a:pt x="277" y="1646"/>
                      </a:lnTo>
                      <a:lnTo>
                        <a:pt x="284" y="1641"/>
                      </a:lnTo>
                      <a:lnTo>
                        <a:pt x="291" y="1637"/>
                      </a:lnTo>
                      <a:lnTo>
                        <a:pt x="297" y="1631"/>
                      </a:lnTo>
                      <a:lnTo>
                        <a:pt x="302" y="1625"/>
                      </a:lnTo>
                      <a:lnTo>
                        <a:pt x="308" y="1620"/>
                      </a:lnTo>
                      <a:lnTo>
                        <a:pt x="314" y="1614"/>
                      </a:lnTo>
                      <a:lnTo>
                        <a:pt x="318" y="1606"/>
                      </a:lnTo>
                      <a:lnTo>
                        <a:pt x="320" y="1597"/>
                      </a:lnTo>
                      <a:lnTo>
                        <a:pt x="320" y="1585"/>
                      </a:lnTo>
                      <a:lnTo>
                        <a:pt x="319" y="1575"/>
                      </a:lnTo>
                      <a:lnTo>
                        <a:pt x="318" y="1565"/>
                      </a:lnTo>
                      <a:lnTo>
                        <a:pt x="315" y="1555"/>
                      </a:lnTo>
                      <a:lnTo>
                        <a:pt x="313" y="1546"/>
                      </a:lnTo>
                      <a:lnTo>
                        <a:pt x="311" y="1537"/>
                      </a:lnTo>
                      <a:lnTo>
                        <a:pt x="309" y="1527"/>
                      </a:lnTo>
                      <a:lnTo>
                        <a:pt x="312" y="1517"/>
                      </a:lnTo>
                      <a:lnTo>
                        <a:pt x="315" y="1510"/>
                      </a:lnTo>
                      <a:lnTo>
                        <a:pt x="319" y="1501"/>
                      </a:lnTo>
                      <a:lnTo>
                        <a:pt x="325" y="1496"/>
                      </a:lnTo>
                      <a:lnTo>
                        <a:pt x="332" y="1491"/>
                      </a:lnTo>
                      <a:lnTo>
                        <a:pt x="338" y="1485"/>
                      </a:lnTo>
                      <a:lnTo>
                        <a:pt x="345" y="1481"/>
                      </a:lnTo>
                      <a:lnTo>
                        <a:pt x="351" y="1475"/>
                      </a:lnTo>
                      <a:lnTo>
                        <a:pt x="356" y="1469"/>
                      </a:lnTo>
                      <a:lnTo>
                        <a:pt x="364" y="1465"/>
                      </a:lnTo>
                      <a:lnTo>
                        <a:pt x="371" y="1460"/>
                      </a:lnTo>
                      <a:lnTo>
                        <a:pt x="378" y="1455"/>
                      </a:lnTo>
                      <a:lnTo>
                        <a:pt x="385" y="1451"/>
                      </a:lnTo>
                      <a:lnTo>
                        <a:pt x="391" y="1445"/>
                      </a:lnTo>
                      <a:lnTo>
                        <a:pt x="396" y="1438"/>
                      </a:lnTo>
                      <a:lnTo>
                        <a:pt x="399" y="1430"/>
                      </a:lnTo>
                      <a:lnTo>
                        <a:pt x="402" y="1421"/>
                      </a:lnTo>
                      <a:lnTo>
                        <a:pt x="399" y="1412"/>
                      </a:lnTo>
                      <a:lnTo>
                        <a:pt x="396" y="1403"/>
                      </a:lnTo>
                      <a:lnTo>
                        <a:pt x="395" y="1392"/>
                      </a:lnTo>
                      <a:lnTo>
                        <a:pt x="395" y="1383"/>
                      </a:lnTo>
                      <a:lnTo>
                        <a:pt x="397" y="1374"/>
                      </a:lnTo>
                      <a:lnTo>
                        <a:pt x="398" y="1364"/>
                      </a:lnTo>
                      <a:lnTo>
                        <a:pt x="398" y="1352"/>
                      </a:lnTo>
                      <a:lnTo>
                        <a:pt x="399" y="1342"/>
                      </a:lnTo>
                      <a:lnTo>
                        <a:pt x="398" y="1331"/>
                      </a:lnTo>
                      <a:lnTo>
                        <a:pt x="398" y="1320"/>
                      </a:lnTo>
                      <a:lnTo>
                        <a:pt x="398" y="1309"/>
                      </a:lnTo>
                      <a:lnTo>
                        <a:pt x="398" y="1297"/>
                      </a:lnTo>
                      <a:lnTo>
                        <a:pt x="398" y="1286"/>
                      </a:lnTo>
                      <a:lnTo>
                        <a:pt x="398" y="1274"/>
                      </a:lnTo>
                      <a:lnTo>
                        <a:pt x="398" y="1263"/>
                      </a:lnTo>
                      <a:lnTo>
                        <a:pt x="397" y="1252"/>
                      </a:lnTo>
                      <a:lnTo>
                        <a:pt x="397" y="1241"/>
                      </a:lnTo>
                      <a:lnTo>
                        <a:pt x="397" y="1230"/>
                      </a:lnTo>
                      <a:lnTo>
                        <a:pt x="395" y="1219"/>
                      </a:lnTo>
                      <a:lnTo>
                        <a:pt x="395" y="1209"/>
                      </a:lnTo>
                      <a:lnTo>
                        <a:pt x="393" y="1199"/>
                      </a:lnTo>
                      <a:lnTo>
                        <a:pt x="395" y="1188"/>
                      </a:lnTo>
                      <a:lnTo>
                        <a:pt x="399" y="1181"/>
                      </a:lnTo>
                      <a:lnTo>
                        <a:pt x="406" y="1177"/>
                      </a:lnTo>
                      <a:lnTo>
                        <a:pt x="414" y="1173"/>
                      </a:lnTo>
                      <a:lnTo>
                        <a:pt x="422" y="1170"/>
                      </a:lnTo>
                      <a:lnTo>
                        <a:pt x="431" y="1166"/>
                      </a:lnTo>
                      <a:lnTo>
                        <a:pt x="440" y="1164"/>
                      </a:lnTo>
                      <a:lnTo>
                        <a:pt x="449" y="1161"/>
                      </a:lnTo>
                      <a:lnTo>
                        <a:pt x="460" y="1161"/>
                      </a:lnTo>
                      <a:lnTo>
                        <a:pt x="468" y="1157"/>
                      </a:lnTo>
                      <a:lnTo>
                        <a:pt x="476" y="1154"/>
                      </a:lnTo>
                      <a:lnTo>
                        <a:pt x="482" y="1148"/>
                      </a:lnTo>
                      <a:lnTo>
                        <a:pt x="486" y="1140"/>
                      </a:lnTo>
                      <a:lnTo>
                        <a:pt x="486" y="1128"/>
                      </a:lnTo>
                      <a:lnTo>
                        <a:pt x="482" y="1120"/>
                      </a:lnTo>
                      <a:lnTo>
                        <a:pt x="476" y="1115"/>
                      </a:lnTo>
                      <a:lnTo>
                        <a:pt x="470" y="1109"/>
                      </a:lnTo>
                      <a:lnTo>
                        <a:pt x="465" y="1103"/>
                      </a:lnTo>
                      <a:lnTo>
                        <a:pt x="461" y="1095"/>
                      </a:lnTo>
                      <a:lnTo>
                        <a:pt x="463" y="1085"/>
                      </a:lnTo>
                      <a:lnTo>
                        <a:pt x="466" y="1077"/>
                      </a:lnTo>
                      <a:lnTo>
                        <a:pt x="467" y="1067"/>
                      </a:lnTo>
                      <a:lnTo>
                        <a:pt x="468" y="1056"/>
                      </a:lnTo>
                      <a:lnTo>
                        <a:pt x="467" y="1046"/>
                      </a:lnTo>
                      <a:lnTo>
                        <a:pt x="464" y="1037"/>
                      </a:lnTo>
                      <a:lnTo>
                        <a:pt x="463" y="1027"/>
                      </a:lnTo>
                      <a:lnTo>
                        <a:pt x="460" y="1018"/>
                      </a:lnTo>
                      <a:lnTo>
                        <a:pt x="461" y="1013"/>
                      </a:lnTo>
                      <a:lnTo>
                        <a:pt x="461" y="1013"/>
                      </a:lnTo>
                      <a:lnTo>
                        <a:pt x="461" y="1008"/>
                      </a:lnTo>
                      <a:lnTo>
                        <a:pt x="464" y="999"/>
                      </a:lnTo>
                      <a:lnTo>
                        <a:pt x="467" y="991"/>
                      </a:lnTo>
                      <a:lnTo>
                        <a:pt x="470" y="983"/>
                      </a:lnTo>
                      <a:lnTo>
                        <a:pt x="473" y="974"/>
                      </a:lnTo>
                      <a:lnTo>
                        <a:pt x="475" y="964"/>
                      </a:lnTo>
                      <a:lnTo>
                        <a:pt x="477" y="955"/>
                      </a:lnTo>
                      <a:lnTo>
                        <a:pt x="477" y="943"/>
                      </a:lnTo>
                      <a:lnTo>
                        <a:pt x="474" y="936"/>
                      </a:lnTo>
                      <a:lnTo>
                        <a:pt x="469" y="929"/>
                      </a:lnTo>
                      <a:lnTo>
                        <a:pt x="464" y="922"/>
                      </a:lnTo>
                      <a:lnTo>
                        <a:pt x="461" y="914"/>
                      </a:lnTo>
                      <a:lnTo>
                        <a:pt x="460" y="903"/>
                      </a:lnTo>
                      <a:lnTo>
                        <a:pt x="457" y="894"/>
                      </a:lnTo>
                      <a:lnTo>
                        <a:pt x="456" y="884"/>
                      </a:lnTo>
                      <a:lnTo>
                        <a:pt x="451" y="877"/>
                      </a:lnTo>
                      <a:lnTo>
                        <a:pt x="447" y="870"/>
                      </a:lnTo>
                      <a:lnTo>
                        <a:pt x="440" y="866"/>
                      </a:lnTo>
                      <a:lnTo>
                        <a:pt x="434" y="860"/>
                      </a:lnTo>
                      <a:lnTo>
                        <a:pt x="429" y="853"/>
                      </a:lnTo>
                      <a:lnTo>
                        <a:pt x="423" y="847"/>
                      </a:lnTo>
                      <a:lnTo>
                        <a:pt x="418" y="842"/>
                      </a:lnTo>
                      <a:lnTo>
                        <a:pt x="411" y="837"/>
                      </a:lnTo>
                      <a:lnTo>
                        <a:pt x="401" y="835"/>
                      </a:lnTo>
                      <a:lnTo>
                        <a:pt x="391" y="833"/>
                      </a:lnTo>
                      <a:lnTo>
                        <a:pt x="379" y="834"/>
                      </a:lnTo>
                      <a:lnTo>
                        <a:pt x="368" y="835"/>
                      </a:lnTo>
                      <a:lnTo>
                        <a:pt x="358" y="836"/>
                      </a:lnTo>
                      <a:lnTo>
                        <a:pt x="350" y="835"/>
                      </a:lnTo>
                      <a:lnTo>
                        <a:pt x="341" y="831"/>
                      </a:lnTo>
                      <a:lnTo>
                        <a:pt x="337" y="825"/>
                      </a:lnTo>
                      <a:lnTo>
                        <a:pt x="331" y="819"/>
                      </a:lnTo>
                      <a:lnTo>
                        <a:pt x="327" y="811"/>
                      </a:lnTo>
                      <a:lnTo>
                        <a:pt x="326" y="800"/>
                      </a:lnTo>
                      <a:lnTo>
                        <a:pt x="327" y="790"/>
                      </a:lnTo>
                      <a:lnTo>
                        <a:pt x="332" y="783"/>
                      </a:lnTo>
                      <a:lnTo>
                        <a:pt x="337" y="776"/>
                      </a:lnTo>
                      <a:lnTo>
                        <a:pt x="340" y="768"/>
                      </a:lnTo>
                      <a:lnTo>
                        <a:pt x="345" y="761"/>
                      </a:lnTo>
                      <a:lnTo>
                        <a:pt x="350" y="754"/>
                      </a:lnTo>
                      <a:lnTo>
                        <a:pt x="354" y="748"/>
                      </a:lnTo>
                      <a:lnTo>
                        <a:pt x="358" y="739"/>
                      </a:lnTo>
                      <a:lnTo>
                        <a:pt x="361" y="732"/>
                      </a:lnTo>
                      <a:lnTo>
                        <a:pt x="364" y="722"/>
                      </a:lnTo>
                      <a:lnTo>
                        <a:pt x="365" y="712"/>
                      </a:lnTo>
                      <a:lnTo>
                        <a:pt x="366" y="701"/>
                      </a:lnTo>
                      <a:lnTo>
                        <a:pt x="366" y="692"/>
                      </a:lnTo>
                      <a:lnTo>
                        <a:pt x="366" y="681"/>
                      </a:lnTo>
                      <a:lnTo>
                        <a:pt x="367" y="670"/>
                      </a:lnTo>
                      <a:lnTo>
                        <a:pt x="367" y="659"/>
                      </a:lnTo>
                      <a:lnTo>
                        <a:pt x="369" y="650"/>
                      </a:lnTo>
                      <a:lnTo>
                        <a:pt x="370" y="639"/>
                      </a:lnTo>
                      <a:lnTo>
                        <a:pt x="372" y="629"/>
                      </a:lnTo>
                      <a:lnTo>
                        <a:pt x="373" y="619"/>
                      </a:lnTo>
                      <a:lnTo>
                        <a:pt x="374" y="608"/>
                      </a:lnTo>
                      <a:lnTo>
                        <a:pt x="374" y="597"/>
                      </a:lnTo>
                      <a:lnTo>
                        <a:pt x="373" y="587"/>
                      </a:lnTo>
                      <a:lnTo>
                        <a:pt x="368" y="580"/>
                      </a:lnTo>
                      <a:lnTo>
                        <a:pt x="358" y="578"/>
                      </a:lnTo>
                      <a:lnTo>
                        <a:pt x="352" y="573"/>
                      </a:lnTo>
                      <a:lnTo>
                        <a:pt x="345" y="567"/>
                      </a:lnTo>
                      <a:lnTo>
                        <a:pt x="342" y="559"/>
                      </a:lnTo>
                      <a:lnTo>
                        <a:pt x="340" y="550"/>
                      </a:lnTo>
                      <a:lnTo>
                        <a:pt x="338" y="541"/>
                      </a:lnTo>
                      <a:lnTo>
                        <a:pt x="334" y="533"/>
                      </a:lnTo>
                      <a:lnTo>
                        <a:pt x="324" y="532"/>
                      </a:lnTo>
                      <a:lnTo>
                        <a:pt x="313" y="533"/>
                      </a:lnTo>
                      <a:lnTo>
                        <a:pt x="304" y="531"/>
                      </a:lnTo>
                      <a:lnTo>
                        <a:pt x="295" y="527"/>
                      </a:lnTo>
                      <a:lnTo>
                        <a:pt x="287" y="524"/>
                      </a:lnTo>
                      <a:lnTo>
                        <a:pt x="279" y="520"/>
                      </a:lnTo>
                      <a:lnTo>
                        <a:pt x="267" y="520"/>
                      </a:lnTo>
                      <a:lnTo>
                        <a:pt x="259" y="517"/>
                      </a:lnTo>
                      <a:lnTo>
                        <a:pt x="252" y="513"/>
                      </a:lnTo>
                      <a:lnTo>
                        <a:pt x="241" y="511"/>
                      </a:lnTo>
                      <a:lnTo>
                        <a:pt x="232" y="514"/>
                      </a:lnTo>
                      <a:lnTo>
                        <a:pt x="227" y="520"/>
                      </a:lnTo>
                      <a:lnTo>
                        <a:pt x="218" y="523"/>
                      </a:lnTo>
                      <a:lnTo>
                        <a:pt x="211" y="518"/>
                      </a:lnTo>
                      <a:lnTo>
                        <a:pt x="205" y="513"/>
                      </a:lnTo>
                      <a:lnTo>
                        <a:pt x="200" y="506"/>
                      </a:lnTo>
                      <a:lnTo>
                        <a:pt x="199" y="495"/>
                      </a:lnTo>
                      <a:lnTo>
                        <a:pt x="194" y="489"/>
                      </a:lnTo>
                      <a:lnTo>
                        <a:pt x="184" y="487"/>
                      </a:lnTo>
                      <a:lnTo>
                        <a:pt x="173" y="489"/>
                      </a:lnTo>
                      <a:lnTo>
                        <a:pt x="164" y="486"/>
                      </a:lnTo>
                      <a:lnTo>
                        <a:pt x="156" y="483"/>
                      </a:lnTo>
                      <a:lnTo>
                        <a:pt x="150" y="477"/>
                      </a:lnTo>
                      <a:lnTo>
                        <a:pt x="142" y="469"/>
                      </a:lnTo>
                      <a:lnTo>
                        <a:pt x="143" y="463"/>
                      </a:lnTo>
                      <a:lnTo>
                        <a:pt x="160" y="453"/>
                      </a:lnTo>
                      <a:lnTo>
                        <a:pt x="170" y="451"/>
                      </a:lnTo>
                      <a:lnTo>
                        <a:pt x="179" y="448"/>
                      </a:lnTo>
                      <a:lnTo>
                        <a:pt x="186" y="453"/>
                      </a:lnTo>
                      <a:lnTo>
                        <a:pt x="192" y="458"/>
                      </a:lnTo>
                      <a:lnTo>
                        <a:pt x="200" y="462"/>
                      </a:lnTo>
                      <a:lnTo>
                        <a:pt x="207" y="467"/>
                      </a:lnTo>
                      <a:lnTo>
                        <a:pt x="215" y="470"/>
                      </a:lnTo>
                      <a:lnTo>
                        <a:pt x="224" y="473"/>
                      </a:lnTo>
                      <a:lnTo>
                        <a:pt x="225" y="473"/>
                      </a:lnTo>
                      <a:lnTo>
                        <a:pt x="233" y="471"/>
                      </a:lnTo>
                      <a:lnTo>
                        <a:pt x="240" y="466"/>
                      </a:lnTo>
                      <a:lnTo>
                        <a:pt x="245" y="462"/>
                      </a:lnTo>
                      <a:lnTo>
                        <a:pt x="246" y="461"/>
                      </a:lnTo>
                      <a:lnTo>
                        <a:pt x="251" y="454"/>
                      </a:lnTo>
                      <a:lnTo>
                        <a:pt x="258" y="449"/>
                      </a:lnTo>
                      <a:lnTo>
                        <a:pt x="267" y="447"/>
                      </a:lnTo>
                      <a:lnTo>
                        <a:pt x="277" y="448"/>
                      </a:lnTo>
                      <a:lnTo>
                        <a:pt x="284" y="452"/>
                      </a:lnTo>
                      <a:lnTo>
                        <a:pt x="293" y="456"/>
                      </a:lnTo>
                      <a:lnTo>
                        <a:pt x="301" y="452"/>
                      </a:lnTo>
                      <a:lnTo>
                        <a:pt x="307" y="447"/>
                      </a:lnTo>
                      <a:lnTo>
                        <a:pt x="308" y="445"/>
                      </a:lnTo>
                      <a:lnTo>
                        <a:pt x="311" y="440"/>
                      </a:lnTo>
                      <a:lnTo>
                        <a:pt x="318" y="434"/>
                      </a:lnTo>
                      <a:lnTo>
                        <a:pt x="325" y="430"/>
                      </a:lnTo>
                      <a:lnTo>
                        <a:pt x="335" y="428"/>
                      </a:lnTo>
                      <a:lnTo>
                        <a:pt x="345" y="431"/>
                      </a:lnTo>
                      <a:lnTo>
                        <a:pt x="352" y="435"/>
                      </a:lnTo>
                      <a:lnTo>
                        <a:pt x="358" y="440"/>
                      </a:lnTo>
                      <a:lnTo>
                        <a:pt x="364" y="446"/>
                      </a:lnTo>
                      <a:lnTo>
                        <a:pt x="374" y="448"/>
                      </a:lnTo>
                      <a:lnTo>
                        <a:pt x="382" y="445"/>
                      </a:lnTo>
                      <a:lnTo>
                        <a:pt x="389" y="440"/>
                      </a:lnTo>
                      <a:lnTo>
                        <a:pt x="395" y="434"/>
                      </a:lnTo>
                      <a:lnTo>
                        <a:pt x="396" y="431"/>
                      </a:lnTo>
                      <a:lnTo>
                        <a:pt x="399" y="426"/>
                      </a:lnTo>
                      <a:lnTo>
                        <a:pt x="397" y="418"/>
                      </a:lnTo>
                      <a:lnTo>
                        <a:pt x="399" y="408"/>
                      </a:lnTo>
                      <a:lnTo>
                        <a:pt x="404" y="402"/>
                      </a:lnTo>
                      <a:lnTo>
                        <a:pt x="411" y="397"/>
                      </a:lnTo>
                      <a:lnTo>
                        <a:pt x="419" y="394"/>
                      </a:lnTo>
                      <a:lnTo>
                        <a:pt x="426" y="390"/>
                      </a:lnTo>
                      <a:lnTo>
                        <a:pt x="433" y="385"/>
                      </a:lnTo>
                      <a:lnTo>
                        <a:pt x="440" y="380"/>
                      </a:lnTo>
                      <a:lnTo>
                        <a:pt x="448" y="376"/>
                      </a:lnTo>
                      <a:lnTo>
                        <a:pt x="455" y="371"/>
                      </a:lnTo>
                      <a:lnTo>
                        <a:pt x="460" y="365"/>
                      </a:lnTo>
                      <a:lnTo>
                        <a:pt x="468" y="361"/>
                      </a:lnTo>
                      <a:lnTo>
                        <a:pt x="475" y="356"/>
                      </a:lnTo>
                      <a:lnTo>
                        <a:pt x="478" y="352"/>
                      </a:lnTo>
                      <a:lnTo>
                        <a:pt x="480" y="350"/>
                      </a:lnTo>
                      <a:lnTo>
                        <a:pt x="484" y="345"/>
                      </a:lnTo>
                      <a:lnTo>
                        <a:pt x="485" y="343"/>
                      </a:lnTo>
                      <a:lnTo>
                        <a:pt x="491" y="338"/>
                      </a:lnTo>
                      <a:lnTo>
                        <a:pt x="500" y="335"/>
                      </a:lnTo>
                      <a:lnTo>
                        <a:pt x="502" y="333"/>
                      </a:lnTo>
                      <a:lnTo>
                        <a:pt x="506" y="330"/>
                      </a:lnTo>
                      <a:lnTo>
                        <a:pt x="510" y="321"/>
                      </a:lnTo>
                      <a:lnTo>
                        <a:pt x="514" y="317"/>
                      </a:lnTo>
                      <a:lnTo>
                        <a:pt x="516" y="316"/>
                      </a:lnTo>
                      <a:lnTo>
                        <a:pt x="520" y="309"/>
                      </a:lnTo>
                      <a:lnTo>
                        <a:pt x="525" y="302"/>
                      </a:lnTo>
                      <a:lnTo>
                        <a:pt x="526" y="300"/>
                      </a:lnTo>
                      <a:lnTo>
                        <a:pt x="529" y="294"/>
                      </a:lnTo>
                      <a:lnTo>
                        <a:pt x="533" y="287"/>
                      </a:lnTo>
                      <a:lnTo>
                        <a:pt x="541" y="284"/>
                      </a:lnTo>
                      <a:lnTo>
                        <a:pt x="552" y="283"/>
                      </a:lnTo>
                      <a:lnTo>
                        <a:pt x="558" y="277"/>
                      </a:lnTo>
                      <a:lnTo>
                        <a:pt x="561" y="269"/>
                      </a:lnTo>
                      <a:lnTo>
                        <a:pt x="565" y="261"/>
                      </a:lnTo>
                      <a:lnTo>
                        <a:pt x="572" y="256"/>
                      </a:lnTo>
                      <a:lnTo>
                        <a:pt x="581" y="259"/>
                      </a:lnTo>
                      <a:lnTo>
                        <a:pt x="590" y="259"/>
                      </a:lnTo>
                      <a:lnTo>
                        <a:pt x="599" y="255"/>
                      </a:lnTo>
                      <a:lnTo>
                        <a:pt x="605" y="249"/>
                      </a:lnTo>
                      <a:lnTo>
                        <a:pt x="608" y="246"/>
                      </a:lnTo>
                      <a:lnTo>
                        <a:pt x="610" y="244"/>
                      </a:lnTo>
                      <a:lnTo>
                        <a:pt x="618" y="239"/>
                      </a:lnTo>
                      <a:lnTo>
                        <a:pt x="628" y="238"/>
                      </a:lnTo>
                      <a:lnTo>
                        <a:pt x="638" y="235"/>
                      </a:lnTo>
                      <a:lnTo>
                        <a:pt x="648" y="234"/>
                      </a:lnTo>
                      <a:lnTo>
                        <a:pt x="650" y="234"/>
                      </a:lnTo>
                      <a:lnTo>
                        <a:pt x="655" y="230"/>
                      </a:lnTo>
                      <a:lnTo>
                        <a:pt x="662" y="225"/>
                      </a:lnTo>
                      <a:lnTo>
                        <a:pt x="671" y="223"/>
                      </a:lnTo>
                      <a:lnTo>
                        <a:pt x="681" y="221"/>
                      </a:lnTo>
                      <a:lnTo>
                        <a:pt x="687" y="215"/>
                      </a:lnTo>
                      <a:lnTo>
                        <a:pt x="691" y="208"/>
                      </a:lnTo>
                      <a:lnTo>
                        <a:pt x="700" y="211"/>
                      </a:lnTo>
                      <a:lnTo>
                        <a:pt x="704" y="218"/>
                      </a:lnTo>
                      <a:lnTo>
                        <a:pt x="716" y="218"/>
                      </a:lnTo>
                      <a:lnTo>
                        <a:pt x="725" y="216"/>
                      </a:lnTo>
                      <a:lnTo>
                        <a:pt x="734" y="213"/>
                      </a:lnTo>
                      <a:lnTo>
                        <a:pt x="741" y="210"/>
                      </a:lnTo>
                      <a:lnTo>
                        <a:pt x="750" y="208"/>
                      </a:lnTo>
                      <a:lnTo>
                        <a:pt x="762" y="208"/>
                      </a:lnTo>
                      <a:lnTo>
                        <a:pt x="771" y="210"/>
                      </a:lnTo>
                      <a:lnTo>
                        <a:pt x="783" y="210"/>
                      </a:lnTo>
                      <a:lnTo>
                        <a:pt x="794" y="209"/>
                      </a:lnTo>
                      <a:lnTo>
                        <a:pt x="801" y="204"/>
                      </a:lnTo>
                      <a:lnTo>
                        <a:pt x="812" y="203"/>
                      </a:lnTo>
                      <a:lnTo>
                        <a:pt x="813" y="205"/>
                      </a:lnTo>
                      <a:lnTo>
                        <a:pt x="818" y="208"/>
                      </a:lnTo>
                      <a:lnTo>
                        <a:pt x="826" y="211"/>
                      </a:lnTo>
                      <a:lnTo>
                        <a:pt x="833" y="207"/>
                      </a:lnTo>
                      <a:lnTo>
                        <a:pt x="841" y="202"/>
                      </a:lnTo>
                      <a:lnTo>
                        <a:pt x="850" y="200"/>
                      </a:lnTo>
                      <a:lnTo>
                        <a:pt x="862" y="200"/>
                      </a:lnTo>
                      <a:lnTo>
                        <a:pt x="869" y="195"/>
                      </a:lnTo>
                      <a:lnTo>
                        <a:pt x="873" y="188"/>
                      </a:lnTo>
                      <a:lnTo>
                        <a:pt x="878" y="182"/>
                      </a:lnTo>
                      <a:lnTo>
                        <a:pt x="881" y="180"/>
                      </a:lnTo>
                      <a:lnTo>
                        <a:pt x="881" y="180"/>
                      </a:lnTo>
                      <a:lnTo>
                        <a:pt x="885" y="177"/>
                      </a:lnTo>
                      <a:lnTo>
                        <a:pt x="893" y="172"/>
                      </a:lnTo>
                      <a:lnTo>
                        <a:pt x="900" y="169"/>
                      </a:lnTo>
                      <a:lnTo>
                        <a:pt x="909" y="166"/>
                      </a:lnTo>
                      <a:lnTo>
                        <a:pt x="919" y="164"/>
                      </a:lnTo>
                      <a:lnTo>
                        <a:pt x="931" y="164"/>
                      </a:lnTo>
                      <a:lnTo>
                        <a:pt x="940" y="166"/>
                      </a:lnTo>
                      <a:lnTo>
                        <a:pt x="949" y="169"/>
                      </a:lnTo>
                      <a:lnTo>
                        <a:pt x="959" y="169"/>
                      </a:lnTo>
                      <a:lnTo>
                        <a:pt x="968" y="166"/>
                      </a:lnTo>
                      <a:lnTo>
                        <a:pt x="978" y="166"/>
                      </a:lnTo>
                      <a:lnTo>
                        <a:pt x="983" y="172"/>
                      </a:lnTo>
                      <a:lnTo>
                        <a:pt x="990" y="178"/>
                      </a:lnTo>
                      <a:lnTo>
                        <a:pt x="998" y="177"/>
                      </a:lnTo>
                      <a:lnTo>
                        <a:pt x="1006" y="176"/>
                      </a:lnTo>
                      <a:lnTo>
                        <a:pt x="1014" y="179"/>
                      </a:lnTo>
                      <a:lnTo>
                        <a:pt x="1024" y="177"/>
                      </a:lnTo>
                      <a:lnTo>
                        <a:pt x="1033" y="175"/>
                      </a:lnTo>
                      <a:lnTo>
                        <a:pt x="1039" y="169"/>
                      </a:lnTo>
                      <a:lnTo>
                        <a:pt x="1046" y="164"/>
                      </a:lnTo>
                      <a:lnTo>
                        <a:pt x="1052" y="159"/>
                      </a:lnTo>
                      <a:lnTo>
                        <a:pt x="1059" y="154"/>
                      </a:lnTo>
                      <a:lnTo>
                        <a:pt x="1063" y="149"/>
                      </a:lnTo>
                      <a:lnTo>
                        <a:pt x="1070" y="145"/>
                      </a:lnTo>
                      <a:lnTo>
                        <a:pt x="1077" y="141"/>
                      </a:lnTo>
                      <a:lnTo>
                        <a:pt x="1087" y="142"/>
                      </a:lnTo>
                      <a:lnTo>
                        <a:pt x="1093" y="148"/>
                      </a:lnTo>
                      <a:lnTo>
                        <a:pt x="1097" y="155"/>
                      </a:lnTo>
                      <a:lnTo>
                        <a:pt x="1106" y="159"/>
                      </a:lnTo>
                      <a:lnTo>
                        <a:pt x="1116" y="160"/>
                      </a:lnTo>
                      <a:lnTo>
                        <a:pt x="1124" y="156"/>
                      </a:lnTo>
                      <a:lnTo>
                        <a:pt x="1134" y="154"/>
                      </a:lnTo>
                      <a:lnTo>
                        <a:pt x="1141" y="159"/>
                      </a:lnTo>
                      <a:lnTo>
                        <a:pt x="1147" y="165"/>
                      </a:lnTo>
                      <a:lnTo>
                        <a:pt x="1153" y="170"/>
                      </a:lnTo>
                      <a:lnTo>
                        <a:pt x="1158" y="176"/>
                      </a:lnTo>
                      <a:lnTo>
                        <a:pt x="1162" y="180"/>
                      </a:lnTo>
                      <a:lnTo>
                        <a:pt x="1162" y="180"/>
                      </a:lnTo>
                      <a:lnTo>
                        <a:pt x="1162" y="180"/>
                      </a:lnTo>
                      <a:lnTo>
                        <a:pt x="1164" y="182"/>
                      </a:lnTo>
                      <a:lnTo>
                        <a:pt x="1169" y="180"/>
                      </a:lnTo>
                      <a:lnTo>
                        <a:pt x="1169" y="180"/>
                      </a:lnTo>
                      <a:lnTo>
                        <a:pt x="1170" y="180"/>
                      </a:lnTo>
                      <a:lnTo>
                        <a:pt x="1173" y="178"/>
                      </a:lnTo>
                      <a:lnTo>
                        <a:pt x="1178" y="172"/>
                      </a:lnTo>
                      <a:lnTo>
                        <a:pt x="1185" y="167"/>
                      </a:lnTo>
                      <a:lnTo>
                        <a:pt x="1195" y="168"/>
                      </a:lnTo>
                      <a:lnTo>
                        <a:pt x="1204" y="168"/>
                      </a:lnTo>
                      <a:lnTo>
                        <a:pt x="1211" y="163"/>
                      </a:lnTo>
                      <a:lnTo>
                        <a:pt x="1219" y="165"/>
                      </a:lnTo>
                      <a:lnTo>
                        <a:pt x="1227" y="169"/>
                      </a:lnTo>
                      <a:lnTo>
                        <a:pt x="1232" y="175"/>
                      </a:lnTo>
                      <a:lnTo>
                        <a:pt x="1243" y="176"/>
                      </a:lnTo>
                      <a:lnTo>
                        <a:pt x="1250" y="172"/>
                      </a:lnTo>
                      <a:lnTo>
                        <a:pt x="1255" y="165"/>
                      </a:lnTo>
                      <a:lnTo>
                        <a:pt x="1258" y="157"/>
                      </a:lnTo>
                      <a:lnTo>
                        <a:pt x="1262" y="148"/>
                      </a:lnTo>
                      <a:lnTo>
                        <a:pt x="1265" y="141"/>
                      </a:lnTo>
                      <a:lnTo>
                        <a:pt x="1268" y="132"/>
                      </a:lnTo>
                      <a:lnTo>
                        <a:pt x="1273" y="126"/>
                      </a:lnTo>
                      <a:lnTo>
                        <a:pt x="1278" y="119"/>
                      </a:lnTo>
                      <a:lnTo>
                        <a:pt x="1283" y="112"/>
                      </a:lnTo>
                      <a:lnTo>
                        <a:pt x="1288" y="105"/>
                      </a:lnTo>
                      <a:lnTo>
                        <a:pt x="1293" y="99"/>
                      </a:lnTo>
                      <a:lnTo>
                        <a:pt x="1298" y="92"/>
                      </a:lnTo>
                      <a:lnTo>
                        <a:pt x="1304" y="87"/>
                      </a:lnTo>
                      <a:lnTo>
                        <a:pt x="1310" y="81"/>
                      </a:lnTo>
                      <a:lnTo>
                        <a:pt x="1316" y="75"/>
                      </a:lnTo>
                      <a:lnTo>
                        <a:pt x="1324" y="72"/>
                      </a:lnTo>
                      <a:lnTo>
                        <a:pt x="1335" y="71"/>
                      </a:lnTo>
                      <a:lnTo>
                        <a:pt x="1346" y="71"/>
                      </a:lnTo>
                      <a:lnTo>
                        <a:pt x="1357" y="72"/>
                      </a:lnTo>
                      <a:lnTo>
                        <a:pt x="1357" y="72"/>
                      </a:lnTo>
                      <a:lnTo>
                        <a:pt x="1365" y="75"/>
                      </a:lnTo>
                      <a:lnTo>
                        <a:pt x="1373" y="77"/>
                      </a:lnTo>
                      <a:lnTo>
                        <a:pt x="1379" y="75"/>
                      </a:lnTo>
                      <a:lnTo>
                        <a:pt x="1389" y="73"/>
                      </a:lnTo>
                      <a:lnTo>
                        <a:pt x="1396" y="68"/>
                      </a:lnTo>
                      <a:lnTo>
                        <a:pt x="1405" y="66"/>
                      </a:lnTo>
                      <a:lnTo>
                        <a:pt x="1415" y="68"/>
                      </a:lnTo>
                      <a:lnTo>
                        <a:pt x="1424" y="68"/>
                      </a:lnTo>
                      <a:lnTo>
                        <a:pt x="1454" y="84"/>
                      </a:lnTo>
                      <a:lnTo>
                        <a:pt x="1462" y="87"/>
                      </a:lnTo>
                      <a:lnTo>
                        <a:pt x="1466" y="87"/>
                      </a:lnTo>
                      <a:lnTo>
                        <a:pt x="1472" y="84"/>
                      </a:lnTo>
                      <a:lnTo>
                        <a:pt x="1479" y="80"/>
                      </a:lnTo>
                      <a:lnTo>
                        <a:pt x="1487" y="74"/>
                      </a:lnTo>
                      <a:lnTo>
                        <a:pt x="1507" y="62"/>
                      </a:lnTo>
                      <a:lnTo>
                        <a:pt x="1518" y="59"/>
                      </a:lnTo>
                      <a:lnTo>
                        <a:pt x="1532" y="56"/>
                      </a:lnTo>
                      <a:lnTo>
                        <a:pt x="1546" y="55"/>
                      </a:lnTo>
                      <a:lnTo>
                        <a:pt x="1563" y="55"/>
                      </a:lnTo>
                      <a:lnTo>
                        <a:pt x="1575" y="56"/>
                      </a:lnTo>
                      <a:lnTo>
                        <a:pt x="1580" y="56"/>
                      </a:lnTo>
                      <a:lnTo>
                        <a:pt x="1584" y="57"/>
                      </a:lnTo>
                      <a:lnTo>
                        <a:pt x="1589" y="55"/>
                      </a:lnTo>
                      <a:lnTo>
                        <a:pt x="1593" y="52"/>
                      </a:lnTo>
                      <a:lnTo>
                        <a:pt x="1598" y="46"/>
                      </a:lnTo>
                      <a:lnTo>
                        <a:pt x="1600" y="43"/>
                      </a:lnTo>
                      <a:lnTo>
                        <a:pt x="1604" y="40"/>
                      </a:lnTo>
                      <a:lnTo>
                        <a:pt x="1608" y="37"/>
                      </a:lnTo>
                      <a:lnTo>
                        <a:pt x="1612" y="33"/>
                      </a:lnTo>
                      <a:lnTo>
                        <a:pt x="1614" y="28"/>
                      </a:lnTo>
                      <a:lnTo>
                        <a:pt x="1616" y="23"/>
                      </a:lnTo>
                      <a:lnTo>
                        <a:pt x="1618" y="18"/>
                      </a:lnTo>
                      <a:lnTo>
                        <a:pt x="1623" y="12"/>
                      </a:lnTo>
                      <a:lnTo>
                        <a:pt x="1626" y="9"/>
                      </a:lnTo>
                      <a:lnTo>
                        <a:pt x="1628" y="7"/>
                      </a:lnTo>
                      <a:lnTo>
                        <a:pt x="1645" y="3"/>
                      </a:lnTo>
                      <a:lnTo>
                        <a:pt x="1647" y="2"/>
                      </a:lnTo>
                      <a:lnTo>
                        <a:pt x="1649" y="1"/>
                      </a:lnTo>
                      <a:lnTo>
                        <a:pt x="1652" y="0"/>
                      </a:lnTo>
                      <a:lnTo>
                        <a:pt x="1654" y="2"/>
                      </a:lnTo>
                      <a:lnTo>
                        <a:pt x="1655" y="4"/>
                      </a:lnTo>
                      <a:lnTo>
                        <a:pt x="1662" y="10"/>
                      </a:lnTo>
                      <a:lnTo>
                        <a:pt x="1663" y="12"/>
                      </a:lnTo>
                      <a:lnTo>
                        <a:pt x="1667" y="15"/>
                      </a:lnTo>
                      <a:lnTo>
                        <a:pt x="1669" y="17"/>
                      </a:lnTo>
                      <a:lnTo>
                        <a:pt x="1674" y="21"/>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29" name="Freeform 14">
                  <a:extLst>
                    <a:ext uri="{FF2B5EF4-FFF2-40B4-BE49-F238E27FC236}">
                      <a16:creationId xmlns:a16="http://schemas.microsoft.com/office/drawing/2014/main" id="{C01DE363-2E80-AC73-F56E-0E8C36F2D336}"/>
                    </a:ext>
                  </a:extLst>
                </p:cNvPr>
                <p:cNvSpPr>
                  <a:spLocks/>
                </p:cNvSpPr>
                <p:nvPr/>
              </p:nvSpPr>
              <p:spPr bwMode="auto">
                <a:xfrm>
                  <a:off x="2027" y="1290"/>
                  <a:ext cx="860" cy="1010"/>
                </a:xfrm>
                <a:custGeom>
                  <a:avLst/>
                  <a:gdLst>
                    <a:gd name="T0" fmla="*/ 1794 w 2371"/>
                    <a:gd name="T1" fmla="*/ 525 h 2784"/>
                    <a:gd name="T2" fmla="*/ 1780 w 2371"/>
                    <a:gd name="T3" fmla="*/ 660 h 2784"/>
                    <a:gd name="T4" fmla="*/ 2001 w 2371"/>
                    <a:gd name="T5" fmla="*/ 890 h 2784"/>
                    <a:gd name="T6" fmla="*/ 2039 w 2371"/>
                    <a:gd name="T7" fmla="*/ 943 h 2784"/>
                    <a:gd name="T8" fmla="*/ 1940 w 2371"/>
                    <a:gd name="T9" fmla="*/ 1007 h 2784"/>
                    <a:gd name="T10" fmla="*/ 1750 w 2371"/>
                    <a:gd name="T11" fmla="*/ 1119 h 2784"/>
                    <a:gd name="T12" fmla="*/ 1784 w 2371"/>
                    <a:gd name="T13" fmla="*/ 1209 h 2784"/>
                    <a:gd name="T14" fmla="*/ 1821 w 2371"/>
                    <a:gd name="T15" fmla="*/ 1263 h 2784"/>
                    <a:gd name="T16" fmla="*/ 1819 w 2371"/>
                    <a:gd name="T17" fmla="*/ 1308 h 2784"/>
                    <a:gd name="T18" fmla="*/ 1841 w 2371"/>
                    <a:gd name="T19" fmla="*/ 1445 h 2784"/>
                    <a:gd name="T20" fmla="*/ 1857 w 2371"/>
                    <a:gd name="T21" fmla="*/ 1538 h 2784"/>
                    <a:gd name="T22" fmla="*/ 1860 w 2371"/>
                    <a:gd name="T23" fmla="*/ 1582 h 2784"/>
                    <a:gd name="T24" fmla="*/ 1908 w 2371"/>
                    <a:gd name="T25" fmla="*/ 1607 h 2784"/>
                    <a:gd name="T26" fmla="*/ 1921 w 2371"/>
                    <a:gd name="T27" fmla="*/ 1653 h 2784"/>
                    <a:gd name="T28" fmla="*/ 1985 w 2371"/>
                    <a:gd name="T29" fmla="*/ 1649 h 2784"/>
                    <a:gd name="T30" fmla="*/ 1989 w 2371"/>
                    <a:gd name="T31" fmla="*/ 1705 h 2784"/>
                    <a:gd name="T32" fmla="*/ 2004 w 2371"/>
                    <a:gd name="T33" fmla="*/ 1728 h 2784"/>
                    <a:gd name="T34" fmla="*/ 2035 w 2371"/>
                    <a:gd name="T35" fmla="*/ 1806 h 2784"/>
                    <a:gd name="T36" fmla="*/ 2041 w 2371"/>
                    <a:gd name="T37" fmla="*/ 1865 h 2784"/>
                    <a:gd name="T38" fmla="*/ 2041 w 2371"/>
                    <a:gd name="T39" fmla="*/ 1937 h 2784"/>
                    <a:gd name="T40" fmla="*/ 2078 w 2371"/>
                    <a:gd name="T41" fmla="*/ 1987 h 2784"/>
                    <a:gd name="T42" fmla="*/ 2207 w 2371"/>
                    <a:gd name="T43" fmla="*/ 2038 h 2784"/>
                    <a:gd name="T44" fmla="*/ 2249 w 2371"/>
                    <a:gd name="T45" fmla="*/ 2050 h 2784"/>
                    <a:gd name="T46" fmla="*/ 2271 w 2371"/>
                    <a:gd name="T47" fmla="*/ 2080 h 2784"/>
                    <a:gd name="T48" fmla="*/ 2269 w 2371"/>
                    <a:gd name="T49" fmla="*/ 2115 h 2784"/>
                    <a:gd name="T50" fmla="*/ 2292 w 2371"/>
                    <a:gd name="T51" fmla="*/ 2133 h 2784"/>
                    <a:gd name="T52" fmla="*/ 2343 w 2371"/>
                    <a:gd name="T53" fmla="*/ 2168 h 2784"/>
                    <a:gd name="T54" fmla="*/ 2356 w 2371"/>
                    <a:gd name="T55" fmla="*/ 2310 h 2784"/>
                    <a:gd name="T56" fmla="*/ 2229 w 2371"/>
                    <a:gd name="T57" fmla="*/ 2262 h 2784"/>
                    <a:gd name="T58" fmla="*/ 2005 w 2371"/>
                    <a:gd name="T59" fmla="*/ 2322 h 2784"/>
                    <a:gd name="T60" fmla="*/ 1797 w 2371"/>
                    <a:gd name="T61" fmla="*/ 2380 h 2784"/>
                    <a:gd name="T62" fmla="*/ 1750 w 2371"/>
                    <a:gd name="T63" fmla="*/ 2442 h 2784"/>
                    <a:gd name="T64" fmla="*/ 1637 w 2371"/>
                    <a:gd name="T65" fmla="*/ 2555 h 2784"/>
                    <a:gd name="T66" fmla="*/ 1680 w 2371"/>
                    <a:gd name="T67" fmla="*/ 2652 h 2784"/>
                    <a:gd name="T68" fmla="*/ 1621 w 2371"/>
                    <a:gd name="T69" fmla="*/ 2672 h 2784"/>
                    <a:gd name="T70" fmla="*/ 1524 w 2371"/>
                    <a:gd name="T71" fmla="*/ 2637 h 2784"/>
                    <a:gd name="T72" fmla="*/ 1435 w 2371"/>
                    <a:gd name="T73" fmla="*/ 2660 h 2784"/>
                    <a:gd name="T74" fmla="*/ 1324 w 2371"/>
                    <a:gd name="T75" fmla="*/ 2645 h 2784"/>
                    <a:gd name="T76" fmla="*/ 790 w 2371"/>
                    <a:gd name="T77" fmla="*/ 2695 h 2784"/>
                    <a:gd name="T78" fmla="*/ 845 w 2371"/>
                    <a:gd name="T79" fmla="*/ 2640 h 2784"/>
                    <a:gd name="T80" fmla="*/ 715 w 2371"/>
                    <a:gd name="T81" fmla="*/ 2658 h 2784"/>
                    <a:gd name="T82" fmla="*/ 764 w 2371"/>
                    <a:gd name="T83" fmla="*/ 2491 h 2784"/>
                    <a:gd name="T84" fmla="*/ 669 w 2371"/>
                    <a:gd name="T85" fmla="*/ 2415 h 2784"/>
                    <a:gd name="T86" fmla="*/ 471 w 2371"/>
                    <a:gd name="T87" fmla="*/ 2506 h 2784"/>
                    <a:gd name="T88" fmla="*/ 378 w 2371"/>
                    <a:gd name="T89" fmla="*/ 2479 h 2784"/>
                    <a:gd name="T90" fmla="*/ 382 w 2371"/>
                    <a:gd name="T91" fmla="*/ 2288 h 2784"/>
                    <a:gd name="T92" fmla="*/ 426 w 2371"/>
                    <a:gd name="T93" fmla="*/ 2166 h 2784"/>
                    <a:gd name="T94" fmla="*/ 429 w 2371"/>
                    <a:gd name="T95" fmla="*/ 1941 h 2784"/>
                    <a:gd name="T96" fmla="*/ 652 w 2371"/>
                    <a:gd name="T97" fmla="*/ 1919 h 2784"/>
                    <a:gd name="T98" fmla="*/ 713 w 2371"/>
                    <a:gd name="T99" fmla="*/ 1840 h 2784"/>
                    <a:gd name="T100" fmla="*/ 790 w 2371"/>
                    <a:gd name="T101" fmla="*/ 1744 h 2784"/>
                    <a:gd name="T102" fmla="*/ 726 w 2371"/>
                    <a:gd name="T103" fmla="*/ 1617 h 2784"/>
                    <a:gd name="T104" fmla="*/ 574 w 2371"/>
                    <a:gd name="T105" fmla="*/ 1620 h 2784"/>
                    <a:gd name="T106" fmla="*/ 524 w 2371"/>
                    <a:gd name="T107" fmla="*/ 1525 h 2784"/>
                    <a:gd name="T108" fmla="*/ 463 w 2371"/>
                    <a:gd name="T109" fmla="*/ 1347 h 2784"/>
                    <a:gd name="T110" fmla="*/ 404 w 2371"/>
                    <a:gd name="T111" fmla="*/ 1281 h 2784"/>
                    <a:gd name="T112" fmla="*/ 160 w 2371"/>
                    <a:gd name="T113" fmla="*/ 1234 h 2784"/>
                    <a:gd name="T114" fmla="*/ 78 w 2371"/>
                    <a:gd name="T115" fmla="*/ 1171 h 2784"/>
                    <a:gd name="T116" fmla="*/ 85 w 2371"/>
                    <a:gd name="T117" fmla="*/ 886 h 2784"/>
                    <a:gd name="T118" fmla="*/ 194 w 2371"/>
                    <a:gd name="T119" fmla="*/ 479 h 2784"/>
                    <a:gd name="T120" fmla="*/ 540 w 2371"/>
                    <a:gd name="T121" fmla="*/ 181 h 2784"/>
                    <a:gd name="T122" fmla="*/ 1069 w 2371"/>
                    <a:gd name="T123" fmla="*/ 69 h 2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71" h="2784">
                      <a:moveTo>
                        <a:pt x="1413" y="226"/>
                      </a:moveTo>
                      <a:lnTo>
                        <a:pt x="1445" y="252"/>
                      </a:lnTo>
                      <a:lnTo>
                        <a:pt x="1507" y="306"/>
                      </a:lnTo>
                      <a:lnTo>
                        <a:pt x="1538" y="332"/>
                      </a:lnTo>
                      <a:lnTo>
                        <a:pt x="1553" y="346"/>
                      </a:lnTo>
                      <a:lnTo>
                        <a:pt x="1592" y="381"/>
                      </a:lnTo>
                      <a:lnTo>
                        <a:pt x="1638" y="419"/>
                      </a:lnTo>
                      <a:lnTo>
                        <a:pt x="1740" y="467"/>
                      </a:lnTo>
                      <a:lnTo>
                        <a:pt x="1807" y="474"/>
                      </a:lnTo>
                      <a:lnTo>
                        <a:pt x="1811" y="478"/>
                      </a:lnTo>
                      <a:lnTo>
                        <a:pt x="1812" y="483"/>
                      </a:lnTo>
                      <a:lnTo>
                        <a:pt x="1813" y="495"/>
                      </a:lnTo>
                      <a:lnTo>
                        <a:pt x="1813" y="505"/>
                      </a:lnTo>
                      <a:lnTo>
                        <a:pt x="1800" y="514"/>
                      </a:lnTo>
                      <a:lnTo>
                        <a:pt x="1798" y="516"/>
                      </a:lnTo>
                      <a:lnTo>
                        <a:pt x="1798" y="518"/>
                      </a:lnTo>
                      <a:lnTo>
                        <a:pt x="1797" y="521"/>
                      </a:lnTo>
                      <a:lnTo>
                        <a:pt x="1797" y="523"/>
                      </a:lnTo>
                      <a:lnTo>
                        <a:pt x="1794" y="525"/>
                      </a:lnTo>
                      <a:lnTo>
                        <a:pt x="1787" y="531"/>
                      </a:lnTo>
                      <a:lnTo>
                        <a:pt x="1781" y="538"/>
                      </a:lnTo>
                      <a:lnTo>
                        <a:pt x="1778" y="544"/>
                      </a:lnTo>
                      <a:lnTo>
                        <a:pt x="1776" y="548"/>
                      </a:lnTo>
                      <a:lnTo>
                        <a:pt x="1773" y="555"/>
                      </a:lnTo>
                      <a:lnTo>
                        <a:pt x="1771" y="562"/>
                      </a:lnTo>
                      <a:lnTo>
                        <a:pt x="1771" y="566"/>
                      </a:lnTo>
                      <a:lnTo>
                        <a:pt x="1771" y="570"/>
                      </a:lnTo>
                      <a:lnTo>
                        <a:pt x="1772" y="573"/>
                      </a:lnTo>
                      <a:lnTo>
                        <a:pt x="1775" y="580"/>
                      </a:lnTo>
                      <a:lnTo>
                        <a:pt x="1774" y="583"/>
                      </a:lnTo>
                      <a:lnTo>
                        <a:pt x="1771" y="588"/>
                      </a:lnTo>
                      <a:lnTo>
                        <a:pt x="1768" y="593"/>
                      </a:lnTo>
                      <a:lnTo>
                        <a:pt x="1766" y="599"/>
                      </a:lnTo>
                      <a:lnTo>
                        <a:pt x="1766" y="605"/>
                      </a:lnTo>
                      <a:lnTo>
                        <a:pt x="1767" y="613"/>
                      </a:lnTo>
                      <a:lnTo>
                        <a:pt x="1769" y="623"/>
                      </a:lnTo>
                      <a:lnTo>
                        <a:pt x="1774" y="640"/>
                      </a:lnTo>
                      <a:lnTo>
                        <a:pt x="1780" y="660"/>
                      </a:lnTo>
                      <a:lnTo>
                        <a:pt x="1783" y="669"/>
                      </a:lnTo>
                      <a:lnTo>
                        <a:pt x="1788" y="676"/>
                      </a:lnTo>
                      <a:lnTo>
                        <a:pt x="1796" y="683"/>
                      </a:lnTo>
                      <a:lnTo>
                        <a:pt x="1803" y="688"/>
                      </a:lnTo>
                      <a:lnTo>
                        <a:pt x="1813" y="698"/>
                      </a:lnTo>
                      <a:lnTo>
                        <a:pt x="1825" y="709"/>
                      </a:lnTo>
                      <a:lnTo>
                        <a:pt x="1838" y="722"/>
                      </a:lnTo>
                      <a:lnTo>
                        <a:pt x="1846" y="729"/>
                      </a:lnTo>
                      <a:lnTo>
                        <a:pt x="1858" y="741"/>
                      </a:lnTo>
                      <a:lnTo>
                        <a:pt x="1889" y="772"/>
                      </a:lnTo>
                      <a:lnTo>
                        <a:pt x="1918" y="801"/>
                      </a:lnTo>
                      <a:lnTo>
                        <a:pt x="1937" y="821"/>
                      </a:lnTo>
                      <a:lnTo>
                        <a:pt x="1966" y="848"/>
                      </a:lnTo>
                      <a:lnTo>
                        <a:pt x="1983" y="863"/>
                      </a:lnTo>
                      <a:lnTo>
                        <a:pt x="1995" y="874"/>
                      </a:lnTo>
                      <a:lnTo>
                        <a:pt x="1995" y="878"/>
                      </a:lnTo>
                      <a:lnTo>
                        <a:pt x="1996" y="881"/>
                      </a:lnTo>
                      <a:lnTo>
                        <a:pt x="1997" y="884"/>
                      </a:lnTo>
                      <a:lnTo>
                        <a:pt x="2001" y="890"/>
                      </a:lnTo>
                      <a:lnTo>
                        <a:pt x="2001" y="892"/>
                      </a:lnTo>
                      <a:lnTo>
                        <a:pt x="2005" y="895"/>
                      </a:lnTo>
                      <a:lnTo>
                        <a:pt x="2012" y="898"/>
                      </a:lnTo>
                      <a:lnTo>
                        <a:pt x="2019" y="901"/>
                      </a:lnTo>
                      <a:lnTo>
                        <a:pt x="2024" y="904"/>
                      </a:lnTo>
                      <a:lnTo>
                        <a:pt x="2028" y="908"/>
                      </a:lnTo>
                      <a:lnTo>
                        <a:pt x="2031" y="910"/>
                      </a:lnTo>
                      <a:lnTo>
                        <a:pt x="2032" y="914"/>
                      </a:lnTo>
                      <a:lnTo>
                        <a:pt x="2032" y="917"/>
                      </a:lnTo>
                      <a:lnTo>
                        <a:pt x="2033" y="919"/>
                      </a:lnTo>
                      <a:lnTo>
                        <a:pt x="2033" y="921"/>
                      </a:lnTo>
                      <a:lnTo>
                        <a:pt x="2033" y="923"/>
                      </a:lnTo>
                      <a:lnTo>
                        <a:pt x="2032" y="925"/>
                      </a:lnTo>
                      <a:lnTo>
                        <a:pt x="2032" y="926"/>
                      </a:lnTo>
                      <a:lnTo>
                        <a:pt x="2033" y="929"/>
                      </a:lnTo>
                      <a:lnTo>
                        <a:pt x="2035" y="934"/>
                      </a:lnTo>
                      <a:lnTo>
                        <a:pt x="2036" y="938"/>
                      </a:lnTo>
                      <a:lnTo>
                        <a:pt x="2037" y="941"/>
                      </a:lnTo>
                      <a:lnTo>
                        <a:pt x="2039" y="943"/>
                      </a:lnTo>
                      <a:lnTo>
                        <a:pt x="2041" y="944"/>
                      </a:lnTo>
                      <a:lnTo>
                        <a:pt x="2043" y="945"/>
                      </a:lnTo>
                      <a:lnTo>
                        <a:pt x="2043" y="946"/>
                      </a:lnTo>
                      <a:lnTo>
                        <a:pt x="2040" y="949"/>
                      </a:lnTo>
                      <a:lnTo>
                        <a:pt x="2035" y="954"/>
                      </a:lnTo>
                      <a:lnTo>
                        <a:pt x="2034" y="957"/>
                      </a:lnTo>
                      <a:lnTo>
                        <a:pt x="2034" y="960"/>
                      </a:lnTo>
                      <a:lnTo>
                        <a:pt x="2033" y="965"/>
                      </a:lnTo>
                      <a:lnTo>
                        <a:pt x="2032" y="970"/>
                      </a:lnTo>
                      <a:lnTo>
                        <a:pt x="2030" y="975"/>
                      </a:lnTo>
                      <a:lnTo>
                        <a:pt x="2026" y="981"/>
                      </a:lnTo>
                      <a:lnTo>
                        <a:pt x="2020" y="985"/>
                      </a:lnTo>
                      <a:lnTo>
                        <a:pt x="2011" y="988"/>
                      </a:lnTo>
                      <a:lnTo>
                        <a:pt x="2003" y="990"/>
                      </a:lnTo>
                      <a:lnTo>
                        <a:pt x="1987" y="990"/>
                      </a:lnTo>
                      <a:lnTo>
                        <a:pt x="1972" y="989"/>
                      </a:lnTo>
                      <a:lnTo>
                        <a:pt x="1962" y="991"/>
                      </a:lnTo>
                      <a:lnTo>
                        <a:pt x="1953" y="995"/>
                      </a:lnTo>
                      <a:lnTo>
                        <a:pt x="1940" y="1007"/>
                      </a:lnTo>
                      <a:lnTo>
                        <a:pt x="1928" y="1019"/>
                      </a:lnTo>
                      <a:lnTo>
                        <a:pt x="1916" y="1029"/>
                      </a:lnTo>
                      <a:lnTo>
                        <a:pt x="1908" y="1033"/>
                      </a:lnTo>
                      <a:lnTo>
                        <a:pt x="1904" y="1034"/>
                      </a:lnTo>
                      <a:lnTo>
                        <a:pt x="1898" y="1033"/>
                      </a:lnTo>
                      <a:lnTo>
                        <a:pt x="1892" y="1032"/>
                      </a:lnTo>
                      <a:lnTo>
                        <a:pt x="1887" y="1030"/>
                      </a:lnTo>
                      <a:lnTo>
                        <a:pt x="1882" y="1030"/>
                      </a:lnTo>
                      <a:lnTo>
                        <a:pt x="1873" y="1033"/>
                      </a:lnTo>
                      <a:lnTo>
                        <a:pt x="1860" y="1039"/>
                      </a:lnTo>
                      <a:lnTo>
                        <a:pt x="1845" y="1049"/>
                      </a:lnTo>
                      <a:lnTo>
                        <a:pt x="1823" y="1063"/>
                      </a:lnTo>
                      <a:lnTo>
                        <a:pt x="1806" y="1075"/>
                      </a:lnTo>
                      <a:lnTo>
                        <a:pt x="1780" y="1092"/>
                      </a:lnTo>
                      <a:lnTo>
                        <a:pt x="1767" y="1102"/>
                      </a:lnTo>
                      <a:lnTo>
                        <a:pt x="1757" y="1109"/>
                      </a:lnTo>
                      <a:lnTo>
                        <a:pt x="1754" y="1113"/>
                      </a:lnTo>
                      <a:lnTo>
                        <a:pt x="1751" y="1116"/>
                      </a:lnTo>
                      <a:lnTo>
                        <a:pt x="1750" y="1119"/>
                      </a:lnTo>
                      <a:lnTo>
                        <a:pt x="1750" y="1123"/>
                      </a:lnTo>
                      <a:lnTo>
                        <a:pt x="1751" y="1128"/>
                      </a:lnTo>
                      <a:lnTo>
                        <a:pt x="1754" y="1136"/>
                      </a:lnTo>
                      <a:lnTo>
                        <a:pt x="1756" y="1140"/>
                      </a:lnTo>
                      <a:lnTo>
                        <a:pt x="1758" y="1144"/>
                      </a:lnTo>
                      <a:lnTo>
                        <a:pt x="1759" y="1148"/>
                      </a:lnTo>
                      <a:lnTo>
                        <a:pt x="1759" y="1152"/>
                      </a:lnTo>
                      <a:lnTo>
                        <a:pt x="1758" y="1158"/>
                      </a:lnTo>
                      <a:lnTo>
                        <a:pt x="1759" y="1165"/>
                      </a:lnTo>
                      <a:lnTo>
                        <a:pt x="1761" y="1175"/>
                      </a:lnTo>
                      <a:lnTo>
                        <a:pt x="1760" y="1184"/>
                      </a:lnTo>
                      <a:lnTo>
                        <a:pt x="1761" y="1187"/>
                      </a:lnTo>
                      <a:lnTo>
                        <a:pt x="1763" y="1189"/>
                      </a:lnTo>
                      <a:lnTo>
                        <a:pt x="1764" y="1191"/>
                      </a:lnTo>
                      <a:lnTo>
                        <a:pt x="1771" y="1198"/>
                      </a:lnTo>
                      <a:lnTo>
                        <a:pt x="1778" y="1205"/>
                      </a:lnTo>
                      <a:lnTo>
                        <a:pt x="1779" y="1207"/>
                      </a:lnTo>
                      <a:lnTo>
                        <a:pt x="1782" y="1208"/>
                      </a:lnTo>
                      <a:lnTo>
                        <a:pt x="1784" y="1209"/>
                      </a:lnTo>
                      <a:lnTo>
                        <a:pt x="1787" y="1211"/>
                      </a:lnTo>
                      <a:lnTo>
                        <a:pt x="1789" y="1213"/>
                      </a:lnTo>
                      <a:lnTo>
                        <a:pt x="1792" y="1218"/>
                      </a:lnTo>
                      <a:lnTo>
                        <a:pt x="1794" y="1224"/>
                      </a:lnTo>
                      <a:lnTo>
                        <a:pt x="1795" y="1226"/>
                      </a:lnTo>
                      <a:lnTo>
                        <a:pt x="1796" y="1228"/>
                      </a:lnTo>
                      <a:lnTo>
                        <a:pt x="1799" y="1231"/>
                      </a:lnTo>
                      <a:lnTo>
                        <a:pt x="1803" y="1235"/>
                      </a:lnTo>
                      <a:lnTo>
                        <a:pt x="1812" y="1240"/>
                      </a:lnTo>
                      <a:lnTo>
                        <a:pt x="1814" y="1242"/>
                      </a:lnTo>
                      <a:lnTo>
                        <a:pt x="1817" y="1244"/>
                      </a:lnTo>
                      <a:lnTo>
                        <a:pt x="1819" y="1246"/>
                      </a:lnTo>
                      <a:lnTo>
                        <a:pt x="1820" y="1248"/>
                      </a:lnTo>
                      <a:lnTo>
                        <a:pt x="1822" y="1251"/>
                      </a:lnTo>
                      <a:lnTo>
                        <a:pt x="1823" y="1255"/>
                      </a:lnTo>
                      <a:lnTo>
                        <a:pt x="1823" y="1258"/>
                      </a:lnTo>
                      <a:lnTo>
                        <a:pt x="1824" y="1260"/>
                      </a:lnTo>
                      <a:lnTo>
                        <a:pt x="1826" y="1261"/>
                      </a:lnTo>
                      <a:lnTo>
                        <a:pt x="1821" y="1263"/>
                      </a:lnTo>
                      <a:lnTo>
                        <a:pt x="1818" y="1265"/>
                      </a:lnTo>
                      <a:lnTo>
                        <a:pt x="1816" y="1267"/>
                      </a:lnTo>
                      <a:lnTo>
                        <a:pt x="1814" y="1268"/>
                      </a:lnTo>
                      <a:lnTo>
                        <a:pt x="1809" y="1269"/>
                      </a:lnTo>
                      <a:lnTo>
                        <a:pt x="1806" y="1270"/>
                      </a:lnTo>
                      <a:lnTo>
                        <a:pt x="1803" y="1273"/>
                      </a:lnTo>
                      <a:lnTo>
                        <a:pt x="1800" y="1277"/>
                      </a:lnTo>
                      <a:lnTo>
                        <a:pt x="1798" y="1279"/>
                      </a:lnTo>
                      <a:lnTo>
                        <a:pt x="1796" y="1283"/>
                      </a:lnTo>
                      <a:lnTo>
                        <a:pt x="1798" y="1289"/>
                      </a:lnTo>
                      <a:lnTo>
                        <a:pt x="1801" y="1293"/>
                      </a:lnTo>
                      <a:lnTo>
                        <a:pt x="1802" y="1297"/>
                      </a:lnTo>
                      <a:lnTo>
                        <a:pt x="1804" y="1300"/>
                      </a:lnTo>
                      <a:lnTo>
                        <a:pt x="1805" y="1302"/>
                      </a:lnTo>
                      <a:lnTo>
                        <a:pt x="1807" y="1304"/>
                      </a:lnTo>
                      <a:lnTo>
                        <a:pt x="1810" y="1305"/>
                      </a:lnTo>
                      <a:lnTo>
                        <a:pt x="1814" y="1307"/>
                      </a:lnTo>
                      <a:lnTo>
                        <a:pt x="1817" y="1308"/>
                      </a:lnTo>
                      <a:lnTo>
                        <a:pt x="1819" y="1308"/>
                      </a:lnTo>
                      <a:lnTo>
                        <a:pt x="1821" y="1309"/>
                      </a:lnTo>
                      <a:lnTo>
                        <a:pt x="1824" y="1311"/>
                      </a:lnTo>
                      <a:lnTo>
                        <a:pt x="1825" y="1312"/>
                      </a:lnTo>
                      <a:lnTo>
                        <a:pt x="1827" y="1312"/>
                      </a:lnTo>
                      <a:lnTo>
                        <a:pt x="1828" y="1314"/>
                      </a:lnTo>
                      <a:lnTo>
                        <a:pt x="1832" y="1327"/>
                      </a:lnTo>
                      <a:lnTo>
                        <a:pt x="1836" y="1341"/>
                      </a:lnTo>
                      <a:lnTo>
                        <a:pt x="1839" y="1354"/>
                      </a:lnTo>
                      <a:lnTo>
                        <a:pt x="1841" y="1362"/>
                      </a:lnTo>
                      <a:lnTo>
                        <a:pt x="1842" y="1368"/>
                      </a:lnTo>
                      <a:lnTo>
                        <a:pt x="1841" y="1374"/>
                      </a:lnTo>
                      <a:lnTo>
                        <a:pt x="1836" y="1385"/>
                      </a:lnTo>
                      <a:lnTo>
                        <a:pt x="1829" y="1395"/>
                      </a:lnTo>
                      <a:lnTo>
                        <a:pt x="1826" y="1403"/>
                      </a:lnTo>
                      <a:lnTo>
                        <a:pt x="1825" y="1412"/>
                      </a:lnTo>
                      <a:lnTo>
                        <a:pt x="1828" y="1421"/>
                      </a:lnTo>
                      <a:lnTo>
                        <a:pt x="1832" y="1430"/>
                      </a:lnTo>
                      <a:lnTo>
                        <a:pt x="1837" y="1439"/>
                      </a:lnTo>
                      <a:lnTo>
                        <a:pt x="1841" y="1445"/>
                      </a:lnTo>
                      <a:lnTo>
                        <a:pt x="1842" y="1447"/>
                      </a:lnTo>
                      <a:lnTo>
                        <a:pt x="1844" y="1452"/>
                      </a:lnTo>
                      <a:lnTo>
                        <a:pt x="1844" y="1462"/>
                      </a:lnTo>
                      <a:lnTo>
                        <a:pt x="1841" y="1473"/>
                      </a:lnTo>
                      <a:lnTo>
                        <a:pt x="1840" y="1483"/>
                      </a:lnTo>
                      <a:lnTo>
                        <a:pt x="1842" y="1488"/>
                      </a:lnTo>
                      <a:lnTo>
                        <a:pt x="1841" y="1495"/>
                      </a:lnTo>
                      <a:lnTo>
                        <a:pt x="1845" y="1499"/>
                      </a:lnTo>
                      <a:lnTo>
                        <a:pt x="1847" y="1502"/>
                      </a:lnTo>
                      <a:lnTo>
                        <a:pt x="1850" y="1507"/>
                      </a:lnTo>
                      <a:lnTo>
                        <a:pt x="1853" y="1510"/>
                      </a:lnTo>
                      <a:lnTo>
                        <a:pt x="1855" y="1513"/>
                      </a:lnTo>
                      <a:lnTo>
                        <a:pt x="1857" y="1516"/>
                      </a:lnTo>
                      <a:lnTo>
                        <a:pt x="1859" y="1519"/>
                      </a:lnTo>
                      <a:lnTo>
                        <a:pt x="1860" y="1521"/>
                      </a:lnTo>
                      <a:lnTo>
                        <a:pt x="1860" y="1523"/>
                      </a:lnTo>
                      <a:lnTo>
                        <a:pt x="1860" y="1526"/>
                      </a:lnTo>
                      <a:lnTo>
                        <a:pt x="1858" y="1534"/>
                      </a:lnTo>
                      <a:lnTo>
                        <a:pt x="1857" y="1538"/>
                      </a:lnTo>
                      <a:lnTo>
                        <a:pt x="1857" y="1540"/>
                      </a:lnTo>
                      <a:lnTo>
                        <a:pt x="1858" y="1541"/>
                      </a:lnTo>
                      <a:lnTo>
                        <a:pt x="1859" y="1543"/>
                      </a:lnTo>
                      <a:lnTo>
                        <a:pt x="1861" y="1545"/>
                      </a:lnTo>
                      <a:lnTo>
                        <a:pt x="1863" y="1547"/>
                      </a:lnTo>
                      <a:lnTo>
                        <a:pt x="1863" y="1548"/>
                      </a:lnTo>
                      <a:lnTo>
                        <a:pt x="1863" y="1550"/>
                      </a:lnTo>
                      <a:lnTo>
                        <a:pt x="1862" y="1552"/>
                      </a:lnTo>
                      <a:lnTo>
                        <a:pt x="1858" y="1554"/>
                      </a:lnTo>
                      <a:lnTo>
                        <a:pt x="1855" y="1556"/>
                      </a:lnTo>
                      <a:lnTo>
                        <a:pt x="1852" y="1558"/>
                      </a:lnTo>
                      <a:lnTo>
                        <a:pt x="1851" y="1559"/>
                      </a:lnTo>
                      <a:lnTo>
                        <a:pt x="1851" y="1563"/>
                      </a:lnTo>
                      <a:lnTo>
                        <a:pt x="1852" y="1569"/>
                      </a:lnTo>
                      <a:lnTo>
                        <a:pt x="1854" y="1573"/>
                      </a:lnTo>
                      <a:lnTo>
                        <a:pt x="1855" y="1576"/>
                      </a:lnTo>
                      <a:lnTo>
                        <a:pt x="1855" y="1579"/>
                      </a:lnTo>
                      <a:lnTo>
                        <a:pt x="1857" y="1580"/>
                      </a:lnTo>
                      <a:lnTo>
                        <a:pt x="1860" y="1582"/>
                      </a:lnTo>
                      <a:lnTo>
                        <a:pt x="1864" y="1583"/>
                      </a:lnTo>
                      <a:lnTo>
                        <a:pt x="1867" y="1585"/>
                      </a:lnTo>
                      <a:lnTo>
                        <a:pt x="1871" y="1585"/>
                      </a:lnTo>
                      <a:lnTo>
                        <a:pt x="1875" y="1585"/>
                      </a:lnTo>
                      <a:lnTo>
                        <a:pt x="1877" y="1586"/>
                      </a:lnTo>
                      <a:lnTo>
                        <a:pt x="1880" y="1587"/>
                      </a:lnTo>
                      <a:lnTo>
                        <a:pt x="1881" y="1588"/>
                      </a:lnTo>
                      <a:lnTo>
                        <a:pt x="1883" y="1588"/>
                      </a:lnTo>
                      <a:lnTo>
                        <a:pt x="1884" y="1588"/>
                      </a:lnTo>
                      <a:lnTo>
                        <a:pt x="1888" y="1590"/>
                      </a:lnTo>
                      <a:lnTo>
                        <a:pt x="1892" y="1591"/>
                      </a:lnTo>
                      <a:lnTo>
                        <a:pt x="1897" y="1593"/>
                      </a:lnTo>
                      <a:lnTo>
                        <a:pt x="1900" y="1595"/>
                      </a:lnTo>
                      <a:lnTo>
                        <a:pt x="1901" y="1598"/>
                      </a:lnTo>
                      <a:lnTo>
                        <a:pt x="1902" y="1601"/>
                      </a:lnTo>
                      <a:lnTo>
                        <a:pt x="1904" y="1602"/>
                      </a:lnTo>
                      <a:lnTo>
                        <a:pt x="1905" y="1603"/>
                      </a:lnTo>
                      <a:lnTo>
                        <a:pt x="1907" y="1605"/>
                      </a:lnTo>
                      <a:lnTo>
                        <a:pt x="1908" y="1607"/>
                      </a:lnTo>
                      <a:lnTo>
                        <a:pt x="1909" y="1609"/>
                      </a:lnTo>
                      <a:lnTo>
                        <a:pt x="1912" y="1611"/>
                      </a:lnTo>
                      <a:lnTo>
                        <a:pt x="1913" y="1611"/>
                      </a:lnTo>
                      <a:lnTo>
                        <a:pt x="1915" y="1613"/>
                      </a:lnTo>
                      <a:lnTo>
                        <a:pt x="1916" y="1615"/>
                      </a:lnTo>
                      <a:lnTo>
                        <a:pt x="1919" y="1619"/>
                      </a:lnTo>
                      <a:lnTo>
                        <a:pt x="1920" y="1623"/>
                      </a:lnTo>
                      <a:lnTo>
                        <a:pt x="1921" y="1626"/>
                      </a:lnTo>
                      <a:lnTo>
                        <a:pt x="1921" y="1630"/>
                      </a:lnTo>
                      <a:lnTo>
                        <a:pt x="1921" y="1633"/>
                      </a:lnTo>
                      <a:lnTo>
                        <a:pt x="1922" y="1637"/>
                      </a:lnTo>
                      <a:lnTo>
                        <a:pt x="1921" y="1639"/>
                      </a:lnTo>
                      <a:lnTo>
                        <a:pt x="1921" y="1640"/>
                      </a:lnTo>
                      <a:lnTo>
                        <a:pt x="1919" y="1644"/>
                      </a:lnTo>
                      <a:lnTo>
                        <a:pt x="1919" y="1645"/>
                      </a:lnTo>
                      <a:lnTo>
                        <a:pt x="1919" y="1648"/>
                      </a:lnTo>
                      <a:lnTo>
                        <a:pt x="1920" y="1650"/>
                      </a:lnTo>
                      <a:lnTo>
                        <a:pt x="1920" y="1652"/>
                      </a:lnTo>
                      <a:lnTo>
                        <a:pt x="1921" y="1653"/>
                      </a:lnTo>
                      <a:lnTo>
                        <a:pt x="1924" y="1655"/>
                      </a:lnTo>
                      <a:lnTo>
                        <a:pt x="1925" y="1657"/>
                      </a:lnTo>
                      <a:lnTo>
                        <a:pt x="1928" y="1660"/>
                      </a:lnTo>
                      <a:lnTo>
                        <a:pt x="1932" y="1661"/>
                      </a:lnTo>
                      <a:lnTo>
                        <a:pt x="1932" y="1659"/>
                      </a:lnTo>
                      <a:lnTo>
                        <a:pt x="1935" y="1658"/>
                      </a:lnTo>
                      <a:lnTo>
                        <a:pt x="1938" y="1656"/>
                      </a:lnTo>
                      <a:lnTo>
                        <a:pt x="1941" y="1653"/>
                      </a:lnTo>
                      <a:lnTo>
                        <a:pt x="1949" y="1647"/>
                      </a:lnTo>
                      <a:lnTo>
                        <a:pt x="1960" y="1641"/>
                      </a:lnTo>
                      <a:lnTo>
                        <a:pt x="1971" y="1635"/>
                      </a:lnTo>
                      <a:lnTo>
                        <a:pt x="1978" y="1635"/>
                      </a:lnTo>
                      <a:lnTo>
                        <a:pt x="1983" y="1634"/>
                      </a:lnTo>
                      <a:lnTo>
                        <a:pt x="1986" y="1634"/>
                      </a:lnTo>
                      <a:lnTo>
                        <a:pt x="1988" y="1635"/>
                      </a:lnTo>
                      <a:lnTo>
                        <a:pt x="1989" y="1637"/>
                      </a:lnTo>
                      <a:lnTo>
                        <a:pt x="1986" y="1643"/>
                      </a:lnTo>
                      <a:lnTo>
                        <a:pt x="1985" y="1646"/>
                      </a:lnTo>
                      <a:lnTo>
                        <a:pt x="1985" y="1649"/>
                      </a:lnTo>
                      <a:lnTo>
                        <a:pt x="1985" y="1653"/>
                      </a:lnTo>
                      <a:lnTo>
                        <a:pt x="1986" y="1656"/>
                      </a:lnTo>
                      <a:lnTo>
                        <a:pt x="1984" y="1661"/>
                      </a:lnTo>
                      <a:lnTo>
                        <a:pt x="1983" y="1665"/>
                      </a:lnTo>
                      <a:lnTo>
                        <a:pt x="1983" y="1668"/>
                      </a:lnTo>
                      <a:lnTo>
                        <a:pt x="1984" y="1670"/>
                      </a:lnTo>
                      <a:lnTo>
                        <a:pt x="1987" y="1675"/>
                      </a:lnTo>
                      <a:lnTo>
                        <a:pt x="1987" y="1676"/>
                      </a:lnTo>
                      <a:lnTo>
                        <a:pt x="1988" y="1679"/>
                      </a:lnTo>
                      <a:lnTo>
                        <a:pt x="1989" y="1682"/>
                      </a:lnTo>
                      <a:lnTo>
                        <a:pt x="1989" y="1686"/>
                      </a:lnTo>
                      <a:lnTo>
                        <a:pt x="1990" y="1689"/>
                      </a:lnTo>
                      <a:lnTo>
                        <a:pt x="1990" y="1691"/>
                      </a:lnTo>
                      <a:lnTo>
                        <a:pt x="1991" y="1693"/>
                      </a:lnTo>
                      <a:lnTo>
                        <a:pt x="1993" y="1695"/>
                      </a:lnTo>
                      <a:lnTo>
                        <a:pt x="1993" y="1697"/>
                      </a:lnTo>
                      <a:lnTo>
                        <a:pt x="1993" y="1699"/>
                      </a:lnTo>
                      <a:lnTo>
                        <a:pt x="1990" y="1703"/>
                      </a:lnTo>
                      <a:lnTo>
                        <a:pt x="1989" y="1705"/>
                      </a:lnTo>
                      <a:lnTo>
                        <a:pt x="1989" y="1706"/>
                      </a:lnTo>
                      <a:lnTo>
                        <a:pt x="1989" y="1709"/>
                      </a:lnTo>
                      <a:lnTo>
                        <a:pt x="1990" y="1712"/>
                      </a:lnTo>
                      <a:lnTo>
                        <a:pt x="1993" y="1712"/>
                      </a:lnTo>
                      <a:lnTo>
                        <a:pt x="1999" y="1712"/>
                      </a:lnTo>
                      <a:lnTo>
                        <a:pt x="2004" y="1713"/>
                      </a:lnTo>
                      <a:lnTo>
                        <a:pt x="2007" y="1714"/>
                      </a:lnTo>
                      <a:lnTo>
                        <a:pt x="2009" y="1716"/>
                      </a:lnTo>
                      <a:lnTo>
                        <a:pt x="2011" y="1717"/>
                      </a:lnTo>
                      <a:lnTo>
                        <a:pt x="2013" y="1717"/>
                      </a:lnTo>
                      <a:lnTo>
                        <a:pt x="2016" y="1719"/>
                      </a:lnTo>
                      <a:lnTo>
                        <a:pt x="2018" y="1721"/>
                      </a:lnTo>
                      <a:lnTo>
                        <a:pt x="2018" y="1723"/>
                      </a:lnTo>
                      <a:lnTo>
                        <a:pt x="2016" y="1726"/>
                      </a:lnTo>
                      <a:lnTo>
                        <a:pt x="2012" y="1729"/>
                      </a:lnTo>
                      <a:lnTo>
                        <a:pt x="2009" y="1730"/>
                      </a:lnTo>
                      <a:lnTo>
                        <a:pt x="2007" y="1729"/>
                      </a:lnTo>
                      <a:lnTo>
                        <a:pt x="2005" y="1729"/>
                      </a:lnTo>
                      <a:lnTo>
                        <a:pt x="2004" y="1728"/>
                      </a:lnTo>
                      <a:lnTo>
                        <a:pt x="2002" y="1728"/>
                      </a:lnTo>
                      <a:lnTo>
                        <a:pt x="2001" y="1729"/>
                      </a:lnTo>
                      <a:lnTo>
                        <a:pt x="2000" y="1732"/>
                      </a:lnTo>
                      <a:lnTo>
                        <a:pt x="2000" y="1737"/>
                      </a:lnTo>
                      <a:lnTo>
                        <a:pt x="2001" y="1739"/>
                      </a:lnTo>
                      <a:lnTo>
                        <a:pt x="2004" y="1742"/>
                      </a:lnTo>
                      <a:lnTo>
                        <a:pt x="2005" y="1744"/>
                      </a:lnTo>
                      <a:lnTo>
                        <a:pt x="2006" y="1748"/>
                      </a:lnTo>
                      <a:lnTo>
                        <a:pt x="2007" y="1753"/>
                      </a:lnTo>
                      <a:lnTo>
                        <a:pt x="2008" y="1759"/>
                      </a:lnTo>
                      <a:lnTo>
                        <a:pt x="2011" y="1764"/>
                      </a:lnTo>
                      <a:lnTo>
                        <a:pt x="2014" y="1771"/>
                      </a:lnTo>
                      <a:lnTo>
                        <a:pt x="2022" y="1773"/>
                      </a:lnTo>
                      <a:lnTo>
                        <a:pt x="2027" y="1784"/>
                      </a:lnTo>
                      <a:lnTo>
                        <a:pt x="2030" y="1787"/>
                      </a:lnTo>
                      <a:lnTo>
                        <a:pt x="2032" y="1789"/>
                      </a:lnTo>
                      <a:lnTo>
                        <a:pt x="2035" y="1795"/>
                      </a:lnTo>
                      <a:lnTo>
                        <a:pt x="2036" y="1801"/>
                      </a:lnTo>
                      <a:lnTo>
                        <a:pt x="2035" y="1806"/>
                      </a:lnTo>
                      <a:lnTo>
                        <a:pt x="2035" y="1813"/>
                      </a:lnTo>
                      <a:lnTo>
                        <a:pt x="2034" y="1819"/>
                      </a:lnTo>
                      <a:lnTo>
                        <a:pt x="2034" y="1821"/>
                      </a:lnTo>
                      <a:lnTo>
                        <a:pt x="2033" y="1826"/>
                      </a:lnTo>
                      <a:lnTo>
                        <a:pt x="2029" y="1830"/>
                      </a:lnTo>
                      <a:lnTo>
                        <a:pt x="2024" y="1832"/>
                      </a:lnTo>
                      <a:lnTo>
                        <a:pt x="2022" y="1835"/>
                      </a:lnTo>
                      <a:lnTo>
                        <a:pt x="2022" y="1837"/>
                      </a:lnTo>
                      <a:lnTo>
                        <a:pt x="2021" y="1839"/>
                      </a:lnTo>
                      <a:lnTo>
                        <a:pt x="2022" y="1842"/>
                      </a:lnTo>
                      <a:lnTo>
                        <a:pt x="2024" y="1845"/>
                      </a:lnTo>
                      <a:lnTo>
                        <a:pt x="2026" y="1848"/>
                      </a:lnTo>
                      <a:lnTo>
                        <a:pt x="2029" y="1850"/>
                      </a:lnTo>
                      <a:lnTo>
                        <a:pt x="2030" y="1852"/>
                      </a:lnTo>
                      <a:lnTo>
                        <a:pt x="2032" y="1856"/>
                      </a:lnTo>
                      <a:lnTo>
                        <a:pt x="2034" y="1859"/>
                      </a:lnTo>
                      <a:lnTo>
                        <a:pt x="2036" y="1860"/>
                      </a:lnTo>
                      <a:lnTo>
                        <a:pt x="2039" y="1862"/>
                      </a:lnTo>
                      <a:lnTo>
                        <a:pt x="2041" y="1865"/>
                      </a:lnTo>
                      <a:lnTo>
                        <a:pt x="2039" y="1868"/>
                      </a:lnTo>
                      <a:lnTo>
                        <a:pt x="2036" y="1871"/>
                      </a:lnTo>
                      <a:lnTo>
                        <a:pt x="2031" y="1873"/>
                      </a:lnTo>
                      <a:lnTo>
                        <a:pt x="2027" y="1875"/>
                      </a:lnTo>
                      <a:lnTo>
                        <a:pt x="2022" y="1877"/>
                      </a:lnTo>
                      <a:lnTo>
                        <a:pt x="2018" y="1882"/>
                      </a:lnTo>
                      <a:lnTo>
                        <a:pt x="2014" y="1886"/>
                      </a:lnTo>
                      <a:lnTo>
                        <a:pt x="2013" y="1891"/>
                      </a:lnTo>
                      <a:lnTo>
                        <a:pt x="2012" y="1898"/>
                      </a:lnTo>
                      <a:lnTo>
                        <a:pt x="2014" y="1902"/>
                      </a:lnTo>
                      <a:lnTo>
                        <a:pt x="2017" y="1907"/>
                      </a:lnTo>
                      <a:lnTo>
                        <a:pt x="2020" y="1910"/>
                      </a:lnTo>
                      <a:lnTo>
                        <a:pt x="2024" y="1913"/>
                      </a:lnTo>
                      <a:lnTo>
                        <a:pt x="2025" y="1915"/>
                      </a:lnTo>
                      <a:lnTo>
                        <a:pt x="2026" y="1918"/>
                      </a:lnTo>
                      <a:lnTo>
                        <a:pt x="2028" y="1923"/>
                      </a:lnTo>
                      <a:lnTo>
                        <a:pt x="2032" y="1928"/>
                      </a:lnTo>
                      <a:lnTo>
                        <a:pt x="2036" y="1932"/>
                      </a:lnTo>
                      <a:lnTo>
                        <a:pt x="2041" y="1937"/>
                      </a:lnTo>
                      <a:lnTo>
                        <a:pt x="2046" y="1939"/>
                      </a:lnTo>
                      <a:lnTo>
                        <a:pt x="2050" y="1940"/>
                      </a:lnTo>
                      <a:lnTo>
                        <a:pt x="2052" y="1940"/>
                      </a:lnTo>
                      <a:lnTo>
                        <a:pt x="2055" y="1940"/>
                      </a:lnTo>
                      <a:lnTo>
                        <a:pt x="2057" y="1941"/>
                      </a:lnTo>
                      <a:lnTo>
                        <a:pt x="2059" y="1945"/>
                      </a:lnTo>
                      <a:lnTo>
                        <a:pt x="2061" y="1948"/>
                      </a:lnTo>
                      <a:lnTo>
                        <a:pt x="2061" y="1951"/>
                      </a:lnTo>
                      <a:lnTo>
                        <a:pt x="2061" y="1954"/>
                      </a:lnTo>
                      <a:lnTo>
                        <a:pt x="2062" y="1958"/>
                      </a:lnTo>
                      <a:lnTo>
                        <a:pt x="2065" y="1961"/>
                      </a:lnTo>
                      <a:lnTo>
                        <a:pt x="2067" y="1963"/>
                      </a:lnTo>
                      <a:lnTo>
                        <a:pt x="2069" y="1965"/>
                      </a:lnTo>
                      <a:lnTo>
                        <a:pt x="2070" y="1968"/>
                      </a:lnTo>
                      <a:lnTo>
                        <a:pt x="2070" y="1972"/>
                      </a:lnTo>
                      <a:lnTo>
                        <a:pt x="2071" y="1977"/>
                      </a:lnTo>
                      <a:lnTo>
                        <a:pt x="2072" y="1979"/>
                      </a:lnTo>
                      <a:lnTo>
                        <a:pt x="2075" y="1983"/>
                      </a:lnTo>
                      <a:lnTo>
                        <a:pt x="2078" y="1987"/>
                      </a:lnTo>
                      <a:lnTo>
                        <a:pt x="2083" y="1995"/>
                      </a:lnTo>
                      <a:lnTo>
                        <a:pt x="2086" y="2000"/>
                      </a:lnTo>
                      <a:lnTo>
                        <a:pt x="2088" y="2004"/>
                      </a:lnTo>
                      <a:lnTo>
                        <a:pt x="2090" y="2007"/>
                      </a:lnTo>
                      <a:lnTo>
                        <a:pt x="2093" y="2010"/>
                      </a:lnTo>
                      <a:lnTo>
                        <a:pt x="2095" y="2013"/>
                      </a:lnTo>
                      <a:lnTo>
                        <a:pt x="2107" y="2013"/>
                      </a:lnTo>
                      <a:lnTo>
                        <a:pt x="2128" y="2019"/>
                      </a:lnTo>
                      <a:lnTo>
                        <a:pt x="2142" y="2022"/>
                      </a:lnTo>
                      <a:lnTo>
                        <a:pt x="2157" y="2025"/>
                      </a:lnTo>
                      <a:lnTo>
                        <a:pt x="2159" y="2024"/>
                      </a:lnTo>
                      <a:lnTo>
                        <a:pt x="2161" y="2023"/>
                      </a:lnTo>
                      <a:lnTo>
                        <a:pt x="2165" y="2022"/>
                      </a:lnTo>
                      <a:lnTo>
                        <a:pt x="2170" y="2021"/>
                      </a:lnTo>
                      <a:lnTo>
                        <a:pt x="2176" y="2020"/>
                      </a:lnTo>
                      <a:lnTo>
                        <a:pt x="2180" y="2020"/>
                      </a:lnTo>
                      <a:lnTo>
                        <a:pt x="2184" y="2021"/>
                      </a:lnTo>
                      <a:lnTo>
                        <a:pt x="2201" y="2035"/>
                      </a:lnTo>
                      <a:lnTo>
                        <a:pt x="2207" y="2038"/>
                      </a:lnTo>
                      <a:lnTo>
                        <a:pt x="2212" y="2040"/>
                      </a:lnTo>
                      <a:lnTo>
                        <a:pt x="2215" y="2039"/>
                      </a:lnTo>
                      <a:lnTo>
                        <a:pt x="2217" y="2036"/>
                      </a:lnTo>
                      <a:lnTo>
                        <a:pt x="2219" y="2035"/>
                      </a:lnTo>
                      <a:lnTo>
                        <a:pt x="2222" y="2034"/>
                      </a:lnTo>
                      <a:lnTo>
                        <a:pt x="2225" y="2033"/>
                      </a:lnTo>
                      <a:lnTo>
                        <a:pt x="2229" y="2033"/>
                      </a:lnTo>
                      <a:lnTo>
                        <a:pt x="2230" y="2034"/>
                      </a:lnTo>
                      <a:lnTo>
                        <a:pt x="2233" y="2034"/>
                      </a:lnTo>
                      <a:lnTo>
                        <a:pt x="2236" y="2034"/>
                      </a:lnTo>
                      <a:lnTo>
                        <a:pt x="2239" y="2036"/>
                      </a:lnTo>
                      <a:lnTo>
                        <a:pt x="2243" y="2039"/>
                      </a:lnTo>
                      <a:lnTo>
                        <a:pt x="2245" y="2040"/>
                      </a:lnTo>
                      <a:lnTo>
                        <a:pt x="2247" y="2041"/>
                      </a:lnTo>
                      <a:lnTo>
                        <a:pt x="2247" y="2043"/>
                      </a:lnTo>
                      <a:lnTo>
                        <a:pt x="2247" y="2044"/>
                      </a:lnTo>
                      <a:lnTo>
                        <a:pt x="2247" y="2046"/>
                      </a:lnTo>
                      <a:lnTo>
                        <a:pt x="2248" y="2048"/>
                      </a:lnTo>
                      <a:lnTo>
                        <a:pt x="2249" y="2050"/>
                      </a:lnTo>
                      <a:lnTo>
                        <a:pt x="2250" y="2052"/>
                      </a:lnTo>
                      <a:lnTo>
                        <a:pt x="2251" y="2054"/>
                      </a:lnTo>
                      <a:lnTo>
                        <a:pt x="2252" y="2055"/>
                      </a:lnTo>
                      <a:lnTo>
                        <a:pt x="2251" y="2057"/>
                      </a:lnTo>
                      <a:lnTo>
                        <a:pt x="2249" y="2058"/>
                      </a:lnTo>
                      <a:lnTo>
                        <a:pt x="2249" y="2064"/>
                      </a:lnTo>
                      <a:lnTo>
                        <a:pt x="2250" y="2066"/>
                      </a:lnTo>
                      <a:lnTo>
                        <a:pt x="2250" y="2068"/>
                      </a:lnTo>
                      <a:lnTo>
                        <a:pt x="2250" y="2070"/>
                      </a:lnTo>
                      <a:lnTo>
                        <a:pt x="2252" y="2072"/>
                      </a:lnTo>
                      <a:lnTo>
                        <a:pt x="2253" y="2073"/>
                      </a:lnTo>
                      <a:lnTo>
                        <a:pt x="2256" y="2075"/>
                      </a:lnTo>
                      <a:lnTo>
                        <a:pt x="2259" y="2075"/>
                      </a:lnTo>
                      <a:lnTo>
                        <a:pt x="2261" y="2074"/>
                      </a:lnTo>
                      <a:lnTo>
                        <a:pt x="2263" y="2074"/>
                      </a:lnTo>
                      <a:lnTo>
                        <a:pt x="2265" y="2076"/>
                      </a:lnTo>
                      <a:lnTo>
                        <a:pt x="2267" y="2078"/>
                      </a:lnTo>
                      <a:lnTo>
                        <a:pt x="2269" y="2078"/>
                      </a:lnTo>
                      <a:lnTo>
                        <a:pt x="2271" y="2080"/>
                      </a:lnTo>
                      <a:lnTo>
                        <a:pt x="2272" y="2084"/>
                      </a:lnTo>
                      <a:lnTo>
                        <a:pt x="2271" y="2087"/>
                      </a:lnTo>
                      <a:lnTo>
                        <a:pt x="2272" y="2088"/>
                      </a:lnTo>
                      <a:lnTo>
                        <a:pt x="2272" y="2091"/>
                      </a:lnTo>
                      <a:lnTo>
                        <a:pt x="2272" y="2093"/>
                      </a:lnTo>
                      <a:lnTo>
                        <a:pt x="2272" y="2095"/>
                      </a:lnTo>
                      <a:lnTo>
                        <a:pt x="2271" y="2096"/>
                      </a:lnTo>
                      <a:lnTo>
                        <a:pt x="2271" y="2099"/>
                      </a:lnTo>
                      <a:lnTo>
                        <a:pt x="2271" y="2101"/>
                      </a:lnTo>
                      <a:lnTo>
                        <a:pt x="2271" y="2103"/>
                      </a:lnTo>
                      <a:lnTo>
                        <a:pt x="2269" y="2104"/>
                      </a:lnTo>
                      <a:lnTo>
                        <a:pt x="2267" y="2106"/>
                      </a:lnTo>
                      <a:lnTo>
                        <a:pt x="2264" y="2107"/>
                      </a:lnTo>
                      <a:lnTo>
                        <a:pt x="2262" y="2108"/>
                      </a:lnTo>
                      <a:lnTo>
                        <a:pt x="2263" y="2109"/>
                      </a:lnTo>
                      <a:lnTo>
                        <a:pt x="2266" y="2109"/>
                      </a:lnTo>
                      <a:lnTo>
                        <a:pt x="2267" y="2110"/>
                      </a:lnTo>
                      <a:lnTo>
                        <a:pt x="2268" y="2113"/>
                      </a:lnTo>
                      <a:lnTo>
                        <a:pt x="2269" y="2115"/>
                      </a:lnTo>
                      <a:lnTo>
                        <a:pt x="2271" y="2114"/>
                      </a:lnTo>
                      <a:lnTo>
                        <a:pt x="2272" y="2112"/>
                      </a:lnTo>
                      <a:lnTo>
                        <a:pt x="2273" y="2110"/>
                      </a:lnTo>
                      <a:lnTo>
                        <a:pt x="2274" y="2107"/>
                      </a:lnTo>
                      <a:lnTo>
                        <a:pt x="2275" y="2105"/>
                      </a:lnTo>
                      <a:lnTo>
                        <a:pt x="2277" y="2103"/>
                      </a:lnTo>
                      <a:lnTo>
                        <a:pt x="2279" y="2103"/>
                      </a:lnTo>
                      <a:lnTo>
                        <a:pt x="2280" y="2104"/>
                      </a:lnTo>
                      <a:lnTo>
                        <a:pt x="2281" y="2108"/>
                      </a:lnTo>
                      <a:lnTo>
                        <a:pt x="2282" y="2111"/>
                      </a:lnTo>
                      <a:lnTo>
                        <a:pt x="2284" y="2114"/>
                      </a:lnTo>
                      <a:lnTo>
                        <a:pt x="2286" y="2117"/>
                      </a:lnTo>
                      <a:lnTo>
                        <a:pt x="2286" y="2121"/>
                      </a:lnTo>
                      <a:lnTo>
                        <a:pt x="2287" y="2123"/>
                      </a:lnTo>
                      <a:lnTo>
                        <a:pt x="2289" y="2126"/>
                      </a:lnTo>
                      <a:lnTo>
                        <a:pt x="2290" y="2127"/>
                      </a:lnTo>
                      <a:lnTo>
                        <a:pt x="2291" y="2129"/>
                      </a:lnTo>
                      <a:lnTo>
                        <a:pt x="2291" y="2132"/>
                      </a:lnTo>
                      <a:lnTo>
                        <a:pt x="2292" y="2133"/>
                      </a:lnTo>
                      <a:lnTo>
                        <a:pt x="2295" y="2135"/>
                      </a:lnTo>
                      <a:lnTo>
                        <a:pt x="2299" y="2136"/>
                      </a:lnTo>
                      <a:lnTo>
                        <a:pt x="2301" y="2137"/>
                      </a:lnTo>
                      <a:lnTo>
                        <a:pt x="2303" y="2136"/>
                      </a:lnTo>
                      <a:lnTo>
                        <a:pt x="2306" y="2137"/>
                      </a:lnTo>
                      <a:lnTo>
                        <a:pt x="2308" y="2138"/>
                      </a:lnTo>
                      <a:lnTo>
                        <a:pt x="2313" y="2138"/>
                      </a:lnTo>
                      <a:lnTo>
                        <a:pt x="2317" y="2137"/>
                      </a:lnTo>
                      <a:lnTo>
                        <a:pt x="2324" y="2135"/>
                      </a:lnTo>
                      <a:lnTo>
                        <a:pt x="2327" y="2137"/>
                      </a:lnTo>
                      <a:lnTo>
                        <a:pt x="2329" y="2142"/>
                      </a:lnTo>
                      <a:lnTo>
                        <a:pt x="2331" y="2144"/>
                      </a:lnTo>
                      <a:lnTo>
                        <a:pt x="2321" y="2144"/>
                      </a:lnTo>
                      <a:lnTo>
                        <a:pt x="2325" y="2148"/>
                      </a:lnTo>
                      <a:lnTo>
                        <a:pt x="2331" y="2152"/>
                      </a:lnTo>
                      <a:lnTo>
                        <a:pt x="2333" y="2153"/>
                      </a:lnTo>
                      <a:lnTo>
                        <a:pt x="2340" y="2156"/>
                      </a:lnTo>
                      <a:lnTo>
                        <a:pt x="2342" y="2162"/>
                      </a:lnTo>
                      <a:lnTo>
                        <a:pt x="2343" y="2168"/>
                      </a:lnTo>
                      <a:lnTo>
                        <a:pt x="2343" y="2174"/>
                      </a:lnTo>
                      <a:lnTo>
                        <a:pt x="2345" y="2181"/>
                      </a:lnTo>
                      <a:lnTo>
                        <a:pt x="2349" y="2186"/>
                      </a:lnTo>
                      <a:lnTo>
                        <a:pt x="2354" y="2193"/>
                      </a:lnTo>
                      <a:lnTo>
                        <a:pt x="2360" y="2198"/>
                      </a:lnTo>
                      <a:lnTo>
                        <a:pt x="2365" y="2206"/>
                      </a:lnTo>
                      <a:lnTo>
                        <a:pt x="2369" y="2214"/>
                      </a:lnTo>
                      <a:lnTo>
                        <a:pt x="2370" y="2222"/>
                      </a:lnTo>
                      <a:lnTo>
                        <a:pt x="2371" y="2232"/>
                      </a:lnTo>
                      <a:lnTo>
                        <a:pt x="2370" y="2243"/>
                      </a:lnTo>
                      <a:lnTo>
                        <a:pt x="2369" y="2252"/>
                      </a:lnTo>
                      <a:lnTo>
                        <a:pt x="2367" y="2262"/>
                      </a:lnTo>
                      <a:lnTo>
                        <a:pt x="2365" y="2268"/>
                      </a:lnTo>
                      <a:lnTo>
                        <a:pt x="2358" y="2290"/>
                      </a:lnTo>
                      <a:lnTo>
                        <a:pt x="2356" y="2296"/>
                      </a:lnTo>
                      <a:lnTo>
                        <a:pt x="2355" y="2300"/>
                      </a:lnTo>
                      <a:lnTo>
                        <a:pt x="2355" y="2303"/>
                      </a:lnTo>
                      <a:lnTo>
                        <a:pt x="2356" y="2306"/>
                      </a:lnTo>
                      <a:lnTo>
                        <a:pt x="2356" y="2310"/>
                      </a:lnTo>
                      <a:lnTo>
                        <a:pt x="2355" y="2312"/>
                      </a:lnTo>
                      <a:lnTo>
                        <a:pt x="2354" y="2314"/>
                      </a:lnTo>
                      <a:lnTo>
                        <a:pt x="2352" y="2315"/>
                      </a:lnTo>
                      <a:lnTo>
                        <a:pt x="2349" y="2316"/>
                      </a:lnTo>
                      <a:lnTo>
                        <a:pt x="2344" y="2316"/>
                      </a:lnTo>
                      <a:lnTo>
                        <a:pt x="2317" y="2309"/>
                      </a:lnTo>
                      <a:lnTo>
                        <a:pt x="2305" y="2306"/>
                      </a:lnTo>
                      <a:lnTo>
                        <a:pt x="2300" y="2305"/>
                      </a:lnTo>
                      <a:lnTo>
                        <a:pt x="2296" y="2303"/>
                      </a:lnTo>
                      <a:lnTo>
                        <a:pt x="2293" y="2302"/>
                      </a:lnTo>
                      <a:lnTo>
                        <a:pt x="2286" y="2294"/>
                      </a:lnTo>
                      <a:lnTo>
                        <a:pt x="2277" y="2285"/>
                      </a:lnTo>
                      <a:lnTo>
                        <a:pt x="2267" y="2273"/>
                      </a:lnTo>
                      <a:lnTo>
                        <a:pt x="2259" y="2263"/>
                      </a:lnTo>
                      <a:lnTo>
                        <a:pt x="2254" y="2259"/>
                      </a:lnTo>
                      <a:lnTo>
                        <a:pt x="2249" y="2256"/>
                      </a:lnTo>
                      <a:lnTo>
                        <a:pt x="2244" y="2258"/>
                      </a:lnTo>
                      <a:lnTo>
                        <a:pt x="2237" y="2260"/>
                      </a:lnTo>
                      <a:lnTo>
                        <a:pt x="2229" y="2262"/>
                      </a:lnTo>
                      <a:lnTo>
                        <a:pt x="2221" y="2262"/>
                      </a:lnTo>
                      <a:lnTo>
                        <a:pt x="2213" y="2261"/>
                      </a:lnTo>
                      <a:lnTo>
                        <a:pt x="2202" y="2261"/>
                      </a:lnTo>
                      <a:lnTo>
                        <a:pt x="2189" y="2264"/>
                      </a:lnTo>
                      <a:lnTo>
                        <a:pt x="2176" y="2265"/>
                      </a:lnTo>
                      <a:lnTo>
                        <a:pt x="2164" y="2267"/>
                      </a:lnTo>
                      <a:lnTo>
                        <a:pt x="2149" y="2267"/>
                      </a:lnTo>
                      <a:lnTo>
                        <a:pt x="2136" y="2264"/>
                      </a:lnTo>
                      <a:lnTo>
                        <a:pt x="2131" y="2261"/>
                      </a:lnTo>
                      <a:lnTo>
                        <a:pt x="2126" y="2264"/>
                      </a:lnTo>
                      <a:lnTo>
                        <a:pt x="2108" y="2274"/>
                      </a:lnTo>
                      <a:lnTo>
                        <a:pt x="2089" y="2284"/>
                      </a:lnTo>
                      <a:lnTo>
                        <a:pt x="2075" y="2290"/>
                      </a:lnTo>
                      <a:lnTo>
                        <a:pt x="2059" y="2296"/>
                      </a:lnTo>
                      <a:lnTo>
                        <a:pt x="2051" y="2302"/>
                      </a:lnTo>
                      <a:lnTo>
                        <a:pt x="2037" y="2310"/>
                      </a:lnTo>
                      <a:lnTo>
                        <a:pt x="2028" y="2315"/>
                      </a:lnTo>
                      <a:lnTo>
                        <a:pt x="2017" y="2319"/>
                      </a:lnTo>
                      <a:lnTo>
                        <a:pt x="2005" y="2322"/>
                      </a:lnTo>
                      <a:lnTo>
                        <a:pt x="1988" y="2325"/>
                      </a:lnTo>
                      <a:lnTo>
                        <a:pt x="1975" y="2325"/>
                      </a:lnTo>
                      <a:lnTo>
                        <a:pt x="1963" y="2323"/>
                      </a:lnTo>
                      <a:lnTo>
                        <a:pt x="1947" y="2320"/>
                      </a:lnTo>
                      <a:lnTo>
                        <a:pt x="1930" y="2318"/>
                      </a:lnTo>
                      <a:lnTo>
                        <a:pt x="1922" y="2318"/>
                      </a:lnTo>
                      <a:lnTo>
                        <a:pt x="1916" y="2318"/>
                      </a:lnTo>
                      <a:lnTo>
                        <a:pt x="1907" y="2320"/>
                      </a:lnTo>
                      <a:lnTo>
                        <a:pt x="1891" y="2324"/>
                      </a:lnTo>
                      <a:lnTo>
                        <a:pt x="1872" y="2329"/>
                      </a:lnTo>
                      <a:lnTo>
                        <a:pt x="1866" y="2332"/>
                      </a:lnTo>
                      <a:lnTo>
                        <a:pt x="1857" y="2335"/>
                      </a:lnTo>
                      <a:lnTo>
                        <a:pt x="1844" y="2341"/>
                      </a:lnTo>
                      <a:lnTo>
                        <a:pt x="1833" y="2346"/>
                      </a:lnTo>
                      <a:lnTo>
                        <a:pt x="1824" y="2350"/>
                      </a:lnTo>
                      <a:lnTo>
                        <a:pt x="1818" y="2354"/>
                      </a:lnTo>
                      <a:lnTo>
                        <a:pt x="1809" y="2362"/>
                      </a:lnTo>
                      <a:lnTo>
                        <a:pt x="1801" y="2372"/>
                      </a:lnTo>
                      <a:lnTo>
                        <a:pt x="1797" y="2380"/>
                      </a:lnTo>
                      <a:lnTo>
                        <a:pt x="1795" y="2385"/>
                      </a:lnTo>
                      <a:lnTo>
                        <a:pt x="1794" y="2391"/>
                      </a:lnTo>
                      <a:lnTo>
                        <a:pt x="1795" y="2397"/>
                      </a:lnTo>
                      <a:lnTo>
                        <a:pt x="1797" y="2402"/>
                      </a:lnTo>
                      <a:lnTo>
                        <a:pt x="1798" y="2406"/>
                      </a:lnTo>
                      <a:lnTo>
                        <a:pt x="1799" y="2410"/>
                      </a:lnTo>
                      <a:lnTo>
                        <a:pt x="1797" y="2414"/>
                      </a:lnTo>
                      <a:lnTo>
                        <a:pt x="1794" y="2419"/>
                      </a:lnTo>
                      <a:lnTo>
                        <a:pt x="1788" y="2427"/>
                      </a:lnTo>
                      <a:lnTo>
                        <a:pt x="1782" y="2432"/>
                      </a:lnTo>
                      <a:lnTo>
                        <a:pt x="1777" y="2436"/>
                      </a:lnTo>
                      <a:lnTo>
                        <a:pt x="1771" y="2439"/>
                      </a:lnTo>
                      <a:lnTo>
                        <a:pt x="1768" y="2441"/>
                      </a:lnTo>
                      <a:lnTo>
                        <a:pt x="1765" y="2441"/>
                      </a:lnTo>
                      <a:lnTo>
                        <a:pt x="1762" y="2441"/>
                      </a:lnTo>
                      <a:lnTo>
                        <a:pt x="1759" y="2441"/>
                      </a:lnTo>
                      <a:lnTo>
                        <a:pt x="1758" y="2440"/>
                      </a:lnTo>
                      <a:lnTo>
                        <a:pt x="1754" y="2440"/>
                      </a:lnTo>
                      <a:lnTo>
                        <a:pt x="1750" y="2442"/>
                      </a:lnTo>
                      <a:lnTo>
                        <a:pt x="1743" y="2444"/>
                      </a:lnTo>
                      <a:lnTo>
                        <a:pt x="1740" y="2446"/>
                      </a:lnTo>
                      <a:lnTo>
                        <a:pt x="1732" y="2449"/>
                      </a:lnTo>
                      <a:lnTo>
                        <a:pt x="1724" y="2451"/>
                      </a:lnTo>
                      <a:lnTo>
                        <a:pt x="1717" y="2451"/>
                      </a:lnTo>
                      <a:lnTo>
                        <a:pt x="1709" y="2452"/>
                      </a:lnTo>
                      <a:lnTo>
                        <a:pt x="1703" y="2454"/>
                      </a:lnTo>
                      <a:lnTo>
                        <a:pt x="1697" y="2457"/>
                      </a:lnTo>
                      <a:lnTo>
                        <a:pt x="1693" y="2462"/>
                      </a:lnTo>
                      <a:lnTo>
                        <a:pt x="1689" y="2469"/>
                      </a:lnTo>
                      <a:lnTo>
                        <a:pt x="1687" y="2482"/>
                      </a:lnTo>
                      <a:lnTo>
                        <a:pt x="1686" y="2492"/>
                      </a:lnTo>
                      <a:lnTo>
                        <a:pt x="1683" y="2500"/>
                      </a:lnTo>
                      <a:lnTo>
                        <a:pt x="1678" y="2509"/>
                      </a:lnTo>
                      <a:lnTo>
                        <a:pt x="1671" y="2519"/>
                      </a:lnTo>
                      <a:lnTo>
                        <a:pt x="1662" y="2528"/>
                      </a:lnTo>
                      <a:lnTo>
                        <a:pt x="1649" y="2540"/>
                      </a:lnTo>
                      <a:lnTo>
                        <a:pt x="1642" y="2547"/>
                      </a:lnTo>
                      <a:lnTo>
                        <a:pt x="1637" y="2555"/>
                      </a:lnTo>
                      <a:lnTo>
                        <a:pt x="1633" y="2565"/>
                      </a:lnTo>
                      <a:lnTo>
                        <a:pt x="1631" y="2577"/>
                      </a:lnTo>
                      <a:lnTo>
                        <a:pt x="1630" y="2588"/>
                      </a:lnTo>
                      <a:lnTo>
                        <a:pt x="1630" y="2600"/>
                      </a:lnTo>
                      <a:lnTo>
                        <a:pt x="1633" y="2608"/>
                      </a:lnTo>
                      <a:lnTo>
                        <a:pt x="1636" y="2615"/>
                      </a:lnTo>
                      <a:lnTo>
                        <a:pt x="1643" y="2622"/>
                      </a:lnTo>
                      <a:lnTo>
                        <a:pt x="1649" y="2626"/>
                      </a:lnTo>
                      <a:lnTo>
                        <a:pt x="1654" y="2630"/>
                      </a:lnTo>
                      <a:lnTo>
                        <a:pt x="1655" y="2631"/>
                      </a:lnTo>
                      <a:lnTo>
                        <a:pt x="1655" y="2633"/>
                      </a:lnTo>
                      <a:lnTo>
                        <a:pt x="1659" y="2636"/>
                      </a:lnTo>
                      <a:lnTo>
                        <a:pt x="1661" y="2635"/>
                      </a:lnTo>
                      <a:lnTo>
                        <a:pt x="1665" y="2636"/>
                      </a:lnTo>
                      <a:lnTo>
                        <a:pt x="1670" y="2638"/>
                      </a:lnTo>
                      <a:lnTo>
                        <a:pt x="1673" y="2641"/>
                      </a:lnTo>
                      <a:lnTo>
                        <a:pt x="1676" y="2645"/>
                      </a:lnTo>
                      <a:lnTo>
                        <a:pt x="1678" y="2649"/>
                      </a:lnTo>
                      <a:lnTo>
                        <a:pt x="1680" y="2652"/>
                      </a:lnTo>
                      <a:lnTo>
                        <a:pt x="1682" y="2654"/>
                      </a:lnTo>
                      <a:lnTo>
                        <a:pt x="1686" y="2657"/>
                      </a:lnTo>
                      <a:lnTo>
                        <a:pt x="1680" y="2661"/>
                      </a:lnTo>
                      <a:lnTo>
                        <a:pt x="1672" y="2667"/>
                      </a:lnTo>
                      <a:lnTo>
                        <a:pt x="1665" y="2672"/>
                      </a:lnTo>
                      <a:lnTo>
                        <a:pt x="1659" y="2676"/>
                      </a:lnTo>
                      <a:lnTo>
                        <a:pt x="1649" y="2682"/>
                      </a:lnTo>
                      <a:lnTo>
                        <a:pt x="1640" y="2686"/>
                      </a:lnTo>
                      <a:lnTo>
                        <a:pt x="1634" y="2688"/>
                      </a:lnTo>
                      <a:lnTo>
                        <a:pt x="1630" y="2689"/>
                      </a:lnTo>
                      <a:lnTo>
                        <a:pt x="1627" y="2689"/>
                      </a:lnTo>
                      <a:lnTo>
                        <a:pt x="1623" y="2688"/>
                      </a:lnTo>
                      <a:lnTo>
                        <a:pt x="1621" y="2687"/>
                      </a:lnTo>
                      <a:lnTo>
                        <a:pt x="1619" y="2685"/>
                      </a:lnTo>
                      <a:lnTo>
                        <a:pt x="1618" y="2684"/>
                      </a:lnTo>
                      <a:lnTo>
                        <a:pt x="1618" y="2681"/>
                      </a:lnTo>
                      <a:lnTo>
                        <a:pt x="1615" y="2680"/>
                      </a:lnTo>
                      <a:lnTo>
                        <a:pt x="1620" y="2675"/>
                      </a:lnTo>
                      <a:lnTo>
                        <a:pt x="1621" y="2672"/>
                      </a:lnTo>
                      <a:lnTo>
                        <a:pt x="1625" y="2661"/>
                      </a:lnTo>
                      <a:lnTo>
                        <a:pt x="1625" y="2659"/>
                      </a:lnTo>
                      <a:lnTo>
                        <a:pt x="1630" y="2650"/>
                      </a:lnTo>
                      <a:lnTo>
                        <a:pt x="1629" y="2649"/>
                      </a:lnTo>
                      <a:lnTo>
                        <a:pt x="1622" y="2643"/>
                      </a:lnTo>
                      <a:lnTo>
                        <a:pt x="1621" y="2642"/>
                      </a:lnTo>
                      <a:lnTo>
                        <a:pt x="1621" y="2640"/>
                      </a:lnTo>
                      <a:lnTo>
                        <a:pt x="1617" y="2638"/>
                      </a:lnTo>
                      <a:lnTo>
                        <a:pt x="1614" y="2636"/>
                      </a:lnTo>
                      <a:lnTo>
                        <a:pt x="1613" y="2634"/>
                      </a:lnTo>
                      <a:lnTo>
                        <a:pt x="1610" y="2633"/>
                      </a:lnTo>
                      <a:lnTo>
                        <a:pt x="1604" y="2633"/>
                      </a:lnTo>
                      <a:lnTo>
                        <a:pt x="1597" y="2635"/>
                      </a:lnTo>
                      <a:lnTo>
                        <a:pt x="1592" y="2636"/>
                      </a:lnTo>
                      <a:lnTo>
                        <a:pt x="1586" y="2637"/>
                      </a:lnTo>
                      <a:lnTo>
                        <a:pt x="1570" y="2637"/>
                      </a:lnTo>
                      <a:lnTo>
                        <a:pt x="1552" y="2639"/>
                      </a:lnTo>
                      <a:lnTo>
                        <a:pt x="1537" y="2641"/>
                      </a:lnTo>
                      <a:lnTo>
                        <a:pt x="1524" y="2637"/>
                      </a:lnTo>
                      <a:lnTo>
                        <a:pt x="1512" y="2634"/>
                      </a:lnTo>
                      <a:lnTo>
                        <a:pt x="1498" y="2632"/>
                      </a:lnTo>
                      <a:lnTo>
                        <a:pt x="1485" y="2632"/>
                      </a:lnTo>
                      <a:lnTo>
                        <a:pt x="1478" y="2634"/>
                      </a:lnTo>
                      <a:lnTo>
                        <a:pt x="1472" y="2637"/>
                      </a:lnTo>
                      <a:lnTo>
                        <a:pt x="1468" y="2640"/>
                      </a:lnTo>
                      <a:lnTo>
                        <a:pt x="1466" y="2640"/>
                      </a:lnTo>
                      <a:lnTo>
                        <a:pt x="1464" y="2645"/>
                      </a:lnTo>
                      <a:lnTo>
                        <a:pt x="1464" y="2648"/>
                      </a:lnTo>
                      <a:lnTo>
                        <a:pt x="1466" y="2651"/>
                      </a:lnTo>
                      <a:lnTo>
                        <a:pt x="1466" y="2653"/>
                      </a:lnTo>
                      <a:lnTo>
                        <a:pt x="1465" y="2658"/>
                      </a:lnTo>
                      <a:lnTo>
                        <a:pt x="1463" y="2658"/>
                      </a:lnTo>
                      <a:lnTo>
                        <a:pt x="1449" y="2660"/>
                      </a:lnTo>
                      <a:lnTo>
                        <a:pt x="1444" y="2664"/>
                      </a:lnTo>
                      <a:lnTo>
                        <a:pt x="1441" y="2664"/>
                      </a:lnTo>
                      <a:lnTo>
                        <a:pt x="1440" y="2661"/>
                      </a:lnTo>
                      <a:lnTo>
                        <a:pt x="1438" y="2660"/>
                      </a:lnTo>
                      <a:lnTo>
                        <a:pt x="1435" y="2660"/>
                      </a:lnTo>
                      <a:lnTo>
                        <a:pt x="1431" y="2663"/>
                      </a:lnTo>
                      <a:lnTo>
                        <a:pt x="1426" y="2663"/>
                      </a:lnTo>
                      <a:lnTo>
                        <a:pt x="1425" y="2664"/>
                      </a:lnTo>
                      <a:lnTo>
                        <a:pt x="1420" y="2664"/>
                      </a:lnTo>
                      <a:lnTo>
                        <a:pt x="1410" y="2660"/>
                      </a:lnTo>
                      <a:lnTo>
                        <a:pt x="1402" y="2656"/>
                      </a:lnTo>
                      <a:lnTo>
                        <a:pt x="1379" y="2644"/>
                      </a:lnTo>
                      <a:lnTo>
                        <a:pt x="1368" y="2640"/>
                      </a:lnTo>
                      <a:lnTo>
                        <a:pt x="1356" y="2635"/>
                      </a:lnTo>
                      <a:lnTo>
                        <a:pt x="1355" y="2634"/>
                      </a:lnTo>
                      <a:lnTo>
                        <a:pt x="1353" y="2633"/>
                      </a:lnTo>
                      <a:lnTo>
                        <a:pt x="1351" y="2632"/>
                      </a:lnTo>
                      <a:lnTo>
                        <a:pt x="1347" y="2631"/>
                      </a:lnTo>
                      <a:lnTo>
                        <a:pt x="1342" y="2631"/>
                      </a:lnTo>
                      <a:lnTo>
                        <a:pt x="1333" y="2637"/>
                      </a:lnTo>
                      <a:lnTo>
                        <a:pt x="1331" y="2640"/>
                      </a:lnTo>
                      <a:lnTo>
                        <a:pt x="1330" y="2642"/>
                      </a:lnTo>
                      <a:lnTo>
                        <a:pt x="1330" y="2645"/>
                      </a:lnTo>
                      <a:lnTo>
                        <a:pt x="1324" y="2645"/>
                      </a:lnTo>
                      <a:lnTo>
                        <a:pt x="1314" y="2645"/>
                      </a:lnTo>
                      <a:lnTo>
                        <a:pt x="1294" y="2646"/>
                      </a:lnTo>
                      <a:lnTo>
                        <a:pt x="1257" y="2646"/>
                      </a:lnTo>
                      <a:lnTo>
                        <a:pt x="1186" y="2669"/>
                      </a:lnTo>
                      <a:lnTo>
                        <a:pt x="1117" y="2691"/>
                      </a:lnTo>
                      <a:lnTo>
                        <a:pt x="1092" y="2701"/>
                      </a:lnTo>
                      <a:lnTo>
                        <a:pt x="1049" y="2715"/>
                      </a:lnTo>
                      <a:lnTo>
                        <a:pt x="912" y="2753"/>
                      </a:lnTo>
                      <a:lnTo>
                        <a:pt x="873" y="2763"/>
                      </a:lnTo>
                      <a:lnTo>
                        <a:pt x="835" y="2773"/>
                      </a:lnTo>
                      <a:lnTo>
                        <a:pt x="791" y="2784"/>
                      </a:lnTo>
                      <a:lnTo>
                        <a:pt x="790" y="2778"/>
                      </a:lnTo>
                      <a:lnTo>
                        <a:pt x="790" y="2769"/>
                      </a:lnTo>
                      <a:lnTo>
                        <a:pt x="790" y="2755"/>
                      </a:lnTo>
                      <a:lnTo>
                        <a:pt x="790" y="2750"/>
                      </a:lnTo>
                      <a:lnTo>
                        <a:pt x="790" y="2745"/>
                      </a:lnTo>
                      <a:lnTo>
                        <a:pt x="789" y="2734"/>
                      </a:lnTo>
                      <a:lnTo>
                        <a:pt x="790" y="2716"/>
                      </a:lnTo>
                      <a:lnTo>
                        <a:pt x="790" y="2695"/>
                      </a:lnTo>
                      <a:lnTo>
                        <a:pt x="797" y="2694"/>
                      </a:lnTo>
                      <a:lnTo>
                        <a:pt x="802" y="2693"/>
                      </a:lnTo>
                      <a:lnTo>
                        <a:pt x="808" y="2693"/>
                      </a:lnTo>
                      <a:lnTo>
                        <a:pt x="818" y="2693"/>
                      </a:lnTo>
                      <a:lnTo>
                        <a:pt x="830" y="2691"/>
                      </a:lnTo>
                      <a:lnTo>
                        <a:pt x="840" y="2690"/>
                      </a:lnTo>
                      <a:lnTo>
                        <a:pt x="846" y="2688"/>
                      </a:lnTo>
                      <a:lnTo>
                        <a:pt x="851" y="2686"/>
                      </a:lnTo>
                      <a:lnTo>
                        <a:pt x="855" y="2681"/>
                      </a:lnTo>
                      <a:lnTo>
                        <a:pt x="857" y="2680"/>
                      </a:lnTo>
                      <a:lnTo>
                        <a:pt x="859" y="2678"/>
                      </a:lnTo>
                      <a:lnTo>
                        <a:pt x="863" y="2675"/>
                      </a:lnTo>
                      <a:lnTo>
                        <a:pt x="868" y="2666"/>
                      </a:lnTo>
                      <a:lnTo>
                        <a:pt x="868" y="2665"/>
                      </a:lnTo>
                      <a:lnTo>
                        <a:pt x="869" y="2646"/>
                      </a:lnTo>
                      <a:lnTo>
                        <a:pt x="868" y="2640"/>
                      </a:lnTo>
                      <a:lnTo>
                        <a:pt x="865" y="2640"/>
                      </a:lnTo>
                      <a:lnTo>
                        <a:pt x="858" y="2640"/>
                      </a:lnTo>
                      <a:lnTo>
                        <a:pt x="845" y="2640"/>
                      </a:lnTo>
                      <a:lnTo>
                        <a:pt x="826" y="2642"/>
                      </a:lnTo>
                      <a:lnTo>
                        <a:pt x="808" y="2644"/>
                      </a:lnTo>
                      <a:lnTo>
                        <a:pt x="790" y="2646"/>
                      </a:lnTo>
                      <a:lnTo>
                        <a:pt x="780" y="2646"/>
                      </a:lnTo>
                      <a:lnTo>
                        <a:pt x="774" y="2646"/>
                      </a:lnTo>
                      <a:lnTo>
                        <a:pt x="771" y="2647"/>
                      </a:lnTo>
                      <a:lnTo>
                        <a:pt x="761" y="2648"/>
                      </a:lnTo>
                      <a:lnTo>
                        <a:pt x="753" y="2647"/>
                      </a:lnTo>
                      <a:lnTo>
                        <a:pt x="751" y="2647"/>
                      </a:lnTo>
                      <a:lnTo>
                        <a:pt x="744" y="2650"/>
                      </a:lnTo>
                      <a:lnTo>
                        <a:pt x="740" y="2650"/>
                      </a:lnTo>
                      <a:lnTo>
                        <a:pt x="736" y="2650"/>
                      </a:lnTo>
                      <a:lnTo>
                        <a:pt x="733" y="2651"/>
                      </a:lnTo>
                      <a:lnTo>
                        <a:pt x="730" y="2653"/>
                      </a:lnTo>
                      <a:lnTo>
                        <a:pt x="728" y="2654"/>
                      </a:lnTo>
                      <a:lnTo>
                        <a:pt x="726" y="2655"/>
                      </a:lnTo>
                      <a:lnTo>
                        <a:pt x="721" y="2654"/>
                      </a:lnTo>
                      <a:lnTo>
                        <a:pt x="717" y="2658"/>
                      </a:lnTo>
                      <a:lnTo>
                        <a:pt x="715" y="2658"/>
                      </a:lnTo>
                      <a:lnTo>
                        <a:pt x="715" y="2656"/>
                      </a:lnTo>
                      <a:lnTo>
                        <a:pt x="712" y="2651"/>
                      </a:lnTo>
                      <a:lnTo>
                        <a:pt x="708" y="2642"/>
                      </a:lnTo>
                      <a:lnTo>
                        <a:pt x="705" y="2637"/>
                      </a:lnTo>
                      <a:lnTo>
                        <a:pt x="703" y="2632"/>
                      </a:lnTo>
                      <a:lnTo>
                        <a:pt x="703" y="2626"/>
                      </a:lnTo>
                      <a:lnTo>
                        <a:pt x="703" y="2612"/>
                      </a:lnTo>
                      <a:lnTo>
                        <a:pt x="705" y="2583"/>
                      </a:lnTo>
                      <a:lnTo>
                        <a:pt x="708" y="2559"/>
                      </a:lnTo>
                      <a:lnTo>
                        <a:pt x="709" y="2554"/>
                      </a:lnTo>
                      <a:lnTo>
                        <a:pt x="711" y="2552"/>
                      </a:lnTo>
                      <a:lnTo>
                        <a:pt x="715" y="2549"/>
                      </a:lnTo>
                      <a:lnTo>
                        <a:pt x="730" y="2542"/>
                      </a:lnTo>
                      <a:lnTo>
                        <a:pt x="746" y="2535"/>
                      </a:lnTo>
                      <a:lnTo>
                        <a:pt x="763" y="2528"/>
                      </a:lnTo>
                      <a:lnTo>
                        <a:pt x="776" y="2519"/>
                      </a:lnTo>
                      <a:lnTo>
                        <a:pt x="774" y="2514"/>
                      </a:lnTo>
                      <a:lnTo>
                        <a:pt x="770" y="2506"/>
                      </a:lnTo>
                      <a:lnTo>
                        <a:pt x="764" y="2491"/>
                      </a:lnTo>
                      <a:lnTo>
                        <a:pt x="756" y="2471"/>
                      </a:lnTo>
                      <a:lnTo>
                        <a:pt x="752" y="2464"/>
                      </a:lnTo>
                      <a:lnTo>
                        <a:pt x="749" y="2461"/>
                      </a:lnTo>
                      <a:lnTo>
                        <a:pt x="748" y="2458"/>
                      </a:lnTo>
                      <a:lnTo>
                        <a:pt x="747" y="2452"/>
                      </a:lnTo>
                      <a:lnTo>
                        <a:pt x="744" y="2439"/>
                      </a:lnTo>
                      <a:lnTo>
                        <a:pt x="738" y="2434"/>
                      </a:lnTo>
                      <a:lnTo>
                        <a:pt x="733" y="2430"/>
                      </a:lnTo>
                      <a:lnTo>
                        <a:pt x="726" y="2423"/>
                      </a:lnTo>
                      <a:lnTo>
                        <a:pt x="713" y="2419"/>
                      </a:lnTo>
                      <a:lnTo>
                        <a:pt x="700" y="2417"/>
                      </a:lnTo>
                      <a:lnTo>
                        <a:pt x="695" y="2414"/>
                      </a:lnTo>
                      <a:lnTo>
                        <a:pt x="688" y="2411"/>
                      </a:lnTo>
                      <a:lnTo>
                        <a:pt x="684" y="2410"/>
                      </a:lnTo>
                      <a:lnTo>
                        <a:pt x="680" y="2410"/>
                      </a:lnTo>
                      <a:lnTo>
                        <a:pt x="680" y="2408"/>
                      </a:lnTo>
                      <a:lnTo>
                        <a:pt x="674" y="2409"/>
                      </a:lnTo>
                      <a:lnTo>
                        <a:pt x="672" y="2411"/>
                      </a:lnTo>
                      <a:lnTo>
                        <a:pt x="669" y="2415"/>
                      </a:lnTo>
                      <a:lnTo>
                        <a:pt x="668" y="2420"/>
                      </a:lnTo>
                      <a:lnTo>
                        <a:pt x="663" y="2423"/>
                      </a:lnTo>
                      <a:lnTo>
                        <a:pt x="655" y="2431"/>
                      </a:lnTo>
                      <a:lnTo>
                        <a:pt x="653" y="2437"/>
                      </a:lnTo>
                      <a:lnTo>
                        <a:pt x="651" y="2440"/>
                      </a:lnTo>
                      <a:lnTo>
                        <a:pt x="651" y="2443"/>
                      </a:lnTo>
                      <a:lnTo>
                        <a:pt x="652" y="2445"/>
                      </a:lnTo>
                      <a:lnTo>
                        <a:pt x="649" y="2450"/>
                      </a:lnTo>
                      <a:lnTo>
                        <a:pt x="649" y="2452"/>
                      </a:lnTo>
                      <a:lnTo>
                        <a:pt x="642" y="2459"/>
                      </a:lnTo>
                      <a:lnTo>
                        <a:pt x="613" y="2485"/>
                      </a:lnTo>
                      <a:lnTo>
                        <a:pt x="582" y="2510"/>
                      </a:lnTo>
                      <a:lnTo>
                        <a:pt x="544" y="2542"/>
                      </a:lnTo>
                      <a:lnTo>
                        <a:pt x="525" y="2558"/>
                      </a:lnTo>
                      <a:lnTo>
                        <a:pt x="519" y="2552"/>
                      </a:lnTo>
                      <a:lnTo>
                        <a:pt x="511" y="2544"/>
                      </a:lnTo>
                      <a:lnTo>
                        <a:pt x="500" y="2534"/>
                      </a:lnTo>
                      <a:lnTo>
                        <a:pt x="486" y="2520"/>
                      </a:lnTo>
                      <a:lnTo>
                        <a:pt x="471" y="2506"/>
                      </a:lnTo>
                      <a:lnTo>
                        <a:pt x="460" y="2496"/>
                      </a:lnTo>
                      <a:lnTo>
                        <a:pt x="452" y="2489"/>
                      </a:lnTo>
                      <a:lnTo>
                        <a:pt x="448" y="2488"/>
                      </a:lnTo>
                      <a:lnTo>
                        <a:pt x="445" y="2487"/>
                      </a:lnTo>
                      <a:lnTo>
                        <a:pt x="442" y="2488"/>
                      </a:lnTo>
                      <a:lnTo>
                        <a:pt x="439" y="2489"/>
                      </a:lnTo>
                      <a:lnTo>
                        <a:pt x="436" y="2491"/>
                      </a:lnTo>
                      <a:lnTo>
                        <a:pt x="432" y="2492"/>
                      </a:lnTo>
                      <a:lnTo>
                        <a:pt x="429" y="2494"/>
                      </a:lnTo>
                      <a:lnTo>
                        <a:pt x="426" y="2494"/>
                      </a:lnTo>
                      <a:lnTo>
                        <a:pt x="421" y="2494"/>
                      </a:lnTo>
                      <a:lnTo>
                        <a:pt x="416" y="2494"/>
                      </a:lnTo>
                      <a:lnTo>
                        <a:pt x="410" y="2496"/>
                      </a:lnTo>
                      <a:lnTo>
                        <a:pt x="404" y="2497"/>
                      </a:lnTo>
                      <a:lnTo>
                        <a:pt x="396" y="2496"/>
                      </a:lnTo>
                      <a:lnTo>
                        <a:pt x="390" y="2493"/>
                      </a:lnTo>
                      <a:lnTo>
                        <a:pt x="386" y="2490"/>
                      </a:lnTo>
                      <a:lnTo>
                        <a:pt x="382" y="2486"/>
                      </a:lnTo>
                      <a:lnTo>
                        <a:pt x="378" y="2479"/>
                      </a:lnTo>
                      <a:lnTo>
                        <a:pt x="378" y="2470"/>
                      </a:lnTo>
                      <a:lnTo>
                        <a:pt x="380" y="2462"/>
                      </a:lnTo>
                      <a:lnTo>
                        <a:pt x="384" y="2454"/>
                      </a:lnTo>
                      <a:lnTo>
                        <a:pt x="386" y="2447"/>
                      </a:lnTo>
                      <a:lnTo>
                        <a:pt x="385" y="2440"/>
                      </a:lnTo>
                      <a:lnTo>
                        <a:pt x="380" y="2428"/>
                      </a:lnTo>
                      <a:lnTo>
                        <a:pt x="375" y="2418"/>
                      </a:lnTo>
                      <a:lnTo>
                        <a:pt x="371" y="2410"/>
                      </a:lnTo>
                      <a:lnTo>
                        <a:pt x="369" y="2403"/>
                      </a:lnTo>
                      <a:lnTo>
                        <a:pt x="369" y="2397"/>
                      </a:lnTo>
                      <a:lnTo>
                        <a:pt x="371" y="2387"/>
                      </a:lnTo>
                      <a:lnTo>
                        <a:pt x="375" y="2368"/>
                      </a:lnTo>
                      <a:lnTo>
                        <a:pt x="379" y="2357"/>
                      </a:lnTo>
                      <a:lnTo>
                        <a:pt x="377" y="2353"/>
                      </a:lnTo>
                      <a:lnTo>
                        <a:pt x="374" y="2347"/>
                      </a:lnTo>
                      <a:lnTo>
                        <a:pt x="373" y="2337"/>
                      </a:lnTo>
                      <a:lnTo>
                        <a:pt x="374" y="2324"/>
                      </a:lnTo>
                      <a:lnTo>
                        <a:pt x="380" y="2301"/>
                      </a:lnTo>
                      <a:lnTo>
                        <a:pt x="382" y="2288"/>
                      </a:lnTo>
                      <a:lnTo>
                        <a:pt x="382" y="2281"/>
                      </a:lnTo>
                      <a:lnTo>
                        <a:pt x="380" y="2276"/>
                      </a:lnTo>
                      <a:lnTo>
                        <a:pt x="378" y="2267"/>
                      </a:lnTo>
                      <a:lnTo>
                        <a:pt x="374" y="2256"/>
                      </a:lnTo>
                      <a:lnTo>
                        <a:pt x="373" y="2250"/>
                      </a:lnTo>
                      <a:lnTo>
                        <a:pt x="375" y="2241"/>
                      </a:lnTo>
                      <a:lnTo>
                        <a:pt x="380" y="2234"/>
                      </a:lnTo>
                      <a:lnTo>
                        <a:pt x="388" y="2225"/>
                      </a:lnTo>
                      <a:lnTo>
                        <a:pt x="393" y="2219"/>
                      </a:lnTo>
                      <a:lnTo>
                        <a:pt x="398" y="2213"/>
                      </a:lnTo>
                      <a:lnTo>
                        <a:pt x="398" y="2211"/>
                      </a:lnTo>
                      <a:lnTo>
                        <a:pt x="399" y="2207"/>
                      </a:lnTo>
                      <a:lnTo>
                        <a:pt x="403" y="2201"/>
                      </a:lnTo>
                      <a:lnTo>
                        <a:pt x="406" y="2196"/>
                      </a:lnTo>
                      <a:lnTo>
                        <a:pt x="411" y="2192"/>
                      </a:lnTo>
                      <a:lnTo>
                        <a:pt x="417" y="2192"/>
                      </a:lnTo>
                      <a:lnTo>
                        <a:pt x="424" y="2188"/>
                      </a:lnTo>
                      <a:lnTo>
                        <a:pt x="426" y="2179"/>
                      </a:lnTo>
                      <a:lnTo>
                        <a:pt x="426" y="2166"/>
                      </a:lnTo>
                      <a:lnTo>
                        <a:pt x="425" y="2158"/>
                      </a:lnTo>
                      <a:lnTo>
                        <a:pt x="424" y="2144"/>
                      </a:lnTo>
                      <a:lnTo>
                        <a:pt x="423" y="2133"/>
                      </a:lnTo>
                      <a:lnTo>
                        <a:pt x="421" y="2116"/>
                      </a:lnTo>
                      <a:lnTo>
                        <a:pt x="416" y="2095"/>
                      </a:lnTo>
                      <a:lnTo>
                        <a:pt x="411" y="2079"/>
                      </a:lnTo>
                      <a:lnTo>
                        <a:pt x="405" y="2064"/>
                      </a:lnTo>
                      <a:lnTo>
                        <a:pt x="400" y="2051"/>
                      </a:lnTo>
                      <a:lnTo>
                        <a:pt x="399" y="2042"/>
                      </a:lnTo>
                      <a:lnTo>
                        <a:pt x="400" y="2033"/>
                      </a:lnTo>
                      <a:lnTo>
                        <a:pt x="401" y="2011"/>
                      </a:lnTo>
                      <a:lnTo>
                        <a:pt x="401" y="1992"/>
                      </a:lnTo>
                      <a:lnTo>
                        <a:pt x="401" y="1982"/>
                      </a:lnTo>
                      <a:lnTo>
                        <a:pt x="404" y="1973"/>
                      </a:lnTo>
                      <a:lnTo>
                        <a:pt x="409" y="1961"/>
                      </a:lnTo>
                      <a:lnTo>
                        <a:pt x="415" y="1951"/>
                      </a:lnTo>
                      <a:lnTo>
                        <a:pt x="421" y="1944"/>
                      </a:lnTo>
                      <a:lnTo>
                        <a:pt x="425" y="1942"/>
                      </a:lnTo>
                      <a:lnTo>
                        <a:pt x="429" y="1941"/>
                      </a:lnTo>
                      <a:lnTo>
                        <a:pt x="433" y="1940"/>
                      </a:lnTo>
                      <a:lnTo>
                        <a:pt x="455" y="1944"/>
                      </a:lnTo>
                      <a:lnTo>
                        <a:pt x="526" y="1958"/>
                      </a:lnTo>
                      <a:lnTo>
                        <a:pt x="553" y="1963"/>
                      </a:lnTo>
                      <a:lnTo>
                        <a:pt x="574" y="1966"/>
                      </a:lnTo>
                      <a:lnTo>
                        <a:pt x="582" y="1969"/>
                      </a:lnTo>
                      <a:lnTo>
                        <a:pt x="591" y="1969"/>
                      </a:lnTo>
                      <a:lnTo>
                        <a:pt x="600" y="1969"/>
                      </a:lnTo>
                      <a:lnTo>
                        <a:pt x="610" y="1966"/>
                      </a:lnTo>
                      <a:lnTo>
                        <a:pt x="618" y="1960"/>
                      </a:lnTo>
                      <a:lnTo>
                        <a:pt x="625" y="1956"/>
                      </a:lnTo>
                      <a:lnTo>
                        <a:pt x="628" y="1953"/>
                      </a:lnTo>
                      <a:lnTo>
                        <a:pt x="633" y="1943"/>
                      </a:lnTo>
                      <a:lnTo>
                        <a:pt x="635" y="1941"/>
                      </a:lnTo>
                      <a:lnTo>
                        <a:pt x="639" y="1931"/>
                      </a:lnTo>
                      <a:lnTo>
                        <a:pt x="640" y="1930"/>
                      </a:lnTo>
                      <a:lnTo>
                        <a:pt x="642" y="1927"/>
                      </a:lnTo>
                      <a:lnTo>
                        <a:pt x="647" y="1923"/>
                      </a:lnTo>
                      <a:lnTo>
                        <a:pt x="652" y="1919"/>
                      </a:lnTo>
                      <a:lnTo>
                        <a:pt x="656" y="1915"/>
                      </a:lnTo>
                      <a:lnTo>
                        <a:pt x="660" y="1907"/>
                      </a:lnTo>
                      <a:lnTo>
                        <a:pt x="662" y="1902"/>
                      </a:lnTo>
                      <a:lnTo>
                        <a:pt x="666" y="1896"/>
                      </a:lnTo>
                      <a:lnTo>
                        <a:pt x="672" y="1893"/>
                      </a:lnTo>
                      <a:lnTo>
                        <a:pt x="675" y="1889"/>
                      </a:lnTo>
                      <a:lnTo>
                        <a:pt x="676" y="1887"/>
                      </a:lnTo>
                      <a:lnTo>
                        <a:pt x="678" y="1884"/>
                      </a:lnTo>
                      <a:lnTo>
                        <a:pt x="682" y="1876"/>
                      </a:lnTo>
                      <a:lnTo>
                        <a:pt x="683" y="1869"/>
                      </a:lnTo>
                      <a:lnTo>
                        <a:pt x="687" y="1865"/>
                      </a:lnTo>
                      <a:lnTo>
                        <a:pt x="691" y="1859"/>
                      </a:lnTo>
                      <a:lnTo>
                        <a:pt x="694" y="1853"/>
                      </a:lnTo>
                      <a:lnTo>
                        <a:pt x="698" y="1848"/>
                      </a:lnTo>
                      <a:lnTo>
                        <a:pt x="702" y="1846"/>
                      </a:lnTo>
                      <a:lnTo>
                        <a:pt x="703" y="1845"/>
                      </a:lnTo>
                      <a:lnTo>
                        <a:pt x="711" y="1849"/>
                      </a:lnTo>
                      <a:lnTo>
                        <a:pt x="713" y="1850"/>
                      </a:lnTo>
                      <a:lnTo>
                        <a:pt x="713" y="1840"/>
                      </a:lnTo>
                      <a:lnTo>
                        <a:pt x="715" y="1836"/>
                      </a:lnTo>
                      <a:lnTo>
                        <a:pt x="718" y="1833"/>
                      </a:lnTo>
                      <a:lnTo>
                        <a:pt x="726" y="1826"/>
                      </a:lnTo>
                      <a:lnTo>
                        <a:pt x="728" y="1822"/>
                      </a:lnTo>
                      <a:lnTo>
                        <a:pt x="731" y="1815"/>
                      </a:lnTo>
                      <a:lnTo>
                        <a:pt x="731" y="1810"/>
                      </a:lnTo>
                      <a:lnTo>
                        <a:pt x="731" y="1803"/>
                      </a:lnTo>
                      <a:lnTo>
                        <a:pt x="732" y="1799"/>
                      </a:lnTo>
                      <a:lnTo>
                        <a:pt x="738" y="1791"/>
                      </a:lnTo>
                      <a:lnTo>
                        <a:pt x="743" y="1786"/>
                      </a:lnTo>
                      <a:lnTo>
                        <a:pt x="744" y="1781"/>
                      </a:lnTo>
                      <a:lnTo>
                        <a:pt x="748" y="1776"/>
                      </a:lnTo>
                      <a:lnTo>
                        <a:pt x="753" y="1772"/>
                      </a:lnTo>
                      <a:lnTo>
                        <a:pt x="759" y="1769"/>
                      </a:lnTo>
                      <a:lnTo>
                        <a:pt x="768" y="1766"/>
                      </a:lnTo>
                      <a:lnTo>
                        <a:pt x="774" y="1763"/>
                      </a:lnTo>
                      <a:lnTo>
                        <a:pt x="780" y="1757"/>
                      </a:lnTo>
                      <a:lnTo>
                        <a:pt x="785" y="1751"/>
                      </a:lnTo>
                      <a:lnTo>
                        <a:pt x="790" y="1744"/>
                      </a:lnTo>
                      <a:lnTo>
                        <a:pt x="796" y="1733"/>
                      </a:lnTo>
                      <a:lnTo>
                        <a:pt x="804" y="1722"/>
                      </a:lnTo>
                      <a:lnTo>
                        <a:pt x="813" y="1707"/>
                      </a:lnTo>
                      <a:lnTo>
                        <a:pt x="817" y="1701"/>
                      </a:lnTo>
                      <a:lnTo>
                        <a:pt x="820" y="1698"/>
                      </a:lnTo>
                      <a:lnTo>
                        <a:pt x="823" y="1696"/>
                      </a:lnTo>
                      <a:lnTo>
                        <a:pt x="827" y="1695"/>
                      </a:lnTo>
                      <a:lnTo>
                        <a:pt x="833" y="1695"/>
                      </a:lnTo>
                      <a:lnTo>
                        <a:pt x="856" y="1696"/>
                      </a:lnTo>
                      <a:lnTo>
                        <a:pt x="856" y="1692"/>
                      </a:lnTo>
                      <a:lnTo>
                        <a:pt x="854" y="1682"/>
                      </a:lnTo>
                      <a:lnTo>
                        <a:pt x="853" y="1675"/>
                      </a:lnTo>
                      <a:lnTo>
                        <a:pt x="852" y="1673"/>
                      </a:lnTo>
                      <a:lnTo>
                        <a:pt x="849" y="1671"/>
                      </a:lnTo>
                      <a:lnTo>
                        <a:pt x="829" y="1663"/>
                      </a:lnTo>
                      <a:lnTo>
                        <a:pt x="792" y="1647"/>
                      </a:lnTo>
                      <a:lnTo>
                        <a:pt x="733" y="1620"/>
                      </a:lnTo>
                      <a:lnTo>
                        <a:pt x="729" y="1619"/>
                      </a:lnTo>
                      <a:lnTo>
                        <a:pt x="726" y="1617"/>
                      </a:lnTo>
                      <a:lnTo>
                        <a:pt x="724" y="1616"/>
                      </a:lnTo>
                      <a:lnTo>
                        <a:pt x="721" y="1617"/>
                      </a:lnTo>
                      <a:lnTo>
                        <a:pt x="721" y="1618"/>
                      </a:lnTo>
                      <a:lnTo>
                        <a:pt x="720" y="1620"/>
                      </a:lnTo>
                      <a:lnTo>
                        <a:pt x="720" y="1626"/>
                      </a:lnTo>
                      <a:lnTo>
                        <a:pt x="719" y="1634"/>
                      </a:lnTo>
                      <a:lnTo>
                        <a:pt x="716" y="1640"/>
                      </a:lnTo>
                      <a:lnTo>
                        <a:pt x="713" y="1646"/>
                      </a:lnTo>
                      <a:lnTo>
                        <a:pt x="711" y="1649"/>
                      </a:lnTo>
                      <a:lnTo>
                        <a:pt x="710" y="1654"/>
                      </a:lnTo>
                      <a:lnTo>
                        <a:pt x="708" y="1668"/>
                      </a:lnTo>
                      <a:lnTo>
                        <a:pt x="698" y="1672"/>
                      </a:lnTo>
                      <a:lnTo>
                        <a:pt x="693" y="1673"/>
                      </a:lnTo>
                      <a:lnTo>
                        <a:pt x="692" y="1672"/>
                      </a:lnTo>
                      <a:lnTo>
                        <a:pt x="664" y="1661"/>
                      </a:lnTo>
                      <a:lnTo>
                        <a:pt x="616" y="1641"/>
                      </a:lnTo>
                      <a:lnTo>
                        <a:pt x="578" y="1626"/>
                      </a:lnTo>
                      <a:lnTo>
                        <a:pt x="575" y="1623"/>
                      </a:lnTo>
                      <a:lnTo>
                        <a:pt x="574" y="1620"/>
                      </a:lnTo>
                      <a:lnTo>
                        <a:pt x="573" y="1616"/>
                      </a:lnTo>
                      <a:lnTo>
                        <a:pt x="571" y="1611"/>
                      </a:lnTo>
                      <a:lnTo>
                        <a:pt x="569" y="1603"/>
                      </a:lnTo>
                      <a:lnTo>
                        <a:pt x="567" y="1599"/>
                      </a:lnTo>
                      <a:lnTo>
                        <a:pt x="565" y="1592"/>
                      </a:lnTo>
                      <a:lnTo>
                        <a:pt x="563" y="1585"/>
                      </a:lnTo>
                      <a:lnTo>
                        <a:pt x="561" y="1578"/>
                      </a:lnTo>
                      <a:lnTo>
                        <a:pt x="557" y="1573"/>
                      </a:lnTo>
                      <a:lnTo>
                        <a:pt x="552" y="1560"/>
                      </a:lnTo>
                      <a:lnTo>
                        <a:pt x="546" y="1553"/>
                      </a:lnTo>
                      <a:lnTo>
                        <a:pt x="545" y="1552"/>
                      </a:lnTo>
                      <a:lnTo>
                        <a:pt x="540" y="1538"/>
                      </a:lnTo>
                      <a:lnTo>
                        <a:pt x="538" y="1534"/>
                      </a:lnTo>
                      <a:lnTo>
                        <a:pt x="536" y="1531"/>
                      </a:lnTo>
                      <a:lnTo>
                        <a:pt x="532" y="1530"/>
                      </a:lnTo>
                      <a:lnTo>
                        <a:pt x="528" y="1530"/>
                      </a:lnTo>
                      <a:lnTo>
                        <a:pt x="527" y="1530"/>
                      </a:lnTo>
                      <a:lnTo>
                        <a:pt x="525" y="1527"/>
                      </a:lnTo>
                      <a:lnTo>
                        <a:pt x="524" y="1525"/>
                      </a:lnTo>
                      <a:lnTo>
                        <a:pt x="517" y="1524"/>
                      </a:lnTo>
                      <a:lnTo>
                        <a:pt x="517" y="1522"/>
                      </a:lnTo>
                      <a:lnTo>
                        <a:pt x="516" y="1520"/>
                      </a:lnTo>
                      <a:lnTo>
                        <a:pt x="516" y="1507"/>
                      </a:lnTo>
                      <a:lnTo>
                        <a:pt x="516" y="1458"/>
                      </a:lnTo>
                      <a:lnTo>
                        <a:pt x="515" y="1382"/>
                      </a:lnTo>
                      <a:lnTo>
                        <a:pt x="515" y="1353"/>
                      </a:lnTo>
                      <a:lnTo>
                        <a:pt x="513" y="1351"/>
                      </a:lnTo>
                      <a:lnTo>
                        <a:pt x="510" y="1350"/>
                      </a:lnTo>
                      <a:lnTo>
                        <a:pt x="507" y="1347"/>
                      </a:lnTo>
                      <a:lnTo>
                        <a:pt x="503" y="1344"/>
                      </a:lnTo>
                      <a:lnTo>
                        <a:pt x="499" y="1342"/>
                      </a:lnTo>
                      <a:lnTo>
                        <a:pt x="497" y="1343"/>
                      </a:lnTo>
                      <a:lnTo>
                        <a:pt x="495" y="1344"/>
                      </a:lnTo>
                      <a:lnTo>
                        <a:pt x="491" y="1345"/>
                      </a:lnTo>
                      <a:lnTo>
                        <a:pt x="486" y="1347"/>
                      </a:lnTo>
                      <a:lnTo>
                        <a:pt x="478" y="1348"/>
                      </a:lnTo>
                      <a:lnTo>
                        <a:pt x="473" y="1347"/>
                      </a:lnTo>
                      <a:lnTo>
                        <a:pt x="463" y="1347"/>
                      </a:lnTo>
                      <a:lnTo>
                        <a:pt x="451" y="1346"/>
                      </a:lnTo>
                      <a:lnTo>
                        <a:pt x="447" y="1346"/>
                      </a:lnTo>
                      <a:lnTo>
                        <a:pt x="444" y="1345"/>
                      </a:lnTo>
                      <a:lnTo>
                        <a:pt x="438" y="1341"/>
                      </a:lnTo>
                      <a:lnTo>
                        <a:pt x="433" y="1337"/>
                      </a:lnTo>
                      <a:lnTo>
                        <a:pt x="428" y="1331"/>
                      </a:lnTo>
                      <a:lnTo>
                        <a:pt x="422" y="1327"/>
                      </a:lnTo>
                      <a:lnTo>
                        <a:pt x="421" y="1326"/>
                      </a:lnTo>
                      <a:lnTo>
                        <a:pt x="414" y="1319"/>
                      </a:lnTo>
                      <a:lnTo>
                        <a:pt x="414" y="1317"/>
                      </a:lnTo>
                      <a:lnTo>
                        <a:pt x="414" y="1316"/>
                      </a:lnTo>
                      <a:lnTo>
                        <a:pt x="410" y="1309"/>
                      </a:lnTo>
                      <a:lnTo>
                        <a:pt x="409" y="1304"/>
                      </a:lnTo>
                      <a:lnTo>
                        <a:pt x="408" y="1293"/>
                      </a:lnTo>
                      <a:lnTo>
                        <a:pt x="409" y="1286"/>
                      </a:lnTo>
                      <a:lnTo>
                        <a:pt x="409" y="1283"/>
                      </a:lnTo>
                      <a:lnTo>
                        <a:pt x="408" y="1282"/>
                      </a:lnTo>
                      <a:lnTo>
                        <a:pt x="407" y="1282"/>
                      </a:lnTo>
                      <a:lnTo>
                        <a:pt x="404" y="1281"/>
                      </a:lnTo>
                      <a:lnTo>
                        <a:pt x="398" y="1281"/>
                      </a:lnTo>
                      <a:lnTo>
                        <a:pt x="390" y="1279"/>
                      </a:lnTo>
                      <a:lnTo>
                        <a:pt x="374" y="1275"/>
                      </a:lnTo>
                      <a:lnTo>
                        <a:pt x="350" y="1271"/>
                      </a:lnTo>
                      <a:lnTo>
                        <a:pt x="321" y="1266"/>
                      </a:lnTo>
                      <a:lnTo>
                        <a:pt x="292" y="1260"/>
                      </a:lnTo>
                      <a:lnTo>
                        <a:pt x="270" y="1255"/>
                      </a:lnTo>
                      <a:lnTo>
                        <a:pt x="253" y="1251"/>
                      </a:lnTo>
                      <a:lnTo>
                        <a:pt x="240" y="1249"/>
                      </a:lnTo>
                      <a:lnTo>
                        <a:pt x="229" y="1247"/>
                      </a:lnTo>
                      <a:lnTo>
                        <a:pt x="222" y="1249"/>
                      </a:lnTo>
                      <a:lnTo>
                        <a:pt x="221" y="1247"/>
                      </a:lnTo>
                      <a:lnTo>
                        <a:pt x="218" y="1246"/>
                      </a:lnTo>
                      <a:lnTo>
                        <a:pt x="213" y="1243"/>
                      </a:lnTo>
                      <a:lnTo>
                        <a:pt x="205" y="1240"/>
                      </a:lnTo>
                      <a:lnTo>
                        <a:pt x="193" y="1237"/>
                      </a:lnTo>
                      <a:lnTo>
                        <a:pt x="184" y="1240"/>
                      </a:lnTo>
                      <a:lnTo>
                        <a:pt x="175" y="1238"/>
                      </a:lnTo>
                      <a:lnTo>
                        <a:pt x="160" y="1234"/>
                      </a:lnTo>
                      <a:lnTo>
                        <a:pt x="152" y="1229"/>
                      </a:lnTo>
                      <a:lnTo>
                        <a:pt x="143" y="1223"/>
                      </a:lnTo>
                      <a:lnTo>
                        <a:pt x="136" y="1219"/>
                      </a:lnTo>
                      <a:lnTo>
                        <a:pt x="133" y="1218"/>
                      </a:lnTo>
                      <a:lnTo>
                        <a:pt x="131" y="1217"/>
                      </a:lnTo>
                      <a:lnTo>
                        <a:pt x="128" y="1215"/>
                      </a:lnTo>
                      <a:lnTo>
                        <a:pt x="120" y="1210"/>
                      </a:lnTo>
                      <a:lnTo>
                        <a:pt x="112" y="1205"/>
                      </a:lnTo>
                      <a:lnTo>
                        <a:pt x="101" y="1194"/>
                      </a:lnTo>
                      <a:lnTo>
                        <a:pt x="97" y="1191"/>
                      </a:lnTo>
                      <a:lnTo>
                        <a:pt x="93" y="1190"/>
                      </a:lnTo>
                      <a:lnTo>
                        <a:pt x="91" y="1189"/>
                      </a:lnTo>
                      <a:lnTo>
                        <a:pt x="85" y="1183"/>
                      </a:lnTo>
                      <a:lnTo>
                        <a:pt x="84" y="1180"/>
                      </a:lnTo>
                      <a:lnTo>
                        <a:pt x="83" y="1179"/>
                      </a:lnTo>
                      <a:lnTo>
                        <a:pt x="84" y="1176"/>
                      </a:lnTo>
                      <a:lnTo>
                        <a:pt x="81" y="1175"/>
                      </a:lnTo>
                      <a:lnTo>
                        <a:pt x="79" y="1173"/>
                      </a:lnTo>
                      <a:lnTo>
                        <a:pt x="78" y="1171"/>
                      </a:lnTo>
                      <a:lnTo>
                        <a:pt x="74" y="1167"/>
                      </a:lnTo>
                      <a:lnTo>
                        <a:pt x="71" y="1165"/>
                      </a:lnTo>
                      <a:lnTo>
                        <a:pt x="70" y="1165"/>
                      </a:lnTo>
                      <a:lnTo>
                        <a:pt x="63" y="1164"/>
                      </a:lnTo>
                      <a:lnTo>
                        <a:pt x="59" y="1162"/>
                      </a:lnTo>
                      <a:lnTo>
                        <a:pt x="57" y="1159"/>
                      </a:lnTo>
                      <a:lnTo>
                        <a:pt x="48" y="1150"/>
                      </a:lnTo>
                      <a:lnTo>
                        <a:pt x="0" y="1102"/>
                      </a:lnTo>
                      <a:lnTo>
                        <a:pt x="22" y="1090"/>
                      </a:lnTo>
                      <a:lnTo>
                        <a:pt x="52" y="1079"/>
                      </a:lnTo>
                      <a:lnTo>
                        <a:pt x="83" y="1069"/>
                      </a:lnTo>
                      <a:lnTo>
                        <a:pt x="111" y="1058"/>
                      </a:lnTo>
                      <a:lnTo>
                        <a:pt x="127" y="1052"/>
                      </a:lnTo>
                      <a:lnTo>
                        <a:pt x="117" y="1023"/>
                      </a:lnTo>
                      <a:lnTo>
                        <a:pt x="105" y="995"/>
                      </a:lnTo>
                      <a:lnTo>
                        <a:pt x="94" y="966"/>
                      </a:lnTo>
                      <a:lnTo>
                        <a:pt x="85" y="942"/>
                      </a:lnTo>
                      <a:lnTo>
                        <a:pt x="85" y="914"/>
                      </a:lnTo>
                      <a:lnTo>
                        <a:pt x="85" y="886"/>
                      </a:lnTo>
                      <a:lnTo>
                        <a:pt x="85" y="856"/>
                      </a:lnTo>
                      <a:lnTo>
                        <a:pt x="85" y="827"/>
                      </a:lnTo>
                      <a:lnTo>
                        <a:pt x="85" y="799"/>
                      </a:lnTo>
                      <a:lnTo>
                        <a:pt x="85" y="784"/>
                      </a:lnTo>
                      <a:lnTo>
                        <a:pt x="87" y="765"/>
                      </a:lnTo>
                      <a:lnTo>
                        <a:pt x="93" y="747"/>
                      </a:lnTo>
                      <a:lnTo>
                        <a:pt x="105" y="736"/>
                      </a:lnTo>
                      <a:lnTo>
                        <a:pt x="120" y="727"/>
                      </a:lnTo>
                      <a:lnTo>
                        <a:pt x="122" y="710"/>
                      </a:lnTo>
                      <a:lnTo>
                        <a:pt x="118" y="691"/>
                      </a:lnTo>
                      <a:lnTo>
                        <a:pt x="128" y="655"/>
                      </a:lnTo>
                      <a:lnTo>
                        <a:pt x="136" y="633"/>
                      </a:lnTo>
                      <a:lnTo>
                        <a:pt x="139" y="626"/>
                      </a:lnTo>
                      <a:lnTo>
                        <a:pt x="150" y="598"/>
                      </a:lnTo>
                      <a:lnTo>
                        <a:pt x="162" y="569"/>
                      </a:lnTo>
                      <a:lnTo>
                        <a:pt x="172" y="541"/>
                      </a:lnTo>
                      <a:lnTo>
                        <a:pt x="182" y="512"/>
                      </a:lnTo>
                      <a:lnTo>
                        <a:pt x="195" y="484"/>
                      </a:lnTo>
                      <a:lnTo>
                        <a:pt x="194" y="479"/>
                      </a:lnTo>
                      <a:lnTo>
                        <a:pt x="194" y="478"/>
                      </a:lnTo>
                      <a:lnTo>
                        <a:pt x="192" y="469"/>
                      </a:lnTo>
                      <a:lnTo>
                        <a:pt x="174" y="471"/>
                      </a:lnTo>
                      <a:lnTo>
                        <a:pt x="176" y="457"/>
                      </a:lnTo>
                      <a:lnTo>
                        <a:pt x="184" y="442"/>
                      </a:lnTo>
                      <a:lnTo>
                        <a:pt x="193" y="426"/>
                      </a:lnTo>
                      <a:lnTo>
                        <a:pt x="202" y="413"/>
                      </a:lnTo>
                      <a:lnTo>
                        <a:pt x="233" y="395"/>
                      </a:lnTo>
                      <a:lnTo>
                        <a:pt x="263" y="378"/>
                      </a:lnTo>
                      <a:lnTo>
                        <a:pt x="294" y="361"/>
                      </a:lnTo>
                      <a:lnTo>
                        <a:pt x="324" y="345"/>
                      </a:lnTo>
                      <a:lnTo>
                        <a:pt x="352" y="329"/>
                      </a:lnTo>
                      <a:lnTo>
                        <a:pt x="383" y="312"/>
                      </a:lnTo>
                      <a:lnTo>
                        <a:pt x="413" y="295"/>
                      </a:lnTo>
                      <a:lnTo>
                        <a:pt x="442" y="279"/>
                      </a:lnTo>
                      <a:lnTo>
                        <a:pt x="464" y="267"/>
                      </a:lnTo>
                      <a:lnTo>
                        <a:pt x="489" y="237"/>
                      </a:lnTo>
                      <a:lnTo>
                        <a:pt x="514" y="209"/>
                      </a:lnTo>
                      <a:lnTo>
                        <a:pt x="540" y="181"/>
                      </a:lnTo>
                      <a:lnTo>
                        <a:pt x="568" y="152"/>
                      </a:lnTo>
                      <a:lnTo>
                        <a:pt x="593" y="126"/>
                      </a:lnTo>
                      <a:lnTo>
                        <a:pt x="622" y="108"/>
                      </a:lnTo>
                      <a:lnTo>
                        <a:pt x="652" y="90"/>
                      </a:lnTo>
                      <a:lnTo>
                        <a:pt x="682" y="72"/>
                      </a:lnTo>
                      <a:lnTo>
                        <a:pt x="712" y="54"/>
                      </a:lnTo>
                      <a:lnTo>
                        <a:pt x="741" y="36"/>
                      </a:lnTo>
                      <a:lnTo>
                        <a:pt x="759" y="26"/>
                      </a:lnTo>
                      <a:lnTo>
                        <a:pt x="771" y="19"/>
                      </a:lnTo>
                      <a:lnTo>
                        <a:pt x="801" y="0"/>
                      </a:lnTo>
                      <a:lnTo>
                        <a:pt x="833" y="4"/>
                      </a:lnTo>
                      <a:lnTo>
                        <a:pt x="864" y="13"/>
                      </a:lnTo>
                      <a:lnTo>
                        <a:pt x="891" y="21"/>
                      </a:lnTo>
                      <a:lnTo>
                        <a:pt x="922" y="30"/>
                      </a:lnTo>
                      <a:lnTo>
                        <a:pt x="952" y="36"/>
                      </a:lnTo>
                      <a:lnTo>
                        <a:pt x="980" y="44"/>
                      </a:lnTo>
                      <a:lnTo>
                        <a:pt x="1011" y="52"/>
                      </a:lnTo>
                      <a:lnTo>
                        <a:pt x="1039" y="59"/>
                      </a:lnTo>
                      <a:lnTo>
                        <a:pt x="1069" y="69"/>
                      </a:lnTo>
                      <a:lnTo>
                        <a:pt x="1094" y="75"/>
                      </a:lnTo>
                      <a:lnTo>
                        <a:pt x="1125" y="88"/>
                      </a:lnTo>
                      <a:lnTo>
                        <a:pt x="1154" y="103"/>
                      </a:lnTo>
                      <a:lnTo>
                        <a:pt x="1184" y="116"/>
                      </a:lnTo>
                      <a:lnTo>
                        <a:pt x="1213" y="130"/>
                      </a:lnTo>
                      <a:lnTo>
                        <a:pt x="1243" y="145"/>
                      </a:lnTo>
                      <a:lnTo>
                        <a:pt x="1272" y="159"/>
                      </a:lnTo>
                      <a:lnTo>
                        <a:pt x="1301" y="172"/>
                      </a:lnTo>
                      <a:lnTo>
                        <a:pt x="1331" y="187"/>
                      </a:lnTo>
                      <a:lnTo>
                        <a:pt x="1360" y="201"/>
                      </a:lnTo>
                      <a:lnTo>
                        <a:pt x="1390" y="216"/>
                      </a:lnTo>
                      <a:lnTo>
                        <a:pt x="1413" y="226"/>
                      </a:lnTo>
                      <a:close/>
                    </a:path>
                  </a:pathLst>
                </a:custGeom>
                <a:solidFill>
                  <a:schemeClr val="accent5">
                    <a:lumMod val="5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chemeClr val="bg1"/>
                    </a:solidFill>
                    <a:highlight>
                      <a:srgbClr val="F0E7FF"/>
                    </a:highlight>
                  </a:endParaRPr>
                </a:p>
              </p:txBody>
            </p:sp>
            <p:sp>
              <p:nvSpPr>
                <p:cNvPr id="1030" name="Freeform 15">
                  <a:extLst>
                    <a:ext uri="{FF2B5EF4-FFF2-40B4-BE49-F238E27FC236}">
                      <a16:creationId xmlns:a16="http://schemas.microsoft.com/office/drawing/2014/main" id="{DB0E8E1A-C9B6-1E75-37BC-5331A5D3888A}"/>
                    </a:ext>
                  </a:extLst>
                </p:cNvPr>
                <p:cNvSpPr>
                  <a:spLocks/>
                </p:cNvSpPr>
                <p:nvPr/>
              </p:nvSpPr>
              <p:spPr bwMode="auto">
                <a:xfrm>
                  <a:off x="2554" y="2109"/>
                  <a:ext cx="1011" cy="640"/>
                </a:xfrm>
                <a:custGeom>
                  <a:avLst/>
                  <a:gdLst>
                    <a:gd name="T0" fmla="*/ 1001 w 2785"/>
                    <a:gd name="T1" fmla="*/ 78 h 1765"/>
                    <a:gd name="T2" fmla="*/ 1161 w 2785"/>
                    <a:gd name="T3" fmla="*/ 79 h 1765"/>
                    <a:gd name="T4" fmla="*/ 1240 w 2785"/>
                    <a:gd name="T5" fmla="*/ 156 h 1765"/>
                    <a:gd name="T6" fmla="*/ 1549 w 2785"/>
                    <a:gd name="T7" fmla="*/ 267 h 1765"/>
                    <a:gd name="T8" fmla="*/ 1570 w 2785"/>
                    <a:gd name="T9" fmla="*/ 409 h 1765"/>
                    <a:gd name="T10" fmla="*/ 1576 w 2785"/>
                    <a:gd name="T11" fmla="*/ 503 h 1765"/>
                    <a:gd name="T12" fmla="*/ 1720 w 2785"/>
                    <a:gd name="T13" fmla="*/ 420 h 1765"/>
                    <a:gd name="T14" fmla="*/ 1865 w 2785"/>
                    <a:gd name="T15" fmla="*/ 461 h 1765"/>
                    <a:gd name="T16" fmla="*/ 1895 w 2785"/>
                    <a:gd name="T17" fmla="*/ 537 h 1765"/>
                    <a:gd name="T18" fmla="*/ 1983 w 2785"/>
                    <a:gd name="T19" fmla="*/ 624 h 1765"/>
                    <a:gd name="T20" fmla="*/ 2132 w 2785"/>
                    <a:gd name="T21" fmla="*/ 590 h 1765"/>
                    <a:gd name="T22" fmla="*/ 2228 w 2785"/>
                    <a:gd name="T23" fmla="*/ 508 h 1765"/>
                    <a:gd name="T24" fmla="*/ 2254 w 2785"/>
                    <a:gd name="T25" fmla="*/ 382 h 1765"/>
                    <a:gd name="T26" fmla="*/ 2355 w 2785"/>
                    <a:gd name="T27" fmla="*/ 409 h 1765"/>
                    <a:gd name="T28" fmla="*/ 2383 w 2785"/>
                    <a:gd name="T29" fmla="*/ 512 h 1765"/>
                    <a:gd name="T30" fmla="*/ 2390 w 2785"/>
                    <a:gd name="T31" fmla="*/ 617 h 1765"/>
                    <a:gd name="T32" fmla="*/ 2424 w 2785"/>
                    <a:gd name="T33" fmla="*/ 752 h 1765"/>
                    <a:gd name="T34" fmla="*/ 2554 w 2785"/>
                    <a:gd name="T35" fmla="*/ 861 h 1765"/>
                    <a:gd name="T36" fmla="*/ 2592 w 2785"/>
                    <a:gd name="T37" fmla="*/ 940 h 1765"/>
                    <a:gd name="T38" fmla="*/ 2609 w 2785"/>
                    <a:gd name="T39" fmla="*/ 1071 h 1765"/>
                    <a:gd name="T40" fmla="*/ 2661 w 2785"/>
                    <a:gd name="T41" fmla="*/ 1174 h 1765"/>
                    <a:gd name="T42" fmla="*/ 2664 w 2785"/>
                    <a:gd name="T43" fmla="*/ 1219 h 1765"/>
                    <a:gd name="T44" fmla="*/ 2708 w 2785"/>
                    <a:gd name="T45" fmla="*/ 1224 h 1765"/>
                    <a:gd name="T46" fmla="*/ 2764 w 2785"/>
                    <a:gd name="T47" fmla="*/ 1278 h 1765"/>
                    <a:gd name="T48" fmla="*/ 2773 w 2785"/>
                    <a:gd name="T49" fmla="*/ 1296 h 1765"/>
                    <a:gd name="T50" fmla="*/ 2758 w 2785"/>
                    <a:gd name="T51" fmla="*/ 1352 h 1765"/>
                    <a:gd name="T52" fmla="*/ 2775 w 2785"/>
                    <a:gd name="T53" fmla="*/ 1424 h 1765"/>
                    <a:gd name="T54" fmla="*/ 2739 w 2785"/>
                    <a:gd name="T55" fmla="*/ 1493 h 1765"/>
                    <a:gd name="T56" fmla="*/ 2669 w 2785"/>
                    <a:gd name="T57" fmla="*/ 1544 h 1765"/>
                    <a:gd name="T58" fmla="*/ 2488 w 2785"/>
                    <a:gd name="T59" fmla="*/ 1538 h 1765"/>
                    <a:gd name="T60" fmla="*/ 2371 w 2785"/>
                    <a:gd name="T61" fmla="*/ 1687 h 1765"/>
                    <a:gd name="T62" fmla="*/ 2320 w 2785"/>
                    <a:gd name="T63" fmla="*/ 1728 h 1765"/>
                    <a:gd name="T64" fmla="*/ 2248 w 2785"/>
                    <a:gd name="T65" fmla="*/ 1761 h 1765"/>
                    <a:gd name="T66" fmla="*/ 2048 w 2785"/>
                    <a:gd name="T67" fmla="*/ 1755 h 1765"/>
                    <a:gd name="T68" fmla="*/ 1982 w 2785"/>
                    <a:gd name="T69" fmla="*/ 1726 h 1765"/>
                    <a:gd name="T70" fmla="*/ 1992 w 2785"/>
                    <a:gd name="T71" fmla="*/ 1655 h 1765"/>
                    <a:gd name="T72" fmla="*/ 1954 w 2785"/>
                    <a:gd name="T73" fmla="*/ 1611 h 1765"/>
                    <a:gd name="T74" fmla="*/ 1901 w 2785"/>
                    <a:gd name="T75" fmla="*/ 1563 h 1765"/>
                    <a:gd name="T76" fmla="*/ 1840 w 2785"/>
                    <a:gd name="T77" fmla="*/ 1511 h 1765"/>
                    <a:gd name="T78" fmla="*/ 1791 w 2785"/>
                    <a:gd name="T79" fmla="*/ 1445 h 1765"/>
                    <a:gd name="T80" fmla="*/ 1757 w 2785"/>
                    <a:gd name="T81" fmla="*/ 1337 h 1765"/>
                    <a:gd name="T82" fmla="*/ 1698 w 2785"/>
                    <a:gd name="T83" fmla="*/ 1227 h 1765"/>
                    <a:gd name="T84" fmla="*/ 1648 w 2785"/>
                    <a:gd name="T85" fmla="*/ 1136 h 1765"/>
                    <a:gd name="T86" fmla="*/ 1532 w 2785"/>
                    <a:gd name="T87" fmla="*/ 1093 h 1765"/>
                    <a:gd name="T88" fmla="*/ 1475 w 2785"/>
                    <a:gd name="T89" fmla="*/ 1049 h 1765"/>
                    <a:gd name="T90" fmla="*/ 1406 w 2785"/>
                    <a:gd name="T91" fmla="*/ 1002 h 1765"/>
                    <a:gd name="T92" fmla="*/ 1350 w 2785"/>
                    <a:gd name="T93" fmla="*/ 932 h 1765"/>
                    <a:gd name="T94" fmla="*/ 1309 w 2785"/>
                    <a:gd name="T95" fmla="*/ 720 h 1765"/>
                    <a:gd name="T96" fmla="*/ 1042 w 2785"/>
                    <a:gd name="T97" fmla="*/ 747 h 1765"/>
                    <a:gd name="T98" fmla="*/ 950 w 2785"/>
                    <a:gd name="T99" fmla="*/ 623 h 1765"/>
                    <a:gd name="T100" fmla="*/ 831 w 2785"/>
                    <a:gd name="T101" fmla="*/ 421 h 1765"/>
                    <a:gd name="T102" fmla="*/ 712 w 2785"/>
                    <a:gd name="T103" fmla="*/ 542 h 1765"/>
                    <a:gd name="T104" fmla="*/ 636 w 2785"/>
                    <a:gd name="T105" fmla="*/ 748 h 1765"/>
                    <a:gd name="T106" fmla="*/ 503 w 2785"/>
                    <a:gd name="T107" fmla="*/ 924 h 1765"/>
                    <a:gd name="T108" fmla="*/ 122 w 2785"/>
                    <a:gd name="T109" fmla="*/ 1056 h 1765"/>
                    <a:gd name="T110" fmla="*/ 87 w 2785"/>
                    <a:gd name="T111" fmla="*/ 854 h 1765"/>
                    <a:gd name="T112" fmla="*/ 333 w 2785"/>
                    <a:gd name="T113" fmla="*/ 789 h 1765"/>
                    <a:gd name="T114" fmla="*/ 414 w 2785"/>
                    <a:gd name="T115" fmla="*/ 560 h 1765"/>
                    <a:gd name="T116" fmla="*/ 267 w 2785"/>
                    <a:gd name="T117" fmla="*/ 425 h 1765"/>
                    <a:gd name="T118" fmla="*/ 177 w 2785"/>
                    <a:gd name="T119" fmla="*/ 321 h 1765"/>
                    <a:gd name="T120" fmla="*/ 343 w 2785"/>
                    <a:gd name="T121" fmla="*/ 158 h 1765"/>
                    <a:gd name="T122" fmla="*/ 635 w 2785"/>
                    <a:gd name="T123" fmla="*/ 28 h 1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85" h="1765">
                      <a:moveTo>
                        <a:pt x="800" y="3"/>
                      </a:moveTo>
                      <a:lnTo>
                        <a:pt x="805" y="7"/>
                      </a:lnTo>
                      <a:lnTo>
                        <a:pt x="813" y="17"/>
                      </a:lnTo>
                      <a:lnTo>
                        <a:pt x="823" y="29"/>
                      </a:lnTo>
                      <a:lnTo>
                        <a:pt x="832" y="38"/>
                      </a:lnTo>
                      <a:lnTo>
                        <a:pt x="839" y="46"/>
                      </a:lnTo>
                      <a:lnTo>
                        <a:pt x="842" y="47"/>
                      </a:lnTo>
                      <a:lnTo>
                        <a:pt x="846" y="49"/>
                      </a:lnTo>
                      <a:lnTo>
                        <a:pt x="851" y="50"/>
                      </a:lnTo>
                      <a:lnTo>
                        <a:pt x="863" y="53"/>
                      </a:lnTo>
                      <a:lnTo>
                        <a:pt x="890" y="60"/>
                      </a:lnTo>
                      <a:lnTo>
                        <a:pt x="895" y="60"/>
                      </a:lnTo>
                      <a:lnTo>
                        <a:pt x="898" y="59"/>
                      </a:lnTo>
                      <a:lnTo>
                        <a:pt x="900" y="58"/>
                      </a:lnTo>
                      <a:lnTo>
                        <a:pt x="901" y="56"/>
                      </a:lnTo>
                      <a:lnTo>
                        <a:pt x="902" y="54"/>
                      </a:lnTo>
                      <a:lnTo>
                        <a:pt x="902" y="50"/>
                      </a:lnTo>
                      <a:lnTo>
                        <a:pt x="901" y="47"/>
                      </a:lnTo>
                      <a:lnTo>
                        <a:pt x="901" y="44"/>
                      </a:lnTo>
                      <a:lnTo>
                        <a:pt x="902" y="40"/>
                      </a:lnTo>
                      <a:lnTo>
                        <a:pt x="904" y="34"/>
                      </a:lnTo>
                      <a:lnTo>
                        <a:pt x="911" y="12"/>
                      </a:lnTo>
                      <a:lnTo>
                        <a:pt x="926" y="19"/>
                      </a:lnTo>
                      <a:lnTo>
                        <a:pt x="942" y="23"/>
                      </a:lnTo>
                      <a:lnTo>
                        <a:pt x="959" y="25"/>
                      </a:lnTo>
                      <a:lnTo>
                        <a:pt x="973" y="29"/>
                      </a:lnTo>
                      <a:lnTo>
                        <a:pt x="978" y="31"/>
                      </a:lnTo>
                      <a:lnTo>
                        <a:pt x="983" y="36"/>
                      </a:lnTo>
                      <a:lnTo>
                        <a:pt x="988" y="43"/>
                      </a:lnTo>
                      <a:lnTo>
                        <a:pt x="994" y="54"/>
                      </a:lnTo>
                      <a:lnTo>
                        <a:pt x="998" y="66"/>
                      </a:lnTo>
                      <a:lnTo>
                        <a:pt x="999" y="73"/>
                      </a:lnTo>
                      <a:lnTo>
                        <a:pt x="1001" y="78"/>
                      </a:lnTo>
                      <a:lnTo>
                        <a:pt x="1003" y="81"/>
                      </a:lnTo>
                      <a:lnTo>
                        <a:pt x="1005" y="82"/>
                      </a:lnTo>
                      <a:lnTo>
                        <a:pt x="1009" y="82"/>
                      </a:lnTo>
                      <a:lnTo>
                        <a:pt x="1025" y="82"/>
                      </a:lnTo>
                      <a:lnTo>
                        <a:pt x="1031" y="82"/>
                      </a:lnTo>
                      <a:lnTo>
                        <a:pt x="1037" y="83"/>
                      </a:lnTo>
                      <a:lnTo>
                        <a:pt x="1045" y="82"/>
                      </a:lnTo>
                      <a:lnTo>
                        <a:pt x="1054" y="81"/>
                      </a:lnTo>
                      <a:lnTo>
                        <a:pt x="1066" y="80"/>
                      </a:lnTo>
                      <a:lnTo>
                        <a:pt x="1073" y="79"/>
                      </a:lnTo>
                      <a:lnTo>
                        <a:pt x="1078" y="79"/>
                      </a:lnTo>
                      <a:lnTo>
                        <a:pt x="1080" y="79"/>
                      </a:lnTo>
                      <a:lnTo>
                        <a:pt x="1082" y="80"/>
                      </a:lnTo>
                      <a:lnTo>
                        <a:pt x="1085" y="83"/>
                      </a:lnTo>
                      <a:lnTo>
                        <a:pt x="1090" y="89"/>
                      </a:lnTo>
                      <a:lnTo>
                        <a:pt x="1093" y="94"/>
                      </a:lnTo>
                      <a:lnTo>
                        <a:pt x="1095" y="97"/>
                      </a:lnTo>
                      <a:lnTo>
                        <a:pt x="1096" y="100"/>
                      </a:lnTo>
                      <a:lnTo>
                        <a:pt x="1098" y="100"/>
                      </a:lnTo>
                      <a:lnTo>
                        <a:pt x="1102" y="100"/>
                      </a:lnTo>
                      <a:lnTo>
                        <a:pt x="1107" y="99"/>
                      </a:lnTo>
                      <a:lnTo>
                        <a:pt x="1108" y="98"/>
                      </a:lnTo>
                      <a:lnTo>
                        <a:pt x="1111" y="96"/>
                      </a:lnTo>
                      <a:lnTo>
                        <a:pt x="1117" y="92"/>
                      </a:lnTo>
                      <a:lnTo>
                        <a:pt x="1121" y="88"/>
                      </a:lnTo>
                      <a:lnTo>
                        <a:pt x="1127" y="84"/>
                      </a:lnTo>
                      <a:lnTo>
                        <a:pt x="1133" y="82"/>
                      </a:lnTo>
                      <a:lnTo>
                        <a:pt x="1134" y="78"/>
                      </a:lnTo>
                      <a:lnTo>
                        <a:pt x="1138" y="76"/>
                      </a:lnTo>
                      <a:lnTo>
                        <a:pt x="1143" y="75"/>
                      </a:lnTo>
                      <a:lnTo>
                        <a:pt x="1146" y="75"/>
                      </a:lnTo>
                      <a:lnTo>
                        <a:pt x="1153" y="76"/>
                      </a:lnTo>
                      <a:lnTo>
                        <a:pt x="1161" y="79"/>
                      </a:lnTo>
                      <a:lnTo>
                        <a:pt x="1162" y="81"/>
                      </a:lnTo>
                      <a:lnTo>
                        <a:pt x="1163" y="84"/>
                      </a:lnTo>
                      <a:lnTo>
                        <a:pt x="1164" y="88"/>
                      </a:lnTo>
                      <a:lnTo>
                        <a:pt x="1169" y="89"/>
                      </a:lnTo>
                      <a:lnTo>
                        <a:pt x="1175" y="86"/>
                      </a:lnTo>
                      <a:lnTo>
                        <a:pt x="1176" y="87"/>
                      </a:lnTo>
                      <a:lnTo>
                        <a:pt x="1180" y="89"/>
                      </a:lnTo>
                      <a:lnTo>
                        <a:pt x="1183" y="90"/>
                      </a:lnTo>
                      <a:lnTo>
                        <a:pt x="1191" y="93"/>
                      </a:lnTo>
                      <a:lnTo>
                        <a:pt x="1192" y="93"/>
                      </a:lnTo>
                      <a:lnTo>
                        <a:pt x="1202" y="102"/>
                      </a:lnTo>
                      <a:lnTo>
                        <a:pt x="1202" y="104"/>
                      </a:lnTo>
                      <a:lnTo>
                        <a:pt x="1205" y="108"/>
                      </a:lnTo>
                      <a:lnTo>
                        <a:pt x="1205" y="110"/>
                      </a:lnTo>
                      <a:lnTo>
                        <a:pt x="1205" y="115"/>
                      </a:lnTo>
                      <a:lnTo>
                        <a:pt x="1205" y="120"/>
                      </a:lnTo>
                      <a:lnTo>
                        <a:pt x="1206" y="127"/>
                      </a:lnTo>
                      <a:lnTo>
                        <a:pt x="1203" y="134"/>
                      </a:lnTo>
                      <a:lnTo>
                        <a:pt x="1197" y="137"/>
                      </a:lnTo>
                      <a:lnTo>
                        <a:pt x="1195" y="137"/>
                      </a:lnTo>
                      <a:lnTo>
                        <a:pt x="1189" y="143"/>
                      </a:lnTo>
                      <a:lnTo>
                        <a:pt x="1187" y="148"/>
                      </a:lnTo>
                      <a:lnTo>
                        <a:pt x="1185" y="150"/>
                      </a:lnTo>
                      <a:lnTo>
                        <a:pt x="1185" y="161"/>
                      </a:lnTo>
                      <a:lnTo>
                        <a:pt x="1191" y="160"/>
                      </a:lnTo>
                      <a:lnTo>
                        <a:pt x="1196" y="164"/>
                      </a:lnTo>
                      <a:lnTo>
                        <a:pt x="1202" y="165"/>
                      </a:lnTo>
                      <a:lnTo>
                        <a:pt x="1210" y="166"/>
                      </a:lnTo>
                      <a:lnTo>
                        <a:pt x="1217" y="164"/>
                      </a:lnTo>
                      <a:lnTo>
                        <a:pt x="1222" y="162"/>
                      </a:lnTo>
                      <a:lnTo>
                        <a:pt x="1230" y="159"/>
                      </a:lnTo>
                      <a:lnTo>
                        <a:pt x="1237" y="156"/>
                      </a:lnTo>
                      <a:lnTo>
                        <a:pt x="1240" y="156"/>
                      </a:lnTo>
                      <a:lnTo>
                        <a:pt x="1245" y="156"/>
                      </a:lnTo>
                      <a:lnTo>
                        <a:pt x="1251" y="157"/>
                      </a:lnTo>
                      <a:lnTo>
                        <a:pt x="1264" y="163"/>
                      </a:lnTo>
                      <a:lnTo>
                        <a:pt x="1277" y="169"/>
                      </a:lnTo>
                      <a:lnTo>
                        <a:pt x="1289" y="176"/>
                      </a:lnTo>
                      <a:lnTo>
                        <a:pt x="1300" y="181"/>
                      </a:lnTo>
                      <a:lnTo>
                        <a:pt x="1310" y="185"/>
                      </a:lnTo>
                      <a:lnTo>
                        <a:pt x="1318" y="188"/>
                      </a:lnTo>
                      <a:lnTo>
                        <a:pt x="1325" y="188"/>
                      </a:lnTo>
                      <a:lnTo>
                        <a:pt x="1344" y="185"/>
                      </a:lnTo>
                      <a:lnTo>
                        <a:pt x="1355" y="183"/>
                      </a:lnTo>
                      <a:lnTo>
                        <a:pt x="1368" y="180"/>
                      </a:lnTo>
                      <a:lnTo>
                        <a:pt x="1382" y="178"/>
                      </a:lnTo>
                      <a:lnTo>
                        <a:pt x="1394" y="178"/>
                      </a:lnTo>
                      <a:lnTo>
                        <a:pt x="1409" y="179"/>
                      </a:lnTo>
                      <a:lnTo>
                        <a:pt x="1422" y="184"/>
                      </a:lnTo>
                      <a:lnTo>
                        <a:pt x="1433" y="189"/>
                      </a:lnTo>
                      <a:lnTo>
                        <a:pt x="1444" y="194"/>
                      </a:lnTo>
                      <a:lnTo>
                        <a:pt x="1453" y="201"/>
                      </a:lnTo>
                      <a:lnTo>
                        <a:pt x="1464" y="209"/>
                      </a:lnTo>
                      <a:lnTo>
                        <a:pt x="1480" y="216"/>
                      </a:lnTo>
                      <a:lnTo>
                        <a:pt x="1493" y="222"/>
                      </a:lnTo>
                      <a:lnTo>
                        <a:pt x="1507" y="230"/>
                      </a:lnTo>
                      <a:lnTo>
                        <a:pt x="1519" y="237"/>
                      </a:lnTo>
                      <a:lnTo>
                        <a:pt x="1531" y="243"/>
                      </a:lnTo>
                      <a:lnTo>
                        <a:pt x="1538" y="245"/>
                      </a:lnTo>
                      <a:lnTo>
                        <a:pt x="1543" y="247"/>
                      </a:lnTo>
                      <a:lnTo>
                        <a:pt x="1546" y="249"/>
                      </a:lnTo>
                      <a:lnTo>
                        <a:pt x="1549" y="251"/>
                      </a:lnTo>
                      <a:lnTo>
                        <a:pt x="1551" y="252"/>
                      </a:lnTo>
                      <a:lnTo>
                        <a:pt x="1548" y="254"/>
                      </a:lnTo>
                      <a:lnTo>
                        <a:pt x="1548" y="257"/>
                      </a:lnTo>
                      <a:lnTo>
                        <a:pt x="1549" y="267"/>
                      </a:lnTo>
                      <a:lnTo>
                        <a:pt x="1548" y="274"/>
                      </a:lnTo>
                      <a:lnTo>
                        <a:pt x="1544" y="286"/>
                      </a:lnTo>
                      <a:lnTo>
                        <a:pt x="1547" y="298"/>
                      </a:lnTo>
                      <a:lnTo>
                        <a:pt x="1550" y="303"/>
                      </a:lnTo>
                      <a:lnTo>
                        <a:pt x="1554" y="311"/>
                      </a:lnTo>
                      <a:lnTo>
                        <a:pt x="1556" y="317"/>
                      </a:lnTo>
                      <a:lnTo>
                        <a:pt x="1554" y="325"/>
                      </a:lnTo>
                      <a:lnTo>
                        <a:pt x="1555" y="334"/>
                      </a:lnTo>
                      <a:lnTo>
                        <a:pt x="1553" y="338"/>
                      </a:lnTo>
                      <a:lnTo>
                        <a:pt x="1552" y="342"/>
                      </a:lnTo>
                      <a:lnTo>
                        <a:pt x="1555" y="348"/>
                      </a:lnTo>
                      <a:lnTo>
                        <a:pt x="1554" y="350"/>
                      </a:lnTo>
                      <a:lnTo>
                        <a:pt x="1555" y="354"/>
                      </a:lnTo>
                      <a:lnTo>
                        <a:pt x="1557" y="356"/>
                      </a:lnTo>
                      <a:lnTo>
                        <a:pt x="1553" y="363"/>
                      </a:lnTo>
                      <a:lnTo>
                        <a:pt x="1551" y="364"/>
                      </a:lnTo>
                      <a:lnTo>
                        <a:pt x="1549" y="365"/>
                      </a:lnTo>
                      <a:lnTo>
                        <a:pt x="1543" y="366"/>
                      </a:lnTo>
                      <a:lnTo>
                        <a:pt x="1540" y="368"/>
                      </a:lnTo>
                      <a:lnTo>
                        <a:pt x="1535" y="371"/>
                      </a:lnTo>
                      <a:lnTo>
                        <a:pt x="1538" y="376"/>
                      </a:lnTo>
                      <a:lnTo>
                        <a:pt x="1543" y="383"/>
                      </a:lnTo>
                      <a:lnTo>
                        <a:pt x="1548" y="385"/>
                      </a:lnTo>
                      <a:lnTo>
                        <a:pt x="1549" y="388"/>
                      </a:lnTo>
                      <a:lnTo>
                        <a:pt x="1549" y="393"/>
                      </a:lnTo>
                      <a:lnTo>
                        <a:pt x="1549" y="398"/>
                      </a:lnTo>
                      <a:lnTo>
                        <a:pt x="1548" y="404"/>
                      </a:lnTo>
                      <a:lnTo>
                        <a:pt x="1550" y="409"/>
                      </a:lnTo>
                      <a:lnTo>
                        <a:pt x="1553" y="410"/>
                      </a:lnTo>
                      <a:lnTo>
                        <a:pt x="1556" y="411"/>
                      </a:lnTo>
                      <a:lnTo>
                        <a:pt x="1560" y="411"/>
                      </a:lnTo>
                      <a:lnTo>
                        <a:pt x="1566" y="410"/>
                      </a:lnTo>
                      <a:lnTo>
                        <a:pt x="1570" y="409"/>
                      </a:lnTo>
                      <a:lnTo>
                        <a:pt x="1574" y="409"/>
                      </a:lnTo>
                      <a:lnTo>
                        <a:pt x="1578" y="407"/>
                      </a:lnTo>
                      <a:lnTo>
                        <a:pt x="1581" y="407"/>
                      </a:lnTo>
                      <a:lnTo>
                        <a:pt x="1584" y="408"/>
                      </a:lnTo>
                      <a:lnTo>
                        <a:pt x="1591" y="409"/>
                      </a:lnTo>
                      <a:lnTo>
                        <a:pt x="1595" y="410"/>
                      </a:lnTo>
                      <a:lnTo>
                        <a:pt x="1601" y="415"/>
                      </a:lnTo>
                      <a:lnTo>
                        <a:pt x="1602" y="417"/>
                      </a:lnTo>
                      <a:lnTo>
                        <a:pt x="1600" y="422"/>
                      </a:lnTo>
                      <a:lnTo>
                        <a:pt x="1596" y="433"/>
                      </a:lnTo>
                      <a:lnTo>
                        <a:pt x="1591" y="439"/>
                      </a:lnTo>
                      <a:lnTo>
                        <a:pt x="1588" y="442"/>
                      </a:lnTo>
                      <a:lnTo>
                        <a:pt x="1584" y="445"/>
                      </a:lnTo>
                      <a:lnTo>
                        <a:pt x="1581" y="446"/>
                      </a:lnTo>
                      <a:lnTo>
                        <a:pt x="1579" y="447"/>
                      </a:lnTo>
                      <a:lnTo>
                        <a:pt x="1575" y="449"/>
                      </a:lnTo>
                      <a:lnTo>
                        <a:pt x="1572" y="452"/>
                      </a:lnTo>
                      <a:lnTo>
                        <a:pt x="1565" y="454"/>
                      </a:lnTo>
                      <a:lnTo>
                        <a:pt x="1560" y="457"/>
                      </a:lnTo>
                      <a:lnTo>
                        <a:pt x="1555" y="463"/>
                      </a:lnTo>
                      <a:lnTo>
                        <a:pt x="1553" y="467"/>
                      </a:lnTo>
                      <a:lnTo>
                        <a:pt x="1552" y="472"/>
                      </a:lnTo>
                      <a:lnTo>
                        <a:pt x="1554" y="480"/>
                      </a:lnTo>
                      <a:lnTo>
                        <a:pt x="1556" y="480"/>
                      </a:lnTo>
                      <a:lnTo>
                        <a:pt x="1561" y="480"/>
                      </a:lnTo>
                      <a:lnTo>
                        <a:pt x="1563" y="482"/>
                      </a:lnTo>
                      <a:lnTo>
                        <a:pt x="1563" y="488"/>
                      </a:lnTo>
                      <a:lnTo>
                        <a:pt x="1560" y="490"/>
                      </a:lnTo>
                      <a:lnTo>
                        <a:pt x="1565" y="492"/>
                      </a:lnTo>
                      <a:lnTo>
                        <a:pt x="1566" y="496"/>
                      </a:lnTo>
                      <a:lnTo>
                        <a:pt x="1570" y="496"/>
                      </a:lnTo>
                      <a:lnTo>
                        <a:pt x="1576" y="501"/>
                      </a:lnTo>
                      <a:lnTo>
                        <a:pt x="1576" y="503"/>
                      </a:lnTo>
                      <a:lnTo>
                        <a:pt x="1580" y="505"/>
                      </a:lnTo>
                      <a:lnTo>
                        <a:pt x="1583" y="504"/>
                      </a:lnTo>
                      <a:lnTo>
                        <a:pt x="1589" y="502"/>
                      </a:lnTo>
                      <a:lnTo>
                        <a:pt x="1592" y="500"/>
                      </a:lnTo>
                      <a:lnTo>
                        <a:pt x="1594" y="493"/>
                      </a:lnTo>
                      <a:lnTo>
                        <a:pt x="1597" y="490"/>
                      </a:lnTo>
                      <a:lnTo>
                        <a:pt x="1601" y="486"/>
                      </a:lnTo>
                      <a:lnTo>
                        <a:pt x="1603" y="482"/>
                      </a:lnTo>
                      <a:lnTo>
                        <a:pt x="1605" y="478"/>
                      </a:lnTo>
                      <a:lnTo>
                        <a:pt x="1606" y="475"/>
                      </a:lnTo>
                      <a:lnTo>
                        <a:pt x="1607" y="469"/>
                      </a:lnTo>
                      <a:lnTo>
                        <a:pt x="1605" y="464"/>
                      </a:lnTo>
                      <a:lnTo>
                        <a:pt x="1605" y="458"/>
                      </a:lnTo>
                      <a:lnTo>
                        <a:pt x="1605" y="452"/>
                      </a:lnTo>
                      <a:lnTo>
                        <a:pt x="1610" y="446"/>
                      </a:lnTo>
                      <a:lnTo>
                        <a:pt x="1613" y="444"/>
                      </a:lnTo>
                      <a:lnTo>
                        <a:pt x="1614" y="441"/>
                      </a:lnTo>
                      <a:lnTo>
                        <a:pt x="1617" y="437"/>
                      </a:lnTo>
                      <a:lnTo>
                        <a:pt x="1618" y="433"/>
                      </a:lnTo>
                      <a:lnTo>
                        <a:pt x="1618" y="425"/>
                      </a:lnTo>
                      <a:lnTo>
                        <a:pt x="1618" y="414"/>
                      </a:lnTo>
                      <a:lnTo>
                        <a:pt x="1619" y="409"/>
                      </a:lnTo>
                      <a:lnTo>
                        <a:pt x="1622" y="404"/>
                      </a:lnTo>
                      <a:lnTo>
                        <a:pt x="1627" y="402"/>
                      </a:lnTo>
                      <a:lnTo>
                        <a:pt x="1633" y="401"/>
                      </a:lnTo>
                      <a:lnTo>
                        <a:pt x="1640" y="402"/>
                      </a:lnTo>
                      <a:lnTo>
                        <a:pt x="1647" y="403"/>
                      </a:lnTo>
                      <a:lnTo>
                        <a:pt x="1657" y="406"/>
                      </a:lnTo>
                      <a:lnTo>
                        <a:pt x="1672" y="410"/>
                      </a:lnTo>
                      <a:lnTo>
                        <a:pt x="1675" y="410"/>
                      </a:lnTo>
                      <a:lnTo>
                        <a:pt x="1684" y="413"/>
                      </a:lnTo>
                      <a:lnTo>
                        <a:pt x="1709" y="418"/>
                      </a:lnTo>
                      <a:lnTo>
                        <a:pt x="1720" y="420"/>
                      </a:lnTo>
                      <a:lnTo>
                        <a:pt x="1729" y="425"/>
                      </a:lnTo>
                      <a:lnTo>
                        <a:pt x="1738" y="427"/>
                      </a:lnTo>
                      <a:lnTo>
                        <a:pt x="1755" y="427"/>
                      </a:lnTo>
                      <a:lnTo>
                        <a:pt x="1764" y="429"/>
                      </a:lnTo>
                      <a:lnTo>
                        <a:pt x="1769" y="432"/>
                      </a:lnTo>
                      <a:lnTo>
                        <a:pt x="1776" y="433"/>
                      </a:lnTo>
                      <a:lnTo>
                        <a:pt x="1783" y="433"/>
                      </a:lnTo>
                      <a:lnTo>
                        <a:pt x="1792" y="433"/>
                      </a:lnTo>
                      <a:lnTo>
                        <a:pt x="1801" y="431"/>
                      </a:lnTo>
                      <a:lnTo>
                        <a:pt x="1804" y="430"/>
                      </a:lnTo>
                      <a:lnTo>
                        <a:pt x="1804" y="428"/>
                      </a:lnTo>
                      <a:lnTo>
                        <a:pt x="1806" y="427"/>
                      </a:lnTo>
                      <a:lnTo>
                        <a:pt x="1807" y="426"/>
                      </a:lnTo>
                      <a:lnTo>
                        <a:pt x="1810" y="424"/>
                      </a:lnTo>
                      <a:lnTo>
                        <a:pt x="1811" y="423"/>
                      </a:lnTo>
                      <a:lnTo>
                        <a:pt x="1815" y="429"/>
                      </a:lnTo>
                      <a:lnTo>
                        <a:pt x="1816" y="435"/>
                      </a:lnTo>
                      <a:lnTo>
                        <a:pt x="1818" y="440"/>
                      </a:lnTo>
                      <a:lnTo>
                        <a:pt x="1820" y="444"/>
                      </a:lnTo>
                      <a:lnTo>
                        <a:pt x="1823" y="446"/>
                      </a:lnTo>
                      <a:lnTo>
                        <a:pt x="1827" y="451"/>
                      </a:lnTo>
                      <a:lnTo>
                        <a:pt x="1831" y="455"/>
                      </a:lnTo>
                      <a:lnTo>
                        <a:pt x="1834" y="457"/>
                      </a:lnTo>
                      <a:lnTo>
                        <a:pt x="1837" y="462"/>
                      </a:lnTo>
                      <a:lnTo>
                        <a:pt x="1840" y="464"/>
                      </a:lnTo>
                      <a:lnTo>
                        <a:pt x="1842" y="465"/>
                      </a:lnTo>
                      <a:lnTo>
                        <a:pt x="1845" y="464"/>
                      </a:lnTo>
                      <a:lnTo>
                        <a:pt x="1848" y="463"/>
                      </a:lnTo>
                      <a:lnTo>
                        <a:pt x="1852" y="462"/>
                      </a:lnTo>
                      <a:lnTo>
                        <a:pt x="1855" y="462"/>
                      </a:lnTo>
                      <a:lnTo>
                        <a:pt x="1857" y="462"/>
                      </a:lnTo>
                      <a:lnTo>
                        <a:pt x="1861" y="462"/>
                      </a:lnTo>
                      <a:lnTo>
                        <a:pt x="1865" y="461"/>
                      </a:lnTo>
                      <a:lnTo>
                        <a:pt x="1865" y="464"/>
                      </a:lnTo>
                      <a:lnTo>
                        <a:pt x="1865" y="468"/>
                      </a:lnTo>
                      <a:lnTo>
                        <a:pt x="1866" y="471"/>
                      </a:lnTo>
                      <a:lnTo>
                        <a:pt x="1866" y="475"/>
                      </a:lnTo>
                      <a:lnTo>
                        <a:pt x="1866" y="477"/>
                      </a:lnTo>
                      <a:lnTo>
                        <a:pt x="1865" y="478"/>
                      </a:lnTo>
                      <a:lnTo>
                        <a:pt x="1865" y="481"/>
                      </a:lnTo>
                      <a:lnTo>
                        <a:pt x="1862" y="484"/>
                      </a:lnTo>
                      <a:lnTo>
                        <a:pt x="1861" y="486"/>
                      </a:lnTo>
                      <a:lnTo>
                        <a:pt x="1857" y="489"/>
                      </a:lnTo>
                      <a:lnTo>
                        <a:pt x="1854" y="491"/>
                      </a:lnTo>
                      <a:lnTo>
                        <a:pt x="1851" y="492"/>
                      </a:lnTo>
                      <a:lnTo>
                        <a:pt x="1850" y="494"/>
                      </a:lnTo>
                      <a:lnTo>
                        <a:pt x="1847" y="497"/>
                      </a:lnTo>
                      <a:lnTo>
                        <a:pt x="1849" y="497"/>
                      </a:lnTo>
                      <a:lnTo>
                        <a:pt x="1850" y="499"/>
                      </a:lnTo>
                      <a:lnTo>
                        <a:pt x="1857" y="500"/>
                      </a:lnTo>
                      <a:lnTo>
                        <a:pt x="1859" y="502"/>
                      </a:lnTo>
                      <a:lnTo>
                        <a:pt x="1864" y="503"/>
                      </a:lnTo>
                      <a:lnTo>
                        <a:pt x="1867" y="502"/>
                      </a:lnTo>
                      <a:lnTo>
                        <a:pt x="1873" y="501"/>
                      </a:lnTo>
                      <a:lnTo>
                        <a:pt x="1878" y="502"/>
                      </a:lnTo>
                      <a:lnTo>
                        <a:pt x="1881" y="503"/>
                      </a:lnTo>
                      <a:lnTo>
                        <a:pt x="1883" y="504"/>
                      </a:lnTo>
                      <a:lnTo>
                        <a:pt x="1885" y="506"/>
                      </a:lnTo>
                      <a:lnTo>
                        <a:pt x="1886" y="510"/>
                      </a:lnTo>
                      <a:lnTo>
                        <a:pt x="1887" y="513"/>
                      </a:lnTo>
                      <a:lnTo>
                        <a:pt x="1888" y="516"/>
                      </a:lnTo>
                      <a:lnTo>
                        <a:pt x="1889" y="521"/>
                      </a:lnTo>
                      <a:lnTo>
                        <a:pt x="1890" y="524"/>
                      </a:lnTo>
                      <a:lnTo>
                        <a:pt x="1891" y="529"/>
                      </a:lnTo>
                      <a:lnTo>
                        <a:pt x="1893" y="534"/>
                      </a:lnTo>
                      <a:lnTo>
                        <a:pt x="1895" y="537"/>
                      </a:lnTo>
                      <a:lnTo>
                        <a:pt x="1899" y="540"/>
                      </a:lnTo>
                      <a:lnTo>
                        <a:pt x="1901" y="543"/>
                      </a:lnTo>
                      <a:lnTo>
                        <a:pt x="1903" y="546"/>
                      </a:lnTo>
                      <a:lnTo>
                        <a:pt x="1904" y="547"/>
                      </a:lnTo>
                      <a:lnTo>
                        <a:pt x="1905" y="548"/>
                      </a:lnTo>
                      <a:lnTo>
                        <a:pt x="1908" y="551"/>
                      </a:lnTo>
                      <a:lnTo>
                        <a:pt x="1913" y="555"/>
                      </a:lnTo>
                      <a:lnTo>
                        <a:pt x="1915" y="556"/>
                      </a:lnTo>
                      <a:lnTo>
                        <a:pt x="1917" y="557"/>
                      </a:lnTo>
                      <a:lnTo>
                        <a:pt x="1919" y="559"/>
                      </a:lnTo>
                      <a:lnTo>
                        <a:pt x="1922" y="561"/>
                      </a:lnTo>
                      <a:lnTo>
                        <a:pt x="1924" y="566"/>
                      </a:lnTo>
                      <a:lnTo>
                        <a:pt x="1927" y="570"/>
                      </a:lnTo>
                      <a:lnTo>
                        <a:pt x="1932" y="574"/>
                      </a:lnTo>
                      <a:lnTo>
                        <a:pt x="1935" y="578"/>
                      </a:lnTo>
                      <a:lnTo>
                        <a:pt x="1936" y="580"/>
                      </a:lnTo>
                      <a:lnTo>
                        <a:pt x="1937" y="582"/>
                      </a:lnTo>
                      <a:lnTo>
                        <a:pt x="1939" y="585"/>
                      </a:lnTo>
                      <a:lnTo>
                        <a:pt x="1940" y="590"/>
                      </a:lnTo>
                      <a:lnTo>
                        <a:pt x="1941" y="597"/>
                      </a:lnTo>
                      <a:lnTo>
                        <a:pt x="1941" y="601"/>
                      </a:lnTo>
                      <a:lnTo>
                        <a:pt x="1941" y="606"/>
                      </a:lnTo>
                      <a:lnTo>
                        <a:pt x="1944" y="611"/>
                      </a:lnTo>
                      <a:lnTo>
                        <a:pt x="1949" y="615"/>
                      </a:lnTo>
                      <a:lnTo>
                        <a:pt x="1952" y="616"/>
                      </a:lnTo>
                      <a:lnTo>
                        <a:pt x="1954" y="617"/>
                      </a:lnTo>
                      <a:lnTo>
                        <a:pt x="1959" y="617"/>
                      </a:lnTo>
                      <a:lnTo>
                        <a:pt x="1963" y="618"/>
                      </a:lnTo>
                      <a:lnTo>
                        <a:pt x="1969" y="618"/>
                      </a:lnTo>
                      <a:lnTo>
                        <a:pt x="1972" y="618"/>
                      </a:lnTo>
                      <a:lnTo>
                        <a:pt x="1975" y="619"/>
                      </a:lnTo>
                      <a:lnTo>
                        <a:pt x="1979" y="621"/>
                      </a:lnTo>
                      <a:lnTo>
                        <a:pt x="1983" y="624"/>
                      </a:lnTo>
                      <a:lnTo>
                        <a:pt x="1987" y="628"/>
                      </a:lnTo>
                      <a:lnTo>
                        <a:pt x="1991" y="631"/>
                      </a:lnTo>
                      <a:lnTo>
                        <a:pt x="1994" y="634"/>
                      </a:lnTo>
                      <a:lnTo>
                        <a:pt x="2002" y="638"/>
                      </a:lnTo>
                      <a:lnTo>
                        <a:pt x="2007" y="642"/>
                      </a:lnTo>
                      <a:lnTo>
                        <a:pt x="2011" y="646"/>
                      </a:lnTo>
                      <a:lnTo>
                        <a:pt x="2015" y="648"/>
                      </a:lnTo>
                      <a:lnTo>
                        <a:pt x="2019" y="650"/>
                      </a:lnTo>
                      <a:lnTo>
                        <a:pt x="2025" y="650"/>
                      </a:lnTo>
                      <a:lnTo>
                        <a:pt x="2030" y="648"/>
                      </a:lnTo>
                      <a:lnTo>
                        <a:pt x="2036" y="644"/>
                      </a:lnTo>
                      <a:lnTo>
                        <a:pt x="2042" y="641"/>
                      </a:lnTo>
                      <a:lnTo>
                        <a:pt x="2046" y="640"/>
                      </a:lnTo>
                      <a:lnTo>
                        <a:pt x="2048" y="638"/>
                      </a:lnTo>
                      <a:lnTo>
                        <a:pt x="2053" y="636"/>
                      </a:lnTo>
                      <a:lnTo>
                        <a:pt x="2059" y="632"/>
                      </a:lnTo>
                      <a:lnTo>
                        <a:pt x="2062" y="629"/>
                      </a:lnTo>
                      <a:lnTo>
                        <a:pt x="2066" y="625"/>
                      </a:lnTo>
                      <a:lnTo>
                        <a:pt x="2067" y="622"/>
                      </a:lnTo>
                      <a:lnTo>
                        <a:pt x="2068" y="620"/>
                      </a:lnTo>
                      <a:lnTo>
                        <a:pt x="2070" y="616"/>
                      </a:lnTo>
                      <a:lnTo>
                        <a:pt x="2072" y="612"/>
                      </a:lnTo>
                      <a:lnTo>
                        <a:pt x="2075" y="608"/>
                      </a:lnTo>
                      <a:lnTo>
                        <a:pt x="2079" y="605"/>
                      </a:lnTo>
                      <a:lnTo>
                        <a:pt x="2085" y="601"/>
                      </a:lnTo>
                      <a:lnTo>
                        <a:pt x="2088" y="599"/>
                      </a:lnTo>
                      <a:lnTo>
                        <a:pt x="2092" y="597"/>
                      </a:lnTo>
                      <a:lnTo>
                        <a:pt x="2097" y="596"/>
                      </a:lnTo>
                      <a:lnTo>
                        <a:pt x="2105" y="594"/>
                      </a:lnTo>
                      <a:lnTo>
                        <a:pt x="2111" y="593"/>
                      </a:lnTo>
                      <a:lnTo>
                        <a:pt x="2119" y="592"/>
                      </a:lnTo>
                      <a:lnTo>
                        <a:pt x="2125" y="591"/>
                      </a:lnTo>
                      <a:lnTo>
                        <a:pt x="2132" y="590"/>
                      </a:lnTo>
                      <a:lnTo>
                        <a:pt x="2137" y="588"/>
                      </a:lnTo>
                      <a:lnTo>
                        <a:pt x="2141" y="586"/>
                      </a:lnTo>
                      <a:lnTo>
                        <a:pt x="2148" y="583"/>
                      </a:lnTo>
                      <a:lnTo>
                        <a:pt x="2153" y="580"/>
                      </a:lnTo>
                      <a:lnTo>
                        <a:pt x="2156" y="577"/>
                      </a:lnTo>
                      <a:lnTo>
                        <a:pt x="2159" y="576"/>
                      </a:lnTo>
                      <a:lnTo>
                        <a:pt x="2164" y="573"/>
                      </a:lnTo>
                      <a:lnTo>
                        <a:pt x="2168" y="568"/>
                      </a:lnTo>
                      <a:lnTo>
                        <a:pt x="2167" y="565"/>
                      </a:lnTo>
                      <a:lnTo>
                        <a:pt x="2166" y="561"/>
                      </a:lnTo>
                      <a:lnTo>
                        <a:pt x="2166" y="556"/>
                      </a:lnTo>
                      <a:lnTo>
                        <a:pt x="2168" y="555"/>
                      </a:lnTo>
                      <a:lnTo>
                        <a:pt x="2169" y="553"/>
                      </a:lnTo>
                      <a:lnTo>
                        <a:pt x="2170" y="550"/>
                      </a:lnTo>
                      <a:lnTo>
                        <a:pt x="2174" y="547"/>
                      </a:lnTo>
                      <a:lnTo>
                        <a:pt x="2176" y="547"/>
                      </a:lnTo>
                      <a:lnTo>
                        <a:pt x="2178" y="546"/>
                      </a:lnTo>
                      <a:lnTo>
                        <a:pt x="2181" y="545"/>
                      </a:lnTo>
                      <a:lnTo>
                        <a:pt x="2186" y="545"/>
                      </a:lnTo>
                      <a:lnTo>
                        <a:pt x="2192" y="546"/>
                      </a:lnTo>
                      <a:lnTo>
                        <a:pt x="2201" y="544"/>
                      </a:lnTo>
                      <a:lnTo>
                        <a:pt x="2206" y="542"/>
                      </a:lnTo>
                      <a:lnTo>
                        <a:pt x="2212" y="537"/>
                      </a:lnTo>
                      <a:lnTo>
                        <a:pt x="2217" y="533"/>
                      </a:lnTo>
                      <a:lnTo>
                        <a:pt x="2222" y="529"/>
                      </a:lnTo>
                      <a:lnTo>
                        <a:pt x="2227" y="525"/>
                      </a:lnTo>
                      <a:lnTo>
                        <a:pt x="2232" y="521"/>
                      </a:lnTo>
                      <a:lnTo>
                        <a:pt x="2228" y="519"/>
                      </a:lnTo>
                      <a:lnTo>
                        <a:pt x="2227" y="518"/>
                      </a:lnTo>
                      <a:lnTo>
                        <a:pt x="2229" y="516"/>
                      </a:lnTo>
                      <a:lnTo>
                        <a:pt x="2229" y="514"/>
                      </a:lnTo>
                      <a:lnTo>
                        <a:pt x="2229" y="509"/>
                      </a:lnTo>
                      <a:lnTo>
                        <a:pt x="2228" y="508"/>
                      </a:lnTo>
                      <a:lnTo>
                        <a:pt x="2225" y="502"/>
                      </a:lnTo>
                      <a:lnTo>
                        <a:pt x="2220" y="496"/>
                      </a:lnTo>
                      <a:lnTo>
                        <a:pt x="2216" y="489"/>
                      </a:lnTo>
                      <a:lnTo>
                        <a:pt x="2213" y="484"/>
                      </a:lnTo>
                      <a:lnTo>
                        <a:pt x="2210" y="478"/>
                      </a:lnTo>
                      <a:lnTo>
                        <a:pt x="2207" y="473"/>
                      </a:lnTo>
                      <a:lnTo>
                        <a:pt x="2204" y="468"/>
                      </a:lnTo>
                      <a:lnTo>
                        <a:pt x="2200" y="464"/>
                      </a:lnTo>
                      <a:lnTo>
                        <a:pt x="2194" y="461"/>
                      </a:lnTo>
                      <a:lnTo>
                        <a:pt x="2189" y="458"/>
                      </a:lnTo>
                      <a:lnTo>
                        <a:pt x="2183" y="451"/>
                      </a:lnTo>
                      <a:lnTo>
                        <a:pt x="2180" y="446"/>
                      </a:lnTo>
                      <a:lnTo>
                        <a:pt x="2175" y="439"/>
                      </a:lnTo>
                      <a:lnTo>
                        <a:pt x="2173" y="435"/>
                      </a:lnTo>
                      <a:lnTo>
                        <a:pt x="2171" y="428"/>
                      </a:lnTo>
                      <a:lnTo>
                        <a:pt x="2171" y="422"/>
                      </a:lnTo>
                      <a:lnTo>
                        <a:pt x="2171" y="420"/>
                      </a:lnTo>
                      <a:lnTo>
                        <a:pt x="2172" y="417"/>
                      </a:lnTo>
                      <a:lnTo>
                        <a:pt x="2175" y="413"/>
                      </a:lnTo>
                      <a:lnTo>
                        <a:pt x="2180" y="409"/>
                      </a:lnTo>
                      <a:lnTo>
                        <a:pt x="2188" y="405"/>
                      </a:lnTo>
                      <a:lnTo>
                        <a:pt x="2195" y="403"/>
                      </a:lnTo>
                      <a:lnTo>
                        <a:pt x="2203" y="402"/>
                      </a:lnTo>
                      <a:lnTo>
                        <a:pt x="2205" y="398"/>
                      </a:lnTo>
                      <a:lnTo>
                        <a:pt x="2208" y="394"/>
                      </a:lnTo>
                      <a:lnTo>
                        <a:pt x="2212" y="391"/>
                      </a:lnTo>
                      <a:lnTo>
                        <a:pt x="2216" y="389"/>
                      </a:lnTo>
                      <a:lnTo>
                        <a:pt x="2222" y="388"/>
                      </a:lnTo>
                      <a:lnTo>
                        <a:pt x="2228" y="386"/>
                      </a:lnTo>
                      <a:lnTo>
                        <a:pt x="2235" y="383"/>
                      </a:lnTo>
                      <a:lnTo>
                        <a:pt x="2242" y="382"/>
                      </a:lnTo>
                      <a:lnTo>
                        <a:pt x="2248" y="381"/>
                      </a:lnTo>
                      <a:lnTo>
                        <a:pt x="2254" y="382"/>
                      </a:lnTo>
                      <a:lnTo>
                        <a:pt x="2260" y="383"/>
                      </a:lnTo>
                      <a:lnTo>
                        <a:pt x="2262" y="383"/>
                      </a:lnTo>
                      <a:lnTo>
                        <a:pt x="2264" y="384"/>
                      </a:lnTo>
                      <a:lnTo>
                        <a:pt x="2267" y="384"/>
                      </a:lnTo>
                      <a:lnTo>
                        <a:pt x="2270" y="385"/>
                      </a:lnTo>
                      <a:lnTo>
                        <a:pt x="2272" y="385"/>
                      </a:lnTo>
                      <a:lnTo>
                        <a:pt x="2274" y="385"/>
                      </a:lnTo>
                      <a:lnTo>
                        <a:pt x="2277" y="384"/>
                      </a:lnTo>
                      <a:lnTo>
                        <a:pt x="2279" y="383"/>
                      </a:lnTo>
                      <a:lnTo>
                        <a:pt x="2282" y="382"/>
                      </a:lnTo>
                      <a:lnTo>
                        <a:pt x="2286" y="380"/>
                      </a:lnTo>
                      <a:lnTo>
                        <a:pt x="2293" y="379"/>
                      </a:lnTo>
                      <a:lnTo>
                        <a:pt x="2299" y="380"/>
                      </a:lnTo>
                      <a:lnTo>
                        <a:pt x="2304" y="381"/>
                      </a:lnTo>
                      <a:lnTo>
                        <a:pt x="2312" y="382"/>
                      </a:lnTo>
                      <a:lnTo>
                        <a:pt x="2317" y="383"/>
                      </a:lnTo>
                      <a:lnTo>
                        <a:pt x="2321" y="384"/>
                      </a:lnTo>
                      <a:lnTo>
                        <a:pt x="2323" y="384"/>
                      </a:lnTo>
                      <a:lnTo>
                        <a:pt x="2328" y="384"/>
                      </a:lnTo>
                      <a:lnTo>
                        <a:pt x="2332" y="384"/>
                      </a:lnTo>
                      <a:lnTo>
                        <a:pt x="2337" y="385"/>
                      </a:lnTo>
                      <a:lnTo>
                        <a:pt x="2339" y="386"/>
                      </a:lnTo>
                      <a:lnTo>
                        <a:pt x="2343" y="387"/>
                      </a:lnTo>
                      <a:lnTo>
                        <a:pt x="2343" y="389"/>
                      </a:lnTo>
                      <a:lnTo>
                        <a:pt x="2343" y="392"/>
                      </a:lnTo>
                      <a:lnTo>
                        <a:pt x="2342" y="395"/>
                      </a:lnTo>
                      <a:lnTo>
                        <a:pt x="2343" y="397"/>
                      </a:lnTo>
                      <a:lnTo>
                        <a:pt x="2344" y="399"/>
                      </a:lnTo>
                      <a:lnTo>
                        <a:pt x="2345" y="402"/>
                      </a:lnTo>
                      <a:lnTo>
                        <a:pt x="2346" y="405"/>
                      </a:lnTo>
                      <a:lnTo>
                        <a:pt x="2346" y="407"/>
                      </a:lnTo>
                      <a:lnTo>
                        <a:pt x="2350" y="408"/>
                      </a:lnTo>
                      <a:lnTo>
                        <a:pt x="2355" y="409"/>
                      </a:lnTo>
                      <a:lnTo>
                        <a:pt x="2359" y="411"/>
                      </a:lnTo>
                      <a:lnTo>
                        <a:pt x="2364" y="413"/>
                      </a:lnTo>
                      <a:lnTo>
                        <a:pt x="2368" y="415"/>
                      </a:lnTo>
                      <a:lnTo>
                        <a:pt x="2373" y="417"/>
                      </a:lnTo>
                      <a:lnTo>
                        <a:pt x="2375" y="419"/>
                      </a:lnTo>
                      <a:lnTo>
                        <a:pt x="2377" y="421"/>
                      </a:lnTo>
                      <a:lnTo>
                        <a:pt x="2378" y="424"/>
                      </a:lnTo>
                      <a:lnTo>
                        <a:pt x="2379" y="427"/>
                      </a:lnTo>
                      <a:lnTo>
                        <a:pt x="2380" y="430"/>
                      </a:lnTo>
                      <a:lnTo>
                        <a:pt x="2382" y="433"/>
                      </a:lnTo>
                      <a:lnTo>
                        <a:pt x="2384" y="437"/>
                      </a:lnTo>
                      <a:lnTo>
                        <a:pt x="2384" y="438"/>
                      </a:lnTo>
                      <a:lnTo>
                        <a:pt x="2385" y="442"/>
                      </a:lnTo>
                      <a:lnTo>
                        <a:pt x="2386" y="447"/>
                      </a:lnTo>
                      <a:lnTo>
                        <a:pt x="2387" y="449"/>
                      </a:lnTo>
                      <a:lnTo>
                        <a:pt x="2387" y="452"/>
                      </a:lnTo>
                      <a:lnTo>
                        <a:pt x="2387" y="455"/>
                      </a:lnTo>
                      <a:lnTo>
                        <a:pt x="2388" y="459"/>
                      </a:lnTo>
                      <a:lnTo>
                        <a:pt x="2389" y="461"/>
                      </a:lnTo>
                      <a:lnTo>
                        <a:pt x="2390" y="464"/>
                      </a:lnTo>
                      <a:lnTo>
                        <a:pt x="2392" y="468"/>
                      </a:lnTo>
                      <a:lnTo>
                        <a:pt x="2394" y="473"/>
                      </a:lnTo>
                      <a:lnTo>
                        <a:pt x="2395" y="477"/>
                      </a:lnTo>
                      <a:lnTo>
                        <a:pt x="2396" y="481"/>
                      </a:lnTo>
                      <a:lnTo>
                        <a:pt x="2396" y="483"/>
                      </a:lnTo>
                      <a:lnTo>
                        <a:pt x="2395" y="489"/>
                      </a:lnTo>
                      <a:lnTo>
                        <a:pt x="2393" y="492"/>
                      </a:lnTo>
                      <a:lnTo>
                        <a:pt x="2392" y="497"/>
                      </a:lnTo>
                      <a:lnTo>
                        <a:pt x="2390" y="502"/>
                      </a:lnTo>
                      <a:lnTo>
                        <a:pt x="2389" y="504"/>
                      </a:lnTo>
                      <a:lnTo>
                        <a:pt x="2386" y="508"/>
                      </a:lnTo>
                      <a:lnTo>
                        <a:pt x="2385" y="510"/>
                      </a:lnTo>
                      <a:lnTo>
                        <a:pt x="2383" y="512"/>
                      </a:lnTo>
                      <a:lnTo>
                        <a:pt x="2382" y="514"/>
                      </a:lnTo>
                      <a:lnTo>
                        <a:pt x="2381" y="515"/>
                      </a:lnTo>
                      <a:lnTo>
                        <a:pt x="2379" y="519"/>
                      </a:lnTo>
                      <a:lnTo>
                        <a:pt x="2378" y="521"/>
                      </a:lnTo>
                      <a:lnTo>
                        <a:pt x="2378" y="524"/>
                      </a:lnTo>
                      <a:lnTo>
                        <a:pt x="2379" y="529"/>
                      </a:lnTo>
                      <a:lnTo>
                        <a:pt x="2379" y="534"/>
                      </a:lnTo>
                      <a:lnTo>
                        <a:pt x="2380" y="539"/>
                      </a:lnTo>
                      <a:lnTo>
                        <a:pt x="2380" y="543"/>
                      </a:lnTo>
                      <a:lnTo>
                        <a:pt x="2380" y="546"/>
                      </a:lnTo>
                      <a:lnTo>
                        <a:pt x="2378" y="548"/>
                      </a:lnTo>
                      <a:lnTo>
                        <a:pt x="2375" y="551"/>
                      </a:lnTo>
                      <a:lnTo>
                        <a:pt x="2374" y="552"/>
                      </a:lnTo>
                      <a:lnTo>
                        <a:pt x="2372" y="554"/>
                      </a:lnTo>
                      <a:lnTo>
                        <a:pt x="2373" y="558"/>
                      </a:lnTo>
                      <a:lnTo>
                        <a:pt x="2374" y="562"/>
                      </a:lnTo>
                      <a:lnTo>
                        <a:pt x="2376" y="564"/>
                      </a:lnTo>
                      <a:lnTo>
                        <a:pt x="2378" y="567"/>
                      </a:lnTo>
                      <a:lnTo>
                        <a:pt x="2380" y="570"/>
                      </a:lnTo>
                      <a:lnTo>
                        <a:pt x="2378" y="573"/>
                      </a:lnTo>
                      <a:lnTo>
                        <a:pt x="2376" y="575"/>
                      </a:lnTo>
                      <a:lnTo>
                        <a:pt x="2378" y="579"/>
                      </a:lnTo>
                      <a:lnTo>
                        <a:pt x="2381" y="584"/>
                      </a:lnTo>
                      <a:lnTo>
                        <a:pt x="2382" y="586"/>
                      </a:lnTo>
                      <a:lnTo>
                        <a:pt x="2384" y="587"/>
                      </a:lnTo>
                      <a:lnTo>
                        <a:pt x="2384" y="591"/>
                      </a:lnTo>
                      <a:lnTo>
                        <a:pt x="2382" y="594"/>
                      </a:lnTo>
                      <a:lnTo>
                        <a:pt x="2382" y="597"/>
                      </a:lnTo>
                      <a:lnTo>
                        <a:pt x="2382" y="600"/>
                      </a:lnTo>
                      <a:lnTo>
                        <a:pt x="2385" y="605"/>
                      </a:lnTo>
                      <a:lnTo>
                        <a:pt x="2387" y="609"/>
                      </a:lnTo>
                      <a:lnTo>
                        <a:pt x="2389" y="614"/>
                      </a:lnTo>
                      <a:lnTo>
                        <a:pt x="2390" y="617"/>
                      </a:lnTo>
                      <a:lnTo>
                        <a:pt x="2391" y="624"/>
                      </a:lnTo>
                      <a:lnTo>
                        <a:pt x="2391" y="626"/>
                      </a:lnTo>
                      <a:lnTo>
                        <a:pt x="2391" y="629"/>
                      </a:lnTo>
                      <a:lnTo>
                        <a:pt x="2391" y="631"/>
                      </a:lnTo>
                      <a:lnTo>
                        <a:pt x="2394" y="631"/>
                      </a:lnTo>
                      <a:lnTo>
                        <a:pt x="2396" y="633"/>
                      </a:lnTo>
                      <a:lnTo>
                        <a:pt x="2397" y="635"/>
                      </a:lnTo>
                      <a:lnTo>
                        <a:pt x="2398" y="639"/>
                      </a:lnTo>
                      <a:lnTo>
                        <a:pt x="2398" y="641"/>
                      </a:lnTo>
                      <a:lnTo>
                        <a:pt x="2400" y="644"/>
                      </a:lnTo>
                      <a:lnTo>
                        <a:pt x="2403" y="648"/>
                      </a:lnTo>
                      <a:lnTo>
                        <a:pt x="2408" y="648"/>
                      </a:lnTo>
                      <a:lnTo>
                        <a:pt x="2410" y="650"/>
                      </a:lnTo>
                      <a:lnTo>
                        <a:pt x="2412" y="653"/>
                      </a:lnTo>
                      <a:lnTo>
                        <a:pt x="2416" y="653"/>
                      </a:lnTo>
                      <a:lnTo>
                        <a:pt x="2418" y="653"/>
                      </a:lnTo>
                      <a:lnTo>
                        <a:pt x="2418" y="658"/>
                      </a:lnTo>
                      <a:lnTo>
                        <a:pt x="2418" y="664"/>
                      </a:lnTo>
                      <a:lnTo>
                        <a:pt x="2417" y="669"/>
                      </a:lnTo>
                      <a:lnTo>
                        <a:pt x="2418" y="673"/>
                      </a:lnTo>
                      <a:lnTo>
                        <a:pt x="2417" y="678"/>
                      </a:lnTo>
                      <a:lnTo>
                        <a:pt x="2417" y="681"/>
                      </a:lnTo>
                      <a:lnTo>
                        <a:pt x="2416" y="690"/>
                      </a:lnTo>
                      <a:lnTo>
                        <a:pt x="2416" y="696"/>
                      </a:lnTo>
                      <a:lnTo>
                        <a:pt x="2416" y="703"/>
                      </a:lnTo>
                      <a:lnTo>
                        <a:pt x="2417" y="711"/>
                      </a:lnTo>
                      <a:lnTo>
                        <a:pt x="2417" y="717"/>
                      </a:lnTo>
                      <a:lnTo>
                        <a:pt x="2417" y="724"/>
                      </a:lnTo>
                      <a:lnTo>
                        <a:pt x="2416" y="731"/>
                      </a:lnTo>
                      <a:lnTo>
                        <a:pt x="2416" y="737"/>
                      </a:lnTo>
                      <a:lnTo>
                        <a:pt x="2418" y="743"/>
                      </a:lnTo>
                      <a:lnTo>
                        <a:pt x="2421" y="748"/>
                      </a:lnTo>
                      <a:lnTo>
                        <a:pt x="2424" y="752"/>
                      </a:lnTo>
                      <a:lnTo>
                        <a:pt x="2430" y="757"/>
                      </a:lnTo>
                      <a:lnTo>
                        <a:pt x="2435" y="763"/>
                      </a:lnTo>
                      <a:lnTo>
                        <a:pt x="2439" y="767"/>
                      </a:lnTo>
                      <a:lnTo>
                        <a:pt x="2443" y="772"/>
                      </a:lnTo>
                      <a:lnTo>
                        <a:pt x="2447" y="773"/>
                      </a:lnTo>
                      <a:lnTo>
                        <a:pt x="2458" y="774"/>
                      </a:lnTo>
                      <a:lnTo>
                        <a:pt x="2465" y="773"/>
                      </a:lnTo>
                      <a:lnTo>
                        <a:pt x="2471" y="772"/>
                      </a:lnTo>
                      <a:lnTo>
                        <a:pt x="2476" y="772"/>
                      </a:lnTo>
                      <a:lnTo>
                        <a:pt x="2483" y="771"/>
                      </a:lnTo>
                      <a:lnTo>
                        <a:pt x="2491" y="770"/>
                      </a:lnTo>
                      <a:lnTo>
                        <a:pt x="2499" y="770"/>
                      </a:lnTo>
                      <a:lnTo>
                        <a:pt x="2508" y="768"/>
                      </a:lnTo>
                      <a:lnTo>
                        <a:pt x="2513" y="767"/>
                      </a:lnTo>
                      <a:lnTo>
                        <a:pt x="2519" y="766"/>
                      </a:lnTo>
                      <a:lnTo>
                        <a:pt x="2526" y="766"/>
                      </a:lnTo>
                      <a:lnTo>
                        <a:pt x="2532" y="768"/>
                      </a:lnTo>
                      <a:lnTo>
                        <a:pt x="2539" y="770"/>
                      </a:lnTo>
                      <a:lnTo>
                        <a:pt x="2546" y="772"/>
                      </a:lnTo>
                      <a:lnTo>
                        <a:pt x="2551" y="776"/>
                      </a:lnTo>
                      <a:lnTo>
                        <a:pt x="2551" y="783"/>
                      </a:lnTo>
                      <a:lnTo>
                        <a:pt x="2552" y="788"/>
                      </a:lnTo>
                      <a:lnTo>
                        <a:pt x="2553" y="795"/>
                      </a:lnTo>
                      <a:lnTo>
                        <a:pt x="2553" y="799"/>
                      </a:lnTo>
                      <a:lnTo>
                        <a:pt x="2554" y="806"/>
                      </a:lnTo>
                      <a:lnTo>
                        <a:pt x="2555" y="812"/>
                      </a:lnTo>
                      <a:lnTo>
                        <a:pt x="2554" y="823"/>
                      </a:lnTo>
                      <a:lnTo>
                        <a:pt x="2554" y="829"/>
                      </a:lnTo>
                      <a:lnTo>
                        <a:pt x="2554" y="836"/>
                      </a:lnTo>
                      <a:lnTo>
                        <a:pt x="2554" y="841"/>
                      </a:lnTo>
                      <a:lnTo>
                        <a:pt x="2555" y="847"/>
                      </a:lnTo>
                      <a:lnTo>
                        <a:pt x="2555" y="854"/>
                      </a:lnTo>
                      <a:lnTo>
                        <a:pt x="2554" y="861"/>
                      </a:lnTo>
                      <a:lnTo>
                        <a:pt x="2554" y="866"/>
                      </a:lnTo>
                      <a:lnTo>
                        <a:pt x="2555" y="875"/>
                      </a:lnTo>
                      <a:lnTo>
                        <a:pt x="2564" y="876"/>
                      </a:lnTo>
                      <a:lnTo>
                        <a:pt x="2570" y="875"/>
                      </a:lnTo>
                      <a:lnTo>
                        <a:pt x="2574" y="875"/>
                      </a:lnTo>
                      <a:lnTo>
                        <a:pt x="2577" y="875"/>
                      </a:lnTo>
                      <a:lnTo>
                        <a:pt x="2579" y="875"/>
                      </a:lnTo>
                      <a:lnTo>
                        <a:pt x="2580" y="875"/>
                      </a:lnTo>
                      <a:lnTo>
                        <a:pt x="2582" y="874"/>
                      </a:lnTo>
                      <a:lnTo>
                        <a:pt x="2584" y="874"/>
                      </a:lnTo>
                      <a:lnTo>
                        <a:pt x="2587" y="874"/>
                      </a:lnTo>
                      <a:lnTo>
                        <a:pt x="2590" y="874"/>
                      </a:lnTo>
                      <a:lnTo>
                        <a:pt x="2592" y="874"/>
                      </a:lnTo>
                      <a:lnTo>
                        <a:pt x="2594" y="874"/>
                      </a:lnTo>
                      <a:lnTo>
                        <a:pt x="2596" y="874"/>
                      </a:lnTo>
                      <a:lnTo>
                        <a:pt x="2598" y="873"/>
                      </a:lnTo>
                      <a:lnTo>
                        <a:pt x="2599" y="873"/>
                      </a:lnTo>
                      <a:lnTo>
                        <a:pt x="2602" y="873"/>
                      </a:lnTo>
                      <a:lnTo>
                        <a:pt x="2603" y="874"/>
                      </a:lnTo>
                      <a:lnTo>
                        <a:pt x="2606" y="875"/>
                      </a:lnTo>
                      <a:lnTo>
                        <a:pt x="2608" y="875"/>
                      </a:lnTo>
                      <a:lnTo>
                        <a:pt x="2610" y="874"/>
                      </a:lnTo>
                      <a:lnTo>
                        <a:pt x="2610" y="876"/>
                      </a:lnTo>
                      <a:lnTo>
                        <a:pt x="2612" y="885"/>
                      </a:lnTo>
                      <a:lnTo>
                        <a:pt x="2612" y="897"/>
                      </a:lnTo>
                      <a:lnTo>
                        <a:pt x="2613" y="905"/>
                      </a:lnTo>
                      <a:lnTo>
                        <a:pt x="2613" y="913"/>
                      </a:lnTo>
                      <a:lnTo>
                        <a:pt x="2611" y="920"/>
                      </a:lnTo>
                      <a:lnTo>
                        <a:pt x="2610" y="925"/>
                      </a:lnTo>
                      <a:lnTo>
                        <a:pt x="2609" y="930"/>
                      </a:lnTo>
                      <a:lnTo>
                        <a:pt x="2605" y="934"/>
                      </a:lnTo>
                      <a:lnTo>
                        <a:pt x="2597" y="938"/>
                      </a:lnTo>
                      <a:lnTo>
                        <a:pt x="2592" y="940"/>
                      </a:lnTo>
                      <a:lnTo>
                        <a:pt x="2587" y="943"/>
                      </a:lnTo>
                      <a:lnTo>
                        <a:pt x="2585" y="943"/>
                      </a:lnTo>
                      <a:lnTo>
                        <a:pt x="2583" y="945"/>
                      </a:lnTo>
                      <a:lnTo>
                        <a:pt x="2583" y="953"/>
                      </a:lnTo>
                      <a:lnTo>
                        <a:pt x="2582" y="961"/>
                      </a:lnTo>
                      <a:lnTo>
                        <a:pt x="2582" y="968"/>
                      </a:lnTo>
                      <a:lnTo>
                        <a:pt x="2579" y="974"/>
                      </a:lnTo>
                      <a:lnTo>
                        <a:pt x="2577" y="979"/>
                      </a:lnTo>
                      <a:lnTo>
                        <a:pt x="2574" y="986"/>
                      </a:lnTo>
                      <a:lnTo>
                        <a:pt x="2572" y="992"/>
                      </a:lnTo>
                      <a:lnTo>
                        <a:pt x="2571" y="998"/>
                      </a:lnTo>
                      <a:lnTo>
                        <a:pt x="2571" y="1000"/>
                      </a:lnTo>
                      <a:lnTo>
                        <a:pt x="2574" y="1006"/>
                      </a:lnTo>
                      <a:lnTo>
                        <a:pt x="2582" y="1013"/>
                      </a:lnTo>
                      <a:lnTo>
                        <a:pt x="2589" y="1020"/>
                      </a:lnTo>
                      <a:lnTo>
                        <a:pt x="2595" y="1027"/>
                      </a:lnTo>
                      <a:lnTo>
                        <a:pt x="2601" y="1034"/>
                      </a:lnTo>
                      <a:lnTo>
                        <a:pt x="2607" y="1036"/>
                      </a:lnTo>
                      <a:lnTo>
                        <a:pt x="2607" y="1037"/>
                      </a:lnTo>
                      <a:lnTo>
                        <a:pt x="2606" y="1041"/>
                      </a:lnTo>
                      <a:lnTo>
                        <a:pt x="2606" y="1043"/>
                      </a:lnTo>
                      <a:lnTo>
                        <a:pt x="2605" y="1047"/>
                      </a:lnTo>
                      <a:lnTo>
                        <a:pt x="2604" y="1049"/>
                      </a:lnTo>
                      <a:lnTo>
                        <a:pt x="2603" y="1051"/>
                      </a:lnTo>
                      <a:lnTo>
                        <a:pt x="2602" y="1053"/>
                      </a:lnTo>
                      <a:lnTo>
                        <a:pt x="2603" y="1057"/>
                      </a:lnTo>
                      <a:lnTo>
                        <a:pt x="2604" y="1060"/>
                      </a:lnTo>
                      <a:lnTo>
                        <a:pt x="2604" y="1062"/>
                      </a:lnTo>
                      <a:lnTo>
                        <a:pt x="2603" y="1064"/>
                      </a:lnTo>
                      <a:lnTo>
                        <a:pt x="2602" y="1066"/>
                      </a:lnTo>
                      <a:lnTo>
                        <a:pt x="2604" y="1068"/>
                      </a:lnTo>
                      <a:lnTo>
                        <a:pt x="2607" y="1070"/>
                      </a:lnTo>
                      <a:lnTo>
                        <a:pt x="2609" y="1071"/>
                      </a:lnTo>
                      <a:lnTo>
                        <a:pt x="2612" y="1073"/>
                      </a:lnTo>
                      <a:lnTo>
                        <a:pt x="2614" y="1074"/>
                      </a:lnTo>
                      <a:lnTo>
                        <a:pt x="2614" y="1076"/>
                      </a:lnTo>
                      <a:lnTo>
                        <a:pt x="2616" y="1077"/>
                      </a:lnTo>
                      <a:lnTo>
                        <a:pt x="2620" y="1077"/>
                      </a:lnTo>
                      <a:lnTo>
                        <a:pt x="2625" y="1078"/>
                      </a:lnTo>
                      <a:lnTo>
                        <a:pt x="2628" y="1080"/>
                      </a:lnTo>
                      <a:lnTo>
                        <a:pt x="2633" y="1082"/>
                      </a:lnTo>
                      <a:lnTo>
                        <a:pt x="2636" y="1085"/>
                      </a:lnTo>
                      <a:lnTo>
                        <a:pt x="2638" y="1086"/>
                      </a:lnTo>
                      <a:lnTo>
                        <a:pt x="2640" y="1088"/>
                      </a:lnTo>
                      <a:lnTo>
                        <a:pt x="2642" y="1090"/>
                      </a:lnTo>
                      <a:lnTo>
                        <a:pt x="2644" y="1092"/>
                      </a:lnTo>
                      <a:lnTo>
                        <a:pt x="2646" y="1101"/>
                      </a:lnTo>
                      <a:lnTo>
                        <a:pt x="2648" y="1111"/>
                      </a:lnTo>
                      <a:lnTo>
                        <a:pt x="2649" y="1122"/>
                      </a:lnTo>
                      <a:lnTo>
                        <a:pt x="2651" y="1133"/>
                      </a:lnTo>
                      <a:lnTo>
                        <a:pt x="2651" y="1138"/>
                      </a:lnTo>
                      <a:lnTo>
                        <a:pt x="2652" y="1144"/>
                      </a:lnTo>
                      <a:lnTo>
                        <a:pt x="2652" y="1147"/>
                      </a:lnTo>
                      <a:lnTo>
                        <a:pt x="2652" y="1148"/>
                      </a:lnTo>
                      <a:lnTo>
                        <a:pt x="2658" y="1156"/>
                      </a:lnTo>
                      <a:lnTo>
                        <a:pt x="2664" y="1164"/>
                      </a:lnTo>
                      <a:lnTo>
                        <a:pt x="2663" y="1165"/>
                      </a:lnTo>
                      <a:lnTo>
                        <a:pt x="2663" y="1166"/>
                      </a:lnTo>
                      <a:lnTo>
                        <a:pt x="2663" y="1168"/>
                      </a:lnTo>
                      <a:lnTo>
                        <a:pt x="2663" y="1169"/>
                      </a:lnTo>
                      <a:lnTo>
                        <a:pt x="2663" y="1170"/>
                      </a:lnTo>
                      <a:lnTo>
                        <a:pt x="2662" y="1170"/>
                      </a:lnTo>
                      <a:lnTo>
                        <a:pt x="2662" y="1171"/>
                      </a:lnTo>
                      <a:lnTo>
                        <a:pt x="2662" y="1172"/>
                      </a:lnTo>
                      <a:lnTo>
                        <a:pt x="2662" y="1173"/>
                      </a:lnTo>
                      <a:lnTo>
                        <a:pt x="2661" y="1174"/>
                      </a:lnTo>
                      <a:lnTo>
                        <a:pt x="2661" y="1174"/>
                      </a:lnTo>
                      <a:lnTo>
                        <a:pt x="2661" y="1175"/>
                      </a:lnTo>
                      <a:lnTo>
                        <a:pt x="2660" y="1176"/>
                      </a:lnTo>
                      <a:lnTo>
                        <a:pt x="2659" y="1178"/>
                      </a:lnTo>
                      <a:lnTo>
                        <a:pt x="2658" y="1179"/>
                      </a:lnTo>
                      <a:lnTo>
                        <a:pt x="2658" y="1180"/>
                      </a:lnTo>
                      <a:lnTo>
                        <a:pt x="2658" y="1182"/>
                      </a:lnTo>
                      <a:lnTo>
                        <a:pt x="2657" y="1183"/>
                      </a:lnTo>
                      <a:lnTo>
                        <a:pt x="2657" y="1184"/>
                      </a:lnTo>
                      <a:lnTo>
                        <a:pt x="2657" y="1185"/>
                      </a:lnTo>
                      <a:lnTo>
                        <a:pt x="2657" y="1185"/>
                      </a:lnTo>
                      <a:lnTo>
                        <a:pt x="2656" y="1186"/>
                      </a:lnTo>
                      <a:lnTo>
                        <a:pt x="2655" y="1186"/>
                      </a:lnTo>
                      <a:lnTo>
                        <a:pt x="2655" y="1187"/>
                      </a:lnTo>
                      <a:lnTo>
                        <a:pt x="2654" y="1188"/>
                      </a:lnTo>
                      <a:lnTo>
                        <a:pt x="2653" y="1189"/>
                      </a:lnTo>
                      <a:lnTo>
                        <a:pt x="2653" y="1189"/>
                      </a:lnTo>
                      <a:lnTo>
                        <a:pt x="2652" y="1190"/>
                      </a:lnTo>
                      <a:lnTo>
                        <a:pt x="2652" y="1190"/>
                      </a:lnTo>
                      <a:lnTo>
                        <a:pt x="2652" y="1190"/>
                      </a:lnTo>
                      <a:lnTo>
                        <a:pt x="2651" y="1191"/>
                      </a:lnTo>
                      <a:lnTo>
                        <a:pt x="2651" y="1192"/>
                      </a:lnTo>
                      <a:lnTo>
                        <a:pt x="2650" y="1193"/>
                      </a:lnTo>
                      <a:lnTo>
                        <a:pt x="2649" y="1194"/>
                      </a:lnTo>
                      <a:lnTo>
                        <a:pt x="2649" y="1195"/>
                      </a:lnTo>
                      <a:lnTo>
                        <a:pt x="2648" y="1196"/>
                      </a:lnTo>
                      <a:lnTo>
                        <a:pt x="2647" y="1196"/>
                      </a:lnTo>
                      <a:lnTo>
                        <a:pt x="2652" y="1202"/>
                      </a:lnTo>
                      <a:lnTo>
                        <a:pt x="2654" y="1208"/>
                      </a:lnTo>
                      <a:lnTo>
                        <a:pt x="2656" y="1210"/>
                      </a:lnTo>
                      <a:lnTo>
                        <a:pt x="2658" y="1213"/>
                      </a:lnTo>
                      <a:lnTo>
                        <a:pt x="2661" y="1216"/>
                      </a:lnTo>
                      <a:lnTo>
                        <a:pt x="2664" y="1219"/>
                      </a:lnTo>
                      <a:lnTo>
                        <a:pt x="2666" y="1219"/>
                      </a:lnTo>
                      <a:lnTo>
                        <a:pt x="2667" y="1219"/>
                      </a:lnTo>
                      <a:lnTo>
                        <a:pt x="2668" y="1219"/>
                      </a:lnTo>
                      <a:lnTo>
                        <a:pt x="2669" y="1218"/>
                      </a:lnTo>
                      <a:lnTo>
                        <a:pt x="2670" y="1217"/>
                      </a:lnTo>
                      <a:lnTo>
                        <a:pt x="2671" y="1217"/>
                      </a:lnTo>
                      <a:lnTo>
                        <a:pt x="2673" y="1216"/>
                      </a:lnTo>
                      <a:lnTo>
                        <a:pt x="2674" y="1215"/>
                      </a:lnTo>
                      <a:lnTo>
                        <a:pt x="2676" y="1215"/>
                      </a:lnTo>
                      <a:lnTo>
                        <a:pt x="2677" y="1215"/>
                      </a:lnTo>
                      <a:lnTo>
                        <a:pt x="2678" y="1214"/>
                      </a:lnTo>
                      <a:lnTo>
                        <a:pt x="2680" y="1214"/>
                      </a:lnTo>
                      <a:lnTo>
                        <a:pt x="2681" y="1214"/>
                      </a:lnTo>
                      <a:lnTo>
                        <a:pt x="2683" y="1214"/>
                      </a:lnTo>
                      <a:lnTo>
                        <a:pt x="2684" y="1214"/>
                      </a:lnTo>
                      <a:lnTo>
                        <a:pt x="2685" y="1214"/>
                      </a:lnTo>
                      <a:lnTo>
                        <a:pt x="2686" y="1213"/>
                      </a:lnTo>
                      <a:lnTo>
                        <a:pt x="2687" y="1213"/>
                      </a:lnTo>
                      <a:lnTo>
                        <a:pt x="2688" y="1212"/>
                      </a:lnTo>
                      <a:lnTo>
                        <a:pt x="2689" y="1212"/>
                      </a:lnTo>
                      <a:lnTo>
                        <a:pt x="2690" y="1211"/>
                      </a:lnTo>
                      <a:lnTo>
                        <a:pt x="2692" y="1211"/>
                      </a:lnTo>
                      <a:lnTo>
                        <a:pt x="2694" y="1211"/>
                      </a:lnTo>
                      <a:lnTo>
                        <a:pt x="2696" y="1212"/>
                      </a:lnTo>
                      <a:lnTo>
                        <a:pt x="2697" y="1212"/>
                      </a:lnTo>
                      <a:lnTo>
                        <a:pt x="2698" y="1213"/>
                      </a:lnTo>
                      <a:lnTo>
                        <a:pt x="2700" y="1213"/>
                      </a:lnTo>
                      <a:lnTo>
                        <a:pt x="2701" y="1213"/>
                      </a:lnTo>
                      <a:lnTo>
                        <a:pt x="2704" y="1213"/>
                      </a:lnTo>
                      <a:lnTo>
                        <a:pt x="2705" y="1215"/>
                      </a:lnTo>
                      <a:lnTo>
                        <a:pt x="2706" y="1221"/>
                      </a:lnTo>
                      <a:lnTo>
                        <a:pt x="2706" y="1221"/>
                      </a:lnTo>
                      <a:lnTo>
                        <a:pt x="2708" y="1224"/>
                      </a:lnTo>
                      <a:lnTo>
                        <a:pt x="2712" y="1227"/>
                      </a:lnTo>
                      <a:lnTo>
                        <a:pt x="2713" y="1227"/>
                      </a:lnTo>
                      <a:lnTo>
                        <a:pt x="2723" y="1225"/>
                      </a:lnTo>
                      <a:lnTo>
                        <a:pt x="2728" y="1225"/>
                      </a:lnTo>
                      <a:lnTo>
                        <a:pt x="2735" y="1224"/>
                      </a:lnTo>
                      <a:lnTo>
                        <a:pt x="2748" y="1223"/>
                      </a:lnTo>
                      <a:lnTo>
                        <a:pt x="2755" y="1224"/>
                      </a:lnTo>
                      <a:lnTo>
                        <a:pt x="2762" y="1239"/>
                      </a:lnTo>
                      <a:lnTo>
                        <a:pt x="2763" y="1244"/>
                      </a:lnTo>
                      <a:lnTo>
                        <a:pt x="2767" y="1264"/>
                      </a:lnTo>
                      <a:lnTo>
                        <a:pt x="2767" y="1265"/>
                      </a:lnTo>
                      <a:lnTo>
                        <a:pt x="2767" y="1265"/>
                      </a:lnTo>
                      <a:lnTo>
                        <a:pt x="2767" y="1266"/>
                      </a:lnTo>
                      <a:lnTo>
                        <a:pt x="2766" y="1266"/>
                      </a:lnTo>
                      <a:lnTo>
                        <a:pt x="2766" y="1267"/>
                      </a:lnTo>
                      <a:lnTo>
                        <a:pt x="2766" y="1267"/>
                      </a:lnTo>
                      <a:lnTo>
                        <a:pt x="2766" y="1268"/>
                      </a:lnTo>
                      <a:lnTo>
                        <a:pt x="2765" y="1268"/>
                      </a:lnTo>
                      <a:lnTo>
                        <a:pt x="2765" y="1269"/>
                      </a:lnTo>
                      <a:lnTo>
                        <a:pt x="2765" y="1269"/>
                      </a:lnTo>
                      <a:lnTo>
                        <a:pt x="2765" y="1270"/>
                      </a:lnTo>
                      <a:lnTo>
                        <a:pt x="2766" y="1270"/>
                      </a:lnTo>
                      <a:lnTo>
                        <a:pt x="2766" y="1271"/>
                      </a:lnTo>
                      <a:lnTo>
                        <a:pt x="2766" y="1271"/>
                      </a:lnTo>
                      <a:lnTo>
                        <a:pt x="2767" y="1272"/>
                      </a:lnTo>
                      <a:lnTo>
                        <a:pt x="2767" y="1273"/>
                      </a:lnTo>
                      <a:lnTo>
                        <a:pt x="2767" y="1274"/>
                      </a:lnTo>
                      <a:lnTo>
                        <a:pt x="2767" y="1275"/>
                      </a:lnTo>
                      <a:lnTo>
                        <a:pt x="2767" y="1276"/>
                      </a:lnTo>
                      <a:lnTo>
                        <a:pt x="2766" y="1276"/>
                      </a:lnTo>
                      <a:lnTo>
                        <a:pt x="2766" y="1276"/>
                      </a:lnTo>
                      <a:lnTo>
                        <a:pt x="2765" y="1277"/>
                      </a:lnTo>
                      <a:lnTo>
                        <a:pt x="2764" y="1278"/>
                      </a:lnTo>
                      <a:lnTo>
                        <a:pt x="2764" y="1278"/>
                      </a:lnTo>
                      <a:lnTo>
                        <a:pt x="2764" y="1279"/>
                      </a:lnTo>
                      <a:lnTo>
                        <a:pt x="2764" y="1280"/>
                      </a:lnTo>
                      <a:lnTo>
                        <a:pt x="2765" y="1280"/>
                      </a:lnTo>
                      <a:lnTo>
                        <a:pt x="2764" y="1280"/>
                      </a:lnTo>
                      <a:lnTo>
                        <a:pt x="2764" y="1281"/>
                      </a:lnTo>
                      <a:lnTo>
                        <a:pt x="2765" y="1282"/>
                      </a:lnTo>
                      <a:lnTo>
                        <a:pt x="2765" y="1282"/>
                      </a:lnTo>
                      <a:lnTo>
                        <a:pt x="2766" y="1283"/>
                      </a:lnTo>
                      <a:lnTo>
                        <a:pt x="2766" y="1284"/>
                      </a:lnTo>
                      <a:lnTo>
                        <a:pt x="2767" y="1285"/>
                      </a:lnTo>
                      <a:lnTo>
                        <a:pt x="2767" y="1286"/>
                      </a:lnTo>
                      <a:lnTo>
                        <a:pt x="2767" y="1286"/>
                      </a:lnTo>
                      <a:lnTo>
                        <a:pt x="2767" y="1287"/>
                      </a:lnTo>
                      <a:lnTo>
                        <a:pt x="2768" y="1288"/>
                      </a:lnTo>
                      <a:lnTo>
                        <a:pt x="2768" y="1288"/>
                      </a:lnTo>
                      <a:lnTo>
                        <a:pt x="2768" y="1289"/>
                      </a:lnTo>
                      <a:lnTo>
                        <a:pt x="2769" y="1289"/>
                      </a:lnTo>
                      <a:lnTo>
                        <a:pt x="2770" y="1290"/>
                      </a:lnTo>
                      <a:lnTo>
                        <a:pt x="2770" y="1290"/>
                      </a:lnTo>
                      <a:lnTo>
                        <a:pt x="2770" y="1291"/>
                      </a:lnTo>
                      <a:lnTo>
                        <a:pt x="2770" y="1292"/>
                      </a:lnTo>
                      <a:lnTo>
                        <a:pt x="2770" y="1293"/>
                      </a:lnTo>
                      <a:lnTo>
                        <a:pt x="2770" y="1293"/>
                      </a:lnTo>
                      <a:lnTo>
                        <a:pt x="2771" y="1293"/>
                      </a:lnTo>
                      <a:lnTo>
                        <a:pt x="2771" y="1294"/>
                      </a:lnTo>
                      <a:lnTo>
                        <a:pt x="2771" y="1294"/>
                      </a:lnTo>
                      <a:lnTo>
                        <a:pt x="2772" y="1294"/>
                      </a:lnTo>
                      <a:lnTo>
                        <a:pt x="2773" y="1294"/>
                      </a:lnTo>
                      <a:lnTo>
                        <a:pt x="2773" y="1294"/>
                      </a:lnTo>
                      <a:lnTo>
                        <a:pt x="2773" y="1295"/>
                      </a:lnTo>
                      <a:lnTo>
                        <a:pt x="2773" y="1296"/>
                      </a:lnTo>
                      <a:lnTo>
                        <a:pt x="2773" y="1296"/>
                      </a:lnTo>
                      <a:lnTo>
                        <a:pt x="2774" y="1297"/>
                      </a:lnTo>
                      <a:lnTo>
                        <a:pt x="2773" y="1297"/>
                      </a:lnTo>
                      <a:lnTo>
                        <a:pt x="2773" y="1298"/>
                      </a:lnTo>
                      <a:lnTo>
                        <a:pt x="2773" y="1298"/>
                      </a:lnTo>
                      <a:lnTo>
                        <a:pt x="2772" y="1298"/>
                      </a:lnTo>
                      <a:lnTo>
                        <a:pt x="2772" y="1299"/>
                      </a:lnTo>
                      <a:lnTo>
                        <a:pt x="2771" y="1300"/>
                      </a:lnTo>
                      <a:lnTo>
                        <a:pt x="2771" y="1301"/>
                      </a:lnTo>
                      <a:lnTo>
                        <a:pt x="2770" y="1301"/>
                      </a:lnTo>
                      <a:lnTo>
                        <a:pt x="2770" y="1302"/>
                      </a:lnTo>
                      <a:lnTo>
                        <a:pt x="2769" y="1303"/>
                      </a:lnTo>
                      <a:lnTo>
                        <a:pt x="2769" y="1303"/>
                      </a:lnTo>
                      <a:lnTo>
                        <a:pt x="2769" y="1305"/>
                      </a:lnTo>
                      <a:lnTo>
                        <a:pt x="2769" y="1305"/>
                      </a:lnTo>
                      <a:lnTo>
                        <a:pt x="2769" y="1306"/>
                      </a:lnTo>
                      <a:lnTo>
                        <a:pt x="2769" y="1307"/>
                      </a:lnTo>
                      <a:lnTo>
                        <a:pt x="2768" y="1308"/>
                      </a:lnTo>
                      <a:lnTo>
                        <a:pt x="2768" y="1308"/>
                      </a:lnTo>
                      <a:lnTo>
                        <a:pt x="2767" y="1309"/>
                      </a:lnTo>
                      <a:lnTo>
                        <a:pt x="2766" y="1310"/>
                      </a:lnTo>
                      <a:lnTo>
                        <a:pt x="2766" y="1311"/>
                      </a:lnTo>
                      <a:lnTo>
                        <a:pt x="2766" y="1312"/>
                      </a:lnTo>
                      <a:lnTo>
                        <a:pt x="2766" y="1313"/>
                      </a:lnTo>
                      <a:lnTo>
                        <a:pt x="2766" y="1313"/>
                      </a:lnTo>
                      <a:lnTo>
                        <a:pt x="2765" y="1315"/>
                      </a:lnTo>
                      <a:lnTo>
                        <a:pt x="2764" y="1316"/>
                      </a:lnTo>
                      <a:lnTo>
                        <a:pt x="2759" y="1332"/>
                      </a:lnTo>
                      <a:lnTo>
                        <a:pt x="2759" y="1333"/>
                      </a:lnTo>
                      <a:lnTo>
                        <a:pt x="2760" y="1337"/>
                      </a:lnTo>
                      <a:lnTo>
                        <a:pt x="2760" y="1341"/>
                      </a:lnTo>
                      <a:lnTo>
                        <a:pt x="2759" y="1345"/>
                      </a:lnTo>
                      <a:lnTo>
                        <a:pt x="2759" y="1349"/>
                      </a:lnTo>
                      <a:lnTo>
                        <a:pt x="2758" y="1352"/>
                      </a:lnTo>
                      <a:lnTo>
                        <a:pt x="2757" y="1354"/>
                      </a:lnTo>
                      <a:lnTo>
                        <a:pt x="2757" y="1358"/>
                      </a:lnTo>
                      <a:lnTo>
                        <a:pt x="2756" y="1361"/>
                      </a:lnTo>
                      <a:lnTo>
                        <a:pt x="2755" y="1364"/>
                      </a:lnTo>
                      <a:lnTo>
                        <a:pt x="2754" y="1366"/>
                      </a:lnTo>
                      <a:lnTo>
                        <a:pt x="2753" y="1369"/>
                      </a:lnTo>
                      <a:lnTo>
                        <a:pt x="2753" y="1370"/>
                      </a:lnTo>
                      <a:lnTo>
                        <a:pt x="2753" y="1373"/>
                      </a:lnTo>
                      <a:lnTo>
                        <a:pt x="2754" y="1374"/>
                      </a:lnTo>
                      <a:lnTo>
                        <a:pt x="2756" y="1375"/>
                      </a:lnTo>
                      <a:lnTo>
                        <a:pt x="2758" y="1375"/>
                      </a:lnTo>
                      <a:lnTo>
                        <a:pt x="2759" y="1374"/>
                      </a:lnTo>
                      <a:lnTo>
                        <a:pt x="2761" y="1374"/>
                      </a:lnTo>
                      <a:lnTo>
                        <a:pt x="2763" y="1376"/>
                      </a:lnTo>
                      <a:lnTo>
                        <a:pt x="2767" y="1380"/>
                      </a:lnTo>
                      <a:lnTo>
                        <a:pt x="2769" y="1382"/>
                      </a:lnTo>
                      <a:lnTo>
                        <a:pt x="2771" y="1384"/>
                      </a:lnTo>
                      <a:lnTo>
                        <a:pt x="2775" y="1388"/>
                      </a:lnTo>
                      <a:lnTo>
                        <a:pt x="2777" y="1390"/>
                      </a:lnTo>
                      <a:lnTo>
                        <a:pt x="2779" y="1392"/>
                      </a:lnTo>
                      <a:lnTo>
                        <a:pt x="2781" y="1394"/>
                      </a:lnTo>
                      <a:lnTo>
                        <a:pt x="2784" y="1396"/>
                      </a:lnTo>
                      <a:lnTo>
                        <a:pt x="2785" y="1397"/>
                      </a:lnTo>
                      <a:lnTo>
                        <a:pt x="2782" y="1399"/>
                      </a:lnTo>
                      <a:lnTo>
                        <a:pt x="2782" y="1401"/>
                      </a:lnTo>
                      <a:lnTo>
                        <a:pt x="2783" y="1404"/>
                      </a:lnTo>
                      <a:lnTo>
                        <a:pt x="2782" y="1406"/>
                      </a:lnTo>
                      <a:lnTo>
                        <a:pt x="2780" y="1410"/>
                      </a:lnTo>
                      <a:lnTo>
                        <a:pt x="2779" y="1412"/>
                      </a:lnTo>
                      <a:lnTo>
                        <a:pt x="2779" y="1415"/>
                      </a:lnTo>
                      <a:lnTo>
                        <a:pt x="2778" y="1420"/>
                      </a:lnTo>
                      <a:lnTo>
                        <a:pt x="2776" y="1422"/>
                      </a:lnTo>
                      <a:lnTo>
                        <a:pt x="2775" y="1424"/>
                      </a:lnTo>
                      <a:lnTo>
                        <a:pt x="2774" y="1426"/>
                      </a:lnTo>
                      <a:lnTo>
                        <a:pt x="2772" y="1429"/>
                      </a:lnTo>
                      <a:lnTo>
                        <a:pt x="2771" y="1430"/>
                      </a:lnTo>
                      <a:lnTo>
                        <a:pt x="2771" y="1432"/>
                      </a:lnTo>
                      <a:lnTo>
                        <a:pt x="2770" y="1434"/>
                      </a:lnTo>
                      <a:lnTo>
                        <a:pt x="2768" y="1434"/>
                      </a:lnTo>
                      <a:lnTo>
                        <a:pt x="2766" y="1435"/>
                      </a:lnTo>
                      <a:lnTo>
                        <a:pt x="2766" y="1439"/>
                      </a:lnTo>
                      <a:lnTo>
                        <a:pt x="2765" y="1442"/>
                      </a:lnTo>
                      <a:lnTo>
                        <a:pt x="2764" y="1444"/>
                      </a:lnTo>
                      <a:lnTo>
                        <a:pt x="2763" y="1445"/>
                      </a:lnTo>
                      <a:lnTo>
                        <a:pt x="2764" y="1449"/>
                      </a:lnTo>
                      <a:lnTo>
                        <a:pt x="2762" y="1452"/>
                      </a:lnTo>
                      <a:lnTo>
                        <a:pt x="2760" y="1455"/>
                      </a:lnTo>
                      <a:lnTo>
                        <a:pt x="2759" y="1457"/>
                      </a:lnTo>
                      <a:lnTo>
                        <a:pt x="2757" y="1461"/>
                      </a:lnTo>
                      <a:lnTo>
                        <a:pt x="2757" y="1464"/>
                      </a:lnTo>
                      <a:lnTo>
                        <a:pt x="2754" y="1466"/>
                      </a:lnTo>
                      <a:lnTo>
                        <a:pt x="2751" y="1467"/>
                      </a:lnTo>
                      <a:lnTo>
                        <a:pt x="2750" y="1468"/>
                      </a:lnTo>
                      <a:lnTo>
                        <a:pt x="2750" y="1471"/>
                      </a:lnTo>
                      <a:lnTo>
                        <a:pt x="2750" y="1474"/>
                      </a:lnTo>
                      <a:lnTo>
                        <a:pt x="2750" y="1477"/>
                      </a:lnTo>
                      <a:lnTo>
                        <a:pt x="2749" y="1480"/>
                      </a:lnTo>
                      <a:lnTo>
                        <a:pt x="2747" y="1481"/>
                      </a:lnTo>
                      <a:lnTo>
                        <a:pt x="2746" y="1482"/>
                      </a:lnTo>
                      <a:lnTo>
                        <a:pt x="2744" y="1483"/>
                      </a:lnTo>
                      <a:lnTo>
                        <a:pt x="2743" y="1484"/>
                      </a:lnTo>
                      <a:lnTo>
                        <a:pt x="2742" y="1486"/>
                      </a:lnTo>
                      <a:lnTo>
                        <a:pt x="2742" y="1488"/>
                      </a:lnTo>
                      <a:lnTo>
                        <a:pt x="2742" y="1491"/>
                      </a:lnTo>
                      <a:lnTo>
                        <a:pt x="2741" y="1490"/>
                      </a:lnTo>
                      <a:lnTo>
                        <a:pt x="2739" y="1493"/>
                      </a:lnTo>
                      <a:lnTo>
                        <a:pt x="2738" y="1495"/>
                      </a:lnTo>
                      <a:lnTo>
                        <a:pt x="2736" y="1497"/>
                      </a:lnTo>
                      <a:lnTo>
                        <a:pt x="2733" y="1497"/>
                      </a:lnTo>
                      <a:lnTo>
                        <a:pt x="2732" y="1500"/>
                      </a:lnTo>
                      <a:lnTo>
                        <a:pt x="2728" y="1503"/>
                      </a:lnTo>
                      <a:lnTo>
                        <a:pt x="2726" y="1505"/>
                      </a:lnTo>
                      <a:lnTo>
                        <a:pt x="2723" y="1506"/>
                      </a:lnTo>
                      <a:lnTo>
                        <a:pt x="2721" y="1509"/>
                      </a:lnTo>
                      <a:lnTo>
                        <a:pt x="2719" y="1512"/>
                      </a:lnTo>
                      <a:lnTo>
                        <a:pt x="2717" y="1515"/>
                      </a:lnTo>
                      <a:lnTo>
                        <a:pt x="2715" y="1515"/>
                      </a:lnTo>
                      <a:lnTo>
                        <a:pt x="2715" y="1518"/>
                      </a:lnTo>
                      <a:lnTo>
                        <a:pt x="2716" y="1520"/>
                      </a:lnTo>
                      <a:lnTo>
                        <a:pt x="2715" y="1522"/>
                      </a:lnTo>
                      <a:lnTo>
                        <a:pt x="2714" y="1524"/>
                      </a:lnTo>
                      <a:lnTo>
                        <a:pt x="2713" y="1525"/>
                      </a:lnTo>
                      <a:lnTo>
                        <a:pt x="2711" y="1526"/>
                      </a:lnTo>
                      <a:lnTo>
                        <a:pt x="2707" y="1527"/>
                      </a:lnTo>
                      <a:lnTo>
                        <a:pt x="2705" y="1526"/>
                      </a:lnTo>
                      <a:lnTo>
                        <a:pt x="2702" y="1528"/>
                      </a:lnTo>
                      <a:lnTo>
                        <a:pt x="2699" y="1529"/>
                      </a:lnTo>
                      <a:lnTo>
                        <a:pt x="2698" y="1530"/>
                      </a:lnTo>
                      <a:lnTo>
                        <a:pt x="2695" y="1532"/>
                      </a:lnTo>
                      <a:lnTo>
                        <a:pt x="2694" y="1534"/>
                      </a:lnTo>
                      <a:lnTo>
                        <a:pt x="2693" y="1536"/>
                      </a:lnTo>
                      <a:lnTo>
                        <a:pt x="2691" y="1537"/>
                      </a:lnTo>
                      <a:lnTo>
                        <a:pt x="2689" y="1537"/>
                      </a:lnTo>
                      <a:lnTo>
                        <a:pt x="2687" y="1538"/>
                      </a:lnTo>
                      <a:lnTo>
                        <a:pt x="2684" y="1540"/>
                      </a:lnTo>
                      <a:lnTo>
                        <a:pt x="2681" y="1541"/>
                      </a:lnTo>
                      <a:lnTo>
                        <a:pt x="2677" y="1542"/>
                      </a:lnTo>
                      <a:lnTo>
                        <a:pt x="2672" y="1543"/>
                      </a:lnTo>
                      <a:lnTo>
                        <a:pt x="2669" y="1544"/>
                      </a:lnTo>
                      <a:lnTo>
                        <a:pt x="2664" y="1542"/>
                      </a:lnTo>
                      <a:lnTo>
                        <a:pt x="2659" y="1543"/>
                      </a:lnTo>
                      <a:lnTo>
                        <a:pt x="2658" y="1545"/>
                      </a:lnTo>
                      <a:lnTo>
                        <a:pt x="2656" y="1548"/>
                      </a:lnTo>
                      <a:lnTo>
                        <a:pt x="2654" y="1550"/>
                      </a:lnTo>
                      <a:lnTo>
                        <a:pt x="2652" y="1552"/>
                      </a:lnTo>
                      <a:lnTo>
                        <a:pt x="2650" y="1552"/>
                      </a:lnTo>
                      <a:lnTo>
                        <a:pt x="2646" y="1553"/>
                      </a:lnTo>
                      <a:lnTo>
                        <a:pt x="2639" y="1553"/>
                      </a:lnTo>
                      <a:lnTo>
                        <a:pt x="2633" y="1553"/>
                      </a:lnTo>
                      <a:lnTo>
                        <a:pt x="2624" y="1550"/>
                      </a:lnTo>
                      <a:lnTo>
                        <a:pt x="2618" y="1548"/>
                      </a:lnTo>
                      <a:lnTo>
                        <a:pt x="2611" y="1546"/>
                      </a:lnTo>
                      <a:lnTo>
                        <a:pt x="2604" y="1544"/>
                      </a:lnTo>
                      <a:lnTo>
                        <a:pt x="2595" y="1541"/>
                      </a:lnTo>
                      <a:lnTo>
                        <a:pt x="2589" y="1538"/>
                      </a:lnTo>
                      <a:lnTo>
                        <a:pt x="2585" y="1536"/>
                      </a:lnTo>
                      <a:lnTo>
                        <a:pt x="2579" y="1534"/>
                      </a:lnTo>
                      <a:lnTo>
                        <a:pt x="2573" y="1531"/>
                      </a:lnTo>
                      <a:lnTo>
                        <a:pt x="2567" y="1530"/>
                      </a:lnTo>
                      <a:lnTo>
                        <a:pt x="2561" y="1528"/>
                      </a:lnTo>
                      <a:lnTo>
                        <a:pt x="2555" y="1526"/>
                      </a:lnTo>
                      <a:lnTo>
                        <a:pt x="2548" y="1525"/>
                      </a:lnTo>
                      <a:lnTo>
                        <a:pt x="2541" y="1524"/>
                      </a:lnTo>
                      <a:lnTo>
                        <a:pt x="2533" y="1523"/>
                      </a:lnTo>
                      <a:lnTo>
                        <a:pt x="2527" y="1525"/>
                      </a:lnTo>
                      <a:lnTo>
                        <a:pt x="2523" y="1525"/>
                      </a:lnTo>
                      <a:lnTo>
                        <a:pt x="2521" y="1526"/>
                      </a:lnTo>
                      <a:lnTo>
                        <a:pt x="2517" y="1527"/>
                      </a:lnTo>
                      <a:lnTo>
                        <a:pt x="2509" y="1529"/>
                      </a:lnTo>
                      <a:lnTo>
                        <a:pt x="2504" y="1531"/>
                      </a:lnTo>
                      <a:lnTo>
                        <a:pt x="2494" y="1536"/>
                      </a:lnTo>
                      <a:lnTo>
                        <a:pt x="2488" y="1538"/>
                      </a:lnTo>
                      <a:lnTo>
                        <a:pt x="2483" y="1541"/>
                      </a:lnTo>
                      <a:lnTo>
                        <a:pt x="2477" y="1545"/>
                      </a:lnTo>
                      <a:lnTo>
                        <a:pt x="2471" y="1549"/>
                      </a:lnTo>
                      <a:lnTo>
                        <a:pt x="2466" y="1553"/>
                      </a:lnTo>
                      <a:lnTo>
                        <a:pt x="2464" y="1554"/>
                      </a:lnTo>
                      <a:lnTo>
                        <a:pt x="2458" y="1560"/>
                      </a:lnTo>
                      <a:lnTo>
                        <a:pt x="2450" y="1565"/>
                      </a:lnTo>
                      <a:lnTo>
                        <a:pt x="2441" y="1571"/>
                      </a:lnTo>
                      <a:lnTo>
                        <a:pt x="2433" y="1580"/>
                      </a:lnTo>
                      <a:lnTo>
                        <a:pt x="2428" y="1586"/>
                      </a:lnTo>
                      <a:lnTo>
                        <a:pt x="2421" y="1593"/>
                      </a:lnTo>
                      <a:lnTo>
                        <a:pt x="2415" y="1598"/>
                      </a:lnTo>
                      <a:lnTo>
                        <a:pt x="2409" y="1610"/>
                      </a:lnTo>
                      <a:lnTo>
                        <a:pt x="2403" y="1619"/>
                      </a:lnTo>
                      <a:lnTo>
                        <a:pt x="2397" y="1627"/>
                      </a:lnTo>
                      <a:lnTo>
                        <a:pt x="2391" y="1632"/>
                      </a:lnTo>
                      <a:lnTo>
                        <a:pt x="2386" y="1639"/>
                      </a:lnTo>
                      <a:lnTo>
                        <a:pt x="2380" y="1650"/>
                      </a:lnTo>
                      <a:lnTo>
                        <a:pt x="2379" y="1656"/>
                      </a:lnTo>
                      <a:lnTo>
                        <a:pt x="2379" y="1657"/>
                      </a:lnTo>
                      <a:lnTo>
                        <a:pt x="2379" y="1659"/>
                      </a:lnTo>
                      <a:lnTo>
                        <a:pt x="2379" y="1661"/>
                      </a:lnTo>
                      <a:lnTo>
                        <a:pt x="2378" y="1662"/>
                      </a:lnTo>
                      <a:lnTo>
                        <a:pt x="2376" y="1664"/>
                      </a:lnTo>
                      <a:lnTo>
                        <a:pt x="2375" y="1666"/>
                      </a:lnTo>
                      <a:lnTo>
                        <a:pt x="2375" y="1669"/>
                      </a:lnTo>
                      <a:lnTo>
                        <a:pt x="2376" y="1674"/>
                      </a:lnTo>
                      <a:lnTo>
                        <a:pt x="2374" y="1676"/>
                      </a:lnTo>
                      <a:lnTo>
                        <a:pt x="2372" y="1682"/>
                      </a:lnTo>
                      <a:lnTo>
                        <a:pt x="2372" y="1683"/>
                      </a:lnTo>
                      <a:lnTo>
                        <a:pt x="2372" y="1685"/>
                      </a:lnTo>
                      <a:lnTo>
                        <a:pt x="2373" y="1686"/>
                      </a:lnTo>
                      <a:lnTo>
                        <a:pt x="2371" y="1687"/>
                      </a:lnTo>
                      <a:lnTo>
                        <a:pt x="2369" y="1687"/>
                      </a:lnTo>
                      <a:lnTo>
                        <a:pt x="2369" y="1689"/>
                      </a:lnTo>
                      <a:lnTo>
                        <a:pt x="2370" y="1693"/>
                      </a:lnTo>
                      <a:lnTo>
                        <a:pt x="2369" y="1693"/>
                      </a:lnTo>
                      <a:lnTo>
                        <a:pt x="2368" y="1691"/>
                      </a:lnTo>
                      <a:lnTo>
                        <a:pt x="2366" y="1690"/>
                      </a:lnTo>
                      <a:lnTo>
                        <a:pt x="2365" y="1690"/>
                      </a:lnTo>
                      <a:lnTo>
                        <a:pt x="2364" y="1692"/>
                      </a:lnTo>
                      <a:lnTo>
                        <a:pt x="2363" y="1694"/>
                      </a:lnTo>
                      <a:lnTo>
                        <a:pt x="2364" y="1695"/>
                      </a:lnTo>
                      <a:lnTo>
                        <a:pt x="2365" y="1697"/>
                      </a:lnTo>
                      <a:lnTo>
                        <a:pt x="2361" y="1698"/>
                      </a:lnTo>
                      <a:lnTo>
                        <a:pt x="2360" y="1696"/>
                      </a:lnTo>
                      <a:lnTo>
                        <a:pt x="2359" y="1695"/>
                      </a:lnTo>
                      <a:lnTo>
                        <a:pt x="2358" y="1694"/>
                      </a:lnTo>
                      <a:lnTo>
                        <a:pt x="2355" y="1695"/>
                      </a:lnTo>
                      <a:lnTo>
                        <a:pt x="2353" y="1696"/>
                      </a:lnTo>
                      <a:lnTo>
                        <a:pt x="2350" y="1698"/>
                      </a:lnTo>
                      <a:lnTo>
                        <a:pt x="2345" y="1698"/>
                      </a:lnTo>
                      <a:lnTo>
                        <a:pt x="2343" y="1705"/>
                      </a:lnTo>
                      <a:lnTo>
                        <a:pt x="2342" y="1708"/>
                      </a:lnTo>
                      <a:lnTo>
                        <a:pt x="2341" y="1712"/>
                      </a:lnTo>
                      <a:lnTo>
                        <a:pt x="2340" y="1713"/>
                      </a:lnTo>
                      <a:lnTo>
                        <a:pt x="2338" y="1715"/>
                      </a:lnTo>
                      <a:lnTo>
                        <a:pt x="2336" y="1716"/>
                      </a:lnTo>
                      <a:lnTo>
                        <a:pt x="2332" y="1718"/>
                      </a:lnTo>
                      <a:lnTo>
                        <a:pt x="2327" y="1719"/>
                      </a:lnTo>
                      <a:lnTo>
                        <a:pt x="2326" y="1720"/>
                      </a:lnTo>
                      <a:lnTo>
                        <a:pt x="2324" y="1721"/>
                      </a:lnTo>
                      <a:lnTo>
                        <a:pt x="2324" y="1723"/>
                      </a:lnTo>
                      <a:lnTo>
                        <a:pt x="2321" y="1724"/>
                      </a:lnTo>
                      <a:lnTo>
                        <a:pt x="2320" y="1725"/>
                      </a:lnTo>
                      <a:lnTo>
                        <a:pt x="2320" y="1728"/>
                      </a:lnTo>
                      <a:lnTo>
                        <a:pt x="2320" y="1730"/>
                      </a:lnTo>
                      <a:lnTo>
                        <a:pt x="2319" y="1732"/>
                      </a:lnTo>
                      <a:lnTo>
                        <a:pt x="2316" y="1734"/>
                      </a:lnTo>
                      <a:lnTo>
                        <a:pt x="2312" y="1734"/>
                      </a:lnTo>
                      <a:lnTo>
                        <a:pt x="2311" y="1736"/>
                      </a:lnTo>
                      <a:lnTo>
                        <a:pt x="2310" y="1738"/>
                      </a:lnTo>
                      <a:lnTo>
                        <a:pt x="2307" y="1741"/>
                      </a:lnTo>
                      <a:lnTo>
                        <a:pt x="2304" y="1743"/>
                      </a:lnTo>
                      <a:lnTo>
                        <a:pt x="2302" y="1743"/>
                      </a:lnTo>
                      <a:lnTo>
                        <a:pt x="2299" y="1743"/>
                      </a:lnTo>
                      <a:lnTo>
                        <a:pt x="2296" y="1742"/>
                      </a:lnTo>
                      <a:lnTo>
                        <a:pt x="2295" y="1741"/>
                      </a:lnTo>
                      <a:lnTo>
                        <a:pt x="2293" y="1741"/>
                      </a:lnTo>
                      <a:lnTo>
                        <a:pt x="2291" y="1739"/>
                      </a:lnTo>
                      <a:lnTo>
                        <a:pt x="2289" y="1738"/>
                      </a:lnTo>
                      <a:lnTo>
                        <a:pt x="2287" y="1738"/>
                      </a:lnTo>
                      <a:lnTo>
                        <a:pt x="2285" y="1737"/>
                      </a:lnTo>
                      <a:lnTo>
                        <a:pt x="2283" y="1737"/>
                      </a:lnTo>
                      <a:lnTo>
                        <a:pt x="2281" y="1737"/>
                      </a:lnTo>
                      <a:lnTo>
                        <a:pt x="2279" y="1737"/>
                      </a:lnTo>
                      <a:lnTo>
                        <a:pt x="2277" y="1737"/>
                      </a:lnTo>
                      <a:lnTo>
                        <a:pt x="2274" y="1741"/>
                      </a:lnTo>
                      <a:lnTo>
                        <a:pt x="2272" y="1744"/>
                      </a:lnTo>
                      <a:lnTo>
                        <a:pt x="2270" y="1746"/>
                      </a:lnTo>
                      <a:lnTo>
                        <a:pt x="2270" y="1750"/>
                      </a:lnTo>
                      <a:lnTo>
                        <a:pt x="2269" y="1751"/>
                      </a:lnTo>
                      <a:lnTo>
                        <a:pt x="2268" y="1754"/>
                      </a:lnTo>
                      <a:lnTo>
                        <a:pt x="2261" y="1758"/>
                      </a:lnTo>
                      <a:lnTo>
                        <a:pt x="2258" y="1758"/>
                      </a:lnTo>
                      <a:lnTo>
                        <a:pt x="2256" y="1759"/>
                      </a:lnTo>
                      <a:lnTo>
                        <a:pt x="2255" y="1760"/>
                      </a:lnTo>
                      <a:lnTo>
                        <a:pt x="2251" y="1762"/>
                      </a:lnTo>
                      <a:lnTo>
                        <a:pt x="2248" y="1761"/>
                      </a:lnTo>
                      <a:lnTo>
                        <a:pt x="2241" y="1762"/>
                      </a:lnTo>
                      <a:lnTo>
                        <a:pt x="2225" y="1763"/>
                      </a:lnTo>
                      <a:lnTo>
                        <a:pt x="2209" y="1762"/>
                      </a:lnTo>
                      <a:lnTo>
                        <a:pt x="2175" y="1764"/>
                      </a:lnTo>
                      <a:lnTo>
                        <a:pt x="2140" y="1764"/>
                      </a:lnTo>
                      <a:lnTo>
                        <a:pt x="2124" y="1763"/>
                      </a:lnTo>
                      <a:lnTo>
                        <a:pt x="2118" y="1762"/>
                      </a:lnTo>
                      <a:lnTo>
                        <a:pt x="2114" y="1763"/>
                      </a:lnTo>
                      <a:lnTo>
                        <a:pt x="2103" y="1763"/>
                      </a:lnTo>
                      <a:lnTo>
                        <a:pt x="2094" y="1764"/>
                      </a:lnTo>
                      <a:lnTo>
                        <a:pt x="2093" y="1765"/>
                      </a:lnTo>
                      <a:lnTo>
                        <a:pt x="2092" y="1762"/>
                      </a:lnTo>
                      <a:lnTo>
                        <a:pt x="2093" y="1760"/>
                      </a:lnTo>
                      <a:lnTo>
                        <a:pt x="2091" y="1757"/>
                      </a:lnTo>
                      <a:lnTo>
                        <a:pt x="2089" y="1757"/>
                      </a:lnTo>
                      <a:lnTo>
                        <a:pt x="2086" y="1756"/>
                      </a:lnTo>
                      <a:lnTo>
                        <a:pt x="2080" y="1754"/>
                      </a:lnTo>
                      <a:lnTo>
                        <a:pt x="2074" y="1750"/>
                      </a:lnTo>
                      <a:lnTo>
                        <a:pt x="2071" y="1746"/>
                      </a:lnTo>
                      <a:lnTo>
                        <a:pt x="2069" y="1746"/>
                      </a:lnTo>
                      <a:lnTo>
                        <a:pt x="2067" y="1746"/>
                      </a:lnTo>
                      <a:lnTo>
                        <a:pt x="2061" y="1746"/>
                      </a:lnTo>
                      <a:lnTo>
                        <a:pt x="2060" y="1746"/>
                      </a:lnTo>
                      <a:lnTo>
                        <a:pt x="2058" y="1748"/>
                      </a:lnTo>
                      <a:lnTo>
                        <a:pt x="2057" y="1748"/>
                      </a:lnTo>
                      <a:lnTo>
                        <a:pt x="2055" y="1747"/>
                      </a:lnTo>
                      <a:lnTo>
                        <a:pt x="2054" y="1747"/>
                      </a:lnTo>
                      <a:lnTo>
                        <a:pt x="2054" y="1749"/>
                      </a:lnTo>
                      <a:lnTo>
                        <a:pt x="2054" y="1750"/>
                      </a:lnTo>
                      <a:lnTo>
                        <a:pt x="2052" y="1752"/>
                      </a:lnTo>
                      <a:lnTo>
                        <a:pt x="2051" y="1755"/>
                      </a:lnTo>
                      <a:lnTo>
                        <a:pt x="2050" y="1755"/>
                      </a:lnTo>
                      <a:lnTo>
                        <a:pt x="2048" y="1755"/>
                      </a:lnTo>
                      <a:lnTo>
                        <a:pt x="2046" y="1757"/>
                      </a:lnTo>
                      <a:lnTo>
                        <a:pt x="2043" y="1758"/>
                      </a:lnTo>
                      <a:lnTo>
                        <a:pt x="2042" y="1758"/>
                      </a:lnTo>
                      <a:lnTo>
                        <a:pt x="2040" y="1759"/>
                      </a:lnTo>
                      <a:lnTo>
                        <a:pt x="2038" y="1760"/>
                      </a:lnTo>
                      <a:lnTo>
                        <a:pt x="2035" y="1761"/>
                      </a:lnTo>
                      <a:lnTo>
                        <a:pt x="2033" y="1761"/>
                      </a:lnTo>
                      <a:lnTo>
                        <a:pt x="2032" y="1759"/>
                      </a:lnTo>
                      <a:lnTo>
                        <a:pt x="2029" y="1758"/>
                      </a:lnTo>
                      <a:lnTo>
                        <a:pt x="2029" y="1756"/>
                      </a:lnTo>
                      <a:lnTo>
                        <a:pt x="2025" y="1755"/>
                      </a:lnTo>
                      <a:lnTo>
                        <a:pt x="2024" y="1754"/>
                      </a:lnTo>
                      <a:lnTo>
                        <a:pt x="2023" y="1752"/>
                      </a:lnTo>
                      <a:lnTo>
                        <a:pt x="2020" y="1752"/>
                      </a:lnTo>
                      <a:lnTo>
                        <a:pt x="2017" y="1755"/>
                      </a:lnTo>
                      <a:lnTo>
                        <a:pt x="2015" y="1754"/>
                      </a:lnTo>
                      <a:lnTo>
                        <a:pt x="2014" y="1753"/>
                      </a:lnTo>
                      <a:lnTo>
                        <a:pt x="2012" y="1753"/>
                      </a:lnTo>
                      <a:lnTo>
                        <a:pt x="2010" y="1752"/>
                      </a:lnTo>
                      <a:lnTo>
                        <a:pt x="2008" y="1751"/>
                      </a:lnTo>
                      <a:lnTo>
                        <a:pt x="2007" y="1750"/>
                      </a:lnTo>
                      <a:lnTo>
                        <a:pt x="2005" y="1748"/>
                      </a:lnTo>
                      <a:lnTo>
                        <a:pt x="2003" y="1746"/>
                      </a:lnTo>
                      <a:lnTo>
                        <a:pt x="2000" y="1743"/>
                      </a:lnTo>
                      <a:lnTo>
                        <a:pt x="1998" y="1741"/>
                      </a:lnTo>
                      <a:lnTo>
                        <a:pt x="1995" y="1738"/>
                      </a:lnTo>
                      <a:lnTo>
                        <a:pt x="1992" y="1736"/>
                      </a:lnTo>
                      <a:lnTo>
                        <a:pt x="1990" y="1735"/>
                      </a:lnTo>
                      <a:lnTo>
                        <a:pt x="1987" y="1734"/>
                      </a:lnTo>
                      <a:lnTo>
                        <a:pt x="1986" y="1733"/>
                      </a:lnTo>
                      <a:lnTo>
                        <a:pt x="1985" y="1730"/>
                      </a:lnTo>
                      <a:lnTo>
                        <a:pt x="1983" y="1728"/>
                      </a:lnTo>
                      <a:lnTo>
                        <a:pt x="1982" y="1726"/>
                      </a:lnTo>
                      <a:lnTo>
                        <a:pt x="1982" y="1724"/>
                      </a:lnTo>
                      <a:lnTo>
                        <a:pt x="1984" y="1721"/>
                      </a:lnTo>
                      <a:lnTo>
                        <a:pt x="1986" y="1719"/>
                      </a:lnTo>
                      <a:lnTo>
                        <a:pt x="1987" y="1717"/>
                      </a:lnTo>
                      <a:lnTo>
                        <a:pt x="1989" y="1714"/>
                      </a:lnTo>
                      <a:lnTo>
                        <a:pt x="1989" y="1708"/>
                      </a:lnTo>
                      <a:lnTo>
                        <a:pt x="1989" y="1701"/>
                      </a:lnTo>
                      <a:lnTo>
                        <a:pt x="1990" y="1699"/>
                      </a:lnTo>
                      <a:lnTo>
                        <a:pt x="1990" y="1696"/>
                      </a:lnTo>
                      <a:lnTo>
                        <a:pt x="1988" y="1693"/>
                      </a:lnTo>
                      <a:lnTo>
                        <a:pt x="1990" y="1690"/>
                      </a:lnTo>
                      <a:lnTo>
                        <a:pt x="1990" y="1687"/>
                      </a:lnTo>
                      <a:lnTo>
                        <a:pt x="1989" y="1686"/>
                      </a:lnTo>
                      <a:lnTo>
                        <a:pt x="1991" y="1684"/>
                      </a:lnTo>
                      <a:lnTo>
                        <a:pt x="1992" y="1683"/>
                      </a:lnTo>
                      <a:lnTo>
                        <a:pt x="1992" y="1680"/>
                      </a:lnTo>
                      <a:lnTo>
                        <a:pt x="1992" y="1678"/>
                      </a:lnTo>
                      <a:lnTo>
                        <a:pt x="1992" y="1676"/>
                      </a:lnTo>
                      <a:lnTo>
                        <a:pt x="1994" y="1674"/>
                      </a:lnTo>
                      <a:lnTo>
                        <a:pt x="1995" y="1672"/>
                      </a:lnTo>
                      <a:lnTo>
                        <a:pt x="1993" y="1669"/>
                      </a:lnTo>
                      <a:lnTo>
                        <a:pt x="1991" y="1668"/>
                      </a:lnTo>
                      <a:lnTo>
                        <a:pt x="1988" y="1668"/>
                      </a:lnTo>
                      <a:lnTo>
                        <a:pt x="1985" y="1666"/>
                      </a:lnTo>
                      <a:lnTo>
                        <a:pt x="1982" y="1664"/>
                      </a:lnTo>
                      <a:lnTo>
                        <a:pt x="1983" y="1662"/>
                      </a:lnTo>
                      <a:lnTo>
                        <a:pt x="1985" y="1662"/>
                      </a:lnTo>
                      <a:lnTo>
                        <a:pt x="1985" y="1660"/>
                      </a:lnTo>
                      <a:lnTo>
                        <a:pt x="1988" y="1659"/>
                      </a:lnTo>
                      <a:lnTo>
                        <a:pt x="1990" y="1658"/>
                      </a:lnTo>
                      <a:lnTo>
                        <a:pt x="1991" y="1657"/>
                      </a:lnTo>
                      <a:lnTo>
                        <a:pt x="1993" y="1656"/>
                      </a:lnTo>
                      <a:lnTo>
                        <a:pt x="1992" y="1655"/>
                      </a:lnTo>
                      <a:lnTo>
                        <a:pt x="1992" y="1653"/>
                      </a:lnTo>
                      <a:lnTo>
                        <a:pt x="1991" y="1651"/>
                      </a:lnTo>
                      <a:lnTo>
                        <a:pt x="1988" y="1650"/>
                      </a:lnTo>
                      <a:lnTo>
                        <a:pt x="1987" y="1650"/>
                      </a:lnTo>
                      <a:lnTo>
                        <a:pt x="1984" y="1647"/>
                      </a:lnTo>
                      <a:lnTo>
                        <a:pt x="1984" y="1645"/>
                      </a:lnTo>
                      <a:lnTo>
                        <a:pt x="1984" y="1643"/>
                      </a:lnTo>
                      <a:lnTo>
                        <a:pt x="1985" y="1641"/>
                      </a:lnTo>
                      <a:lnTo>
                        <a:pt x="1986" y="1638"/>
                      </a:lnTo>
                      <a:lnTo>
                        <a:pt x="1985" y="1637"/>
                      </a:lnTo>
                      <a:lnTo>
                        <a:pt x="1984" y="1636"/>
                      </a:lnTo>
                      <a:lnTo>
                        <a:pt x="1981" y="1634"/>
                      </a:lnTo>
                      <a:lnTo>
                        <a:pt x="1981" y="1632"/>
                      </a:lnTo>
                      <a:lnTo>
                        <a:pt x="1980" y="1631"/>
                      </a:lnTo>
                      <a:lnTo>
                        <a:pt x="1978" y="1629"/>
                      </a:lnTo>
                      <a:lnTo>
                        <a:pt x="1976" y="1628"/>
                      </a:lnTo>
                      <a:lnTo>
                        <a:pt x="1975" y="1627"/>
                      </a:lnTo>
                      <a:lnTo>
                        <a:pt x="1975" y="1625"/>
                      </a:lnTo>
                      <a:lnTo>
                        <a:pt x="1976" y="1623"/>
                      </a:lnTo>
                      <a:lnTo>
                        <a:pt x="1976" y="1621"/>
                      </a:lnTo>
                      <a:lnTo>
                        <a:pt x="1974" y="1620"/>
                      </a:lnTo>
                      <a:lnTo>
                        <a:pt x="1972" y="1620"/>
                      </a:lnTo>
                      <a:lnTo>
                        <a:pt x="1971" y="1621"/>
                      </a:lnTo>
                      <a:lnTo>
                        <a:pt x="1966" y="1617"/>
                      </a:lnTo>
                      <a:lnTo>
                        <a:pt x="1966" y="1615"/>
                      </a:lnTo>
                      <a:lnTo>
                        <a:pt x="1965" y="1614"/>
                      </a:lnTo>
                      <a:lnTo>
                        <a:pt x="1963" y="1613"/>
                      </a:lnTo>
                      <a:lnTo>
                        <a:pt x="1961" y="1614"/>
                      </a:lnTo>
                      <a:lnTo>
                        <a:pt x="1959" y="1615"/>
                      </a:lnTo>
                      <a:lnTo>
                        <a:pt x="1957" y="1615"/>
                      </a:lnTo>
                      <a:lnTo>
                        <a:pt x="1957" y="1614"/>
                      </a:lnTo>
                      <a:lnTo>
                        <a:pt x="1956" y="1612"/>
                      </a:lnTo>
                      <a:lnTo>
                        <a:pt x="1954" y="1611"/>
                      </a:lnTo>
                      <a:lnTo>
                        <a:pt x="1953" y="1610"/>
                      </a:lnTo>
                      <a:lnTo>
                        <a:pt x="1953" y="1608"/>
                      </a:lnTo>
                      <a:lnTo>
                        <a:pt x="1954" y="1607"/>
                      </a:lnTo>
                      <a:lnTo>
                        <a:pt x="1955" y="1606"/>
                      </a:lnTo>
                      <a:lnTo>
                        <a:pt x="1955" y="1603"/>
                      </a:lnTo>
                      <a:lnTo>
                        <a:pt x="1952" y="1601"/>
                      </a:lnTo>
                      <a:lnTo>
                        <a:pt x="1953" y="1596"/>
                      </a:lnTo>
                      <a:lnTo>
                        <a:pt x="1953" y="1594"/>
                      </a:lnTo>
                      <a:lnTo>
                        <a:pt x="1950" y="1590"/>
                      </a:lnTo>
                      <a:lnTo>
                        <a:pt x="1947" y="1587"/>
                      </a:lnTo>
                      <a:lnTo>
                        <a:pt x="1946" y="1585"/>
                      </a:lnTo>
                      <a:lnTo>
                        <a:pt x="1946" y="1582"/>
                      </a:lnTo>
                      <a:lnTo>
                        <a:pt x="1946" y="1579"/>
                      </a:lnTo>
                      <a:lnTo>
                        <a:pt x="1943" y="1579"/>
                      </a:lnTo>
                      <a:lnTo>
                        <a:pt x="1941" y="1580"/>
                      </a:lnTo>
                      <a:lnTo>
                        <a:pt x="1938" y="1579"/>
                      </a:lnTo>
                      <a:lnTo>
                        <a:pt x="1936" y="1580"/>
                      </a:lnTo>
                      <a:lnTo>
                        <a:pt x="1934" y="1580"/>
                      </a:lnTo>
                      <a:lnTo>
                        <a:pt x="1931" y="1581"/>
                      </a:lnTo>
                      <a:lnTo>
                        <a:pt x="1929" y="1581"/>
                      </a:lnTo>
                      <a:lnTo>
                        <a:pt x="1928" y="1580"/>
                      </a:lnTo>
                      <a:lnTo>
                        <a:pt x="1927" y="1579"/>
                      </a:lnTo>
                      <a:lnTo>
                        <a:pt x="1925" y="1578"/>
                      </a:lnTo>
                      <a:lnTo>
                        <a:pt x="1923" y="1578"/>
                      </a:lnTo>
                      <a:lnTo>
                        <a:pt x="1921" y="1577"/>
                      </a:lnTo>
                      <a:lnTo>
                        <a:pt x="1919" y="1577"/>
                      </a:lnTo>
                      <a:lnTo>
                        <a:pt x="1918" y="1576"/>
                      </a:lnTo>
                      <a:lnTo>
                        <a:pt x="1914" y="1572"/>
                      </a:lnTo>
                      <a:lnTo>
                        <a:pt x="1910" y="1572"/>
                      </a:lnTo>
                      <a:lnTo>
                        <a:pt x="1908" y="1571"/>
                      </a:lnTo>
                      <a:lnTo>
                        <a:pt x="1904" y="1569"/>
                      </a:lnTo>
                      <a:lnTo>
                        <a:pt x="1903" y="1565"/>
                      </a:lnTo>
                      <a:lnTo>
                        <a:pt x="1901" y="1563"/>
                      </a:lnTo>
                      <a:lnTo>
                        <a:pt x="1900" y="1560"/>
                      </a:lnTo>
                      <a:lnTo>
                        <a:pt x="1899" y="1558"/>
                      </a:lnTo>
                      <a:lnTo>
                        <a:pt x="1897" y="1555"/>
                      </a:lnTo>
                      <a:lnTo>
                        <a:pt x="1894" y="1555"/>
                      </a:lnTo>
                      <a:lnTo>
                        <a:pt x="1893" y="1552"/>
                      </a:lnTo>
                      <a:lnTo>
                        <a:pt x="1889" y="1549"/>
                      </a:lnTo>
                      <a:lnTo>
                        <a:pt x="1885" y="1548"/>
                      </a:lnTo>
                      <a:lnTo>
                        <a:pt x="1883" y="1548"/>
                      </a:lnTo>
                      <a:lnTo>
                        <a:pt x="1880" y="1546"/>
                      </a:lnTo>
                      <a:lnTo>
                        <a:pt x="1877" y="1545"/>
                      </a:lnTo>
                      <a:lnTo>
                        <a:pt x="1875" y="1544"/>
                      </a:lnTo>
                      <a:lnTo>
                        <a:pt x="1874" y="1542"/>
                      </a:lnTo>
                      <a:lnTo>
                        <a:pt x="1871" y="1542"/>
                      </a:lnTo>
                      <a:lnTo>
                        <a:pt x="1870" y="1540"/>
                      </a:lnTo>
                      <a:lnTo>
                        <a:pt x="1866" y="1539"/>
                      </a:lnTo>
                      <a:lnTo>
                        <a:pt x="1865" y="1541"/>
                      </a:lnTo>
                      <a:lnTo>
                        <a:pt x="1862" y="1538"/>
                      </a:lnTo>
                      <a:lnTo>
                        <a:pt x="1861" y="1536"/>
                      </a:lnTo>
                      <a:lnTo>
                        <a:pt x="1860" y="1534"/>
                      </a:lnTo>
                      <a:lnTo>
                        <a:pt x="1858" y="1532"/>
                      </a:lnTo>
                      <a:lnTo>
                        <a:pt x="1853" y="1532"/>
                      </a:lnTo>
                      <a:lnTo>
                        <a:pt x="1851" y="1530"/>
                      </a:lnTo>
                      <a:lnTo>
                        <a:pt x="1850" y="1529"/>
                      </a:lnTo>
                      <a:lnTo>
                        <a:pt x="1849" y="1526"/>
                      </a:lnTo>
                      <a:lnTo>
                        <a:pt x="1847" y="1524"/>
                      </a:lnTo>
                      <a:lnTo>
                        <a:pt x="1845" y="1523"/>
                      </a:lnTo>
                      <a:lnTo>
                        <a:pt x="1844" y="1522"/>
                      </a:lnTo>
                      <a:lnTo>
                        <a:pt x="1842" y="1519"/>
                      </a:lnTo>
                      <a:lnTo>
                        <a:pt x="1843" y="1516"/>
                      </a:lnTo>
                      <a:lnTo>
                        <a:pt x="1843" y="1514"/>
                      </a:lnTo>
                      <a:lnTo>
                        <a:pt x="1843" y="1512"/>
                      </a:lnTo>
                      <a:lnTo>
                        <a:pt x="1842" y="1510"/>
                      </a:lnTo>
                      <a:lnTo>
                        <a:pt x="1840" y="1511"/>
                      </a:lnTo>
                      <a:lnTo>
                        <a:pt x="1836" y="1510"/>
                      </a:lnTo>
                      <a:lnTo>
                        <a:pt x="1836" y="1508"/>
                      </a:lnTo>
                      <a:lnTo>
                        <a:pt x="1836" y="1505"/>
                      </a:lnTo>
                      <a:lnTo>
                        <a:pt x="1837" y="1501"/>
                      </a:lnTo>
                      <a:lnTo>
                        <a:pt x="1836" y="1498"/>
                      </a:lnTo>
                      <a:lnTo>
                        <a:pt x="1835" y="1496"/>
                      </a:lnTo>
                      <a:lnTo>
                        <a:pt x="1834" y="1495"/>
                      </a:lnTo>
                      <a:lnTo>
                        <a:pt x="1832" y="1493"/>
                      </a:lnTo>
                      <a:lnTo>
                        <a:pt x="1828" y="1490"/>
                      </a:lnTo>
                      <a:lnTo>
                        <a:pt x="1827" y="1490"/>
                      </a:lnTo>
                      <a:lnTo>
                        <a:pt x="1825" y="1489"/>
                      </a:lnTo>
                      <a:lnTo>
                        <a:pt x="1825" y="1485"/>
                      </a:lnTo>
                      <a:lnTo>
                        <a:pt x="1825" y="1483"/>
                      </a:lnTo>
                      <a:lnTo>
                        <a:pt x="1821" y="1482"/>
                      </a:lnTo>
                      <a:lnTo>
                        <a:pt x="1820" y="1480"/>
                      </a:lnTo>
                      <a:lnTo>
                        <a:pt x="1820" y="1478"/>
                      </a:lnTo>
                      <a:lnTo>
                        <a:pt x="1822" y="1476"/>
                      </a:lnTo>
                      <a:lnTo>
                        <a:pt x="1822" y="1474"/>
                      </a:lnTo>
                      <a:lnTo>
                        <a:pt x="1821" y="1472"/>
                      </a:lnTo>
                      <a:lnTo>
                        <a:pt x="1819" y="1470"/>
                      </a:lnTo>
                      <a:lnTo>
                        <a:pt x="1817" y="1468"/>
                      </a:lnTo>
                      <a:lnTo>
                        <a:pt x="1815" y="1467"/>
                      </a:lnTo>
                      <a:lnTo>
                        <a:pt x="1814" y="1465"/>
                      </a:lnTo>
                      <a:lnTo>
                        <a:pt x="1813" y="1462"/>
                      </a:lnTo>
                      <a:lnTo>
                        <a:pt x="1813" y="1461"/>
                      </a:lnTo>
                      <a:lnTo>
                        <a:pt x="1812" y="1459"/>
                      </a:lnTo>
                      <a:lnTo>
                        <a:pt x="1810" y="1457"/>
                      </a:lnTo>
                      <a:lnTo>
                        <a:pt x="1807" y="1456"/>
                      </a:lnTo>
                      <a:lnTo>
                        <a:pt x="1804" y="1454"/>
                      </a:lnTo>
                      <a:lnTo>
                        <a:pt x="1804" y="1452"/>
                      </a:lnTo>
                      <a:lnTo>
                        <a:pt x="1802" y="1451"/>
                      </a:lnTo>
                      <a:lnTo>
                        <a:pt x="1795" y="1448"/>
                      </a:lnTo>
                      <a:lnTo>
                        <a:pt x="1791" y="1445"/>
                      </a:lnTo>
                      <a:lnTo>
                        <a:pt x="1785" y="1442"/>
                      </a:lnTo>
                      <a:lnTo>
                        <a:pt x="1785" y="1437"/>
                      </a:lnTo>
                      <a:lnTo>
                        <a:pt x="1781" y="1432"/>
                      </a:lnTo>
                      <a:lnTo>
                        <a:pt x="1779" y="1428"/>
                      </a:lnTo>
                      <a:lnTo>
                        <a:pt x="1779" y="1423"/>
                      </a:lnTo>
                      <a:lnTo>
                        <a:pt x="1775" y="1421"/>
                      </a:lnTo>
                      <a:lnTo>
                        <a:pt x="1771" y="1416"/>
                      </a:lnTo>
                      <a:lnTo>
                        <a:pt x="1766" y="1413"/>
                      </a:lnTo>
                      <a:lnTo>
                        <a:pt x="1762" y="1409"/>
                      </a:lnTo>
                      <a:lnTo>
                        <a:pt x="1760" y="1406"/>
                      </a:lnTo>
                      <a:lnTo>
                        <a:pt x="1759" y="1400"/>
                      </a:lnTo>
                      <a:lnTo>
                        <a:pt x="1759" y="1399"/>
                      </a:lnTo>
                      <a:lnTo>
                        <a:pt x="1760" y="1396"/>
                      </a:lnTo>
                      <a:lnTo>
                        <a:pt x="1760" y="1394"/>
                      </a:lnTo>
                      <a:lnTo>
                        <a:pt x="1761" y="1389"/>
                      </a:lnTo>
                      <a:lnTo>
                        <a:pt x="1762" y="1385"/>
                      </a:lnTo>
                      <a:lnTo>
                        <a:pt x="1762" y="1382"/>
                      </a:lnTo>
                      <a:lnTo>
                        <a:pt x="1762" y="1380"/>
                      </a:lnTo>
                      <a:lnTo>
                        <a:pt x="1763" y="1379"/>
                      </a:lnTo>
                      <a:lnTo>
                        <a:pt x="1763" y="1377"/>
                      </a:lnTo>
                      <a:lnTo>
                        <a:pt x="1764" y="1375"/>
                      </a:lnTo>
                      <a:lnTo>
                        <a:pt x="1765" y="1373"/>
                      </a:lnTo>
                      <a:lnTo>
                        <a:pt x="1766" y="1370"/>
                      </a:lnTo>
                      <a:lnTo>
                        <a:pt x="1768" y="1368"/>
                      </a:lnTo>
                      <a:lnTo>
                        <a:pt x="1769" y="1367"/>
                      </a:lnTo>
                      <a:lnTo>
                        <a:pt x="1767" y="1364"/>
                      </a:lnTo>
                      <a:lnTo>
                        <a:pt x="1768" y="1355"/>
                      </a:lnTo>
                      <a:lnTo>
                        <a:pt x="1765" y="1350"/>
                      </a:lnTo>
                      <a:lnTo>
                        <a:pt x="1763" y="1347"/>
                      </a:lnTo>
                      <a:lnTo>
                        <a:pt x="1763" y="1338"/>
                      </a:lnTo>
                      <a:lnTo>
                        <a:pt x="1760" y="1337"/>
                      </a:lnTo>
                      <a:lnTo>
                        <a:pt x="1758" y="1338"/>
                      </a:lnTo>
                      <a:lnTo>
                        <a:pt x="1757" y="1337"/>
                      </a:lnTo>
                      <a:lnTo>
                        <a:pt x="1755" y="1336"/>
                      </a:lnTo>
                      <a:lnTo>
                        <a:pt x="1755" y="1332"/>
                      </a:lnTo>
                      <a:lnTo>
                        <a:pt x="1755" y="1329"/>
                      </a:lnTo>
                      <a:lnTo>
                        <a:pt x="1752" y="1327"/>
                      </a:lnTo>
                      <a:lnTo>
                        <a:pt x="1751" y="1325"/>
                      </a:lnTo>
                      <a:lnTo>
                        <a:pt x="1751" y="1322"/>
                      </a:lnTo>
                      <a:lnTo>
                        <a:pt x="1752" y="1318"/>
                      </a:lnTo>
                      <a:lnTo>
                        <a:pt x="1752" y="1314"/>
                      </a:lnTo>
                      <a:lnTo>
                        <a:pt x="1752" y="1311"/>
                      </a:lnTo>
                      <a:lnTo>
                        <a:pt x="1749" y="1307"/>
                      </a:lnTo>
                      <a:lnTo>
                        <a:pt x="1743" y="1300"/>
                      </a:lnTo>
                      <a:lnTo>
                        <a:pt x="1743" y="1297"/>
                      </a:lnTo>
                      <a:lnTo>
                        <a:pt x="1733" y="1289"/>
                      </a:lnTo>
                      <a:lnTo>
                        <a:pt x="1720" y="1281"/>
                      </a:lnTo>
                      <a:lnTo>
                        <a:pt x="1710" y="1274"/>
                      </a:lnTo>
                      <a:lnTo>
                        <a:pt x="1701" y="1272"/>
                      </a:lnTo>
                      <a:lnTo>
                        <a:pt x="1701" y="1269"/>
                      </a:lnTo>
                      <a:lnTo>
                        <a:pt x="1698" y="1267"/>
                      </a:lnTo>
                      <a:lnTo>
                        <a:pt x="1687" y="1258"/>
                      </a:lnTo>
                      <a:lnTo>
                        <a:pt x="1686" y="1257"/>
                      </a:lnTo>
                      <a:lnTo>
                        <a:pt x="1685" y="1256"/>
                      </a:lnTo>
                      <a:lnTo>
                        <a:pt x="1684" y="1254"/>
                      </a:lnTo>
                      <a:lnTo>
                        <a:pt x="1683" y="1251"/>
                      </a:lnTo>
                      <a:lnTo>
                        <a:pt x="1682" y="1249"/>
                      </a:lnTo>
                      <a:lnTo>
                        <a:pt x="1683" y="1245"/>
                      </a:lnTo>
                      <a:lnTo>
                        <a:pt x="1685" y="1242"/>
                      </a:lnTo>
                      <a:lnTo>
                        <a:pt x="1687" y="1240"/>
                      </a:lnTo>
                      <a:lnTo>
                        <a:pt x="1689" y="1238"/>
                      </a:lnTo>
                      <a:lnTo>
                        <a:pt x="1691" y="1236"/>
                      </a:lnTo>
                      <a:lnTo>
                        <a:pt x="1695" y="1233"/>
                      </a:lnTo>
                      <a:lnTo>
                        <a:pt x="1696" y="1231"/>
                      </a:lnTo>
                      <a:lnTo>
                        <a:pt x="1697" y="1229"/>
                      </a:lnTo>
                      <a:lnTo>
                        <a:pt x="1698" y="1227"/>
                      </a:lnTo>
                      <a:lnTo>
                        <a:pt x="1698" y="1225"/>
                      </a:lnTo>
                      <a:lnTo>
                        <a:pt x="1698" y="1221"/>
                      </a:lnTo>
                      <a:lnTo>
                        <a:pt x="1697" y="1219"/>
                      </a:lnTo>
                      <a:lnTo>
                        <a:pt x="1694" y="1217"/>
                      </a:lnTo>
                      <a:lnTo>
                        <a:pt x="1692" y="1215"/>
                      </a:lnTo>
                      <a:lnTo>
                        <a:pt x="1688" y="1212"/>
                      </a:lnTo>
                      <a:lnTo>
                        <a:pt x="1685" y="1210"/>
                      </a:lnTo>
                      <a:lnTo>
                        <a:pt x="1685" y="1206"/>
                      </a:lnTo>
                      <a:lnTo>
                        <a:pt x="1685" y="1203"/>
                      </a:lnTo>
                      <a:lnTo>
                        <a:pt x="1685" y="1200"/>
                      </a:lnTo>
                      <a:lnTo>
                        <a:pt x="1688" y="1195"/>
                      </a:lnTo>
                      <a:lnTo>
                        <a:pt x="1688" y="1194"/>
                      </a:lnTo>
                      <a:lnTo>
                        <a:pt x="1688" y="1191"/>
                      </a:lnTo>
                      <a:lnTo>
                        <a:pt x="1687" y="1188"/>
                      </a:lnTo>
                      <a:lnTo>
                        <a:pt x="1685" y="1184"/>
                      </a:lnTo>
                      <a:lnTo>
                        <a:pt x="1683" y="1182"/>
                      </a:lnTo>
                      <a:lnTo>
                        <a:pt x="1678" y="1181"/>
                      </a:lnTo>
                      <a:lnTo>
                        <a:pt x="1674" y="1181"/>
                      </a:lnTo>
                      <a:lnTo>
                        <a:pt x="1670" y="1180"/>
                      </a:lnTo>
                      <a:lnTo>
                        <a:pt x="1665" y="1179"/>
                      </a:lnTo>
                      <a:lnTo>
                        <a:pt x="1653" y="1180"/>
                      </a:lnTo>
                      <a:lnTo>
                        <a:pt x="1651" y="1179"/>
                      </a:lnTo>
                      <a:lnTo>
                        <a:pt x="1649" y="1174"/>
                      </a:lnTo>
                      <a:lnTo>
                        <a:pt x="1648" y="1171"/>
                      </a:lnTo>
                      <a:lnTo>
                        <a:pt x="1648" y="1168"/>
                      </a:lnTo>
                      <a:lnTo>
                        <a:pt x="1648" y="1166"/>
                      </a:lnTo>
                      <a:lnTo>
                        <a:pt x="1650" y="1164"/>
                      </a:lnTo>
                      <a:lnTo>
                        <a:pt x="1652" y="1161"/>
                      </a:lnTo>
                      <a:lnTo>
                        <a:pt x="1655" y="1157"/>
                      </a:lnTo>
                      <a:lnTo>
                        <a:pt x="1658" y="1152"/>
                      </a:lnTo>
                      <a:lnTo>
                        <a:pt x="1655" y="1146"/>
                      </a:lnTo>
                      <a:lnTo>
                        <a:pt x="1651" y="1140"/>
                      </a:lnTo>
                      <a:lnTo>
                        <a:pt x="1648" y="1136"/>
                      </a:lnTo>
                      <a:lnTo>
                        <a:pt x="1645" y="1132"/>
                      </a:lnTo>
                      <a:lnTo>
                        <a:pt x="1641" y="1130"/>
                      </a:lnTo>
                      <a:lnTo>
                        <a:pt x="1642" y="1114"/>
                      </a:lnTo>
                      <a:lnTo>
                        <a:pt x="1643" y="1111"/>
                      </a:lnTo>
                      <a:lnTo>
                        <a:pt x="1637" y="1108"/>
                      </a:lnTo>
                      <a:lnTo>
                        <a:pt x="1633" y="1106"/>
                      </a:lnTo>
                      <a:lnTo>
                        <a:pt x="1625" y="1104"/>
                      </a:lnTo>
                      <a:lnTo>
                        <a:pt x="1619" y="1106"/>
                      </a:lnTo>
                      <a:lnTo>
                        <a:pt x="1617" y="1105"/>
                      </a:lnTo>
                      <a:lnTo>
                        <a:pt x="1614" y="1104"/>
                      </a:lnTo>
                      <a:lnTo>
                        <a:pt x="1608" y="1109"/>
                      </a:lnTo>
                      <a:lnTo>
                        <a:pt x="1605" y="1109"/>
                      </a:lnTo>
                      <a:lnTo>
                        <a:pt x="1602" y="1110"/>
                      </a:lnTo>
                      <a:lnTo>
                        <a:pt x="1601" y="1107"/>
                      </a:lnTo>
                      <a:lnTo>
                        <a:pt x="1595" y="1110"/>
                      </a:lnTo>
                      <a:lnTo>
                        <a:pt x="1587" y="1114"/>
                      </a:lnTo>
                      <a:lnTo>
                        <a:pt x="1579" y="1119"/>
                      </a:lnTo>
                      <a:lnTo>
                        <a:pt x="1571" y="1121"/>
                      </a:lnTo>
                      <a:lnTo>
                        <a:pt x="1565" y="1119"/>
                      </a:lnTo>
                      <a:lnTo>
                        <a:pt x="1561" y="1115"/>
                      </a:lnTo>
                      <a:lnTo>
                        <a:pt x="1562" y="1106"/>
                      </a:lnTo>
                      <a:lnTo>
                        <a:pt x="1562" y="1094"/>
                      </a:lnTo>
                      <a:lnTo>
                        <a:pt x="1561" y="1092"/>
                      </a:lnTo>
                      <a:lnTo>
                        <a:pt x="1557" y="1090"/>
                      </a:lnTo>
                      <a:lnTo>
                        <a:pt x="1555" y="1089"/>
                      </a:lnTo>
                      <a:lnTo>
                        <a:pt x="1551" y="1091"/>
                      </a:lnTo>
                      <a:lnTo>
                        <a:pt x="1547" y="1092"/>
                      </a:lnTo>
                      <a:lnTo>
                        <a:pt x="1546" y="1092"/>
                      </a:lnTo>
                      <a:lnTo>
                        <a:pt x="1544" y="1096"/>
                      </a:lnTo>
                      <a:lnTo>
                        <a:pt x="1540" y="1097"/>
                      </a:lnTo>
                      <a:lnTo>
                        <a:pt x="1536" y="1096"/>
                      </a:lnTo>
                      <a:lnTo>
                        <a:pt x="1535" y="1095"/>
                      </a:lnTo>
                      <a:lnTo>
                        <a:pt x="1532" y="1093"/>
                      </a:lnTo>
                      <a:lnTo>
                        <a:pt x="1531" y="1092"/>
                      </a:lnTo>
                      <a:lnTo>
                        <a:pt x="1528" y="1089"/>
                      </a:lnTo>
                      <a:lnTo>
                        <a:pt x="1530" y="1086"/>
                      </a:lnTo>
                      <a:lnTo>
                        <a:pt x="1533" y="1084"/>
                      </a:lnTo>
                      <a:lnTo>
                        <a:pt x="1535" y="1083"/>
                      </a:lnTo>
                      <a:lnTo>
                        <a:pt x="1536" y="1080"/>
                      </a:lnTo>
                      <a:lnTo>
                        <a:pt x="1538" y="1078"/>
                      </a:lnTo>
                      <a:lnTo>
                        <a:pt x="1539" y="1074"/>
                      </a:lnTo>
                      <a:lnTo>
                        <a:pt x="1538" y="1072"/>
                      </a:lnTo>
                      <a:lnTo>
                        <a:pt x="1537" y="1070"/>
                      </a:lnTo>
                      <a:lnTo>
                        <a:pt x="1535" y="1070"/>
                      </a:lnTo>
                      <a:lnTo>
                        <a:pt x="1531" y="1069"/>
                      </a:lnTo>
                      <a:lnTo>
                        <a:pt x="1526" y="1069"/>
                      </a:lnTo>
                      <a:lnTo>
                        <a:pt x="1523" y="1066"/>
                      </a:lnTo>
                      <a:lnTo>
                        <a:pt x="1523" y="1063"/>
                      </a:lnTo>
                      <a:lnTo>
                        <a:pt x="1522" y="1058"/>
                      </a:lnTo>
                      <a:lnTo>
                        <a:pt x="1522" y="1054"/>
                      </a:lnTo>
                      <a:lnTo>
                        <a:pt x="1521" y="1052"/>
                      </a:lnTo>
                      <a:lnTo>
                        <a:pt x="1521" y="1050"/>
                      </a:lnTo>
                      <a:lnTo>
                        <a:pt x="1519" y="1046"/>
                      </a:lnTo>
                      <a:lnTo>
                        <a:pt x="1517" y="1046"/>
                      </a:lnTo>
                      <a:lnTo>
                        <a:pt x="1515" y="1047"/>
                      </a:lnTo>
                      <a:lnTo>
                        <a:pt x="1509" y="1051"/>
                      </a:lnTo>
                      <a:lnTo>
                        <a:pt x="1505" y="1055"/>
                      </a:lnTo>
                      <a:lnTo>
                        <a:pt x="1503" y="1058"/>
                      </a:lnTo>
                      <a:lnTo>
                        <a:pt x="1500" y="1064"/>
                      </a:lnTo>
                      <a:lnTo>
                        <a:pt x="1497" y="1065"/>
                      </a:lnTo>
                      <a:lnTo>
                        <a:pt x="1490" y="1065"/>
                      </a:lnTo>
                      <a:lnTo>
                        <a:pt x="1486" y="1062"/>
                      </a:lnTo>
                      <a:lnTo>
                        <a:pt x="1481" y="1059"/>
                      </a:lnTo>
                      <a:lnTo>
                        <a:pt x="1478" y="1055"/>
                      </a:lnTo>
                      <a:lnTo>
                        <a:pt x="1477" y="1053"/>
                      </a:lnTo>
                      <a:lnTo>
                        <a:pt x="1475" y="1049"/>
                      </a:lnTo>
                      <a:lnTo>
                        <a:pt x="1477" y="1045"/>
                      </a:lnTo>
                      <a:lnTo>
                        <a:pt x="1479" y="1041"/>
                      </a:lnTo>
                      <a:lnTo>
                        <a:pt x="1479" y="1040"/>
                      </a:lnTo>
                      <a:lnTo>
                        <a:pt x="1476" y="1037"/>
                      </a:lnTo>
                      <a:lnTo>
                        <a:pt x="1473" y="1032"/>
                      </a:lnTo>
                      <a:lnTo>
                        <a:pt x="1472" y="1028"/>
                      </a:lnTo>
                      <a:lnTo>
                        <a:pt x="1475" y="1026"/>
                      </a:lnTo>
                      <a:lnTo>
                        <a:pt x="1474" y="1024"/>
                      </a:lnTo>
                      <a:lnTo>
                        <a:pt x="1472" y="1022"/>
                      </a:lnTo>
                      <a:lnTo>
                        <a:pt x="1469" y="1021"/>
                      </a:lnTo>
                      <a:lnTo>
                        <a:pt x="1468" y="1019"/>
                      </a:lnTo>
                      <a:lnTo>
                        <a:pt x="1467" y="1017"/>
                      </a:lnTo>
                      <a:lnTo>
                        <a:pt x="1465" y="1015"/>
                      </a:lnTo>
                      <a:lnTo>
                        <a:pt x="1462" y="1012"/>
                      </a:lnTo>
                      <a:lnTo>
                        <a:pt x="1458" y="1011"/>
                      </a:lnTo>
                      <a:lnTo>
                        <a:pt x="1455" y="1009"/>
                      </a:lnTo>
                      <a:lnTo>
                        <a:pt x="1453" y="1007"/>
                      </a:lnTo>
                      <a:lnTo>
                        <a:pt x="1449" y="1005"/>
                      </a:lnTo>
                      <a:lnTo>
                        <a:pt x="1447" y="1005"/>
                      </a:lnTo>
                      <a:lnTo>
                        <a:pt x="1445" y="1003"/>
                      </a:lnTo>
                      <a:lnTo>
                        <a:pt x="1443" y="1001"/>
                      </a:lnTo>
                      <a:lnTo>
                        <a:pt x="1441" y="999"/>
                      </a:lnTo>
                      <a:lnTo>
                        <a:pt x="1439" y="997"/>
                      </a:lnTo>
                      <a:lnTo>
                        <a:pt x="1431" y="994"/>
                      </a:lnTo>
                      <a:lnTo>
                        <a:pt x="1428" y="994"/>
                      </a:lnTo>
                      <a:lnTo>
                        <a:pt x="1425" y="995"/>
                      </a:lnTo>
                      <a:lnTo>
                        <a:pt x="1422" y="998"/>
                      </a:lnTo>
                      <a:lnTo>
                        <a:pt x="1417" y="1003"/>
                      </a:lnTo>
                      <a:lnTo>
                        <a:pt x="1412" y="1004"/>
                      </a:lnTo>
                      <a:lnTo>
                        <a:pt x="1411" y="1004"/>
                      </a:lnTo>
                      <a:lnTo>
                        <a:pt x="1409" y="1003"/>
                      </a:lnTo>
                      <a:lnTo>
                        <a:pt x="1407" y="1003"/>
                      </a:lnTo>
                      <a:lnTo>
                        <a:pt x="1406" y="1002"/>
                      </a:lnTo>
                      <a:lnTo>
                        <a:pt x="1403" y="1000"/>
                      </a:lnTo>
                      <a:lnTo>
                        <a:pt x="1401" y="1000"/>
                      </a:lnTo>
                      <a:lnTo>
                        <a:pt x="1394" y="999"/>
                      </a:lnTo>
                      <a:lnTo>
                        <a:pt x="1391" y="996"/>
                      </a:lnTo>
                      <a:lnTo>
                        <a:pt x="1388" y="993"/>
                      </a:lnTo>
                      <a:lnTo>
                        <a:pt x="1387" y="991"/>
                      </a:lnTo>
                      <a:lnTo>
                        <a:pt x="1385" y="990"/>
                      </a:lnTo>
                      <a:lnTo>
                        <a:pt x="1385" y="985"/>
                      </a:lnTo>
                      <a:lnTo>
                        <a:pt x="1386" y="983"/>
                      </a:lnTo>
                      <a:lnTo>
                        <a:pt x="1385" y="980"/>
                      </a:lnTo>
                      <a:lnTo>
                        <a:pt x="1384" y="979"/>
                      </a:lnTo>
                      <a:lnTo>
                        <a:pt x="1382" y="975"/>
                      </a:lnTo>
                      <a:lnTo>
                        <a:pt x="1380" y="975"/>
                      </a:lnTo>
                      <a:lnTo>
                        <a:pt x="1378" y="976"/>
                      </a:lnTo>
                      <a:lnTo>
                        <a:pt x="1376" y="977"/>
                      </a:lnTo>
                      <a:lnTo>
                        <a:pt x="1374" y="978"/>
                      </a:lnTo>
                      <a:lnTo>
                        <a:pt x="1371" y="980"/>
                      </a:lnTo>
                      <a:lnTo>
                        <a:pt x="1367" y="981"/>
                      </a:lnTo>
                      <a:lnTo>
                        <a:pt x="1363" y="981"/>
                      </a:lnTo>
                      <a:lnTo>
                        <a:pt x="1360" y="979"/>
                      </a:lnTo>
                      <a:lnTo>
                        <a:pt x="1357" y="976"/>
                      </a:lnTo>
                      <a:lnTo>
                        <a:pt x="1356" y="974"/>
                      </a:lnTo>
                      <a:lnTo>
                        <a:pt x="1353" y="973"/>
                      </a:lnTo>
                      <a:lnTo>
                        <a:pt x="1352" y="972"/>
                      </a:lnTo>
                      <a:lnTo>
                        <a:pt x="1349" y="969"/>
                      </a:lnTo>
                      <a:lnTo>
                        <a:pt x="1347" y="969"/>
                      </a:lnTo>
                      <a:lnTo>
                        <a:pt x="1344" y="967"/>
                      </a:lnTo>
                      <a:lnTo>
                        <a:pt x="1338" y="963"/>
                      </a:lnTo>
                      <a:lnTo>
                        <a:pt x="1339" y="959"/>
                      </a:lnTo>
                      <a:lnTo>
                        <a:pt x="1339" y="952"/>
                      </a:lnTo>
                      <a:lnTo>
                        <a:pt x="1342" y="944"/>
                      </a:lnTo>
                      <a:lnTo>
                        <a:pt x="1345" y="939"/>
                      </a:lnTo>
                      <a:lnTo>
                        <a:pt x="1350" y="932"/>
                      </a:lnTo>
                      <a:lnTo>
                        <a:pt x="1351" y="928"/>
                      </a:lnTo>
                      <a:lnTo>
                        <a:pt x="1351" y="920"/>
                      </a:lnTo>
                      <a:lnTo>
                        <a:pt x="1354" y="910"/>
                      </a:lnTo>
                      <a:lnTo>
                        <a:pt x="1352" y="908"/>
                      </a:lnTo>
                      <a:lnTo>
                        <a:pt x="1354" y="900"/>
                      </a:lnTo>
                      <a:lnTo>
                        <a:pt x="1354" y="897"/>
                      </a:lnTo>
                      <a:lnTo>
                        <a:pt x="1355" y="895"/>
                      </a:lnTo>
                      <a:lnTo>
                        <a:pt x="1356" y="894"/>
                      </a:lnTo>
                      <a:lnTo>
                        <a:pt x="1357" y="893"/>
                      </a:lnTo>
                      <a:lnTo>
                        <a:pt x="1362" y="887"/>
                      </a:lnTo>
                      <a:lnTo>
                        <a:pt x="1372" y="883"/>
                      </a:lnTo>
                      <a:lnTo>
                        <a:pt x="1378" y="880"/>
                      </a:lnTo>
                      <a:lnTo>
                        <a:pt x="1383" y="874"/>
                      </a:lnTo>
                      <a:lnTo>
                        <a:pt x="1387" y="869"/>
                      </a:lnTo>
                      <a:lnTo>
                        <a:pt x="1389" y="860"/>
                      </a:lnTo>
                      <a:lnTo>
                        <a:pt x="1391" y="844"/>
                      </a:lnTo>
                      <a:lnTo>
                        <a:pt x="1393" y="827"/>
                      </a:lnTo>
                      <a:lnTo>
                        <a:pt x="1392" y="815"/>
                      </a:lnTo>
                      <a:lnTo>
                        <a:pt x="1391" y="793"/>
                      </a:lnTo>
                      <a:lnTo>
                        <a:pt x="1393" y="770"/>
                      </a:lnTo>
                      <a:lnTo>
                        <a:pt x="1391" y="759"/>
                      </a:lnTo>
                      <a:lnTo>
                        <a:pt x="1389" y="742"/>
                      </a:lnTo>
                      <a:lnTo>
                        <a:pt x="1382" y="735"/>
                      </a:lnTo>
                      <a:lnTo>
                        <a:pt x="1377" y="731"/>
                      </a:lnTo>
                      <a:lnTo>
                        <a:pt x="1374" y="730"/>
                      </a:lnTo>
                      <a:lnTo>
                        <a:pt x="1365" y="725"/>
                      </a:lnTo>
                      <a:lnTo>
                        <a:pt x="1359" y="723"/>
                      </a:lnTo>
                      <a:lnTo>
                        <a:pt x="1351" y="721"/>
                      </a:lnTo>
                      <a:lnTo>
                        <a:pt x="1343" y="722"/>
                      </a:lnTo>
                      <a:lnTo>
                        <a:pt x="1336" y="722"/>
                      </a:lnTo>
                      <a:lnTo>
                        <a:pt x="1327" y="723"/>
                      </a:lnTo>
                      <a:lnTo>
                        <a:pt x="1319" y="723"/>
                      </a:lnTo>
                      <a:lnTo>
                        <a:pt x="1309" y="720"/>
                      </a:lnTo>
                      <a:lnTo>
                        <a:pt x="1301" y="716"/>
                      </a:lnTo>
                      <a:lnTo>
                        <a:pt x="1294" y="713"/>
                      </a:lnTo>
                      <a:lnTo>
                        <a:pt x="1281" y="707"/>
                      </a:lnTo>
                      <a:lnTo>
                        <a:pt x="1277" y="706"/>
                      </a:lnTo>
                      <a:lnTo>
                        <a:pt x="1265" y="705"/>
                      </a:lnTo>
                      <a:lnTo>
                        <a:pt x="1255" y="704"/>
                      </a:lnTo>
                      <a:lnTo>
                        <a:pt x="1243" y="705"/>
                      </a:lnTo>
                      <a:lnTo>
                        <a:pt x="1228" y="707"/>
                      </a:lnTo>
                      <a:lnTo>
                        <a:pt x="1213" y="711"/>
                      </a:lnTo>
                      <a:lnTo>
                        <a:pt x="1205" y="715"/>
                      </a:lnTo>
                      <a:lnTo>
                        <a:pt x="1196" y="721"/>
                      </a:lnTo>
                      <a:lnTo>
                        <a:pt x="1186" y="731"/>
                      </a:lnTo>
                      <a:lnTo>
                        <a:pt x="1179" y="740"/>
                      </a:lnTo>
                      <a:lnTo>
                        <a:pt x="1175" y="745"/>
                      </a:lnTo>
                      <a:lnTo>
                        <a:pt x="1169" y="752"/>
                      </a:lnTo>
                      <a:lnTo>
                        <a:pt x="1163" y="760"/>
                      </a:lnTo>
                      <a:lnTo>
                        <a:pt x="1156" y="764"/>
                      </a:lnTo>
                      <a:lnTo>
                        <a:pt x="1147" y="766"/>
                      </a:lnTo>
                      <a:lnTo>
                        <a:pt x="1137" y="768"/>
                      </a:lnTo>
                      <a:lnTo>
                        <a:pt x="1125" y="771"/>
                      </a:lnTo>
                      <a:lnTo>
                        <a:pt x="1111" y="773"/>
                      </a:lnTo>
                      <a:lnTo>
                        <a:pt x="1099" y="776"/>
                      </a:lnTo>
                      <a:lnTo>
                        <a:pt x="1089" y="776"/>
                      </a:lnTo>
                      <a:lnTo>
                        <a:pt x="1076" y="778"/>
                      </a:lnTo>
                      <a:lnTo>
                        <a:pt x="1066" y="779"/>
                      </a:lnTo>
                      <a:lnTo>
                        <a:pt x="1059" y="779"/>
                      </a:lnTo>
                      <a:lnTo>
                        <a:pt x="1055" y="779"/>
                      </a:lnTo>
                      <a:lnTo>
                        <a:pt x="1052" y="777"/>
                      </a:lnTo>
                      <a:lnTo>
                        <a:pt x="1051" y="776"/>
                      </a:lnTo>
                      <a:lnTo>
                        <a:pt x="1049" y="774"/>
                      </a:lnTo>
                      <a:lnTo>
                        <a:pt x="1047" y="768"/>
                      </a:lnTo>
                      <a:lnTo>
                        <a:pt x="1044" y="757"/>
                      </a:lnTo>
                      <a:lnTo>
                        <a:pt x="1042" y="747"/>
                      </a:lnTo>
                      <a:lnTo>
                        <a:pt x="1039" y="737"/>
                      </a:lnTo>
                      <a:lnTo>
                        <a:pt x="1037" y="728"/>
                      </a:lnTo>
                      <a:lnTo>
                        <a:pt x="1036" y="722"/>
                      </a:lnTo>
                      <a:lnTo>
                        <a:pt x="1038" y="717"/>
                      </a:lnTo>
                      <a:lnTo>
                        <a:pt x="1042" y="706"/>
                      </a:lnTo>
                      <a:lnTo>
                        <a:pt x="1045" y="697"/>
                      </a:lnTo>
                      <a:lnTo>
                        <a:pt x="1050" y="685"/>
                      </a:lnTo>
                      <a:lnTo>
                        <a:pt x="1059" y="668"/>
                      </a:lnTo>
                      <a:lnTo>
                        <a:pt x="1059" y="661"/>
                      </a:lnTo>
                      <a:lnTo>
                        <a:pt x="1056" y="655"/>
                      </a:lnTo>
                      <a:lnTo>
                        <a:pt x="1051" y="649"/>
                      </a:lnTo>
                      <a:lnTo>
                        <a:pt x="1044" y="644"/>
                      </a:lnTo>
                      <a:lnTo>
                        <a:pt x="1033" y="637"/>
                      </a:lnTo>
                      <a:lnTo>
                        <a:pt x="1027" y="632"/>
                      </a:lnTo>
                      <a:lnTo>
                        <a:pt x="1024" y="625"/>
                      </a:lnTo>
                      <a:lnTo>
                        <a:pt x="1021" y="615"/>
                      </a:lnTo>
                      <a:lnTo>
                        <a:pt x="1020" y="614"/>
                      </a:lnTo>
                      <a:lnTo>
                        <a:pt x="1018" y="613"/>
                      </a:lnTo>
                      <a:lnTo>
                        <a:pt x="1016" y="612"/>
                      </a:lnTo>
                      <a:lnTo>
                        <a:pt x="1014" y="608"/>
                      </a:lnTo>
                      <a:lnTo>
                        <a:pt x="1013" y="607"/>
                      </a:lnTo>
                      <a:lnTo>
                        <a:pt x="1009" y="606"/>
                      </a:lnTo>
                      <a:lnTo>
                        <a:pt x="1004" y="606"/>
                      </a:lnTo>
                      <a:lnTo>
                        <a:pt x="1000" y="605"/>
                      </a:lnTo>
                      <a:lnTo>
                        <a:pt x="999" y="604"/>
                      </a:lnTo>
                      <a:lnTo>
                        <a:pt x="997" y="604"/>
                      </a:lnTo>
                      <a:lnTo>
                        <a:pt x="992" y="604"/>
                      </a:lnTo>
                      <a:lnTo>
                        <a:pt x="989" y="605"/>
                      </a:lnTo>
                      <a:lnTo>
                        <a:pt x="986" y="607"/>
                      </a:lnTo>
                      <a:lnTo>
                        <a:pt x="983" y="608"/>
                      </a:lnTo>
                      <a:lnTo>
                        <a:pt x="977" y="611"/>
                      </a:lnTo>
                      <a:lnTo>
                        <a:pt x="966" y="616"/>
                      </a:lnTo>
                      <a:lnTo>
                        <a:pt x="950" y="623"/>
                      </a:lnTo>
                      <a:lnTo>
                        <a:pt x="932" y="628"/>
                      </a:lnTo>
                      <a:lnTo>
                        <a:pt x="919" y="633"/>
                      </a:lnTo>
                      <a:lnTo>
                        <a:pt x="901" y="638"/>
                      </a:lnTo>
                      <a:lnTo>
                        <a:pt x="887" y="643"/>
                      </a:lnTo>
                      <a:lnTo>
                        <a:pt x="878" y="645"/>
                      </a:lnTo>
                      <a:lnTo>
                        <a:pt x="871" y="646"/>
                      </a:lnTo>
                      <a:lnTo>
                        <a:pt x="864" y="646"/>
                      </a:lnTo>
                      <a:lnTo>
                        <a:pt x="858" y="645"/>
                      </a:lnTo>
                      <a:lnTo>
                        <a:pt x="853" y="644"/>
                      </a:lnTo>
                      <a:lnTo>
                        <a:pt x="850" y="642"/>
                      </a:lnTo>
                      <a:lnTo>
                        <a:pt x="847" y="639"/>
                      </a:lnTo>
                      <a:lnTo>
                        <a:pt x="845" y="635"/>
                      </a:lnTo>
                      <a:lnTo>
                        <a:pt x="842" y="630"/>
                      </a:lnTo>
                      <a:lnTo>
                        <a:pt x="839" y="621"/>
                      </a:lnTo>
                      <a:lnTo>
                        <a:pt x="837" y="608"/>
                      </a:lnTo>
                      <a:lnTo>
                        <a:pt x="837" y="595"/>
                      </a:lnTo>
                      <a:lnTo>
                        <a:pt x="841" y="576"/>
                      </a:lnTo>
                      <a:lnTo>
                        <a:pt x="850" y="553"/>
                      </a:lnTo>
                      <a:lnTo>
                        <a:pt x="862" y="533"/>
                      </a:lnTo>
                      <a:lnTo>
                        <a:pt x="869" y="521"/>
                      </a:lnTo>
                      <a:lnTo>
                        <a:pt x="870" y="517"/>
                      </a:lnTo>
                      <a:lnTo>
                        <a:pt x="869" y="512"/>
                      </a:lnTo>
                      <a:lnTo>
                        <a:pt x="865" y="503"/>
                      </a:lnTo>
                      <a:lnTo>
                        <a:pt x="861" y="489"/>
                      </a:lnTo>
                      <a:lnTo>
                        <a:pt x="860" y="476"/>
                      </a:lnTo>
                      <a:lnTo>
                        <a:pt x="855" y="460"/>
                      </a:lnTo>
                      <a:lnTo>
                        <a:pt x="851" y="451"/>
                      </a:lnTo>
                      <a:lnTo>
                        <a:pt x="845" y="443"/>
                      </a:lnTo>
                      <a:lnTo>
                        <a:pt x="839" y="437"/>
                      </a:lnTo>
                      <a:lnTo>
                        <a:pt x="834" y="433"/>
                      </a:lnTo>
                      <a:lnTo>
                        <a:pt x="834" y="429"/>
                      </a:lnTo>
                      <a:lnTo>
                        <a:pt x="832" y="428"/>
                      </a:lnTo>
                      <a:lnTo>
                        <a:pt x="831" y="421"/>
                      </a:lnTo>
                      <a:lnTo>
                        <a:pt x="829" y="420"/>
                      </a:lnTo>
                      <a:lnTo>
                        <a:pt x="818" y="419"/>
                      </a:lnTo>
                      <a:lnTo>
                        <a:pt x="814" y="417"/>
                      </a:lnTo>
                      <a:lnTo>
                        <a:pt x="807" y="415"/>
                      </a:lnTo>
                      <a:lnTo>
                        <a:pt x="806" y="414"/>
                      </a:lnTo>
                      <a:lnTo>
                        <a:pt x="801" y="413"/>
                      </a:lnTo>
                      <a:lnTo>
                        <a:pt x="799" y="414"/>
                      </a:lnTo>
                      <a:lnTo>
                        <a:pt x="796" y="419"/>
                      </a:lnTo>
                      <a:lnTo>
                        <a:pt x="795" y="423"/>
                      </a:lnTo>
                      <a:lnTo>
                        <a:pt x="797" y="432"/>
                      </a:lnTo>
                      <a:lnTo>
                        <a:pt x="796" y="436"/>
                      </a:lnTo>
                      <a:lnTo>
                        <a:pt x="793" y="437"/>
                      </a:lnTo>
                      <a:lnTo>
                        <a:pt x="790" y="445"/>
                      </a:lnTo>
                      <a:lnTo>
                        <a:pt x="787" y="455"/>
                      </a:lnTo>
                      <a:lnTo>
                        <a:pt x="788" y="465"/>
                      </a:lnTo>
                      <a:lnTo>
                        <a:pt x="787" y="472"/>
                      </a:lnTo>
                      <a:lnTo>
                        <a:pt x="786" y="478"/>
                      </a:lnTo>
                      <a:lnTo>
                        <a:pt x="783" y="487"/>
                      </a:lnTo>
                      <a:lnTo>
                        <a:pt x="782" y="495"/>
                      </a:lnTo>
                      <a:lnTo>
                        <a:pt x="779" y="503"/>
                      </a:lnTo>
                      <a:lnTo>
                        <a:pt x="775" y="512"/>
                      </a:lnTo>
                      <a:lnTo>
                        <a:pt x="770" y="526"/>
                      </a:lnTo>
                      <a:lnTo>
                        <a:pt x="768" y="532"/>
                      </a:lnTo>
                      <a:lnTo>
                        <a:pt x="764" y="536"/>
                      </a:lnTo>
                      <a:lnTo>
                        <a:pt x="759" y="538"/>
                      </a:lnTo>
                      <a:lnTo>
                        <a:pt x="754" y="541"/>
                      </a:lnTo>
                      <a:lnTo>
                        <a:pt x="748" y="542"/>
                      </a:lnTo>
                      <a:lnTo>
                        <a:pt x="740" y="543"/>
                      </a:lnTo>
                      <a:lnTo>
                        <a:pt x="731" y="542"/>
                      </a:lnTo>
                      <a:lnTo>
                        <a:pt x="723" y="543"/>
                      </a:lnTo>
                      <a:lnTo>
                        <a:pt x="717" y="543"/>
                      </a:lnTo>
                      <a:lnTo>
                        <a:pt x="716" y="544"/>
                      </a:lnTo>
                      <a:lnTo>
                        <a:pt x="712" y="542"/>
                      </a:lnTo>
                      <a:lnTo>
                        <a:pt x="710" y="542"/>
                      </a:lnTo>
                      <a:lnTo>
                        <a:pt x="707" y="542"/>
                      </a:lnTo>
                      <a:lnTo>
                        <a:pt x="700" y="542"/>
                      </a:lnTo>
                      <a:lnTo>
                        <a:pt x="690" y="543"/>
                      </a:lnTo>
                      <a:lnTo>
                        <a:pt x="682" y="546"/>
                      </a:lnTo>
                      <a:lnTo>
                        <a:pt x="672" y="550"/>
                      </a:lnTo>
                      <a:lnTo>
                        <a:pt x="660" y="556"/>
                      </a:lnTo>
                      <a:lnTo>
                        <a:pt x="646" y="566"/>
                      </a:lnTo>
                      <a:lnTo>
                        <a:pt x="632" y="573"/>
                      </a:lnTo>
                      <a:lnTo>
                        <a:pt x="623" y="578"/>
                      </a:lnTo>
                      <a:lnTo>
                        <a:pt x="612" y="584"/>
                      </a:lnTo>
                      <a:lnTo>
                        <a:pt x="597" y="589"/>
                      </a:lnTo>
                      <a:lnTo>
                        <a:pt x="591" y="593"/>
                      </a:lnTo>
                      <a:lnTo>
                        <a:pt x="590" y="594"/>
                      </a:lnTo>
                      <a:lnTo>
                        <a:pt x="591" y="597"/>
                      </a:lnTo>
                      <a:lnTo>
                        <a:pt x="592" y="602"/>
                      </a:lnTo>
                      <a:lnTo>
                        <a:pt x="594" y="608"/>
                      </a:lnTo>
                      <a:lnTo>
                        <a:pt x="596" y="615"/>
                      </a:lnTo>
                      <a:lnTo>
                        <a:pt x="599" y="625"/>
                      </a:lnTo>
                      <a:lnTo>
                        <a:pt x="599" y="639"/>
                      </a:lnTo>
                      <a:lnTo>
                        <a:pt x="601" y="650"/>
                      </a:lnTo>
                      <a:lnTo>
                        <a:pt x="602" y="662"/>
                      </a:lnTo>
                      <a:lnTo>
                        <a:pt x="602" y="670"/>
                      </a:lnTo>
                      <a:lnTo>
                        <a:pt x="601" y="683"/>
                      </a:lnTo>
                      <a:lnTo>
                        <a:pt x="601" y="696"/>
                      </a:lnTo>
                      <a:lnTo>
                        <a:pt x="602" y="707"/>
                      </a:lnTo>
                      <a:lnTo>
                        <a:pt x="604" y="716"/>
                      </a:lnTo>
                      <a:lnTo>
                        <a:pt x="608" y="723"/>
                      </a:lnTo>
                      <a:lnTo>
                        <a:pt x="612" y="730"/>
                      </a:lnTo>
                      <a:lnTo>
                        <a:pt x="617" y="734"/>
                      </a:lnTo>
                      <a:lnTo>
                        <a:pt x="621" y="738"/>
                      </a:lnTo>
                      <a:lnTo>
                        <a:pt x="629" y="743"/>
                      </a:lnTo>
                      <a:lnTo>
                        <a:pt x="636" y="748"/>
                      </a:lnTo>
                      <a:lnTo>
                        <a:pt x="642" y="753"/>
                      </a:lnTo>
                      <a:lnTo>
                        <a:pt x="647" y="758"/>
                      </a:lnTo>
                      <a:lnTo>
                        <a:pt x="651" y="762"/>
                      </a:lnTo>
                      <a:lnTo>
                        <a:pt x="653" y="766"/>
                      </a:lnTo>
                      <a:lnTo>
                        <a:pt x="654" y="770"/>
                      </a:lnTo>
                      <a:lnTo>
                        <a:pt x="653" y="775"/>
                      </a:lnTo>
                      <a:lnTo>
                        <a:pt x="650" y="781"/>
                      </a:lnTo>
                      <a:lnTo>
                        <a:pt x="648" y="789"/>
                      </a:lnTo>
                      <a:lnTo>
                        <a:pt x="647" y="796"/>
                      </a:lnTo>
                      <a:lnTo>
                        <a:pt x="647" y="803"/>
                      </a:lnTo>
                      <a:lnTo>
                        <a:pt x="647" y="811"/>
                      </a:lnTo>
                      <a:lnTo>
                        <a:pt x="651" y="821"/>
                      </a:lnTo>
                      <a:lnTo>
                        <a:pt x="657" y="831"/>
                      </a:lnTo>
                      <a:lnTo>
                        <a:pt x="665" y="843"/>
                      </a:lnTo>
                      <a:lnTo>
                        <a:pt x="669" y="848"/>
                      </a:lnTo>
                      <a:lnTo>
                        <a:pt x="666" y="849"/>
                      </a:lnTo>
                      <a:lnTo>
                        <a:pt x="661" y="850"/>
                      </a:lnTo>
                      <a:lnTo>
                        <a:pt x="654" y="852"/>
                      </a:lnTo>
                      <a:lnTo>
                        <a:pt x="635" y="856"/>
                      </a:lnTo>
                      <a:lnTo>
                        <a:pt x="619" y="859"/>
                      </a:lnTo>
                      <a:lnTo>
                        <a:pt x="602" y="863"/>
                      </a:lnTo>
                      <a:lnTo>
                        <a:pt x="579" y="867"/>
                      </a:lnTo>
                      <a:lnTo>
                        <a:pt x="563" y="870"/>
                      </a:lnTo>
                      <a:lnTo>
                        <a:pt x="555" y="873"/>
                      </a:lnTo>
                      <a:lnTo>
                        <a:pt x="551" y="876"/>
                      </a:lnTo>
                      <a:lnTo>
                        <a:pt x="548" y="879"/>
                      </a:lnTo>
                      <a:lnTo>
                        <a:pt x="545" y="883"/>
                      </a:lnTo>
                      <a:lnTo>
                        <a:pt x="539" y="891"/>
                      </a:lnTo>
                      <a:lnTo>
                        <a:pt x="535" y="899"/>
                      </a:lnTo>
                      <a:lnTo>
                        <a:pt x="528" y="908"/>
                      </a:lnTo>
                      <a:lnTo>
                        <a:pt x="522" y="915"/>
                      </a:lnTo>
                      <a:lnTo>
                        <a:pt x="516" y="919"/>
                      </a:lnTo>
                      <a:lnTo>
                        <a:pt x="503" y="924"/>
                      </a:lnTo>
                      <a:lnTo>
                        <a:pt x="489" y="928"/>
                      </a:lnTo>
                      <a:lnTo>
                        <a:pt x="474" y="931"/>
                      </a:lnTo>
                      <a:lnTo>
                        <a:pt x="461" y="933"/>
                      </a:lnTo>
                      <a:lnTo>
                        <a:pt x="456" y="934"/>
                      </a:lnTo>
                      <a:lnTo>
                        <a:pt x="449" y="936"/>
                      </a:lnTo>
                      <a:lnTo>
                        <a:pt x="444" y="937"/>
                      </a:lnTo>
                      <a:lnTo>
                        <a:pt x="372" y="948"/>
                      </a:lnTo>
                      <a:lnTo>
                        <a:pt x="326" y="953"/>
                      </a:lnTo>
                      <a:lnTo>
                        <a:pt x="269" y="964"/>
                      </a:lnTo>
                      <a:lnTo>
                        <a:pt x="234" y="970"/>
                      </a:lnTo>
                      <a:lnTo>
                        <a:pt x="225" y="972"/>
                      </a:lnTo>
                      <a:lnTo>
                        <a:pt x="217" y="975"/>
                      </a:lnTo>
                      <a:lnTo>
                        <a:pt x="211" y="980"/>
                      </a:lnTo>
                      <a:lnTo>
                        <a:pt x="207" y="984"/>
                      </a:lnTo>
                      <a:lnTo>
                        <a:pt x="202" y="992"/>
                      </a:lnTo>
                      <a:lnTo>
                        <a:pt x="197" y="1001"/>
                      </a:lnTo>
                      <a:lnTo>
                        <a:pt x="188" y="1012"/>
                      </a:lnTo>
                      <a:lnTo>
                        <a:pt x="175" y="1023"/>
                      </a:lnTo>
                      <a:lnTo>
                        <a:pt x="170" y="1027"/>
                      </a:lnTo>
                      <a:lnTo>
                        <a:pt x="171" y="1030"/>
                      </a:lnTo>
                      <a:lnTo>
                        <a:pt x="170" y="1031"/>
                      </a:lnTo>
                      <a:lnTo>
                        <a:pt x="169" y="1033"/>
                      </a:lnTo>
                      <a:lnTo>
                        <a:pt x="166" y="1036"/>
                      </a:lnTo>
                      <a:lnTo>
                        <a:pt x="158" y="1042"/>
                      </a:lnTo>
                      <a:lnTo>
                        <a:pt x="152" y="1041"/>
                      </a:lnTo>
                      <a:lnTo>
                        <a:pt x="147" y="1042"/>
                      </a:lnTo>
                      <a:lnTo>
                        <a:pt x="141" y="1041"/>
                      </a:lnTo>
                      <a:lnTo>
                        <a:pt x="138" y="1041"/>
                      </a:lnTo>
                      <a:lnTo>
                        <a:pt x="138" y="1037"/>
                      </a:lnTo>
                      <a:lnTo>
                        <a:pt x="126" y="1041"/>
                      </a:lnTo>
                      <a:lnTo>
                        <a:pt x="120" y="1047"/>
                      </a:lnTo>
                      <a:lnTo>
                        <a:pt x="119" y="1051"/>
                      </a:lnTo>
                      <a:lnTo>
                        <a:pt x="122" y="1056"/>
                      </a:lnTo>
                      <a:lnTo>
                        <a:pt x="123" y="1061"/>
                      </a:lnTo>
                      <a:lnTo>
                        <a:pt x="117" y="1060"/>
                      </a:lnTo>
                      <a:lnTo>
                        <a:pt x="112" y="1059"/>
                      </a:lnTo>
                      <a:lnTo>
                        <a:pt x="100" y="1060"/>
                      </a:lnTo>
                      <a:lnTo>
                        <a:pt x="92" y="1060"/>
                      </a:lnTo>
                      <a:lnTo>
                        <a:pt x="81" y="1057"/>
                      </a:lnTo>
                      <a:lnTo>
                        <a:pt x="79" y="1057"/>
                      </a:lnTo>
                      <a:lnTo>
                        <a:pt x="76" y="1056"/>
                      </a:lnTo>
                      <a:lnTo>
                        <a:pt x="72" y="1055"/>
                      </a:lnTo>
                      <a:lnTo>
                        <a:pt x="68" y="1056"/>
                      </a:lnTo>
                      <a:lnTo>
                        <a:pt x="60" y="1058"/>
                      </a:lnTo>
                      <a:lnTo>
                        <a:pt x="51" y="1057"/>
                      </a:lnTo>
                      <a:lnTo>
                        <a:pt x="45" y="1056"/>
                      </a:lnTo>
                      <a:lnTo>
                        <a:pt x="40" y="1053"/>
                      </a:lnTo>
                      <a:lnTo>
                        <a:pt x="37" y="1050"/>
                      </a:lnTo>
                      <a:lnTo>
                        <a:pt x="26" y="1039"/>
                      </a:lnTo>
                      <a:lnTo>
                        <a:pt x="21" y="1036"/>
                      </a:lnTo>
                      <a:lnTo>
                        <a:pt x="16" y="1032"/>
                      </a:lnTo>
                      <a:lnTo>
                        <a:pt x="11" y="1030"/>
                      </a:lnTo>
                      <a:lnTo>
                        <a:pt x="6" y="1030"/>
                      </a:lnTo>
                      <a:lnTo>
                        <a:pt x="0" y="1009"/>
                      </a:lnTo>
                      <a:lnTo>
                        <a:pt x="1" y="1007"/>
                      </a:lnTo>
                      <a:lnTo>
                        <a:pt x="2" y="1006"/>
                      </a:lnTo>
                      <a:lnTo>
                        <a:pt x="17" y="992"/>
                      </a:lnTo>
                      <a:lnTo>
                        <a:pt x="35" y="974"/>
                      </a:lnTo>
                      <a:lnTo>
                        <a:pt x="52" y="955"/>
                      </a:lnTo>
                      <a:lnTo>
                        <a:pt x="68" y="941"/>
                      </a:lnTo>
                      <a:lnTo>
                        <a:pt x="77" y="928"/>
                      </a:lnTo>
                      <a:lnTo>
                        <a:pt x="78" y="917"/>
                      </a:lnTo>
                      <a:lnTo>
                        <a:pt x="77" y="901"/>
                      </a:lnTo>
                      <a:lnTo>
                        <a:pt x="80" y="867"/>
                      </a:lnTo>
                      <a:lnTo>
                        <a:pt x="82" y="861"/>
                      </a:lnTo>
                      <a:lnTo>
                        <a:pt x="87" y="854"/>
                      </a:lnTo>
                      <a:lnTo>
                        <a:pt x="101" y="841"/>
                      </a:lnTo>
                      <a:lnTo>
                        <a:pt x="119" y="822"/>
                      </a:lnTo>
                      <a:lnTo>
                        <a:pt x="126" y="815"/>
                      </a:lnTo>
                      <a:lnTo>
                        <a:pt x="127" y="812"/>
                      </a:lnTo>
                      <a:lnTo>
                        <a:pt x="128" y="808"/>
                      </a:lnTo>
                      <a:lnTo>
                        <a:pt x="126" y="795"/>
                      </a:lnTo>
                      <a:lnTo>
                        <a:pt x="127" y="786"/>
                      </a:lnTo>
                      <a:lnTo>
                        <a:pt x="130" y="779"/>
                      </a:lnTo>
                      <a:lnTo>
                        <a:pt x="134" y="773"/>
                      </a:lnTo>
                      <a:lnTo>
                        <a:pt x="138" y="770"/>
                      </a:lnTo>
                      <a:lnTo>
                        <a:pt x="147" y="770"/>
                      </a:lnTo>
                      <a:lnTo>
                        <a:pt x="155" y="768"/>
                      </a:lnTo>
                      <a:lnTo>
                        <a:pt x="162" y="767"/>
                      </a:lnTo>
                      <a:lnTo>
                        <a:pt x="172" y="765"/>
                      </a:lnTo>
                      <a:lnTo>
                        <a:pt x="181" y="764"/>
                      </a:lnTo>
                      <a:lnTo>
                        <a:pt x="187" y="761"/>
                      </a:lnTo>
                      <a:lnTo>
                        <a:pt x="198" y="758"/>
                      </a:lnTo>
                      <a:lnTo>
                        <a:pt x="204" y="756"/>
                      </a:lnTo>
                      <a:lnTo>
                        <a:pt x="214" y="755"/>
                      </a:lnTo>
                      <a:lnTo>
                        <a:pt x="218" y="755"/>
                      </a:lnTo>
                      <a:lnTo>
                        <a:pt x="227" y="756"/>
                      </a:lnTo>
                      <a:lnTo>
                        <a:pt x="240" y="756"/>
                      </a:lnTo>
                      <a:lnTo>
                        <a:pt x="248" y="756"/>
                      </a:lnTo>
                      <a:lnTo>
                        <a:pt x="255" y="754"/>
                      </a:lnTo>
                      <a:lnTo>
                        <a:pt x="265" y="752"/>
                      </a:lnTo>
                      <a:lnTo>
                        <a:pt x="272" y="753"/>
                      </a:lnTo>
                      <a:lnTo>
                        <a:pt x="281" y="755"/>
                      </a:lnTo>
                      <a:lnTo>
                        <a:pt x="286" y="756"/>
                      </a:lnTo>
                      <a:lnTo>
                        <a:pt x="294" y="761"/>
                      </a:lnTo>
                      <a:lnTo>
                        <a:pt x="307" y="768"/>
                      </a:lnTo>
                      <a:lnTo>
                        <a:pt x="316" y="774"/>
                      </a:lnTo>
                      <a:lnTo>
                        <a:pt x="325" y="782"/>
                      </a:lnTo>
                      <a:lnTo>
                        <a:pt x="333" y="789"/>
                      </a:lnTo>
                      <a:lnTo>
                        <a:pt x="339" y="795"/>
                      </a:lnTo>
                      <a:lnTo>
                        <a:pt x="344" y="801"/>
                      </a:lnTo>
                      <a:lnTo>
                        <a:pt x="349" y="805"/>
                      </a:lnTo>
                      <a:lnTo>
                        <a:pt x="354" y="809"/>
                      </a:lnTo>
                      <a:lnTo>
                        <a:pt x="362" y="809"/>
                      </a:lnTo>
                      <a:lnTo>
                        <a:pt x="372" y="808"/>
                      </a:lnTo>
                      <a:lnTo>
                        <a:pt x="381" y="806"/>
                      </a:lnTo>
                      <a:lnTo>
                        <a:pt x="394" y="800"/>
                      </a:lnTo>
                      <a:lnTo>
                        <a:pt x="406" y="795"/>
                      </a:lnTo>
                      <a:lnTo>
                        <a:pt x="423" y="787"/>
                      </a:lnTo>
                      <a:lnTo>
                        <a:pt x="444" y="776"/>
                      </a:lnTo>
                      <a:lnTo>
                        <a:pt x="452" y="772"/>
                      </a:lnTo>
                      <a:lnTo>
                        <a:pt x="469" y="759"/>
                      </a:lnTo>
                      <a:lnTo>
                        <a:pt x="481" y="752"/>
                      </a:lnTo>
                      <a:lnTo>
                        <a:pt x="492" y="742"/>
                      </a:lnTo>
                      <a:lnTo>
                        <a:pt x="496" y="740"/>
                      </a:lnTo>
                      <a:lnTo>
                        <a:pt x="496" y="738"/>
                      </a:lnTo>
                      <a:lnTo>
                        <a:pt x="494" y="735"/>
                      </a:lnTo>
                      <a:lnTo>
                        <a:pt x="491" y="729"/>
                      </a:lnTo>
                      <a:lnTo>
                        <a:pt x="486" y="721"/>
                      </a:lnTo>
                      <a:lnTo>
                        <a:pt x="482" y="712"/>
                      </a:lnTo>
                      <a:lnTo>
                        <a:pt x="476" y="698"/>
                      </a:lnTo>
                      <a:lnTo>
                        <a:pt x="460" y="667"/>
                      </a:lnTo>
                      <a:lnTo>
                        <a:pt x="451" y="650"/>
                      </a:lnTo>
                      <a:lnTo>
                        <a:pt x="446" y="634"/>
                      </a:lnTo>
                      <a:lnTo>
                        <a:pt x="443" y="622"/>
                      </a:lnTo>
                      <a:lnTo>
                        <a:pt x="441" y="610"/>
                      </a:lnTo>
                      <a:lnTo>
                        <a:pt x="438" y="604"/>
                      </a:lnTo>
                      <a:lnTo>
                        <a:pt x="435" y="600"/>
                      </a:lnTo>
                      <a:lnTo>
                        <a:pt x="430" y="594"/>
                      </a:lnTo>
                      <a:lnTo>
                        <a:pt x="424" y="587"/>
                      </a:lnTo>
                      <a:lnTo>
                        <a:pt x="418" y="576"/>
                      </a:lnTo>
                      <a:lnTo>
                        <a:pt x="414" y="560"/>
                      </a:lnTo>
                      <a:lnTo>
                        <a:pt x="411" y="547"/>
                      </a:lnTo>
                      <a:lnTo>
                        <a:pt x="405" y="539"/>
                      </a:lnTo>
                      <a:lnTo>
                        <a:pt x="401" y="535"/>
                      </a:lnTo>
                      <a:lnTo>
                        <a:pt x="398" y="533"/>
                      </a:lnTo>
                      <a:lnTo>
                        <a:pt x="392" y="533"/>
                      </a:lnTo>
                      <a:lnTo>
                        <a:pt x="386" y="533"/>
                      </a:lnTo>
                      <a:lnTo>
                        <a:pt x="380" y="534"/>
                      </a:lnTo>
                      <a:lnTo>
                        <a:pt x="370" y="534"/>
                      </a:lnTo>
                      <a:lnTo>
                        <a:pt x="365" y="530"/>
                      </a:lnTo>
                      <a:lnTo>
                        <a:pt x="358" y="527"/>
                      </a:lnTo>
                      <a:lnTo>
                        <a:pt x="346" y="520"/>
                      </a:lnTo>
                      <a:lnTo>
                        <a:pt x="336" y="511"/>
                      </a:lnTo>
                      <a:lnTo>
                        <a:pt x="328" y="504"/>
                      </a:lnTo>
                      <a:lnTo>
                        <a:pt x="318" y="501"/>
                      </a:lnTo>
                      <a:lnTo>
                        <a:pt x="309" y="496"/>
                      </a:lnTo>
                      <a:lnTo>
                        <a:pt x="301" y="492"/>
                      </a:lnTo>
                      <a:lnTo>
                        <a:pt x="289" y="488"/>
                      </a:lnTo>
                      <a:lnTo>
                        <a:pt x="277" y="485"/>
                      </a:lnTo>
                      <a:lnTo>
                        <a:pt x="268" y="481"/>
                      </a:lnTo>
                      <a:lnTo>
                        <a:pt x="263" y="478"/>
                      </a:lnTo>
                      <a:lnTo>
                        <a:pt x="256" y="476"/>
                      </a:lnTo>
                      <a:lnTo>
                        <a:pt x="248" y="472"/>
                      </a:lnTo>
                      <a:lnTo>
                        <a:pt x="241" y="469"/>
                      </a:lnTo>
                      <a:lnTo>
                        <a:pt x="240" y="468"/>
                      </a:lnTo>
                      <a:lnTo>
                        <a:pt x="240" y="466"/>
                      </a:lnTo>
                      <a:lnTo>
                        <a:pt x="240" y="462"/>
                      </a:lnTo>
                      <a:lnTo>
                        <a:pt x="243" y="457"/>
                      </a:lnTo>
                      <a:lnTo>
                        <a:pt x="249" y="450"/>
                      </a:lnTo>
                      <a:lnTo>
                        <a:pt x="256" y="440"/>
                      </a:lnTo>
                      <a:lnTo>
                        <a:pt x="263" y="434"/>
                      </a:lnTo>
                      <a:lnTo>
                        <a:pt x="266" y="429"/>
                      </a:lnTo>
                      <a:lnTo>
                        <a:pt x="267" y="427"/>
                      </a:lnTo>
                      <a:lnTo>
                        <a:pt x="267" y="425"/>
                      </a:lnTo>
                      <a:lnTo>
                        <a:pt x="267" y="423"/>
                      </a:lnTo>
                      <a:lnTo>
                        <a:pt x="266" y="422"/>
                      </a:lnTo>
                      <a:lnTo>
                        <a:pt x="265" y="420"/>
                      </a:lnTo>
                      <a:lnTo>
                        <a:pt x="263" y="420"/>
                      </a:lnTo>
                      <a:lnTo>
                        <a:pt x="262" y="419"/>
                      </a:lnTo>
                      <a:lnTo>
                        <a:pt x="259" y="418"/>
                      </a:lnTo>
                      <a:lnTo>
                        <a:pt x="256" y="416"/>
                      </a:lnTo>
                      <a:lnTo>
                        <a:pt x="252" y="413"/>
                      </a:lnTo>
                      <a:lnTo>
                        <a:pt x="253" y="411"/>
                      </a:lnTo>
                      <a:lnTo>
                        <a:pt x="250" y="410"/>
                      </a:lnTo>
                      <a:lnTo>
                        <a:pt x="245" y="405"/>
                      </a:lnTo>
                      <a:lnTo>
                        <a:pt x="239" y="403"/>
                      </a:lnTo>
                      <a:lnTo>
                        <a:pt x="236" y="403"/>
                      </a:lnTo>
                      <a:lnTo>
                        <a:pt x="232" y="401"/>
                      </a:lnTo>
                      <a:lnTo>
                        <a:pt x="228" y="398"/>
                      </a:lnTo>
                      <a:lnTo>
                        <a:pt x="226" y="396"/>
                      </a:lnTo>
                      <a:lnTo>
                        <a:pt x="224" y="393"/>
                      </a:lnTo>
                      <a:lnTo>
                        <a:pt x="222" y="389"/>
                      </a:lnTo>
                      <a:lnTo>
                        <a:pt x="219" y="385"/>
                      </a:lnTo>
                      <a:lnTo>
                        <a:pt x="216" y="382"/>
                      </a:lnTo>
                      <a:lnTo>
                        <a:pt x="211" y="380"/>
                      </a:lnTo>
                      <a:lnTo>
                        <a:pt x="207" y="379"/>
                      </a:lnTo>
                      <a:lnTo>
                        <a:pt x="205" y="380"/>
                      </a:lnTo>
                      <a:lnTo>
                        <a:pt x="201" y="377"/>
                      </a:lnTo>
                      <a:lnTo>
                        <a:pt x="201" y="375"/>
                      </a:lnTo>
                      <a:lnTo>
                        <a:pt x="200" y="374"/>
                      </a:lnTo>
                      <a:lnTo>
                        <a:pt x="195" y="370"/>
                      </a:lnTo>
                      <a:lnTo>
                        <a:pt x="189" y="366"/>
                      </a:lnTo>
                      <a:lnTo>
                        <a:pt x="182" y="359"/>
                      </a:lnTo>
                      <a:lnTo>
                        <a:pt x="179" y="352"/>
                      </a:lnTo>
                      <a:lnTo>
                        <a:pt x="176" y="344"/>
                      </a:lnTo>
                      <a:lnTo>
                        <a:pt x="176" y="332"/>
                      </a:lnTo>
                      <a:lnTo>
                        <a:pt x="177" y="321"/>
                      </a:lnTo>
                      <a:lnTo>
                        <a:pt x="179" y="309"/>
                      </a:lnTo>
                      <a:lnTo>
                        <a:pt x="183" y="299"/>
                      </a:lnTo>
                      <a:lnTo>
                        <a:pt x="188" y="291"/>
                      </a:lnTo>
                      <a:lnTo>
                        <a:pt x="195" y="284"/>
                      </a:lnTo>
                      <a:lnTo>
                        <a:pt x="208" y="272"/>
                      </a:lnTo>
                      <a:lnTo>
                        <a:pt x="217" y="263"/>
                      </a:lnTo>
                      <a:lnTo>
                        <a:pt x="224" y="253"/>
                      </a:lnTo>
                      <a:lnTo>
                        <a:pt x="229" y="244"/>
                      </a:lnTo>
                      <a:lnTo>
                        <a:pt x="232" y="236"/>
                      </a:lnTo>
                      <a:lnTo>
                        <a:pt x="233" y="226"/>
                      </a:lnTo>
                      <a:lnTo>
                        <a:pt x="235" y="213"/>
                      </a:lnTo>
                      <a:lnTo>
                        <a:pt x="239" y="206"/>
                      </a:lnTo>
                      <a:lnTo>
                        <a:pt x="243" y="201"/>
                      </a:lnTo>
                      <a:lnTo>
                        <a:pt x="249" y="198"/>
                      </a:lnTo>
                      <a:lnTo>
                        <a:pt x="255" y="196"/>
                      </a:lnTo>
                      <a:lnTo>
                        <a:pt x="263" y="195"/>
                      </a:lnTo>
                      <a:lnTo>
                        <a:pt x="270" y="195"/>
                      </a:lnTo>
                      <a:lnTo>
                        <a:pt x="278" y="193"/>
                      </a:lnTo>
                      <a:lnTo>
                        <a:pt x="286" y="190"/>
                      </a:lnTo>
                      <a:lnTo>
                        <a:pt x="289" y="188"/>
                      </a:lnTo>
                      <a:lnTo>
                        <a:pt x="296" y="186"/>
                      </a:lnTo>
                      <a:lnTo>
                        <a:pt x="300" y="184"/>
                      </a:lnTo>
                      <a:lnTo>
                        <a:pt x="304" y="184"/>
                      </a:lnTo>
                      <a:lnTo>
                        <a:pt x="305" y="185"/>
                      </a:lnTo>
                      <a:lnTo>
                        <a:pt x="308" y="185"/>
                      </a:lnTo>
                      <a:lnTo>
                        <a:pt x="311" y="185"/>
                      </a:lnTo>
                      <a:lnTo>
                        <a:pt x="314" y="185"/>
                      </a:lnTo>
                      <a:lnTo>
                        <a:pt x="317" y="183"/>
                      </a:lnTo>
                      <a:lnTo>
                        <a:pt x="323" y="180"/>
                      </a:lnTo>
                      <a:lnTo>
                        <a:pt x="328" y="176"/>
                      </a:lnTo>
                      <a:lnTo>
                        <a:pt x="334" y="171"/>
                      </a:lnTo>
                      <a:lnTo>
                        <a:pt x="340" y="163"/>
                      </a:lnTo>
                      <a:lnTo>
                        <a:pt x="343" y="158"/>
                      </a:lnTo>
                      <a:lnTo>
                        <a:pt x="345" y="154"/>
                      </a:lnTo>
                      <a:lnTo>
                        <a:pt x="344" y="150"/>
                      </a:lnTo>
                      <a:lnTo>
                        <a:pt x="343" y="146"/>
                      </a:lnTo>
                      <a:lnTo>
                        <a:pt x="341" y="141"/>
                      </a:lnTo>
                      <a:lnTo>
                        <a:pt x="340" y="135"/>
                      </a:lnTo>
                      <a:lnTo>
                        <a:pt x="341" y="129"/>
                      </a:lnTo>
                      <a:lnTo>
                        <a:pt x="343" y="124"/>
                      </a:lnTo>
                      <a:lnTo>
                        <a:pt x="347" y="116"/>
                      </a:lnTo>
                      <a:lnTo>
                        <a:pt x="355" y="106"/>
                      </a:lnTo>
                      <a:lnTo>
                        <a:pt x="364" y="98"/>
                      </a:lnTo>
                      <a:lnTo>
                        <a:pt x="370" y="94"/>
                      </a:lnTo>
                      <a:lnTo>
                        <a:pt x="379" y="90"/>
                      </a:lnTo>
                      <a:lnTo>
                        <a:pt x="390" y="85"/>
                      </a:lnTo>
                      <a:lnTo>
                        <a:pt x="403" y="79"/>
                      </a:lnTo>
                      <a:lnTo>
                        <a:pt x="412" y="76"/>
                      </a:lnTo>
                      <a:lnTo>
                        <a:pt x="418" y="73"/>
                      </a:lnTo>
                      <a:lnTo>
                        <a:pt x="437" y="68"/>
                      </a:lnTo>
                      <a:lnTo>
                        <a:pt x="453" y="64"/>
                      </a:lnTo>
                      <a:lnTo>
                        <a:pt x="462" y="62"/>
                      </a:lnTo>
                      <a:lnTo>
                        <a:pt x="468" y="62"/>
                      </a:lnTo>
                      <a:lnTo>
                        <a:pt x="476" y="62"/>
                      </a:lnTo>
                      <a:lnTo>
                        <a:pt x="493" y="64"/>
                      </a:lnTo>
                      <a:lnTo>
                        <a:pt x="509" y="67"/>
                      </a:lnTo>
                      <a:lnTo>
                        <a:pt x="521" y="69"/>
                      </a:lnTo>
                      <a:lnTo>
                        <a:pt x="534" y="69"/>
                      </a:lnTo>
                      <a:lnTo>
                        <a:pt x="551" y="66"/>
                      </a:lnTo>
                      <a:lnTo>
                        <a:pt x="563" y="63"/>
                      </a:lnTo>
                      <a:lnTo>
                        <a:pt x="574" y="59"/>
                      </a:lnTo>
                      <a:lnTo>
                        <a:pt x="583" y="54"/>
                      </a:lnTo>
                      <a:lnTo>
                        <a:pt x="597" y="46"/>
                      </a:lnTo>
                      <a:lnTo>
                        <a:pt x="605" y="40"/>
                      </a:lnTo>
                      <a:lnTo>
                        <a:pt x="621" y="34"/>
                      </a:lnTo>
                      <a:lnTo>
                        <a:pt x="635" y="28"/>
                      </a:lnTo>
                      <a:lnTo>
                        <a:pt x="654" y="18"/>
                      </a:lnTo>
                      <a:lnTo>
                        <a:pt x="672" y="8"/>
                      </a:lnTo>
                      <a:lnTo>
                        <a:pt x="677" y="5"/>
                      </a:lnTo>
                      <a:lnTo>
                        <a:pt x="682" y="8"/>
                      </a:lnTo>
                      <a:lnTo>
                        <a:pt x="695" y="11"/>
                      </a:lnTo>
                      <a:lnTo>
                        <a:pt x="710" y="11"/>
                      </a:lnTo>
                      <a:lnTo>
                        <a:pt x="722" y="9"/>
                      </a:lnTo>
                      <a:lnTo>
                        <a:pt x="735" y="8"/>
                      </a:lnTo>
                      <a:lnTo>
                        <a:pt x="748" y="5"/>
                      </a:lnTo>
                      <a:lnTo>
                        <a:pt x="759" y="5"/>
                      </a:lnTo>
                      <a:lnTo>
                        <a:pt x="767" y="6"/>
                      </a:lnTo>
                      <a:lnTo>
                        <a:pt x="775" y="6"/>
                      </a:lnTo>
                      <a:lnTo>
                        <a:pt x="783" y="4"/>
                      </a:lnTo>
                      <a:lnTo>
                        <a:pt x="790" y="2"/>
                      </a:lnTo>
                      <a:lnTo>
                        <a:pt x="795" y="0"/>
                      </a:lnTo>
                      <a:lnTo>
                        <a:pt x="800" y="3"/>
                      </a:lnTo>
                      <a:close/>
                    </a:path>
                  </a:pathLst>
                </a:custGeom>
                <a:solidFill>
                  <a:schemeClr val="accent5">
                    <a:lumMod val="5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highlight>
                      <a:srgbClr val="F0E7FF"/>
                    </a:highlight>
                  </a:endParaRPr>
                </a:p>
              </p:txBody>
            </p:sp>
            <p:sp>
              <p:nvSpPr>
                <p:cNvPr id="1031" name="Freeform 16">
                  <a:extLst>
                    <a:ext uri="{FF2B5EF4-FFF2-40B4-BE49-F238E27FC236}">
                      <a16:creationId xmlns:a16="http://schemas.microsoft.com/office/drawing/2014/main" id="{7CF18160-C226-6E25-66E3-A4B8EE14C10C}"/>
                    </a:ext>
                  </a:extLst>
                </p:cNvPr>
                <p:cNvSpPr>
                  <a:spLocks/>
                </p:cNvSpPr>
                <p:nvPr/>
              </p:nvSpPr>
              <p:spPr bwMode="auto">
                <a:xfrm>
                  <a:off x="2539" y="809"/>
                  <a:ext cx="2052" cy="1278"/>
                </a:xfrm>
                <a:custGeom>
                  <a:avLst/>
                  <a:gdLst>
                    <a:gd name="T0" fmla="*/ 5051 w 5653"/>
                    <a:gd name="T1" fmla="*/ 3338 h 3520"/>
                    <a:gd name="T2" fmla="*/ 4985 w 5653"/>
                    <a:gd name="T3" fmla="*/ 3375 h 3520"/>
                    <a:gd name="T4" fmla="*/ 4937 w 5653"/>
                    <a:gd name="T5" fmla="*/ 3398 h 3520"/>
                    <a:gd name="T6" fmla="*/ 4918 w 5653"/>
                    <a:gd name="T7" fmla="*/ 3433 h 3520"/>
                    <a:gd name="T8" fmla="*/ 4871 w 5653"/>
                    <a:gd name="T9" fmla="*/ 3464 h 3520"/>
                    <a:gd name="T10" fmla="*/ 4824 w 5653"/>
                    <a:gd name="T11" fmla="*/ 3425 h 3520"/>
                    <a:gd name="T12" fmla="*/ 4807 w 5653"/>
                    <a:gd name="T13" fmla="*/ 3489 h 3520"/>
                    <a:gd name="T14" fmla="*/ 4720 w 5653"/>
                    <a:gd name="T15" fmla="*/ 3491 h 3520"/>
                    <a:gd name="T16" fmla="*/ 4659 w 5653"/>
                    <a:gd name="T17" fmla="*/ 3471 h 3520"/>
                    <a:gd name="T18" fmla="*/ 4631 w 5653"/>
                    <a:gd name="T19" fmla="*/ 3494 h 3520"/>
                    <a:gd name="T20" fmla="*/ 4566 w 5653"/>
                    <a:gd name="T21" fmla="*/ 3460 h 3520"/>
                    <a:gd name="T22" fmla="*/ 4521 w 5653"/>
                    <a:gd name="T23" fmla="*/ 3503 h 3520"/>
                    <a:gd name="T24" fmla="*/ 4465 w 5653"/>
                    <a:gd name="T25" fmla="*/ 3437 h 3520"/>
                    <a:gd name="T26" fmla="*/ 4394 w 5653"/>
                    <a:gd name="T27" fmla="*/ 3394 h 3520"/>
                    <a:gd name="T28" fmla="*/ 4328 w 5653"/>
                    <a:gd name="T29" fmla="*/ 3313 h 3520"/>
                    <a:gd name="T30" fmla="*/ 4220 w 5653"/>
                    <a:gd name="T31" fmla="*/ 3177 h 3520"/>
                    <a:gd name="T32" fmla="*/ 3896 w 5653"/>
                    <a:gd name="T33" fmla="*/ 2990 h 3520"/>
                    <a:gd name="T34" fmla="*/ 3660 w 5653"/>
                    <a:gd name="T35" fmla="*/ 2656 h 3520"/>
                    <a:gd name="T36" fmla="*/ 3622 w 5653"/>
                    <a:gd name="T37" fmla="*/ 2526 h 3520"/>
                    <a:gd name="T38" fmla="*/ 3456 w 5653"/>
                    <a:gd name="T39" fmla="*/ 2569 h 3520"/>
                    <a:gd name="T40" fmla="*/ 3284 w 5653"/>
                    <a:gd name="T41" fmla="*/ 2518 h 3520"/>
                    <a:gd name="T42" fmla="*/ 3142 w 5653"/>
                    <a:gd name="T43" fmla="*/ 2619 h 3520"/>
                    <a:gd name="T44" fmla="*/ 3080 w 5653"/>
                    <a:gd name="T45" fmla="*/ 2543 h 3520"/>
                    <a:gd name="T46" fmla="*/ 3131 w 5653"/>
                    <a:gd name="T47" fmla="*/ 2423 h 3520"/>
                    <a:gd name="T48" fmla="*/ 3059 w 5653"/>
                    <a:gd name="T49" fmla="*/ 2416 h 3520"/>
                    <a:gd name="T50" fmla="*/ 2937 w 5653"/>
                    <a:gd name="T51" fmla="*/ 2398 h 3520"/>
                    <a:gd name="T52" fmla="*/ 2836 w 5653"/>
                    <a:gd name="T53" fmla="*/ 2323 h 3520"/>
                    <a:gd name="T54" fmla="*/ 2730 w 5653"/>
                    <a:gd name="T55" fmla="*/ 2139 h 3520"/>
                    <a:gd name="T56" fmla="*/ 2598 w 5653"/>
                    <a:gd name="T57" fmla="*/ 1981 h 3520"/>
                    <a:gd name="T58" fmla="*/ 2492 w 5653"/>
                    <a:gd name="T59" fmla="*/ 1917 h 3520"/>
                    <a:gd name="T60" fmla="*/ 2480 w 5653"/>
                    <a:gd name="T61" fmla="*/ 1829 h 3520"/>
                    <a:gd name="T62" fmla="*/ 2348 w 5653"/>
                    <a:gd name="T63" fmla="*/ 1881 h 3520"/>
                    <a:gd name="T64" fmla="*/ 2223 w 5653"/>
                    <a:gd name="T65" fmla="*/ 1929 h 3520"/>
                    <a:gd name="T66" fmla="*/ 2102 w 5653"/>
                    <a:gd name="T67" fmla="*/ 1991 h 3520"/>
                    <a:gd name="T68" fmla="*/ 2045 w 5653"/>
                    <a:gd name="T69" fmla="*/ 2025 h 3520"/>
                    <a:gd name="T70" fmla="*/ 1874 w 5653"/>
                    <a:gd name="T71" fmla="*/ 2037 h 3520"/>
                    <a:gd name="T72" fmla="*/ 1781 w 5653"/>
                    <a:gd name="T73" fmla="*/ 2092 h 3520"/>
                    <a:gd name="T74" fmla="*/ 1602 w 5653"/>
                    <a:gd name="T75" fmla="*/ 2186 h 3520"/>
                    <a:gd name="T76" fmla="*/ 1315 w 5653"/>
                    <a:gd name="T77" fmla="*/ 2220 h 3520"/>
                    <a:gd name="T78" fmla="*/ 931 w 5653"/>
                    <a:gd name="T79" fmla="*/ 1984 h 3520"/>
                    <a:gd name="T80" fmla="*/ 622 w 5653"/>
                    <a:gd name="T81" fmla="*/ 2140 h 3520"/>
                    <a:gd name="T82" fmla="*/ 425 w 5653"/>
                    <a:gd name="T83" fmla="*/ 2047 h 3520"/>
                    <a:gd name="T84" fmla="*/ 374 w 5653"/>
                    <a:gd name="T85" fmla="*/ 1856 h 3520"/>
                    <a:gd name="T86" fmla="*/ 147 w 5653"/>
                    <a:gd name="T87" fmla="*/ 1499 h 3520"/>
                    <a:gd name="T88" fmla="*/ 2678 w 5653"/>
                    <a:gd name="T89" fmla="*/ 0 h 3520"/>
                    <a:gd name="T90" fmla="*/ 3886 w 5653"/>
                    <a:gd name="T91" fmla="*/ 351 h 3520"/>
                    <a:gd name="T92" fmla="*/ 3840 w 5653"/>
                    <a:gd name="T93" fmla="*/ 778 h 3520"/>
                    <a:gd name="T94" fmla="*/ 4061 w 5653"/>
                    <a:gd name="T95" fmla="*/ 1225 h 3520"/>
                    <a:gd name="T96" fmla="*/ 4191 w 5653"/>
                    <a:gd name="T97" fmla="*/ 1387 h 3520"/>
                    <a:gd name="T98" fmla="*/ 4102 w 5653"/>
                    <a:gd name="T99" fmla="*/ 1574 h 3520"/>
                    <a:gd name="T100" fmla="*/ 4172 w 5653"/>
                    <a:gd name="T101" fmla="*/ 1743 h 3520"/>
                    <a:gd name="T102" fmla="*/ 4299 w 5653"/>
                    <a:gd name="T103" fmla="*/ 1885 h 3520"/>
                    <a:gd name="T104" fmla="*/ 4376 w 5653"/>
                    <a:gd name="T105" fmla="*/ 2053 h 3520"/>
                    <a:gd name="T106" fmla="*/ 4539 w 5653"/>
                    <a:gd name="T107" fmla="*/ 2173 h 3520"/>
                    <a:gd name="T108" fmla="*/ 4612 w 5653"/>
                    <a:gd name="T109" fmla="*/ 2329 h 3520"/>
                    <a:gd name="T110" fmla="*/ 5014 w 5653"/>
                    <a:gd name="T111" fmla="*/ 2432 h 3520"/>
                    <a:gd name="T112" fmla="*/ 5201 w 5653"/>
                    <a:gd name="T113" fmla="*/ 2658 h 3520"/>
                    <a:gd name="T114" fmla="*/ 5377 w 5653"/>
                    <a:gd name="T115" fmla="*/ 2776 h 3520"/>
                    <a:gd name="T116" fmla="*/ 5591 w 5653"/>
                    <a:gd name="T117" fmla="*/ 2819 h 3520"/>
                    <a:gd name="T118" fmla="*/ 5535 w 5653"/>
                    <a:gd name="T119" fmla="*/ 2863 h 3520"/>
                    <a:gd name="T120" fmla="*/ 5379 w 5653"/>
                    <a:gd name="T121" fmla="*/ 2925 h 3520"/>
                    <a:gd name="T122" fmla="*/ 5177 w 5653"/>
                    <a:gd name="T123" fmla="*/ 2849 h 3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53" h="3520">
                      <a:moveTo>
                        <a:pt x="5159" y="3319"/>
                      </a:moveTo>
                      <a:lnTo>
                        <a:pt x="5124" y="3329"/>
                      </a:lnTo>
                      <a:lnTo>
                        <a:pt x="5121" y="3330"/>
                      </a:lnTo>
                      <a:lnTo>
                        <a:pt x="5118" y="3331"/>
                      </a:lnTo>
                      <a:lnTo>
                        <a:pt x="5114" y="3331"/>
                      </a:lnTo>
                      <a:lnTo>
                        <a:pt x="5112" y="3330"/>
                      </a:lnTo>
                      <a:lnTo>
                        <a:pt x="5109" y="3330"/>
                      </a:lnTo>
                      <a:lnTo>
                        <a:pt x="5106" y="3332"/>
                      </a:lnTo>
                      <a:lnTo>
                        <a:pt x="5103" y="3333"/>
                      </a:lnTo>
                      <a:lnTo>
                        <a:pt x="5102" y="3333"/>
                      </a:lnTo>
                      <a:lnTo>
                        <a:pt x="5093" y="3333"/>
                      </a:lnTo>
                      <a:lnTo>
                        <a:pt x="5090" y="3333"/>
                      </a:lnTo>
                      <a:lnTo>
                        <a:pt x="5086" y="3332"/>
                      </a:lnTo>
                      <a:lnTo>
                        <a:pt x="5083" y="3331"/>
                      </a:lnTo>
                      <a:lnTo>
                        <a:pt x="5081" y="3331"/>
                      </a:lnTo>
                      <a:lnTo>
                        <a:pt x="5072" y="3332"/>
                      </a:lnTo>
                      <a:lnTo>
                        <a:pt x="5069" y="3334"/>
                      </a:lnTo>
                      <a:lnTo>
                        <a:pt x="5065" y="3336"/>
                      </a:lnTo>
                      <a:lnTo>
                        <a:pt x="5062" y="3335"/>
                      </a:lnTo>
                      <a:lnTo>
                        <a:pt x="5058" y="3333"/>
                      </a:lnTo>
                      <a:lnTo>
                        <a:pt x="5057" y="3332"/>
                      </a:lnTo>
                      <a:lnTo>
                        <a:pt x="5056" y="3334"/>
                      </a:lnTo>
                      <a:lnTo>
                        <a:pt x="5055" y="3336"/>
                      </a:lnTo>
                      <a:lnTo>
                        <a:pt x="5053" y="3337"/>
                      </a:lnTo>
                      <a:lnTo>
                        <a:pt x="5051" y="3338"/>
                      </a:lnTo>
                      <a:lnTo>
                        <a:pt x="5049" y="3339"/>
                      </a:lnTo>
                      <a:lnTo>
                        <a:pt x="5047" y="3339"/>
                      </a:lnTo>
                      <a:lnTo>
                        <a:pt x="5045" y="3339"/>
                      </a:lnTo>
                      <a:lnTo>
                        <a:pt x="5042" y="3340"/>
                      </a:lnTo>
                      <a:lnTo>
                        <a:pt x="5040" y="3341"/>
                      </a:lnTo>
                      <a:lnTo>
                        <a:pt x="5036" y="3347"/>
                      </a:lnTo>
                      <a:lnTo>
                        <a:pt x="5033" y="3347"/>
                      </a:lnTo>
                      <a:lnTo>
                        <a:pt x="5029" y="3350"/>
                      </a:lnTo>
                      <a:lnTo>
                        <a:pt x="5028" y="3352"/>
                      </a:lnTo>
                      <a:lnTo>
                        <a:pt x="5026" y="3353"/>
                      </a:lnTo>
                      <a:lnTo>
                        <a:pt x="5021" y="3354"/>
                      </a:lnTo>
                      <a:lnTo>
                        <a:pt x="5018" y="3361"/>
                      </a:lnTo>
                      <a:lnTo>
                        <a:pt x="5017" y="3364"/>
                      </a:lnTo>
                      <a:lnTo>
                        <a:pt x="5011" y="3366"/>
                      </a:lnTo>
                      <a:lnTo>
                        <a:pt x="5011" y="3371"/>
                      </a:lnTo>
                      <a:lnTo>
                        <a:pt x="5011" y="3373"/>
                      </a:lnTo>
                      <a:lnTo>
                        <a:pt x="5009" y="3375"/>
                      </a:lnTo>
                      <a:lnTo>
                        <a:pt x="5005" y="3376"/>
                      </a:lnTo>
                      <a:lnTo>
                        <a:pt x="4999" y="3378"/>
                      </a:lnTo>
                      <a:lnTo>
                        <a:pt x="4997" y="3382"/>
                      </a:lnTo>
                      <a:lnTo>
                        <a:pt x="4994" y="3382"/>
                      </a:lnTo>
                      <a:lnTo>
                        <a:pt x="4991" y="3381"/>
                      </a:lnTo>
                      <a:lnTo>
                        <a:pt x="4989" y="3378"/>
                      </a:lnTo>
                      <a:lnTo>
                        <a:pt x="4987" y="3376"/>
                      </a:lnTo>
                      <a:lnTo>
                        <a:pt x="4985" y="3375"/>
                      </a:lnTo>
                      <a:lnTo>
                        <a:pt x="4982" y="3376"/>
                      </a:lnTo>
                      <a:lnTo>
                        <a:pt x="4981" y="3378"/>
                      </a:lnTo>
                      <a:lnTo>
                        <a:pt x="4980" y="3380"/>
                      </a:lnTo>
                      <a:lnTo>
                        <a:pt x="4981" y="3381"/>
                      </a:lnTo>
                      <a:lnTo>
                        <a:pt x="4982" y="3385"/>
                      </a:lnTo>
                      <a:lnTo>
                        <a:pt x="4983" y="3388"/>
                      </a:lnTo>
                      <a:lnTo>
                        <a:pt x="4983" y="3390"/>
                      </a:lnTo>
                      <a:lnTo>
                        <a:pt x="4984" y="3396"/>
                      </a:lnTo>
                      <a:lnTo>
                        <a:pt x="4982" y="3402"/>
                      </a:lnTo>
                      <a:lnTo>
                        <a:pt x="4980" y="3405"/>
                      </a:lnTo>
                      <a:lnTo>
                        <a:pt x="4976" y="3406"/>
                      </a:lnTo>
                      <a:lnTo>
                        <a:pt x="4973" y="3407"/>
                      </a:lnTo>
                      <a:lnTo>
                        <a:pt x="4969" y="3409"/>
                      </a:lnTo>
                      <a:lnTo>
                        <a:pt x="4968" y="3410"/>
                      </a:lnTo>
                      <a:lnTo>
                        <a:pt x="4962" y="3412"/>
                      </a:lnTo>
                      <a:lnTo>
                        <a:pt x="4957" y="3412"/>
                      </a:lnTo>
                      <a:lnTo>
                        <a:pt x="4954" y="3412"/>
                      </a:lnTo>
                      <a:lnTo>
                        <a:pt x="4952" y="3411"/>
                      </a:lnTo>
                      <a:lnTo>
                        <a:pt x="4949" y="3409"/>
                      </a:lnTo>
                      <a:lnTo>
                        <a:pt x="4947" y="3408"/>
                      </a:lnTo>
                      <a:lnTo>
                        <a:pt x="4944" y="3407"/>
                      </a:lnTo>
                      <a:lnTo>
                        <a:pt x="4943" y="3402"/>
                      </a:lnTo>
                      <a:lnTo>
                        <a:pt x="4939" y="3401"/>
                      </a:lnTo>
                      <a:lnTo>
                        <a:pt x="4938" y="3400"/>
                      </a:lnTo>
                      <a:lnTo>
                        <a:pt x="4937" y="3398"/>
                      </a:lnTo>
                      <a:lnTo>
                        <a:pt x="4933" y="3399"/>
                      </a:lnTo>
                      <a:lnTo>
                        <a:pt x="4931" y="3400"/>
                      </a:lnTo>
                      <a:lnTo>
                        <a:pt x="4930" y="3400"/>
                      </a:lnTo>
                      <a:lnTo>
                        <a:pt x="4928" y="3398"/>
                      </a:lnTo>
                      <a:lnTo>
                        <a:pt x="4927" y="3396"/>
                      </a:lnTo>
                      <a:lnTo>
                        <a:pt x="4924" y="3396"/>
                      </a:lnTo>
                      <a:lnTo>
                        <a:pt x="4922" y="3398"/>
                      </a:lnTo>
                      <a:lnTo>
                        <a:pt x="4917" y="3399"/>
                      </a:lnTo>
                      <a:lnTo>
                        <a:pt x="4913" y="3401"/>
                      </a:lnTo>
                      <a:lnTo>
                        <a:pt x="4911" y="3402"/>
                      </a:lnTo>
                      <a:lnTo>
                        <a:pt x="4910" y="3403"/>
                      </a:lnTo>
                      <a:lnTo>
                        <a:pt x="4909" y="3405"/>
                      </a:lnTo>
                      <a:lnTo>
                        <a:pt x="4908" y="3406"/>
                      </a:lnTo>
                      <a:lnTo>
                        <a:pt x="4908" y="3408"/>
                      </a:lnTo>
                      <a:lnTo>
                        <a:pt x="4908" y="3409"/>
                      </a:lnTo>
                      <a:lnTo>
                        <a:pt x="4907" y="3411"/>
                      </a:lnTo>
                      <a:lnTo>
                        <a:pt x="4904" y="3411"/>
                      </a:lnTo>
                      <a:lnTo>
                        <a:pt x="4903" y="3415"/>
                      </a:lnTo>
                      <a:lnTo>
                        <a:pt x="4902" y="3418"/>
                      </a:lnTo>
                      <a:lnTo>
                        <a:pt x="4906" y="3424"/>
                      </a:lnTo>
                      <a:lnTo>
                        <a:pt x="4907" y="3427"/>
                      </a:lnTo>
                      <a:lnTo>
                        <a:pt x="4910" y="3428"/>
                      </a:lnTo>
                      <a:lnTo>
                        <a:pt x="4913" y="3428"/>
                      </a:lnTo>
                      <a:lnTo>
                        <a:pt x="4915" y="3429"/>
                      </a:lnTo>
                      <a:lnTo>
                        <a:pt x="4918" y="3433"/>
                      </a:lnTo>
                      <a:lnTo>
                        <a:pt x="4917" y="3440"/>
                      </a:lnTo>
                      <a:lnTo>
                        <a:pt x="4914" y="3444"/>
                      </a:lnTo>
                      <a:lnTo>
                        <a:pt x="4911" y="3444"/>
                      </a:lnTo>
                      <a:lnTo>
                        <a:pt x="4908" y="3446"/>
                      </a:lnTo>
                      <a:lnTo>
                        <a:pt x="4906" y="3446"/>
                      </a:lnTo>
                      <a:lnTo>
                        <a:pt x="4903" y="3447"/>
                      </a:lnTo>
                      <a:lnTo>
                        <a:pt x="4901" y="3447"/>
                      </a:lnTo>
                      <a:lnTo>
                        <a:pt x="4900" y="3449"/>
                      </a:lnTo>
                      <a:lnTo>
                        <a:pt x="4903" y="3451"/>
                      </a:lnTo>
                      <a:lnTo>
                        <a:pt x="4901" y="3453"/>
                      </a:lnTo>
                      <a:lnTo>
                        <a:pt x="4898" y="3453"/>
                      </a:lnTo>
                      <a:lnTo>
                        <a:pt x="4896" y="3453"/>
                      </a:lnTo>
                      <a:lnTo>
                        <a:pt x="4893" y="3453"/>
                      </a:lnTo>
                      <a:lnTo>
                        <a:pt x="4892" y="3453"/>
                      </a:lnTo>
                      <a:lnTo>
                        <a:pt x="4889" y="3456"/>
                      </a:lnTo>
                      <a:lnTo>
                        <a:pt x="4887" y="3457"/>
                      </a:lnTo>
                      <a:lnTo>
                        <a:pt x="4887" y="3458"/>
                      </a:lnTo>
                      <a:lnTo>
                        <a:pt x="4885" y="3459"/>
                      </a:lnTo>
                      <a:lnTo>
                        <a:pt x="4882" y="3459"/>
                      </a:lnTo>
                      <a:lnTo>
                        <a:pt x="4880" y="3459"/>
                      </a:lnTo>
                      <a:lnTo>
                        <a:pt x="4878" y="3459"/>
                      </a:lnTo>
                      <a:lnTo>
                        <a:pt x="4877" y="3461"/>
                      </a:lnTo>
                      <a:lnTo>
                        <a:pt x="4875" y="3463"/>
                      </a:lnTo>
                      <a:lnTo>
                        <a:pt x="4872" y="3464"/>
                      </a:lnTo>
                      <a:lnTo>
                        <a:pt x="4871" y="3464"/>
                      </a:lnTo>
                      <a:lnTo>
                        <a:pt x="4870" y="3465"/>
                      </a:lnTo>
                      <a:lnTo>
                        <a:pt x="4867" y="3465"/>
                      </a:lnTo>
                      <a:lnTo>
                        <a:pt x="4865" y="3464"/>
                      </a:lnTo>
                      <a:lnTo>
                        <a:pt x="4863" y="3461"/>
                      </a:lnTo>
                      <a:lnTo>
                        <a:pt x="4862" y="3462"/>
                      </a:lnTo>
                      <a:lnTo>
                        <a:pt x="4861" y="3464"/>
                      </a:lnTo>
                      <a:lnTo>
                        <a:pt x="4859" y="3465"/>
                      </a:lnTo>
                      <a:lnTo>
                        <a:pt x="4857" y="3465"/>
                      </a:lnTo>
                      <a:lnTo>
                        <a:pt x="4857" y="3461"/>
                      </a:lnTo>
                      <a:lnTo>
                        <a:pt x="4853" y="3462"/>
                      </a:lnTo>
                      <a:lnTo>
                        <a:pt x="4850" y="3459"/>
                      </a:lnTo>
                      <a:lnTo>
                        <a:pt x="4849" y="3456"/>
                      </a:lnTo>
                      <a:lnTo>
                        <a:pt x="4847" y="3457"/>
                      </a:lnTo>
                      <a:lnTo>
                        <a:pt x="4843" y="3454"/>
                      </a:lnTo>
                      <a:lnTo>
                        <a:pt x="4842" y="3451"/>
                      </a:lnTo>
                      <a:lnTo>
                        <a:pt x="4840" y="3448"/>
                      </a:lnTo>
                      <a:lnTo>
                        <a:pt x="4836" y="3445"/>
                      </a:lnTo>
                      <a:lnTo>
                        <a:pt x="4835" y="3442"/>
                      </a:lnTo>
                      <a:lnTo>
                        <a:pt x="4836" y="3439"/>
                      </a:lnTo>
                      <a:lnTo>
                        <a:pt x="4835" y="3436"/>
                      </a:lnTo>
                      <a:lnTo>
                        <a:pt x="4831" y="3432"/>
                      </a:lnTo>
                      <a:lnTo>
                        <a:pt x="4829" y="3430"/>
                      </a:lnTo>
                      <a:lnTo>
                        <a:pt x="4828" y="3429"/>
                      </a:lnTo>
                      <a:lnTo>
                        <a:pt x="4827" y="3427"/>
                      </a:lnTo>
                      <a:lnTo>
                        <a:pt x="4824" y="3425"/>
                      </a:lnTo>
                      <a:lnTo>
                        <a:pt x="4822" y="3424"/>
                      </a:lnTo>
                      <a:lnTo>
                        <a:pt x="4819" y="3424"/>
                      </a:lnTo>
                      <a:lnTo>
                        <a:pt x="4816" y="3426"/>
                      </a:lnTo>
                      <a:lnTo>
                        <a:pt x="4814" y="3427"/>
                      </a:lnTo>
                      <a:lnTo>
                        <a:pt x="4812" y="3430"/>
                      </a:lnTo>
                      <a:lnTo>
                        <a:pt x="4809" y="3428"/>
                      </a:lnTo>
                      <a:lnTo>
                        <a:pt x="4802" y="3429"/>
                      </a:lnTo>
                      <a:lnTo>
                        <a:pt x="4799" y="3430"/>
                      </a:lnTo>
                      <a:lnTo>
                        <a:pt x="4797" y="3433"/>
                      </a:lnTo>
                      <a:lnTo>
                        <a:pt x="4796" y="3436"/>
                      </a:lnTo>
                      <a:lnTo>
                        <a:pt x="4797" y="3437"/>
                      </a:lnTo>
                      <a:lnTo>
                        <a:pt x="4797" y="3441"/>
                      </a:lnTo>
                      <a:lnTo>
                        <a:pt x="4798" y="3447"/>
                      </a:lnTo>
                      <a:lnTo>
                        <a:pt x="4799" y="3450"/>
                      </a:lnTo>
                      <a:lnTo>
                        <a:pt x="4796" y="3453"/>
                      </a:lnTo>
                      <a:lnTo>
                        <a:pt x="4798" y="3455"/>
                      </a:lnTo>
                      <a:lnTo>
                        <a:pt x="4799" y="3457"/>
                      </a:lnTo>
                      <a:lnTo>
                        <a:pt x="4802" y="3459"/>
                      </a:lnTo>
                      <a:lnTo>
                        <a:pt x="4803" y="3462"/>
                      </a:lnTo>
                      <a:lnTo>
                        <a:pt x="4804" y="3464"/>
                      </a:lnTo>
                      <a:lnTo>
                        <a:pt x="4806" y="3467"/>
                      </a:lnTo>
                      <a:lnTo>
                        <a:pt x="4807" y="3469"/>
                      </a:lnTo>
                      <a:lnTo>
                        <a:pt x="4806" y="3476"/>
                      </a:lnTo>
                      <a:lnTo>
                        <a:pt x="4809" y="3482"/>
                      </a:lnTo>
                      <a:lnTo>
                        <a:pt x="4807" y="3489"/>
                      </a:lnTo>
                      <a:lnTo>
                        <a:pt x="4805" y="3493"/>
                      </a:lnTo>
                      <a:lnTo>
                        <a:pt x="4801" y="3497"/>
                      </a:lnTo>
                      <a:lnTo>
                        <a:pt x="4799" y="3500"/>
                      </a:lnTo>
                      <a:lnTo>
                        <a:pt x="4796" y="3502"/>
                      </a:lnTo>
                      <a:lnTo>
                        <a:pt x="4789" y="3504"/>
                      </a:lnTo>
                      <a:lnTo>
                        <a:pt x="4787" y="3501"/>
                      </a:lnTo>
                      <a:lnTo>
                        <a:pt x="4785" y="3499"/>
                      </a:lnTo>
                      <a:lnTo>
                        <a:pt x="4781" y="3497"/>
                      </a:lnTo>
                      <a:lnTo>
                        <a:pt x="4777" y="3497"/>
                      </a:lnTo>
                      <a:lnTo>
                        <a:pt x="4769" y="3494"/>
                      </a:lnTo>
                      <a:lnTo>
                        <a:pt x="4765" y="3490"/>
                      </a:lnTo>
                      <a:lnTo>
                        <a:pt x="4761" y="3489"/>
                      </a:lnTo>
                      <a:lnTo>
                        <a:pt x="4757" y="3487"/>
                      </a:lnTo>
                      <a:lnTo>
                        <a:pt x="4752" y="3484"/>
                      </a:lnTo>
                      <a:lnTo>
                        <a:pt x="4748" y="3483"/>
                      </a:lnTo>
                      <a:lnTo>
                        <a:pt x="4745" y="3482"/>
                      </a:lnTo>
                      <a:lnTo>
                        <a:pt x="4741" y="3481"/>
                      </a:lnTo>
                      <a:lnTo>
                        <a:pt x="4737" y="3481"/>
                      </a:lnTo>
                      <a:lnTo>
                        <a:pt x="4734" y="3483"/>
                      </a:lnTo>
                      <a:lnTo>
                        <a:pt x="4733" y="3485"/>
                      </a:lnTo>
                      <a:lnTo>
                        <a:pt x="4730" y="3485"/>
                      </a:lnTo>
                      <a:lnTo>
                        <a:pt x="4725" y="3486"/>
                      </a:lnTo>
                      <a:lnTo>
                        <a:pt x="4723" y="3487"/>
                      </a:lnTo>
                      <a:lnTo>
                        <a:pt x="4721" y="3489"/>
                      </a:lnTo>
                      <a:lnTo>
                        <a:pt x="4720" y="3491"/>
                      </a:lnTo>
                      <a:lnTo>
                        <a:pt x="4718" y="3494"/>
                      </a:lnTo>
                      <a:lnTo>
                        <a:pt x="4715" y="3495"/>
                      </a:lnTo>
                      <a:lnTo>
                        <a:pt x="4712" y="3493"/>
                      </a:lnTo>
                      <a:lnTo>
                        <a:pt x="4705" y="3495"/>
                      </a:lnTo>
                      <a:lnTo>
                        <a:pt x="4701" y="3494"/>
                      </a:lnTo>
                      <a:lnTo>
                        <a:pt x="4697" y="3496"/>
                      </a:lnTo>
                      <a:lnTo>
                        <a:pt x="4694" y="3497"/>
                      </a:lnTo>
                      <a:lnTo>
                        <a:pt x="4692" y="3499"/>
                      </a:lnTo>
                      <a:lnTo>
                        <a:pt x="4690" y="3500"/>
                      </a:lnTo>
                      <a:lnTo>
                        <a:pt x="4686" y="3500"/>
                      </a:lnTo>
                      <a:lnTo>
                        <a:pt x="4684" y="3500"/>
                      </a:lnTo>
                      <a:lnTo>
                        <a:pt x="4681" y="3497"/>
                      </a:lnTo>
                      <a:lnTo>
                        <a:pt x="4678" y="3498"/>
                      </a:lnTo>
                      <a:lnTo>
                        <a:pt x="4675" y="3498"/>
                      </a:lnTo>
                      <a:lnTo>
                        <a:pt x="4673" y="3498"/>
                      </a:lnTo>
                      <a:lnTo>
                        <a:pt x="4669" y="3498"/>
                      </a:lnTo>
                      <a:lnTo>
                        <a:pt x="4666" y="3495"/>
                      </a:lnTo>
                      <a:lnTo>
                        <a:pt x="4664" y="3493"/>
                      </a:lnTo>
                      <a:lnTo>
                        <a:pt x="4663" y="3489"/>
                      </a:lnTo>
                      <a:lnTo>
                        <a:pt x="4658" y="3487"/>
                      </a:lnTo>
                      <a:lnTo>
                        <a:pt x="4658" y="3485"/>
                      </a:lnTo>
                      <a:lnTo>
                        <a:pt x="4658" y="3482"/>
                      </a:lnTo>
                      <a:lnTo>
                        <a:pt x="4657" y="3481"/>
                      </a:lnTo>
                      <a:lnTo>
                        <a:pt x="4657" y="3480"/>
                      </a:lnTo>
                      <a:lnTo>
                        <a:pt x="4659" y="3471"/>
                      </a:lnTo>
                      <a:lnTo>
                        <a:pt x="4662" y="3469"/>
                      </a:lnTo>
                      <a:lnTo>
                        <a:pt x="4661" y="3465"/>
                      </a:lnTo>
                      <a:lnTo>
                        <a:pt x="4661" y="3463"/>
                      </a:lnTo>
                      <a:lnTo>
                        <a:pt x="4659" y="3461"/>
                      </a:lnTo>
                      <a:lnTo>
                        <a:pt x="4658" y="3460"/>
                      </a:lnTo>
                      <a:lnTo>
                        <a:pt x="4655" y="3459"/>
                      </a:lnTo>
                      <a:lnTo>
                        <a:pt x="4653" y="3460"/>
                      </a:lnTo>
                      <a:lnTo>
                        <a:pt x="4651" y="3462"/>
                      </a:lnTo>
                      <a:lnTo>
                        <a:pt x="4649" y="3463"/>
                      </a:lnTo>
                      <a:lnTo>
                        <a:pt x="4645" y="3465"/>
                      </a:lnTo>
                      <a:lnTo>
                        <a:pt x="4643" y="3463"/>
                      </a:lnTo>
                      <a:lnTo>
                        <a:pt x="4639" y="3465"/>
                      </a:lnTo>
                      <a:lnTo>
                        <a:pt x="4638" y="3465"/>
                      </a:lnTo>
                      <a:lnTo>
                        <a:pt x="4634" y="3463"/>
                      </a:lnTo>
                      <a:lnTo>
                        <a:pt x="4633" y="3465"/>
                      </a:lnTo>
                      <a:lnTo>
                        <a:pt x="4633" y="3467"/>
                      </a:lnTo>
                      <a:lnTo>
                        <a:pt x="4633" y="3469"/>
                      </a:lnTo>
                      <a:lnTo>
                        <a:pt x="4632" y="3473"/>
                      </a:lnTo>
                      <a:lnTo>
                        <a:pt x="4628" y="3479"/>
                      </a:lnTo>
                      <a:lnTo>
                        <a:pt x="4630" y="3482"/>
                      </a:lnTo>
                      <a:lnTo>
                        <a:pt x="4633" y="3485"/>
                      </a:lnTo>
                      <a:lnTo>
                        <a:pt x="4634" y="3488"/>
                      </a:lnTo>
                      <a:lnTo>
                        <a:pt x="4633" y="3490"/>
                      </a:lnTo>
                      <a:lnTo>
                        <a:pt x="4633" y="3492"/>
                      </a:lnTo>
                      <a:lnTo>
                        <a:pt x="4631" y="3494"/>
                      </a:lnTo>
                      <a:lnTo>
                        <a:pt x="4630" y="3495"/>
                      </a:lnTo>
                      <a:lnTo>
                        <a:pt x="4630" y="3498"/>
                      </a:lnTo>
                      <a:lnTo>
                        <a:pt x="4627" y="3499"/>
                      </a:lnTo>
                      <a:lnTo>
                        <a:pt x="4625" y="3500"/>
                      </a:lnTo>
                      <a:lnTo>
                        <a:pt x="4621" y="3502"/>
                      </a:lnTo>
                      <a:lnTo>
                        <a:pt x="4616" y="3502"/>
                      </a:lnTo>
                      <a:lnTo>
                        <a:pt x="4609" y="3503"/>
                      </a:lnTo>
                      <a:lnTo>
                        <a:pt x="4602" y="3504"/>
                      </a:lnTo>
                      <a:lnTo>
                        <a:pt x="4599" y="3503"/>
                      </a:lnTo>
                      <a:lnTo>
                        <a:pt x="4598" y="3500"/>
                      </a:lnTo>
                      <a:lnTo>
                        <a:pt x="4595" y="3499"/>
                      </a:lnTo>
                      <a:lnTo>
                        <a:pt x="4597" y="3495"/>
                      </a:lnTo>
                      <a:lnTo>
                        <a:pt x="4596" y="3490"/>
                      </a:lnTo>
                      <a:lnTo>
                        <a:pt x="4593" y="3486"/>
                      </a:lnTo>
                      <a:lnTo>
                        <a:pt x="4593" y="3483"/>
                      </a:lnTo>
                      <a:lnTo>
                        <a:pt x="4593" y="3480"/>
                      </a:lnTo>
                      <a:lnTo>
                        <a:pt x="4590" y="3473"/>
                      </a:lnTo>
                      <a:lnTo>
                        <a:pt x="4590" y="3469"/>
                      </a:lnTo>
                      <a:lnTo>
                        <a:pt x="4586" y="3464"/>
                      </a:lnTo>
                      <a:lnTo>
                        <a:pt x="4582" y="3463"/>
                      </a:lnTo>
                      <a:lnTo>
                        <a:pt x="4580" y="3462"/>
                      </a:lnTo>
                      <a:lnTo>
                        <a:pt x="4577" y="3462"/>
                      </a:lnTo>
                      <a:lnTo>
                        <a:pt x="4575" y="3460"/>
                      </a:lnTo>
                      <a:lnTo>
                        <a:pt x="4570" y="3460"/>
                      </a:lnTo>
                      <a:lnTo>
                        <a:pt x="4566" y="3460"/>
                      </a:lnTo>
                      <a:lnTo>
                        <a:pt x="4563" y="3462"/>
                      </a:lnTo>
                      <a:lnTo>
                        <a:pt x="4563" y="3465"/>
                      </a:lnTo>
                      <a:lnTo>
                        <a:pt x="4564" y="3467"/>
                      </a:lnTo>
                      <a:lnTo>
                        <a:pt x="4564" y="3469"/>
                      </a:lnTo>
                      <a:lnTo>
                        <a:pt x="4566" y="3471"/>
                      </a:lnTo>
                      <a:lnTo>
                        <a:pt x="4567" y="3474"/>
                      </a:lnTo>
                      <a:lnTo>
                        <a:pt x="4562" y="3477"/>
                      </a:lnTo>
                      <a:lnTo>
                        <a:pt x="4558" y="3479"/>
                      </a:lnTo>
                      <a:lnTo>
                        <a:pt x="4554" y="3477"/>
                      </a:lnTo>
                      <a:lnTo>
                        <a:pt x="4547" y="3477"/>
                      </a:lnTo>
                      <a:lnTo>
                        <a:pt x="4543" y="3477"/>
                      </a:lnTo>
                      <a:lnTo>
                        <a:pt x="4540" y="3479"/>
                      </a:lnTo>
                      <a:lnTo>
                        <a:pt x="4537" y="3479"/>
                      </a:lnTo>
                      <a:lnTo>
                        <a:pt x="4533" y="3479"/>
                      </a:lnTo>
                      <a:lnTo>
                        <a:pt x="4529" y="3481"/>
                      </a:lnTo>
                      <a:lnTo>
                        <a:pt x="4527" y="3485"/>
                      </a:lnTo>
                      <a:lnTo>
                        <a:pt x="4528" y="3487"/>
                      </a:lnTo>
                      <a:lnTo>
                        <a:pt x="4529" y="3491"/>
                      </a:lnTo>
                      <a:lnTo>
                        <a:pt x="4529" y="3493"/>
                      </a:lnTo>
                      <a:lnTo>
                        <a:pt x="4526" y="3495"/>
                      </a:lnTo>
                      <a:lnTo>
                        <a:pt x="4523" y="3493"/>
                      </a:lnTo>
                      <a:lnTo>
                        <a:pt x="4521" y="3494"/>
                      </a:lnTo>
                      <a:lnTo>
                        <a:pt x="4521" y="3497"/>
                      </a:lnTo>
                      <a:lnTo>
                        <a:pt x="4522" y="3499"/>
                      </a:lnTo>
                      <a:lnTo>
                        <a:pt x="4521" y="3503"/>
                      </a:lnTo>
                      <a:lnTo>
                        <a:pt x="4517" y="3505"/>
                      </a:lnTo>
                      <a:lnTo>
                        <a:pt x="4514" y="3506"/>
                      </a:lnTo>
                      <a:lnTo>
                        <a:pt x="4513" y="3511"/>
                      </a:lnTo>
                      <a:lnTo>
                        <a:pt x="4510" y="3513"/>
                      </a:lnTo>
                      <a:lnTo>
                        <a:pt x="4505" y="3518"/>
                      </a:lnTo>
                      <a:lnTo>
                        <a:pt x="4501" y="3520"/>
                      </a:lnTo>
                      <a:lnTo>
                        <a:pt x="4500" y="3517"/>
                      </a:lnTo>
                      <a:lnTo>
                        <a:pt x="4496" y="3514"/>
                      </a:lnTo>
                      <a:lnTo>
                        <a:pt x="4494" y="3511"/>
                      </a:lnTo>
                      <a:lnTo>
                        <a:pt x="4489" y="3510"/>
                      </a:lnTo>
                      <a:lnTo>
                        <a:pt x="4485" y="3508"/>
                      </a:lnTo>
                      <a:lnTo>
                        <a:pt x="4479" y="3502"/>
                      </a:lnTo>
                      <a:lnTo>
                        <a:pt x="4474" y="3493"/>
                      </a:lnTo>
                      <a:lnTo>
                        <a:pt x="4472" y="3488"/>
                      </a:lnTo>
                      <a:lnTo>
                        <a:pt x="4471" y="3484"/>
                      </a:lnTo>
                      <a:lnTo>
                        <a:pt x="4468" y="3481"/>
                      </a:lnTo>
                      <a:lnTo>
                        <a:pt x="4467" y="3474"/>
                      </a:lnTo>
                      <a:lnTo>
                        <a:pt x="4466" y="3469"/>
                      </a:lnTo>
                      <a:lnTo>
                        <a:pt x="4464" y="3461"/>
                      </a:lnTo>
                      <a:lnTo>
                        <a:pt x="4465" y="3451"/>
                      </a:lnTo>
                      <a:lnTo>
                        <a:pt x="4466" y="3448"/>
                      </a:lnTo>
                      <a:lnTo>
                        <a:pt x="4466" y="3446"/>
                      </a:lnTo>
                      <a:lnTo>
                        <a:pt x="4466" y="3443"/>
                      </a:lnTo>
                      <a:lnTo>
                        <a:pt x="4466" y="3438"/>
                      </a:lnTo>
                      <a:lnTo>
                        <a:pt x="4465" y="3437"/>
                      </a:lnTo>
                      <a:lnTo>
                        <a:pt x="4461" y="3433"/>
                      </a:lnTo>
                      <a:lnTo>
                        <a:pt x="4460" y="3425"/>
                      </a:lnTo>
                      <a:lnTo>
                        <a:pt x="4459" y="3422"/>
                      </a:lnTo>
                      <a:lnTo>
                        <a:pt x="4456" y="3420"/>
                      </a:lnTo>
                      <a:lnTo>
                        <a:pt x="4454" y="3419"/>
                      </a:lnTo>
                      <a:lnTo>
                        <a:pt x="4452" y="3418"/>
                      </a:lnTo>
                      <a:lnTo>
                        <a:pt x="4448" y="3414"/>
                      </a:lnTo>
                      <a:lnTo>
                        <a:pt x="4445" y="3414"/>
                      </a:lnTo>
                      <a:lnTo>
                        <a:pt x="4443" y="3414"/>
                      </a:lnTo>
                      <a:lnTo>
                        <a:pt x="4440" y="3414"/>
                      </a:lnTo>
                      <a:lnTo>
                        <a:pt x="4438" y="3413"/>
                      </a:lnTo>
                      <a:lnTo>
                        <a:pt x="4437" y="3412"/>
                      </a:lnTo>
                      <a:lnTo>
                        <a:pt x="4434" y="3412"/>
                      </a:lnTo>
                      <a:lnTo>
                        <a:pt x="4433" y="3411"/>
                      </a:lnTo>
                      <a:lnTo>
                        <a:pt x="4428" y="3407"/>
                      </a:lnTo>
                      <a:lnTo>
                        <a:pt x="4423" y="3406"/>
                      </a:lnTo>
                      <a:lnTo>
                        <a:pt x="4421" y="3406"/>
                      </a:lnTo>
                      <a:lnTo>
                        <a:pt x="4418" y="3404"/>
                      </a:lnTo>
                      <a:lnTo>
                        <a:pt x="4410" y="3402"/>
                      </a:lnTo>
                      <a:lnTo>
                        <a:pt x="4404" y="3401"/>
                      </a:lnTo>
                      <a:lnTo>
                        <a:pt x="4403" y="3399"/>
                      </a:lnTo>
                      <a:lnTo>
                        <a:pt x="4399" y="3398"/>
                      </a:lnTo>
                      <a:lnTo>
                        <a:pt x="4398" y="3396"/>
                      </a:lnTo>
                      <a:lnTo>
                        <a:pt x="4397" y="3395"/>
                      </a:lnTo>
                      <a:lnTo>
                        <a:pt x="4394" y="3394"/>
                      </a:lnTo>
                      <a:lnTo>
                        <a:pt x="4393" y="3393"/>
                      </a:lnTo>
                      <a:lnTo>
                        <a:pt x="4391" y="3392"/>
                      </a:lnTo>
                      <a:lnTo>
                        <a:pt x="4390" y="3392"/>
                      </a:lnTo>
                      <a:lnTo>
                        <a:pt x="4388" y="3392"/>
                      </a:lnTo>
                      <a:lnTo>
                        <a:pt x="4384" y="3391"/>
                      </a:lnTo>
                      <a:lnTo>
                        <a:pt x="4380" y="3389"/>
                      </a:lnTo>
                      <a:lnTo>
                        <a:pt x="4376" y="3387"/>
                      </a:lnTo>
                      <a:lnTo>
                        <a:pt x="4375" y="3386"/>
                      </a:lnTo>
                      <a:lnTo>
                        <a:pt x="4371" y="3383"/>
                      </a:lnTo>
                      <a:lnTo>
                        <a:pt x="4366" y="3382"/>
                      </a:lnTo>
                      <a:lnTo>
                        <a:pt x="4364" y="3381"/>
                      </a:lnTo>
                      <a:lnTo>
                        <a:pt x="4361" y="3379"/>
                      </a:lnTo>
                      <a:lnTo>
                        <a:pt x="4360" y="3377"/>
                      </a:lnTo>
                      <a:lnTo>
                        <a:pt x="4356" y="3375"/>
                      </a:lnTo>
                      <a:lnTo>
                        <a:pt x="4355" y="3372"/>
                      </a:lnTo>
                      <a:lnTo>
                        <a:pt x="4347" y="3359"/>
                      </a:lnTo>
                      <a:lnTo>
                        <a:pt x="4347" y="3357"/>
                      </a:lnTo>
                      <a:lnTo>
                        <a:pt x="4341" y="3352"/>
                      </a:lnTo>
                      <a:lnTo>
                        <a:pt x="4339" y="3350"/>
                      </a:lnTo>
                      <a:lnTo>
                        <a:pt x="4337" y="3348"/>
                      </a:lnTo>
                      <a:lnTo>
                        <a:pt x="4336" y="3347"/>
                      </a:lnTo>
                      <a:lnTo>
                        <a:pt x="4334" y="3339"/>
                      </a:lnTo>
                      <a:lnTo>
                        <a:pt x="4329" y="3324"/>
                      </a:lnTo>
                      <a:lnTo>
                        <a:pt x="4329" y="3318"/>
                      </a:lnTo>
                      <a:lnTo>
                        <a:pt x="4328" y="3313"/>
                      </a:lnTo>
                      <a:lnTo>
                        <a:pt x="4326" y="3309"/>
                      </a:lnTo>
                      <a:lnTo>
                        <a:pt x="4327" y="3304"/>
                      </a:lnTo>
                      <a:lnTo>
                        <a:pt x="4330" y="3299"/>
                      </a:lnTo>
                      <a:lnTo>
                        <a:pt x="4332" y="3296"/>
                      </a:lnTo>
                      <a:lnTo>
                        <a:pt x="4330" y="3293"/>
                      </a:lnTo>
                      <a:lnTo>
                        <a:pt x="4325" y="3285"/>
                      </a:lnTo>
                      <a:lnTo>
                        <a:pt x="4322" y="3277"/>
                      </a:lnTo>
                      <a:lnTo>
                        <a:pt x="4320" y="3275"/>
                      </a:lnTo>
                      <a:lnTo>
                        <a:pt x="4319" y="3273"/>
                      </a:lnTo>
                      <a:lnTo>
                        <a:pt x="4317" y="3271"/>
                      </a:lnTo>
                      <a:lnTo>
                        <a:pt x="4314" y="3270"/>
                      </a:lnTo>
                      <a:lnTo>
                        <a:pt x="4312" y="3270"/>
                      </a:lnTo>
                      <a:lnTo>
                        <a:pt x="4310" y="3269"/>
                      </a:lnTo>
                      <a:lnTo>
                        <a:pt x="4302" y="3265"/>
                      </a:lnTo>
                      <a:lnTo>
                        <a:pt x="4291" y="3263"/>
                      </a:lnTo>
                      <a:lnTo>
                        <a:pt x="4279" y="3260"/>
                      </a:lnTo>
                      <a:lnTo>
                        <a:pt x="4265" y="3258"/>
                      </a:lnTo>
                      <a:lnTo>
                        <a:pt x="4258" y="3257"/>
                      </a:lnTo>
                      <a:lnTo>
                        <a:pt x="4252" y="3256"/>
                      </a:lnTo>
                      <a:lnTo>
                        <a:pt x="4244" y="3252"/>
                      </a:lnTo>
                      <a:lnTo>
                        <a:pt x="4234" y="3216"/>
                      </a:lnTo>
                      <a:lnTo>
                        <a:pt x="4224" y="3184"/>
                      </a:lnTo>
                      <a:lnTo>
                        <a:pt x="4222" y="3179"/>
                      </a:lnTo>
                      <a:lnTo>
                        <a:pt x="4221" y="3178"/>
                      </a:lnTo>
                      <a:lnTo>
                        <a:pt x="4220" y="3177"/>
                      </a:lnTo>
                      <a:lnTo>
                        <a:pt x="4219" y="3176"/>
                      </a:lnTo>
                      <a:lnTo>
                        <a:pt x="4172" y="3159"/>
                      </a:lnTo>
                      <a:lnTo>
                        <a:pt x="4099" y="3133"/>
                      </a:lnTo>
                      <a:lnTo>
                        <a:pt x="4068" y="3121"/>
                      </a:lnTo>
                      <a:lnTo>
                        <a:pt x="3988" y="3091"/>
                      </a:lnTo>
                      <a:lnTo>
                        <a:pt x="3952" y="3089"/>
                      </a:lnTo>
                      <a:lnTo>
                        <a:pt x="3919" y="3036"/>
                      </a:lnTo>
                      <a:lnTo>
                        <a:pt x="3917" y="3032"/>
                      </a:lnTo>
                      <a:lnTo>
                        <a:pt x="3917" y="3030"/>
                      </a:lnTo>
                      <a:lnTo>
                        <a:pt x="3918" y="3028"/>
                      </a:lnTo>
                      <a:lnTo>
                        <a:pt x="3920" y="3027"/>
                      </a:lnTo>
                      <a:lnTo>
                        <a:pt x="3922" y="3025"/>
                      </a:lnTo>
                      <a:lnTo>
                        <a:pt x="3924" y="3023"/>
                      </a:lnTo>
                      <a:lnTo>
                        <a:pt x="3925" y="3021"/>
                      </a:lnTo>
                      <a:lnTo>
                        <a:pt x="3925" y="3019"/>
                      </a:lnTo>
                      <a:lnTo>
                        <a:pt x="3924" y="3017"/>
                      </a:lnTo>
                      <a:lnTo>
                        <a:pt x="3923" y="3014"/>
                      </a:lnTo>
                      <a:lnTo>
                        <a:pt x="3921" y="3011"/>
                      </a:lnTo>
                      <a:lnTo>
                        <a:pt x="3916" y="3002"/>
                      </a:lnTo>
                      <a:lnTo>
                        <a:pt x="3913" y="2997"/>
                      </a:lnTo>
                      <a:lnTo>
                        <a:pt x="3909" y="2995"/>
                      </a:lnTo>
                      <a:lnTo>
                        <a:pt x="3904" y="2993"/>
                      </a:lnTo>
                      <a:lnTo>
                        <a:pt x="3898" y="2993"/>
                      </a:lnTo>
                      <a:lnTo>
                        <a:pt x="3896" y="2992"/>
                      </a:lnTo>
                      <a:lnTo>
                        <a:pt x="3896" y="2990"/>
                      </a:lnTo>
                      <a:lnTo>
                        <a:pt x="3896" y="2988"/>
                      </a:lnTo>
                      <a:lnTo>
                        <a:pt x="3896" y="2981"/>
                      </a:lnTo>
                      <a:lnTo>
                        <a:pt x="3897" y="2976"/>
                      </a:lnTo>
                      <a:lnTo>
                        <a:pt x="3896" y="2972"/>
                      </a:lnTo>
                      <a:lnTo>
                        <a:pt x="3896" y="2969"/>
                      </a:lnTo>
                      <a:lnTo>
                        <a:pt x="3895" y="2968"/>
                      </a:lnTo>
                      <a:lnTo>
                        <a:pt x="3892" y="2966"/>
                      </a:lnTo>
                      <a:lnTo>
                        <a:pt x="3888" y="2963"/>
                      </a:lnTo>
                      <a:lnTo>
                        <a:pt x="3865" y="2948"/>
                      </a:lnTo>
                      <a:lnTo>
                        <a:pt x="3826" y="2921"/>
                      </a:lnTo>
                      <a:lnTo>
                        <a:pt x="3809" y="2910"/>
                      </a:lnTo>
                      <a:lnTo>
                        <a:pt x="3804" y="2905"/>
                      </a:lnTo>
                      <a:lnTo>
                        <a:pt x="3800" y="2898"/>
                      </a:lnTo>
                      <a:lnTo>
                        <a:pt x="3774" y="2857"/>
                      </a:lnTo>
                      <a:lnTo>
                        <a:pt x="3760" y="2836"/>
                      </a:lnTo>
                      <a:lnTo>
                        <a:pt x="3746" y="2812"/>
                      </a:lnTo>
                      <a:lnTo>
                        <a:pt x="3736" y="2795"/>
                      </a:lnTo>
                      <a:lnTo>
                        <a:pt x="3727" y="2773"/>
                      </a:lnTo>
                      <a:lnTo>
                        <a:pt x="3716" y="2742"/>
                      </a:lnTo>
                      <a:lnTo>
                        <a:pt x="3707" y="2720"/>
                      </a:lnTo>
                      <a:lnTo>
                        <a:pt x="3699" y="2697"/>
                      </a:lnTo>
                      <a:lnTo>
                        <a:pt x="3691" y="2668"/>
                      </a:lnTo>
                      <a:lnTo>
                        <a:pt x="3684" y="2649"/>
                      </a:lnTo>
                      <a:lnTo>
                        <a:pt x="3672" y="2652"/>
                      </a:lnTo>
                      <a:lnTo>
                        <a:pt x="3660" y="2656"/>
                      </a:lnTo>
                      <a:lnTo>
                        <a:pt x="3646" y="2660"/>
                      </a:lnTo>
                      <a:lnTo>
                        <a:pt x="3637" y="2661"/>
                      </a:lnTo>
                      <a:lnTo>
                        <a:pt x="3627" y="2663"/>
                      </a:lnTo>
                      <a:lnTo>
                        <a:pt x="3622" y="2662"/>
                      </a:lnTo>
                      <a:lnTo>
                        <a:pt x="3620" y="2658"/>
                      </a:lnTo>
                      <a:lnTo>
                        <a:pt x="3619" y="2654"/>
                      </a:lnTo>
                      <a:lnTo>
                        <a:pt x="3616" y="2647"/>
                      </a:lnTo>
                      <a:lnTo>
                        <a:pt x="3614" y="2641"/>
                      </a:lnTo>
                      <a:lnTo>
                        <a:pt x="3612" y="2637"/>
                      </a:lnTo>
                      <a:lnTo>
                        <a:pt x="3611" y="2633"/>
                      </a:lnTo>
                      <a:lnTo>
                        <a:pt x="3609" y="2630"/>
                      </a:lnTo>
                      <a:lnTo>
                        <a:pt x="3607" y="2625"/>
                      </a:lnTo>
                      <a:lnTo>
                        <a:pt x="3607" y="2621"/>
                      </a:lnTo>
                      <a:lnTo>
                        <a:pt x="3607" y="2616"/>
                      </a:lnTo>
                      <a:lnTo>
                        <a:pt x="3608" y="2613"/>
                      </a:lnTo>
                      <a:lnTo>
                        <a:pt x="3610" y="2609"/>
                      </a:lnTo>
                      <a:lnTo>
                        <a:pt x="3613" y="2603"/>
                      </a:lnTo>
                      <a:lnTo>
                        <a:pt x="3618" y="2596"/>
                      </a:lnTo>
                      <a:lnTo>
                        <a:pt x="3620" y="2586"/>
                      </a:lnTo>
                      <a:lnTo>
                        <a:pt x="3623" y="2575"/>
                      </a:lnTo>
                      <a:lnTo>
                        <a:pt x="3625" y="2565"/>
                      </a:lnTo>
                      <a:lnTo>
                        <a:pt x="3624" y="2558"/>
                      </a:lnTo>
                      <a:lnTo>
                        <a:pt x="3623" y="2547"/>
                      </a:lnTo>
                      <a:lnTo>
                        <a:pt x="3622" y="2534"/>
                      </a:lnTo>
                      <a:lnTo>
                        <a:pt x="3622" y="2526"/>
                      </a:lnTo>
                      <a:lnTo>
                        <a:pt x="3621" y="2520"/>
                      </a:lnTo>
                      <a:lnTo>
                        <a:pt x="3620" y="2516"/>
                      </a:lnTo>
                      <a:lnTo>
                        <a:pt x="3619" y="2513"/>
                      </a:lnTo>
                      <a:lnTo>
                        <a:pt x="3615" y="2509"/>
                      </a:lnTo>
                      <a:lnTo>
                        <a:pt x="3609" y="2507"/>
                      </a:lnTo>
                      <a:lnTo>
                        <a:pt x="3603" y="2506"/>
                      </a:lnTo>
                      <a:lnTo>
                        <a:pt x="3593" y="2506"/>
                      </a:lnTo>
                      <a:lnTo>
                        <a:pt x="3568" y="2509"/>
                      </a:lnTo>
                      <a:lnTo>
                        <a:pt x="3540" y="2513"/>
                      </a:lnTo>
                      <a:lnTo>
                        <a:pt x="3516" y="2517"/>
                      </a:lnTo>
                      <a:lnTo>
                        <a:pt x="3511" y="2518"/>
                      </a:lnTo>
                      <a:lnTo>
                        <a:pt x="3506" y="2520"/>
                      </a:lnTo>
                      <a:lnTo>
                        <a:pt x="3506" y="2524"/>
                      </a:lnTo>
                      <a:lnTo>
                        <a:pt x="3504" y="2524"/>
                      </a:lnTo>
                      <a:lnTo>
                        <a:pt x="3500" y="2526"/>
                      </a:lnTo>
                      <a:lnTo>
                        <a:pt x="3498" y="2527"/>
                      </a:lnTo>
                      <a:lnTo>
                        <a:pt x="3496" y="2531"/>
                      </a:lnTo>
                      <a:lnTo>
                        <a:pt x="3495" y="2536"/>
                      </a:lnTo>
                      <a:lnTo>
                        <a:pt x="3493" y="2541"/>
                      </a:lnTo>
                      <a:lnTo>
                        <a:pt x="3488" y="2547"/>
                      </a:lnTo>
                      <a:lnTo>
                        <a:pt x="3479" y="2557"/>
                      </a:lnTo>
                      <a:lnTo>
                        <a:pt x="3469" y="2568"/>
                      </a:lnTo>
                      <a:lnTo>
                        <a:pt x="3466" y="2570"/>
                      </a:lnTo>
                      <a:lnTo>
                        <a:pt x="3460" y="2570"/>
                      </a:lnTo>
                      <a:lnTo>
                        <a:pt x="3456" y="2569"/>
                      </a:lnTo>
                      <a:lnTo>
                        <a:pt x="3448" y="2567"/>
                      </a:lnTo>
                      <a:lnTo>
                        <a:pt x="3441" y="2564"/>
                      </a:lnTo>
                      <a:lnTo>
                        <a:pt x="3429" y="2562"/>
                      </a:lnTo>
                      <a:lnTo>
                        <a:pt x="3412" y="2564"/>
                      </a:lnTo>
                      <a:lnTo>
                        <a:pt x="3400" y="2569"/>
                      </a:lnTo>
                      <a:lnTo>
                        <a:pt x="3391" y="2570"/>
                      </a:lnTo>
                      <a:lnTo>
                        <a:pt x="3384" y="2568"/>
                      </a:lnTo>
                      <a:lnTo>
                        <a:pt x="3374" y="2565"/>
                      </a:lnTo>
                      <a:lnTo>
                        <a:pt x="3365" y="2561"/>
                      </a:lnTo>
                      <a:lnTo>
                        <a:pt x="3355" y="2553"/>
                      </a:lnTo>
                      <a:lnTo>
                        <a:pt x="3346" y="2540"/>
                      </a:lnTo>
                      <a:lnTo>
                        <a:pt x="3340" y="2534"/>
                      </a:lnTo>
                      <a:lnTo>
                        <a:pt x="3334" y="2533"/>
                      </a:lnTo>
                      <a:lnTo>
                        <a:pt x="3327" y="2533"/>
                      </a:lnTo>
                      <a:lnTo>
                        <a:pt x="3322" y="2533"/>
                      </a:lnTo>
                      <a:lnTo>
                        <a:pt x="3315" y="2533"/>
                      </a:lnTo>
                      <a:lnTo>
                        <a:pt x="3312" y="2531"/>
                      </a:lnTo>
                      <a:lnTo>
                        <a:pt x="3308" y="2528"/>
                      </a:lnTo>
                      <a:lnTo>
                        <a:pt x="3302" y="2527"/>
                      </a:lnTo>
                      <a:lnTo>
                        <a:pt x="3299" y="2526"/>
                      </a:lnTo>
                      <a:lnTo>
                        <a:pt x="3295" y="2525"/>
                      </a:lnTo>
                      <a:lnTo>
                        <a:pt x="3294" y="2523"/>
                      </a:lnTo>
                      <a:lnTo>
                        <a:pt x="3291" y="2519"/>
                      </a:lnTo>
                      <a:lnTo>
                        <a:pt x="3288" y="2518"/>
                      </a:lnTo>
                      <a:lnTo>
                        <a:pt x="3284" y="2518"/>
                      </a:lnTo>
                      <a:lnTo>
                        <a:pt x="3277" y="2518"/>
                      </a:lnTo>
                      <a:lnTo>
                        <a:pt x="3265" y="2518"/>
                      </a:lnTo>
                      <a:lnTo>
                        <a:pt x="3249" y="2517"/>
                      </a:lnTo>
                      <a:lnTo>
                        <a:pt x="3232" y="2515"/>
                      </a:lnTo>
                      <a:lnTo>
                        <a:pt x="3217" y="2511"/>
                      </a:lnTo>
                      <a:lnTo>
                        <a:pt x="3212" y="2510"/>
                      </a:lnTo>
                      <a:lnTo>
                        <a:pt x="3206" y="2512"/>
                      </a:lnTo>
                      <a:lnTo>
                        <a:pt x="3200" y="2517"/>
                      </a:lnTo>
                      <a:lnTo>
                        <a:pt x="3195" y="2523"/>
                      </a:lnTo>
                      <a:lnTo>
                        <a:pt x="3191" y="2530"/>
                      </a:lnTo>
                      <a:lnTo>
                        <a:pt x="3190" y="2539"/>
                      </a:lnTo>
                      <a:lnTo>
                        <a:pt x="3189" y="2550"/>
                      </a:lnTo>
                      <a:lnTo>
                        <a:pt x="3185" y="2559"/>
                      </a:lnTo>
                      <a:lnTo>
                        <a:pt x="3181" y="2566"/>
                      </a:lnTo>
                      <a:lnTo>
                        <a:pt x="3177" y="2575"/>
                      </a:lnTo>
                      <a:lnTo>
                        <a:pt x="3173" y="2580"/>
                      </a:lnTo>
                      <a:lnTo>
                        <a:pt x="3172" y="2587"/>
                      </a:lnTo>
                      <a:lnTo>
                        <a:pt x="3170" y="2592"/>
                      </a:lnTo>
                      <a:lnTo>
                        <a:pt x="3167" y="2598"/>
                      </a:lnTo>
                      <a:lnTo>
                        <a:pt x="3161" y="2603"/>
                      </a:lnTo>
                      <a:lnTo>
                        <a:pt x="3153" y="2606"/>
                      </a:lnTo>
                      <a:lnTo>
                        <a:pt x="3148" y="2609"/>
                      </a:lnTo>
                      <a:lnTo>
                        <a:pt x="3145" y="2614"/>
                      </a:lnTo>
                      <a:lnTo>
                        <a:pt x="3143" y="2618"/>
                      </a:lnTo>
                      <a:lnTo>
                        <a:pt x="3142" y="2619"/>
                      </a:lnTo>
                      <a:lnTo>
                        <a:pt x="3140" y="2621"/>
                      </a:lnTo>
                      <a:lnTo>
                        <a:pt x="3129" y="2623"/>
                      </a:lnTo>
                      <a:lnTo>
                        <a:pt x="3121" y="2622"/>
                      </a:lnTo>
                      <a:lnTo>
                        <a:pt x="3115" y="2618"/>
                      </a:lnTo>
                      <a:lnTo>
                        <a:pt x="3106" y="2611"/>
                      </a:lnTo>
                      <a:lnTo>
                        <a:pt x="3103" y="2609"/>
                      </a:lnTo>
                      <a:lnTo>
                        <a:pt x="3101" y="2606"/>
                      </a:lnTo>
                      <a:lnTo>
                        <a:pt x="3100" y="2602"/>
                      </a:lnTo>
                      <a:lnTo>
                        <a:pt x="3099" y="2599"/>
                      </a:lnTo>
                      <a:lnTo>
                        <a:pt x="3097" y="2594"/>
                      </a:lnTo>
                      <a:lnTo>
                        <a:pt x="3096" y="2592"/>
                      </a:lnTo>
                      <a:lnTo>
                        <a:pt x="3094" y="2589"/>
                      </a:lnTo>
                      <a:lnTo>
                        <a:pt x="3093" y="2587"/>
                      </a:lnTo>
                      <a:lnTo>
                        <a:pt x="3091" y="2584"/>
                      </a:lnTo>
                      <a:lnTo>
                        <a:pt x="3088" y="2579"/>
                      </a:lnTo>
                      <a:lnTo>
                        <a:pt x="3083" y="2573"/>
                      </a:lnTo>
                      <a:lnTo>
                        <a:pt x="3081" y="2570"/>
                      </a:lnTo>
                      <a:lnTo>
                        <a:pt x="3081" y="2567"/>
                      </a:lnTo>
                      <a:lnTo>
                        <a:pt x="3082" y="2563"/>
                      </a:lnTo>
                      <a:lnTo>
                        <a:pt x="3082" y="2561"/>
                      </a:lnTo>
                      <a:lnTo>
                        <a:pt x="3081" y="2557"/>
                      </a:lnTo>
                      <a:lnTo>
                        <a:pt x="3081" y="2555"/>
                      </a:lnTo>
                      <a:lnTo>
                        <a:pt x="3082" y="2550"/>
                      </a:lnTo>
                      <a:lnTo>
                        <a:pt x="3081" y="2547"/>
                      </a:lnTo>
                      <a:lnTo>
                        <a:pt x="3080" y="2543"/>
                      </a:lnTo>
                      <a:lnTo>
                        <a:pt x="3082" y="2538"/>
                      </a:lnTo>
                      <a:lnTo>
                        <a:pt x="3086" y="2534"/>
                      </a:lnTo>
                      <a:lnTo>
                        <a:pt x="3095" y="2532"/>
                      </a:lnTo>
                      <a:lnTo>
                        <a:pt x="3100" y="2528"/>
                      </a:lnTo>
                      <a:lnTo>
                        <a:pt x="3105" y="2521"/>
                      </a:lnTo>
                      <a:lnTo>
                        <a:pt x="3110" y="2509"/>
                      </a:lnTo>
                      <a:lnTo>
                        <a:pt x="3115" y="2501"/>
                      </a:lnTo>
                      <a:lnTo>
                        <a:pt x="3122" y="2490"/>
                      </a:lnTo>
                      <a:lnTo>
                        <a:pt x="3124" y="2479"/>
                      </a:lnTo>
                      <a:lnTo>
                        <a:pt x="3125" y="2476"/>
                      </a:lnTo>
                      <a:lnTo>
                        <a:pt x="3129" y="2473"/>
                      </a:lnTo>
                      <a:lnTo>
                        <a:pt x="3132" y="2470"/>
                      </a:lnTo>
                      <a:lnTo>
                        <a:pt x="3132" y="2467"/>
                      </a:lnTo>
                      <a:lnTo>
                        <a:pt x="3135" y="2464"/>
                      </a:lnTo>
                      <a:lnTo>
                        <a:pt x="3132" y="2461"/>
                      </a:lnTo>
                      <a:lnTo>
                        <a:pt x="3134" y="2456"/>
                      </a:lnTo>
                      <a:lnTo>
                        <a:pt x="3132" y="2452"/>
                      </a:lnTo>
                      <a:lnTo>
                        <a:pt x="3132" y="2450"/>
                      </a:lnTo>
                      <a:lnTo>
                        <a:pt x="3132" y="2446"/>
                      </a:lnTo>
                      <a:lnTo>
                        <a:pt x="3128" y="2442"/>
                      </a:lnTo>
                      <a:lnTo>
                        <a:pt x="3127" y="2440"/>
                      </a:lnTo>
                      <a:lnTo>
                        <a:pt x="3125" y="2437"/>
                      </a:lnTo>
                      <a:lnTo>
                        <a:pt x="3122" y="2431"/>
                      </a:lnTo>
                      <a:lnTo>
                        <a:pt x="3128" y="2426"/>
                      </a:lnTo>
                      <a:lnTo>
                        <a:pt x="3131" y="2423"/>
                      </a:lnTo>
                      <a:lnTo>
                        <a:pt x="3132" y="2422"/>
                      </a:lnTo>
                      <a:lnTo>
                        <a:pt x="3133" y="2420"/>
                      </a:lnTo>
                      <a:lnTo>
                        <a:pt x="3133" y="2417"/>
                      </a:lnTo>
                      <a:lnTo>
                        <a:pt x="3134" y="2414"/>
                      </a:lnTo>
                      <a:lnTo>
                        <a:pt x="3136" y="2411"/>
                      </a:lnTo>
                      <a:lnTo>
                        <a:pt x="3139" y="2407"/>
                      </a:lnTo>
                      <a:lnTo>
                        <a:pt x="3141" y="2405"/>
                      </a:lnTo>
                      <a:lnTo>
                        <a:pt x="3142" y="2402"/>
                      </a:lnTo>
                      <a:lnTo>
                        <a:pt x="3144" y="2400"/>
                      </a:lnTo>
                      <a:lnTo>
                        <a:pt x="3144" y="2395"/>
                      </a:lnTo>
                      <a:lnTo>
                        <a:pt x="3144" y="2391"/>
                      </a:lnTo>
                      <a:lnTo>
                        <a:pt x="3142" y="2389"/>
                      </a:lnTo>
                      <a:lnTo>
                        <a:pt x="3141" y="2387"/>
                      </a:lnTo>
                      <a:lnTo>
                        <a:pt x="3138" y="2385"/>
                      </a:lnTo>
                      <a:lnTo>
                        <a:pt x="3131" y="2387"/>
                      </a:lnTo>
                      <a:lnTo>
                        <a:pt x="3123" y="2391"/>
                      </a:lnTo>
                      <a:lnTo>
                        <a:pt x="3113" y="2393"/>
                      </a:lnTo>
                      <a:lnTo>
                        <a:pt x="3101" y="2396"/>
                      </a:lnTo>
                      <a:lnTo>
                        <a:pt x="3085" y="2401"/>
                      </a:lnTo>
                      <a:lnTo>
                        <a:pt x="3074" y="2405"/>
                      </a:lnTo>
                      <a:lnTo>
                        <a:pt x="3073" y="2406"/>
                      </a:lnTo>
                      <a:lnTo>
                        <a:pt x="3069" y="2407"/>
                      </a:lnTo>
                      <a:lnTo>
                        <a:pt x="3064" y="2410"/>
                      </a:lnTo>
                      <a:lnTo>
                        <a:pt x="3062" y="2414"/>
                      </a:lnTo>
                      <a:lnTo>
                        <a:pt x="3059" y="2416"/>
                      </a:lnTo>
                      <a:lnTo>
                        <a:pt x="3050" y="2428"/>
                      </a:lnTo>
                      <a:lnTo>
                        <a:pt x="3048" y="2429"/>
                      </a:lnTo>
                      <a:lnTo>
                        <a:pt x="3044" y="2430"/>
                      </a:lnTo>
                      <a:lnTo>
                        <a:pt x="3040" y="2428"/>
                      </a:lnTo>
                      <a:lnTo>
                        <a:pt x="3036" y="2425"/>
                      </a:lnTo>
                      <a:lnTo>
                        <a:pt x="3032" y="2420"/>
                      </a:lnTo>
                      <a:lnTo>
                        <a:pt x="3029" y="2415"/>
                      </a:lnTo>
                      <a:lnTo>
                        <a:pt x="3026" y="2413"/>
                      </a:lnTo>
                      <a:lnTo>
                        <a:pt x="3019" y="2412"/>
                      </a:lnTo>
                      <a:lnTo>
                        <a:pt x="3013" y="2410"/>
                      </a:lnTo>
                      <a:lnTo>
                        <a:pt x="3012" y="2410"/>
                      </a:lnTo>
                      <a:lnTo>
                        <a:pt x="3006" y="2404"/>
                      </a:lnTo>
                      <a:lnTo>
                        <a:pt x="3004" y="2402"/>
                      </a:lnTo>
                      <a:lnTo>
                        <a:pt x="2981" y="2403"/>
                      </a:lnTo>
                      <a:lnTo>
                        <a:pt x="2978" y="2403"/>
                      </a:lnTo>
                      <a:lnTo>
                        <a:pt x="2975" y="2401"/>
                      </a:lnTo>
                      <a:lnTo>
                        <a:pt x="2972" y="2396"/>
                      </a:lnTo>
                      <a:lnTo>
                        <a:pt x="2969" y="2393"/>
                      </a:lnTo>
                      <a:lnTo>
                        <a:pt x="2966" y="2391"/>
                      </a:lnTo>
                      <a:lnTo>
                        <a:pt x="2957" y="2389"/>
                      </a:lnTo>
                      <a:lnTo>
                        <a:pt x="2952" y="2390"/>
                      </a:lnTo>
                      <a:lnTo>
                        <a:pt x="2948" y="2393"/>
                      </a:lnTo>
                      <a:lnTo>
                        <a:pt x="2944" y="2394"/>
                      </a:lnTo>
                      <a:lnTo>
                        <a:pt x="2939" y="2397"/>
                      </a:lnTo>
                      <a:lnTo>
                        <a:pt x="2937" y="2398"/>
                      </a:lnTo>
                      <a:lnTo>
                        <a:pt x="2931" y="2404"/>
                      </a:lnTo>
                      <a:lnTo>
                        <a:pt x="2930" y="2404"/>
                      </a:lnTo>
                      <a:lnTo>
                        <a:pt x="2927" y="2405"/>
                      </a:lnTo>
                      <a:lnTo>
                        <a:pt x="2922" y="2406"/>
                      </a:lnTo>
                      <a:lnTo>
                        <a:pt x="2919" y="2406"/>
                      </a:lnTo>
                      <a:lnTo>
                        <a:pt x="2910" y="2402"/>
                      </a:lnTo>
                      <a:lnTo>
                        <a:pt x="2907" y="2401"/>
                      </a:lnTo>
                      <a:lnTo>
                        <a:pt x="2905" y="2401"/>
                      </a:lnTo>
                      <a:lnTo>
                        <a:pt x="2902" y="2403"/>
                      </a:lnTo>
                      <a:lnTo>
                        <a:pt x="2902" y="2405"/>
                      </a:lnTo>
                      <a:lnTo>
                        <a:pt x="2902" y="2410"/>
                      </a:lnTo>
                      <a:lnTo>
                        <a:pt x="2903" y="2411"/>
                      </a:lnTo>
                      <a:lnTo>
                        <a:pt x="2904" y="2413"/>
                      </a:lnTo>
                      <a:lnTo>
                        <a:pt x="2902" y="2414"/>
                      </a:lnTo>
                      <a:lnTo>
                        <a:pt x="2884" y="2407"/>
                      </a:lnTo>
                      <a:lnTo>
                        <a:pt x="2882" y="2407"/>
                      </a:lnTo>
                      <a:lnTo>
                        <a:pt x="2877" y="2404"/>
                      </a:lnTo>
                      <a:lnTo>
                        <a:pt x="2873" y="2401"/>
                      </a:lnTo>
                      <a:lnTo>
                        <a:pt x="2869" y="2396"/>
                      </a:lnTo>
                      <a:lnTo>
                        <a:pt x="2861" y="2384"/>
                      </a:lnTo>
                      <a:lnTo>
                        <a:pt x="2857" y="2382"/>
                      </a:lnTo>
                      <a:lnTo>
                        <a:pt x="2854" y="2376"/>
                      </a:lnTo>
                      <a:lnTo>
                        <a:pt x="2850" y="2365"/>
                      </a:lnTo>
                      <a:lnTo>
                        <a:pt x="2840" y="2341"/>
                      </a:lnTo>
                      <a:lnTo>
                        <a:pt x="2836" y="2323"/>
                      </a:lnTo>
                      <a:lnTo>
                        <a:pt x="2826" y="2306"/>
                      </a:lnTo>
                      <a:lnTo>
                        <a:pt x="2818" y="2295"/>
                      </a:lnTo>
                      <a:lnTo>
                        <a:pt x="2808" y="2288"/>
                      </a:lnTo>
                      <a:lnTo>
                        <a:pt x="2800" y="2284"/>
                      </a:lnTo>
                      <a:lnTo>
                        <a:pt x="2796" y="2281"/>
                      </a:lnTo>
                      <a:lnTo>
                        <a:pt x="2791" y="2274"/>
                      </a:lnTo>
                      <a:lnTo>
                        <a:pt x="2782" y="2264"/>
                      </a:lnTo>
                      <a:lnTo>
                        <a:pt x="2770" y="2254"/>
                      </a:lnTo>
                      <a:lnTo>
                        <a:pt x="2767" y="2252"/>
                      </a:lnTo>
                      <a:lnTo>
                        <a:pt x="2754" y="2243"/>
                      </a:lnTo>
                      <a:lnTo>
                        <a:pt x="2737" y="2229"/>
                      </a:lnTo>
                      <a:lnTo>
                        <a:pt x="2730" y="2225"/>
                      </a:lnTo>
                      <a:lnTo>
                        <a:pt x="2728" y="2221"/>
                      </a:lnTo>
                      <a:lnTo>
                        <a:pt x="2728" y="2218"/>
                      </a:lnTo>
                      <a:lnTo>
                        <a:pt x="2730" y="2212"/>
                      </a:lnTo>
                      <a:lnTo>
                        <a:pt x="2731" y="2205"/>
                      </a:lnTo>
                      <a:lnTo>
                        <a:pt x="2728" y="2200"/>
                      </a:lnTo>
                      <a:lnTo>
                        <a:pt x="2723" y="2191"/>
                      </a:lnTo>
                      <a:lnTo>
                        <a:pt x="2719" y="2176"/>
                      </a:lnTo>
                      <a:lnTo>
                        <a:pt x="2717" y="2167"/>
                      </a:lnTo>
                      <a:lnTo>
                        <a:pt x="2718" y="2161"/>
                      </a:lnTo>
                      <a:lnTo>
                        <a:pt x="2719" y="2157"/>
                      </a:lnTo>
                      <a:lnTo>
                        <a:pt x="2720" y="2155"/>
                      </a:lnTo>
                      <a:lnTo>
                        <a:pt x="2724" y="2150"/>
                      </a:lnTo>
                      <a:lnTo>
                        <a:pt x="2730" y="2139"/>
                      </a:lnTo>
                      <a:lnTo>
                        <a:pt x="2730" y="2134"/>
                      </a:lnTo>
                      <a:lnTo>
                        <a:pt x="2734" y="2128"/>
                      </a:lnTo>
                      <a:lnTo>
                        <a:pt x="2739" y="2124"/>
                      </a:lnTo>
                      <a:lnTo>
                        <a:pt x="2742" y="2118"/>
                      </a:lnTo>
                      <a:lnTo>
                        <a:pt x="2740" y="2118"/>
                      </a:lnTo>
                      <a:lnTo>
                        <a:pt x="2737" y="2117"/>
                      </a:lnTo>
                      <a:lnTo>
                        <a:pt x="2732" y="2114"/>
                      </a:lnTo>
                      <a:lnTo>
                        <a:pt x="2729" y="2114"/>
                      </a:lnTo>
                      <a:lnTo>
                        <a:pt x="2721" y="2115"/>
                      </a:lnTo>
                      <a:lnTo>
                        <a:pt x="2716" y="2113"/>
                      </a:lnTo>
                      <a:lnTo>
                        <a:pt x="2711" y="2108"/>
                      </a:lnTo>
                      <a:lnTo>
                        <a:pt x="2707" y="2101"/>
                      </a:lnTo>
                      <a:lnTo>
                        <a:pt x="2706" y="2093"/>
                      </a:lnTo>
                      <a:lnTo>
                        <a:pt x="2705" y="2081"/>
                      </a:lnTo>
                      <a:lnTo>
                        <a:pt x="2703" y="2064"/>
                      </a:lnTo>
                      <a:lnTo>
                        <a:pt x="2701" y="2052"/>
                      </a:lnTo>
                      <a:lnTo>
                        <a:pt x="2698" y="2043"/>
                      </a:lnTo>
                      <a:lnTo>
                        <a:pt x="2692" y="2033"/>
                      </a:lnTo>
                      <a:lnTo>
                        <a:pt x="2683" y="2020"/>
                      </a:lnTo>
                      <a:lnTo>
                        <a:pt x="2676" y="2013"/>
                      </a:lnTo>
                      <a:lnTo>
                        <a:pt x="2668" y="2009"/>
                      </a:lnTo>
                      <a:lnTo>
                        <a:pt x="2649" y="2001"/>
                      </a:lnTo>
                      <a:lnTo>
                        <a:pt x="2636" y="1994"/>
                      </a:lnTo>
                      <a:lnTo>
                        <a:pt x="2613" y="1986"/>
                      </a:lnTo>
                      <a:lnTo>
                        <a:pt x="2598" y="1981"/>
                      </a:lnTo>
                      <a:lnTo>
                        <a:pt x="2593" y="1977"/>
                      </a:lnTo>
                      <a:lnTo>
                        <a:pt x="2592" y="1972"/>
                      </a:lnTo>
                      <a:lnTo>
                        <a:pt x="2592" y="1967"/>
                      </a:lnTo>
                      <a:lnTo>
                        <a:pt x="2592" y="1960"/>
                      </a:lnTo>
                      <a:lnTo>
                        <a:pt x="2590" y="1954"/>
                      </a:lnTo>
                      <a:lnTo>
                        <a:pt x="2584" y="1948"/>
                      </a:lnTo>
                      <a:lnTo>
                        <a:pt x="2580" y="1943"/>
                      </a:lnTo>
                      <a:lnTo>
                        <a:pt x="2576" y="1937"/>
                      </a:lnTo>
                      <a:lnTo>
                        <a:pt x="2568" y="1931"/>
                      </a:lnTo>
                      <a:lnTo>
                        <a:pt x="2561" y="1926"/>
                      </a:lnTo>
                      <a:lnTo>
                        <a:pt x="2552" y="1922"/>
                      </a:lnTo>
                      <a:lnTo>
                        <a:pt x="2545" y="1922"/>
                      </a:lnTo>
                      <a:lnTo>
                        <a:pt x="2539" y="1923"/>
                      </a:lnTo>
                      <a:lnTo>
                        <a:pt x="2535" y="1927"/>
                      </a:lnTo>
                      <a:lnTo>
                        <a:pt x="2533" y="1928"/>
                      </a:lnTo>
                      <a:lnTo>
                        <a:pt x="2530" y="1930"/>
                      </a:lnTo>
                      <a:lnTo>
                        <a:pt x="2527" y="1930"/>
                      </a:lnTo>
                      <a:lnTo>
                        <a:pt x="2523" y="1930"/>
                      </a:lnTo>
                      <a:lnTo>
                        <a:pt x="2517" y="1929"/>
                      </a:lnTo>
                      <a:lnTo>
                        <a:pt x="2512" y="1928"/>
                      </a:lnTo>
                      <a:lnTo>
                        <a:pt x="2505" y="1927"/>
                      </a:lnTo>
                      <a:lnTo>
                        <a:pt x="2501" y="1927"/>
                      </a:lnTo>
                      <a:lnTo>
                        <a:pt x="2496" y="1925"/>
                      </a:lnTo>
                      <a:lnTo>
                        <a:pt x="2493" y="1922"/>
                      </a:lnTo>
                      <a:lnTo>
                        <a:pt x="2492" y="1917"/>
                      </a:lnTo>
                      <a:lnTo>
                        <a:pt x="2490" y="1915"/>
                      </a:lnTo>
                      <a:lnTo>
                        <a:pt x="2487" y="1913"/>
                      </a:lnTo>
                      <a:lnTo>
                        <a:pt x="2484" y="1910"/>
                      </a:lnTo>
                      <a:lnTo>
                        <a:pt x="2471" y="1903"/>
                      </a:lnTo>
                      <a:lnTo>
                        <a:pt x="2468" y="1896"/>
                      </a:lnTo>
                      <a:lnTo>
                        <a:pt x="2467" y="1894"/>
                      </a:lnTo>
                      <a:lnTo>
                        <a:pt x="2468" y="1891"/>
                      </a:lnTo>
                      <a:lnTo>
                        <a:pt x="2469" y="1887"/>
                      </a:lnTo>
                      <a:lnTo>
                        <a:pt x="2471" y="1885"/>
                      </a:lnTo>
                      <a:lnTo>
                        <a:pt x="2476" y="1881"/>
                      </a:lnTo>
                      <a:lnTo>
                        <a:pt x="2478" y="1878"/>
                      </a:lnTo>
                      <a:lnTo>
                        <a:pt x="2479" y="1874"/>
                      </a:lnTo>
                      <a:lnTo>
                        <a:pt x="2476" y="1863"/>
                      </a:lnTo>
                      <a:lnTo>
                        <a:pt x="2475" y="1861"/>
                      </a:lnTo>
                      <a:lnTo>
                        <a:pt x="2467" y="1856"/>
                      </a:lnTo>
                      <a:lnTo>
                        <a:pt x="2461" y="1855"/>
                      </a:lnTo>
                      <a:lnTo>
                        <a:pt x="2454" y="1849"/>
                      </a:lnTo>
                      <a:lnTo>
                        <a:pt x="2456" y="1849"/>
                      </a:lnTo>
                      <a:lnTo>
                        <a:pt x="2464" y="1843"/>
                      </a:lnTo>
                      <a:lnTo>
                        <a:pt x="2465" y="1843"/>
                      </a:lnTo>
                      <a:lnTo>
                        <a:pt x="2468" y="1845"/>
                      </a:lnTo>
                      <a:lnTo>
                        <a:pt x="2470" y="1844"/>
                      </a:lnTo>
                      <a:lnTo>
                        <a:pt x="2477" y="1838"/>
                      </a:lnTo>
                      <a:lnTo>
                        <a:pt x="2479" y="1836"/>
                      </a:lnTo>
                      <a:lnTo>
                        <a:pt x="2480" y="1829"/>
                      </a:lnTo>
                      <a:lnTo>
                        <a:pt x="2480" y="1827"/>
                      </a:lnTo>
                      <a:lnTo>
                        <a:pt x="2480" y="1822"/>
                      </a:lnTo>
                      <a:lnTo>
                        <a:pt x="2478" y="1816"/>
                      </a:lnTo>
                      <a:lnTo>
                        <a:pt x="2482" y="1807"/>
                      </a:lnTo>
                      <a:lnTo>
                        <a:pt x="2468" y="1807"/>
                      </a:lnTo>
                      <a:lnTo>
                        <a:pt x="2442" y="1807"/>
                      </a:lnTo>
                      <a:lnTo>
                        <a:pt x="2420" y="1806"/>
                      </a:lnTo>
                      <a:lnTo>
                        <a:pt x="2403" y="1807"/>
                      </a:lnTo>
                      <a:lnTo>
                        <a:pt x="2391" y="1806"/>
                      </a:lnTo>
                      <a:lnTo>
                        <a:pt x="2380" y="1807"/>
                      </a:lnTo>
                      <a:lnTo>
                        <a:pt x="2374" y="1809"/>
                      </a:lnTo>
                      <a:lnTo>
                        <a:pt x="2370" y="1811"/>
                      </a:lnTo>
                      <a:lnTo>
                        <a:pt x="2365" y="1816"/>
                      </a:lnTo>
                      <a:lnTo>
                        <a:pt x="2362" y="1821"/>
                      </a:lnTo>
                      <a:lnTo>
                        <a:pt x="2360" y="1825"/>
                      </a:lnTo>
                      <a:lnTo>
                        <a:pt x="2358" y="1828"/>
                      </a:lnTo>
                      <a:lnTo>
                        <a:pt x="2354" y="1830"/>
                      </a:lnTo>
                      <a:lnTo>
                        <a:pt x="2350" y="1832"/>
                      </a:lnTo>
                      <a:lnTo>
                        <a:pt x="2348" y="1834"/>
                      </a:lnTo>
                      <a:lnTo>
                        <a:pt x="2346" y="1837"/>
                      </a:lnTo>
                      <a:lnTo>
                        <a:pt x="2346" y="1842"/>
                      </a:lnTo>
                      <a:lnTo>
                        <a:pt x="2344" y="1849"/>
                      </a:lnTo>
                      <a:lnTo>
                        <a:pt x="2345" y="1855"/>
                      </a:lnTo>
                      <a:lnTo>
                        <a:pt x="2345" y="1866"/>
                      </a:lnTo>
                      <a:lnTo>
                        <a:pt x="2348" y="1881"/>
                      </a:lnTo>
                      <a:lnTo>
                        <a:pt x="2348" y="1886"/>
                      </a:lnTo>
                      <a:lnTo>
                        <a:pt x="2347" y="1889"/>
                      </a:lnTo>
                      <a:lnTo>
                        <a:pt x="2340" y="1896"/>
                      </a:lnTo>
                      <a:lnTo>
                        <a:pt x="2333" y="1899"/>
                      </a:lnTo>
                      <a:lnTo>
                        <a:pt x="2326" y="1903"/>
                      </a:lnTo>
                      <a:lnTo>
                        <a:pt x="2317" y="1904"/>
                      </a:lnTo>
                      <a:lnTo>
                        <a:pt x="2311" y="1903"/>
                      </a:lnTo>
                      <a:lnTo>
                        <a:pt x="2308" y="1901"/>
                      </a:lnTo>
                      <a:lnTo>
                        <a:pt x="2300" y="1900"/>
                      </a:lnTo>
                      <a:lnTo>
                        <a:pt x="2289" y="1900"/>
                      </a:lnTo>
                      <a:lnTo>
                        <a:pt x="2281" y="1901"/>
                      </a:lnTo>
                      <a:lnTo>
                        <a:pt x="2273" y="1901"/>
                      </a:lnTo>
                      <a:lnTo>
                        <a:pt x="2267" y="1901"/>
                      </a:lnTo>
                      <a:lnTo>
                        <a:pt x="2261" y="1904"/>
                      </a:lnTo>
                      <a:lnTo>
                        <a:pt x="2255" y="1911"/>
                      </a:lnTo>
                      <a:lnTo>
                        <a:pt x="2250" y="1921"/>
                      </a:lnTo>
                      <a:lnTo>
                        <a:pt x="2246" y="1933"/>
                      </a:lnTo>
                      <a:lnTo>
                        <a:pt x="2245" y="1941"/>
                      </a:lnTo>
                      <a:lnTo>
                        <a:pt x="2243" y="1942"/>
                      </a:lnTo>
                      <a:lnTo>
                        <a:pt x="2240" y="1943"/>
                      </a:lnTo>
                      <a:lnTo>
                        <a:pt x="2235" y="1942"/>
                      </a:lnTo>
                      <a:lnTo>
                        <a:pt x="2232" y="1940"/>
                      </a:lnTo>
                      <a:lnTo>
                        <a:pt x="2231" y="1935"/>
                      </a:lnTo>
                      <a:lnTo>
                        <a:pt x="2226" y="1931"/>
                      </a:lnTo>
                      <a:lnTo>
                        <a:pt x="2223" y="1929"/>
                      </a:lnTo>
                      <a:lnTo>
                        <a:pt x="2218" y="1927"/>
                      </a:lnTo>
                      <a:lnTo>
                        <a:pt x="2211" y="1928"/>
                      </a:lnTo>
                      <a:lnTo>
                        <a:pt x="2198" y="1928"/>
                      </a:lnTo>
                      <a:lnTo>
                        <a:pt x="2196" y="1929"/>
                      </a:lnTo>
                      <a:lnTo>
                        <a:pt x="2195" y="1932"/>
                      </a:lnTo>
                      <a:lnTo>
                        <a:pt x="2188" y="1939"/>
                      </a:lnTo>
                      <a:lnTo>
                        <a:pt x="2186" y="1942"/>
                      </a:lnTo>
                      <a:lnTo>
                        <a:pt x="2185" y="1945"/>
                      </a:lnTo>
                      <a:lnTo>
                        <a:pt x="2178" y="1955"/>
                      </a:lnTo>
                      <a:lnTo>
                        <a:pt x="2169" y="1958"/>
                      </a:lnTo>
                      <a:lnTo>
                        <a:pt x="2159" y="1959"/>
                      </a:lnTo>
                      <a:lnTo>
                        <a:pt x="2153" y="1960"/>
                      </a:lnTo>
                      <a:lnTo>
                        <a:pt x="2147" y="1958"/>
                      </a:lnTo>
                      <a:lnTo>
                        <a:pt x="2144" y="1958"/>
                      </a:lnTo>
                      <a:lnTo>
                        <a:pt x="2141" y="1959"/>
                      </a:lnTo>
                      <a:lnTo>
                        <a:pt x="2139" y="1960"/>
                      </a:lnTo>
                      <a:lnTo>
                        <a:pt x="2135" y="1965"/>
                      </a:lnTo>
                      <a:lnTo>
                        <a:pt x="2130" y="1966"/>
                      </a:lnTo>
                      <a:lnTo>
                        <a:pt x="2127" y="1970"/>
                      </a:lnTo>
                      <a:lnTo>
                        <a:pt x="2121" y="1978"/>
                      </a:lnTo>
                      <a:lnTo>
                        <a:pt x="2118" y="1981"/>
                      </a:lnTo>
                      <a:lnTo>
                        <a:pt x="2113" y="1984"/>
                      </a:lnTo>
                      <a:lnTo>
                        <a:pt x="2108" y="1985"/>
                      </a:lnTo>
                      <a:lnTo>
                        <a:pt x="2103" y="1989"/>
                      </a:lnTo>
                      <a:lnTo>
                        <a:pt x="2102" y="1991"/>
                      </a:lnTo>
                      <a:lnTo>
                        <a:pt x="2101" y="1993"/>
                      </a:lnTo>
                      <a:lnTo>
                        <a:pt x="2102" y="1994"/>
                      </a:lnTo>
                      <a:lnTo>
                        <a:pt x="2104" y="1996"/>
                      </a:lnTo>
                      <a:lnTo>
                        <a:pt x="2105" y="1999"/>
                      </a:lnTo>
                      <a:lnTo>
                        <a:pt x="2101" y="2007"/>
                      </a:lnTo>
                      <a:lnTo>
                        <a:pt x="2097" y="2010"/>
                      </a:lnTo>
                      <a:lnTo>
                        <a:pt x="2089" y="2013"/>
                      </a:lnTo>
                      <a:lnTo>
                        <a:pt x="2085" y="2015"/>
                      </a:lnTo>
                      <a:lnTo>
                        <a:pt x="2086" y="2019"/>
                      </a:lnTo>
                      <a:lnTo>
                        <a:pt x="2086" y="2021"/>
                      </a:lnTo>
                      <a:lnTo>
                        <a:pt x="2087" y="2023"/>
                      </a:lnTo>
                      <a:lnTo>
                        <a:pt x="2079" y="2022"/>
                      </a:lnTo>
                      <a:lnTo>
                        <a:pt x="2077" y="2023"/>
                      </a:lnTo>
                      <a:lnTo>
                        <a:pt x="2074" y="2025"/>
                      </a:lnTo>
                      <a:lnTo>
                        <a:pt x="2071" y="2026"/>
                      </a:lnTo>
                      <a:lnTo>
                        <a:pt x="2065" y="2025"/>
                      </a:lnTo>
                      <a:lnTo>
                        <a:pt x="2063" y="2024"/>
                      </a:lnTo>
                      <a:lnTo>
                        <a:pt x="2059" y="2021"/>
                      </a:lnTo>
                      <a:lnTo>
                        <a:pt x="2058" y="2021"/>
                      </a:lnTo>
                      <a:lnTo>
                        <a:pt x="2056" y="2020"/>
                      </a:lnTo>
                      <a:lnTo>
                        <a:pt x="2052" y="2021"/>
                      </a:lnTo>
                      <a:lnTo>
                        <a:pt x="2049" y="2021"/>
                      </a:lnTo>
                      <a:lnTo>
                        <a:pt x="2049" y="2023"/>
                      </a:lnTo>
                      <a:lnTo>
                        <a:pt x="2048" y="2024"/>
                      </a:lnTo>
                      <a:lnTo>
                        <a:pt x="2045" y="2025"/>
                      </a:lnTo>
                      <a:lnTo>
                        <a:pt x="2040" y="2029"/>
                      </a:lnTo>
                      <a:lnTo>
                        <a:pt x="2035" y="2031"/>
                      </a:lnTo>
                      <a:lnTo>
                        <a:pt x="2033" y="2030"/>
                      </a:lnTo>
                      <a:lnTo>
                        <a:pt x="2029" y="2034"/>
                      </a:lnTo>
                      <a:lnTo>
                        <a:pt x="2023" y="2036"/>
                      </a:lnTo>
                      <a:lnTo>
                        <a:pt x="2017" y="2038"/>
                      </a:lnTo>
                      <a:lnTo>
                        <a:pt x="2008" y="2040"/>
                      </a:lnTo>
                      <a:lnTo>
                        <a:pt x="1998" y="2043"/>
                      </a:lnTo>
                      <a:lnTo>
                        <a:pt x="1993" y="2044"/>
                      </a:lnTo>
                      <a:lnTo>
                        <a:pt x="1987" y="2043"/>
                      </a:lnTo>
                      <a:lnTo>
                        <a:pt x="1980" y="2042"/>
                      </a:lnTo>
                      <a:lnTo>
                        <a:pt x="1964" y="2039"/>
                      </a:lnTo>
                      <a:lnTo>
                        <a:pt x="1951" y="2034"/>
                      </a:lnTo>
                      <a:lnTo>
                        <a:pt x="1939" y="2028"/>
                      </a:lnTo>
                      <a:lnTo>
                        <a:pt x="1928" y="2025"/>
                      </a:lnTo>
                      <a:lnTo>
                        <a:pt x="1917" y="2022"/>
                      </a:lnTo>
                      <a:lnTo>
                        <a:pt x="1909" y="2022"/>
                      </a:lnTo>
                      <a:lnTo>
                        <a:pt x="1896" y="2024"/>
                      </a:lnTo>
                      <a:lnTo>
                        <a:pt x="1890" y="2024"/>
                      </a:lnTo>
                      <a:lnTo>
                        <a:pt x="1884" y="2025"/>
                      </a:lnTo>
                      <a:lnTo>
                        <a:pt x="1880" y="2027"/>
                      </a:lnTo>
                      <a:lnTo>
                        <a:pt x="1876" y="2029"/>
                      </a:lnTo>
                      <a:lnTo>
                        <a:pt x="1875" y="2030"/>
                      </a:lnTo>
                      <a:lnTo>
                        <a:pt x="1874" y="2033"/>
                      </a:lnTo>
                      <a:lnTo>
                        <a:pt x="1874" y="2037"/>
                      </a:lnTo>
                      <a:lnTo>
                        <a:pt x="1873" y="2041"/>
                      </a:lnTo>
                      <a:lnTo>
                        <a:pt x="1871" y="2046"/>
                      </a:lnTo>
                      <a:lnTo>
                        <a:pt x="1868" y="2050"/>
                      </a:lnTo>
                      <a:lnTo>
                        <a:pt x="1866" y="2052"/>
                      </a:lnTo>
                      <a:lnTo>
                        <a:pt x="1865" y="2057"/>
                      </a:lnTo>
                      <a:lnTo>
                        <a:pt x="1865" y="2062"/>
                      </a:lnTo>
                      <a:lnTo>
                        <a:pt x="1865" y="2070"/>
                      </a:lnTo>
                      <a:lnTo>
                        <a:pt x="1863" y="2079"/>
                      </a:lnTo>
                      <a:lnTo>
                        <a:pt x="1859" y="2085"/>
                      </a:lnTo>
                      <a:lnTo>
                        <a:pt x="1855" y="2089"/>
                      </a:lnTo>
                      <a:lnTo>
                        <a:pt x="1847" y="2090"/>
                      </a:lnTo>
                      <a:lnTo>
                        <a:pt x="1845" y="2090"/>
                      </a:lnTo>
                      <a:lnTo>
                        <a:pt x="1845" y="2089"/>
                      </a:lnTo>
                      <a:lnTo>
                        <a:pt x="1840" y="2089"/>
                      </a:lnTo>
                      <a:lnTo>
                        <a:pt x="1831" y="2089"/>
                      </a:lnTo>
                      <a:lnTo>
                        <a:pt x="1828" y="2090"/>
                      </a:lnTo>
                      <a:lnTo>
                        <a:pt x="1824" y="2091"/>
                      </a:lnTo>
                      <a:lnTo>
                        <a:pt x="1817" y="2092"/>
                      </a:lnTo>
                      <a:lnTo>
                        <a:pt x="1810" y="2094"/>
                      </a:lnTo>
                      <a:lnTo>
                        <a:pt x="1805" y="2093"/>
                      </a:lnTo>
                      <a:lnTo>
                        <a:pt x="1799" y="2090"/>
                      </a:lnTo>
                      <a:lnTo>
                        <a:pt x="1794" y="2088"/>
                      </a:lnTo>
                      <a:lnTo>
                        <a:pt x="1791" y="2088"/>
                      </a:lnTo>
                      <a:lnTo>
                        <a:pt x="1788" y="2088"/>
                      </a:lnTo>
                      <a:lnTo>
                        <a:pt x="1781" y="2092"/>
                      </a:lnTo>
                      <a:lnTo>
                        <a:pt x="1770" y="2098"/>
                      </a:lnTo>
                      <a:lnTo>
                        <a:pt x="1756" y="2107"/>
                      </a:lnTo>
                      <a:lnTo>
                        <a:pt x="1749" y="2111"/>
                      </a:lnTo>
                      <a:lnTo>
                        <a:pt x="1746" y="2113"/>
                      </a:lnTo>
                      <a:lnTo>
                        <a:pt x="1740" y="2118"/>
                      </a:lnTo>
                      <a:lnTo>
                        <a:pt x="1734" y="2124"/>
                      </a:lnTo>
                      <a:lnTo>
                        <a:pt x="1729" y="2135"/>
                      </a:lnTo>
                      <a:lnTo>
                        <a:pt x="1719" y="2155"/>
                      </a:lnTo>
                      <a:lnTo>
                        <a:pt x="1714" y="2167"/>
                      </a:lnTo>
                      <a:lnTo>
                        <a:pt x="1713" y="2168"/>
                      </a:lnTo>
                      <a:lnTo>
                        <a:pt x="1707" y="2175"/>
                      </a:lnTo>
                      <a:lnTo>
                        <a:pt x="1698" y="2183"/>
                      </a:lnTo>
                      <a:lnTo>
                        <a:pt x="1688" y="2188"/>
                      </a:lnTo>
                      <a:lnTo>
                        <a:pt x="1677" y="2189"/>
                      </a:lnTo>
                      <a:lnTo>
                        <a:pt x="1667" y="2187"/>
                      </a:lnTo>
                      <a:lnTo>
                        <a:pt x="1659" y="2178"/>
                      </a:lnTo>
                      <a:lnTo>
                        <a:pt x="1653" y="2170"/>
                      </a:lnTo>
                      <a:lnTo>
                        <a:pt x="1647" y="2165"/>
                      </a:lnTo>
                      <a:lnTo>
                        <a:pt x="1642" y="2164"/>
                      </a:lnTo>
                      <a:lnTo>
                        <a:pt x="1638" y="2165"/>
                      </a:lnTo>
                      <a:lnTo>
                        <a:pt x="1628" y="2170"/>
                      </a:lnTo>
                      <a:lnTo>
                        <a:pt x="1622" y="2177"/>
                      </a:lnTo>
                      <a:lnTo>
                        <a:pt x="1615" y="2182"/>
                      </a:lnTo>
                      <a:lnTo>
                        <a:pt x="1610" y="2184"/>
                      </a:lnTo>
                      <a:lnTo>
                        <a:pt x="1602" y="2186"/>
                      </a:lnTo>
                      <a:lnTo>
                        <a:pt x="1588" y="2190"/>
                      </a:lnTo>
                      <a:lnTo>
                        <a:pt x="1569" y="2192"/>
                      </a:lnTo>
                      <a:lnTo>
                        <a:pt x="1549" y="2192"/>
                      </a:lnTo>
                      <a:lnTo>
                        <a:pt x="1531" y="2191"/>
                      </a:lnTo>
                      <a:lnTo>
                        <a:pt x="1509" y="2186"/>
                      </a:lnTo>
                      <a:lnTo>
                        <a:pt x="1499" y="2185"/>
                      </a:lnTo>
                      <a:lnTo>
                        <a:pt x="1491" y="2186"/>
                      </a:lnTo>
                      <a:lnTo>
                        <a:pt x="1484" y="2189"/>
                      </a:lnTo>
                      <a:lnTo>
                        <a:pt x="1477" y="2195"/>
                      </a:lnTo>
                      <a:lnTo>
                        <a:pt x="1472" y="2198"/>
                      </a:lnTo>
                      <a:lnTo>
                        <a:pt x="1466" y="2201"/>
                      </a:lnTo>
                      <a:lnTo>
                        <a:pt x="1461" y="2201"/>
                      </a:lnTo>
                      <a:lnTo>
                        <a:pt x="1453" y="2199"/>
                      </a:lnTo>
                      <a:lnTo>
                        <a:pt x="1445" y="2196"/>
                      </a:lnTo>
                      <a:lnTo>
                        <a:pt x="1439" y="2195"/>
                      </a:lnTo>
                      <a:lnTo>
                        <a:pt x="1434" y="2196"/>
                      </a:lnTo>
                      <a:lnTo>
                        <a:pt x="1427" y="2196"/>
                      </a:lnTo>
                      <a:lnTo>
                        <a:pt x="1416" y="2199"/>
                      </a:lnTo>
                      <a:lnTo>
                        <a:pt x="1398" y="2204"/>
                      </a:lnTo>
                      <a:lnTo>
                        <a:pt x="1370" y="2210"/>
                      </a:lnTo>
                      <a:lnTo>
                        <a:pt x="1357" y="2214"/>
                      </a:lnTo>
                      <a:lnTo>
                        <a:pt x="1341" y="2220"/>
                      </a:lnTo>
                      <a:lnTo>
                        <a:pt x="1331" y="2222"/>
                      </a:lnTo>
                      <a:lnTo>
                        <a:pt x="1324" y="2222"/>
                      </a:lnTo>
                      <a:lnTo>
                        <a:pt x="1315" y="2220"/>
                      </a:lnTo>
                      <a:lnTo>
                        <a:pt x="1294" y="2213"/>
                      </a:lnTo>
                      <a:lnTo>
                        <a:pt x="1279" y="2208"/>
                      </a:lnTo>
                      <a:lnTo>
                        <a:pt x="1265" y="2204"/>
                      </a:lnTo>
                      <a:lnTo>
                        <a:pt x="1248" y="2199"/>
                      </a:lnTo>
                      <a:lnTo>
                        <a:pt x="1223" y="2196"/>
                      </a:lnTo>
                      <a:lnTo>
                        <a:pt x="1202" y="2193"/>
                      </a:lnTo>
                      <a:lnTo>
                        <a:pt x="1183" y="2191"/>
                      </a:lnTo>
                      <a:lnTo>
                        <a:pt x="1147" y="2185"/>
                      </a:lnTo>
                      <a:lnTo>
                        <a:pt x="1117" y="2187"/>
                      </a:lnTo>
                      <a:lnTo>
                        <a:pt x="1083" y="2185"/>
                      </a:lnTo>
                      <a:lnTo>
                        <a:pt x="1071" y="2183"/>
                      </a:lnTo>
                      <a:lnTo>
                        <a:pt x="1056" y="2177"/>
                      </a:lnTo>
                      <a:lnTo>
                        <a:pt x="1045" y="2169"/>
                      </a:lnTo>
                      <a:lnTo>
                        <a:pt x="1027" y="2154"/>
                      </a:lnTo>
                      <a:lnTo>
                        <a:pt x="1016" y="2142"/>
                      </a:lnTo>
                      <a:lnTo>
                        <a:pt x="1007" y="2128"/>
                      </a:lnTo>
                      <a:lnTo>
                        <a:pt x="1000" y="2115"/>
                      </a:lnTo>
                      <a:lnTo>
                        <a:pt x="990" y="2097"/>
                      </a:lnTo>
                      <a:lnTo>
                        <a:pt x="978" y="2074"/>
                      </a:lnTo>
                      <a:lnTo>
                        <a:pt x="966" y="2046"/>
                      </a:lnTo>
                      <a:lnTo>
                        <a:pt x="954" y="2022"/>
                      </a:lnTo>
                      <a:lnTo>
                        <a:pt x="946" y="2008"/>
                      </a:lnTo>
                      <a:lnTo>
                        <a:pt x="936" y="1988"/>
                      </a:lnTo>
                      <a:lnTo>
                        <a:pt x="934" y="1985"/>
                      </a:lnTo>
                      <a:lnTo>
                        <a:pt x="931" y="1984"/>
                      </a:lnTo>
                      <a:lnTo>
                        <a:pt x="927" y="1985"/>
                      </a:lnTo>
                      <a:lnTo>
                        <a:pt x="921" y="1986"/>
                      </a:lnTo>
                      <a:lnTo>
                        <a:pt x="905" y="1990"/>
                      </a:lnTo>
                      <a:lnTo>
                        <a:pt x="881" y="1993"/>
                      </a:lnTo>
                      <a:lnTo>
                        <a:pt x="852" y="1998"/>
                      </a:lnTo>
                      <a:lnTo>
                        <a:pt x="819" y="2004"/>
                      </a:lnTo>
                      <a:lnTo>
                        <a:pt x="807" y="2007"/>
                      </a:lnTo>
                      <a:lnTo>
                        <a:pt x="796" y="2006"/>
                      </a:lnTo>
                      <a:lnTo>
                        <a:pt x="783" y="2004"/>
                      </a:lnTo>
                      <a:lnTo>
                        <a:pt x="759" y="2000"/>
                      </a:lnTo>
                      <a:lnTo>
                        <a:pt x="739" y="1997"/>
                      </a:lnTo>
                      <a:lnTo>
                        <a:pt x="731" y="1995"/>
                      </a:lnTo>
                      <a:lnTo>
                        <a:pt x="725" y="1991"/>
                      </a:lnTo>
                      <a:lnTo>
                        <a:pt x="721" y="1990"/>
                      </a:lnTo>
                      <a:lnTo>
                        <a:pt x="718" y="1990"/>
                      </a:lnTo>
                      <a:lnTo>
                        <a:pt x="716" y="1992"/>
                      </a:lnTo>
                      <a:lnTo>
                        <a:pt x="714" y="1994"/>
                      </a:lnTo>
                      <a:lnTo>
                        <a:pt x="709" y="1999"/>
                      </a:lnTo>
                      <a:lnTo>
                        <a:pt x="701" y="2015"/>
                      </a:lnTo>
                      <a:lnTo>
                        <a:pt x="689" y="2037"/>
                      </a:lnTo>
                      <a:lnTo>
                        <a:pt x="669" y="2067"/>
                      </a:lnTo>
                      <a:lnTo>
                        <a:pt x="658" y="2086"/>
                      </a:lnTo>
                      <a:lnTo>
                        <a:pt x="646" y="2105"/>
                      </a:lnTo>
                      <a:lnTo>
                        <a:pt x="632" y="2126"/>
                      </a:lnTo>
                      <a:lnTo>
                        <a:pt x="622" y="2140"/>
                      </a:lnTo>
                      <a:lnTo>
                        <a:pt x="617" y="2150"/>
                      </a:lnTo>
                      <a:lnTo>
                        <a:pt x="613" y="2154"/>
                      </a:lnTo>
                      <a:lnTo>
                        <a:pt x="613" y="2157"/>
                      </a:lnTo>
                      <a:lnTo>
                        <a:pt x="609" y="2159"/>
                      </a:lnTo>
                      <a:lnTo>
                        <a:pt x="606" y="2160"/>
                      </a:lnTo>
                      <a:lnTo>
                        <a:pt x="604" y="2162"/>
                      </a:lnTo>
                      <a:lnTo>
                        <a:pt x="601" y="2163"/>
                      </a:lnTo>
                      <a:lnTo>
                        <a:pt x="598" y="2164"/>
                      </a:lnTo>
                      <a:lnTo>
                        <a:pt x="597" y="2167"/>
                      </a:lnTo>
                      <a:lnTo>
                        <a:pt x="596" y="2170"/>
                      </a:lnTo>
                      <a:lnTo>
                        <a:pt x="594" y="2175"/>
                      </a:lnTo>
                      <a:lnTo>
                        <a:pt x="593" y="2178"/>
                      </a:lnTo>
                      <a:lnTo>
                        <a:pt x="592" y="2183"/>
                      </a:lnTo>
                      <a:lnTo>
                        <a:pt x="591" y="2186"/>
                      </a:lnTo>
                      <a:lnTo>
                        <a:pt x="588" y="2191"/>
                      </a:lnTo>
                      <a:lnTo>
                        <a:pt x="586" y="2194"/>
                      </a:lnTo>
                      <a:lnTo>
                        <a:pt x="582" y="2199"/>
                      </a:lnTo>
                      <a:lnTo>
                        <a:pt x="570" y="2188"/>
                      </a:lnTo>
                      <a:lnTo>
                        <a:pt x="553" y="2173"/>
                      </a:lnTo>
                      <a:lnTo>
                        <a:pt x="524" y="2146"/>
                      </a:lnTo>
                      <a:lnTo>
                        <a:pt x="505" y="2126"/>
                      </a:lnTo>
                      <a:lnTo>
                        <a:pt x="476" y="2097"/>
                      </a:lnTo>
                      <a:lnTo>
                        <a:pt x="445" y="2066"/>
                      </a:lnTo>
                      <a:lnTo>
                        <a:pt x="433" y="2054"/>
                      </a:lnTo>
                      <a:lnTo>
                        <a:pt x="425" y="2047"/>
                      </a:lnTo>
                      <a:lnTo>
                        <a:pt x="412" y="2034"/>
                      </a:lnTo>
                      <a:lnTo>
                        <a:pt x="400" y="2023"/>
                      </a:lnTo>
                      <a:lnTo>
                        <a:pt x="390" y="2013"/>
                      </a:lnTo>
                      <a:lnTo>
                        <a:pt x="383" y="2008"/>
                      </a:lnTo>
                      <a:lnTo>
                        <a:pt x="375" y="2001"/>
                      </a:lnTo>
                      <a:lnTo>
                        <a:pt x="370" y="1994"/>
                      </a:lnTo>
                      <a:lnTo>
                        <a:pt x="367" y="1985"/>
                      </a:lnTo>
                      <a:lnTo>
                        <a:pt x="361" y="1965"/>
                      </a:lnTo>
                      <a:lnTo>
                        <a:pt x="356" y="1948"/>
                      </a:lnTo>
                      <a:lnTo>
                        <a:pt x="354" y="1938"/>
                      </a:lnTo>
                      <a:lnTo>
                        <a:pt x="353" y="1930"/>
                      </a:lnTo>
                      <a:lnTo>
                        <a:pt x="353" y="1924"/>
                      </a:lnTo>
                      <a:lnTo>
                        <a:pt x="355" y="1918"/>
                      </a:lnTo>
                      <a:lnTo>
                        <a:pt x="358" y="1913"/>
                      </a:lnTo>
                      <a:lnTo>
                        <a:pt x="361" y="1908"/>
                      </a:lnTo>
                      <a:lnTo>
                        <a:pt x="362" y="1905"/>
                      </a:lnTo>
                      <a:lnTo>
                        <a:pt x="359" y="1898"/>
                      </a:lnTo>
                      <a:lnTo>
                        <a:pt x="358" y="1895"/>
                      </a:lnTo>
                      <a:lnTo>
                        <a:pt x="358" y="1891"/>
                      </a:lnTo>
                      <a:lnTo>
                        <a:pt x="358" y="1887"/>
                      </a:lnTo>
                      <a:lnTo>
                        <a:pt x="360" y="1880"/>
                      </a:lnTo>
                      <a:lnTo>
                        <a:pt x="363" y="1873"/>
                      </a:lnTo>
                      <a:lnTo>
                        <a:pt x="365" y="1869"/>
                      </a:lnTo>
                      <a:lnTo>
                        <a:pt x="368" y="1863"/>
                      </a:lnTo>
                      <a:lnTo>
                        <a:pt x="374" y="1856"/>
                      </a:lnTo>
                      <a:lnTo>
                        <a:pt x="381" y="1850"/>
                      </a:lnTo>
                      <a:lnTo>
                        <a:pt x="384" y="1848"/>
                      </a:lnTo>
                      <a:lnTo>
                        <a:pt x="384" y="1846"/>
                      </a:lnTo>
                      <a:lnTo>
                        <a:pt x="385" y="1843"/>
                      </a:lnTo>
                      <a:lnTo>
                        <a:pt x="385" y="1841"/>
                      </a:lnTo>
                      <a:lnTo>
                        <a:pt x="387" y="1839"/>
                      </a:lnTo>
                      <a:lnTo>
                        <a:pt x="400" y="1830"/>
                      </a:lnTo>
                      <a:lnTo>
                        <a:pt x="400" y="1820"/>
                      </a:lnTo>
                      <a:lnTo>
                        <a:pt x="399" y="1808"/>
                      </a:lnTo>
                      <a:lnTo>
                        <a:pt x="398" y="1803"/>
                      </a:lnTo>
                      <a:lnTo>
                        <a:pt x="394" y="1799"/>
                      </a:lnTo>
                      <a:lnTo>
                        <a:pt x="327" y="1792"/>
                      </a:lnTo>
                      <a:lnTo>
                        <a:pt x="225" y="1744"/>
                      </a:lnTo>
                      <a:lnTo>
                        <a:pt x="179" y="1706"/>
                      </a:lnTo>
                      <a:lnTo>
                        <a:pt x="140" y="1671"/>
                      </a:lnTo>
                      <a:lnTo>
                        <a:pt x="125" y="1657"/>
                      </a:lnTo>
                      <a:lnTo>
                        <a:pt x="94" y="1631"/>
                      </a:lnTo>
                      <a:lnTo>
                        <a:pt x="32" y="1577"/>
                      </a:lnTo>
                      <a:lnTo>
                        <a:pt x="0" y="1551"/>
                      </a:lnTo>
                      <a:lnTo>
                        <a:pt x="6" y="1549"/>
                      </a:lnTo>
                      <a:lnTo>
                        <a:pt x="29" y="1542"/>
                      </a:lnTo>
                      <a:lnTo>
                        <a:pt x="58" y="1531"/>
                      </a:lnTo>
                      <a:lnTo>
                        <a:pt x="89" y="1519"/>
                      </a:lnTo>
                      <a:lnTo>
                        <a:pt x="117" y="1510"/>
                      </a:lnTo>
                      <a:lnTo>
                        <a:pt x="147" y="1499"/>
                      </a:lnTo>
                      <a:lnTo>
                        <a:pt x="167" y="1491"/>
                      </a:lnTo>
                      <a:lnTo>
                        <a:pt x="170" y="1462"/>
                      </a:lnTo>
                      <a:lnTo>
                        <a:pt x="172" y="1433"/>
                      </a:lnTo>
                      <a:lnTo>
                        <a:pt x="174" y="1404"/>
                      </a:lnTo>
                      <a:lnTo>
                        <a:pt x="178" y="1375"/>
                      </a:lnTo>
                      <a:lnTo>
                        <a:pt x="179" y="1364"/>
                      </a:lnTo>
                      <a:lnTo>
                        <a:pt x="180" y="1347"/>
                      </a:lnTo>
                      <a:lnTo>
                        <a:pt x="183" y="1318"/>
                      </a:lnTo>
                      <a:lnTo>
                        <a:pt x="184" y="1290"/>
                      </a:lnTo>
                      <a:lnTo>
                        <a:pt x="188" y="1262"/>
                      </a:lnTo>
                      <a:lnTo>
                        <a:pt x="191" y="1233"/>
                      </a:lnTo>
                      <a:lnTo>
                        <a:pt x="194" y="1204"/>
                      </a:lnTo>
                      <a:lnTo>
                        <a:pt x="196" y="1176"/>
                      </a:lnTo>
                      <a:lnTo>
                        <a:pt x="205" y="1120"/>
                      </a:lnTo>
                      <a:lnTo>
                        <a:pt x="211" y="1010"/>
                      </a:lnTo>
                      <a:lnTo>
                        <a:pt x="360" y="986"/>
                      </a:lnTo>
                      <a:lnTo>
                        <a:pt x="549" y="998"/>
                      </a:lnTo>
                      <a:lnTo>
                        <a:pt x="716" y="971"/>
                      </a:lnTo>
                      <a:lnTo>
                        <a:pt x="1309" y="556"/>
                      </a:lnTo>
                      <a:lnTo>
                        <a:pt x="1688" y="498"/>
                      </a:lnTo>
                      <a:lnTo>
                        <a:pt x="1727" y="498"/>
                      </a:lnTo>
                      <a:lnTo>
                        <a:pt x="2303" y="0"/>
                      </a:lnTo>
                      <a:lnTo>
                        <a:pt x="2306" y="0"/>
                      </a:lnTo>
                      <a:lnTo>
                        <a:pt x="2307" y="0"/>
                      </a:lnTo>
                      <a:lnTo>
                        <a:pt x="2678" y="0"/>
                      </a:lnTo>
                      <a:lnTo>
                        <a:pt x="2772" y="0"/>
                      </a:lnTo>
                      <a:lnTo>
                        <a:pt x="2829" y="126"/>
                      </a:lnTo>
                      <a:lnTo>
                        <a:pt x="2832" y="132"/>
                      </a:lnTo>
                      <a:lnTo>
                        <a:pt x="2835" y="131"/>
                      </a:lnTo>
                      <a:lnTo>
                        <a:pt x="2867" y="129"/>
                      </a:lnTo>
                      <a:lnTo>
                        <a:pt x="3101" y="8"/>
                      </a:lnTo>
                      <a:lnTo>
                        <a:pt x="3483" y="137"/>
                      </a:lnTo>
                      <a:lnTo>
                        <a:pt x="3599" y="177"/>
                      </a:lnTo>
                      <a:lnTo>
                        <a:pt x="3776" y="173"/>
                      </a:lnTo>
                      <a:lnTo>
                        <a:pt x="3894" y="133"/>
                      </a:lnTo>
                      <a:lnTo>
                        <a:pt x="3894" y="137"/>
                      </a:lnTo>
                      <a:lnTo>
                        <a:pt x="3894" y="137"/>
                      </a:lnTo>
                      <a:lnTo>
                        <a:pt x="3895" y="163"/>
                      </a:lnTo>
                      <a:lnTo>
                        <a:pt x="3897" y="192"/>
                      </a:lnTo>
                      <a:lnTo>
                        <a:pt x="3898" y="220"/>
                      </a:lnTo>
                      <a:lnTo>
                        <a:pt x="3901" y="249"/>
                      </a:lnTo>
                      <a:lnTo>
                        <a:pt x="3903" y="278"/>
                      </a:lnTo>
                      <a:lnTo>
                        <a:pt x="3903" y="279"/>
                      </a:lnTo>
                      <a:lnTo>
                        <a:pt x="3904" y="307"/>
                      </a:lnTo>
                      <a:lnTo>
                        <a:pt x="3906" y="325"/>
                      </a:lnTo>
                      <a:lnTo>
                        <a:pt x="3905" y="327"/>
                      </a:lnTo>
                      <a:lnTo>
                        <a:pt x="3903" y="333"/>
                      </a:lnTo>
                      <a:lnTo>
                        <a:pt x="3898" y="340"/>
                      </a:lnTo>
                      <a:lnTo>
                        <a:pt x="3892" y="345"/>
                      </a:lnTo>
                      <a:lnTo>
                        <a:pt x="3886" y="351"/>
                      </a:lnTo>
                      <a:lnTo>
                        <a:pt x="3879" y="355"/>
                      </a:lnTo>
                      <a:lnTo>
                        <a:pt x="3870" y="359"/>
                      </a:lnTo>
                      <a:lnTo>
                        <a:pt x="3864" y="364"/>
                      </a:lnTo>
                      <a:lnTo>
                        <a:pt x="3858" y="370"/>
                      </a:lnTo>
                      <a:lnTo>
                        <a:pt x="3853" y="377"/>
                      </a:lnTo>
                      <a:lnTo>
                        <a:pt x="3848" y="384"/>
                      </a:lnTo>
                      <a:lnTo>
                        <a:pt x="3843" y="390"/>
                      </a:lnTo>
                      <a:lnTo>
                        <a:pt x="3840" y="398"/>
                      </a:lnTo>
                      <a:lnTo>
                        <a:pt x="3836" y="406"/>
                      </a:lnTo>
                      <a:lnTo>
                        <a:pt x="3833" y="411"/>
                      </a:lnTo>
                      <a:lnTo>
                        <a:pt x="3849" y="440"/>
                      </a:lnTo>
                      <a:lnTo>
                        <a:pt x="3867" y="469"/>
                      </a:lnTo>
                      <a:lnTo>
                        <a:pt x="3883" y="498"/>
                      </a:lnTo>
                      <a:lnTo>
                        <a:pt x="3900" y="527"/>
                      </a:lnTo>
                      <a:lnTo>
                        <a:pt x="3913" y="550"/>
                      </a:lnTo>
                      <a:lnTo>
                        <a:pt x="3904" y="579"/>
                      </a:lnTo>
                      <a:lnTo>
                        <a:pt x="3896" y="607"/>
                      </a:lnTo>
                      <a:lnTo>
                        <a:pt x="3886" y="636"/>
                      </a:lnTo>
                      <a:lnTo>
                        <a:pt x="3876" y="664"/>
                      </a:lnTo>
                      <a:lnTo>
                        <a:pt x="3867" y="693"/>
                      </a:lnTo>
                      <a:lnTo>
                        <a:pt x="3859" y="721"/>
                      </a:lnTo>
                      <a:lnTo>
                        <a:pt x="3855" y="731"/>
                      </a:lnTo>
                      <a:lnTo>
                        <a:pt x="3853" y="736"/>
                      </a:lnTo>
                      <a:lnTo>
                        <a:pt x="3848" y="750"/>
                      </a:lnTo>
                      <a:lnTo>
                        <a:pt x="3840" y="778"/>
                      </a:lnTo>
                      <a:lnTo>
                        <a:pt x="3830" y="807"/>
                      </a:lnTo>
                      <a:lnTo>
                        <a:pt x="3821" y="835"/>
                      </a:lnTo>
                      <a:lnTo>
                        <a:pt x="3811" y="864"/>
                      </a:lnTo>
                      <a:lnTo>
                        <a:pt x="3803" y="892"/>
                      </a:lnTo>
                      <a:lnTo>
                        <a:pt x="3792" y="921"/>
                      </a:lnTo>
                      <a:lnTo>
                        <a:pt x="3789" y="932"/>
                      </a:lnTo>
                      <a:lnTo>
                        <a:pt x="3800" y="961"/>
                      </a:lnTo>
                      <a:lnTo>
                        <a:pt x="3803" y="970"/>
                      </a:lnTo>
                      <a:lnTo>
                        <a:pt x="3803" y="971"/>
                      </a:lnTo>
                      <a:lnTo>
                        <a:pt x="3811" y="990"/>
                      </a:lnTo>
                      <a:lnTo>
                        <a:pt x="3823" y="1019"/>
                      </a:lnTo>
                      <a:lnTo>
                        <a:pt x="3827" y="1029"/>
                      </a:lnTo>
                      <a:lnTo>
                        <a:pt x="3856" y="1055"/>
                      </a:lnTo>
                      <a:lnTo>
                        <a:pt x="3885" y="1082"/>
                      </a:lnTo>
                      <a:lnTo>
                        <a:pt x="3899" y="1095"/>
                      </a:lnTo>
                      <a:lnTo>
                        <a:pt x="3914" y="1108"/>
                      </a:lnTo>
                      <a:lnTo>
                        <a:pt x="3943" y="1135"/>
                      </a:lnTo>
                      <a:lnTo>
                        <a:pt x="3972" y="1161"/>
                      </a:lnTo>
                      <a:lnTo>
                        <a:pt x="4001" y="1188"/>
                      </a:lnTo>
                      <a:lnTo>
                        <a:pt x="4005" y="1192"/>
                      </a:lnTo>
                      <a:lnTo>
                        <a:pt x="4046" y="1199"/>
                      </a:lnTo>
                      <a:lnTo>
                        <a:pt x="4049" y="1204"/>
                      </a:lnTo>
                      <a:lnTo>
                        <a:pt x="4053" y="1210"/>
                      </a:lnTo>
                      <a:lnTo>
                        <a:pt x="4058" y="1217"/>
                      </a:lnTo>
                      <a:lnTo>
                        <a:pt x="4061" y="1225"/>
                      </a:lnTo>
                      <a:lnTo>
                        <a:pt x="4066" y="1232"/>
                      </a:lnTo>
                      <a:lnTo>
                        <a:pt x="4070" y="1239"/>
                      </a:lnTo>
                      <a:lnTo>
                        <a:pt x="4075" y="1246"/>
                      </a:lnTo>
                      <a:lnTo>
                        <a:pt x="4080" y="1252"/>
                      </a:lnTo>
                      <a:lnTo>
                        <a:pt x="4086" y="1257"/>
                      </a:lnTo>
                      <a:lnTo>
                        <a:pt x="4092" y="1263"/>
                      </a:lnTo>
                      <a:lnTo>
                        <a:pt x="4098" y="1269"/>
                      </a:lnTo>
                      <a:lnTo>
                        <a:pt x="4103" y="1276"/>
                      </a:lnTo>
                      <a:lnTo>
                        <a:pt x="4108" y="1282"/>
                      </a:lnTo>
                      <a:lnTo>
                        <a:pt x="4114" y="1288"/>
                      </a:lnTo>
                      <a:lnTo>
                        <a:pt x="4120" y="1294"/>
                      </a:lnTo>
                      <a:lnTo>
                        <a:pt x="4124" y="1301"/>
                      </a:lnTo>
                      <a:lnTo>
                        <a:pt x="4130" y="1307"/>
                      </a:lnTo>
                      <a:lnTo>
                        <a:pt x="4136" y="1313"/>
                      </a:lnTo>
                      <a:lnTo>
                        <a:pt x="4142" y="1319"/>
                      </a:lnTo>
                      <a:lnTo>
                        <a:pt x="4146" y="1325"/>
                      </a:lnTo>
                      <a:lnTo>
                        <a:pt x="4152" y="1331"/>
                      </a:lnTo>
                      <a:lnTo>
                        <a:pt x="4157" y="1338"/>
                      </a:lnTo>
                      <a:lnTo>
                        <a:pt x="4161" y="1346"/>
                      </a:lnTo>
                      <a:lnTo>
                        <a:pt x="4166" y="1353"/>
                      </a:lnTo>
                      <a:lnTo>
                        <a:pt x="4169" y="1362"/>
                      </a:lnTo>
                      <a:lnTo>
                        <a:pt x="4175" y="1369"/>
                      </a:lnTo>
                      <a:lnTo>
                        <a:pt x="4181" y="1375"/>
                      </a:lnTo>
                      <a:lnTo>
                        <a:pt x="4186" y="1380"/>
                      </a:lnTo>
                      <a:lnTo>
                        <a:pt x="4191" y="1387"/>
                      </a:lnTo>
                      <a:lnTo>
                        <a:pt x="4196" y="1394"/>
                      </a:lnTo>
                      <a:lnTo>
                        <a:pt x="4193" y="1403"/>
                      </a:lnTo>
                      <a:lnTo>
                        <a:pt x="4186" y="1408"/>
                      </a:lnTo>
                      <a:lnTo>
                        <a:pt x="4178" y="1412"/>
                      </a:lnTo>
                      <a:lnTo>
                        <a:pt x="4172" y="1418"/>
                      </a:lnTo>
                      <a:lnTo>
                        <a:pt x="4169" y="1426"/>
                      </a:lnTo>
                      <a:lnTo>
                        <a:pt x="4167" y="1436"/>
                      </a:lnTo>
                      <a:lnTo>
                        <a:pt x="4168" y="1446"/>
                      </a:lnTo>
                      <a:lnTo>
                        <a:pt x="4169" y="1457"/>
                      </a:lnTo>
                      <a:lnTo>
                        <a:pt x="4169" y="1468"/>
                      </a:lnTo>
                      <a:lnTo>
                        <a:pt x="4169" y="1480"/>
                      </a:lnTo>
                      <a:lnTo>
                        <a:pt x="4170" y="1490"/>
                      </a:lnTo>
                      <a:lnTo>
                        <a:pt x="4167" y="1499"/>
                      </a:lnTo>
                      <a:lnTo>
                        <a:pt x="4162" y="1506"/>
                      </a:lnTo>
                      <a:lnTo>
                        <a:pt x="4156" y="1512"/>
                      </a:lnTo>
                      <a:lnTo>
                        <a:pt x="4150" y="1517"/>
                      </a:lnTo>
                      <a:lnTo>
                        <a:pt x="4144" y="1523"/>
                      </a:lnTo>
                      <a:lnTo>
                        <a:pt x="4139" y="1530"/>
                      </a:lnTo>
                      <a:lnTo>
                        <a:pt x="4133" y="1535"/>
                      </a:lnTo>
                      <a:lnTo>
                        <a:pt x="4127" y="1541"/>
                      </a:lnTo>
                      <a:lnTo>
                        <a:pt x="4121" y="1546"/>
                      </a:lnTo>
                      <a:lnTo>
                        <a:pt x="4116" y="1553"/>
                      </a:lnTo>
                      <a:lnTo>
                        <a:pt x="4110" y="1559"/>
                      </a:lnTo>
                      <a:lnTo>
                        <a:pt x="4105" y="1566"/>
                      </a:lnTo>
                      <a:lnTo>
                        <a:pt x="4102" y="1574"/>
                      </a:lnTo>
                      <a:lnTo>
                        <a:pt x="4099" y="1583"/>
                      </a:lnTo>
                      <a:lnTo>
                        <a:pt x="4097" y="1592"/>
                      </a:lnTo>
                      <a:lnTo>
                        <a:pt x="4098" y="1601"/>
                      </a:lnTo>
                      <a:lnTo>
                        <a:pt x="4102" y="1609"/>
                      </a:lnTo>
                      <a:lnTo>
                        <a:pt x="4107" y="1616"/>
                      </a:lnTo>
                      <a:lnTo>
                        <a:pt x="4112" y="1622"/>
                      </a:lnTo>
                      <a:lnTo>
                        <a:pt x="4118" y="1628"/>
                      </a:lnTo>
                      <a:lnTo>
                        <a:pt x="4125" y="1633"/>
                      </a:lnTo>
                      <a:lnTo>
                        <a:pt x="4132" y="1637"/>
                      </a:lnTo>
                      <a:lnTo>
                        <a:pt x="4138" y="1643"/>
                      </a:lnTo>
                      <a:lnTo>
                        <a:pt x="4145" y="1648"/>
                      </a:lnTo>
                      <a:lnTo>
                        <a:pt x="4152" y="1653"/>
                      </a:lnTo>
                      <a:lnTo>
                        <a:pt x="4159" y="1657"/>
                      </a:lnTo>
                      <a:lnTo>
                        <a:pt x="4166" y="1662"/>
                      </a:lnTo>
                      <a:lnTo>
                        <a:pt x="4169" y="1670"/>
                      </a:lnTo>
                      <a:lnTo>
                        <a:pt x="4169" y="1680"/>
                      </a:lnTo>
                      <a:lnTo>
                        <a:pt x="4166" y="1687"/>
                      </a:lnTo>
                      <a:lnTo>
                        <a:pt x="4160" y="1694"/>
                      </a:lnTo>
                      <a:lnTo>
                        <a:pt x="4157" y="1702"/>
                      </a:lnTo>
                      <a:lnTo>
                        <a:pt x="4154" y="1711"/>
                      </a:lnTo>
                      <a:lnTo>
                        <a:pt x="4153" y="1722"/>
                      </a:lnTo>
                      <a:lnTo>
                        <a:pt x="4153" y="1732"/>
                      </a:lnTo>
                      <a:lnTo>
                        <a:pt x="4159" y="1738"/>
                      </a:lnTo>
                      <a:lnTo>
                        <a:pt x="4168" y="1742"/>
                      </a:lnTo>
                      <a:lnTo>
                        <a:pt x="4172" y="1743"/>
                      </a:lnTo>
                      <a:lnTo>
                        <a:pt x="4178" y="1746"/>
                      </a:lnTo>
                      <a:lnTo>
                        <a:pt x="4186" y="1750"/>
                      </a:lnTo>
                      <a:lnTo>
                        <a:pt x="4193" y="1755"/>
                      </a:lnTo>
                      <a:lnTo>
                        <a:pt x="4200" y="1760"/>
                      </a:lnTo>
                      <a:lnTo>
                        <a:pt x="4206" y="1765"/>
                      </a:lnTo>
                      <a:lnTo>
                        <a:pt x="4209" y="1773"/>
                      </a:lnTo>
                      <a:lnTo>
                        <a:pt x="4212" y="1783"/>
                      </a:lnTo>
                      <a:lnTo>
                        <a:pt x="4211" y="1794"/>
                      </a:lnTo>
                      <a:lnTo>
                        <a:pt x="4211" y="1803"/>
                      </a:lnTo>
                      <a:lnTo>
                        <a:pt x="4211" y="1805"/>
                      </a:lnTo>
                      <a:lnTo>
                        <a:pt x="4212" y="1816"/>
                      </a:lnTo>
                      <a:lnTo>
                        <a:pt x="4215" y="1824"/>
                      </a:lnTo>
                      <a:lnTo>
                        <a:pt x="4218" y="1831"/>
                      </a:lnTo>
                      <a:lnTo>
                        <a:pt x="4225" y="1836"/>
                      </a:lnTo>
                      <a:lnTo>
                        <a:pt x="4233" y="1839"/>
                      </a:lnTo>
                      <a:lnTo>
                        <a:pt x="4241" y="1843"/>
                      </a:lnTo>
                      <a:lnTo>
                        <a:pt x="4249" y="1847"/>
                      </a:lnTo>
                      <a:lnTo>
                        <a:pt x="4256" y="1851"/>
                      </a:lnTo>
                      <a:lnTo>
                        <a:pt x="4263" y="1856"/>
                      </a:lnTo>
                      <a:lnTo>
                        <a:pt x="4265" y="1865"/>
                      </a:lnTo>
                      <a:lnTo>
                        <a:pt x="4268" y="1872"/>
                      </a:lnTo>
                      <a:lnTo>
                        <a:pt x="4279" y="1873"/>
                      </a:lnTo>
                      <a:lnTo>
                        <a:pt x="4289" y="1873"/>
                      </a:lnTo>
                      <a:lnTo>
                        <a:pt x="4296" y="1878"/>
                      </a:lnTo>
                      <a:lnTo>
                        <a:pt x="4299" y="1885"/>
                      </a:lnTo>
                      <a:lnTo>
                        <a:pt x="4298" y="1896"/>
                      </a:lnTo>
                      <a:lnTo>
                        <a:pt x="4294" y="1904"/>
                      </a:lnTo>
                      <a:lnTo>
                        <a:pt x="4289" y="1910"/>
                      </a:lnTo>
                      <a:lnTo>
                        <a:pt x="4285" y="1918"/>
                      </a:lnTo>
                      <a:lnTo>
                        <a:pt x="4283" y="1928"/>
                      </a:lnTo>
                      <a:lnTo>
                        <a:pt x="4284" y="1938"/>
                      </a:lnTo>
                      <a:lnTo>
                        <a:pt x="4286" y="1948"/>
                      </a:lnTo>
                      <a:lnTo>
                        <a:pt x="4292" y="1953"/>
                      </a:lnTo>
                      <a:lnTo>
                        <a:pt x="4300" y="1957"/>
                      </a:lnTo>
                      <a:lnTo>
                        <a:pt x="4307" y="1961"/>
                      </a:lnTo>
                      <a:lnTo>
                        <a:pt x="4315" y="1965"/>
                      </a:lnTo>
                      <a:lnTo>
                        <a:pt x="4322" y="1970"/>
                      </a:lnTo>
                      <a:lnTo>
                        <a:pt x="4329" y="1975"/>
                      </a:lnTo>
                      <a:lnTo>
                        <a:pt x="4335" y="1980"/>
                      </a:lnTo>
                      <a:lnTo>
                        <a:pt x="4340" y="1987"/>
                      </a:lnTo>
                      <a:lnTo>
                        <a:pt x="4343" y="1993"/>
                      </a:lnTo>
                      <a:lnTo>
                        <a:pt x="4344" y="1996"/>
                      </a:lnTo>
                      <a:lnTo>
                        <a:pt x="4346" y="2001"/>
                      </a:lnTo>
                      <a:lnTo>
                        <a:pt x="4351" y="2009"/>
                      </a:lnTo>
                      <a:lnTo>
                        <a:pt x="4353" y="2018"/>
                      </a:lnTo>
                      <a:lnTo>
                        <a:pt x="4356" y="2026"/>
                      </a:lnTo>
                      <a:lnTo>
                        <a:pt x="4361" y="2033"/>
                      </a:lnTo>
                      <a:lnTo>
                        <a:pt x="4365" y="2040"/>
                      </a:lnTo>
                      <a:lnTo>
                        <a:pt x="4370" y="2047"/>
                      </a:lnTo>
                      <a:lnTo>
                        <a:pt x="4376" y="2053"/>
                      </a:lnTo>
                      <a:lnTo>
                        <a:pt x="4382" y="2059"/>
                      </a:lnTo>
                      <a:lnTo>
                        <a:pt x="4387" y="2064"/>
                      </a:lnTo>
                      <a:lnTo>
                        <a:pt x="4395" y="2069"/>
                      </a:lnTo>
                      <a:lnTo>
                        <a:pt x="4402" y="2074"/>
                      </a:lnTo>
                      <a:lnTo>
                        <a:pt x="4408" y="2078"/>
                      </a:lnTo>
                      <a:lnTo>
                        <a:pt x="4415" y="2083"/>
                      </a:lnTo>
                      <a:lnTo>
                        <a:pt x="4422" y="2088"/>
                      </a:lnTo>
                      <a:lnTo>
                        <a:pt x="4429" y="2093"/>
                      </a:lnTo>
                      <a:lnTo>
                        <a:pt x="4438" y="2097"/>
                      </a:lnTo>
                      <a:lnTo>
                        <a:pt x="4445" y="2101"/>
                      </a:lnTo>
                      <a:lnTo>
                        <a:pt x="4452" y="2106"/>
                      </a:lnTo>
                      <a:lnTo>
                        <a:pt x="4456" y="2113"/>
                      </a:lnTo>
                      <a:lnTo>
                        <a:pt x="4461" y="2120"/>
                      </a:lnTo>
                      <a:lnTo>
                        <a:pt x="4464" y="2128"/>
                      </a:lnTo>
                      <a:lnTo>
                        <a:pt x="4467" y="2136"/>
                      </a:lnTo>
                      <a:lnTo>
                        <a:pt x="4472" y="2143"/>
                      </a:lnTo>
                      <a:lnTo>
                        <a:pt x="4477" y="2149"/>
                      </a:lnTo>
                      <a:lnTo>
                        <a:pt x="4482" y="2156"/>
                      </a:lnTo>
                      <a:lnTo>
                        <a:pt x="4489" y="2161"/>
                      </a:lnTo>
                      <a:lnTo>
                        <a:pt x="4495" y="2166"/>
                      </a:lnTo>
                      <a:lnTo>
                        <a:pt x="4504" y="2169"/>
                      </a:lnTo>
                      <a:lnTo>
                        <a:pt x="4514" y="2169"/>
                      </a:lnTo>
                      <a:lnTo>
                        <a:pt x="4522" y="2166"/>
                      </a:lnTo>
                      <a:lnTo>
                        <a:pt x="4533" y="2167"/>
                      </a:lnTo>
                      <a:lnTo>
                        <a:pt x="4539" y="2173"/>
                      </a:lnTo>
                      <a:lnTo>
                        <a:pt x="4540" y="2181"/>
                      </a:lnTo>
                      <a:lnTo>
                        <a:pt x="4541" y="2183"/>
                      </a:lnTo>
                      <a:lnTo>
                        <a:pt x="4540" y="2192"/>
                      </a:lnTo>
                      <a:lnTo>
                        <a:pt x="4537" y="2200"/>
                      </a:lnTo>
                      <a:lnTo>
                        <a:pt x="4533" y="2208"/>
                      </a:lnTo>
                      <a:lnTo>
                        <a:pt x="4528" y="2215"/>
                      </a:lnTo>
                      <a:lnTo>
                        <a:pt x="4524" y="2222"/>
                      </a:lnTo>
                      <a:lnTo>
                        <a:pt x="4520" y="2229"/>
                      </a:lnTo>
                      <a:lnTo>
                        <a:pt x="4514" y="2236"/>
                      </a:lnTo>
                      <a:lnTo>
                        <a:pt x="4511" y="2244"/>
                      </a:lnTo>
                      <a:lnTo>
                        <a:pt x="4507" y="2252"/>
                      </a:lnTo>
                      <a:lnTo>
                        <a:pt x="4506" y="2262"/>
                      </a:lnTo>
                      <a:lnTo>
                        <a:pt x="4506" y="2274"/>
                      </a:lnTo>
                      <a:lnTo>
                        <a:pt x="4508" y="2283"/>
                      </a:lnTo>
                      <a:lnTo>
                        <a:pt x="4510" y="2290"/>
                      </a:lnTo>
                      <a:lnTo>
                        <a:pt x="4514" y="2297"/>
                      </a:lnTo>
                      <a:lnTo>
                        <a:pt x="4520" y="2302"/>
                      </a:lnTo>
                      <a:lnTo>
                        <a:pt x="4526" y="2309"/>
                      </a:lnTo>
                      <a:lnTo>
                        <a:pt x="4532" y="2315"/>
                      </a:lnTo>
                      <a:lnTo>
                        <a:pt x="4538" y="2320"/>
                      </a:lnTo>
                      <a:lnTo>
                        <a:pt x="4545" y="2325"/>
                      </a:lnTo>
                      <a:lnTo>
                        <a:pt x="4552" y="2329"/>
                      </a:lnTo>
                      <a:lnTo>
                        <a:pt x="4552" y="2330"/>
                      </a:lnTo>
                      <a:lnTo>
                        <a:pt x="4582" y="2329"/>
                      </a:lnTo>
                      <a:lnTo>
                        <a:pt x="4612" y="2329"/>
                      </a:lnTo>
                      <a:lnTo>
                        <a:pt x="4641" y="2328"/>
                      </a:lnTo>
                      <a:lnTo>
                        <a:pt x="4671" y="2327"/>
                      </a:lnTo>
                      <a:lnTo>
                        <a:pt x="4701" y="2326"/>
                      </a:lnTo>
                      <a:lnTo>
                        <a:pt x="4730" y="2326"/>
                      </a:lnTo>
                      <a:lnTo>
                        <a:pt x="4760" y="2324"/>
                      </a:lnTo>
                      <a:lnTo>
                        <a:pt x="4789" y="2324"/>
                      </a:lnTo>
                      <a:lnTo>
                        <a:pt x="4799" y="2323"/>
                      </a:lnTo>
                      <a:lnTo>
                        <a:pt x="4804" y="2327"/>
                      </a:lnTo>
                      <a:lnTo>
                        <a:pt x="4813" y="2330"/>
                      </a:lnTo>
                      <a:lnTo>
                        <a:pt x="4819" y="2336"/>
                      </a:lnTo>
                      <a:lnTo>
                        <a:pt x="4820" y="2345"/>
                      </a:lnTo>
                      <a:lnTo>
                        <a:pt x="4821" y="2355"/>
                      </a:lnTo>
                      <a:lnTo>
                        <a:pt x="4817" y="2362"/>
                      </a:lnTo>
                      <a:lnTo>
                        <a:pt x="4807" y="2365"/>
                      </a:lnTo>
                      <a:lnTo>
                        <a:pt x="4800" y="2369"/>
                      </a:lnTo>
                      <a:lnTo>
                        <a:pt x="4800" y="2380"/>
                      </a:lnTo>
                      <a:lnTo>
                        <a:pt x="4800" y="2390"/>
                      </a:lnTo>
                      <a:lnTo>
                        <a:pt x="4801" y="2396"/>
                      </a:lnTo>
                      <a:lnTo>
                        <a:pt x="4831" y="2405"/>
                      </a:lnTo>
                      <a:lnTo>
                        <a:pt x="4860" y="2415"/>
                      </a:lnTo>
                      <a:lnTo>
                        <a:pt x="4889" y="2425"/>
                      </a:lnTo>
                      <a:lnTo>
                        <a:pt x="4899" y="2428"/>
                      </a:lnTo>
                      <a:lnTo>
                        <a:pt x="4956" y="2416"/>
                      </a:lnTo>
                      <a:lnTo>
                        <a:pt x="4985" y="2424"/>
                      </a:lnTo>
                      <a:lnTo>
                        <a:pt x="5014" y="2432"/>
                      </a:lnTo>
                      <a:lnTo>
                        <a:pt x="5019" y="2435"/>
                      </a:lnTo>
                      <a:lnTo>
                        <a:pt x="5048" y="2455"/>
                      </a:lnTo>
                      <a:lnTo>
                        <a:pt x="5077" y="2476"/>
                      </a:lnTo>
                      <a:lnTo>
                        <a:pt x="5106" y="2496"/>
                      </a:lnTo>
                      <a:lnTo>
                        <a:pt x="5133" y="2517"/>
                      </a:lnTo>
                      <a:lnTo>
                        <a:pt x="5139" y="2520"/>
                      </a:lnTo>
                      <a:lnTo>
                        <a:pt x="5150" y="2520"/>
                      </a:lnTo>
                      <a:lnTo>
                        <a:pt x="5161" y="2520"/>
                      </a:lnTo>
                      <a:lnTo>
                        <a:pt x="5169" y="2523"/>
                      </a:lnTo>
                      <a:lnTo>
                        <a:pt x="5174" y="2530"/>
                      </a:lnTo>
                      <a:lnTo>
                        <a:pt x="5177" y="2538"/>
                      </a:lnTo>
                      <a:lnTo>
                        <a:pt x="5182" y="2545"/>
                      </a:lnTo>
                      <a:lnTo>
                        <a:pt x="5185" y="2553"/>
                      </a:lnTo>
                      <a:lnTo>
                        <a:pt x="5190" y="2560"/>
                      </a:lnTo>
                      <a:lnTo>
                        <a:pt x="5194" y="2567"/>
                      </a:lnTo>
                      <a:lnTo>
                        <a:pt x="5199" y="2575"/>
                      </a:lnTo>
                      <a:lnTo>
                        <a:pt x="5203" y="2582"/>
                      </a:lnTo>
                      <a:lnTo>
                        <a:pt x="5207" y="2589"/>
                      </a:lnTo>
                      <a:lnTo>
                        <a:pt x="5209" y="2599"/>
                      </a:lnTo>
                      <a:lnTo>
                        <a:pt x="5206" y="2608"/>
                      </a:lnTo>
                      <a:lnTo>
                        <a:pt x="5203" y="2616"/>
                      </a:lnTo>
                      <a:lnTo>
                        <a:pt x="5200" y="2625"/>
                      </a:lnTo>
                      <a:lnTo>
                        <a:pt x="5199" y="2637"/>
                      </a:lnTo>
                      <a:lnTo>
                        <a:pt x="5200" y="2648"/>
                      </a:lnTo>
                      <a:lnTo>
                        <a:pt x="5201" y="2658"/>
                      </a:lnTo>
                      <a:lnTo>
                        <a:pt x="5205" y="2666"/>
                      </a:lnTo>
                      <a:lnTo>
                        <a:pt x="5214" y="2669"/>
                      </a:lnTo>
                      <a:lnTo>
                        <a:pt x="5221" y="2674"/>
                      </a:lnTo>
                      <a:lnTo>
                        <a:pt x="5223" y="2683"/>
                      </a:lnTo>
                      <a:lnTo>
                        <a:pt x="5225" y="2692"/>
                      </a:lnTo>
                      <a:lnTo>
                        <a:pt x="5230" y="2699"/>
                      </a:lnTo>
                      <a:lnTo>
                        <a:pt x="5238" y="2703"/>
                      </a:lnTo>
                      <a:lnTo>
                        <a:pt x="5246" y="2707"/>
                      </a:lnTo>
                      <a:lnTo>
                        <a:pt x="5255" y="2709"/>
                      </a:lnTo>
                      <a:lnTo>
                        <a:pt x="5265" y="2712"/>
                      </a:lnTo>
                      <a:lnTo>
                        <a:pt x="5274" y="2714"/>
                      </a:lnTo>
                      <a:lnTo>
                        <a:pt x="5284" y="2717"/>
                      </a:lnTo>
                      <a:lnTo>
                        <a:pt x="5293" y="2719"/>
                      </a:lnTo>
                      <a:lnTo>
                        <a:pt x="5298" y="2726"/>
                      </a:lnTo>
                      <a:lnTo>
                        <a:pt x="5306" y="2730"/>
                      </a:lnTo>
                      <a:lnTo>
                        <a:pt x="5314" y="2733"/>
                      </a:lnTo>
                      <a:lnTo>
                        <a:pt x="5322" y="2737"/>
                      </a:lnTo>
                      <a:lnTo>
                        <a:pt x="5329" y="2742"/>
                      </a:lnTo>
                      <a:lnTo>
                        <a:pt x="5336" y="2747"/>
                      </a:lnTo>
                      <a:lnTo>
                        <a:pt x="5343" y="2751"/>
                      </a:lnTo>
                      <a:lnTo>
                        <a:pt x="5350" y="2756"/>
                      </a:lnTo>
                      <a:lnTo>
                        <a:pt x="5357" y="2761"/>
                      </a:lnTo>
                      <a:lnTo>
                        <a:pt x="5364" y="2766"/>
                      </a:lnTo>
                      <a:lnTo>
                        <a:pt x="5370" y="2771"/>
                      </a:lnTo>
                      <a:lnTo>
                        <a:pt x="5377" y="2776"/>
                      </a:lnTo>
                      <a:lnTo>
                        <a:pt x="5384" y="2781"/>
                      </a:lnTo>
                      <a:lnTo>
                        <a:pt x="5394" y="2782"/>
                      </a:lnTo>
                      <a:lnTo>
                        <a:pt x="5405" y="2784"/>
                      </a:lnTo>
                      <a:lnTo>
                        <a:pt x="5411" y="2785"/>
                      </a:lnTo>
                      <a:lnTo>
                        <a:pt x="5416" y="2785"/>
                      </a:lnTo>
                      <a:lnTo>
                        <a:pt x="5426" y="2787"/>
                      </a:lnTo>
                      <a:lnTo>
                        <a:pt x="5435" y="2789"/>
                      </a:lnTo>
                      <a:lnTo>
                        <a:pt x="5444" y="2793"/>
                      </a:lnTo>
                      <a:lnTo>
                        <a:pt x="5449" y="2799"/>
                      </a:lnTo>
                      <a:lnTo>
                        <a:pt x="5455" y="2805"/>
                      </a:lnTo>
                      <a:lnTo>
                        <a:pt x="5462" y="2809"/>
                      </a:lnTo>
                      <a:lnTo>
                        <a:pt x="5472" y="2811"/>
                      </a:lnTo>
                      <a:lnTo>
                        <a:pt x="5482" y="2811"/>
                      </a:lnTo>
                      <a:lnTo>
                        <a:pt x="5490" y="2814"/>
                      </a:lnTo>
                      <a:lnTo>
                        <a:pt x="5498" y="2818"/>
                      </a:lnTo>
                      <a:lnTo>
                        <a:pt x="5507" y="2822"/>
                      </a:lnTo>
                      <a:lnTo>
                        <a:pt x="5516" y="2825"/>
                      </a:lnTo>
                      <a:lnTo>
                        <a:pt x="5527" y="2824"/>
                      </a:lnTo>
                      <a:lnTo>
                        <a:pt x="5536" y="2821"/>
                      </a:lnTo>
                      <a:lnTo>
                        <a:pt x="5544" y="2818"/>
                      </a:lnTo>
                      <a:lnTo>
                        <a:pt x="5554" y="2816"/>
                      </a:lnTo>
                      <a:lnTo>
                        <a:pt x="5563" y="2814"/>
                      </a:lnTo>
                      <a:lnTo>
                        <a:pt x="5574" y="2813"/>
                      </a:lnTo>
                      <a:lnTo>
                        <a:pt x="5584" y="2815"/>
                      </a:lnTo>
                      <a:lnTo>
                        <a:pt x="5591" y="2819"/>
                      </a:lnTo>
                      <a:lnTo>
                        <a:pt x="5597" y="2825"/>
                      </a:lnTo>
                      <a:lnTo>
                        <a:pt x="5602" y="2832"/>
                      </a:lnTo>
                      <a:lnTo>
                        <a:pt x="5608" y="2838"/>
                      </a:lnTo>
                      <a:lnTo>
                        <a:pt x="5613" y="2844"/>
                      </a:lnTo>
                      <a:lnTo>
                        <a:pt x="5619" y="2850"/>
                      </a:lnTo>
                      <a:lnTo>
                        <a:pt x="5625" y="2856"/>
                      </a:lnTo>
                      <a:lnTo>
                        <a:pt x="5631" y="2862"/>
                      </a:lnTo>
                      <a:lnTo>
                        <a:pt x="5636" y="2868"/>
                      </a:lnTo>
                      <a:lnTo>
                        <a:pt x="5642" y="2874"/>
                      </a:lnTo>
                      <a:lnTo>
                        <a:pt x="5653" y="2887"/>
                      </a:lnTo>
                      <a:lnTo>
                        <a:pt x="5647" y="2890"/>
                      </a:lnTo>
                      <a:lnTo>
                        <a:pt x="5643" y="2892"/>
                      </a:lnTo>
                      <a:lnTo>
                        <a:pt x="5637" y="2896"/>
                      </a:lnTo>
                      <a:lnTo>
                        <a:pt x="5628" y="2900"/>
                      </a:lnTo>
                      <a:lnTo>
                        <a:pt x="5620" y="2903"/>
                      </a:lnTo>
                      <a:lnTo>
                        <a:pt x="5610" y="2905"/>
                      </a:lnTo>
                      <a:lnTo>
                        <a:pt x="5587" y="2904"/>
                      </a:lnTo>
                      <a:lnTo>
                        <a:pt x="5577" y="2903"/>
                      </a:lnTo>
                      <a:lnTo>
                        <a:pt x="5567" y="2900"/>
                      </a:lnTo>
                      <a:lnTo>
                        <a:pt x="5560" y="2895"/>
                      </a:lnTo>
                      <a:lnTo>
                        <a:pt x="5554" y="2890"/>
                      </a:lnTo>
                      <a:lnTo>
                        <a:pt x="5550" y="2883"/>
                      </a:lnTo>
                      <a:lnTo>
                        <a:pt x="5547" y="2875"/>
                      </a:lnTo>
                      <a:lnTo>
                        <a:pt x="5541" y="2869"/>
                      </a:lnTo>
                      <a:lnTo>
                        <a:pt x="5535" y="2863"/>
                      </a:lnTo>
                      <a:lnTo>
                        <a:pt x="5527" y="2859"/>
                      </a:lnTo>
                      <a:lnTo>
                        <a:pt x="5517" y="2856"/>
                      </a:lnTo>
                      <a:lnTo>
                        <a:pt x="5509" y="2860"/>
                      </a:lnTo>
                      <a:lnTo>
                        <a:pt x="5504" y="2867"/>
                      </a:lnTo>
                      <a:lnTo>
                        <a:pt x="5504" y="2878"/>
                      </a:lnTo>
                      <a:lnTo>
                        <a:pt x="5504" y="2890"/>
                      </a:lnTo>
                      <a:lnTo>
                        <a:pt x="5502" y="2900"/>
                      </a:lnTo>
                      <a:lnTo>
                        <a:pt x="5497" y="2906"/>
                      </a:lnTo>
                      <a:lnTo>
                        <a:pt x="5492" y="2913"/>
                      </a:lnTo>
                      <a:lnTo>
                        <a:pt x="5491" y="2924"/>
                      </a:lnTo>
                      <a:lnTo>
                        <a:pt x="5491" y="2935"/>
                      </a:lnTo>
                      <a:lnTo>
                        <a:pt x="5487" y="2943"/>
                      </a:lnTo>
                      <a:lnTo>
                        <a:pt x="5481" y="2949"/>
                      </a:lnTo>
                      <a:lnTo>
                        <a:pt x="5473" y="2947"/>
                      </a:lnTo>
                      <a:lnTo>
                        <a:pt x="5472" y="2946"/>
                      </a:lnTo>
                      <a:lnTo>
                        <a:pt x="5455" y="2939"/>
                      </a:lnTo>
                      <a:lnTo>
                        <a:pt x="5447" y="2935"/>
                      </a:lnTo>
                      <a:lnTo>
                        <a:pt x="5440" y="2931"/>
                      </a:lnTo>
                      <a:lnTo>
                        <a:pt x="5431" y="2928"/>
                      </a:lnTo>
                      <a:lnTo>
                        <a:pt x="5423" y="2925"/>
                      </a:lnTo>
                      <a:lnTo>
                        <a:pt x="5413" y="2922"/>
                      </a:lnTo>
                      <a:lnTo>
                        <a:pt x="5403" y="2920"/>
                      </a:lnTo>
                      <a:lnTo>
                        <a:pt x="5392" y="2921"/>
                      </a:lnTo>
                      <a:lnTo>
                        <a:pt x="5384" y="2925"/>
                      </a:lnTo>
                      <a:lnTo>
                        <a:pt x="5379" y="2925"/>
                      </a:lnTo>
                      <a:lnTo>
                        <a:pt x="5374" y="2926"/>
                      </a:lnTo>
                      <a:lnTo>
                        <a:pt x="5371" y="2921"/>
                      </a:lnTo>
                      <a:lnTo>
                        <a:pt x="5364" y="2916"/>
                      </a:lnTo>
                      <a:lnTo>
                        <a:pt x="5357" y="2911"/>
                      </a:lnTo>
                      <a:lnTo>
                        <a:pt x="5348" y="2907"/>
                      </a:lnTo>
                      <a:lnTo>
                        <a:pt x="5341" y="2904"/>
                      </a:lnTo>
                      <a:lnTo>
                        <a:pt x="5332" y="2900"/>
                      </a:lnTo>
                      <a:lnTo>
                        <a:pt x="5324" y="2897"/>
                      </a:lnTo>
                      <a:lnTo>
                        <a:pt x="5315" y="2894"/>
                      </a:lnTo>
                      <a:lnTo>
                        <a:pt x="5308" y="2889"/>
                      </a:lnTo>
                      <a:lnTo>
                        <a:pt x="5299" y="2886"/>
                      </a:lnTo>
                      <a:lnTo>
                        <a:pt x="5290" y="2883"/>
                      </a:lnTo>
                      <a:lnTo>
                        <a:pt x="5282" y="2880"/>
                      </a:lnTo>
                      <a:lnTo>
                        <a:pt x="5274" y="2876"/>
                      </a:lnTo>
                      <a:lnTo>
                        <a:pt x="5267" y="2871"/>
                      </a:lnTo>
                      <a:lnTo>
                        <a:pt x="5259" y="2868"/>
                      </a:lnTo>
                      <a:lnTo>
                        <a:pt x="5250" y="2864"/>
                      </a:lnTo>
                      <a:lnTo>
                        <a:pt x="5241" y="2862"/>
                      </a:lnTo>
                      <a:lnTo>
                        <a:pt x="5230" y="2860"/>
                      </a:lnTo>
                      <a:lnTo>
                        <a:pt x="5220" y="2861"/>
                      </a:lnTo>
                      <a:lnTo>
                        <a:pt x="5212" y="2857"/>
                      </a:lnTo>
                      <a:lnTo>
                        <a:pt x="5206" y="2851"/>
                      </a:lnTo>
                      <a:lnTo>
                        <a:pt x="5197" y="2849"/>
                      </a:lnTo>
                      <a:lnTo>
                        <a:pt x="5185" y="2849"/>
                      </a:lnTo>
                      <a:lnTo>
                        <a:pt x="5177" y="2849"/>
                      </a:lnTo>
                      <a:lnTo>
                        <a:pt x="5174" y="2850"/>
                      </a:lnTo>
                      <a:lnTo>
                        <a:pt x="5163" y="2850"/>
                      </a:lnTo>
                      <a:lnTo>
                        <a:pt x="5163" y="2851"/>
                      </a:lnTo>
                      <a:lnTo>
                        <a:pt x="5163" y="2880"/>
                      </a:lnTo>
                      <a:lnTo>
                        <a:pt x="5162" y="2909"/>
                      </a:lnTo>
                      <a:lnTo>
                        <a:pt x="5162" y="2937"/>
                      </a:lnTo>
                      <a:lnTo>
                        <a:pt x="5162" y="2966"/>
                      </a:lnTo>
                      <a:lnTo>
                        <a:pt x="5162" y="2986"/>
                      </a:lnTo>
                      <a:lnTo>
                        <a:pt x="5162" y="2995"/>
                      </a:lnTo>
                      <a:lnTo>
                        <a:pt x="5161" y="3024"/>
                      </a:lnTo>
                      <a:lnTo>
                        <a:pt x="5161" y="3052"/>
                      </a:lnTo>
                      <a:lnTo>
                        <a:pt x="5161" y="3081"/>
                      </a:lnTo>
                      <a:lnTo>
                        <a:pt x="5161" y="3110"/>
                      </a:lnTo>
                      <a:lnTo>
                        <a:pt x="5161" y="3138"/>
                      </a:lnTo>
                      <a:lnTo>
                        <a:pt x="5160" y="3167"/>
                      </a:lnTo>
                      <a:lnTo>
                        <a:pt x="5161" y="3196"/>
                      </a:lnTo>
                      <a:lnTo>
                        <a:pt x="5160" y="3224"/>
                      </a:lnTo>
                      <a:lnTo>
                        <a:pt x="5159" y="3253"/>
                      </a:lnTo>
                      <a:lnTo>
                        <a:pt x="5160" y="3282"/>
                      </a:lnTo>
                      <a:lnTo>
                        <a:pt x="5159" y="3301"/>
                      </a:lnTo>
                      <a:lnTo>
                        <a:pt x="5159" y="3311"/>
                      </a:lnTo>
                      <a:lnTo>
                        <a:pt x="5159" y="3319"/>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1032" name="Freeform 17">
                  <a:extLst>
                    <a:ext uri="{FF2B5EF4-FFF2-40B4-BE49-F238E27FC236}">
                      <a16:creationId xmlns:a16="http://schemas.microsoft.com/office/drawing/2014/main" id="{27B84C24-A42A-71D9-7F75-BE5808A80FC4}"/>
                    </a:ext>
                  </a:extLst>
                </p:cNvPr>
                <p:cNvSpPr>
                  <a:spLocks/>
                </p:cNvSpPr>
                <p:nvPr/>
              </p:nvSpPr>
              <p:spPr bwMode="auto">
                <a:xfrm>
                  <a:off x="1395" y="3055"/>
                  <a:ext cx="843" cy="1194"/>
                </a:xfrm>
                <a:custGeom>
                  <a:avLst/>
                  <a:gdLst>
                    <a:gd name="T0" fmla="*/ 1517 w 2322"/>
                    <a:gd name="T1" fmla="*/ 42 h 3289"/>
                    <a:gd name="T2" fmla="*/ 1599 w 2322"/>
                    <a:gd name="T3" fmla="*/ 12 h 3289"/>
                    <a:gd name="T4" fmla="*/ 1751 w 2322"/>
                    <a:gd name="T5" fmla="*/ 60 h 3289"/>
                    <a:gd name="T6" fmla="*/ 1916 w 2322"/>
                    <a:gd name="T7" fmla="*/ 117 h 3289"/>
                    <a:gd name="T8" fmla="*/ 1929 w 2322"/>
                    <a:gd name="T9" fmla="*/ 206 h 3289"/>
                    <a:gd name="T10" fmla="*/ 2009 w 2322"/>
                    <a:gd name="T11" fmla="*/ 326 h 3289"/>
                    <a:gd name="T12" fmla="*/ 2168 w 2322"/>
                    <a:gd name="T13" fmla="*/ 278 h 3289"/>
                    <a:gd name="T14" fmla="*/ 2317 w 2322"/>
                    <a:gd name="T15" fmla="*/ 463 h 3289"/>
                    <a:gd name="T16" fmla="*/ 2148 w 2322"/>
                    <a:gd name="T17" fmla="*/ 592 h 3289"/>
                    <a:gd name="T18" fmla="*/ 1960 w 2322"/>
                    <a:gd name="T19" fmla="*/ 779 h 3289"/>
                    <a:gd name="T20" fmla="*/ 1836 w 2322"/>
                    <a:gd name="T21" fmla="*/ 1003 h 3289"/>
                    <a:gd name="T22" fmla="*/ 1785 w 2322"/>
                    <a:gd name="T23" fmla="*/ 1255 h 3289"/>
                    <a:gd name="T24" fmla="*/ 1899 w 2322"/>
                    <a:gd name="T25" fmla="*/ 1509 h 3289"/>
                    <a:gd name="T26" fmla="*/ 1954 w 2322"/>
                    <a:gd name="T27" fmla="*/ 1647 h 3289"/>
                    <a:gd name="T28" fmla="*/ 2078 w 2322"/>
                    <a:gd name="T29" fmla="*/ 1857 h 3289"/>
                    <a:gd name="T30" fmla="*/ 2014 w 2322"/>
                    <a:gd name="T31" fmla="*/ 2122 h 3289"/>
                    <a:gd name="T32" fmla="*/ 2065 w 2322"/>
                    <a:gd name="T33" fmla="*/ 2395 h 3289"/>
                    <a:gd name="T34" fmla="*/ 2047 w 2322"/>
                    <a:gd name="T35" fmla="*/ 2653 h 3289"/>
                    <a:gd name="T36" fmla="*/ 2077 w 2322"/>
                    <a:gd name="T37" fmla="*/ 2885 h 3289"/>
                    <a:gd name="T38" fmla="*/ 2175 w 2322"/>
                    <a:gd name="T39" fmla="*/ 3120 h 3289"/>
                    <a:gd name="T40" fmla="*/ 2021 w 2322"/>
                    <a:gd name="T41" fmla="*/ 3261 h 3289"/>
                    <a:gd name="T42" fmla="*/ 1845 w 2322"/>
                    <a:gd name="T43" fmla="*/ 3051 h 3289"/>
                    <a:gd name="T44" fmla="*/ 1721 w 2322"/>
                    <a:gd name="T45" fmla="*/ 2787 h 3289"/>
                    <a:gd name="T46" fmla="*/ 1514 w 2322"/>
                    <a:gd name="T47" fmla="*/ 2655 h 3289"/>
                    <a:gd name="T48" fmla="*/ 1355 w 2322"/>
                    <a:gd name="T49" fmla="*/ 2467 h 3289"/>
                    <a:gd name="T50" fmla="*/ 1174 w 2322"/>
                    <a:gd name="T51" fmla="*/ 2526 h 3289"/>
                    <a:gd name="T52" fmla="*/ 977 w 2322"/>
                    <a:gd name="T53" fmla="*/ 2413 h 3289"/>
                    <a:gd name="T54" fmla="*/ 673 w 2322"/>
                    <a:gd name="T55" fmla="*/ 2418 h 3289"/>
                    <a:gd name="T56" fmla="*/ 410 w 2322"/>
                    <a:gd name="T57" fmla="*/ 2387 h 3289"/>
                    <a:gd name="T58" fmla="*/ 177 w 2322"/>
                    <a:gd name="T59" fmla="*/ 2369 h 3289"/>
                    <a:gd name="T60" fmla="*/ 65 w 2322"/>
                    <a:gd name="T61" fmla="*/ 2279 h 3289"/>
                    <a:gd name="T62" fmla="*/ 55 w 2322"/>
                    <a:gd name="T63" fmla="*/ 2093 h 3289"/>
                    <a:gd name="T64" fmla="*/ 214 w 2322"/>
                    <a:gd name="T65" fmla="*/ 2107 h 3289"/>
                    <a:gd name="T66" fmla="*/ 398 w 2322"/>
                    <a:gd name="T67" fmla="*/ 1934 h 3289"/>
                    <a:gd name="T68" fmla="*/ 411 w 2322"/>
                    <a:gd name="T69" fmla="*/ 1792 h 3289"/>
                    <a:gd name="T70" fmla="*/ 461 w 2322"/>
                    <a:gd name="T71" fmla="*/ 1618 h 3289"/>
                    <a:gd name="T72" fmla="*/ 491 w 2322"/>
                    <a:gd name="T73" fmla="*/ 1404 h 3289"/>
                    <a:gd name="T74" fmla="*/ 494 w 2322"/>
                    <a:gd name="T75" fmla="*/ 1278 h 3289"/>
                    <a:gd name="T76" fmla="*/ 452 w 2322"/>
                    <a:gd name="T77" fmla="*/ 1116 h 3289"/>
                    <a:gd name="T78" fmla="*/ 416 w 2322"/>
                    <a:gd name="T79" fmla="*/ 1032 h 3289"/>
                    <a:gd name="T80" fmla="*/ 521 w 2322"/>
                    <a:gd name="T81" fmla="*/ 963 h 3289"/>
                    <a:gd name="T82" fmla="*/ 479 w 2322"/>
                    <a:gd name="T83" fmla="*/ 877 h 3289"/>
                    <a:gd name="T84" fmla="*/ 468 w 2322"/>
                    <a:gd name="T85" fmla="*/ 812 h 3289"/>
                    <a:gd name="T86" fmla="*/ 529 w 2322"/>
                    <a:gd name="T87" fmla="*/ 801 h 3289"/>
                    <a:gd name="T88" fmla="*/ 578 w 2322"/>
                    <a:gd name="T89" fmla="*/ 748 h 3289"/>
                    <a:gd name="T90" fmla="*/ 594 w 2322"/>
                    <a:gd name="T91" fmla="*/ 673 h 3289"/>
                    <a:gd name="T92" fmla="*/ 655 w 2322"/>
                    <a:gd name="T93" fmla="*/ 616 h 3289"/>
                    <a:gd name="T94" fmla="*/ 694 w 2322"/>
                    <a:gd name="T95" fmla="*/ 547 h 3289"/>
                    <a:gd name="T96" fmla="*/ 682 w 2322"/>
                    <a:gd name="T97" fmla="*/ 518 h 3289"/>
                    <a:gd name="T98" fmla="*/ 713 w 2322"/>
                    <a:gd name="T99" fmla="*/ 483 h 3289"/>
                    <a:gd name="T100" fmla="*/ 744 w 2322"/>
                    <a:gd name="T101" fmla="*/ 495 h 3289"/>
                    <a:gd name="T102" fmla="*/ 779 w 2322"/>
                    <a:gd name="T103" fmla="*/ 451 h 3289"/>
                    <a:gd name="T104" fmla="*/ 829 w 2322"/>
                    <a:gd name="T105" fmla="*/ 393 h 3289"/>
                    <a:gd name="T106" fmla="*/ 873 w 2322"/>
                    <a:gd name="T107" fmla="*/ 355 h 3289"/>
                    <a:gd name="T108" fmla="*/ 950 w 2322"/>
                    <a:gd name="T109" fmla="*/ 311 h 3289"/>
                    <a:gd name="T110" fmla="*/ 1033 w 2322"/>
                    <a:gd name="T111" fmla="*/ 294 h 3289"/>
                    <a:gd name="T112" fmla="*/ 1088 w 2322"/>
                    <a:gd name="T113" fmla="*/ 244 h 3289"/>
                    <a:gd name="T114" fmla="*/ 1134 w 2322"/>
                    <a:gd name="T115" fmla="*/ 285 h 3289"/>
                    <a:gd name="T116" fmla="*/ 1186 w 2322"/>
                    <a:gd name="T117" fmla="*/ 253 h 3289"/>
                    <a:gd name="T118" fmla="*/ 1227 w 2322"/>
                    <a:gd name="T119" fmla="*/ 141 h 3289"/>
                    <a:gd name="T120" fmla="*/ 1277 w 2322"/>
                    <a:gd name="T121" fmla="*/ 68 h 3289"/>
                    <a:gd name="T122" fmla="*/ 1361 w 2322"/>
                    <a:gd name="T123" fmla="*/ 18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22" h="3289">
                      <a:moveTo>
                        <a:pt x="1445" y="17"/>
                      </a:moveTo>
                      <a:lnTo>
                        <a:pt x="1448" y="20"/>
                      </a:lnTo>
                      <a:lnTo>
                        <a:pt x="1450" y="23"/>
                      </a:lnTo>
                      <a:lnTo>
                        <a:pt x="1453" y="25"/>
                      </a:lnTo>
                      <a:lnTo>
                        <a:pt x="1455" y="27"/>
                      </a:lnTo>
                      <a:lnTo>
                        <a:pt x="1457" y="29"/>
                      </a:lnTo>
                      <a:lnTo>
                        <a:pt x="1459" y="32"/>
                      </a:lnTo>
                      <a:lnTo>
                        <a:pt x="1461" y="34"/>
                      </a:lnTo>
                      <a:lnTo>
                        <a:pt x="1463" y="36"/>
                      </a:lnTo>
                      <a:lnTo>
                        <a:pt x="1465" y="39"/>
                      </a:lnTo>
                      <a:lnTo>
                        <a:pt x="1466" y="41"/>
                      </a:lnTo>
                      <a:lnTo>
                        <a:pt x="1468" y="44"/>
                      </a:lnTo>
                      <a:lnTo>
                        <a:pt x="1469" y="45"/>
                      </a:lnTo>
                      <a:lnTo>
                        <a:pt x="1469" y="48"/>
                      </a:lnTo>
                      <a:lnTo>
                        <a:pt x="1470" y="50"/>
                      </a:lnTo>
                      <a:lnTo>
                        <a:pt x="1471" y="52"/>
                      </a:lnTo>
                      <a:lnTo>
                        <a:pt x="1472" y="54"/>
                      </a:lnTo>
                      <a:lnTo>
                        <a:pt x="1474" y="55"/>
                      </a:lnTo>
                      <a:lnTo>
                        <a:pt x="1477" y="56"/>
                      </a:lnTo>
                      <a:lnTo>
                        <a:pt x="1480" y="57"/>
                      </a:lnTo>
                      <a:lnTo>
                        <a:pt x="1483" y="56"/>
                      </a:lnTo>
                      <a:lnTo>
                        <a:pt x="1486" y="55"/>
                      </a:lnTo>
                      <a:lnTo>
                        <a:pt x="1488" y="53"/>
                      </a:lnTo>
                      <a:lnTo>
                        <a:pt x="1490" y="52"/>
                      </a:lnTo>
                      <a:lnTo>
                        <a:pt x="1493" y="50"/>
                      </a:lnTo>
                      <a:lnTo>
                        <a:pt x="1496" y="49"/>
                      </a:lnTo>
                      <a:lnTo>
                        <a:pt x="1499" y="49"/>
                      </a:lnTo>
                      <a:lnTo>
                        <a:pt x="1502" y="48"/>
                      </a:lnTo>
                      <a:lnTo>
                        <a:pt x="1505" y="46"/>
                      </a:lnTo>
                      <a:lnTo>
                        <a:pt x="1508" y="45"/>
                      </a:lnTo>
                      <a:lnTo>
                        <a:pt x="1510" y="44"/>
                      </a:lnTo>
                      <a:lnTo>
                        <a:pt x="1513" y="43"/>
                      </a:lnTo>
                      <a:lnTo>
                        <a:pt x="1515" y="42"/>
                      </a:lnTo>
                      <a:lnTo>
                        <a:pt x="1517" y="42"/>
                      </a:lnTo>
                      <a:lnTo>
                        <a:pt x="1521" y="42"/>
                      </a:lnTo>
                      <a:lnTo>
                        <a:pt x="1524" y="42"/>
                      </a:lnTo>
                      <a:lnTo>
                        <a:pt x="1528" y="42"/>
                      </a:lnTo>
                      <a:lnTo>
                        <a:pt x="1532" y="41"/>
                      </a:lnTo>
                      <a:lnTo>
                        <a:pt x="1535" y="41"/>
                      </a:lnTo>
                      <a:lnTo>
                        <a:pt x="1538" y="41"/>
                      </a:lnTo>
                      <a:lnTo>
                        <a:pt x="1541" y="41"/>
                      </a:lnTo>
                      <a:lnTo>
                        <a:pt x="1544" y="41"/>
                      </a:lnTo>
                      <a:lnTo>
                        <a:pt x="1547" y="40"/>
                      </a:lnTo>
                      <a:lnTo>
                        <a:pt x="1550" y="40"/>
                      </a:lnTo>
                      <a:lnTo>
                        <a:pt x="1553" y="40"/>
                      </a:lnTo>
                      <a:lnTo>
                        <a:pt x="1556" y="39"/>
                      </a:lnTo>
                      <a:lnTo>
                        <a:pt x="1559" y="39"/>
                      </a:lnTo>
                      <a:lnTo>
                        <a:pt x="1561" y="39"/>
                      </a:lnTo>
                      <a:lnTo>
                        <a:pt x="1564" y="38"/>
                      </a:lnTo>
                      <a:lnTo>
                        <a:pt x="1566" y="38"/>
                      </a:lnTo>
                      <a:lnTo>
                        <a:pt x="1568" y="38"/>
                      </a:lnTo>
                      <a:lnTo>
                        <a:pt x="1570" y="37"/>
                      </a:lnTo>
                      <a:lnTo>
                        <a:pt x="1573" y="35"/>
                      </a:lnTo>
                      <a:lnTo>
                        <a:pt x="1574" y="33"/>
                      </a:lnTo>
                      <a:lnTo>
                        <a:pt x="1576" y="31"/>
                      </a:lnTo>
                      <a:lnTo>
                        <a:pt x="1579" y="29"/>
                      </a:lnTo>
                      <a:lnTo>
                        <a:pt x="1581" y="27"/>
                      </a:lnTo>
                      <a:lnTo>
                        <a:pt x="1582" y="26"/>
                      </a:lnTo>
                      <a:lnTo>
                        <a:pt x="1583" y="25"/>
                      </a:lnTo>
                      <a:lnTo>
                        <a:pt x="1585" y="23"/>
                      </a:lnTo>
                      <a:lnTo>
                        <a:pt x="1587" y="21"/>
                      </a:lnTo>
                      <a:lnTo>
                        <a:pt x="1588" y="20"/>
                      </a:lnTo>
                      <a:lnTo>
                        <a:pt x="1590" y="18"/>
                      </a:lnTo>
                      <a:lnTo>
                        <a:pt x="1593" y="17"/>
                      </a:lnTo>
                      <a:lnTo>
                        <a:pt x="1594" y="15"/>
                      </a:lnTo>
                      <a:lnTo>
                        <a:pt x="1595" y="14"/>
                      </a:lnTo>
                      <a:lnTo>
                        <a:pt x="1597" y="13"/>
                      </a:lnTo>
                      <a:lnTo>
                        <a:pt x="1599" y="12"/>
                      </a:lnTo>
                      <a:lnTo>
                        <a:pt x="1603" y="11"/>
                      </a:lnTo>
                      <a:lnTo>
                        <a:pt x="1605" y="10"/>
                      </a:lnTo>
                      <a:lnTo>
                        <a:pt x="1608" y="9"/>
                      </a:lnTo>
                      <a:lnTo>
                        <a:pt x="1610" y="8"/>
                      </a:lnTo>
                      <a:lnTo>
                        <a:pt x="1612" y="7"/>
                      </a:lnTo>
                      <a:lnTo>
                        <a:pt x="1614" y="6"/>
                      </a:lnTo>
                      <a:lnTo>
                        <a:pt x="1616" y="6"/>
                      </a:lnTo>
                      <a:lnTo>
                        <a:pt x="1618" y="6"/>
                      </a:lnTo>
                      <a:lnTo>
                        <a:pt x="1621" y="6"/>
                      </a:lnTo>
                      <a:lnTo>
                        <a:pt x="1623" y="6"/>
                      </a:lnTo>
                      <a:lnTo>
                        <a:pt x="1625" y="6"/>
                      </a:lnTo>
                      <a:lnTo>
                        <a:pt x="1629" y="7"/>
                      </a:lnTo>
                      <a:lnTo>
                        <a:pt x="1632" y="8"/>
                      </a:lnTo>
                      <a:lnTo>
                        <a:pt x="1636" y="9"/>
                      </a:lnTo>
                      <a:lnTo>
                        <a:pt x="1639" y="9"/>
                      </a:lnTo>
                      <a:lnTo>
                        <a:pt x="1643" y="10"/>
                      </a:lnTo>
                      <a:lnTo>
                        <a:pt x="1648" y="11"/>
                      </a:lnTo>
                      <a:lnTo>
                        <a:pt x="1651" y="11"/>
                      </a:lnTo>
                      <a:lnTo>
                        <a:pt x="1655" y="12"/>
                      </a:lnTo>
                      <a:lnTo>
                        <a:pt x="1657" y="13"/>
                      </a:lnTo>
                      <a:lnTo>
                        <a:pt x="1660" y="15"/>
                      </a:lnTo>
                      <a:lnTo>
                        <a:pt x="1663" y="16"/>
                      </a:lnTo>
                      <a:lnTo>
                        <a:pt x="1666" y="18"/>
                      </a:lnTo>
                      <a:lnTo>
                        <a:pt x="1666" y="16"/>
                      </a:lnTo>
                      <a:lnTo>
                        <a:pt x="1671" y="19"/>
                      </a:lnTo>
                      <a:lnTo>
                        <a:pt x="1676" y="23"/>
                      </a:lnTo>
                      <a:lnTo>
                        <a:pt x="1683" y="29"/>
                      </a:lnTo>
                      <a:lnTo>
                        <a:pt x="1688" y="32"/>
                      </a:lnTo>
                      <a:lnTo>
                        <a:pt x="1695" y="36"/>
                      </a:lnTo>
                      <a:lnTo>
                        <a:pt x="1708" y="41"/>
                      </a:lnTo>
                      <a:lnTo>
                        <a:pt x="1719" y="45"/>
                      </a:lnTo>
                      <a:lnTo>
                        <a:pt x="1734" y="52"/>
                      </a:lnTo>
                      <a:lnTo>
                        <a:pt x="1750" y="58"/>
                      </a:lnTo>
                      <a:lnTo>
                        <a:pt x="1751" y="60"/>
                      </a:lnTo>
                      <a:lnTo>
                        <a:pt x="1755" y="63"/>
                      </a:lnTo>
                      <a:lnTo>
                        <a:pt x="1759" y="63"/>
                      </a:lnTo>
                      <a:lnTo>
                        <a:pt x="1762" y="66"/>
                      </a:lnTo>
                      <a:lnTo>
                        <a:pt x="1764" y="66"/>
                      </a:lnTo>
                      <a:lnTo>
                        <a:pt x="1769" y="70"/>
                      </a:lnTo>
                      <a:lnTo>
                        <a:pt x="1772" y="71"/>
                      </a:lnTo>
                      <a:lnTo>
                        <a:pt x="1779" y="71"/>
                      </a:lnTo>
                      <a:lnTo>
                        <a:pt x="1784" y="72"/>
                      </a:lnTo>
                      <a:lnTo>
                        <a:pt x="1786" y="76"/>
                      </a:lnTo>
                      <a:lnTo>
                        <a:pt x="1791" y="80"/>
                      </a:lnTo>
                      <a:lnTo>
                        <a:pt x="1795" y="81"/>
                      </a:lnTo>
                      <a:lnTo>
                        <a:pt x="1799" y="83"/>
                      </a:lnTo>
                      <a:lnTo>
                        <a:pt x="1806" y="86"/>
                      </a:lnTo>
                      <a:lnTo>
                        <a:pt x="1808" y="88"/>
                      </a:lnTo>
                      <a:lnTo>
                        <a:pt x="1810" y="88"/>
                      </a:lnTo>
                      <a:lnTo>
                        <a:pt x="1817" y="94"/>
                      </a:lnTo>
                      <a:lnTo>
                        <a:pt x="1825" y="97"/>
                      </a:lnTo>
                      <a:lnTo>
                        <a:pt x="1838" y="101"/>
                      </a:lnTo>
                      <a:lnTo>
                        <a:pt x="1843" y="104"/>
                      </a:lnTo>
                      <a:lnTo>
                        <a:pt x="1850" y="106"/>
                      </a:lnTo>
                      <a:lnTo>
                        <a:pt x="1858" y="109"/>
                      </a:lnTo>
                      <a:lnTo>
                        <a:pt x="1861" y="112"/>
                      </a:lnTo>
                      <a:lnTo>
                        <a:pt x="1867" y="114"/>
                      </a:lnTo>
                      <a:lnTo>
                        <a:pt x="1875" y="114"/>
                      </a:lnTo>
                      <a:lnTo>
                        <a:pt x="1881" y="114"/>
                      </a:lnTo>
                      <a:lnTo>
                        <a:pt x="1883" y="113"/>
                      </a:lnTo>
                      <a:lnTo>
                        <a:pt x="1885" y="112"/>
                      </a:lnTo>
                      <a:lnTo>
                        <a:pt x="1887" y="113"/>
                      </a:lnTo>
                      <a:lnTo>
                        <a:pt x="1891" y="115"/>
                      </a:lnTo>
                      <a:lnTo>
                        <a:pt x="1898" y="117"/>
                      </a:lnTo>
                      <a:lnTo>
                        <a:pt x="1907" y="118"/>
                      </a:lnTo>
                      <a:lnTo>
                        <a:pt x="1911" y="115"/>
                      </a:lnTo>
                      <a:lnTo>
                        <a:pt x="1915" y="115"/>
                      </a:lnTo>
                      <a:lnTo>
                        <a:pt x="1916" y="117"/>
                      </a:lnTo>
                      <a:lnTo>
                        <a:pt x="1908" y="127"/>
                      </a:lnTo>
                      <a:lnTo>
                        <a:pt x="1907" y="129"/>
                      </a:lnTo>
                      <a:lnTo>
                        <a:pt x="1903" y="136"/>
                      </a:lnTo>
                      <a:lnTo>
                        <a:pt x="1901" y="139"/>
                      </a:lnTo>
                      <a:lnTo>
                        <a:pt x="1898" y="146"/>
                      </a:lnTo>
                      <a:lnTo>
                        <a:pt x="1895" y="151"/>
                      </a:lnTo>
                      <a:lnTo>
                        <a:pt x="1892" y="153"/>
                      </a:lnTo>
                      <a:lnTo>
                        <a:pt x="1887" y="158"/>
                      </a:lnTo>
                      <a:lnTo>
                        <a:pt x="1885" y="160"/>
                      </a:lnTo>
                      <a:lnTo>
                        <a:pt x="1882" y="161"/>
                      </a:lnTo>
                      <a:lnTo>
                        <a:pt x="1880" y="163"/>
                      </a:lnTo>
                      <a:lnTo>
                        <a:pt x="1876" y="165"/>
                      </a:lnTo>
                      <a:lnTo>
                        <a:pt x="1871" y="169"/>
                      </a:lnTo>
                      <a:lnTo>
                        <a:pt x="1867" y="173"/>
                      </a:lnTo>
                      <a:lnTo>
                        <a:pt x="1866" y="175"/>
                      </a:lnTo>
                      <a:lnTo>
                        <a:pt x="1865" y="176"/>
                      </a:lnTo>
                      <a:lnTo>
                        <a:pt x="1864" y="186"/>
                      </a:lnTo>
                      <a:lnTo>
                        <a:pt x="1864" y="190"/>
                      </a:lnTo>
                      <a:lnTo>
                        <a:pt x="1864" y="193"/>
                      </a:lnTo>
                      <a:lnTo>
                        <a:pt x="1867" y="196"/>
                      </a:lnTo>
                      <a:lnTo>
                        <a:pt x="1868" y="197"/>
                      </a:lnTo>
                      <a:lnTo>
                        <a:pt x="1874" y="201"/>
                      </a:lnTo>
                      <a:lnTo>
                        <a:pt x="1877" y="202"/>
                      </a:lnTo>
                      <a:lnTo>
                        <a:pt x="1884" y="202"/>
                      </a:lnTo>
                      <a:lnTo>
                        <a:pt x="1887" y="203"/>
                      </a:lnTo>
                      <a:lnTo>
                        <a:pt x="1893" y="206"/>
                      </a:lnTo>
                      <a:lnTo>
                        <a:pt x="1897" y="206"/>
                      </a:lnTo>
                      <a:lnTo>
                        <a:pt x="1902" y="204"/>
                      </a:lnTo>
                      <a:lnTo>
                        <a:pt x="1907" y="204"/>
                      </a:lnTo>
                      <a:lnTo>
                        <a:pt x="1911" y="204"/>
                      </a:lnTo>
                      <a:lnTo>
                        <a:pt x="1920" y="206"/>
                      </a:lnTo>
                      <a:lnTo>
                        <a:pt x="1925" y="206"/>
                      </a:lnTo>
                      <a:lnTo>
                        <a:pt x="1927" y="206"/>
                      </a:lnTo>
                      <a:lnTo>
                        <a:pt x="1929" y="206"/>
                      </a:lnTo>
                      <a:lnTo>
                        <a:pt x="1931" y="207"/>
                      </a:lnTo>
                      <a:lnTo>
                        <a:pt x="1934" y="207"/>
                      </a:lnTo>
                      <a:lnTo>
                        <a:pt x="1938" y="207"/>
                      </a:lnTo>
                      <a:lnTo>
                        <a:pt x="1939" y="206"/>
                      </a:lnTo>
                      <a:lnTo>
                        <a:pt x="1942" y="205"/>
                      </a:lnTo>
                      <a:lnTo>
                        <a:pt x="1944" y="205"/>
                      </a:lnTo>
                      <a:lnTo>
                        <a:pt x="1946" y="205"/>
                      </a:lnTo>
                      <a:lnTo>
                        <a:pt x="1954" y="205"/>
                      </a:lnTo>
                      <a:lnTo>
                        <a:pt x="1959" y="206"/>
                      </a:lnTo>
                      <a:lnTo>
                        <a:pt x="1969" y="206"/>
                      </a:lnTo>
                      <a:lnTo>
                        <a:pt x="1972" y="207"/>
                      </a:lnTo>
                      <a:lnTo>
                        <a:pt x="1980" y="209"/>
                      </a:lnTo>
                      <a:lnTo>
                        <a:pt x="1983" y="210"/>
                      </a:lnTo>
                      <a:lnTo>
                        <a:pt x="1987" y="212"/>
                      </a:lnTo>
                      <a:lnTo>
                        <a:pt x="1989" y="214"/>
                      </a:lnTo>
                      <a:lnTo>
                        <a:pt x="1992" y="217"/>
                      </a:lnTo>
                      <a:lnTo>
                        <a:pt x="1995" y="220"/>
                      </a:lnTo>
                      <a:lnTo>
                        <a:pt x="1998" y="226"/>
                      </a:lnTo>
                      <a:lnTo>
                        <a:pt x="2002" y="241"/>
                      </a:lnTo>
                      <a:lnTo>
                        <a:pt x="2003" y="243"/>
                      </a:lnTo>
                      <a:lnTo>
                        <a:pt x="2003" y="247"/>
                      </a:lnTo>
                      <a:lnTo>
                        <a:pt x="2002" y="255"/>
                      </a:lnTo>
                      <a:lnTo>
                        <a:pt x="2002" y="260"/>
                      </a:lnTo>
                      <a:lnTo>
                        <a:pt x="2000" y="272"/>
                      </a:lnTo>
                      <a:lnTo>
                        <a:pt x="2001" y="277"/>
                      </a:lnTo>
                      <a:lnTo>
                        <a:pt x="2001" y="279"/>
                      </a:lnTo>
                      <a:lnTo>
                        <a:pt x="2003" y="285"/>
                      </a:lnTo>
                      <a:lnTo>
                        <a:pt x="2006" y="291"/>
                      </a:lnTo>
                      <a:lnTo>
                        <a:pt x="2006" y="299"/>
                      </a:lnTo>
                      <a:lnTo>
                        <a:pt x="2007" y="302"/>
                      </a:lnTo>
                      <a:lnTo>
                        <a:pt x="2008" y="308"/>
                      </a:lnTo>
                      <a:lnTo>
                        <a:pt x="2008" y="312"/>
                      </a:lnTo>
                      <a:lnTo>
                        <a:pt x="2008" y="319"/>
                      </a:lnTo>
                      <a:lnTo>
                        <a:pt x="2009" y="326"/>
                      </a:lnTo>
                      <a:lnTo>
                        <a:pt x="2010" y="331"/>
                      </a:lnTo>
                      <a:lnTo>
                        <a:pt x="2014" y="340"/>
                      </a:lnTo>
                      <a:lnTo>
                        <a:pt x="2015" y="341"/>
                      </a:lnTo>
                      <a:lnTo>
                        <a:pt x="2017" y="351"/>
                      </a:lnTo>
                      <a:lnTo>
                        <a:pt x="2020" y="363"/>
                      </a:lnTo>
                      <a:lnTo>
                        <a:pt x="2020" y="367"/>
                      </a:lnTo>
                      <a:lnTo>
                        <a:pt x="2020" y="372"/>
                      </a:lnTo>
                      <a:lnTo>
                        <a:pt x="2021" y="378"/>
                      </a:lnTo>
                      <a:lnTo>
                        <a:pt x="2022" y="382"/>
                      </a:lnTo>
                      <a:lnTo>
                        <a:pt x="2029" y="380"/>
                      </a:lnTo>
                      <a:lnTo>
                        <a:pt x="2035" y="377"/>
                      </a:lnTo>
                      <a:lnTo>
                        <a:pt x="2047" y="373"/>
                      </a:lnTo>
                      <a:lnTo>
                        <a:pt x="2060" y="368"/>
                      </a:lnTo>
                      <a:lnTo>
                        <a:pt x="2079" y="360"/>
                      </a:lnTo>
                      <a:lnTo>
                        <a:pt x="2104" y="351"/>
                      </a:lnTo>
                      <a:lnTo>
                        <a:pt x="2113" y="348"/>
                      </a:lnTo>
                      <a:lnTo>
                        <a:pt x="2116" y="345"/>
                      </a:lnTo>
                      <a:lnTo>
                        <a:pt x="2117" y="343"/>
                      </a:lnTo>
                      <a:lnTo>
                        <a:pt x="2117" y="340"/>
                      </a:lnTo>
                      <a:lnTo>
                        <a:pt x="2117" y="338"/>
                      </a:lnTo>
                      <a:lnTo>
                        <a:pt x="2116" y="333"/>
                      </a:lnTo>
                      <a:lnTo>
                        <a:pt x="2114" y="325"/>
                      </a:lnTo>
                      <a:lnTo>
                        <a:pt x="2111" y="315"/>
                      </a:lnTo>
                      <a:lnTo>
                        <a:pt x="2107" y="302"/>
                      </a:lnTo>
                      <a:lnTo>
                        <a:pt x="2106" y="292"/>
                      </a:lnTo>
                      <a:lnTo>
                        <a:pt x="2109" y="285"/>
                      </a:lnTo>
                      <a:lnTo>
                        <a:pt x="2114" y="280"/>
                      </a:lnTo>
                      <a:lnTo>
                        <a:pt x="2118" y="278"/>
                      </a:lnTo>
                      <a:lnTo>
                        <a:pt x="2124" y="276"/>
                      </a:lnTo>
                      <a:lnTo>
                        <a:pt x="2131" y="275"/>
                      </a:lnTo>
                      <a:lnTo>
                        <a:pt x="2139" y="274"/>
                      </a:lnTo>
                      <a:lnTo>
                        <a:pt x="2149" y="274"/>
                      </a:lnTo>
                      <a:lnTo>
                        <a:pt x="2158" y="275"/>
                      </a:lnTo>
                      <a:lnTo>
                        <a:pt x="2168" y="278"/>
                      </a:lnTo>
                      <a:lnTo>
                        <a:pt x="2172" y="281"/>
                      </a:lnTo>
                      <a:lnTo>
                        <a:pt x="2178" y="284"/>
                      </a:lnTo>
                      <a:lnTo>
                        <a:pt x="2182" y="287"/>
                      </a:lnTo>
                      <a:lnTo>
                        <a:pt x="2185" y="290"/>
                      </a:lnTo>
                      <a:lnTo>
                        <a:pt x="2190" y="295"/>
                      </a:lnTo>
                      <a:lnTo>
                        <a:pt x="2197" y="302"/>
                      </a:lnTo>
                      <a:lnTo>
                        <a:pt x="2209" y="313"/>
                      </a:lnTo>
                      <a:lnTo>
                        <a:pt x="2215" y="318"/>
                      </a:lnTo>
                      <a:lnTo>
                        <a:pt x="2219" y="320"/>
                      </a:lnTo>
                      <a:lnTo>
                        <a:pt x="2224" y="324"/>
                      </a:lnTo>
                      <a:lnTo>
                        <a:pt x="2229" y="328"/>
                      </a:lnTo>
                      <a:lnTo>
                        <a:pt x="2233" y="333"/>
                      </a:lnTo>
                      <a:lnTo>
                        <a:pt x="2236" y="339"/>
                      </a:lnTo>
                      <a:lnTo>
                        <a:pt x="2239" y="345"/>
                      </a:lnTo>
                      <a:lnTo>
                        <a:pt x="2245" y="353"/>
                      </a:lnTo>
                      <a:lnTo>
                        <a:pt x="2253" y="362"/>
                      </a:lnTo>
                      <a:lnTo>
                        <a:pt x="2264" y="371"/>
                      </a:lnTo>
                      <a:lnTo>
                        <a:pt x="2279" y="382"/>
                      </a:lnTo>
                      <a:lnTo>
                        <a:pt x="2286" y="386"/>
                      </a:lnTo>
                      <a:lnTo>
                        <a:pt x="2291" y="388"/>
                      </a:lnTo>
                      <a:lnTo>
                        <a:pt x="2295" y="391"/>
                      </a:lnTo>
                      <a:lnTo>
                        <a:pt x="2301" y="394"/>
                      </a:lnTo>
                      <a:lnTo>
                        <a:pt x="2304" y="395"/>
                      </a:lnTo>
                      <a:lnTo>
                        <a:pt x="2307" y="398"/>
                      </a:lnTo>
                      <a:lnTo>
                        <a:pt x="2311" y="401"/>
                      </a:lnTo>
                      <a:lnTo>
                        <a:pt x="2314" y="406"/>
                      </a:lnTo>
                      <a:lnTo>
                        <a:pt x="2318" y="409"/>
                      </a:lnTo>
                      <a:lnTo>
                        <a:pt x="2320" y="413"/>
                      </a:lnTo>
                      <a:lnTo>
                        <a:pt x="2321" y="418"/>
                      </a:lnTo>
                      <a:lnTo>
                        <a:pt x="2322" y="425"/>
                      </a:lnTo>
                      <a:lnTo>
                        <a:pt x="2321" y="433"/>
                      </a:lnTo>
                      <a:lnTo>
                        <a:pt x="2320" y="441"/>
                      </a:lnTo>
                      <a:lnTo>
                        <a:pt x="2319" y="449"/>
                      </a:lnTo>
                      <a:lnTo>
                        <a:pt x="2317" y="463"/>
                      </a:lnTo>
                      <a:lnTo>
                        <a:pt x="2315" y="472"/>
                      </a:lnTo>
                      <a:lnTo>
                        <a:pt x="2311" y="482"/>
                      </a:lnTo>
                      <a:lnTo>
                        <a:pt x="2308" y="491"/>
                      </a:lnTo>
                      <a:lnTo>
                        <a:pt x="2304" y="499"/>
                      </a:lnTo>
                      <a:lnTo>
                        <a:pt x="2301" y="508"/>
                      </a:lnTo>
                      <a:lnTo>
                        <a:pt x="2297" y="516"/>
                      </a:lnTo>
                      <a:lnTo>
                        <a:pt x="2294" y="520"/>
                      </a:lnTo>
                      <a:lnTo>
                        <a:pt x="2292" y="521"/>
                      </a:lnTo>
                      <a:lnTo>
                        <a:pt x="2288" y="523"/>
                      </a:lnTo>
                      <a:lnTo>
                        <a:pt x="2281" y="525"/>
                      </a:lnTo>
                      <a:lnTo>
                        <a:pt x="2275" y="525"/>
                      </a:lnTo>
                      <a:lnTo>
                        <a:pt x="2269" y="524"/>
                      </a:lnTo>
                      <a:lnTo>
                        <a:pt x="2260" y="523"/>
                      </a:lnTo>
                      <a:lnTo>
                        <a:pt x="2253" y="521"/>
                      </a:lnTo>
                      <a:lnTo>
                        <a:pt x="2245" y="520"/>
                      </a:lnTo>
                      <a:lnTo>
                        <a:pt x="2237" y="521"/>
                      </a:lnTo>
                      <a:lnTo>
                        <a:pt x="2229" y="520"/>
                      </a:lnTo>
                      <a:lnTo>
                        <a:pt x="2217" y="519"/>
                      </a:lnTo>
                      <a:lnTo>
                        <a:pt x="2213" y="521"/>
                      </a:lnTo>
                      <a:lnTo>
                        <a:pt x="2211" y="522"/>
                      </a:lnTo>
                      <a:lnTo>
                        <a:pt x="2204" y="523"/>
                      </a:lnTo>
                      <a:lnTo>
                        <a:pt x="2200" y="526"/>
                      </a:lnTo>
                      <a:lnTo>
                        <a:pt x="2199" y="533"/>
                      </a:lnTo>
                      <a:lnTo>
                        <a:pt x="2199" y="537"/>
                      </a:lnTo>
                      <a:lnTo>
                        <a:pt x="2199" y="542"/>
                      </a:lnTo>
                      <a:lnTo>
                        <a:pt x="2197" y="546"/>
                      </a:lnTo>
                      <a:lnTo>
                        <a:pt x="2195" y="550"/>
                      </a:lnTo>
                      <a:lnTo>
                        <a:pt x="2191" y="558"/>
                      </a:lnTo>
                      <a:lnTo>
                        <a:pt x="2184" y="567"/>
                      </a:lnTo>
                      <a:lnTo>
                        <a:pt x="2177" y="572"/>
                      </a:lnTo>
                      <a:lnTo>
                        <a:pt x="2166" y="578"/>
                      </a:lnTo>
                      <a:lnTo>
                        <a:pt x="2159" y="583"/>
                      </a:lnTo>
                      <a:lnTo>
                        <a:pt x="2152" y="587"/>
                      </a:lnTo>
                      <a:lnTo>
                        <a:pt x="2148" y="592"/>
                      </a:lnTo>
                      <a:lnTo>
                        <a:pt x="2108" y="631"/>
                      </a:lnTo>
                      <a:lnTo>
                        <a:pt x="2107" y="613"/>
                      </a:lnTo>
                      <a:lnTo>
                        <a:pt x="2107" y="613"/>
                      </a:lnTo>
                      <a:lnTo>
                        <a:pt x="2107" y="610"/>
                      </a:lnTo>
                      <a:lnTo>
                        <a:pt x="2084" y="609"/>
                      </a:lnTo>
                      <a:lnTo>
                        <a:pt x="2078" y="609"/>
                      </a:lnTo>
                      <a:lnTo>
                        <a:pt x="2049" y="609"/>
                      </a:lnTo>
                      <a:lnTo>
                        <a:pt x="2020" y="610"/>
                      </a:lnTo>
                      <a:lnTo>
                        <a:pt x="1991" y="610"/>
                      </a:lnTo>
                      <a:lnTo>
                        <a:pt x="1961" y="610"/>
                      </a:lnTo>
                      <a:lnTo>
                        <a:pt x="1942" y="610"/>
                      </a:lnTo>
                      <a:lnTo>
                        <a:pt x="1942" y="610"/>
                      </a:lnTo>
                      <a:lnTo>
                        <a:pt x="1940" y="613"/>
                      </a:lnTo>
                      <a:lnTo>
                        <a:pt x="1940" y="613"/>
                      </a:lnTo>
                      <a:lnTo>
                        <a:pt x="1937" y="618"/>
                      </a:lnTo>
                      <a:lnTo>
                        <a:pt x="1935" y="626"/>
                      </a:lnTo>
                      <a:lnTo>
                        <a:pt x="1933" y="637"/>
                      </a:lnTo>
                      <a:lnTo>
                        <a:pt x="1933" y="648"/>
                      </a:lnTo>
                      <a:lnTo>
                        <a:pt x="1934" y="659"/>
                      </a:lnTo>
                      <a:lnTo>
                        <a:pt x="1936" y="668"/>
                      </a:lnTo>
                      <a:lnTo>
                        <a:pt x="1940" y="676"/>
                      </a:lnTo>
                      <a:lnTo>
                        <a:pt x="1943" y="684"/>
                      </a:lnTo>
                      <a:lnTo>
                        <a:pt x="1949" y="690"/>
                      </a:lnTo>
                      <a:lnTo>
                        <a:pt x="1955" y="695"/>
                      </a:lnTo>
                      <a:lnTo>
                        <a:pt x="1960" y="701"/>
                      </a:lnTo>
                      <a:lnTo>
                        <a:pt x="1965" y="708"/>
                      </a:lnTo>
                      <a:lnTo>
                        <a:pt x="1969" y="716"/>
                      </a:lnTo>
                      <a:lnTo>
                        <a:pt x="1972" y="725"/>
                      </a:lnTo>
                      <a:lnTo>
                        <a:pt x="1973" y="735"/>
                      </a:lnTo>
                      <a:lnTo>
                        <a:pt x="1972" y="745"/>
                      </a:lnTo>
                      <a:lnTo>
                        <a:pt x="1970" y="754"/>
                      </a:lnTo>
                      <a:lnTo>
                        <a:pt x="1967" y="763"/>
                      </a:lnTo>
                      <a:lnTo>
                        <a:pt x="1963" y="771"/>
                      </a:lnTo>
                      <a:lnTo>
                        <a:pt x="1960" y="779"/>
                      </a:lnTo>
                      <a:lnTo>
                        <a:pt x="1956" y="787"/>
                      </a:lnTo>
                      <a:lnTo>
                        <a:pt x="1950" y="793"/>
                      </a:lnTo>
                      <a:lnTo>
                        <a:pt x="1944" y="799"/>
                      </a:lnTo>
                      <a:lnTo>
                        <a:pt x="1937" y="803"/>
                      </a:lnTo>
                      <a:lnTo>
                        <a:pt x="1929" y="806"/>
                      </a:lnTo>
                      <a:lnTo>
                        <a:pt x="1921" y="810"/>
                      </a:lnTo>
                      <a:lnTo>
                        <a:pt x="1911" y="811"/>
                      </a:lnTo>
                      <a:lnTo>
                        <a:pt x="1901" y="813"/>
                      </a:lnTo>
                      <a:lnTo>
                        <a:pt x="1896" y="820"/>
                      </a:lnTo>
                      <a:lnTo>
                        <a:pt x="1892" y="828"/>
                      </a:lnTo>
                      <a:lnTo>
                        <a:pt x="1892" y="838"/>
                      </a:lnTo>
                      <a:lnTo>
                        <a:pt x="1890" y="849"/>
                      </a:lnTo>
                      <a:lnTo>
                        <a:pt x="1889" y="859"/>
                      </a:lnTo>
                      <a:lnTo>
                        <a:pt x="1886" y="868"/>
                      </a:lnTo>
                      <a:lnTo>
                        <a:pt x="1886" y="869"/>
                      </a:lnTo>
                      <a:lnTo>
                        <a:pt x="1884" y="877"/>
                      </a:lnTo>
                      <a:lnTo>
                        <a:pt x="1882" y="885"/>
                      </a:lnTo>
                      <a:lnTo>
                        <a:pt x="1882" y="887"/>
                      </a:lnTo>
                      <a:lnTo>
                        <a:pt x="1880" y="892"/>
                      </a:lnTo>
                      <a:lnTo>
                        <a:pt x="1879" y="896"/>
                      </a:lnTo>
                      <a:lnTo>
                        <a:pt x="1876" y="904"/>
                      </a:lnTo>
                      <a:lnTo>
                        <a:pt x="1874" y="910"/>
                      </a:lnTo>
                      <a:lnTo>
                        <a:pt x="1873" y="913"/>
                      </a:lnTo>
                      <a:lnTo>
                        <a:pt x="1871" y="922"/>
                      </a:lnTo>
                      <a:lnTo>
                        <a:pt x="1867" y="930"/>
                      </a:lnTo>
                      <a:lnTo>
                        <a:pt x="1865" y="939"/>
                      </a:lnTo>
                      <a:lnTo>
                        <a:pt x="1861" y="947"/>
                      </a:lnTo>
                      <a:lnTo>
                        <a:pt x="1858" y="955"/>
                      </a:lnTo>
                      <a:lnTo>
                        <a:pt x="1855" y="963"/>
                      </a:lnTo>
                      <a:lnTo>
                        <a:pt x="1849" y="970"/>
                      </a:lnTo>
                      <a:lnTo>
                        <a:pt x="1846" y="978"/>
                      </a:lnTo>
                      <a:lnTo>
                        <a:pt x="1842" y="986"/>
                      </a:lnTo>
                      <a:lnTo>
                        <a:pt x="1839" y="994"/>
                      </a:lnTo>
                      <a:lnTo>
                        <a:pt x="1836" y="1003"/>
                      </a:lnTo>
                      <a:lnTo>
                        <a:pt x="1836" y="1015"/>
                      </a:lnTo>
                      <a:lnTo>
                        <a:pt x="1834" y="1023"/>
                      </a:lnTo>
                      <a:lnTo>
                        <a:pt x="1830" y="1032"/>
                      </a:lnTo>
                      <a:lnTo>
                        <a:pt x="1827" y="1040"/>
                      </a:lnTo>
                      <a:lnTo>
                        <a:pt x="1823" y="1048"/>
                      </a:lnTo>
                      <a:lnTo>
                        <a:pt x="1818" y="1055"/>
                      </a:lnTo>
                      <a:lnTo>
                        <a:pt x="1812" y="1060"/>
                      </a:lnTo>
                      <a:lnTo>
                        <a:pt x="1807" y="1066"/>
                      </a:lnTo>
                      <a:lnTo>
                        <a:pt x="1799" y="1069"/>
                      </a:lnTo>
                      <a:lnTo>
                        <a:pt x="1792" y="1075"/>
                      </a:lnTo>
                      <a:lnTo>
                        <a:pt x="1787" y="1080"/>
                      </a:lnTo>
                      <a:lnTo>
                        <a:pt x="1785" y="1089"/>
                      </a:lnTo>
                      <a:lnTo>
                        <a:pt x="1786" y="1099"/>
                      </a:lnTo>
                      <a:lnTo>
                        <a:pt x="1793" y="1104"/>
                      </a:lnTo>
                      <a:lnTo>
                        <a:pt x="1803" y="1106"/>
                      </a:lnTo>
                      <a:lnTo>
                        <a:pt x="1813" y="1107"/>
                      </a:lnTo>
                      <a:lnTo>
                        <a:pt x="1820" y="1112"/>
                      </a:lnTo>
                      <a:lnTo>
                        <a:pt x="1822" y="1122"/>
                      </a:lnTo>
                      <a:lnTo>
                        <a:pt x="1822" y="1134"/>
                      </a:lnTo>
                      <a:lnTo>
                        <a:pt x="1819" y="1143"/>
                      </a:lnTo>
                      <a:lnTo>
                        <a:pt x="1817" y="1152"/>
                      </a:lnTo>
                      <a:lnTo>
                        <a:pt x="1813" y="1160"/>
                      </a:lnTo>
                      <a:lnTo>
                        <a:pt x="1811" y="1169"/>
                      </a:lnTo>
                      <a:lnTo>
                        <a:pt x="1807" y="1177"/>
                      </a:lnTo>
                      <a:lnTo>
                        <a:pt x="1805" y="1187"/>
                      </a:lnTo>
                      <a:lnTo>
                        <a:pt x="1801" y="1194"/>
                      </a:lnTo>
                      <a:lnTo>
                        <a:pt x="1796" y="1201"/>
                      </a:lnTo>
                      <a:lnTo>
                        <a:pt x="1790" y="1207"/>
                      </a:lnTo>
                      <a:lnTo>
                        <a:pt x="1786" y="1214"/>
                      </a:lnTo>
                      <a:lnTo>
                        <a:pt x="1781" y="1221"/>
                      </a:lnTo>
                      <a:lnTo>
                        <a:pt x="1778" y="1229"/>
                      </a:lnTo>
                      <a:lnTo>
                        <a:pt x="1777" y="1240"/>
                      </a:lnTo>
                      <a:lnTo>
                        <a:pt x="1781" y="1248"/>
                      </a:lnTo>
                      <a:lnTo>
                        <a:pt x="1785" y="1255"/>
                      </a:lnTo>
                      <a:lnTo>
                        <a:pt x="1790" y="1262"/>
                      </a:lnTo>
                      <a:lnTo>
                        <a:pt x="1795" y="1267"/>
                      </a:lnTo>
                      <a:lnTo>
                        <a:pt x="1800" y="1276"/>
                      </a:lnTo>
                      <a:lnTo>
                        <a:pt x="1805" y="1283"/>
                      </a:lnTo>
                      <a:lnTo>
                        <a:pt x="1806" y="1293"/>
                      </a:lnTo>
                      <a:lnTo>
                        <a:pt x="1806" y="1304"/>
                      </a:lnTo>
                      <a:lnTo>
                        <a:pt x="1807" y="1315"/>
                      </a:lnTo>
                      <a:lnTo>
                        <a:pt x="1811" y="1322"/>
                      </a:lnTo>
                      <a:lnTo>
                        <a:pt x="1816" y="1328"/>
                      </a:lnTo>
                      <a:lnTo>
                        <a:pt x="1822" y="1334"/>
                      </a:lnTo>
                      <a:lnTo>
                        <a:pt x="1826" y="1341"/>
                      </a:lnTo>
                      <a:lnTo>
                        <a:pt x="1830" y="1349"/>
                      </a:lnTo>
                      <a:lnTo>
                        <a:pt x="1833" y="1357"/>
                      </a:lnTo>
                      <a:lnTo>
                        <a:pt x="1836" y="1366"/>
                      </a:lnTo>
                      <a:lnTo>
                        <a:pt x="1838" y="1376"/>
                      </a:lnTo>
                      <a:lnTo>
                        <a:pt x="1840" y="1385"/>
                      </a:lnTo>
                      <a:lnTo>
                        <a:pt x="1842" y="1394"/>
                      </a:lnTo>
                      <a:lnTo>
                        <a:pt x="1845" y="1403"/>
                      </a:lnTo>
                      <a:lnTo>
                        <a:pt x="1846" y="1414"/>
                      </a:lnTo>
                      <a:lnTo>
                        <a:pt x="1849" y="1422"/>
                      </a:lnTo>
                      <a:lnTo>
                        <a:pt x="1854" y="1428"/>
                      </a:lnTo>
                      <a:lnTo>
                        <a:pt x="1860" y="1434"/>
                      </a:lnTo>
                      <a:lnTo>
                        <a:pt x="1867" y="1439"/>
                      </a:lnTo>
                      <a:lnTo>
                        <a:pt x="1872" y="1445"/>
                      </a:lnTo>
                      <a:lnTo>
                        <a:pt x="1873" y="1446"/>
                      </a:lnTo>
                      <a:lnTo>
                        <a:pt x="1873" y="1446"/>
                      </a:lnTo>
                      <a:lnTo>
                        <a:pt x="1876" y="1453"/>
                      </a:lnTo>
                      <a:lnTo>
                        <a:pt x="1878" y="1462"/>
                      </a:lnTo>
                      <a:lnTo>
                        <a:pt x="1881" y="1470"/>
                      </a:lnTo>
                      <a:lnTo>
                        <a:pt x="1885" y="1478"/>
                      </a:lnTo>
                      <a:lnTo>
                        <a:pt x="1888" y="1486"/>
                      </a:lnTo>
                      <a:lnTo>
                        <a:pt x="1892" y="1494"/>
                      </a:lnTo>
                      <a:lnTo>
                        <a:pt x="1895" y="1503"/>
                      </a:lnTo>
                      <a:lnTo>
                        <a:pt x="1899" y="1509"/>
                      </a:lnTo>
                      <a:lnTo>
                        <a:pt x="1903" y="1517"/>
                      </a:lnTo>
                      <a:lnTo>
                        <a:pt x="1908" y="1524"/>
                      </a:lnTo>
                      <a:lnTo>
                        <a:pt x="1913" y="1530"/>
                      </a:lnTo>
                      <a:lnTo>
                        <a:pt x="1922" y="1534"/>
                      </a:lnTo>
                      <a:lnTo>
                        <a:pt x="1929" y="1538"/>
                      </a:lnTo>
                      <a:lnTo>
                        <a:pt x="1935" y="1543"/>
                      </a:lnTo>
                      <a:lnTo>
                        <a:pt x="1940" y="1550"/>
                      </a:lnTo>
                      <a:lnTo>
                        <a:pt x="1945" y="1557"/>
                      </a:lnTo>
                      <a:lnTo>
                        <a:pt x="1950" y="1562"/>
                      </a:lnTo>
                      <a:lnTo>
                        <a:pt x="1956" y="1568"/>
                      </a:lnTo>
                      <a:lnTo>
                        <a:pt x="1963" y="1573"/>
                      </a:lnTo>
                      <a:lnTo>
                        <a:pt x="1971" y="1577"/>
                      </a:lnTo>
                      <a:lnTo>
                        <a:pt x="1980" y="1579"/>
                      </a:lnTo>
                      <a:lnTo>
                        <a:pt x="1991" y="1580"/>
                      </a:lnTo>
                      <a:lnTo>
                        <a:pt x="2003" y="1580"/>
                      </a:lnTo>
                      <a:lnTo>
                        <a:pt x="2013" y="1579"/>
                      </a:lnTo>
                      <a:lnTo>
                        <a:pt x="2023" y="1578"/>
                      </a:lnTo>
                      <a:lnTo>
                        <a:pt x="2035" y="1578"/>
                      </a:lnTo>
                      <a:lnTo>
                        <a:pt x="2046" y="1579"/>
                      </a:lnTo>
                      <a:lnTo>
                        <a:pt x="2052" y="1585"/>
                      </a:lnTo>
                      <a:lnTo>
                        <a:pt x="2053" y="1596"/>
                      </a:lnTo>
                      <a:lnTo>
                        <a:pt x="2048" y="1602"/>
                      </a:lnTo>
                      <a:lnTo>
                        <a:pt x="2042" y="1608"/>
                      </a:lnTo>
                      <a:lnTo>
                        <a:pt x="2035" y="1613"/>
                      </a:lnTo>
                      <a:lnTo>
                        <a:pt x="2028" y="1617"/>
                      </a:lnTo>
                      <a:lnTo>
                        <a:pt x="2020" y="1621"/>
                      </a:lnTo>
                      <a:lnTo>
                        <a:pt x="2008" y="1620"/>
                      </a:lnTo>
                      <a:lnTo>
                        <a:pt x="1998" y="1621"/>
                      </a:lnTo>
                      <a:lnTo>
                        <a:pt x="1987" y="1622"/>
                      </a:lnTo>
                      <a:lnTo>
                        <a:pt x="1979" y="1626"/>
                      </a:lnTo>
                      <a:lnTo>
                        <a:pt x="1972" y="1630"/>
                      </a:lnTo>
                      <a:lnTo>
                        <a:pt x="1965" y="1635"/>
                      </a:lnTo>
                      <a:lnTo>
                        <a:pt x="1959" y="1640"/>
                      </a:lnTo>
                      <a:lnTo>
                        <a:pt x="1954" y="1647"/>
                      </a:lnTo>
                      <a:lnTo>
                        <a:pt x="1949" y="1654"/>
                      </a:lnTo>
                      <a:lnTo>
                        <a:pt x="1946" y="1662"/>
                      </a:lnTo>
                      <a:lnTo>
                        <a:pt x="1942" y="1670"/>
                      </a:lnTo>
                      <a:lnTo>
                        <a:pt x="1940" y="1679"/>
                      </a:lnTo>
                      <a:lnTo>
                        <a:pt x="1940" y="1691"/>
                      </a:lnTo>
                      <a:lnTo>
                        <a:pt x="1940" y="1702"/>
                      </a:lnTo>
                      <a:lnTo>
                        <a:pt x="1939" y="1713"/>
                      </a:lnTo>
                      <a:lnTo>
                        <a:pt x="1935" y="1720"/>
                      </a:lnTo>
                      <a:lnTo>
                        <a:pt x="1931" y="1728"/>
                      </a:lnTo>
                      <a:lnTo>
                        <a:pt x="1927" y="1735"/>
                      </a:lnTo>
                      <a:lnTo>
                        <a:pt x="1924" y="1745"/>
                      </a:lnTo>
                      <a:lnTo>
                        <a:pt x="1927" y="1754"/>
                      </a:lnTo>
                      <a:lnTo>
                        <a:pt x="1930" y="1762"/>
                      </a:lnTo>
                      <a:lnTo>
                        <a:pt x="1936" y="1767"/>
                      </a:lnTo>
                      <a:lnTo>
                        <a:pt x="1943" y="1772"/>
                      </a:lnTo>
                      <a:lnTo>
                        <a:pt x="1952" y="1775"/>
                      </a:lnTo>
                      <a:lnTo>
                        <a:pt x="1963" y="1776"/>
                      </a:lnTo>
                      <a:lnTo>
                        <a:pt x="1971" y="1779"/>
                      </a:lnTo>
                      <a:lnTo>
                        <a:pt x="1979" y="1783"/>
                      </a:lnTo>
                      <a:lnTo>
                        <a:pt x="1985" y="1789"/>
                      </a:lnTo>
                      <a:lnTo>
                        <a:pt x="1990" y="1794"/>
                      </a:lnTo>
                      <a:lnTo>
                        <a:pt x="1993" y="1802"/>
                      </a:lnTo>
                      <a:lnTo>
                        <a:pt x="1998" y="1809"/>
                      </a:lnTo>
                      <a:lnTo>
                        <a:pt x="2002" y="1817"/>
                      </a:lnTo>
                      <a:lnTo>
                        <a:pt x="2008" y="1823"/>
                      </a:lnTo>
                      <a:lnTo>
                        <a:pt x="2015" y="1828"/>
                      </a:lnTo>
                      <a:lnTo>
                        <a:pt x="2023" y="1830"/>
                      </a:lnTo>
                      <a:lnTo>
                        <a:pt x="2035" y="1830"/>
                      </a:lnTo>
                      <a:lnTo>
                        <a:pt x="2046" y="1832"/>
                      </a:lnTo>
                      <a:lnTo>
                        <a:pt x="2057" y="1832"/>
                      </a:lnTo>
                      <a:lnTo>
                        <a:pt x="2068" y="1833"/>
                      </a:lnTo>
                      <a:lnTo>
                        <a:pt x="2075" y="1838"/>
                      </a:lnTo>
                      <a:lnTo>
                        <a:pt x="2079" y="1845"/>
                      </a:lnTo>
                      <a:lnTo>
                        <a:pt x="2078" y="1857"/>
                      </a:lnTo>
                      <a:lnTo>
                        <a:pt x="2076" y="1866"/>
                      </a:lnTo>
                      <a:lnTo>
                        <a:pt x="2073" y="1875"/>
                      </a:lnTo>
                      <a:lnTo>
                        <a:pt x="2071" y="1884"/>
                      </a:lnTo>
                      <a:lnTo>
                        <a:pt x="2067" y="1892"/>
                      </a:lnTo>
                      <a:lnTo>
                        <a:pt x="2063" y="1899"/>
                      </a:lnTo>
                      <a:lnTo>
                        <a:pt x="2058" y="1906"/>
                      </a:lnTo>
                      <a:lnTo>
                        <a:pt x="2052" y="1912"/>
                      </a:lnTo>
                      <a:lnTo>
                        <a:pt x="2047" y="1918"/>
                      </a:lnTo>
                      <a:lnTo>
                        <a:pt x="2039" y="1922"/>
                      </a:lnTo>
                      <a:lnTo>
                        <a:pt x="2034" y="1928"/>
                      </a:lnTo>
                      <a:lnTo>
                        <a:pt x="2027" y="1932"/>
                      </a:lnTo>
                      <a:lnTo>
                        <a:pt x="2020" y="1938"/>
                      </a:lnTo>
                      <a:lnTo>
                        <a:pt x="2015" y="1944"/>
                      </a:lnTo>
                      <a:lnTo>
                        <a:pt x="2009" y="1949"/>
                      </a:lnTo>
                      <a:lnTo>
                        <a:pt x="2003" y="1955"/>
                      </a:lnTo>
                      <a:lnTo>
                        <a:pt x="1997" y="1961"/>
                      </a:lnTo>
                      <a:lnTo>
                        <a:pt x="1993" y="1969"/>
                      </a:lnTo>
                      <a:lnTo>
                        <a:pt x="1993" y="1980"/>
                      </a:lnTo>
                      <a:lnTo>
                        <a:pt x="1997" y="1988"/>
                      </a:lnTo>
                      <a:lnTo>
                        <a:pt x="2000" y="1996"/>
                      </a:lnTo>
                      <a:lnTo>
                        <a:pt x="2005" y="2003"/>
                      </a:lnTo>
                      <a:lnTo>
                        <a:pt x="2007" y="2007"/>
                      </a:lnTo>
                      <a:lnTo>
                        <a:pt x="2008" y="2007"/>
                      </a:lnTo>
                      <a:lnTo>
                        <a:pt x="2010" y="2014"/>
                      </a:lnTo>
                      <a:lnTo>
                        <a:pt x="2011" y="2025"/>
                      </a:lnTo>
                      <a:lnTo>
                        <a:pt x="2013" y="2035"/>
                      </a:lnTo>
                      <a:lnTo>
                        <a:pt x="2013" y="2047"/>
                      </a:lnTo>
                      <a:lnTo>
                        <a:pt x="2012" y="2056"/>
                      </a:lnTo>
                      <a:lnTo>
                        <a:pt x="2013" y="2066"/>
                      </a:lnTo>
                      <a:lnTo>
                        <a:pt x="2015" y="2076"/>
                      </a:lnTo>
                      <a:lnTo>
                        <a:pt x="2014" y="2088"/>
                      </a:lnTo>
                      <a:lnTo>
                        <a:pt x="2014" y="2100"/>
                      </a:lnTo>
                      <a:lnTo>
                        <a:pt x="2014" y="2111"/>
                      </a:lnTo>
                      <a:lnTo>
                        <a:pt x="2014" y="2122"/>
                      </a:lnTo>
                      <a:lnTo>
                        <a:pt x="2014" y="2134"/>
                      </a:lnTo>
                      <a:lnTo>
                        <a:pt x="2013" y="2144"/>
                      </a:lnTo>
                      <a:lnTo>
                        <a:pt x="2010" y="2153"/>
                      </a:lnTo>
                      <a:lnTo>
                        <a:pt x="2008" y="2162"/>
                      </a:lnTo>
                      <a:lnTo>
                        <a:pt x="2007" y="2173"/>
                      </a:lnTo>
                      <a:lnTo>
                        <a:pt x="2005" y="2183"/>
                      </a:lnTo>
                      <a:lnTo>
                        <a:pt x="2008" y="2192"/>
                      </a:lnTo>
                      <a:lnTo>
                        <a:pt x="2012" y="2199"/>
                      </a:lnTo>
                      <a:lnTo>
                        <a:pt x="2016" y="2207"/>
                      </a:lnTo>
                      <a:lnTo>
                        <a:pt x="2019" y="2215"/>
                      </a:lnTo>
                      <a:lnTo>
                        <a:pt x="2023" y="2223"/>
                      </a:lnTo>
                      <a:lnTo>
                        <a:pt x="2026" y="2231"/>
                      </a:lnTo>
                      <a:lnTo>
                        <a:pt x="2029" y="2239"/>
                      </a:lnTo>
                      <a:lnTo>
                        <a:pt x="2032" y="2249"/>
                      </a:lnTo>
                      <a:lnTo>
                        <a:pt x="2035" y="2256"/>
                      </a:lnTo>
                      <a:lnTo>
                        <a:pt x="2037" y="2266"/>
                      </a:lnTo>
                      <a:lnTo>
                        <a:pt x="2042" y="2273"/>
                      </a:lnTo>
                      <a:lnTo>
                        <a:pt x="2044" y="2279"/>
                      </a:lnTo>
                      <a:lnTo>
                        <a:pt x="2045" y="2279"/>
                      </a:lnTo>
                      <a:lnTo>
                        <a:pt x="2045" y="2281"/>
                      </a:lnTo>
                      <a:lnTo>
                        <a:pt x="2050" y="2287"/>
                      </a:lnTo>
                      <a:lnTo>
                        <a:pt x="2054" y="2294"/>
                      </a:lnTo>
                      <a:lnTo>
                        <a:pt x="2059" y="2301"/>
                      </a:lnTo>
                      <a:lnTo>
                        <a:pt x="2064" y="2308"/>
                      </a:lnTo>
                      <a:lnTo>
                        <a:pt x="2068" y="2315"/>
                      </a:lnTo>
                      <a:lnTo>
                        <a:pt x="2073" y="2322"/>
                      </a:lnTo>
                      <a:lnTo>
                        <a:pt x="2076" y="2330"/>
                      </a:lnTo>
                      <a:lnTo>
                        <a:pt x="2079" y="2339"/>
                      </a:lnTo>
                      <a:lnTo>
                        <a:pt x="2078" y="2351"/>
                      </a:lnTo>
                      <a:lnTo>
                        <a:pt x="2076" y="2360"/>
                      </a:lnTo>
                      <a:lnTo>
                        <a:pt x="2074" y="2369"/>
                      </a:lnTo>
                      <a:lnTo>
                        <a:pt x="2071" y="2379"/>
                      </a:lnTo>
                      <a:lnTo>
                        <a:pt x="2067" y="2386"/>
                      </a:lnTo>
                      <a:lnTo>
                        <a:pt x="2065" y="2395"/>
                      </a:lnTo>
                      <a:lnTo>
                        <a:pt x="2063" y="2405"/>
                      </a:lnTo>
                      <a:lnTo>
                        <a:pt x="2060" y="2414"/>
                      </a:lnTo>
                      <a:lnTo>
                        <a:pt x="2058" y="2423"/>
                      </a:lnTo>
                      <a:lnTo>
                        <a:pt x="2055" y="2432"/>
                      </a:lnTo>
                      <a:lnTo>
                        <a:pt x="2053" y="2441"/>
                      </a:lnTo>
                      <a:lnTo>
                        <a:pt x="2050" y="2450"/>
                      </a:lnTo>
                      <a:lnTo>
                        <a:pt x="2049" y="2461"/>
                      </a:lnTo>
                      <a:lnTo>
                        <a:pt x="2049" y="2472"/>
                      </a:lnTo>
                      <a:lnTo>
                        <a:pt x="2052" y="2481"/>
                      </a:lnTo>
                      <a:lnTo>
                        <a:pt x="2055" y="2489"/>
                      </a:lnTo>
                      <a:lnTo>
                        <a:pt x="2058" y="2498"/>
                      </a:lnTo>
                      <a:lnTo>
                        <a:pt x="2063" y="2505"/>
                      </a:lnTo>
                      <a:lnTo>
                        <a:pt x="2067" y="2511"/>
                      </a:lnTo>
                      <a:lnTo>
                        <a:pt x="2072" y="2518"/>
                      </a:lnTo>
                      <a:lnTo>
                        <a:pt x="2077" y="2525"/>
                      </a:lnTo>
                      <a:lnTo>
                        <a:pt x="2080" y="2533"/>
                      </a:lnTo>
                      <a:lnTo>
                        <a:pt x="2085" y="2540"/>
                      </a:lnTo>
                      <a:lnTo>
                        <a:pt x="2089" y="2547"/>
                      </a:lnTo>
                      <a:lnTo>
                        <a:pt x="2094" y="2554"/>
                      </a:lnTo>
                      <a:lnTo>
                        <a:pt x="2098" y="2561"/>
                      </a:lnTo>
                      <a:lnTo>
                        <a:pt x="2102" y="2569"/>
                      </a:lnTo>
                      <a:lnTo>
                        <a:pt x="2103" y="2579"/>
                      </a:lnTo>
                      <a:lnTo>
                        <a:pt x="2101" y="2588"/>
                      </a:lnTo>
                      <a:lnTo>
                        <a:pt x="2095" y="2594"/>
                      </a:lnTo>
                      <a:lnTo>
                        <a:pt x="2087" y="2598"/>
                      </a:lnTo>
                      <a:lnTo>
                        <a:pt x="2079" y="2602"/>
                      </a:lnTo>
                      <a:lnTo>
                        <a:pt x="2071" y="2605"/>
                      </a:lnTo>
                      <a:lnTo>
                        <a:pt x="2063" y="2609"/>
                      </a:lnTo>
                      <a:lnTo>
                        <a:pt x="2057" y="2614"/>
                      </a:lnTo>
                      <a:lnTo>
                        <a:pt x="2054" y="2622"/>
                      </a:lnTo>
                      <a:lnTo>
                        <a:pt x="2050" y="2630"/>
                      </a:lnTo>
                      <a:lnTo>
                        <a:pt x="2049" y="2635"/>
                      </a:lnTo>
                      <a:lnTo>
                        <a:pt x="2047" y="2643"/>
                      </a:lnTo>
                      <a:lnTo>
                        <a:pt x="2047" y="2653"/>
                      </a:lnTo>
                      <a:lnTo>
                        <a:pt x="2043" y="2661"/>
                      </a:lnTo>
                      <a:lnTo>
                        <a:pt x="2040" y="2670"/>
                      </a:lnTo>
                      <a:lnTo>
                        <a:pt x="2036" y="2677"/>
                      </a:lnTo>
                      <a:lnTo>
                        <a:pt x="2031" y="2684"/>
                      </a:lnTo>
                      <a:lnTo>
                        <a:pt x="2027" y="2691"/>
                      </a:lnTo>
                      <a:lnTo>
                        <a:pt x="2020" y="2697"/>
                      </a:lnTo>
                      <a:lnTo>
                        <a:pt x="2017" y="2704"/>
                      </a:lnTo>
                      <a:lnTo>
                        <a:pt x="2012" y="2711"/>
                      </a:lnTo>
                      <a:lnTo>
                        <a:pt x="2009" y="2719"/>
                      </a:lnTo>
                      <a:lnTo>
                        <a:pt x="2009" y="2731"/>
                      </a:lnTo>
                      <a:lnTo>
                        <a:pt x="2012" y="2739"/>
                      </a:lnTo>
                      <a:lnTo>
                        <a:pt x="2014" y="2748"/>
                      </a:lnTo>
                      <a:lnTo>
                        <a:pt x="2017" y="2756"/>
                      </a:lnTo>
                      <a:lnTo>
                        <a:pt x="2020" y="2765"/>
                      </a:lnTo>
                      <a:lnTo>
                        <a:pt x="2020" y="2777"/>
                      </a:lnTo>
                      <a:lnTo>
                        <a:pt x="2020" y="2788"/>
                      </a:lnTo>
                      <a:lnTo>
                        <a:pt x="2022" y="2797"/>
                      </a:lnTo>
                      <a:lnTo>
                        <a:pt x="2027" y="2804"/>
                      </a:lnTo>
                      <a:lnTo>
                        <a:pt x="2036" y="2804"/>
                      </a:lnTo>
                      <a:lnTo>
                        <a:pt x="2043" y="2800"/>
                      </a:lnTo>
                      <a:lnTo>
                        <a:pt x="2051" y="2797"/>
                      </a:lnTo>
                      <a:lnTo>
                        <a:pt x="2059" y="2800"/>
                      </a:lnTo>
                      <a:lnTo>
                        <a:pt x="2062" y="2808"/>
                      </a:lnTo>
                      <a:lnTo>
                        <a:pt x="2065" y="2817"/>
                      </a:lnTo>
                      <a:lnTo>
                        <a:pt x="2064" y="2828"/>
                      </a:lnTo>
                      <a:lnTo>
                        <a:pt x="2066" y="2837"/>
                      </a:lnTo>
                      <a:lnTo>
                        <a:pt x="2070" y="2843"/>
                      </a:lnTo>
                      <a:lnTo>
                        <a:pt x="2076" y="2849"/>
                      </a:lnTo>
                      <a:lnTo>
                        <a:pt x="2083" y="2854"/>
                      </a:lnTo>
                      <a:lnTo>
                        <a:pt x="2091" y="2857"/>
                      </a:lnTo>
                      <a:lnTo>
                        <a:pt x="2092" y="2866"/>
                      </a:lnTo>
                      <a:lnTo>
                        <a:pt x="2088" y="2873"/>
                      </a:lnTo>
                      <a:lnTo>
                        <a:pt x="2084" y="2880"/>
                      </a:lnTo>
                      <a:lnTo>
                        <a:pt x="2077" y="2885"/>
                      </a:lnTo>
                      <a:lnTo>
                        <a:pt x="2070" y="2889"/>
                      </a:lnTo>
                      <a:lnTo>
                        <a:pt x="2065" y="2896"/>
                      </a:lnTo>
                      <a:lnTo>
                        <a:pt x="2061" y="2904"/>
                      </a:lnTo>
                      <a:lnTo>
                        <a:pt x="2060" y="2915"/>
                      </a:lnTo>
                      <a:lnTo>
                        <a:pt x="2058" y="2923"/>
                      </a:lnTo>
                      <a:lnTo>
                        <a:pt x="2054" y="2932"/>
                      </a:lnTo>
                      <a:lnTo>
                        <a:pt x="2051" y="2940"/>
                      </a:lnTo>
                      <a:lnTo>
                        <a:pt x="2048" y="2949"/>
                      </a:lnTo>
                      <a:lnTo>
                        <a:pt x="2047" y="2959"/>
                      </a:lnTo>
                      <a:lnTo>
                        <a:pt x="2046" y="2969"/>
                      </a:lnTo>
                      <a:lnTo>
                        <a:pt x="2046" y="2981"/>
                      </a:lnTo>
                      <a:lnTo>
                        <a:pt x="2047" y="2991"/>
                      </a:lnTo>
                      <a:lnTo>
                        <a:pt x="2050" y="2999"/>
                      </a:lnTo>
                      <a:lnTo>
                        <a:pt x="2055" y="3006"/>
                      </a:lnTo>
                      <a:lnTo>
                        <a:pt x="2060" y="3013"/>
                      </a:lnTo>
                      <a:lnTo>
                        <a:pt x="2065" y="3019"/>
                      </a:lnTo>
                      <a:lnTo>
                        <a:pt x="2071" y="3026"/>
                      </a:lnTo>
                      <a:lnTo>
                        <a:pt x="2078" y="3031"/>
                      </a:lnTo>
                      <a:lnTo>
                        <a:pt x="2085" y="3036"/>
                      </a:lnTo>
                      <a:lnTo>
                        <a:pt x="2091" y="3041"/>
                      </a:lnTo>
                      <a:lnTo>
                        <a:pt x="2100" y="3044"/>
                      </a:lnTo>
                      <a:lnTo>
                        <a:pt x="2107" y="3049"/>
                      </a:lnTo>
                      <a:lnTo>
                        <a:pt x="2114" y="3053"/>
                      </a:lnTo>
                      <a:lnTo>
                        <a:pt x="2121" y="3058"/>
                      </a:lnTo>
                      <a:lnTo>
                        <a:pt x="2128" y="3063"/>
                      </a:lnTo>
                      <a:lnTo>
                        <a:pt x="2134" y="3067"/>
                      </a:lnTo>
                      <a:lnTo>
                        <a:pt x="2140" y="3073"/>
                      </a:lnTo>
                      <a:lnTo>
                        <a:pt x="2146" y="3079"/>
                      </a:lnTo>
                      <a:lnTo>
                        <a:pt x="2151" y="3086"/>
                      </a:lnTo>
                      <a:lnTo>
                        <a:pt x="2155" y="3093"/>
                      </a:lnTo>
                      <a:lnTo>
                        <a:pt x="2161" y="3099"/>
                      </a:lnTo>
                      <a:lnTo>
                        <a:pt x="2165" y="3106"/>
                      </a:lnTo>
                      <a:lnTo>
                        <a:pt x="2170" y="3113"/>
                      </a:lnTo>
                      <a:lnTo>
                        <a:pt x="2175" y="3120"/>
                      </a:lnTo>
                      <a:lnTo>
                        <a:pt x="2179" y="3126"/>
                      </a:lnTo>
                      <a:lnTo>
                        <a:pt x="2184" y="3133"/>
                      </a:lnTo>
                      <a:lnTo>
                        <a:pt x="2187" y="3141"/>
                      </a:lnTo>
                      <a:lnTo>
                        <a:pt x="2190" y="3142"/>
                      </a:lnTo>
                      <a:lnTo>
                        <a:pt x="2182" y="3146"/>
                      </a:lnTo>
                      <a:lnTo>
                        <a:pt x="2175" y="3150"/>
                      </a:lnTo>
                      <a:lnTo>
                        <a:pt x="2170" y="3156"/>
                      </a:lnTo>
                      <a:lnTo>
                        <a:pt x="2164" y="3162"/>
                      </a:lnTo>
                      <a:lnTo>
                        <a:pt x="2159" y="3169"/>
                      </a:lnTo>
                      <a:lnTo>
                        <a:pt x="2154" y="3175"/>
                      </a:lnTo>
                      <a:lnTo>
                        <a:pt x="2151" y="3183"/>
                      </a:lnTo>
                      <a:lnTo>
                        <a:pt x="2146" y="3190"/>
                      </a:lnTo>
                      <a:lnTo>
                        <a:pt x="2142" y="3198"/>
                      </a:lnTo>
                      <a:lnTo>
                        <a:pt x="2139" y="3206"/>
                      </a:lnTo>
                      <a:lnTo>
                        <a:pt x="2135" y="3214"/>
                      </a:lnTo>
                      <a:lnTo>
                        <a:pt x="2132" y="3222"/>
                      </a:lnTo>
                      <a:lnTo>
                        <a:pt x="2128" y="3230"/>
                      </a:lnTo>
                      <a:lnTo>
                        <a:pt x="2124" y="3238"/>
                      </a:lnTo>
                      <a:lnTo>
                        <a:pt x="2121" y="3246"/>
                      </a:lnTo>
                      <a:lnTo>
                        <a:pt x="2117" y="3254"/>
                      </a:lnTo>
                      <a:lnTo>
                        <a:pt x="2113" y="3261"/>
                      </a:lnTo>
                      <a:lnTo>
                        <a:pt x="2108" y="3268"/>
                      </a:lnTo>
                      <a:lnTo>
                        <a:pt x="2102" y="3273"/>
                      </a:lnTo>
                      <a:lnTo>
                        <a:pt x="2097" y="3279"/>
                      </a:lnTo>
                      <a:lnTo>
                        <a:pt x="2091" y="3285"/>
                      </a:lnTo>
                      <a:lnTo>
                        <a:pt x="2082" y="3288"/>
                      </a:lnTo>
                      <a:lnTo>
                        <a:pt x="2072" y="3289"/>
                      </a:lnTo>
                      <a:lnTo>
                        <a:pt x="2063" y="3289"/>
                      </a:lnTo>
                      <a:lnTo>
                        <a:pt x="2054" y="3285"/>
                      </a:lnTo>
                      <a:lnTo>
                        <a:pt x="2047" y="3282"/>
                      </a:lnTo>
                      <a:lnTo>
                        <a:pt x="2040" y="3277"/>
                      </a:lnTo>
                      <a:lnTo>
                        <a:pt x="2033" y="3273"/>
                      </a:lnTo>
                      <a:lnTo>
                        <a:pt x="2027" y="3267"/>
                      </a:lnTo>
                      <a:lnTo>
                        <a:pt x="2021" y="3261"/>
                      </a:lnTo>
                      <a:lnTo>
                        <a:pt x="2014" y="3257"/>
                      </a:lnTo>
                      <a:lnTo>
                        <a:pt x="2009" y="3251"/>
                      </a:lnTo>
                      <a:lnTo>
                        <a:pt x="2003" y="3245"/>
                      </a:lnTo>
                      <a:lnTo>
                        <a:pt x="1997" y="3239"/>
                      </a:lnTo>
                      <a:lnTo>
                        <a:pt x="1992" y="3232"/>
                      </a:lnTo>
                      <a:lnTo>
                        <a:pt x="1986" y="3227"/>
                      </a:lnTo>
                      <a:lnTo>
                        <a:pt x="1981" y="3220"/>
                      </a:lnTo>
                      <a:lnTo>
                        <a:pt x="1976" y="3214"/>
                      </a:lnTo>
                      <a:lnTo>
                        <a:pt x="1970" y="3208"/>
                      </a:lnTo>
                      <a:lnTo>
                        <a:pt x="1966" y="3201"/>
                      </a:lnTo>
                      <a:lnTo>
                        <a:pt x="1961" y="3194"/>
                      </a:lnTo>
                      <a:lnTo>
                        <a:pt x="1956" y="3189"/>
                      </a:lnTo>
                      <a:lnTo>
                        <a:pt x="1950" y="3183"/>
                      </a:lnTo>
                      <a:lnTo>
                        <a:pt x="1944" y="3177"/>
                      </a:lnTo>
                      <a:lnTo>
                        <a:pt x="1940" y="3170"/>
                      </a:lnTo>
                      <a:lnTo>
                        <a:pt x="1934" y="3164"/>
                      </a:lnTo>
                      <a:lnTo>
                        <a:pt x="1930" y="3159"/>
                      </a:lnTo>
                      <a:lnTo>
                        <a:pt x="1924" y="3154"/>
                      </a:lnTo>
                      <a:lnTo>
                        <a:pt x="1919" y="3148"/>
                      </a:lnTo>
                      <a:lnTo>
                        <a:pt x="1914" y="3143"/>
                      </a:lnTo>
                      <a:lnTo>
                        <a:pt x="1910" y="3136"/>
                      </a:lnTo>
                      <a:lnTo>
                        <a:pt x="1905" y="3129"/>
                      </a:lnTo>
                      <a:lnTo>
                        <a:pt x="1900" y="3123"/>
                      </a:lnTo>
                      <a:lnTo>
                        <a:pt x="1895" y="3117"/>
                      </a:lnTo>
                      <a:lnTo>
                        <a:pt x="1890" y="3110"/>
                      </a:lnTo>
                      <a:lnTo>
                        <a:pt x="1886" y="3103"/>
                      </a:lnTo>
                      <a:lnTo>
                        <a:pt x="1881" y="3096"/>
                      </a:lnTo>
                      <a:lnTo>
                        <a:pt x="1876" y="3089"/>
                      </a:lnTo>
                      <a:lnTo>
                        <a:pt x="1872" y="3082"/>
                      </a:lnTo>
                      <a:lnTo>
                        <a:pt x="1866" y="3077"/>
                      </a:lnTo>
                      <a:lnTo>
                        <a:pt x="1861" y="3070"/>
                      </a:lnTo>
                      <a:lnTo>
                        <a:pt x="1857" y="3063"/>
                      </a:lnTo>
                      <a:lnTo>
                        <a:pt x="1851" y="3057"/>
                      </a:lnTo>
                      <a:lnTo>
                        <a:pt x="1845" y="3051"/>
                      </a:lnTo>
                      <a:lnTo>
                        <a:pt x="1841" y="3044"/>
                      </a:lnTo>
                      <a:lnTo>
                        <a:pt x="1836" y="3037"/>
                      </a:lnTo>
                      <a:lnTo>
                        <a:pt x="1832" y="3030"/>
                      </a:lnTo>
                      <a:lnTo>
                        <a:pt x="1827" y="3023"/>
                      </a:lnTo>
                      <a:lnTo>
                        <a:pt x="1822" y="3016"/>
                      </a:lnTo>
                      <a:lnTo>
                        <a:pt x="1817" y="3011"/>
                      </a:lnTo>
                      <a:lnTo>
                        <a:pt x="1811" y="3005"/>
                      </a:lnTo>
                      <a:lnTo>
                        <a:pt x="1806" y="2998"/>
                      </a:lnTo>
                      <a:lnTo>
                        <a:pt x="1801" y="2992"/>
                      </a:lnTo>
                      <a:lnTo>
                        <a:pt x="1797" y="2984"/>
                      </a:lnTo>
                      <a:lnTo>
                        <a:pt x="1794" y="2976"/>
                      </a:lnTo>
                      <a:lnTo>
                        <a:pt x="1792" y="2966"/>
                      </a:lnTo>
                      <a:lnTo>
                        <a:pt x="1792" y="2956"/>
                      </a:lnTo>
                      <a:lnTo>
                        <a:pt x="1789" y="2946"/>
                      </a:lnTo>
                      <a:lnTo>
                        <a:pt x="1788" y="2938"/>
                      </a:lnTo>
                      <a:lnTo>
                        <a:pt x="1785" y="2930"/>
                      </a:lnTo>
                      <a:lnTo>
                        <a:pt x="1781" y="2922"/>
                      </a:lnTo>
                      <a:lnTo>
                        <a:pt x="1778" y="2914"/>
                      </a:lnTo>
                      <a:lnTo>
                        <a:pt x="1775" y="2906"/>
                      </a:lnTo>
                      <a:lnTo>
                        <a:pt x="1770" y="2899"/>
                      </a:lnTo>
                      <a:lnTo>
                        <a:pt x="1767" y="2891"/>
                      </a:lnTo>
                      <a:lnTo>
                        <a:pt x="1763" y="2883"/>
                      </a:lnTo>
                      <a:lnTo>
                        <a:pt x="1760" y="2875"/>
                      </a:lnTo>
                      <a:lnTo>
                        <a:pt x="1756" y="2867"/>
                      </a:lnTo>
                      <a:lnTo>
                        <a:pt x="1752" y="2860"/>
                      </a:lnTo>
                      <a:lnTo>
                        <a:pt x="1748" y="2852"/>
                      </a:lnTo>
                      <a:lnTo>
                        <a:pt x="1745" y="2844"/>
                      </a:lnTo>
                      <a:lnTo>
                        <a:pt x="1741" y="2836"/>
                      </a:lnTo>
                      <a:lnTo>
                        <a:pt x="1738" y="2828"/>
                      </a:lnTo>
                      <a:lnTo>
                        <a:pt x="1735" y="2819"/>
                      </a:lnTo>
                      <a:lnTo>
                        <a:pt x="1731" y="2811"/>
                      </a:lnTo>
                      <a:lnTo>
                        <a:pt x="1728" y="2803"/>
                      </a:lnTo>
                      <a:lnTo>
                        <a:pt x="1724" y="2795"/>
                      </a:lnTo>
                      <a:lnTo>
                        <a:pt x="1721" y="2787"/>
                      </a:lnTo>
                      <a:lnTo>
                        <a:pt x="1717" y="2780"/>
                      </a:lnTo>
                      <a:lnTo>
                        <a:pt x="1713" y="2772"/>
                      </a:lnTo>
                      <a:lnTo>
                        <a:pt x="1708" y="2765"/>
                      </a:lnTo>
                      <a:lnTo>
                        <a:pt x="1704" y="2758"/>
                      </a:lnTo>
                      <a:lnTo>
                        <a:pt x="1699" y="2751"/>
                      </a:lnTo>
                      <a:lnTo>
                        <a:pt x="1694" y="2744"/>
                      </a:lnTo>
                      <a:lnTo>
                        <a:pt x="1689" y="2738"/>
                      </a:lnTo>
                      <a:lnTo>
                        <a:pt x="1683" y="2733"/>
                      </a:lnTo>
                      <a:lnTo>
                        <a:pt x="1676" y="2728"/>
                      </a:lnTo>
                      <a:lnTo>
                        <a:pt x="1668" y="2724"/>
                      </a:lnTo>
                      <a:lnTo>
                        <a:pt x="1666" y="2724"/>
                      </a:lnTo>
                      <a:lnTo>
                        <a:pt x="1659" y="2722"/>
                      </a:lnTo>
                      <a:lnTo>
                        <a:pt x="1647" y="2722"/>
                      </a:lnTo>
                      <a:lnTo>
                        <a:pt x="1638" y="2724"/>
                      </a:lnTo>
                      <a:lnTo>
                        <a:pt x="1629" y="2726"/>
                      </a:lnTo>
                      <a:lnTo>
                        <a:pt x="1620" y="2730"/>
                      </a:lnTo>
                      <a:lnTo>
                        <a:pt x="1612" y="2733"/>
                      </a:lnTo>
                      <a:lnTo>
                        <a:pt x="1603" y="2735"/>
                      </a:lnTo>
                      <a:lnTo>
                        <a:pt x="1595" y="2739"/>
                      </a:lnTo>
                      <a:lnTo>
                        <a:pt x="1586" y="2741"/>
                      </a:lnTo>
                      <a:lnTo>
                        <a:pt x="1575" y="2742"/>
                      </a:lnTo>
                      <a:lnTo>
                        <a:pt x="1564" y="2741"/>
                      </a:lnTo>
                      <a:lnTo>
                        <a:pt x="1556" y="2737"/>
                      </a:lnTo>
                      <a:lnTo>
                        <a:pt x="1550" y="2733"/>
                      </a:lnTo>
                      <a:lnTo>
                        <a:pt x="1543" y="2727"/>
                      </a:lnTo>
                      <a:lnTo>
                        <a:pt x="1540" y="2719"/>
                      </a:lnTo>
                      <a:lnTo>
                        <a:pt x="1537" y="2711"/>
                      </a:lnTo>
                      <a:lnTo>
                        <a:pt x="1533" y="2703"/>
                      </a:lnTo>
                      <a:lnTo>
                        <a:pt x="1529" y="2696"/>
                      </a:lnTo>
                      <a:lnTo>
                        <a:pt x="1524" y="2689"/>
                      </a:lnTo>
                      <a:lnTo>
                        <a:pt x="1519" y="2682"/>
                      </a:lnTo>
                      <a:lnTo>
                        <a:pt x="1515" y="2675"/>
                      </a:lnTo>
                      <a:lnTo>
                        <a:pt x="1513" y="2666"/>
                      </a:lnTo>
                      <a:lnTo>
                        <a:pt x="1514" y="2655"/>
                      </a:lnTo>
                      <a:lnTo>
                        <a:pt x="1514" y="2644"/>
                      </a:lnTo>
                      <a:lnTo>
                        <a:pt x="1513" y="2634"/>
                      </a:lnTo>
                      <a:lnTo>
                        <a:pt x="1511" y="2624"/>
                      </a:lnTo>
                      <a:lnTo>
                        <a:pt x="1507" y="2617"/>
                      </a:lnTo>
                      <a:lnTo>
                        <a:pt x="1504" y="2609"/>
                      </a:lnTo>
                      <a:lnTo>
                        <a:pt x="1500" y="2602"/>
                      </a:lnTo>
                      <a:lnTo>
                        <a:pt x="1496" y="2593"/>
                      </a:lnTo>
                      <a:lnTo>
                        <a:pt x="1490" y="2588"/>
                      </a:lnTo>
                      <a:lnTo>
                        <a:pt x="1486" y="2581"/>
                      </a:lnTo>
                      <a:lnTo>
                        <a:pt x="1480" y="2575"/>
                      </a:lnTo>
                      <a:lnTo>
                        <a:pt x="1474" y="2569"/>
                      </a:lnTo>
                      <a:lnTo>
                        <a:pt x="1470" y="2564"/>
                      </a:lnTo>
                      <a:lnTo>
                        <a:pt x="1465" y="2558"/>
                      </a:lnTo>
                      <a:lnTo>
                        <a:pt x="1459" y="2552"/>
                      </a:lnTo>
                      <a:lnTo>
                        <a:pt x="1452" y="2548"/>
                      </a:lnTo>
                      <a:lnTo>
                        <a:pt x="1445" y="2543"/>
                      </a:lnTo>
                      <a:lnTo>
                        <a:pt x="1437" y="2539"/>
                      </a:lnTo>
                      <a:lnTo>
                        <a:pt x="1428" y="2537"/>
                      </a:lnTo>
                      <a:lnTo>
                        <a:pt x="1416" y="2537"/>
                      </a:lnTo>
                      <a:lnTo>
                        <a:pt x="1408" y="2540"/>
                      </a:lnTo>
                      <a:lnTo>
                        <a:pt x="1402" y="2546"/>
                      </a:lnTo>
                      <a:lnTo>
                        <a:pt x="1395" y="2550"/>
                      </a:lnTo>
                      <a:lnTo>
                        <a:pt x="1389" y="2556"/>
                      </a:lnTo>
                      <a:lnTo>
                        <a:pt x="1380" y="2556"/>
                      </a:lnTo>
                      <a:lnTo>
                        <a:pt x="1373" y="2551"/>
                      </a:lnTo>
                      <a:lnTo>
                        <a:pt x="1367" y="2546"/>
                      </a:lnTo>
                      <a:lnTo>
                        <a:pt x="1363" y="2539"/>
                      </a:lnTo>
                      <a:lnTo>
                        <a:pt x="1359" y="2531"/>
                      </a:lnTo>
                      <a:lnTo>
                        <a:pt x="1358" y="2520"/>
                      </a:lnTo>
                      <a:lnTo>
                        <a:pt x="1357" y="2510"/>
                      </a:lnTo>
                      <a:lnTo>
                        <a:pt x="1356" y="2500"/>
                      </a:lnTo>
                      <a:lnTo>
                        <a:pt x="1356" y="2488"/>
                      </a:lnTo>
                      <a:lnTo>
                        <a:pt x="1355" y="2478"/>
                      </a:lnTo>
                      <a:lnTo>
                        <a:pt x="1355" y="2467"/>
                      </a:lnTo>
                      <a:lnTo>
                        <a:pt x="1355" y="2455"/>
                      </a:lnTo>
                      <a:lnTo>
                        <a:pt x="1355" y="2443"/>
                      </a:lnTo>
                      <a:lnTo>
                        <a:pt x="1355" y="2432"/>
                      </a:lnTo>
                      <a:lnTo>
                        <a:pt x="1354" y="2422"/>
                      </a:lnTo>
                      <a:lnTo>
                        <a:pt x="1352" y="2412"/>
                      </a:lnTo>
                      <a:lnTo>
                        <a:pt x="1347" y="2406"/>
                      </a:lnTo>
                      <a:lnTo>
                        <a:pt x="1339" y="2407"/>
                      </a:lnTo>
                      <a:lnTo>
                        <a:pt x="1335" y="2414"/>
                      </a:lnTo>
                      <a:lnTo>
                        <a:pt x="1331" y="2422"/>
                      </a:lnTo>
                      <a:lnTo>
                        <a:pt x="1327" y="2430"/>
                      </a:lnTo>
                      <a:lnTo>
                        <a:pt x="1323" y="2436"/>
                      </a:lnTo>
                      <a:lnTo>
                        <a:pt x="1318" y="2443"/>
                      </a:lnTo>
                      <a:lnTo>
                        <a:pt x="1310" y="2447"/>
                      </a:lnTo>
                      <a:lnTo>
                        <a:pt x="1303" y="2451"/>
                      </a:lnTo>
                      <a:lnTo>
                        <a:pt x="1294" y="2455"/>
                      </a:lnTo>
                      <a:lnTo>
                        <a:pt x="1288" y="2460"/>
                      </a:lnTo>
                      <a:lnTo>
                        <a:pt x="1284" y="2467"/>
                      </a:lnTo>
                      <a:lnTo>
                        <a:pt x="1281" y="2475"/>
                      </a:lnTo>
                      <a:lnTo>
                        <a:pt x="1275" y="2481"/>
                      </a:lnTo>
                      <a:lnTo>
                        <a:pt x="1268" y="2486"/>
                      </a:lnTo>
                      <a:lnTo>
                        <a:pt x="1261" y="2490"/>
                      </a:lnTo>
                      <a:lnTo>
                        <a:pt x="1254" y="2494"/>
                      </a:lnTo>
                      <a:lnTo>
                        <a:pt x="1247" y="2499"/>
                      </a:lnTo>
                      <a:lnTo>
                        <a:pt x="1243" y="2507"/>
                      </a:lnTo>
                      <a:lnTo>
                        <a:pt x="1239" y="2515"/>
                      </a:lnTo>
                      <a:lnTo>
                        <a:pt x="1237" y="2524"/>
                      </a:lnTo>
                      <a:lnTo>
                        <a:pt x="1234" y="2532"/>
                      </a:lnTo>
                      <a:lnTo>
                        <a:pt x="1226" y="2536"/>
                      </a:lnTo>
                      <a:lnTo>
                        <a:pt x="1220" y="2532"/>
                      </a:lnTo>
                      <a:lnTo>
                        <a:pt x="1214" y="2526"/>
                      </a:lnTo>
                      <a:lnTo>
                        <a:pt x="1202" y="2526"/>
                      </a:lnTo>
                      <a:lnTo>
                        <a:pt x="1194" y="2530"/>
                      </a:lnTo>
                      <a:lnTo>
                        <a:pt x="1182" y="2529"/>
                      </a:lnTo>
                      <a:lnTo>
                        <a:pt x="1174" y="2526"/>
                      </a:lnTo>
                      <a:lnTo>
                        <a:pt x="1167" y="2521"/>
                      </a:lnTo>
                      <a:lnTo>
                        <a:pt x="1162" y="2516"/>
                      </a:lnTo>
                      <a:lnTo>
                        <a:pt x="1158" y="2507"/>
                      </a:lnTo>
                      <a:lnTo>
                        <a:pt x="1157" y="2497"/>
                      </a:lnTo>
                      <a:lnTo>
                        <a:pt x="1159" y="2488"/>
                      </a:lnTo>
                      <a:lnTo>
                        <a:pt x="1163" y="2480"/>
                      </a:lnTo>
                      <a:lnTo>
                        <a:pt x="1167" y="2472"/>
                      </a:lnTo>
                      <a:lnTo>
                        <a:pt x="1170" y="2464"/>
                      </a:lnTo>
                      <a:lnTo>
                        <a:pt x="1171" y="2454"/>
                      </a:lnTo>
                      <a:lnTo>
                        <a:pt x="1171" y="2444"/>
                      </a:lnTo>
                      <a:lnTo>
                        <a:pt x="1166" y="2439"/>
                      </a:lnTo>
                      <a:lnTo>
                        <a:pt x="1157" y="2436"/>
                      </a:lnTo>
                      <a:lnTo>
                        <a:pt x="1150" y="2441"/>
                      </a:lnTo>
                      <a:lnTo>
                        <a:pt x="1142" y="2445"/>
                      </a:lnTo>
                      <a:lnTo>
                        <a:pt x="1137" y="2451"/>
                      </a:lnTo>
                      <a:lnTo>
                        <a:pt x="1131" y="2457"/>
                      </a:lnTo>
                      <a:lnTo>
                        <a:pt x="1122" y="2460"/>
                      </a:lnTo>
                      <a:lnTo>
                        <a:pt x="1112" y="2461"/>
                      </a:lnTo>
                      <a:lnTo>
                        <a:pt x="1105" y="2457"/>
                      </a:lnTo>
                      <a:lnTo>
                        <a:pt x="1098" y="2452"/>
                      </a:lnTo>
                      <a:lnTo>
                        <a:pt x="1093" y="2445"/>
                      </a:lnTo>
                      <a:lnTo>
                        <a:pt x="1088" y="2439"/>
                      </a:lnTo>
                      <a:lnTo>
                        <a:pt x="1083" y="2432"/>
                      </a:lnTo>
                      <a:lnTo>
                        <a:pt x="1076" y="2427"/>
                      </a:lnTo>
                      <a:lnTo>
                        <a:pt x="1070" y="2422"/>
                      </a:lnTo>
                      <a:lnTo>
                        <a:pt x="1060" y="2420"/>
                      </a:lnTo>
                      <a:lnTo>
                        <a:pt x="1049" y="2418"/>
                      </a:lnTo>
                      <a:lnTo>
                        <a:pt x="1039" y="2417"/>
                      </a:lnTo>
                      <a:lnTo>
                        <a:pt x="1029" y="2416"/>
                      </a:lnTo>
                      <a:lnTo>
                        <a:pt x="1019" y="2414"/>
                      </a:lnTo>
                      <a:lnTo>
                        <a:pt x="1009" y="2412"/>
                      </a:lnTo>
                      <a:lnTo>
                        <a:pt x="998" y="2411"/>
                      </a:lnTo>
                      <a:lnTo>
                        <a:pt x="987" y="2411"/>
                      </a:lnTo>
                      <a:lnTo>
                        <a:pt x="977" y="2413"/>
                      </a:lnTo>
                      <a:lnTo>
                        <a:pt x="971" y="2418"/>
                      </a:lnTo>
                      <a:lnTo>
                        <a:pt x="963" y="2424"/>
                      </a:lnTo>
                      <a:lnTo>
                        <a:pt x="955" y="2423"/>
                      </a:lnTo>
                      <a:lnTo>
                        <a:pt x="950" y="2419"/>
                      </a:lnTo>
                      <a:lnTo>
                        <a:pt x="948" y="2418"/>
                      </a:lnTo>
                      <a:lnTo>
                        <a:pt x="942" y="2414"/>
                      </a:lnTo>
                      <a:lnTo>
                        <a:pt x="934" y="2411"/>
                      </a:lnTo>
                      <a:lnTo>
                        <a:pt x="926" y="2407"/>
                      </a:lnTo>
                      <a:lnTo>
                        <a:pt x="917" y="2405"/>
                      </a:lnTo>
                      <a:lnTo>
                        <a:pt x="908" y="2403"/>
                      </a:lnTo>
                      <a:lnTo>
                        <a:pt x="898" y="2400"/>
                      </a:lnTo>
                      <a:lnTo>
                        <a:pt x="887" y="2400"/>
                      </a:lnTo>
                      <a:lnTo>
                        <a:pt x="876" y="2399"/>
                      </a:lnTo>
                      <a:lnTo>
                        <a:pt x="865" y="2399"/>
                      </a:lnTo>
                      <a:lnTo>
                        <a:pt x="853" y="2399"/>
                      </a:lnTo>
                      <a:lnTo>
                        <a:pt x="841" y="2399"/>
                      </a:lnTo>
                      <a:lnTo>
                        <a:pt x="833" y="2400"/>
                      </a:lnTo>
                      <a:lnTo>
                        <a:pt x="831" y="2400"/>
                      </a:lnTo>
                      <a:lnTo>
                        <a:pt x="819" y="2400"/>
                      </a:lnTo>
                      <a:lnTo>
                        <a:pt x="808" y="2400"/>
                      </a:lnTo>
                      <a:lnTo>
                        <a:pt x="797" y="2399"/>
                      </a:lnTo>
                      <a:lnTo>
                        <a:pt x="788" y="2396"/>
                      </a:lnTo>
                      <a:lnTo>
                        <a:pt x="776" y="2396"/>
                      </a:lnTo>
                      <a:lnTo>
                        <a:pt x="765" y="2396"/>
                      </a:lnTo>
                      <a:lnTo>
                        <a:pt x="753" y="2396"/>
                      </a:lnTo>
                      <a:lnTo>
                        <a:pt x="742" y="2395"/>
                      </a:lnTo>
                      <a:lnTo>
                        <a:pt x="732" y="2396"/>
                      </a:lnTo>
                      <a:lnTo>
                        <a:pt x="722" y="2397"/>
                      </a:lnTo>
                      <a:lnTo>
                        <a:pt x="712" y="2399"/>
                      </a:lnTo>
                      <a:lnTo>
                        <a:pt x="704" y="2403"/>
                      </a:lnTo>
                      <a:lnTo>
                        <a:pt x="698" y="2408"/>
                      </a:lnTo>
                      <a:lnTo>
                        <a:pt x="692" y="2414"/>
                      </a:lnTo>
                      <a:lnTo>
                        <a:pt x="684" y="2418"/>
                      </a:lnTo>
                      <a:lnTo>
                        <a:pt x="673" y="2418"/>
                      </a:lnTo>
                      <a:lnTo>
                        <a:pt x="666" y="2415"/>
                      </a:lnTo>
                      <a:lnTo>
                        <a:pt x="660" y="2409"/>
                      </a:lnTo>
                      <a:lnTo>
                        <a:pt x="654" y="2404"/>
                      </a:lnTo>
                      <a:lnTo>
                        <a:pt x="649" y="2397"/>
                      </a:lnTo>
                      <a:lnTo>
                        <a:pt x="645" y="2390"/>
                      </a:lnTo>
                      <a:lnTo>
                        <a:pt x="640" y="2383"/>
                      </a:lnTo>
                      <a:lnTo>
                        <a:pt x="636" y="2376"/>
                      </a:lnTo>
                      <a:lnTo>
                        <a:pt x="631" y="2369"/>
                      </a:lnTo>
                      <a:lnTo>
                        <a:pt x="625" y="2363"/>
                      </a:lnTo>
                      <a:lnTo>
                        <a:pt x="618" y="2359"/>
                      </a:lnTo>
                      <a:lnTo>
                        <a:pt x="610" y="2355"/>
                      </a:lnTo>
                      <a:lnTo>
                        <a:pt x="598" y="2355"/>
                      </a:lnTo>
                      <a:lnTo>
                        <a:pt x="590" y="2358"/>
                      </a:lnTo>
                      <a:lnTo>
                        <a:pt x="585" y="2364"/>
                      </a:lnTo>
                      <a:lnTo>
                        <a:pt x="579" y="2371"/>
                      </a:lnTo>
                      <a:lnTo>
                        <a:pt x="575" y="2378"/>
                      </a:lnTo>
                      <a:lnTo>
                        <a:pt x="569" y="2384"/>
                      </a:lnTo>
                      <a:lnTo>
                        <a:pt x="560" y="2386"/>
                      </a:lnTo>
                      <a:lnTo>
                        <a:pt x="552" y="2382"/>
                      </a:lnTo>
                      <a:lnTo>
                        <a:pt x="546" y="2379"/>
                      </a:lnTo>
                      <a:lnTo>
                        <a:pt x="539" y="2374"/>
                      </a:lnTo>
                      <a:lnTo>
                        <a:pt x="531" y="2371"/>
                      </a:lnTo>
                      <a:lnTo>
                        <a:pt x="521" y="2369"/>
                      </a:lnTo>
                      <a:lnTo>
                        <a:pt x="510" y="2371"/>
                      </a:lnTo>
                      <a:lnTo>
                        <a:pt x="501" y="2373"/>
                      </a:lnTo>
                      <a:lnTo>
                        <a:pt x="489" y="2373"/>
                      </a:lnTo>
                      <a:lnTo>
                        <a:pt x="479" y="2375"/>
                      </a:lnTo>
                      <a:lnTo>
                        <a:pt x="471" y="2377"/>
                      </a:lnTo>
                      <a:lnTo>
                        <a:pt x="460" y="2380"/>
                      </a:lnTo>
                      <a:lnTo>
                        <a:pt x="449" y="2380"/>
                      </a:lnTo>
                      <a:lnTo>
                        <a:pt x="440" y="2383"/>
                      </a:lnTo>
                      <a:lnTo>
                        <a:pt x="429" y="2384"/>
                      </a:lnTo>
                      <a:lnTo>
                        <a:pt x="419" y="2385"/>
                      </a:lnTo>
                      <a:lnTo>
                        <a:pt x="410" y="2387"/>
                      </a:lnTo>
                      <a:lnTo>
                        <a:pt x="401" y="2390"/>
                      </a:lnTo>
                      <a:lnTo>
                        <a:pt x="394" y="2394"/>
                      </a:lnTo>
                      <a:lnTo>
                        <a:pt x="391" y="2395"/>
                      </a:lnTo>
                      <a:lnTo>
                        <a:pt x="384" y="2400"/>
                      </a:lnTo>
                      <a:lnTo>
                        <a:pt x="377" y="2405"/>
                      </a:lnTo>
                      <a:lnTo>
                        <a:pt x="371" y="2410"/>
                      </a:lnTo>
                      <a:lnTo>
                        <a:pt x="367" y="2417"/>
                      </a:lnTo>
                      <a:lnTo>
                        <a:pt x="362" y="2424"/>
                      </a:lnTo>
                      <a:lnTo>
                        <a:pt x="357" y="2430"/>
                      </a:lnTo>
                      <a:lnTo>
                        <a:pt x="353" y="2437"/>
                      </a:lnTo>
                      <a:lnTo>
                        <a:pt x="346" y="2442"/>
                      </a:lnTo>
                      <a:lnTo>
                        <a:pt x="341" y="2445"/>
                      </a:lnTo>
                      <a:lnTo>
                        <a:pt x="312" y="2445"/>
                      </a:lnTo>
                      <a:lnTo>
                        <a:pt x="283" y="2446"/>
                      </a:lnTo>
                      <a:lnTo>
                        <a:pt x="254" y="2447"/>
                      </a:lnTo>
                      <a:lnTo>
                        <a:pt x="224" y="2449"/>
                      </a:lnTo>
                      <a:lnTo>
                        <a:pt x="196" y="2449"/>
                      </a:lnTo>
                      <a:lnTo>
                        <a:pt x="189" y="2452"/>
                      </a:lnTo>
                      <a:lnTo>
                        <a:pt x="181" y="2455"/>
                      </a:lnTo>
                      <a:lnTo>
                        <a:pt x="174" y="2417"/>
                      </a:lnTo>
                      <a:lnTo>
                        <a:pt x="172" y="2415"/>
                      </a:lnTo>
                      <a:lnTo>
                        <a:pt x="172" y="2412"/>
                      </a:lnTo>
                      <a:lnTo>
                        <a:pt x="175" y="2403"/>
                      </a:lnTo>
                      <a:lnTo>
                        <a:pt x="173" y="2399"/>
                      </a:lnTo>
                      <a:lnTo>
                        <a:pt x="176" y="2396"/>
                      </a:lnTo>
                      <a:lnTo>
                        <a:pt x="177" y="2393"/>
                      </a:lnTo>
                      <a:lnTo>
                        <a:pt x="177" y="2391"/>
                      </a:lnTo>
                      <a:lnTo>
                        <a:pt x="181" y="2388"/>
                      </a:lnTo>
                      <a:lnTo>
                        <a:pt x="183" y="2386"/>
                      </a:lnTo>
                      <a:lnTo>
                        <a:pt x="182" y="2378"/>
                      </a:lnTo>
                      <a:lnTo>
                        <a:pt x="183" y="2376"/>
                      </a:lnTo>
                      <a:lnTo>
                        <a:pt x="184" y="2373"/>
                      </a:lnTo>
                      <a:lnTo>
                        <a:pt x="180" y="2372"/>
                      </a:lnTo>
                      <a:lnTo>
                        <a:pt x="177" y="2369"/>
                      </a:lnTo>
                      <a:lnTo>
                        <a:pt x="175" y="2362"/>
                      </a:lnTo>
                      <a:lnTo>
                        <a:pt x="168" y="2359"/>
                      </a:lnTo>
                      <a:lnTo>
                        <a:pt x="167" y="2358"/>
                      </a:lnTo>
                      <a:lnTo>
                        <a:pt x="164" y="2356"/>
                      </a:lnTo>
                      <a:lnTo>
                        <a:pt x="163" y="2355"/>
                      </a:lnTo>
                      <a:lnTo>
                        <a:pt x="162" y="2352"/>
                      </a:lnTo>
                      <a:lnTo>
                        <a:pt x="159" y="2348"/>
                      </a:lnTo>
                      <a:lnTo>
                        <a:pt x="157" y="2346"/>
                      </a:lnTo>
                      <a:lnTo>
                        <a:pt x="152" y="2344"/>
                      </a:lnTo>
                      <a:lnTo>
                        <a:pt x="149" y="2340"/>
                      </a:lnTo>
                      <a:lnTo>
                        <a:pt x="148" y="2336"/>
                      </a:lnTo>
                      <a:lnTo>
                        <a:pt x="148" y="2334"/>
                      </a:lnTo>
                      <a:lnTo>
                        <a:pt x="147" y="2332"/>
                      </a:lnTo>
                      <a:lnTo>
                        <a:pt x="145" y="2327"/>
                      </a:lnTo>
                      <a:lnTo>
                        <a:pt x="138" y="2329"/>
                      </a:lnTo>
                      <a:lnTo>
                        <a:pt x="135" y="2328"/>
                      </a:lnTo>
                      <a:lnTo>
                        <a:pt x="132" y="2316"/>
                      </a:lnTo>
                      <a:lnTo>
                        <a:pt x="129" y="2314"/>
                      </a:lnTo>
                      <a:lnTo>
                        <a:pt x="125" y="2313"/>
                      </a:lnTo>
                      <a:lnTo>
                        <a:pt x="119" y="2313"/>
                      </a:lnTo>
                      <a:lnTo>
                        <a:pt x="113" y="2308"/>
                      </a:lnTo>
                      <a:lnTo>
                        <a:pt x="105" y="2306"/>
                      </a:lnTo>
                      <a:lnTo>
                        <a:pt x="97" y="2307"/>
                      </a:lnTo>
                      <a:lnTo>
                        <a:pt x="95" y="2306"/>
                      </a:lnTo>
                      <a:lnTo>
                        <a:pt x="91" y="2302"/>
                      </a:lnTo>
                      <a:lnTo>
                        <a:pt x="89" y="2299"/>
                      </a:lnTo>
                      <a:lnTo>
                        <a:pt x="88" y="2298"/>
                      </a:lnTo>
                      <a:lnTo>
                        <a:pt x="80" y="2296"/>
                      </a:lnTo>
                      <a:lnTo>
                        <a:pt x="78" y="2297"/>
                      </a:lnTo>
                      <a:lnTo>
                        <a:pt x="76" y="2297"/>
                      </a:lnTo>
                      <a:lnTo>
                        <a:pt x="74" y="2292"/>
                      </a:lnTo>
                      <a:lnTo>
                        <a:pt x="69" y="2288"/>
                      </a:lnTo>
                      <a:lnTo>
                        <a:pt x="62" y="2279"/>
                      </a:lnTo>
                      <a:lnTo>
                        <a:pt x="65" y="2279"/>
                      </a:lnTo>
                      <a:lnTo>
                        <a:pt x="64" y="2275"/>
                      </a:lnTo>
                      <a:lnTo>
                        <a:pt x="64" y="2265"/>
                      </a:lnTo>
                      <a:lnTo>
                        <a:pt x="63" y="2261"/>
                      </a:lnTo>
                      <a:lnTo>
                        <a:pt x="57" y="2253"/>
                      </a:lnTo>
                      <a:lnTo>
                        <a:pt x="51" y="2251"/>
                      </a:lnTo>
                      <a:lnTo>
                        <a:pt x="46" y="2247"/>
                      </a:lnTo>
                      <a:lnTo>
                        <a:pt x="39" y="2244"/>
                      </a:lnTo>
                      <a:lnTo>
                        <a:pt x="33" y="2240"/>
                      </a:lnTo>
                      <a:lnTo>
                        <a:pt x="28" y="2238"/>
                      </a:lnTo>
                      <a:lnTo>
                        <a:pt x="27" y="2237"/>
                      </a:lnTo>
                      <a:lnTo>
                        <a:pt x="26" y="2234"/>
                      </a:lnTo>
                      <a:lnTo>
                        <a:pt x="24" y="2231"/>
                      </a:lnTo>
                      <a:lnTo>
                        <a:pt x="20" y="2228"/>
                      </a:lnTo>
                      <a:lnTo>
                        <a:pt x="13" y="2223"/>
                      </a:lnTo>
                      <a:lnTo>
                        <a:pt x="10" y="2223"/>
                      </a:lnTo>
                      <a:lnTo>
                        <a:pt x="7" y="2221"/>
                      </a:lnTo>
                      <a:lnTo>
                        <a:pt x="0" y="2213"/>
                      </a:lnTo>
                      <a:lnTo>
                        <a:pt x="0" y="2211"/>
                      </a:lnTo>
                      <a:lnTo>
                        <a:pt x="2" y="2210"/>
                      </a:lnTo>
                      <a:lnTo>
                        <a:pt x="3" y="2208"/>
                      </a:lnTo>
                      <a:lnTo>
                        <a:pt x="4" y="2200"/>
                      </a:lnTo>
                      <a:lnTo>
                        <a:pt x="4" y="2190"/>
                      </a:lnTo>
                      <a:lnTo>
                        <a:pt x="6" y="2179"/>
                      </a:lnTo>
                      <a:lnTo>
                        <a:pt x="8" y="2171"/>
                      </a:lnTo>
                      <a:lnTo>
                        <a:pt x="13" y="2161"/>
                      </a:lnTo>
                      <a:lnTo>
                        <a:pt x="20" y="2145"/>
                      </a:lnTo>
                      <a:lnTo>
                        <a:pt x="23" y="2137"/>
                      </a:lnTo>
                      <a:lnTo>
                        <a:pt x="28" y="2126"/>
                      </a:lnTo>
                      <a:lnTo>
                        <a:pt x="33" y="2118"/>
                      </a:lnTo>
                      <a:lnTo>
                        <a:pt x="37" y="2108"/>
                      </a:lnTo>
                      <a:lnTo>
                        <a:pt x="40" y="2102"/>
                      </a:lnTo>
                      <a:lnTo>
                        <a:pt x="44" y="2098"/>
                      </a:lnTo>
                      <a:lnTo>
                        <a:pt x="49" y="2095"/>
                      </a:lnTo>
                      <a:lnTo>
                        <a:pt x="55" y="2093"/>
                      </a:lnTo>
                      <a:lnTo>
                        <a:pt x="62" y="2093"/>
                      </a:lnTo>
                      <a:lnTo>
                        <a:pt x="69" y="2093"/>
                      </a:lnTo>
                      <a:lnTo>
                        <a:pt x="75" y="2092"/>
                      </a:lnTo>
                      <a:lnTo>
                        <a:pt x="81" y="2091"/>
                      </a:lnTo>
                      <a:lnTo>
                        <a:pt x="83" y="2091"/>
                      </a:lnTo>
                      <a:lnTo>
                        <a:pt x="86" y="2092"/>
                      </a:lnTo>
                      <a:lnTo>
                        <a:pt x="90" y="2096"/>
                      </a:lnTo>
                      <a:lnTo>
                        <a:pt x="91" y="2100"/>
                      </a:lnTo>
                      <a:lnTo>
                        <a:pt x="92" y="2101"/>
                      </a:lnTo>
                      <a:lnTo>
                        <a:pt x="95" y="2102"/>
                      </a:lnTo>
                      <a:lnTo>
                        <a:pt x="101" y="2103"/>
                      </a:lnTo>
                      <a:lnTo>
                        <a:pt x="106" y="2102"/>
                      </a:lnTo>
                      <a:lnTo>
                        <a:pt x="114" y="2100"/>
                      </a:lnTo>
                      <a:lnTo>
                        <a:pt x="117" y="2099"/>
                      </a:lnTo>
                      <a:lnTo>
                        <a:pt x="121" y="2099"/>
                      </a:lnTo>
                      <a:lnTo>
                        <a:pt x="126" y="2098"/>
                      </a:lnTo>
                      <a:lnTo>
                        <a:pt x="129" y="2099"/>
                      </a:lnTo>
                      <a:lnTo>
                        <a:pt x="131" y="2100"/>
                      </a:lnTo>
                      <a:lnTo>
                        <a:pt x="135" y="2103"/>
                      </a:lnTo>
                      <a:lnTo>
                        <a:pt x="140" y="2107"/>
                      </a:lnTo>
                      <a:lnTo>
                        <a:pt x="147" y="2111"/>
                      </a:lnTo>
                      <a:lnTo>
                        <a:pt x="154" y="2114"/>
                      </a:lnTo>
                      <a:lnTo>
                        <a:pt x="159" y="2115"/>
                      </a:lnTo>
                      <a:lnTo>
                        <a:pt x="162" y="2117"/>
                      </a:lnTo>
                      <a:lnTo>
                        <a:pt x="167" y="2115"/>
                      </a:lnTo>
                      <a:lnTo>
                        <a:pt x="171" y="2115"/>
                      </a:lnTo>
                      <a:lnTo>
                        <a:pt x="178" y="2112"/>
                      </a:lnTo>
                      <a:lnTo>
                        <a:pt x="183" y="2109"/>
                      </a:lnTo>
                      <a:lnTo>
                        <a:pt x="185" y="2108"/>
                      </a:lnTo>
                      <a:lnTo>
                        <a:pt x="191" y="2106"/>
                      </a:lnTo>
                      <a:lnTo>
                        <a:pt x="195" y="2106"/>
                      </a:lnTo>
                      <a:lnTo>
                        <a:pt x="196" y="2106"/>
                      </a:lnTo>
                      <a:lnTo>
                        <a:pt x="206" y="2107"/>
                      </a:lnTo>
                      <a:lnTo>
                        <a:pt x="214" y="2107"/>
                      </a:lnTo>
                      <a:lnTo>
                        <a:pt x="216" y="2105"/>
                      </a:lnTo>
                      <a:lnTo>
                        <a:pt x="229" y="2095"/>
                      </a:lnTo>
                      <a:lnTo>
                        <a:pt x="230" y="2094"/>
                      </a:lnTo>
                      <a:lnTo>
                        <a:pt x="239" y="2094"/>
                      </a:lnTo>
                      <a:lnTo>
                        <a:pt x="241" y="2092"/>
                      </a:lnTo>
                      <a:lnTo>
                        <a:pt x="246" y="2090"/>
                      </a:lnTo>
                      <a:lnTo>
                        <a:pt x="253" y="2085"/>
                      </a:lnTo>
                      <a:lnTo>
                        <a:pt x="269" y="2074"/>
                      </a:lnTo>
                      <a:lnTo>
                        <a:pt x="290" y="2063"/>
                      </a:lnTo>
                      <a:lnTo>
                        <a:pt x="295" y="2060"/>
                      </a:lnTo>
                      <a:lnTo>
                        <a:pt x="299" y="2060"/>
                      </a:lnTo>
                      <a:lnTo>
                        <a:pt x="302" y="2059"/>
                      </a:lnTo>
                      <a:lnTo>
                        <a:pt x="309" y="2061"/>
                      </a:lnTo>
                      <a:lnTo>
                        <a:pt x="322" y="2063"/>
                      </a:lnTo>
                      <a:lnTo>
                        <a:pt x="327" y="2063"/>
                      </a:lnTo>
                      <a:lnTo>
                        <a:pt x="331" y="2062"/>
                      </a:lnTo>
                      <a:lnTo>
                        <a:pt x="334" y="2062"/>
                      </a:lnTo>
                      <a:lnTo>
                        <a:pt x="336" y="2060"/>
                      </a:lnTo>
                      <a:lnTo>
                        <a:pt x="337" y="2057"/>
                      </a:lnTo>
                      <a:lnTo>
                        <a:pt x="338" y="2053"/>
                      </a:lnTo>
                      <a:lnTo>
                        <a:pt x="339" y="2047"/>
                      </a:lnTo>
                      <a:lnTo>
                        <a:pt x="339" y="2037"/>
                      </a:lnTo>
                      <a:lnTo>
                        <a:pt x="339" y="2026"/>
                      </a:lnTo>
                      <a:lnTo>
                        <a:pt x="342" y="2013"/>
                      </a:lnTo>
                      <a:lnTo>
                        <a:pt x="346" y="2002"/>
                      </a:lnTo>
                      <a:lnTo>
                        <a:pt x="351" y="1991"/>
                      </a:lnTo>
                      <a:lnTo>
                        <a:pt x="359" y="1981"/>
                      </a:lnTo>
                      <a:lnTo>
                        <a:pt x="360" y="1980"/>
                      </a:lnTo>
                      <a:lnTo>
                        <a:pt x="362" y="1979"/>
                      </a:lnTo>
                      <a:lnTo>
                        <a:pt x="368" y="1973"/>
                      </a:lnTo>
                      <a:lnTo>
                        <a:pt x="377" y="1964"/>
                      </a:lnTo>
                      <a:lnTo>
                        <a:pt x="393" y="1945"/>
                      </a:lnTo>
                      <a:lnTo>
                        <a:pt x="397" y="1937"/>
                      </a:lnTo>
                      <a:lnTo>
                        <a:pt x="398" y="1934"/>
                      </a:lnTo>
                      <a:lnTo>
                        <a:pt x="398" y="1931"/>
                      </a:lnTo>
                      <a:lnTo>
                        <a:pt x="399" y="1929"/>
                      </a:lnTo>
                      <a:lnTo>
                        <a:pt x="401" y="1924"/>
                      </a:lnTo>
                      <a:lnTo>
                        <a:pt x="402" y="1914"/>
                      </a:lnTo>
                      <a:lnTo>
                        <a:pt x="403" y="1912"/>
                      </a:lnTo>
                      <a:lnTo>
                        <a:pt x="406" y="1905"/>
                      </a:lnTo>
                      <a:lnTo>
                        <a:pt x="407" y="1904"/>
                      </a:lnTo>
                      <a:lnTo>
                        <a:pt x="410" y="1902"/>
                      </a:lnTo>
                      <a:lnTo>
                        <a:pt x="415" y="1900"/>
                      </a:lnTo>
                      <a:lnTo>
                        <a:pt x="417" y="1898"/>
                      </a:lnTo>
                      <a:lnTo>
                        <a:pt x="419" y="1896"/>
                      </a:lnTo>
                      <a:lnTo>
                        <a:pt x="424" y="1896"/>
                      </a:lnTo>
                      <a:lnTo>
                        <a:pt x="431" y="1890"/>
                      </a:lnTo>
                      <a:lnTo>
                        <a:pt x="435" y="1886"/>
                      </a:lnTo>
                      <a:lnTo>
                        <a:pt x="437" y="1880"/>
                      </a:lnTo>
                      <a:lnTo>
                        <a:pt x="436" y="1874"/>
                      </a:lnTo>
                      <a:lnTo>
                        <a:pt x="437" y="1867"/>
                      </a:lnTo>
                      <a:lnTo>
                        <a:pt x="436" y="1863"/>
                      </a:lnTo>
                      <a:lnTo>
                        <a:pt x="431" y="1858"/>
                      </a:lnTo>
                      <a:lnTo>
                        <a:pt x="430" y="1855"/>
                      </a:lnTo>
                      <a:lnTo>
                        <a:pt x="432" y="1848"/>
                      </a:lnTo>
                      <a:lnTo>
                        <a:pt x="432" y="1846"/>
                      </a:lnTo>
                      <a:lnTo>
                        <a:pt x="434" y="1842"/>
                      </a:lnTo>
                      <a:lnTo>
                        <a:pt x="435" y="1826"/>
                      </a:lnTo>
                      <a:lnTo>
                        <a:pt x="432" y="1826"/>
                      </a:lnTo>
                      <a:lnTo>
                        <a:pt x="430" y="1822"/>
                      </a:lnTo>
                      <a:lnTo>
                        <a:pt x="428" y="1820"/>
                      </a:lnTo>
                      <a:lnTo>
                        <a:pt x="420" y="1813"/>
                      </a:lnTo>
                      <a:lnTo>
                        <a:pt x="417" y="1809"/>
                      </a:lnTo>
                      <a:lnTo>
                        <a:pt x="412" y="1805"/>
                      </a:lnTo>
                      <a:lnTo>
                        <a:pt x="412" y="1798"/>
                      </a:lnTo>
                      <a:lnTo>
                        <a:pt x="411" y="1797"/>
                      </a:lnTo>
                      <a:lnTo>
                        <a:pt x="410" y="1794"/>
                      </a:lnTo>
                      <a:lnTo>
                        <a:pt x="411" y="1792"/>
                      </a:lnTo>
                      <a:lnTo>
                        <a:pt x="410" y="1788"/>
                      </a:lnTo>
                      <a:lnTo>
                        <a:pt x="407" y="1782"/>
                      </a:lnTo>
                      <a:lnTo>
                        <a:pt x="401" y="1774"/>
                      </a:lnTo>
                      <a:lnTo>
                        <a:pt x="401" y="1771"/>
                      </a:lnTo>
                      <a:lnTo>
                        <a:pt x="400" y="1769"/>
                      </a:lnTo>
                      <a:lnTo>
                        <a:pt x="400" y="1766"/>
                      </a:lnTo>
                      <a:lnTo>
                        <a:pt x="400" y="1762"/>
                      </a:lnTo>
                      <a:lnTo>
                        <a:pt x="405" y="1744"/>
                      </a:lnTo>
                      <a:lnTo>
                        <a:pt x="404" y="1742"/>
                      </a:lnTo>
                      <a:lnTo>
                        <a:pt x="405" y="1741"/>
                      </a:lnTo>
                      <a:lnTo>
                        <a:pt x="406" y="1738"/>
                      </a:lnTo>
                      <a:lnTo>
                        <a:pt x="407" y="1736"/>
                      </a:lnTo>
                      <a:lnTo>
                        <a:pt x="402" y="1734"/>
                      </a:lnTo>
                      <a:lnTo>
                        <a:pt x="400" y="1732"/>
                      </a:lnTo>
                      <a:lnTo>
                        <a:pt x="392" y="1720"/>
                      </a:lnTo>
                      <a:lnTo>
                        <a:pt x="388" y="1718"/>
                      </a:lnTo>
                      <a:lnTo>
                        <a:pt x="376" y="1714"/>
                      </a:lnTo>
                      <a:lnTo>
                        <a:pt x="374" y="1712"/>
                      </a:lnTo>
                      <a:lnTo>
                        <a:pt x="373" y="1711"/>
                      </a:lnTo>
                      <a:lnTo>
                        <a:pt x="368" y="1710"/>
                      </a:lnTo>
                      <a:lnTo>
                        <a:pt x="367" y="1709"/>
                      </a:lnTo>
                      <a:lnTo>
                        <a:pt x="365" y="1707"/>
                      </a:lnTo>
                      <a:lnTo>
                        <a:pt x="363" y="1704"/>
                      </a:lnTo>
                      <a:lnTo>
                        <a:pt x="363" y="1702"/>
                      </a:lnTo>
                      <a:lnTo>
                        <a:pt x="364" y="1700"/>
                      </a:lnTo>
                      <a:lnTo>
                        <a:pt x="366" y="1697"/>
                      </a:lnTo>
                      <a:lnTo>
                        <a:pt x="368" y="1695"/>
                      </a:lnTo>
                      <a:lnTo>
                        <a:pt x="372" y="1692"/>
                      </a:lnTo>
                      <a:lnTo>
                        <a:pt x="378" y="1688"/>
                      </a:lnTo>
                      <a:lnTo>
                        <a:pt x="388" y="1682"/>
                      </a:lnTo>
                      <a:lnTo>
                        <a:pt x="407" y="1665"/>
                      </a:lnTo>
                      <a:lnTo>
                        <a:pt x="419" y="1656"/>
                      </a:lnTo>
                      <a:lnTo>
                        <a:pt x="438" y="1639"/>
                      </a:lnTo>
                      <a:lnTo>
                        <a:pt x="461" y="1618"/>
                      </a:lnTo>
                      <a:lnTo>
                        <a:pt x="465" y="1612"/>
                      </a:lnTo>
                      <a:lnTo>
                        <a:pt x="469" y="1606"/>
                      </a:lnTo>
                      <a:lnTo>
                        <a:pt x="474" y="1597"/>
                      </a:lnTo>
                      <a:lnTo>
                        <a:pt x="477" y="1591"/>
                      </a:lnTo>
                      <a:lnTo>
                        <a:pt x="479" y="1584"/>
                      </a:lnTo>
                      <a:lnTo>
                        <a:pt x="479" y="1576"/>
                      </a:lnTo>
                      <a:lnTo>
                        <a:pt x="478" y="1570"/>
                      </a:lnTo>
                      <a:lnTo>
                        <a:pt x="477" y="1562"/>
                      </a:lnTo>
                      <a:lnTo>
                        <a:pt x="476" y="1555"/>
                      </a:lnTo>
                      <a:lnTo>
                        <a:pt x="476" y="1546"/>
                      </a:lnTo>
                      <a:lnTo>
                        <a:pt x="477" y="1536"/>
                      </a:lnTo>
                      <a:lnTo>
                        <a:pt x="481" y="1527"/>
                      </a:lnTo>
                      <a:lnTo>
                        <a:pt x="486" y="1518"/>
                      </a:lnTo>
                      <a:lnTo>
                        <a:pt x="494" y="1508"/>
                      </a:lnTo>
                      <a:lnTo>
                        <a:pt x="506" y="1493"/>
                      </a:lnTo>
                      <a:lnTo>
                        <a:pt x="510" y="1488"/>
                      </a:lnTo>
                      <a:lnTo>
                        <a:pt x="512" y="1484"/>
                      </a:lnTo>
                      <a:lnTo>
                        <a:pt x="512" y="1477"/>
                      </a:lnTo>
                      <a:lnTo>
                        <a:pt x="512" y="1468"/>
                      </a:lnTo>
                      <a:lnTo>
                        <a:pt x="510" y="1461"/>
                      </a:lnTo>
                      <a:lnTo>
                        <a:pt x="509" y="1454"/>
                      </a:lnTo>
                      <a:lnTo>
                        <a:pt x="509" y="1449"/>
                      </a:lnTo>
                      <a:lnTo>
                        <a:pt x="511" y="1445"/>
                      </a:lnTo>
                      <a:lnTo>
                        <a:pt x="513" y="1441"/>
                      </a:lnTo>
                      <a:lnTo>
                        <a:pt x="516" y="1438"/>
                      </a:lnTo>
                      <a:lnTo>
                        <a:pt x="518" y="1435"/>
                      </a:lnTo>
                      <a:lnTo>
                        <a:pt x="519" y="1431"/>
                      </a:lnTo>
                      <a:lnTo>
                        <a:pt x="519" y="1427"/>
                      </a:lnTo>
                      <a:lnTo>
                        <a:pt x="518" y="1424"/>
                      </a:lnTo>
                      <a:lnTo>
                        <a:pt x="515" y="1420"/>
                      </a:lnTo>
                      <a:lnTo>
                        <a:pt x="511" y="1417"/>
                      </a:lnTo>
                      <a:lnTo>
                        <a:pt x="507" y="1410"/>
                      </a:lnTo>
                      <a:lnTo>
                        <a:pt x="501" y="1408"/>
                      </a:lnTo>
                      <a:lnTo>
                        <a:pt x="491" y="1404"/>
                      </a:lnTo>
                      <a:lnTo>
                        <a:pt x="488" y="1401"/>
                      </a:lnTo>
                      <a:lnTo>
                        <a:pt x="487" y="1399"/>
                      </a:lnTo>
                      <a:lnTo>
                        <a:pt x="488" y="1395"/>
                      </a:lnTo>
                      <a:lnTo>
                        <a:pt x="489" y="1392"/>
                      </a:lnTo>
                      <a:lnTo>
                        <a:pt x="492" y="1388"/>
                      </a:lnTo>
                      <a:lnTo>
                        <a:pt x="493" y="1386"/>
                      </a:lnTo>
                      <a:lnTo>
                        <a:pt x="495" y="1383"/>
                      </a:lnTo>
                      <a:lnTo>
                        <a:pt x="496" y="1380"/>
                      </a:lnTo>
                      <a:lnTo>
                        <a:pt x="495" y="1377"/>
                      </a:lnTo>
                      <a:lnTo>
                        <a:pt x="495" y="1374"/>
                      </a:lnTo>
                      <a:lnTo>
                        <a:pt x="495" y="1372"/>
                      </a:lnTo>
                      <a:lnTo>
                        <a:pt x="494" y="1368"/>
                      </a:lnTo>
                      <a:lnTo>
                        <a:pt x="494" y="1364"/>
                      </a:lnTo>
                      <a:lnTo>
                        <a:pt x="495" y="1362"/>
                      </a:lnTo>
                      <a:lnTo>
                        <a:pt x="497" y="1358"/>
                      </a:lnTo>
                      <a:lnTo>
                        <a:pt x="498" y="1355"/>
                      </a:lnTo>
                      <a:lnTo>
                        <a:pt x="498" y="1350"/>
                      </a:lnTo>
                      <a:lnTo>
                        <a:pt x="497" y="1345"/>
                      </a:lnTo>
                      <a:lnTo>
                        <a:pt x="495" y="1338"/>
                      </a:lnTo>
                      <a:lnTo>
                        <a:pt x="489" y="1329"/>
                      </a:lnTo>
                      <a:lnTo>
                        <a:pt x="487" y="1326"/>
                      </a:lnTo>
                      <a:lnTo>
                        <a:pt x="484" y="1322"/>
                      </a:lnTo>
                      <a:lnTo>
                        <a:pt x="483" y="1320"/>
                      </a:lnTo>
                      <a:lnTo>
                        <a:pt x="482" y="1317"/>
                      </a:lnTo>
                      <a:lnTo>
                        <a:pt x="482" y="1315"/>
                      </a:lnTo>
                      <a:lnTo>
                        <a:pt x="483" y="1313"/>
                      </a:lnTo>
                      <a:lnTo>
                        <a:pt x="485" y="1309"/>
                      </a:lnTo>
                      <a:lnTo>
                        <a:pt x="488" y="1305"/>
                      </a:lnTo>
                      <a:lnTo>
                        <a:pt x="492" y="1299"/>
                      </a:lnTo>
                      <a:lnTo>
                        <a:pt x="494" y="1295"/>
                      </a:lnTo>
                      <a:lnTo>
                        <a:pt x="495" y="1291"/>
                      </a:lnTo>
                      <a:lnTo>
                        <a:pt x="495" y="1289"/>
                      </a:lnTo>
                      <a:lnTo>
                        <a:pt x="495" y="1283"/>
                      </a:lnTo>
                      <a:lnTo>
                        <a:pt x="494" y="1278"/>
                      </a:lnTo>
                      <a:lnTo>
                        <a:pt x="492" y="1273"/>
                      </a:lnTo>
                      <a:lnTo>
                        <a:pt x="488" y="1269"/>
                      </a:lnTo>
                      <a:lnTo>
                        <a:pt x="485" y="1267"/>
                      </a:lnTo>
                      <a:lnTo>
                        <a:pt x="483" y="1266"/>
                      </a:lnTo>
                      <a:lnTo>
                        <a:pt x="481" y="1263"/>
                      </a:lnTo>
                      <a:lnTo>
                        <a:pt x="480" y="1260"/>
                      </a:lnTo>
                      <a:lnTo>
                        <a:pt x="480" y="1256"/>
                      </a:lnTo>
                      <a:lnTo>
                        <a:pt x="482" y="1242"/>
                      </a:lnTo>
                      <a:lnTo>
                        <a:pt x="486" y="1231"/>
                      </a:lnTo>
                      <a:lnTo>
                        <a:pt x="490" y="1224"/>
                      </a:lnTo>
                      <a:lnTo>
                        <a:pt x="495" y="1218"/>
                      </a:lnTo>
                      <a:lnTo>
                        <a:pt x="497" y="1213"/>
                      </a:lnTo>
                      <a:lnTo>
                        <a:pt x="497" y="1208"/>
                      </a:lnTo>
                      <a:lnTo>
                        <a:pt x="493" y="1194"/>
                      </a:lnTo>
                      <a:lnTo>
                        <a:pt x="491" y="1190"/>
                      </a:lnTo>
                      <a:lnTo>
                        <a:pt x="488" y="1187"/>
                      </a:lnTo>
                      <a:lnTo>
                        <a:pt x="485" y="1184"/>
                      </a:lnTo>
                      <a:lnTo>
                        <a:pt x="481" y="1178"/>
                      </a:lnTo>
                      <a:lnTo>
                        <a:pt x="479" y="1173"/>
                      </a:lnTo>
                      <a:lnTo>
                        <a:pt x="478" y="1169"/>
                      </a:lnTo>
                      <a:lnTo>
                        <a:pt x="477" y="1164"/>
                      </a:lnTo>
                      <a:lnTo>
                        <a:pt x="477" y="1161"/>
                      </a:lnTo>
                      <a:lnTo>
                        <a:pt x="478" y="1158"/>
                      </a:lnTo>
                      <a:lnTo>
                        <a:pt x="479" y="1154"/>
                      </a:lnTo>
                      <a:lnTo>
                        <a:pt x="480" y="1149"/>
                      </a:lnTo>
                      <a:lnTo>
                        <a:pt x="481" y="1145"/>
                      </a:lnTo>
                      <a:lnTo>
                        <a:pt x="481" y="1140"/>
                      </a:lnTo>
                      <a:lnTo>
                        <a:pt x="479" y="1135"/>
                      </a:lnTo>
                      <a:lnTo>
                        <a:pt x="476" y="1131"/>
                      </a:lnTo>
                      <a:lnTo>
                        <a:pt x="474" y="1126"/>
                      </a:lnTo>
                      <a:lnTo>
                        <a:pt x="470" y="1123"/>
                      </a:lnTo>
                      <a:lnTo>
                        <a:pt x="463" y="1118"/>
                      </a:lnTo>
                      <a:lnTo>
                        <a:pt x="458" y="1116"/>
                      </a:lnTo>
                      <a:lnTo>
                        <a:pt x="452" y="1116"/>
                      </a:lnTo>
                      <a:lnTo>
                        <a:pt x="445" y="1116"/>
                      </a:lnTo>
                      <a:lnTo>
                        <a:pt x="439" y="1117"/>
                      </a:lnTo>
                      <a:lnTo>
                        <a:pt x="430" y="1120"/>
                      </a:lnTo>
                      <a:lnTo>
                        <a:pt x="422" y="1121"/>
                      </a:lnTo>
                      <a:lnTo>
                        <a:pt x="413" y="1123"/>
                      </a:lnTo>
                      <a:lnTo>
                        <a:pt x="402" y="1122"/>
                      </a:lnTo>
                      <a:lnTo>
                        <a:pt x="385" y="1117"/>
                      </a:lnTo>
                      <a:lnTo>
                        <a:pt x="375" y="1111"/>
                      </a:lnTo>
                      <a:lnTo>
                        <a:pt x="369" y="1107"/>
                      </a:lnTo>
                      <a:lnTo>
                        <a:pt x="362" y="1101"/>
                      </a:lnTo>
                      <a:lnTo>
                        <a:pt x="356" y="1095"/>
                      </a:lnTo>
                      <a:lnTo>
                        <a:pt x="353" y="1088"/>
                      </a:lnTo>
                      <a:lnTo>
                        <a:pt x="350" y="1080"/>
                      </a:lnTo>
                      <a:lnTo>
                        <a:pt x="348" y="1075"/>
                      </a:lnTo>
                      <a:lnTo>
                        <a:pt x="347" y="1071"/>
                      </a:lnTo>
                      <a:lnTo>
                        <a:pt x="346" y="1068"/>
                      </a:lnTo>
                      <a:lnTo>
                        <a:pt x="347" y="1066"/>
                      </a:lnTo>
                      <a:lnTo>
                        <a:pt x="348" y="1063"/>
                      </a:lnTo>
                      <a:lnTo>
                        <a:pt x="350" y="1060"/>
                      </a:lnTo>
                      <a:lnTo>
                        <a:pt x="354" y="1054"/>
                      </a:lnTo>
                      <a:lnTo>
                        <a:pt x="358" y="1046"/>
                      </a:lnTo>
                      <a:lnTo>
                        <a:pt x="362" y="1037"/>
                      </a:lnTo>
                      <a:lnTo>
                        <a:pt x="365" y="1032"/>
                      </a:lnTo>
                      <a:lnTo>
                        <a:pt x="368" y="1029"/>
                      </a:lnTo>
                      <a:lnTo>
                        <a:pt x="370" y="1027"/>
                      </a:lnTo>
                      <a:lnTo>
                        <a:pt x="372" y="1026"/>
                      </a:lnTo>
                      <a:lnTo>
                        <a:pt x="375" y="1025"/>
                      </a:lnTo>
                      <a:lnTo>
                        <a:pt x="378" y="1025"/>
                      </a:lnTo>
                      <a:lnTo>
                        <a:pt x="382" y="1027"/>
                      </a:lnTo>
                      <a:lnTo>
                        <a:pt x="387" y="1028"/>
                      </a:lnTo>
                      <a:lnTo>
                        <a:pt x="392" y="1029"/>
                      </a:lnTo>
                      <a:lnTo>
                        <a:pt x="397" y="1032"/>
                      </a:lnTo>
                      <a:lnTo>
                        <a:pt x="409" y="1033"/>
                      </a:lnTo>
                      <a:lnTo>
                        <a:pt x="416" y="1032"/>
                      </a:lnTo>
                      <a:lnTo>
                        <a:pt x="423" y="1029"/>
                      </a:lnTo>
                      <a:lnTo>
                        <a:pt x="428" y="1028"/>
                      </a:lnTo>
                      <a:lnTo>
                        <a:pt x="432" y="1027"/>
                      </a:lnTo>
                      <a:lnTo>
                        <a:pt x="435" y="1026"/>
                      </a:lnTo>
                      <a:lnTo>
                        <a:pt x="440" y="1026"/>
                      </a:lnTo>
                      <a:lnTo>
                        <a:pt x="444" y="1024"/>
                      </a:lnTo>
                      <a:lnTo>
                        <a:pt x="445" y="1027"/>
                      </a:lnTo>
                      <a:lnTo>
                        <a:pt x="450" y="1029"/>
                      </a:lnTo>
                      <a:lnTo>
                        <a:pt x="457" y="1031"/>
                      </a:lnTo>
                      <a:lnTo>
                        <a:pt x="468" y="1033"/>
                      </a:lnTo>
                      <a:lnTo>
                        <a:pt x="474" y="1029"/>
                      </a:lnTo>
                      <a:lnTo>
                        <a:pt x="476" y="1028"/>
                      </a:lnTo>
                      <a:lnTo>
                        <a:pt x="482" y="1028"/>
                      </a:lnTo>
                      <a:lnTo>
                        <a:pt x="491" y="1021"/>
                      </a:lnTo>
                      <a:lnTo>
                        <a:pt x="494" y="1017"/>
                      </a:lnTo>
                      <a:lnTo>
                        <a:pt x="502" y="1014"/>
                      </a:lnTo>
                      <a:lnTo>
                        <a:pt x="507" y="1013"/>
                      </a:lnTo>
                      <a:lnTo>
                        <a:pt x="511" y="1015"/>
                      </a:lnTo>
                      <a:lnTo>
                        <a:pt x="522" y="1014"/>
                      </a:lnTo>
                      <a:lnTo>
                        <a:pt x="526" y="1013"/>
                      </a:lnTo>
                      <a:lnTo>
                        <a:pt x="530" y="1013"/>
                      </a:lnTo>
                      <a:lnTo>
                        <a:pt x="533" y="1011"/>
                      </a:lnTo>
                      <a:lnTo>
                        <a:pt x="538" y="1004"/>
                      </a:lnTo>
                      <a:lnTo>
                        <a:pt x="542" y="1003"/>
                      </a:lnTo>
                      <a:lnTo>
                        <a:pt x="544" y="1001"/>
                      </a:lnTo>
                      <a:lnTo>
                        <a:pt x="541" y="998"/>
                      </a:lnTo>
                      <a:lnTo>
                        <a:pt x="539" y="994"/>
                      </a:lnTo>
                      <a:lnTo>
                        <a:pt x="537" y="986"/>
                      </a:lnTo>
                      <a:lnTo>
                        <a:pt x="536" y="984"/>
                      </a:lnTo>
                      <a:lnTo>
                        <a:pt x="533" y="980"/>
                      </a:lnTo>
                      <a:lnTo>
                        <a:pt x="528" y="971"/>
                      </a:lnTo>
                      <a:lnTo>
                        <a:pt x="524" y="968"/>
                      </a:lnTo>
                      <a:lnTo>
                        <a:pt x="523" y="964"/>
                      </a:lnTo>
                      <a:lnTo>
                        <a:pt x="521" y="963"/>
                      </a:lnTo>
                      <a:lnTo>
                        <a:pt x="521" y="959"/>
                      </a:lnTo>
                      <a:lnTo>
                        <a:pt x="524" y="955"/>
                      </a:lnTo>
                      <a:lnTo>
                        <a:pt x="523" y="950"/>
                      </a:lnTo>
                      <a:lnTo>
                        <a:pt x="523" y="945"/>
                      </a:lnTo>
                      <a:lnTo>
                        <a:pt x="519" y="943"/>
                      </a:lnTo>
                      <a:lnTo>
                        <a:pt x="516" y="946"/>
                      </a:lnTo>
                      <a:lnTo>
                        <a:pt x="514" y="944"/>
                      </a:lnTo>
                      <a:lnTo>
                        <a:pt x="512" y="942"/>
                      </a:lnTo>
                      <a:lnTo>
                        <a:pt x="511" y="940"/>
                      </a:lnTo>
                      <a:lnTo>
                        <a:pt x="509" y="937"/>
                      </a:lnTo>
                      <a:lnTo>
                        <a:pt x="507" y="936"/>
                      </a:lnTo>
                      <a:lnTo>
                        <a:pt x="505" y="932"/>
                      </a:lnTo>
                      <a:lnTo>
                        <a:pt x="502" y="930"/>
                      </a:lnTo>
                      <a:lnTo>
                        <a:pt x="499" y="929"/>
                      </a:lnTo>
                      <a:lnTo>
                        <a:pt x="496" y="926"/>
                      </a:lnTo>
                      <a:lnTo>
                        <a:pt x="496" y="921"/>
                      </a:lnTo>
                      <a:lnTo>
                        <a:pt x="494" y="920"/>
                      </a:lnTo>
                      <a:lnTo>
                        <a:pt x="491" y="920"/>
                      </a:lnTo>
                      <a:lnTo>
                        <a:pt x="488" y="918"/>
                      </a:lnTo>
                      <a:lnTo>
                        <a:pt x="491" y="918"/>
                      </a:lnTo>
                      <a:lnTo>
                        <a:pt x="494" y="918"/>
                      </a:lnTo>
                      <a:lnTo>
                        <a:pt x="490" y="915"/>
                      </a:lnTo>
                      <a:lnTo>
                        <a:pt x="486" y="911"/>
                      </a:lnTo>
                      <a:lnTo>
                        <a:pt x="483" y="909"/>
                      </a:lnTo>
                      <a:lnTo>
                        <a:pt x="482" y="906"/>
                      </a:lnTo>
                      <a:lnTo>
                        <a:pt x="483" y="898"/>
                      </a:lnTo>
                      <a:lnTo>
                        <a:pt x="482" y="896"/>
                      </a:lnTo>
                      <a:lnTo>
                        <a:pt x="483" y="895"/>
                      </a:lnTo>
                      <a:lnTo>
                        <a:pt x="484" y="891"/>
                      </a:lnTo>
                      <a:lnTo>
                        <a:pt x="484" y="888"/>
                      </a:lnTo>
                      <a:lnTo>
                        <a:pt x="483" y="885"/>
                      </a:lnTo>
                      <a:lnTo>
                        <a:pt x="480" y="883"/>
                      </a:lnTo>
                      <a:lnTo>
                        <a:pt x="477" y="879"/>
                      </a:lnTo>
                      <a:lnTo>
                        <a:pt x="479" y="877"/>
                      </a:lnTo>
                      <a:lnTo>
                        <a:pt x="479" y="873"/>
                      </a:lnTo>
                      <a:lnTo>
                        <a:pt x="477" y="871"/>
                      </a:lnTo>
                      <a:lnTo>
                        <a:pt x="474" y="869"/>
                      </a:lnTo>
                      <a:lnTo>
                        <a:pt x="472" y="867"/>
                      </a:lnTo>
                      <a:lnTo>
                        <a:pt x="471" y="866"/>
                      </a:lnTo>
                      <a:lnTo>
                        <a:pt x="469" y="862"/>
                      </a:lnTo>
                      <a:lnTo>
                        <a:pt x="468" y="858"/>
                      </a:lnTo>
                      <a:lnTo>
                        <a:pt x="466" y="857"/>
                      </a:lnTo>
                      <a:lnTo>
                        <a:pt x="465" y="856"/>
                      </a:lnTo>
                      <a:lnTo>
                        <a:pt x="463" y="853"/>
                      </a:lnTo>
                      <a:lnTo>
                        <a:pt x="461" y="851"/>
                      </a:lnTo>
                      <a:lnTo>
                        <a:pt x="456" y="849"/>
                      </a:lnTo>
                      <a:lnTo>
                        <a:pt x="452" y="848"/>
                      </a:lnTo>
                      <a:lnTo>
                        <a:pt x="448" y="844"/>
                      </a:lnTo>
                      <a:lnTo>
                        <a:pt x="448" y="840"/>
                      </a:lnTo>
                      <a:lnTo>
                        <a:pt x="447" y="839"/>
                      </a:lnTo>
                      <a:lnTo>
                        <a:pt x="443" y="837"/>
                      </a:lnTo>
                      <a:lnTo>
                        <a:pt x="442" y="835"/>
                      </a:lnTo>
                      <a:lnTo>
                        <a:pt x="446" y="831"/>
                      </a:lnTo>
                      <a:lnTo>
                        <a:pt x="449" y="830"/>
                      </a:lnTo>
                      <a:lnTo>
                        <a:pt x="451" y="831"/>
                      </a:lnTo>
                      <a:lnTo>
                        <a:pt x="455" y="833"/>
                      </a:lnTo>
                      <a:lnTo>
                        <a:pt x="458" y="834"/>
                      </a:lnTo>
                      <a:lnTo>
                        <a:pt x="460" y="834"/>
                      </a:lnTo>
                      <a:lnTo>
                        <a:pt x="462" y="833"/>
                      </a:lnTo>
                      <a:lnTo>
                        <a:pt x="464" y="832"/>
                      </a:lnTo>
                      <a:lnTo>
                        <a:pt x="468" y="831"/>
                      </a:lnTo>
                      <a:lnTo>
                        <a:pt x="470" y="827"/>
                      </a:lnTo>
                      <a:lnTo>
                        <a:pt x="473" y="824"/>
                      </a:lnTo>
                      <a:lnTo>
                        <a:pt x="472" y="820"/>
                      </a:lnTo>
                      <a:lnTo>
                        <a:pt x="473" y="814"/>
                      </a:lnTo>
                      <a:lnTo>
                        <a:pt x="473" y="813"/>
                      </a:lnTo>
                      <a:lnTo>
                        <a:pt x="471" y="812"/>
                      </a:lnTo>
                      <a:lnTo>
                        <a:pt x="468" y="812"/>
                      </a:lnTo>
                      <a:lnTo>
                        <a:pt x="463" y="805"/>
                      </a:lnTo>
                      <a:lnTo>
                        <a:pt x="464" y="803"/>
                      </a:lnTo>
                      <a:lnTo>
                        <a:pt x="466" y="801"/>
                      </a:lnTo>
                      <a:lnTo>
                        <a:pt x="468" y="800"/>
                      </a:lnTo>
                      <a:lnTo>
                        <a:pt x="469" y="799"/>
                      </a:lnTo>
                      <a:lnTo>
                        <a:pt x="471" y="799"/>
                      </a:lnTo>
                      <a:lnTo>
                        <a:pt x="473" y="799"/>
                      </a:lnTo>
                      <a:lnTo>
                        <a:pt x="475" y="798"/>
                      </a:lnTo>
                      <a:lnTo>
                        <a:pt x="477" y="799"/>
                      </a:lnTo>
                      <a:lnTo>
                        <a:pt x="480" y="802"/>
                      </a:lnTo>
                      <a:lnTo>
                        <a:pt x="483" y="805"/>
                      </a:lnTo>
                      <a:lnTo>
                        <a:pt x="486" y="807"/>
                      </a:lnTo>
                      <a:lnTo>
                        <a:pt x="487" y="808"/>
                      </a:lnTo>
                      <a:lnTo>
                        <a:pt x="491" y="814"/>
                      </a:lnTo>
                      <a:lnTo>
                        <a:pt x="497" y="820"/>
                      </a:lnTo>
                      <a:lnTo>
                        <a:pt x="498" y="823"/>
                      </a:lnTo>
                      <a:lnTo>
                        <a:pt x="498" y="825"/>
                      </a:lnTo>
                      <a:lnTo>
                        <a:pt x="500" y="825"/>
                      </a:lnTo>
                      <a:lnTo>
                        <a:pt x="502" y="823"/>
                      </a:lnTo>
                      <a:lnTo>
                        <a:pt x="502" y="820"/>
                      </a:lnTo>
                      <a:lnTo>
                        <a:pt x="504" y="814"/>
                      </a:lnTo>
                      <a:lnTo>
                        <a:pt x="505" y="809"/>
                      </a:lnTo>
                      <a:lnTo>
                        <a:pt x="507" y="804"/>
                      </a:lnTo>
                      <a:lnTo>
                        <a:pt x="511" y="795"/>
                      </a:lnTo>
                      <a:lnTo>
                        <a:pt x="513" y="792"/>
                      </a:lnTo>
                      <a:lnTo>
                        <a:pt x="516" y="789"/>
                      </a:lnTo>
                      <a:lnTo>
                        <a:pt x="518" y="788"/>
                      </a:lnTo>
                      <a:lnTo>
                        <a:pt x="519" y="788"/>
                      </a:lnTo>
                      <a:lnTo>
                        <a:pt x="522" y="788"/>
                      </a:lnTo>
                      <a:lnTo>
                        <a:pt x="526" y="789"/>
                      </a:lnTo>
                      <a:lnTo>
                        <a:pt x="528" y="791"/>
                      </a:lnTo>
                      <a:lnTo>
                        <a:pt x="531" y="794"/>
                      </a:lnTo>
                      <a:lnTo>
                        <a:pt x="531" y="797"/>
                      </a:lnTo>
                      <a:lnTo>
                        <a:pt x="529" y="801"/>
                      </a:lnTo>
                      <a:lnTo>
                        <a:pt x="530" y="805"/>
                      </a:lnTo>
                      <a:lnTo>
                        <a:pt x="530" y="806"/>
                      </a:lnTo>
                      <a:lnTo>
                        <a:pt x="532" y="808"/>
                      </a:lnTo>
                      <a:lnTo>
                        <a:pt x="540" y="813"/>
                      </a:lnTo>
                      <a:lnTo>
                        <a:pt x="544" y="814"/>
                      </a:lnTo>
                      <a:lnTo>
                        <a:pt x="546" y="811"/>
                      </a:lnTo>
                      <a:lnTo>
                        <a:pt x="548" y="804"/>
                      </a:lnTo>
                      <a:lnTo>
                        <a:pt x="548" y="795"/>
                      </a:lnTo>
                      <a:lnTo>
                        <a:pt x="552" y="794"/>
                      </a:lnTo>
                      <a:lnTo>
                        <a:pt x="555" y="794"/>
                      </a:lnTo>
                      <a:lnTo>
                        <a:pt x="559" y="793"/>
                      </a:lnTo>
                      <a:lnTo>
                        <a:pt x="562" y="793"/>
                      </a:lnTo>
                      <a:lnTo>
                        <a:pt x="566" y="795"/>
                      </a:lnTo>
                      <a:lnTo>
                        <a:pt x="573" y="802"/>
                      </a:lnTo>
                      <a:lnTo>
                        <a:pt x="576" y="803"/>
                      </a:lnTo>
                      <a:lnTo>
                        <a:pt x="583" y="802"/>
                      </a:lnTo>
                      <a:lnTo>
                        <a:pt x="588" y="800"/>
                      </a:lnTo>
                      <a:lnTo>
                        <a:pt x="591" y="797"/>
                      </a:lnTo>
                      <a:lnTo>
                        <a:pt x="591" y="794"/>
                      </a:lnTo>
                      <a:lnTo>
                        <a:pt x="583" y="785"/>
                      </a:lnTo>
                      <a:lnTo>
                        <a:pt x="581" y="782"/>
                      </a:lnTo>
                      <a:lnTo>
                        <a:pt x="581" y="778"/>
                      </a:lnTo>
                      <a:lnTo>
                        <a:pt x="584" y="774"/>
                      </a:lnTo>
                      <a:lnTo>
                        <a:pt x="584" y="772"/>
                      </a:lnTo>
                      <a:lnTo>
                        <a:pt x="583" y="771"/>
                      </a:lnTo>
                      <a:lnTo>
                        <a:pt x="581" y="767"/>
                      </a:lnTo>
                      <a:lnTo>
                        <a:pt x="581" y="762"/>
                      </a:lnTo>
                      <a:lnTo>
                        <a:pt x="580" y="757"/>
                      </a:lnTo>
                      <a:lnTo>
                        <a:pt x="581" y="755"/>
                      </a:lnTo>
                      <a:lnTo>
                        <a:pt x="585" y="748"/>
                      </a:lnTo>
                      <a:lnTo>
                        <a:pt x="584" y="747"/>
                      </a:lnTo>
                      <a:lnTo>
                        <a:pt x="581" y="746"/>
                      </a:lnTo>
                      <a:lnTo>
                        <a:pt x="579" y="746"/>
                      </a:lnTo>
                      <a:lnTo>
                        <a:pt x="578" y="748"/>
                      </a:lnTo>
                      <a:lnTo>
                        <a:pt x="578" y="753"/>
                      </a:lnTo>
                      <a:lnTo>
                        <a:pt x="576" y="757"/>
                      </a:lnTo>
                      <a:lnTo>
                        <a:pt x="573" y="761"/>
                      </a:lnTo>
                      <a:lnTo>
                        <a:pt x="570" y="762"/>
                      </a:lnTo>
                      <a:lnTo>
                        <a:pt x="568" y="763"/>
                      </a:lnTo>
                      <a:lnTo>
                        <a:pt x="568" y="761"/>
                      </a:lnTo>
                      <a:lnTo>
                        <a:pt x="567" y="755"/>
                      </a:lnTo>
                      <a:lnTo>
                        <a:pt x="559" y="749"/>
                      </a:lnTo>
                      <a:lnTo>
                        <a:pt x="558" y="746"/>
                      </a:lnTo>
                      <a:lnTo>
                        <a:pt x="558" y="735"/>
                      </a:lnTo>
                      <a:lnTo>
                        <a:pt x="559" y="732"/>
                      </a:lnTo>
                      <a:lnTo>
                        <a:pt x="562" y="732"/>
                      </a:lnTo>
                      <a:lnTo>
                        <a:pt x="566" y="737"/>
                      </a:lnTo>
                      <a:lnTo>
                        <a:pt x="573" y="736"/>
                      </a:lnTo>
                      <a:lnTo>
                        <a:pt x="574" y="734"/>
                      </a:lnTo>
                      <a:lnTo>
                        <a:pt x="571" y="728"/>
                      </a:lnTo>
                      <a:lnTo>
                        <a:pt x="573" y="726"/>
                      </a:lnTo>
                      <a:lnTo>
                        <a:pt x="576" y="725"/>
                      </a:lnTo>
                      <a:lnTo>
                        <a:pt x="576" y="717"/>
                      </a:lnTo>
                      <a:lnTo>
                        <a:pt x="573" y="716"/>
                      </a:lnTo>
                      <a:lnTo>
                        <a:pt x="571" y="716"/>
                      </a:lnTo>
                      <a:lnTo>
                        <a:pt x="569" y="715"/>
                      </a:lnTo>
                      <a:lnTo>
                        <a:pt x="572" y="711"/>
                      </a:lnTo>
                      <a:lnTo>
                        <a:pt x="580" y="704"/>
                      </a:lnTo>
                      <a:lnTo>
                        <a:pt x="584" y="701"/>
                      </a:lnTo>
                      <a:lnTo>
                        <a:pt x="588" y="697"/>
                      </a:lnTo>
                      <a:lnTo>
                        <a:pt x="588" y="690"/>
                      </a:lnTo>
                      <a:lnTo>
                        <a:pt x="585" y="682"/>
                      </a:lnTo>
                      <a:lnTo>
                        <a:pt x="585" y="680"/>
                      </a:lnTo>
                      <a:lnTo>
                        <a:pt x="585" y="675"/>
                      </a:lnTo>
                      <a:lnTo>
                        <a:pt x="588" y="670"/>
                      </a:lnTo>
                      <a:lnTo>
                        <a:pt x="589" y="667"/>
                      </a:lnTo>
                      <a:lnTo>
                        <a:pt x="592" y="671"/>
                      </a:lnTo>
                      <a:lnTo>
                        <a:pt x="594" y="673"/>
                      </a:lnTo>
                      <a:lnTo>
                        <a:pt x="595" y="674"/>
                      </a:lnTo>
                      <a:lnTo>
                        <a:pt x="600" y="674"/>
                      </a:lnTo>
                      <a:lnTo>
                        <a:pt x="604" y="673"/>
                      </a:lnTo>
                      <a:lnTo>
                        <a:pt x="607" y="673"/>
                      </a:lnTo>
                      <a:lnTo>
                        <a:pt x="608" y="675"/>
                      </a:lnTo>
                      <a:lnTo>
                        <a:pt x="606" y="683"/>
                      </a:lnTo>
                      <a:lnTo>
                        <a:pt x="608" y="686"/>
                      </a:lnTo>
                      <a:lnTo>
                        <a:pt x="619" y="685"/>
                      </a:lnTo>
                      <a:lnTo>
                        <a:pt x="623" y="682"/>
                      </a:lnTo>
                      <a:lnTo>
                        <a:pt x="625" y="682"/>
                      </a:lnTo>
                      <a:lnTo>
                        <a:pt x="636" y="684"/>
                      </a:lnTo>
                      <a:lnTo>
                        <a:pt x="637" y="684"/>
                      </a:lnTo>
                      <a:lnTo>
                        <a:pt x="640" y="682"/>
                      </a:lnTo>
                      <a:lnTo>
                        <a:pt x="639" y="680"/>
                      </a:lnTo>
                      <a:lnTo>
                        <a:pt x="638" y="678"/>
                      </a:lnTo>
                      <a:lnTo>
                        <a:pt x="639" y="676"/>
                      </a:lnTo>
                      <a:lnTo>
                        <a:pt x="641" y="673"/>
                      </a:lnTo>
                      <a:lnTo>
                        <a:pt x="641" y="672"/>
                      </a:lnTo>
                      <a:lnTo>
                        <a:pt x="640" y="668"/>
                      </a:lnTo>
                      <a:lnTo>
                        <a:pt x="642" y="655"/>
                      </a:lnTo>
                      <a:lnTo>
                        <a:pt x="643" y="653"/>
                      </a:lnTo>
                      <a:lnTo>
                        <a:pt x="645" y="650"/>
                      </a:lnTo>
                      <a:lnTo>
                        <a:pt x="646" y="649"/>
                      </a:lnTo>
                      <a:lnTo>
                        <a:pt x="652" y="654"/>
                      </a:lnTo>
                      <a:lnTo>
                        <a:pt x="658" y="655"/>
                      </a:lnTo>
                      <a:lnTo>
                        <a:pt x="659" y="657"/>
                      </a:lnTo>
                      <a:lnTo>
                        <a:pt x="662" y="651"/>
                      </a:lnTo>
                      <a:lnTo>
                        <a:pt x="662" y="645"/>
                      </a:lnTo>
                      <a:lnTo>
                        <a:pt x="662" y="641"/>
                      </a:lnTo>
                      <a:lnTo>
                        <a:pt x="665" y="637"/>
                      </a:lnTo>
                      <a:lnTo>
                        <a:pt x="665" y="635"/>
                      </a:lnTo>
                      <a:lnTo>
                        <a:pt x="656" y="626"/>
                      </a:lnTo>
                      <a:lnTo>
                        <a:pt x="654" y="624"/>
                      </a:lnTo>
                      <a:lnTo>
                        <a:pt x="655" y="616"/>
                      </a:lnTo>
                      <a:lnTo>
                        <a:pt x="656" y="614"/>
                      </a:lnTo>
                      <a:lnTo>
                        <a:pt x="660" y="618"/>
                      </a:lnTo>
                      <a:lnTo>
                        <a:pt x="669" y="616"/>
                      </a:lnTo>
                      <a:lnTo>
                        <a:pt x="673" y="612"/>
                      </a:lnTo>
                      <a:lnTo>
                        <a:pt x="671" y="612"/>
                      </a:lnTo>
                      <a:lnTo>
                        <a:pt x="671" y="608"/>
                      </a:lnTo>
                      <a:lnTo>
                        <a:pt x="672" y="605"/>
                      </a:lnTo>
                      <a:lnTo>
                        <a:pt x="673" y="604"/>
                      </a:lnTo>
                      <a:lnTo>
                        <a:pt x="677" y="604"/>
                      </a:lnTo>
                      <a:lnTo>
                        <a:pt x="680" y="602"/>
                      </a:lnTo>
                      <a:lnTo>
                        <a:pt x="682" y="601"/>
                      </a:lnTo>
                      <a:lnTo>
                        <a:pt x="685" y="599"/>
                      </a:lnTo>
                      <a:lnTo>
                        <a:pt x="687" y="597"/>
                      </a:lnTo>
                      <a:lnTo>
                        <a:pt x="687" y="594"/>
                      </a:lnTo>
                      <a:lnTo>
                        <a:pt x="687" y="591"/>
                      </a:lnTo>
                      <a:lnTo>
                        <a:pt x="686" y="588"/>
                      </a:lnTo>
                      <a:lnTo>
                        <a:pt x="688" y="584"/>
                      </a:lnTo>
                      <a:lnTo>
                        <a:pt x="689" y="582"/>
                      </a:lnTo>
                      <a:lnTo>
                        <a:pt x="691" y="580"/>
                      </a:lnTo>
                      <a:lnTo>
                        <a:pt x="693" y="579"/>
                      </a:lnTo>
                      <a:lnTo>
                        <a:pt x="694" y="576"/>
                      </a:lnTo>
                      <a:lnTo>
                        <a:pt x="696" y="575"/>
                      </a:lnTo>
                      <a:lnTo>
                        <a:pt x="699" y="575"/>
                      </a:lnTo>
                      <a:lnTo>
                        <a:pt x="701" y="573"/>
                      </a:lnTo>
                      <a:lnTo>
                        <a:pt x="702" y="571"/>
                      </a:lnTo>
                      <a:lnTo>
                        <a:pt x="702" y="568"/>
                      </a:lnTo>
                      <a:lnTo>
                        <a:pt x="702" y="565"/>
                      </a:lnTo>
                      <a:lnTo>
                        <a:pt x="701" y="563"/>
                      </a:lnTo>
                      <a:lnTo>
                        <a:pt x="700" y="561"/>
                      </a:lnTo>
                      <a:lnTo>
                        <a:pt x="699" y="559"/>
                      </a:lnTo>
                      <a:lnTo>
                        <a:pt x="698" y="556"/>
                      </a:lnTo>
                      <a:lnTo>
                        <a:pt x="697" y="554"/>
                      </a:lnTo>
                      <a:lnTo>
                        <a:pt x="695" y="550"/>
                      </a:lnTo>
                      <a:lnTo>
                        <a:pt x="694" y="547"/>
                      </a:lnTo>
                      <a:lnTo>
                        <a:pt x="694" y="545"/>
                      </a:lnTo>
                      <a:lnTo>
                        <a:pt x="693" y="543"/>
                      </a:lnTo>
                      <a:lnTo>
                        <a:pt x="691" y="543"/>
                      </a:lnTo>
                      <a:lnTo>
                        <a:pt x="689" y="544"/>
                      </a:lnTo>
                      <a:lnTo>
                        <a:pt x="687" y="546"/>
                      </a:lnTo>
                      <a:lnTo>
                        <a:pt x="686" y="548"/>
                      </a:lnTo>
                      <a:lnTo>
                        <a:pt x="685" y="550"/>
                      </a:lnTo>
                      <a:lnTo>
                        <a:pt x="682" y="550"/>
                      </a:lnTo>
                      <a:lnTo>
                        <a:pt x="680" y="551"/>
                      </a:lnTo>
                      <a:lnTo>
                        <a:pt x="678" y="553"/>
                      </a:lnTo>
                      <a:lnTo>
                        <a:pt x="676" y="554"/>
                      </a:lnTo>
                      <a:lnTo>
                        <a:pt x="674" y="555"/>
                      </a:lnTo>
                      <a:lnTo>
                        <a:pt x="672" y="555"/>
                      </a:lnTo>
                      <a:lnTo>
                        <a:pt x="670" y="553"/>
                      </a:lnTo>
                      <a:lnTo>
                        <a:pt x="668" y="550"/>
                      </a:lnTo>
                      <a:lnTo>
                        <a:pt x="667" y="549"/>
                      </a:lnTo>
                      <a:lnTo>
                        <a:pt x="665" y="547"/>
                      </a:lnTo>
                      <a:lnTo>
                        <a:pt x="663" y="545"/>
                      </a:lnTo>
                      <a:lnTo>
                        <a:pt x="662" y="542"/>
                      </a:lnTo>
                      <a:lnTo>
                        <a:pt x="664" y="541"/>
                      </a:lnTo>
                      <a:lnTo>
                        <a:pt x="666" y="539"/>
                      </a:lnTo>
                      <a:lnTo>
                        <a:pt x="668" y="538"/>
                      </a:lnTo>
                      <a:lnTo>
                        <a:pt x="670" y="537"/>
                      </a:lnTo>
                      <a:lnTo>
                        <a:pt x="672" y="536"/>
                      </a:lnTo>
                      <a:lnTo>
                        <a:pt x="675" y="535"/>
                      </a:lnTo>
                      <a:lnTo>
                        <a:pt x="676" y="533"/>
                      </a:lnTo>
                      <a:lnTo>
                        <a:pt x="678" y="531"/>
                      </a:lnTo>
                      <a:lnTo>
                        <a:pt x="678" y="529"/>
                      </a:lnTo>
                      <a:lnTo>
                        <a:pt x="677" y="527"/>
                      </a:lnTo>
                      <a:lnTo>
                        <a:pt x="676" y="524"/>
                      </a:lnTo>
                      <a:lnTo>
                        <a:pt x="676" y="522"/>
                      </a:lnTo>
                      <a:lnTo>
                        <a:pt x="677" y="521"/>
                      </a:lnTo>
                      <a:lnTo>
                        <a:pt x="680" y="519"/>
                      </a:lnTo>
                      <a:lnTo>
                        <a:pt x="682" y="518"/>
                      </a:lnTo>
                      <a:lnTo>
                        <a:pt x="683" y="516"/>
                      </a:lnTo>
                      <a:lnTo>
                        <a:pt x="685" y="516"/>
                      </a:lnTo>
                      <a:lnTo>
                        <a:pt x="687" y="516"/>
                      </a:lnTo>
                      <a:lnTo>
                        <a:pt x="686" y="519"/>
                      </a:lnTo>
                      <a:lnTo>
                        <a:pt x="688" y="519"/>
                      </a:lnTo>
                      <a:lnTo>
                        <a:pt x="688" y="517"/>
                      </a:lnTo>
                      <a:lnTo>
                        <a:pt x="690" y="515"/>
                      </a:lnTo>
                      <a:lnTo>
                        <a:pt x="692" y="516"/>
                      </a:lnTo>
                      <a:lnTo>
                        <a:pt x="696" y="517"/>
                      </a:lnTo>
                      <a:lnTo>
                        <a:pt x="699" y="517"/>
                      </a:lnTo>
                      <a:lnTo>
                        <a:pt x="702" y="516"/>
                      </a:lnTo>
                      <a:lnTo>
                        <a:pt x="705" y="515"/>
                      </a:lnTo>
                      <a:lnTo>
                        <a:pt x="707" y="514"/>
                      </a:lnTo>
                      <a:lnTo>
                        <a:pt x="710" y="514"/>
                      </a:lnTo>
                      <a:lnTo>
                        <a:pt x="710" y="516"/>
                      </a:lnTo>
                      <a:lnTo>
                        <a:pt x="713" y="516"/>
                      </a:lnTo>
                      <a:lnTo>
                        <a:pt x="715" y="515"/>
                      </a:lnTo>
                      <a:lnTo>
                        <a:pt x="716" y="513"/>
                      </a:lnTo>
                      <a:lnTo>
                        <a:pt x="715" y="511"/>
                      </a:lnTo>
                      <a:lnTo>
                        <a:pt x="714" y="509"/>
                      </a:lnTo>
                      <a:lnTo>
                        <a:pt x="714" y="507"/>
                      </a:lnTo>
                      <a:lnTo>
                        <a:pt x="712" y="504"/>
                      </a:lnTo>
                      <a:lnTo>
                        <a:pt x="710" y="503"/>
                      </a:lnTo>
                      <a:lnTo>
                        <a:pt x="708" y="503"/>
                      </a:lnTo>
                      <a:lnTo>
                        <a:pt x="706" y="501"/>
                      </a:lnTo>
                      <a:lnTo>
                        <a:pt x="705" y="500"/>
                      </a:lnTo>
                      <a:lnTo>
                        <a:pt x="704" y="498"/>
                      </a:lnTo>
                      <a:lnTo>
                        <a:pt x="703" y="495"/>
                      </a:lnTo>
                      <a:lnTo>
                        <a:pt x="705" y="494"/>
                      </a:lnTo>
                      <a:lnTo>
                        <a:pt x="706" y="491"/>
                      </a:lnTo>
                      <a:lnTo>
                        <a:pt x="707" y="489"/>
                      </a:lnTo>
                      <a:lnTo>
                        <a:pt x="708" y="487"/>
                      </a:lnTo>
                      <a:lnTo>
                        <a:pt x="710" y="485"/>
                      </a:lnTo>
                      <a:lnTo>
                        <a:pt x="713" y="483"/>
                      </a:lnTo>
                      <a:lnTo>
                        <a:pt x="714" y="481"/>
                      </a:lnTo>
                      <a:lnTo>
                        <a:pt x="716" y="480"/>
                      </a:lnTo>
                      <a:lnTo>
                        <a:pt x="718" y="477"/>
                      </a:lnTo>
                      <a:lnTo>
                        <a:pt x="720" y="475"/>
                      </a:lnTo>
                      <a:lnTo>
                        <a:pt x="721" y="472"/>
                      </a:lnTo>
                      <a:lnTo>
                        <a:pt x="723" y="470"/>
                      </a:lnTo>
                      <a:lnTo>
                        <a:pt x="724" y="469"/>
                      </a:lnTo>
                      <a:lnTo>
                        <a:pt x="727" y="468"/>
                      </a:lnTo>
                      <a:lnTo>
                        <a:pt x="730" y="468"/>
                      </a:lnTo>
                      <a:lnTo>
                        <a:pt x="732" y="467"/>
                      </a:lnTo>
                      <a:lnTo>
                        <a:pt x="733" y="465"/>
                      </a:lnTo>
                      <a:lnTo>
                        <a:pt x="735" y="464"/>
                      </a:lnTo>
                      <a:lnTo>
                        <a:pt x="739" y="464"/>
                      </a:lnTo>
                      <a:lnTo>
                        <a:pt x="741" y="464"/>
                      </a:lnTo>
                      <a:lnTo>
                        <a:pt x="743" y="465"/>
                      </a:lnTo>
                      <a:lnTo>
                        <a:pt x="745" y="467"/>
                      </a:lnTo>
                      <a:lnTo>
                        <a:pt x="746" y="469"/>
                      </a:lnTo>
                      <a:lnTo>
                        <a:pt x="745" y="471"/>
                      </a:lnTo>
                      <a:lnTo>
                        <a:pt x="743" y="472"/>
                      </a:lnTo>
                      <a:lnTo>
                        <a:pt x="741" y="474"/>
                      </a:lnTo>
                      <a:lnTo>
                        <a:pt x="739" y="474"/>
                      </a:lnTo>
                      <a:lnTo>
                        <a:pt x="736" y="474"/>
                      </a:lnTo>
                      <a:lnTo>
                        <a:pt x="734" y="475"/>
                      </a:lnTo>
                      <a:lnTo>
                        <a:pt x="733" y="477"/>
                      </a:lnTo>
                      <a:lnTo>
                        <a:pt x="734" y="479"/>
                      </a:lnTo>
                      <a:lnTo>
                        <a:pt x="735" y="481"/>
                      </a:lnTo>
                      <a:lnTo>
                        <a:pt x="737" y="482"/>
                      </a:lnTo>
                      <a:lnTo>
                        <a:pt x="739" y="484"/>
                      </a:lnTo>
                      <a:lnTo>
                        <a:pt x="740" y="486"/>
                      </a:lnTo>
                      <a:lnTo>
                        <a:pt x="741" y="487"/>
                      </a:lnTo>
                      <a:lnTo>
                        <a:pt x="742" y="489"/>
                      </a:lnTo>
                      <a:lnTo>
                        <a:pt x="743" y="490"/>
                      </a:lnTo>
                      <a:lnTo>
                        <a:pt x="744" y="493"/>
                      </a:lnTo>
                      <a:lnTo>
                        <a:pt x="744" y="495"/>
                      </a:lnTo>
                      <a:lnTo>
                        <a:pt x="744" y="498"/>
                      </a:lnTo>
                      <a:lnTo>
                        <a:pt x="744" y="501"/>
                      </a:lnTo>
                      <a:lnTo>
                        <a:pt x="745" y="503"/>
                      </a:lnTo>
                      <a:lnTo>
                        <a:pt x="745" y="505"/>
                      </a:lnTo>
                      <a:lnTo>
                        <a:pt x="747" y="506"/>
                      </a:lnTo>
                      <a:lnTo>
                        <a:pt x="750" y="505"/>
                      </a:lnTo>
                      <a:lnTo>
                        <a:pt x="751" y="503"/>
                      </a:lnTo>
                      <a:lnTo>
                        <a:pt x="753" y="502"/>
                      </a:lnTo>
                      <a:lnTo>
                        <a:pt x="754" y="498"/>
                      </a:lnTo>
                      <a:lnTo>
                        <a:pt x="754" y="495"/>
                      </a:lnTo>
                      <a:lnTo>
                        <a:pt x="754" y="493"/>
                      </a:lnTo>
                      <a:lnTo>
                        <a:pt x="755" y="490"/>
                      </a:lnTo>
                      <a:lnTo>
                        <a:pt x="755" y="487"/>
                      </a:lnTo>
                      <a:lnTo>
                        <a:pt x="756" y="484"/>
                      </a:lnTo>
                      <a:lnTo>
                        <a:pt x="756" y="482"/>
                      </a:lnTo>
                      <a:lnTo>
                        <a:pt x="757" y="480"/>
                      </a:lnTo>
                      <a:lnTo>
                        <a:pt x="756" y="477"/>
                      </a:lnTo>
                      <a:lnTo>
                        <a:pt x="758" y="475"/>
                      </a:lnTo>
                      <a:lnTo>
                        <a:pt x="759" y="474"/>
                      </a:lnTo>
                      <a:lnTo>
                        <a:pt x="760" y="472"/>
                      </a:lnTo>
                      <a:lnTo>
                        <a:pt x="761" y="470"/>
                      </a:lnTo>
                      <a:lnTo>
                        <a:pt x="762" y="469"/>
                      </a:lnTo>
                      <a:lnTo>
                        <a:pt x="764" y="468"/>
                      </a:lnTo>
                      <a:lnTo>
                        <a:pt x="765" y="467"/>
                      </a:lnTo>
                      <a:lnTo>
                        <a:pt x="767" y="465"/>
                      </a:lnTo>
                      <a:lnTo>
                        <a:pt x="768" y="464"/>
                      </a:lnTo>
                      <a:lnTo>
                        <a:pt x="769" y="462"/>
                      </a:lnTo>
                      <a:lnTo>
                        <a:pt x="771" y="460"/>
                      </a:lnTo>
                      <a:lnTo>
                        <a:pt x="772" y="459"/>
                      </a:lnTo>
                      <a:lnTo>
                        <a:pt x="774" y="457"/>
                      </a:lnTo>
                      <a:lnTo>
                        <a:pt x="775" y="456"/>
                      </a:lnTo>
                      <a:lnTo>
                        <a:pt x="776" y="455"/>
                      </a:lnTo>
                      <a:lnTo>
                        <a:pt x="777" y="453"/>
                      </a:lnTo>
                      <a:lnTo>
                        <a:pt x="779" y="451"/>
                      </a:lnTo>
                      <a:lnTo>
                        <a:pt x="780" y="450"/>
                      </a:lnTo>
                      <a:lnTo>
                        <a:pt x="781" y="449"/>
                      </a:lnTo>
                      <a:lnTo>
                        <a:pt x="782" y="448"/>
                      </a:lnTo>
                      <a:lnTo>
                        <a:pt x="784" y="446"/>
                      </a:lnTo>
                      <a:lnTo>
                        <a:pt x="785" y="444"/>
                      </a:lnTo>
                      <a:lnTo>
                        <a:pt x="787" y="443"/>
                      </a:lnTo>
                      <a:lnTo>
                        <a:pt x="788" y="441"/>
                      </a:lnTo>
                      <a:lnTo>
                        <a:pt x="789" y="440"/>
                      </a:lnTo>
                      <a:lnTo>
                        <a:pt x="790" y="439"/>
                      </a:lnTo>
                      <a:lnTo>
                        <a:pt x="791" y="438"/>
                      </a:lnTo>
                      <a:lnTo>
                        <a:pt x="794" y="436"/>
                      </a:lnTo>
                      <a:lnTo>
                        <a:pt x="796" y="434"/>
                      </a:lnTo>
                      <a:lnTo>
                        <a:pt x="797" y="433"/>
                      </a:lnTo>
                      <a:lnTo>
                        <a:pt x="800" y="432"/>
                      </a:lnTo>
                      <a:lnTo>
                        <a:pt x="801" y="431"/>
                      </a:lnTo>
                      <a:lnTo>
                        <a:pt x="804" y="429"/>
                      </a:lnTo>
                      <a:lnTo>
                        <a:pt x="805" y="428"/>
                      </a:lnTo>
                      <a:lnTo>
                        <a:pt x="807" y="426"/>
                      </a:lnTo>
                      <a:lnTo>
                        <a:pt x="809" y="425"/>
                      </a:lnTo>
                      <a:lnTo>
                        <a:pt x="809" y="423"/>
                      </a:lnTo>
                      <a:lnTo>
                        <a:pt x="811" y="420"/>
                      </a:lnTo>
                      <a:lnTo>
                        <a:pt x="812" y="417"/>
                      </a:lnTo>
                      <a:lnTo>
                        <a:pt x="814" y="414"/>
                      </a:lnTo>
                      <a:lnTo>
                        <a:pt x="816" y="411"/>
                      </a:lnTo>
                      <a:lnTo>
                        <a:pt x="817" y="408"/>
                      </a:lnTo>
                      <a:lnTo>
                        <a:pt x="819" y="405"/>
                      </a:lnTo>
                      <a:lnTo>
                        <a:pt x="820" y="404"/>
                      </a:lnTo>
                      <a:lnTo>
                        <a:pt x="821" y="403"/>
                      </a:lnTo>
                      <a:lnTo>
                        <a:pt x="823" y="401"/>
                      </a:lnTo>
                      <a:lnTo>
                        <a:pt x="825" y="399"/>
                      </a:lnTo>
                      <a:lnTo>
                        <a:pt x="827" y="398"/>
                      </a:lnTo>
                      <a:lnTo>
                        <a:pt x="829" y="397"/>
                      </a:lnTo>
                      <a:lnTo>
                        <a:pt x="829" y="395"/>
                      </a:lnTo>
                      <a:lnTo>
                        <a:pt x="829" y="393"/>
                      </a:lnTo>
                      <a:lnTo>
                        <a:pt x="829" y="391"/>
                      </a:lnTo>
                      <a:lnTo>
                        <a:pt x="830" y="390"/>
                      </a:lnTo>
                      <a:lnTo>
                        <a:pt x="832" y="389"/>
                      </a:lnTo>
                      <a:lnTo>
                        <a:pt x="834" y="387"/>
                      </a:lnTo>
                      <a:lnTo>
                        <a:pt x="836" y="384"/>
                      </a:lnTo>
                      <a:lnTo>
                        <a:pt x="836" y="383"/>
                      </a:lnTo>
                      <a:lnTo>
                        <a:pt x="836" y="381"/>
                      </a:lnTo>
                      <a:lnTo>
                        <a:pt x="837" y="379"/>
                      </a:lnTo>
                      <a:lnTo>
                        <a:pt x="836" y="376"/>
                      </a:lnTo>
                      <a:lnTo>
                        <a:pt x="834" y="374"/>
                      </a:lnTo>
                      <a:lnTo>
                        <a:pt x="832" y="373"/>
                      </a:lnTo>
                      <a:lnTo>
                        <a:pt x="831" y="371"/>
                      </a:lnTo>
                      <a:lnTo>
                        <a:pt x="831" y="368"/>
                      </a:lnTo>
                      <a:lnTo>
                        <a:pt x="831" y="366"/>
                      </a:lnTo>
                      <a:lnTo>
                        <a:pt x="832" y="363"/>
                      </a:lnTo>
                      <a:lnTo>
                        <a:pt x="833" y="360"/>
                      </a:lnTo>
                      <a:lnTo>
                        <a:pt x="834" y="358"/>
                      </a:lnTo>
                      <a:lnTo>
                        <a:pt x="836" y="356"/>
                      </a:lnTo>
                      <a:lnTo>
                        <a:pt x="837" y="353"/>
                      </a:lnTo>
                      <a:lnTo>
                        <a:pt x="839" y="351"/>
                      </a:lnTo>
                      <a:lnTo>
                        <a:pt x="839" y="349"/>
                      </a:lnTo>
                      <a:lnTo>
                        <a:pt x="842" y="349"/>
                      </a:lnTo>
                      <a:lnTo>
                        <a:pt x="845" y="349"/>
                      </a:lnTo>
                      <a:lnTo>
                        <a:pt x="847" y="348"/>
                      </a:lnTo>
                      <a:lnTo>
                        <a:pt x="851" y="347"/>
                      </a:lnTo>
                      <a:lnTo>
                        <a:pt x="854" y="345"/>
                      </a:lnTo>
                      <a:lnTo>
                        <a:pt x="856" y="343"/>
                      </a:lnTo>
                      <a:lnTo>
                        <a:pt x="859" y="343"/>
                      </a:lnTo>
                      <a:lnTo>
                        <a:pt x="862" y="345"/>
                      </a:lnTo>
                      <a:lnTo>
                        <a:pt x="864" y="346"/>
                      </a:lnTo>
                      <a:lnTo>
                        <a:pt x="865" y="348"/>
                      </a:lnTo>
                      <a:lnTo>
                        <a:pt x="868" y="351"/>
                      </a:lnTo>
                      <a:lnTo>
                        <a:pt x="870" y="353"/>
                      </a:lnTo>
                      <a:lnTo>
                        <a:pt x="873" y="355"/>
                      </a:lnTo>
                      <a:lnTo>
                        <a:pt x="875" y="358"/>
                      </a:lnTo>
                      <a:lnTo>
                        <a:pt x="877" y="360"/>
                      </a:lnTo>
                      <a:lnTo>
                        <a:pt x="880" y="362"/>
                      </a:lnTo>
                      <a:lnTo>
                        <a:pt x="885" y="362"/>
                      </a:lnTo>
                      <a:lnTo>
                        <a:pt x="889" y="362"/>
                      </a:lnTo>
                      <a:lnTo>
                        <a:pt x="893" y="362"/>
                      </a:lnTo>
                      <a:lnTo>
                        <a:pt x="896" y="362"/>
                      </a:lnTo>
                      <a:lnTo>
                        <a:pt x="900" y="362"/>
                      </a:lnTo>
                      <a:lnTo>
                        <a:pt x="902" y="362"/>
                      </a:lnTo>
                      <a:lnTo>
                        <a:pt x="905" y="362"/>
                      </a:lnTo>
                      <a:lnTo>
                        <a:pt x="911" y="359"/>
                      </a:lnTo>
                      <a:lnTo>
                        <a:pt x="913" y="356"/>
                      </a:lnTo>
                      <a:lnTo>
                        <a:pt x="915" y="354"/>
                      </a:lnTo>
                      <a:lnTo>
                        <a:pt x="917" y="352"/>
                      </a:lnTo>
                      <a:lnTo>
                        <a:pt x="918" y="349"/>
                      </a:lnTo>
                      <a:lnTo>
                        <a:pt x="920" y="347"/>
                      </a:lnTo>
                      <a:lnTo>
                        <a:pt x="922" y="343"/>
                      </a:lnTo>
                      <a:lnTo>
                        <a:pt x="924" y="340"/>
                      </a:lnTo>
                      <a:lnTo>
                        <a:pt x="925" y="338"/>
                      </a:lnTo>
                      <a:lnTo>
                        <a:pt x="926" y="336"/>
                      </a:lnTo>
                      <a:lnTo>
                        <a:pt x="929" y="332"/>
                      </a:lnTo>
                      <a:lnTo>
                        <a:pt x="930" y="329"/>
                      </a:lnTo>
                      <a:lnTo>
                        <a:pt x="932" y="324"/>
                      </a:lnTo>
                      <a:lnTo>
                        <a:pt x="933" y="321"/>
                      </a:lnTo>
                      <a:lnTo>
                        <a:pt x="934" y="317"/>
                      </a:lnTo>
                      <a:lnTo>
                        <a:pt x="935" y="314"/>
                      </a:lnTo>
                      <a:lnTo>
                        <a:pt x="935" y="310"/>
                      </a:lnTo>
                      <a:lnTo>
                        <a:pt x="937" y="311"/>
                      </a:lnTo>
                      <a:lnTo>
                        <a:pt x="939" y="310"/>
                      </a:lnTo>
                      <a:lnTo>
                        <a:pt x="941" y="310"/>
                      </a:lnTo>
                      <a:lnTo>
                        <a:pt x="944" y="310"/>
                      </a:lnTo>
                      <a:lnTo>
                        <a:pt x="946" y="311"/>
                      </a:lnTo>
                      <a:lnTo>
                        <a:pt x="948" y="311"/>
                      </a:lnTo>
                      <a:lnTo>
                        <a:pt x="950" y="311"/>
                      </a:lnTo>
                      <a:lnTo>
                        <a:pt x="953" y="311"/>
                      </a:lnTo>
                      <a:lnTo>
                        <a:pt x="955" y="311"/>
                      </a:lnTo>
                      <a:lnTo>
                        <a:pt x="958" y="311"/>
                      </a:lnTo>
                      <a:lnTo>
                        <a:pt x="961" y="311"/>
                      </a:lnTo>
                      <a:lnTo>
                        <a:pt x="963" y="311"/>
                      </a:lnTo>
                      <a:lnTo>
                        <a:pt x="966" y="311"/>
                      </a:lnTo>
                      <a:lnTo>
                        <a:pt x="969" y="312"/>
                      </a:lnTo>
                      <a:lnTo>
                        <a:pt x="971" y="312"/>
                      </a:lnTo>
                      <a:lnTo>
                        <a:pt x="974" y="313"/>
                      </a:lnTo>
                      <a:lnTo>
                        <a:pt x="977" y="313"/>
                      </a:lnTo>
                      <a:lnTo>
                        <a:pt x="979" y="313"/>
                      </a:lnTo>
                      <a:lnTo>
                        <a:pt x="981" y="314"/>
                      </a:lnTo>
                      <a:lnTo>
                        <a:pt x="983" y="314"/>
                      </a:lnTo>
                      <a:lnTo>
                        <a:pt x="986" y="315"/>
                      </a:lnTo>
                      <a:lnTo>
                        <a:pt x="988" y="316"/>
                      </a:lnTo>
                      <a:lnTo>
                        <a:pt x="990" y="315"/>
                      </a:lnTo>
                      <a:lnTo>
                        <a:pt x="993" y="312"/>
                      </a:lnTo>
                      <a:lnTo>
                        <a:pt x="995" y="311"/>
                      </a:lnTo>
                      <a:lnTo>
                        <a:pt x="999" y="310"/>
                      </a:lnTo>
                      <a:lnTo>
                        <a:pt x="1002" y="310"/>
                      </a:lnTo>
                      <a:lnTo>
                        <a:pt x="1003" y="309"/>
                      </a:lnTo>
                      <a:lnTo>
                        <a:pt x="1005" y="308"/>
                      </a:lnTo>
                      <a:lnTo>
                        <a:pt x="1009" y="307"/>
                      </a:lnTo>
                      <a:lnTo>
                        <a:pt x="1011" y="306"/>
                      </a:lnTo>
                      <a:lnTo>
                        <a:pt x="1013" y="306"/>
                      </a:lnTo>
                      <a:lnTo>
                        <a:pt x="1015" y="305"/>
                      </a:lnTo>
                      <a:lnTo>
                        <a:pt x="1017" y="304"/>
                      </a:lnTo>
                      <a:lnTo>
                        <a:pt x="1021" y="303"/>
                      </a:lnTo>
                      <a:lnTo>
                        <a:pt x="1022" y="302"/>
                      </a:lnTo>
                      <a:lnTo>
                        <a:pt x="1024" y="301"/>
                      </a:lnTo>
                      <a:lnTo>
                        <a:pt x="1026" y="300"/>
                      </a:lnTo>
                      <a:lnTo>
                        <a:pt x="1028" y="298"/>
                      </a:lnTo>
                      <a:lnTo>
                        <a:pt x="1030" y="296"/>
                      </a:lnTo>
                      <a:lnTo>
                        <a:pt x="1033" y="294"/>
                      </a:lnTo>
                      <a:lnTo>
                        <a:pt x="1035" y="293"/>
                      </a:lnTo>
                      <a:lnTo>
                        <a:pt x="1036" y="292"/>
                      </a:lnTo>
                      <a:lnTo>
                        <a:pt x="1038" y="291"/>
                      </a:lnTo>
                      <a:lnTo>
                        <a:pt x="1040" y="290"/>
                      </a:lnTo>
                      <a:lnTo>
                        <a:pt x="1042" y="289"/>
                      </a:lnTo>
                      <a:lnTo>
                        <a:pt x="1044" y="288"/>
                      </a:lnTo>
                      <a:lnTo>
                        <a:pt x="1045" y="286"/>
                      </a:lnTo>
                      <a:lnTo>
                        <a:pt x="1047" y="285"/>
                      </a:lnTo>
                      <a:lnTo>
                        <a:pt x="1049" y="283"/>
                      </a:lnTo>
                      <a:lnTo>
                        <a:pt x="1051" y="282"/>
                      </a:lnTo>
                      <a:lnTo>
                        <a:pt x="1053" y="280"/>
                      </a:lnTo>
                      <a:lnTo>
                        <a:pt x="1055" y="278"/>
                      </a:lnTo>
                      <a:lnTo>
                        <a:pt x="1057" y="277"/>
                      </a:lnTo>
                      <a:lnTo>
                        <a:pt x="1059" y="275"/>
                      </a:lnTo>
                      <a:lnTo>
                        <a:pt x="1060" y="273"/>
                      </a:lnTo>
                      <a:lnTo>
                        <a:pt x="1062" y="272"/>
                      </a:lnTo>
                      <a:lnTo>
                        <a:pt x="1063" y="270"/>
                      </a:lnTo>
                      <a:lnTo>
                        <a:pt x="1065" y="268"/>
                      </a:lnTo>
                      <a:lnTo>
                        <a:pt x="1067" y="266"/>
                      </a:lnTo>
                      <a:lnTo>
                        <a:pt x="1069" y="264"/>
                      </a:lnTo>
                      <a:lnTo>
                        <a:pt x="1070" y="262"/>
                      </a:lnTo>
                      <a:lnTo>
                        <a:pt x="1070" y="260"/>
                      </a:lnTo>
                      <a:lnTo>
                        <a:pt x="1072" y="258"/>
                      </a:lnTo>
                      <a:lnTo>
                        <a:pt x="1073" y="257"/>
                      </a:lnTo>
                      <a:lnTo>
                        <a:pt x="1074" y="255"/>
                      </a:lnTo>
                      <a:lnTo>
                        <a:pt x="1075" y="253"/>
                      </a:lnTo>
                      <a:lnTo>
                        <a:pt x="1075" y="251"/>
                      </a:lnTo>
                      <a:lnTo>
                        <a:pt x="1077" y="249"/>
                      </a:lnTo>
                      <a:lnTo>
                        <a:pt x="1078" y="248"/>
                      </a:lnTo>
                      <a:lnTo>
                        <a:pt x="1080" y="246"/>
                      </a:lnTo>
                      <a:lnTo>
                        <a:pt x="1082" y="245"/>
                      </a:lnTo>
                      <a:lnTo>
                        <a:pt x="1084" y="244"/>
                      </a:lnTo>
                      <a:lnTo>
                        <a:pt x="1086" y="244"/>
                      </a:lnTo>
                      <a:lnTo>
                        <a:pt x="1088" y="244"/>
                      </a:lnTo>
                      <a:lnTo>
                        <a:pt x="1090" y="243"/>
                      </a:lnTo>
                      <a:lnTo>
                        <a:pt x="1093" y="243"/>
                      </a:lnTo>
                      <a:lnTo>
                        <a:pt x="1096" y="244"/>
                      </a:lnTo>
                      <a:lnTo>
                        <a:pt x="1098" y="245"/>
                      </a:lnTo>
                      <a:lnTo>
                        <a:pt x="1099" y="246"/>
                      </a:lnTo>
                      <a:lnTo>
                        <a:pt x="1101" y="247"/>
                      </a:lnTo>
                      <a:lnTo>
                        <a:pt x="1102" y="249"/>
                      </a:lnTo>
                      <a:lnTo>
                        <a:pt x="1105" y="250"/>
                      </a:lnTo>
                      <a:lnTo>
                        <a:pt x="1106" y="251"/>
                      </a:lnTo>
                      <a:lnTo>
                        <a:pt x="1106" y="253"/>
                      </a:lnTo>
                      <a:lnTo>
                        <a:pt x="1107" y="255"/>
                      </a:lnTo>
                      <a:lnTo>
                        <a:pt x="1111" y="255"/>
                      </a:lnTo>
                      <a:lnTo>
                        <a:pt x="1112" y="256"/>
                      </a:lnTo>
                      <a:lnTo>
                        <a:pt x="1114" y="257"/>
                      </a:lnTo>
                      <a:lnTo>
                        <a:pt x="1117" y="258"/>
                      </a:lnTo>
                      <a:lnTo>
                        <a:pt x="1119" y="258"/>
                      </a:lnTo>
                      <a:lnTo>
                        <a:pt x="1120" y="260"/>
                      </a:lnTo>
                      <a:lnTo>
                        <a:pt x="1119" y="262"/>
                      </a:lnTo>
                      <a:lnTo>
                        <a:pt x="1120" y="264"/>
                      </a:lnTo>
                      <a:lnTo>
                        <a:pt x="1122" y="265"/>
                      </a:lnTo>
                      <a:lnTo>
                        <a:pt x="1124" y="264"/>
                      </a:lnTo>
                      <a:lnTo>
                        <a:pt x="1127" y="263"/>
                      </a:lnTo>
                      <a:lnTo>
                        <a:pt x="1128" y="266"/>
                      </a:lnTo>
                      <a:lnTo>
                        <a:pt x="1127" y="269"/>
                      </a:lnTo>
                      <a:lnTo>
                        <a:pt x="1127" y="270"/>
                      </a:lnTo>
                      <a:lnTo>
                        <a:pt x="1126" y="272"/>
                      </a:lnTo>
                      <a:lnTo>
                        <a:pt x="1126" y="275"/>
                      </a:lnTo>
                      <a:lnTo>
                        <a:pt x="1126" y="277"/>
                      </a:lnTo>
                      <a:lnTo>
                        <a:pt x="1127" y="278"/>
                      </a:lnTo>
                      <a:lnTo>
                        <a:pt x="1130" y="279"/>
                      </a:lnTo>
                      <a:lnTo>
                        <a:pt x="1132" y="279"/>
                      </a:lnTo>
                      <a:lnTo>
                        <a:pt x="1133" y="281"/>
                      </a:lnTo>
                      <a:lnTo>
                        <a:pt x="1134" y="283"/>
                      </a:lnTo>
                      <a:lnTo>
                        <a:pt x="1134" y="285"/>
                      </a:lnTo>
                      <a:lnTo>
                        <a:pt x="1135" y="287"/>
                      </a:lnTo>
                      <a:lnTo>
                        <a:pt x="1138" y="288"/>
                      </a:lnTo>
                      <a:lnTo>
                        <a:pt x="1139" y="289"/>
                      </a:lnTo>
                      <a:lnTo>
                        <a:pt x="1141" y="291"/>
                      </a:lnTo>
                      <a:lnTo>
                        <a:pt x="1144" y="292"/>
                      </a:lnTo>
                      <a:lnTo>
                        <a:pt x="1146" y="292"/>
                      </a:lnTo>
                      <a:lnTo>
                        <a:pt x="1150" y="292"/>
                      </a:lnTo>
                      <a:lnTo>
                        <a:pt x="1150" y="290"/>
                      </a:lnTo>
                      <a:lnTo>
                        <a:pt x="1151" y="287"/>
                      </a:lnTo>
                      <a:lnTo>
                        <a:pt x="1151" y="285"/>
                      </a:lnTo>
                      <a:lnTo>
                        <a:pt x="1153" y="283"/>
                      </a:lnTo>
                      <a:lnTo>
                        <a:pt x="1156" y="282"/>
                      </a:lnTo>
                      <a:lnTo>
                        <a:pt x="1158" y="281"/>
                      </a:lnTo>
                      <a:lnTo>
                        <a:pt x="1158" y="278"/>
                      </a:lnTo>
                      <a:lnTo>
                        <a:pt x="1158" y="276"/>
                      </a:lnTo>
                      <a:lnTo>
                        <a:pt x="1159" y="274"/>
                      </a:lnTo>
                      <a:lnTo>
                        <a:pt x="1160" y="272"/>
                      </a:lnTo>
                      <a:lnTo>
                        <a:pt x="1163" y="271"/>
                      </a:lnTo>
                      <a:lnTo>
                        <a:pt x="1166" y="272"/>
                      </a:lnTo>
                      <a:lnTo>
                        <a:pt x="1169" y="273"/>
                      </a:lnTo>
                      <a:lnTo>
                        <a:pt x="1171" y="273"/>
                      </a:lnTo>
                      <a:lnTo>
                        <a:pt x="1173" y="273"/>
                      </a:lnTo>
                      <a:lnTo>
                        <a:pt x="1175" y="273"/>
                      </a:lnTo>
                      <a:lnTo>
                        <a:pt x="1178" y="274"/>
                      </a:lnTo>
                      <a:lnTo>
                        <a:pt x="1179" y="276"/>
                      </a:lnTo>
                      <a:lnTo>
                        <a:pt x="1183" y="277"/>
                      </a:lnTo>
                      <a:lnTo>
                        <a:pt x="1183" y="275"/>
                      </a:lnTo>
                      <a:lnTo>
                        <a:pt x="1182" y="273"/>
                      </a:lnTo>
                      <a:lnTo>
                        <a:pt x="1182" y="270"/>
                      </a:lnTo>
                      <a:lnTo>
                        <a:pt x="1182" y="267"/>
                      </a:lnTo>
                      <a:lnTo>
                        <a:pt x="1183" y="263"/>
                      </a:lnTo>
                      <a:lnTo>
                        <a:pt x="1184" y="260"/>
                      </a:lnTo>
                      <a:lnTo>
                        <a:pt x="1185" y="257"/>
                      </a:lnTo>
                      <a:lnTo>
                        <a:pt x="1186" y="253"/>
                      </a:lnTo>
                      <a:lnTo>
                        <a:pt x="1187" y="249"/>
                      </a:lnTo>
                      <a:lnTo>
                        <a:pt x="1186" y="245"/>
                      </a:lnTo>
                      <a:lnTo>
                        <a:pt x="1187" y="242"/>
                      </a:lnTo>
                      <a:lnTo>
                        <a:pt x="1189" y="240"/>
                      </a:lnTo>
                      <a:lnTo>
                        <a:pt x="1189" y="236"/>
                      </a:lnTo>
                      <a:lnTo>
                        <a:pt x="1188" y="234"/>
                      </a:lnTo>
                      <a:lnTo>
                        <a:pt x="1186" y="231"/>
                      </a:lnTo>
                      <a:lnTo>
                        <a:pt x="1185" y="228"/>
                      </a:lnTo>
                      <a:lnTo>
                        <a:pt x="1184" y="225"/>
                      </a:lnTo>
                      <a:lnTo>
                        <a:pt x="1183" y="222"/>
                      </a:lnTo>
                      <a:lnTo>
                        <a:pt x="1181" y="219"/>
                      </a:lnTo>
                      <a:lnTo>
                        <a:pt x="1180" y="215"/>
                      </a:lnTo>
                      <a:lnTo>
                        <a:pt x="1181" y="211"/>
                      </a:lnTo>
                      <a:lnTo>
                        <a:pt x="1181" y="208"/>
                      </a:lnTo>
                      <a:lnTo>
                        <a:pt x="1180" y="204"/>
                      </a:lnTo>
                      <a:lnTo>
                        <a:pt x="1180" y="201"/>
                      </a:lnTo>
                      <a:lnTo>
                        <a:pt x="1180" y="198"/>
                      </a:lnTo>
                      <a:lnTo>
                        <a:pt x="1181" y="195"/>
                      </a:lnTo>
                      <a:lnTo>
                        <a:pt x="1183" y="193"/>
                      </a:lnTo>
                      <a:lnTo>
                        <a:pt x="1184" y="190"/>
                      </a:lnTo>
                      <a:lnTo>
                        <a:pt x="1185" y="187"/>
                      </a:lnTo>
                      <a:lnTo>
                        <a:pt x="1186" y="184"/>
                      </a:lnTo>
                      <a:lnTo>
                        <a:pt x="1187" y="181"/>
                      </a:lnTo>
                      <a:lnTo>
                        <a:pt x="1188" y="178"/>
                      </a:lnTo>
                      <a:lnTo>
                        <a:pt x="1190" y="176"/>
                      </a:lnTo>
                      <a:lnTo>
                        <a:pt x="1192" y="174"/>
                      </a:lnTo>
                      <a:lnTo>
                        <a:pt x="1194" y="171"/>
                      </a:lnTo>
                      <a:lnTo>
                        <a:pt x="1196" y="169"/>
                      </a:lnTo>
                      <a:lnTo>
                        <a:pt x="1197" y="167"/>
                      </a:lnTo>
                      <a:lnTo>
                        <a:pt x="1216" y="150"/>
                      </a:lnTo>
                      <a:lnTo>
                        <a:pt x="1220" y="147"/>
                      </a:lnTo>
                      <a:lnTo>
                        <a:pt x="1222" y="146"/>
                      </a:lnTo>
                      <a:lnTo>
                        <a:pt x="1225" y="144"/>
                      </a:lnTo>
                      <a:lnTo>
                        <a:pt x="1227" y="141"/>
                      </a:lnTo>
                      <a:lnTo>
                        <a:pt x="1230" y="139"/>
                      </a:lnTo>
                      <a:lnTo>
                        <a:pt x="1232" y="137"/>
                      </a:lnTo>
                      <a:lnTo>
                        <a:pt x="1234" y="135"/>
                      </a:lnTo>
                      <a:lnTo>
                        <a:pt x="1236" y="134"/>
                      </a:lnTo>
                      <a:lnTo>
                        <a:pt x="1238" y="132"/>
                      </a:lnTo>
                      <a:lnTo>
                        <a:pt x="1240" y="131"/>
                      </a:lnTo>
                      <a:lnTo>
                        <a:pt x="1242" y="129"/>
                      </a:lnTo>
                      <a:lnTo>
                        <a:pt x="1244" y="126"/>
                      </a:lnTo>
                      <a:lnTo>
                        <a:pt x="1246" y="124"/>
                      </a:lnTo>
                      <a:lnTo>
                        <a:pt x="1248" y="121"/>
                      </a:lnTo>
                      <a:lnTo>
                        <a:pt x="1249" y="119"/>
                      </a:lnTo>
                      <a:lnTo>
                        <a:pt x="1250" y="117"/>
                      </a:lnTo>
                      <a:lnTo>
                        <a:pt x="1252" y="115"/>
                      </a:lnTo>
                      <a:lnTo>
                        <a:pt x="1254" y="112"/>
                      </a:lnTo>
                      <a:lnTo>
                        <a:pt x="1255" y="110"/>
                      </a:lnTo>
                      <a:lnTo>
                        <a:pt x="1256" y="108"/>
                      </a:lnTo>
                      <a:lnTo>
                        <a:pt x="1258" y="105"/>
                      </a:lnTo>
                      <a:lnTo>
                        <a:pt x="1259" y="102"/>
                      </a:lnTo>
                      <a:lnTo>
                        <a:pt x="1260" y="100"/>
                      </a:lnTo>
                      <a:lnTo>
                        <a:pt x="1261" y="97"/>
                      </a:lnTo>
                      <a:lnTo>
                        <a:pt x="1262" y="95"/>
                      </a:lnTo>
                      <a:lnTo>
                        <a:pt x="1263" y="93"/>
                      </a:lnTo>
                      <a:lnTo>
                        <a:pt x="1264" y="91"/>
                      </a:lnTo>
                      <a:lnTo>
                        <a:pt x="1265" y="89"/>
                      </a:lnTo>
                      <a:lnTo>
                        <a:pt x="1266" y="88"/>
                      </a:lnTo>
                      <a:lnTo>
                        <a:pt x="1267" y="86"/>
                      </a:lnTo>
                      <a:lnTo>
                        <a:pt x="1268" y="84"/>
                      </a:lnTo>
                      <a:lnTo>
                        <a:pt x="1269" y="82"/>
                      </a:lnTo>
                      <a:lnTo>
                        <a:pt x="1270" y="81"/>
                      </a:lnTo>
                      <a:lnTo>
                        <a:pt x="1271" y="79"/>
                      </a:lnTo>
                      <a:lnTo>
                        <a:pt x="1273" y="76"/>
                      </a:lnTo>
                      <a:lnTo>
                        <a:pt x="1275" y="73"/>
                      </a:lnTo>
                      <a:lnTo>
                        <a:pt x="1276" y="70"/>
                      </a:lnTo>
                      <a:lnTo>
                        <a:pt x="1277" y="68"/>
                      </a:lnTo>
                      <a:lnTo>
                        <a:pt x="1280" y="65"/>
                      </a:lnTo>
                      <a:lnTo>
                        <a:pt x="1282" y="62"/>
                      </a:lnTo>
                      <a:lnTo>
                        <a:pt x="1283" y="60"/>
                      </a:lnTo>
                      <a:lnTo>
                        <a:pt x="1285" y="57"/>
                      </a:lnTo>
                      <a:lnTo>
                        <a:pt x="1286" y="54"/>
                      </a:lnTo>
                      <a:lnTo>
                        <a:pt x="1287" y="52"/>
                      </a:lnTo>
                      <a:lnTo>
                        <a:pt x="1288" y="50"/>
                      </a:lnTo>
                      <a:lnTo>
                        <a:pt x="1289" y="48"/>
                      </a:lnTo>
                      <a:lnTo>
                        <a:pt x="1290" y="46"/>
                      </a:lnTo>
                      <a:lnTo>
                        <a:pt x="1291" y="44"/>
                      </a:lnTo>
                      <a:lnTo>
                        <a:pt x="1293" y="42"/>
                      </a:lnTo>
                      <a:lnTo>
                        <a:pt x="1295" y="39"/>
                      </a:lnTo>
                      <a:lnTo>
                        <a:pt x="1298" y="37"/>
                      </a:lnTo>
                      <a:lnTo>
                        <a:pt x="1300" y="36"/>
                      </a:lnTo>
                      <a:lnTo>
                        <a:pt x="1303" y="33"/>
                      </a:lnTo>
                      <a:lnTo>
                        <a:pt x="1306" y="32"/>
                      </a:lnTo>
                      <a:lnTo>
                        <a:pt x="1309" y="30"/>
                      </a:lnTo>
                      <a:lnTo>
                        <a:pt x="1312" y="30"/>
                      </a:lnTo>
                      <a:lnTo>
                        <a:pt x="1315" y="29"/>
                      </a:lnTo>
                      <a:lnTo>
                        <a:pt x="1317" y="28"/>
                      </a:lnTo>
                      <a:lnTo>
                        <a:pt x="1320" y="26"/>
                      </a:lnTo>
                      <a:lnTo>
                        <a:pt x="1322" y="26"/>
                      </a:lnTo>
                      <a:lnTo>
                        <a:pt x="1326" y="25"/>
                      </a:lnTo>
                      <a:lnTo>
                        <a:pt x="1329" y="23"/>
                      </a:lnTo>
                      <a:lnTo>
                        <a:pt x="1332" y="22"/>
                      </a:lnTo>
                      <a:lnTo>
                        <a:pt x="1335" y="21"/>
                      </a:lnTo>
                      <a:lnTo>
                        <a:pt x="1339" y="19"/>
                      </a:lnTo>
                      <a:lnTo>
                        <a:pt x="1343" y="19"/>
                      </a:lnTo>
                      <a:lnTo>
                        <a:pt x="1346" y="18"/>
                      </a:lnTo>
                      <a:lnTo>
                        <a:pt x="1349" y="18"/>
                      </a:lnTo>
                      <a:lnTo>
                        <a:pt x="1352" y="17"/>
                      </a:lnTo>
                      <a:lnTo>
                        <a:pt x="1356" y="18"/>
                      </a:lnTo>
                      <a:lnTo>
                        <a:pt x="1359" y="18"/>
                      </a:lnTo>
                      <a:lnTo>
                        <a:pt x="1361" y="18"/>
                      </a:lnTo>
                      <a:lnTo>
                        <a:pt x="1365" y="18"/>
                      </a:lnTo>
                      <a:lnTo>
                        <a:pt x="1369" y="19"/>
                      </a:lnTo>
                      <a:lnTo>
                        <a:pt x="1371" y="19"/>
                      </a:lnTo>
                      <a:lnTo>
                        <a:pt x="1375" y="19"/>
                      </a:lnTo>
                      <a:lnTo>
                        <a:pt x="1378" y="19"/>
                      </a:lnTo>
                      <a:lnTo>
                        <a:pt x="1381" y="19"/>
                      </a:lnTo>
                      <a:lnTo>
                        <a:pt x="1384" y="20"/>
                      </a:lnTo>
                      <a:lnTo>
                        <a:pt x="1387" y="20"/>
                      </a:lnTo>
                      <a:lnTo>
                        <a:pt x="1391" y="19"/>
                      </a:lnTo>
                      <a:lnTo>
                        <a:pt x="1395" y="18"/>
                      </a:lnTo>
                      <a:lnTo>
                        <a:pt x="1398" y="17"/>
                      </a:lnTo>
                      <a:lnTo>
                        <a:pt x="1401" y="15"/>
                      </a:lnTo>
                      <a:lnTo>
                        <a:pt x="1404" y="13"/>
                      </a:lnTo>
                      <a:lnTo>
                        <a:pt x="1406" y="12"/>
                      </a:lnTo>
                      <a:lnTo>
                        <a:pt x="1409" y="11"/>
                      </a:lnTo>
                      <a:lnTo>
                        <a:pt x="1411" y="9"/>
                      </a:lnTo>
                      <a:lnTo>
                        <a:pt x="1413" y="7"/>
                      </a:lnTo>
                      <a:lnTo>
                        <a:pt x="1415" y="5"/>
                      </a:lnTo>
                      <a:lnTo>
                        <a:pt x="1419" y="4"/>
                      </a:lnTo>
                      <a:lnTo>
                        <a:pt x="1420" y="2"/>
                      </a:lnTo>
                      <a:lnTo>
                        <a:pt x="1422" y="1"/>
                      </a:lnTo>
                      <a:lnTo>
                        <a:pt x="1424" y="0"/>
                      </a:lnTo>
                      <a:lnTo>
                        <a:pt x="1426" y="1"/>
                      </a:lnTo>
                      <a:lnTo>
                        <a:pt x="1428" y="3"/>
                      </a:lnTo>
                      <a:lnTo>
                        <a:pt x="1430" y="4"/>
                      </a:lnTo>
                      <a:lnTo>
                        <a:pt x="1433" y="7"/>
                      </a:lnTo>
                      <a:lnTo>
                        <a:pt x="1435" y="9"/>
                      </a:lnTo>
                      <a:lnTo>
                        <a:pt x="1438" y="11"/>
                      </a:lnTo>
                      <a:lnTo>
                        <a:pt x="1440" y="13"/>
                      </a:lnTo>
                      <a:lnTo>
                        <a:pt x="1443" y="15"/>
                      </a:lnTo>
                      <a:lnTo>
                        <a:pt x="1445" y="17"/>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45" name="TextBox 44">
                <a:extLst>
                  <a:ext uri="{FF2B5EF4-FFF2-40B4-BE49-F238E27FC236}">
                    <a16:creationId xmlns:a16="http://schemas.microsoft.com/office/drawing/2014/main" id="{1CBADEED-996A-B584-E64A-F9FF6A266875}"/>
                  </a:ext>
                </a:extLst>
              </p:cNvPr>
              <p:cNvSpPr txBox="1"/>
              <p:nvPr/>
            </p:nvSpPr>
            <p:spPr>
              <a:xfrm>
                <a:off x="5560848" y="3810343"/>
                <a:ext cx="1869053" cy="877752"/>
              </a:xfrm>
              <a:prstGeom prst="rect">
                <a:avLst/>
              </a:prstGeom>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Est</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67 %</a:t>
                </a:r>
              </a:p>
            </p:txBody>
          </p:sp>
          <p:sp>
            <p:nvSpPr>
              <p:cNvPr id="46" name="TextBox 45">
                <a:extLst>
                  <a:ext uri="{FF2B5EF4-FFF2-40B4-BE49-F238E27FC236}">
                    <a16:creationId xmlns:a16="http://schemas.microsoft.com/office/drawing/2014/main" id="{0CA11C25-5A6D-40C6-AAA4-2ACFCEBD1B48}"/>
                  </a:ext>
                </a:extLst>
              </p:cNvPr>
              <p:cNvSpPr txBox="1"/>
              <p:nvPr/>
            </p:nvSpPr>
            <p:spPr>
              <a:xfrm>
                <a:off x="4633179" y="4401298"/>
                <a:ext cx="1869053" cy="877752"/>
              </a:xfrm>
              <a:prstGeom prst="rect">
                <a:avLst/>
              </a:prstGeom>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Centre–Est</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59 %</a:t>
                </a:r>
              </a:p>
            </p:txBody>
          </p:sp>
          <p:sp>
            <p:nvSpPr>
              <p:cNvPr id="47" name="TextBox 46">
                <a:extLst>
                  <a:ext uri="{FF2B5EF4-FFF2-40B4-BE49-F238E27FC236}">
                    <a16:creationId xmlns:a16="http://schemas.microsoft.com/office/drawing/2014/main" id="{F00C07A9-C3E7-61C6-F832-03B943224441}"/>
                  </a:ext>
                </a:extLst>
              </p:cNvPr>
              <p:cNvSpPr txBox="1"/>
              <p:nvPr/>
            </p:nvSpPr>
            <p:spPr>
              <a:xfrm>
                <a:off x="3726361" y="4280733"/>
                <a:ext cx="1869053" cy="877752"/>
              </a:xfrm>
              <a:prstGeom prst="rect">
                <a:avLst/>
              </a:prstGeom>
            </p:spPr>
            <p:txBody>
              <a:bodyPr vert="horz" wrap="square" lIns="91440" tIns="45720" rIns="91440" bIns="45720" rtlCol="0" anchor="ctr">
                <a:normAutofit/>
              </a:bodyPr>
              <a:lstStyle/>
              <a:p>
                <a:pPr algn="ctr"/>
                <a:r>
                  <a:rPr lang="en-US" sz="1400" dirty="0">
                    <a:solidFill>
                      <a:schemeClr val="bg1"/>
                    </a:solidFill>
                    <a:latin typeface="Source Sans Pro" panose="020B0503030403020204" pitchFamily="34" charset="0"/>
                    <a:ea typeface="Source Sans Pro" panose="020B0503030403020204" pitchFamily="34" charset="0"/>
                  </a:rPr>
                  <a:t>Centre–</a:t>
                </a:r>
                <a:br>
                  <a:rPr lang="en-US" sz="1400" dirty="0">
                    <a:solidFill>
                      <a:schemeClr val="bg1"/>
                    </a:solidFill>
                    <a:latin typeface="Source Sans Pro" panose="020B0503030403020204" pitchFamily="34" charset="0"/>
                    <a:ea typeface="Source Sans Pro" panose="020B0503030403020204" pitchFamily="34" charset="0"/>
                  </a:rPr>
                </a:br>
                <a:r>
                  <a:rPr lang="en-US" sz="1400" dirty="0">
                    <a:solidFill>
                      <a:schemeClr val="bg1"/>
                    </a:solidFill>
                    <a:latin typeface="Source Sans Pro" panose="020B0503030403020204" pitchFamily="34" charset="0"/>
                    <a:ea typeface="Source Sans Pro" panose="020B0503030403020204" pitchFamily="34" charset="0"/>
                  </a:rPr>
                  <a:t>Sud</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69 %</a:t>
                </a:r>
              </a:p>
            </p:txBody>
          </p:sp>
          <p:sp>
            <p:nvSpPr>
              <p:cNvPr id="48" name="TextBox 47">
                <a:extLst>
                  <a:ext uri="{FF2B5EF4-FFF2-40B4-BE49-F238E27FC236}">
                    <a16:creationId xmlns:a16="http://schemas.microsoft.com/office/drawing/2014/main" id="{1A0E98D9-67B5-48C1-0554-B8C77B37071E}"/>
                  </a:ext>
                </a:extLst>
              </p:cNvPr>
              <p:cNvSpPr txBox="1"/>
              <p:nvPr/>
            </p:nvSpPr>
            <p:spPr>
              <a:xfrm>
                <a:off x="4223399" y="1903988"/>
                <a:ext cx="1869053" cy="877752"/>
              </a:xfrm>
              <a:prstGeom prst="rect">
                <a:avLst/>
              </a:prstGeom>
            </p:spPr>
            <p:txBody>
              <a:bodyPr vert="horz" wrap="squar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Sahel</a:t>
                </a:r>
                <a:br>
                  <a:rPr lang="en-US" sz="1600" dirty="0">
                    <a:latin typeface="Source Sans Pro" panose="020B0503030403020204" pitchFamily="34" charset="0"/>
                    <a:ea typeface="Source Sans Pro" panose="020B0503030403020204" pitchFamily="34" charset="0"/>
                  </a:rPr>
                </a:br>
                <a:r>
                  <a:rPr lang="en-US" sz="1600" dirty="0">
                    <a:latin typeface="Source Sans Pro" panose="020B0503030403020204" pitchFamily="34" charset="0"/>
                    <a:ea typeface="Source Sans Pro" panose="020B0503030403020204" pitchFamily="34" charset="0"/>
                  </a:rPr>
                  <a:t>70 %</a:t>
                </a:r>
              </a:p>
            </p:txBody>
          </p:sp>
          <p:sp>
            <p:nvSpPr>
              <p:cNvPr id="49" name="TextBox 48">
                <a:extLst>
                  <a:ext uri="{FF2B5EF4-FFF2-40B4-BE49-F238E27FC236}">
                    <a16:creationId xmlns:a16="http://schemas.microsoft.com/office/drawing/2014/main" id="{D7C576DA-596F-217A-3212-B76EB8E9C3F9}"/>
                  </a:ext>
                </a:extLst>
              </p:cNvPr>
              <p:cNvSpPr txBox="1"/>
              <p:nvPr/>
            </p:nvSpPr>
            <p:spPr>
              <a:xfrm>
                <a:off x="3838766" y="3002287"/>
                <a:ext cx="1869053" cy="877752"/>
              </a:xfrm>
              <a:prstGeom prst="rect">
                <a:avLst/>
              </a:prstGeom>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Centre–Nord</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55 %</a:t>
                </a:r>
              </a:p>
            </p:txBody>
          </p:sp>
          <p:sp>
            <p:nvSpPr>
              <p:cNvPr id="50" name="TextBox 49">
                <a:extLst>
                  <a:ext uri="{FF2B5EF4-FFF2-40B4-BE49-F238E27FC236}">
                    <a16:creationId xmlns:a16="http://schemas.microsoft.com/office/drawing/2014/main" id="{B922BF81-67D9-7F9C-904D-882827620ECB}"/>
                  </a:ext>
                </a:extLst>
              </p:cNvPr>
              <p:cNvSpPr txBox="1"/>
              <p:nvPr/>
            </p:nvSpPr>
            <p:spPr>
              <a:xfrm>
                <a:off x="2827578" y="2685653"/>
                <a:ext cx="1869053" cy="877752"/>
              </a:xfrm>
              <a:prstGeom prst="rect">
                <a:avLst/>
              </a:prstGeom>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Nord</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57 %</a:t>
                </a:r>
              </a:p>
            </p:txBody>
          </p:sp>
          <p:sp>
            <p:nvSpPr>
              <p:cNvPr id="51" name="TextBox 50">
                <a:extLst>
                  <a:ext uri="{FF2B5EF4-FFF2-40B4-BE49-F238E27FC236}">
                    <a16:creationId xmlns:a16="http://schemas.microsoft.com/office/drawing/2014/main" id="{71176A8D-0548-BFB9-0EA2-E4C4E89AABDB}"/>
                  </a:ext>
                </a:extLst>
              </p:cNvPr>
              <p:cNvSpPr txBox="1"/>
              <p:nvPr/>
            </p:nvSpPr>
            <p:spPr>
              <a:xfrm>
                <a:off x="5832719" y="2007180"/>
                <a:ext cx="1869053" cy="877752"/>
              </a:xfrm>
              <a:prstGeom prst="rect">
                <a:avLst/>
              </a:prstGeom>
            </p:spPr>
            <p:txBody>
              <a:bodyPr vert="horz" wrap="squar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Plateau–</a:t>
                </a:r>
                <a:br>
                  <a:rPr lang="en-US" sz="1600" dirty="0">
                    <a:latin typeface="Source Sans Pro" panose="020B0503030403020204" pitchFamily="34" charset="0"/>
                    <a:ea typeface="Source Sans Pro" panose="020B0503030403020204" pitchFamily="34" charset="0"/>
                  </a:rPr>
                </a:br>
                <a:r>
                  <a:rPr lang="en-US" sz="1600" dirty="0">
                    <a:latin typeface="Source Sans Pro" panose="020B0503030403020204" pitchFamily="34" charset="0"/>
                    <a:ea typeface="Source Sans Pro" panose="020B0503030403020204" pitchFamily="34" charset="0"/>
                  </a:rPr>
                  <a:t>Central</a:t>
                </a:r>
                <a:br>
                  <a:rPr lang="en-US" sz="1600" dirty="0">
                    <a:latin typeface="Source Sans Pro" panose="020B0503030403020204" pitchFamily="34" charset="0"/>
                    <a:ea typeface="Source Sans Pro" panose="020B0503030403020204" pitchFamily="34" charset="0"/>
                  </a:rPr>
                </a:br>
                <a:r>
                  <a:rPr lang="en-US" sz="1600" dirty="0">
                    <a:latin typeface="Source Sans Pro" panose="020B0503030403020204" pitchFamily="34" charset="0"/>
                    <a:ea typeface="Source Sans Pro" panose="020B0503030403020204" pitchFamily="34" charset="0"/>
                  </a:rPr>
                  <a:t>50 %</a:t>
                </a:r>
              </a:p>
            </p:txBody>
          </p:sp>
          <p:sp>
            <p:nvSpPr>
              <p:cNvPr id="52" name="TextBox 51">
                <a:extLst>
                  <a:ext uri="{FF2B5EF4-FFF2-40B4-BE49-F238E27FC236}">
                    <a16:creationId xmlns:a16="http://schemas.microsoft.com/office/drawing/2014/main" id="{0E45FFAC-E3E7-74D5-3445-7A36A5A89F86}"/>
                  </a:ext>
                </a:extLst>
              </p:cNvPr>
              <p:cNvSpPr txBox="1"/>
              <p:nvPr/>
            </p:nvSpPr>
            <p:spPr>
              <a:xfrm>
                <a:off x="1957414" y="2191139"/>
                <a:ext cx="1205105" cy="511076"/>
              </a:xfrm>
              <a:prstGeom prst="rect">
                <a:avLst/>
              </a:prstGeom>
            </p:spPr>
            <p:txBody>
              <a:bodyPr vert="horz" wrap="square" lIns="91440" tIns="45720" rIns="91440" bIns="45720" rtlCol="0" anchor="ctr">
                <a:normAutofit fontScale="92500" lnSpcReduction="20000"/>
              </a:bodyPr>
              <a:lstStyle/>
              <a:p>
                <a:pPr algn="ctr"/>
                <a:r>
                  <a:rPr lang="en-US" sz="1600" dirty="0">
                    <a:latin typeface="Source Sans Pro" panose="020B0503030403020204" pitchFamily="34" charset="0"/>
                    <a:ea typeface="Source Sans Pro" panose="020B0503030403020204" pitchFamily="34" charset="0"/>
                  </a:rPr>
                  <a:t>Centre</a:t>
                </a:r>
              </a:p>
              <a:p>
                <a:pPr algn="ctr"/>
                <a:r>
                  <a:rPr lang="en-US" sz="1600" dirty="0">
                    <a:latin typeface="Source Sans Pro" panose="020B0503030403020204" pitchFamily="34" charset="0"/>
                    <a:ea typeface="Source Sans Pro" panose="020B0503030403020204" pitchFamily="34" charset="0"/>
                  </a:rPr>
                  <a:t>62 %</a:t>
                </a:r>
              </a:p>
            </p:txBody>
          </p:sp>
          <p:sp>
            <p:nvSpPr>
              <p:cNvPr id="53" name="TextBox 52">
                <a:extLst>
                  <a:ext uri="{FF2B5EF4-FFF2-40B4-BE49-F238E27FC236}">
                    <a16:creationId xmlns:a16="http://schemas.microsoft.com/office/drawing/2014/main" id="{9F9CB277-4FED-A53E-CE0D-E283D440D55E}"/>
                  </a:ext>
                </a:extLst>
              </p:cNvPr>
              <p:cNvSpPr txBox="1"/>
              <p:nvPr/>
            </p:nvSpPr>
            <p:spPr>
              <a:xfrm>
                <a:off x="2806342" y="4376896"/>
                <a:ext cx="1869053" cy="877752"/>
              </a:xfrm>
              <a:prstGeom prst="rect">
                <a:avLst/>
              </a:prstGeom>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Centre–</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Ouest</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65 %</a:t>
                </a:r>
              </a:p>
            </p:txBody>
          </p:sp>
          <p:sp>
            <p:nvSpPr>
              <p:cNvPr id="54" name="TextBox 53">
                <a:extLst>
                  <a:ext uri="{FF2B5EF4-FFF2-40B4-BE49-F238E27FC236}">
                    <a16:creationId xmlns:a16="http://schemas.microsoft.com/office/drawing/2014/main" id="{1DE15E5B-CA7E-E4F5-1898-6B6307E994BB}"/>
                  </a:ext>
                </a:extLst>
              </p:cNvPr>
              <p:cNvSpPr txBox="1"/>
              <p:nvPr/>
            </p:nvSpPr>
            <p:spPr>
              <a:xfrm>
                <a:off x="1641858" y="3554819"/>
                <a:ext cx="1869053" cy="877752"/>
              </a:xfrm>
              <a:prstGeom prst="rect">
                <a:avLst/>
              </a:prstGeom>
            </p:spPr>
            <p:txBody>
              <a:bodyPr vert="horz" wrap="squar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Boucle du </a:t>
                </a:r>
                <a:br>
                  <a:rPr lang="en-US" sz="1600" dirty="0">
                    <a:latin typeface="Source Sans Pro" panose="020B0503030403020204" pitchFamily="34" charset="0"/>
                    <a:ea typeface="Source Sans Pro" panose="020B0503030403020204" pitchFamily="34" charset="0"/>
                  </a:rPr>
                </a:br>
                <a:r>
                  <a:rPr lang="en-US" sz="1600" dirty="0" err="1">
                    <a:latin typeface="Source Sans Pro" panose="020B0503030403020204" pitchFamily="34" charset="0"/>
                    <a:ea typeface="Source Sans Pro" panose="020B0503030403020204" pitchFamily="34" charset="0"/>
                  </a:rPr>
                  <a:t>Mouhoun</a:t>
                </a:r>
                <a:br>
                  <a:rPr lang="en-US" sz="1600" dirty="0">
                    <a:latin typeface="Source Sans Pro" panose="020B0503030403020204" pitchFamily="34" charset="0"/>
                    <a:ea typeface="Source Sans Pro" panose="020B0503030403020204" pitchFamily="34" charset="0"/>
                  </a:rPr>
                </a:br>
                <a:r>
                  <a:rPr lang="en-US" sz="1600" dirty="0">
                    <a:latin typeface="Source Sans Pro" panose="020B0503030403020204" pitchFamily="34" charset="0"/>
                    <a:ea typeface="Source Sans Pro" panose="020B0503030403020204" pitchFamily="34" charset="0"/>
                  </a:rPr>
                  <a:t>74 %</a:t>
                </a:r>
              </a:p>
            </p:txBody>
          </p:sp>
          <p:sp>
            <p:nvSpPr>
              <p:cNvPr id="55" name="TextBox 54">
                <a:extLst>
                  <a:ext uri="{FF2B5EF4-FFF2-40B4-BE49-F238E27FC236}">
                    <a16:creationId xmlns:a16="http://schemas.microsoft.com/office/drawing/2014/main" id="{B242A592-8B83-0B9B-5EB3-4E35DDDCC5F3}"/>
                  </a:ext>
                </a:extLst>
              </p:cNvPr>
              <p:cNvSpPr txBox="1"/>
              <p:nvPr/>
            </p:nvSpPr>
            <p:spPr>
              <a:xfrm>
                <a:off x="1005019" y="4622460"/>
                <a:ext cx="1869053" cy="877752"/>
              </a:xfrm>
              <a:prstGeom prst="rect">
                <a:avLst/>
              </a:prstGeom>
            </p:spPr>
            <p:txBody>
              <a:bodyPr vert="horz" wrap="squar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Hauts–</a:t>
                </a:r>
                <a:r>
                  <a:rPr lang="en-US" sz="1600" dirty="0" err="1">
                    <a:latin typeface="Source Sans Pro" panose="020B0503030403020204" pitchFamily="34" charset="0"/>
                    <a:ea typeface="Source Sans Pro" panose="020B0503030403020204" pitchFamily="34" charset="0"/>
                  </a:rPr>
                  <a:t>Bassins</a:t>
                </a:r>
                <a:br>
                  <a:rPr lang="en-US" sz="1600" dirty="0">
                    <a:latin typeface="Source Sans Pro" panose="020B0503030403020204" pitchFamily="34" charset="0"/>
                    <a:ea typeface="Source Sans Pro" panose="020B0503030403020204" pitchFamily="34" charset="0"/>
                  </a:rPr>
                </a:br>
                <a:r>
                  <a:rPr lang="en-US" sz="1600" dirty="0">
                    <a:latin typeface="Source Sans Pro" panose="020B0503030403020204" pitchFamily="34" charset="0"/>
                    <a:ea typeface="Source Sans Pro" panose="020B0503030403020204" pitchFamily="34" charset="0"/>
                  </a:rPr>
                  <a:t>73 %</a:t>
                </a:r>
              </a:p>
            </p:txBody>
          </p:sp>
          <p:sp>
            <p:nvSpPr>
              <p:cNvPr id="56" name="TextBox 55">
                <a:extLst>
                  <a:ext uri="{FF2B5EF4-FFF2-40B4-BE49-F238E27FC236}">
                    <a16:creationId xmlns:a16="http://schemas.microsoft.com/office/drawing/2014/main" id="{CF8DA54D-3DAF-5CB1-1CE0-00F8D6449163}"/>
                  </a:ext>
                </a:extLst>
              </p:cNvPr>
              <p:cNvSpPr txBox="1"/>
              <p:nvPr/>
            </p:nvSpPr>
            <p:spPr>
              <a:xfrm>
                <a:off x="851561" y="5454906"/>
                <a:ext cx="1869053" cy="877752"/>
              </a:xfrm>
              <a:prstGeom prst="rect">
                <a:avLst/>
              </a:prstGeom>
            </p:spPr>
            <p:txBody>
              <a:bodyPr vert="horz" wrap="squar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Cascades</a:t>
                </a:r>
                <a:br>
                  <a:rPr lang="en-US" sz="1600" dirty="0">
                    <a:latin typeface="Source Sans Pro" panose="020B0503030403020204" pitchFamily="34" charset="0"/>
                    <a:ea typeface="Source Sans Pro" panose="020B0503030403020204" pitchFamily="34" charset="0"/>
                  </a:rPr>
                </a:br>
                <a:r>
                  <a:rPr lang="en-US" sz="1600" dirty="0">
                    <a:latin typeface="Source Sans Pro" panose="020B0503030403020204" pitchFamily="34" charset="0"/>
                    <a:ea typeface="Source Sans Pro" panose="020B0503030403020204" pitchFamily="34" charset="0"/>
                  </a:rPr>
                  <a:t>74 %</a:t>
                </a:r>
              </a:p>
            </p:txBody>
          </p:sp>
          <p:sp>
            <p:nvSpPr>
              <p:cNvPr id="57" name="TextBox 56">
                <a:extLst>
                  <a:ext uri="{FF2B5EF4-FFF2-40B4-BE49-F238E27FC236}">
                    <a16:creationId xmlns:a16="http://schemas.microsoft.com/office/drawing/2014/main" id="{C1C2D965-7657-F1D9-FADB-BA8099D2D751}"/>
                  </a:ext>
                </a:extLst>
              </p:cNvPr>
              <p:cNvSpPr txBox="1"/>
              <p:nvPr/>
            </p:nvSpPr>
            <p:spPr>
              <a:xfrm>
                <a:off x="1897129" y="5361697"/>
                <a:ext cx="1869053" cy="877752"/>
              </a:xfrm>
              <a:prstGeom prst="rect">
                <a:avLst/>
              </a:prstGeom>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Sud–</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Ouest</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66 %</a:t>
                </a:r>
              </a:p>
            </p:txBody>
          </p:sp>
          <p:sp>
            <p:nvSpPr>
              <p:cNvPr id="58" name="TextBox 57">
                <a:extLst>
                  <a:ext uri="{FF2B5EF4-FFF2-40B4-BE49-F238E27FC236}">
                    <a16:creationId xmlns:a16="http://schemas.microsoft.com/office/drawing/2014/main" id="{B0C8E86E-CEDD-9145-5BAB-3701E9B2DC34}"/>
                  </a:ext>
                </a:extLst>
              </p:cNvPr>
              <p:cNvSpPr txBox="1"/>
              <p:nvPr/>
            </p:nvSpPr>
            <p:spPr>
              <a:xfrm>
                <a:off x="3436704" y="3753447"/>
                <a:ext cx="1869053" cy="877752"/>
              </a:xfrm>
              <a:prstGeom prst="rect">
                <a:avLst/>
              </a:prstGeom>
            </p:spPr>
            <p:txBody>
              <a:bodyPr vert="horz" wrap="square" lIns="91440" tIns="45720" rIns="91440" bIns="45720" rtlCol="0" anchor="ctr">
                <a:normAutofit/>
              </a:bodyPr>
              <a:lstStyle/>
              <a:p>
                <a:pPr algn="ctr"/>
                <a:endParaRPr lang="en-US" sz="1000" dirty="0">
                  <a:latin typeface="Source Sans Pro" panose="020B0503030403020204" pitchFamily="34" charset="0"/>
                  <a:ea typeface="Source Sans Pro" panose="020B0503030403020204" pitchFamily="34" charset="0"/>
                </a:endParaRPr>
              </a:p>
            </p:txBody>
          </p:sp>
        </p:grpSp>
        <p:cxnSp>
          <p:nvCxnSpPr>
            <p:cNvPr id="42" name="Straight Connector 41">
              <a:extLst>
                <a:ext uri="{FF2B5EF4-FFF2-40B4-BE49-F238E27FC236}">
                  <a16:creationId xmlns:a16="http://schemas.microsoft.com/office/drawing/2014/main" id="{056FBBE7-C991-7B41-F5E4-9F19533E064E}"/>
                </a:ext>
              </a:extLst>
            </p:cNvPr>
            <p:cNvCxnSpPr>
              <a:stCxn id="52" idx="2"/>
            </p:cNvCxnSpPr>
            <p:nvPr/>
          </p:nvCxnSpPr>
          <p:spPr>
            <a:xfrm>
              <a:off x="3318083" y="2727184"/>
              <a:ext cx="1681398" cy="1334342"/>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0E0AC72-1972-F588-B4C7-1F5FE8FD8E95}"/>
                </a:ext>
              </a:extLst>
            </p:cNvPr>
            <p:cNvCxnSpPr>
              <a:cxnSpLocks/>
            </p:cNvCxnSpPr>
            <p:nvPr/>
          </p:nvCxnSpPr>
          <p:spPr>
            <a:xfrm flipH="1">
              <a:off x="5426964" y="2484499"/>
              <a:ext cx="1521521" cy="1535925"/>
            </a:xfrm>
            <a:prstGeom prst="line">
              <a:avLst/>
            </a:prstGeom>
            <a:solidFill>
              <a:srgbClr val="E0CCFF"/>
            </a:solidFill>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a16="http://schemas.microsoft.com/office/drawing/2014/main" id="{2BA53E77-8176-F9A5-6F30-636B967B61D7}"/>
              </a:ext>
            </a:extLst>
          </p:cNvPr>
          <p:cNvSpPr txBox="1"/>
          <p:nvPr/>
        </p:nvSpPr>
        <p:spPr>
          <a:xfrm>
            <a:off x="0" y="6358730"/>
            <a:ext cx="9080018" cy="463515"/>
          </a:xfrm>
          <a:prstGeom prst="rect">
            <a:avLst/>
          </a:prstGeom>
        </p:spPr>
        <p:txBody>
          <a:bodyPr vert="horz" wrap="square" lIns="91440" tIns="45720" rIns="91440" bIns="45720" rtlCol="0" anchor="ctr">
            <a:noAutofit/>
          </a:bodyPr>
          <a:lstStyle/>
          <a:p>
            <a:pPr algn="l"/>
            <a:r>
              <a:rPr lang="fr-FR" sz="1400" i="1" dirty="0"/>
              <a:t>Note : En raison du contexte sécuritaire n’ayant pas permis de couvrir toutes les zones de la région du Sahel et de l’Est, les données de ces régions ne sont pas représentatives de toute la région et devront donc être interprétées avec prudence. </a:t>
            </a:r>
          </a:p>
        </p:txBody>
      </p:sp>
    </p:spTree>
    <p:extLst>
      <p:ext uri="{BB962C8B-B14F-4D97-AF65-F5344CB8AC3E}">
        <p14:creationId xmlns:p14="http://schemas.microsoft.com/office/powerpoint/2010/main" val="3173242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7 </a:t>
            </a:r>
          </a:p>
          <a:p>
            <a:pPr algn="ctr"/>
            <a:r>
              <a:rPr lang="fr-FR" sz="2000" dirty="0"/>
              <a:t>du Rapport Final</a:t>
            </a:r>
          </a:p>
        </p:txBody>
      </p:sp>
      <p:sp>
        <p:nvSpPr>
          <p:cNvPr id="5" name="Subtitle 2">
            <a:extLst>
              <a:ext uri="{FF2B5EF4-FFF2-40B4-BE49-F238E27FC236}">
                <a16:creationId xmlns:a16="http://schemas.microsoft.com/office/drawing/2014/main" id="{389D6F73-17B2-79E0-A31D-B18BF6A24031}"/>
              </a:ext>
            </a:extLst>
          </p:cNvPr>
          <p:cNvSpPr>
            <a:spLocks noGrp="1"/>
          </p:cNvSpPr>
          <p:nvPr>
            <p:ph type="subTitle" idx="1"/>
          </p:nvPr>
        </p:nvSpPr>
        <p:spPr>
          <a:xfrm>
            <a:off x="514081" y="744607"/>
            <a:ext cx="4811486" cy="5482328"/>
          </a:xfrm>
        </p:spPr>
        <p:txBody>
          <a:bodyPr>
            <a:normAutofit lnSpcReduction="10000"/>
          </a:bodyPr>
          <a:lstStyle/>
          <a:p>
            <a:pPr marL="342900" indent="-342900" algn="l">
              <a:buFont typeface="Arial" panose="020B0604020202020204" pitchFamily="34" charset="0"/>
              <a:buChar char="•"/>
            </a:pPr>
            <a:r>
              <a:rPr lang="fr-FR" sz="3200" i="0" dirty="0"/>
              <a:t>Utilisation de planification familiale (PF)</a:t>
            </a:r>
          </a:p>
          <a:p>
            <a:pPr marL="342900" indent="-342900" algn="l">
              <a:buFont typeface="Arial" panose="020B0604020202020204" pitchFamily="34" charset="0"/>
              <a:buChar char="•"/>
            </a:pPr>
            <a:r>
              <a:rPr lang="fr-FR" sz="3200" i="0" dirty="0"/>
              <a:t>Source des méthodes de PF et la choix informé</a:t>
            </a:r>
          </a:p>
          <a:p>
            <a:pPr marL="342900" indent="-342900" algn="l">
              <a:buFont typeface="Arial" panose="020B0604020202020204" pitchFamily="34" charset="0"/>
              <a:buChar char="•"/>
            </a:pPr>
            <a:r>
              <a:rPr lang="fr-FR" sz="3200" i="0" dirty="0"/>
              <a:t>Besoins non satisfaits et la demande satisfaite en matière de PF</a:t>
            </a:r>
          </a:p>
          <a:p>
            <a:pPr marL="342900" indent="-342900" algn="l">
              <a:buFont typeface="Arial" panose="020B0604020202020204" pitchFamily="34" charset="0"/>
              <a:buChar char="•"/>
            </a:pPr>
            <a:r>
              <a:rPr lang="fr-FR" sz="3200" b="1" i="0" dirty="0">
                <a:solidFill>
                  <a:schemeClr val="accent5"/>
                </a:solidFill>
              </a:rPr>
              <a:t>Prise de décision concernant la PF</a:t>
            </a:r>
          </a:p>
          <a:p>
            <a:pPr marL="342900" indent="-342900" algn="l">
              <a:buFont typeface="Arial" panose="020B0604020202020204" pitchFamily="34" charset="0"/>
              <a:buChar char="•"/>
            </a:pPr>
            <a:r>
              <a:rPr lang="fr-FR" sz="3200" i="0" dirty="0"/>
              <a:t>Exposition</a:t>
            </a:r>
            <a:r>
              <a:rPr lang="en-US" sz="3200" i="0" dirty="0"/>
              <a:t> aux </a:t>
            </a:r>
            <a:r>
              <a:rPr lang="fr-FR" sz="3200" i="0" dirty="0"/>
              <a:t>messages</a:t>
            </a:r>
            <a:r>
              <a:rPr lang="en-US" sz="3200" i="0" dirty="0"/>
              <a:t> sur la PF</a:t>
            </a:r>
            <a:endParaRPr lang="fr-FR" sz="3200" i="0" dirty="0"/>
          </a:p>
          <a:p>
            <a:pPr marL="342900" indent="-342900" algn="l">
              <a:buFont typeface="Arial" panose="020B0604020202020204" pitchFamily="34" charset="0"/>
              <a:buChar char="•"/>
            </a:pPr>
            <a:endParaRPr lang="en-US" sz="3200" i="0" dirty="0"/>
          </a:p>
        </p:txBody>
      </p:sp>
      <p:pic>
        <p:nvPicPr>
          <p:cNvPr id="2" name="Picture 1" descr="A screenshot of a video game&#10;&#10;Description automatically generated with medium confidence">
            <a:extLst>
              <a:ext uri="{FF2B5EF4-FFF2-40B4-BE49-F238E27FC236}">
                <a16:creationId xmlns:a16="http://schemas.microsoft.com/office/drawing/2014/main" id="{653DCBE7-E2B5-F78C-DA32-95D210765B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2108" y="1220301"/>
            <a:ext cx="2359152" cy="2906011"/>
          </a:xfrm>
          <a:prstGeom prst="rect">
            <a:avLst/>
          </a:prstGeom>
          <a:effectLst>
            <a:outerShdw blurRad="50800" dist="50800" dir="5400000" algn="ctr" rotWithShape="0">
              <a:srgbClr val="000000">
                <a:alpha val="40000"/>
              </a:srgbClr>
            </a:outerShdw>
          </a:effectLst>
        </p:spPr>
      </p:pic>
    </p:spTree>
    <p:extLst>
      <p:ext uri="{BB962C8B-B14F-4D97-AF65-F5344CB8AC3E}">
        <p14:creationId xmlns:p14="http://schemas.microsoft.com/office/powerpoint/2010/main" val="2041696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fr-FR" sz="3200" noProof="0" dirty="0"/>
              <a:t>Prise de décision concernant la planification familiale </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055912"/>
            <a:ext cx="7045780" cy="729343"/>
          </a:xfrm>
        </p:spPr>
        <p:txBody>
          <a:bodyPr>
            <a:normAutofit fontScale="92500"/>
          </a:bodyPr>
          <a:lstStyle/>
          <a:p>
            <a:r>
              <a:rPr lang="fr-FR" noProof="0" dirty="0"/>
              <a:t>Répartition (en %) des femmes actuellement en union selon la personne qui prend, habituellement, la décision  d'utiliser ou non la planification familiale</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1287766003"/>
              </p:ext>
            </p:extLst>
          </p:nvPr>
        </p:nvGraphicFramePr>
        <p:xfrm>
          <a:off x="1247774" y="1529702"/>
          <a:ext cx="8017330" cy="51095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2DB53C78-DA00-2BC5-996C-8D5C0A276C42}"/>
              </a:ext>
            </a:extLst>
          </p:cNvPr>
          <p:cNvSpPr txBox="1"/>
          <p:nvPr/>
        </p:nvSpPr>
        <p:spPr>
          <a:xfrm>
            <a:off x="628649" y="1726677"/>
            <a:ext cx="2209800" cy="4702629"/>
          </a:xfrm>
          <a:prstGeom prst="rect">
            <a:avLst/>
          </a:prstGeom>
          <a:solidFill>
            <a:srgbClr val="2B913D"/>
          </a:solidFill>
        </p:spPr>
        <p:txBody>
          <a:bodyPr vert="horz" wrap="square" lIns="91440" tIns="45720" rIns="91440" bIns="45720" rtlCol="0" anchor="ctr">
            <a:normAutofit/>
          </a:bodyPr>
          <a:lstStyle/>
          <a:p>
            <a:pPr algn="ctr"/>
            <a:r>
              <a:rPr lang="fr-FR" sz="2200" dirty="0">
                <a:solidFill>
                  <a:schemeClr val="bg1"/>
                </a:solidFill>
                <a:latin typeface="Source Sans Pro SemiBold" panose="020B0603030403020204" pitchFamily="34" charset="0"/>
                <a:ea typeface="Source Sans Pro SemiBold" panose="020B0603030403020204" pitchFamily="34" charset="0"/>
              </a:rPr>
              <a:t>56 % de femmes en union participe à </a:t>
            </a:r>
          </a:p>
          <a:p>
            <a:pPr algn="ctr"/>
            <a:r>
              <a:rPr lang="fr-FR" sz="2200" dirty="0">
                <a:solidFill>
                  <a:schemeClr val="bg1"/>
                </a:solidFill>
                <a:latin typeface="Source Sans Pro SemiBold" panose="020B0603030403020204" pitchFamily="34" charset="0"/>
                <a:ea typeface="Source Sans Pro SemiBold" panose="020B0603030403020204" pitchFamily="34" charset="0"/>
              </a:rPr>
              <a:t>la prise de décision sur la planification familiale. </a:t>
            </a:r>
          </a:p>
        </p:txBody>
      </p:sp>
    </p:spTree>
    <p:extLst>
      <p:ext uri="{BB962C8B-B14F-4D97-AF65-F5344CB8AC3E}">
        <p14:creationId xmlns:p14="http://schemas.microsoft.com/office/powerpoint/2010/main" val="33320053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BDCE6A8-2C31-F7B4-5CEC-7699505FBC63}"/>
              </a:ext>
            </a:extLst>
          </p:cNvPr>
          <p:cNvSpPr txBox="1">
            <a:spLocks/>
          </p:cNvSpPr>
          <p:nvPr/>
        </p:nvSpPr>
        <p:spPr>
          <a:xfrm>
            <a:off x="556940" y="116007"/>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fr-FR" dirty="0"/>
              <a:t>Pressions subies pour tomber enceinte </a:t>
            </a:r>
          </a:p>
        </p:txBody>
      </p:sp>
      <p:sp>
        <p:nvSpPr>
          <p:cNvPr id="10" name="Content Placeholder 2">
            <a:extLst>
              <a:ext uri="{FF2B5EF4-FFF2-40B4-BE49-F238E27FC236}">
                <a16:creationId xmlns:a16="http://schemas.microsoft.com/office/drawing/2014/main" id="{6A4BCF62-45E9-A6C5-5A04-B2F16A6B6FAB}"/>
              </a:ext>
            </a:extLst>
          </p:cNvPr>
          <p:cNvSpPr>
            <a:spLocks noGrp="1"/>
          </p:cNvSpPr>
          <p:nvPr>
            <p:ph idx="1"/>
          </p:nvPr>
        </p:nvSpPr>
        <p:spPr>
          <a:xfrm>
            <a:off x="556940" y="1046282"/>
            <a:ext cx="8030116" cy="724438"/>
          </a:xfrm>
        </p:spPr>
        <p:txBody>
          <a:bodyPr>
            <a:normAutofit fontScale="92500" lnSpcReduction="10000"/>
          </a:bodyPr>
          <a:lstStyle/>
          <a:p>
            <a:pPr algn="l"/>
            <a:r>
              <a:rPr lang="fr-FR" noProof="0" dirty="0"/>
              <a:t>Pourcentage de femmes en union qui ont déjà subi des pressions de la part de leur mari/partenaire ou d'un autre membre de la famille pour tomber enceinte alors qu'elles ne le souhaitaient pas</a:t>
            </a:r>
          </a:p>
        </p:txBody>
      </p:sp>
      <p:graphicFrame>
        <p:nvGraphicFramePr>
          <p:cNvPr id="11" name="Chart 10">
            <a:extLst>
              <a:ext uri="{FF2B5EF4-FFF2-40B4-BE49-F238E27FC236}">
                <a16:creationId xmlns:a16="http://schemas.microsoft.com/office/drawing/2014/main" id="{62BC07AA-BD24-124C-67E7-62C2A510874C}"/>
              </a:ext>
            </a:extLst>
          </p:cNvPr>
          <p:cNvGraphicFramePr/>
          <p:nvPr>
            <p:extLst>
              <p:ext uri="{D42A27DB-BD31-4B8C-83A1-F6EECF244321}">
                <p14:modId xmlns:p14="http://schemas.microsoft.com/office/powerpoint/2010/main" val="1403156893"/>
              </p:ext>
            </p:extLst>
          </p:nvPr>
        </p:nvGraphicFramePr>
        <p:xfrm>
          <a:off x="261255" y="1563892"/>
          <a:ext cx="8621486" cy="5028157"/>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a:extLst>
              <a:ext uri="{FF2B5EF4-FFF2-40B4-BE49-F238E27FC236}">
                <a16:creationId xmlns:a16="http://schemas.microsoft.com/office/drawing/2014/main" id="{EBCDC6F6-3BBB-D87A-3403-48678057D8B3}"/>
              </a:ext>
            </a:extLst>
          </p:cNvPr>
          <p:cNvSpPr txBox="1"/>
          <p:nvPr/>
        </p:nvSpPr>
        <p:spPr>
          <a:xfrm>
            <a:off x="3042555" y="6358006"/>
            <a:ext cx="3058886" cy="4680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Groupe </a:t>
            </a:r>
            <a:r>
              <a:rPr kumimoji="0" lang="en-US" sz="1800" i="0" u="none" strike="noStrike" kern="1200" cap="none" spc="0" normalizeH="0" baseline="0" noProof="0" dirty="0" err="1">
                <a:ln>
                  <a:noFill/>
                </a:ln>
                <a:solidFill>
                  <a:prstClr val="black"/>
                </a:solidFill>
                <a:effectLst/>
                <a:uLnTx/>
                <a:uFillTx/>
                <a:latin typeface="Source Sans Pro" panose="020B0503030403020204" pitchFamily="34" charset="0"/>
                <a:ea typeface="Source Sans Pro" panose="020B0503030403020204" pitchFamily="34" charset="0"/>
                <a:cs typeface="+mn-cs"/>
              </a:rPr>
              <a:t>d’âge</a:t>
            </a:r>
            <a:endParaRPr kumimoji="0" lang="en-US" sz="180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30763304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7</a:t>
            </a:r>
            <a:r>
              <a:rPr lang="fr-FR" sz="2000" b="1" dirty="0"/>
              <a:t> </a:t>
            </a:r>
          </a:p>
          <a:p>
            <a:pPr algn="ctr"/>
            <a:r>
              <a:rPr lang="fr-FR" sz="2000" dirty="0"/>
              <a:t>du Rapport Final</a:t>
            </a:r>
          </a:p>
        </p:txBody>
      </p:sp>
      <p:sp>
        <p:nvSpPr>
          <p:cNvPr id="5" name="Subtitle 2">
            <a:extLst>
              <a:ext uri="{FF2B5EF4-FFF2-40B4-BE49-F238E27FC236}">
                <a16:creationId xmlns:a16="http://schemas.microsoft.com/office/drawing/2014/main" id="{305412FD-5E46-5DDC-D69B-BDACFC782A37}"/>
              </a:ext>
            </a:extLst>
          </p:cNvPr>
          <p:cNvSpPr>
            <a:spLocks noGrp="1"/>
          </p:cNvSpPr>
          <p:nvPr>
            <p:ph type="subTitle" idx="1"/>
          </p:nvPr>
        </p:nvSpPr>
        <p:spPr>
          <a:xfrm>
            <a:off x="514081" y="744607"/>
            <a:ext cx="4811486" cy="5482328"/>
          </a:xfrm>
        </p:spPr>
        <p:txBody>
          <a:bodyPr>
            <a:normAutofit lnSpcReduction="10000"/>
          </a:bodyPr>
          <a:lstStyle/>
          <a:p>
            <a:pPr marL="342900" indent="-342900" algn="l">
              <a:buFont typeface="Arial" panose="020B0604020202020204" pitchFamily="34" charset="0"/>
              <a:buChar char="•"/>
            </a:pPr>
            <a:r>
              <a:rPr lang="fr-FR" sz="3200" i="0" dirty="0"/>
              <a:t>Utilisation de planification familiale (PF)</a:t>
            </a:r>
          </a:p>
          <a:p>
            <a:pPr marL="342900" indent="-342900" algn="l">
              <a:buFont typeface="Arial" panose="020B0604020202020204" pitchFamily="34" charset="0"/>
              <a:buChar char="•"/>
            </a:pPr>
            <a:r>
              <a:rPr lang="fr-FR" sz="3200" i="0" dirty="0"/>
              <a:t>Source des méthodes de PF et la choix informé</a:t>
            </a:r>
          </a:p>
          <a:p>
            <a:pPr marL="342900" indent="-342900" algn="l">
              <a:buFont typeface="Arial" panose="020B0604020202020204" pitchFamily="34" charset="0"/>
              <a:buChar char="•"/>
            </a:pPr>
            <a:r>
              <a:rPr lang="fr-FR" sz="3200" i="0" dirty="0"/>
              <a:t>Besoins non satisfaits et la demande satisfaite en matière de PF</a:t>
            </a:r>
          </a:p>
          <a:p>
            <a:pPr marL="342900" indent="-342900" algn="l">
              <a:buFont typeface="Arial" panose="020B0604020202020204" pitchFamily="34" charset="0"/>
              <a:buChar char="•"/>
            </a:pPr>
            <a:r>
              <a:rPr lang="fr-FR" sz="3200" i="0" dirty="0"/>
              <a:t>Prise de décision concernant la PF</a:t>
            </a:r>
          </a:p>
          <a:p>
            <a:pPr marL="342900" indent="-342900" algn="l">
              <a:buFont typeface="Arial" panose="020B0604020202020204" pitchFamily="34" charset="0"/>
              <a:buChar char="•"/>
            </a:pPr>
            <a:r>
              <a:rPr lang="fr-FR" sz="3200" b="1" i="0" dirty="0">
                <a:solidFill>
                  <a:schemeClr val="accent5"/>
                </a:solidFill>
              </a:rPr>
              <a:t>Exposition</a:t>
            </a:r>
            <a:r>
              <a:rPr lang="en-US" sz="3200" b="1" i="0" dirty="0">
                <a:solidFill>
                  <a:schemeClr val="accent5"/>
                </a:solidFill>
              </a:rPr>
              <a:t> aux </a:t>
            </a:r>
            <a:r>
              <a:rPr lang="fr-FR" sz="3200" b="1" i="0" dirty="0">
                <a:solidFill>
                  <a:schemeClr val="accent5"/>
                </a:solidFill>
              </a:rPr>
              <a:t>messages</a:t>
            </a:r>
            <a:r>
              <a:rPr lang="en-US" sz="3200" b="1" i="0" dirty="0">
                <a:solidFill>
                  <a:schemeClr val="accent5"/>
                </a:solidFill>
              </a:rPr>
              <a:t> sur la PF</a:t>
            </a:r>
            <a:endParaRPr lang="fr-FR" sz="3200" b="1" i="0" dirty="0">
              <a:solidFill>
                <a:schemeClr val="accent5"/>
              </a:solidFill>
            </a:endParaRPr>
          </a:p>
          <a:p>
            <a:pPr marL="342900" indent="-342900" algn="l">
              <a:buFont typeface="Arial" panose="020B0604020202020204" pitchFamily="34" charset="0"/>
              <a:buChar char="•"/>
            </a:pPr>
            <a:endParaRPr lang="en-US" sz="3200" i="0" dirty="0"/>
          </a:p>
        </p:txBody>
      </p:sp>
      <p:pic>
        <p:nvPicPr>
          <p:cNvPr id="2" name="Picture 1" descr="A screenshot of a video game&#10;&#10;Description automatically generated with medium confidence">
            <a:extLst>
              <a:ext uri="{FF2B5EF4-FFF2-40B4-BE49-F238E27FC236}">
                <a16:creationId xmlns:a16="http://schemas.microsoft.com/office/drawing/2014/main" id="{0D25140E-30CF-2A43-2025-C9B45EA9B1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2108" y="1220301"/>
            <a:ext cx="2359152" cy="2906011"/>
          </a:xfrm>
          <a:prstGeom prst="rect">
            <a:avLst/>
          </a:prstGeom>
          <a:effectLst>
            <a:outerShdw blurRad="50800" dist="50800" dir="5400000" algn="ctr" rotWithShape="0">
              <a:srgbClr val="000000">
                <a:alpha val="40000"/>
              </a:srgbClr>
            </a:outerShdw>
          </a:effectLst>
        </p:spPr>
      </p:pic>
    </p:spTree>
    <p:extLst>
      <p:ext uri="{BB962C8B-B14F-4D97-AF65-F5344CB8AC3E}">
        <p14:creationId xmlns:p14="http://schemas.microsoft.com/office/powerpoint/2010/main" val="24912213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14081" y="744607"/>
            <a:ext cx="4811486" cy="5482328"/>
          </a:xfrm>
        </p:spPr>
        <p:txBody>
          <a:bodyPr>
            <a:normAutofit fontScale="92500" lnSpcReduction="10000"/>
          </a:bodyPr>
          <a:lstStyle/>
          <a:p>
            <a:pPr marL="342900" indent="-342900" algn="l">
              <a:buFont typeface="Arial" panose="020B0604020202020204" pitchFamily="34" charset="0"/>
              <a:buChar char="•"/>
            </a:pPr>
            <a:r>
              <a:rPr lang="fr-FR" sz="3200" b="1" i="0" dirty="0">
                <a:solidFill>
                  <a:schemeClr val="accent5"/>
                </a:solidFill>
              </a:rPr>
              <a:t>Utilisation de planification familiale (PF)</a:t>
            </a:r>
          </a:p>
          <a:p>
            <a:pPr marL="342900" indent="-342900" algn="l">
              <a:buFont typeface="Arial" panose="020B0604020202020204" pitchFamily="34" charset="0"/>
              <a:buChar char="•"/>
            </a:pPr>
            <a:r>
              <a:rPr lang="fr-FR" sz="3200" i="0" dirty="0"/>
              <a:t>Source des méthodes de PF et la choix informé</a:t>
            </a:r>
          </a:p>
          <a:p>
            <a:pPr marL="342900" indent="-342900" algn="l">
              <a:buFont typeface="Arial" panose="020B0604020202020204" pitchFamily="34" charset="0"/>
              <a:buChar char="•"/>
            </a:pPr>
            <a:r>
              <a:rPr lang="fr-FR" sz="3200" i="0" dirty="0"/>
              <a:t>Besoins non satisfaits et la demande satisfaite en matière de PF</a:t>
            </a:r>
          </a:p>
          <a:p>
            <a:pPr marL="342900" indent="-342900" algn="l">
              <a:buFont typeface="Arial" panose="020B0604020202020204" pitchFamily="34" charset="0"/>
              <a:buChar char="•"/>
            </a:pPr>
            <a:r>
              <a:rPr lang="fr-FR" sz="3200" i="0" dirty="0"/>
              <a:t>Prise de décision concernant la PF</a:t>
            </a:r>
          </a:p>
          <a:p>
            <a:pPr marL="342900" indent="-342900" algn="l">
              <a:buFont typeface="Arial" panose="020B0604020202020204" pitchFamily="34" charset="0"/>
              <a:buChar char="•"/>
            </a:pPr>
            <a:r>
              <a:rPr lang="fr-FR" sz="3200" i="0" dirty="0"/>
              <a:t>Exposition</a:t>
            </a:r>
            <a:r>
              <a:rPr lang="en-US" sz="3200" i="0" dirty="0"/>
              <a:t> aux </a:t>
            </a:r>
            <a:r>
              <a:rPr lang="fr-FR" sz="3200" i="0" dirty="0"/>
              <a:t>messages</a:t>
            </a:r>
            <a:r>
              <a:rPr lang="en-US" sz="3200" i="0" dirty="0"/>
              <a:t> sur la PF</a:t>
            </a:r>
            <a:endParaRPr lang="fr-FR" sz="3200" i="0" dirty="0"/>
          </a:p>
          <a:p>
            <a:pPr marL="342900" indent="-342900" algn="l">
              <a:buFont typeface="Arial" panose="020B0604020202020204" pitchFamily="34" charset="0"/>
              <a:buChar char="•"/>
            </a:pPr>
            <a:endParaRPr lang="en-US" sz="3200" i="0" dirty="0"/>
          </a:p>
        </p:txBody>
      </p:sp>
      <p:sp>
        <p:nvSpPr>
          <p:cNvPr id="9" name="TextBox 8">
            <a:extLst>
              <a:ext uri="{FF2B5EF4-FFF2-40B4-BE49-F238E27FC236}">
                <a16:creationId xmlns:a16="http://schemas.microsoft.com/office/drawing/2014/main" id="{E690F70B-E368-D7F5-795E-B5139345EF71}"/>
              </a:ext>
            </a:extLst>
          </p:cNvPr>
          <p:cNvSpPr txBox="1"/>
          <p:nvPr/>
        </p:nvSpPr>
        <p:spPr>
          <a:xfrm>
            <a:off x="6086477" y="4562475"/>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7 </a:t>
            </a:r>
          </a:p>
          <a:p>
            <a:pPr algn="ctr"/>
            <a:r>
              <a:rPr lang="fr-FR" sz="2000" dirty="0"/>
              <a:t>du Rapport Final</a:t>
            </a:r>
          </a:p>
        </p:txBody>
      </p:sp>
      <p:pic>
        <p:nvPicPr>
          <p:cNvPr id="2" name="Picture 1" descr="A screenshot of a video game&#10;&#10;Description automatically generated with medium confidence">
            <a:extLst>
              <a:ext uri="{FF2B5EF4-FFF2-40B4-BE49-F238E27FC236}">
                <a16:creationId xmlns:a16="http://schemas.microsoft.com/office/drawing/2014/main" id="{6581F063-16EC-664B-DD48-4848280F51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2108" y="1220301"/>
            <a:ext cx="2359152" cy="2906011"/>
          </a:xfrm>
          <a:prstGeom prst="rect">
            <a:avLst/>
          </a:prstGeom>
          <a:effectLst>
            <a:outerShdw blurRad="50800" dist="50800" dir="5400000" algn="ctr" rotWithShape="0">
              <a:srgbClr val="000000">
                <a:alpha val="40000"/>
              </a:srgb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2470882656"/>
              </p:ext>
            </p:extLst>
          </p:nvPr>
        </p:nvGraphicFramePr>
        <p:xfrm>
          <a:off x="628648" y="1507670"/>
          <a:ext cx="7742466" cy="5350329"/>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314322" y="160775"/>
            <a:ext cx="8515352" cy="660988"/>
          </a:xfrm>
        </p:spPr>
        <p:txBody>
          <a:bodyPr>
            <a:noAutofit/>
          </a:bodyPr>
          <a:lstStyle/>
          <a:p>
            <a:r>
              <a:rPr lang="fr-FR" sz="3200" dirty="0"/>
              <a:t>Exposition aux messages sur la PF selon le sexe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84414" y="791619"/>
            <a:ext cx="7886700" cy="660987"/>
          </a:xfrm>
        </p:spPr>
        <p:txBody>
          <a:bodyPr>
            <a:normAutofit/>
          </a:bodyPr>
          <a:lstStyle/>
          <a:p>
            <a:r>
              <a:rPr lang="fr-FR" dirty="0"/>
              <a:t>Pourcentage de femmes </a:t>
            </a:r>
            <a:r>
              <a:rPr lang="fr-FR" noProof="0" dirty="0"/>
              <a:t>et des hommes </a:t>
            </a:r>
            <a:r>
              <a:rPr lang="fr-FR" dirty="0"/>
              <a:t>de 15-49 ans qui ont entendu ou vu des messages spécifiques sur la planification familiale dans les 12 derniers mois</a:t>
            </a:r>
            <a:endParaRPr lang="fr-FR" noProof="0" dirty="0"/>
          </a:p>
        </p:txBody>
      </p:sp>
    </p:spTree>
    <p:extLst>
      <p:ext uri="{BB962C8B-B14F-4D97-AF65-F5344CB8AC3E}">
        <p14:creationId xmlns:p14="http://schemas.microsoft.com/office/powerpoint/2010/main" val="17025578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8"/>
            <a:ext cx="7886700" cy="735446"/>
          </a:xfrm>
        </p:spPr>
        <p:txBody>
          <a:bodyPr>
            <a:noAutofit/>
          </a:bodyPr>
          <a:lstStyle/>
          <a:p>
            <a:pPr algn="l"/>
            <a:r>
              <a:rPr lang="fr-FR" sz="3200" noProof="0" dirty="0"/>
              <a:t>Contact des non utilisatrices de la PF avec des prestataires en PF</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538212" y="1200481"/>
            <a:ext cx="8213902" cy="370567"/>
          </a:xfrm>
        </p:spPr>
        <p:txBody>
          <a:bodyPr>
            <a:normAutofit/>
          </a:bodyPr>
          <a:lstStyle/>
          <a:p>
            <a:pPr algn="l"/>
            <a:r>
              <a:rPr lang="fr-FR" noProof="0" dirty="0"/>
              <a:t>Parmi les femmes de 15-49 ans non utilisatrices de la contraception, pourcentage qui :</a:t>
            </a:r>
          </a:p>
        </p:txBody>
      </p:sp>
      <p:graphicFrame>
        <p:nvGraphicFramePr>
          <p:cNvPr id="5" name="Chart 4">
            <a:extLst>
              <a:ext uri="{FF2B5EF4-FFF2-40B4-BE49-F238E27FC236}">
                <a16:creationId xmlns:a16="http://schemas.microsoft.com/office/drawing/2014/main" id="{6E1B2F8F-2657-BB39-51A6-782380E9BD02}"/>
              </a:ext>
            </a:extLst>
          </p:cNvPr>
          <p:cNvGraphicFramePr/>
          <p:nvPr>
            <p:extLst>
              <p:ext uri="{D42A27DB-BD31-4B8C-83A1-F6EECF244321}">
                <p14:modId xmlns:p14="http://schemas.microsoft.com/office/powerpoint/2010/main" val="919863283"/>
              </p:ext>
            </p:extLst>
          </p:nvPr>
        </p:nvGraphicFramePr>
        <p:xfrm>
          <a:off x="457825" y="1599377"/>
          <a:ext cx="8605786" cy="516164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696120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170211"/>
            <a:ext cx="7886700" cy="700104"/>
          </a:xfrm>
        </p:spPr>
        <p:txBody>
          <a:bodyPr/>
          <a:lstStyle/>
          <a:p>
            <a:r>
              <a:rPr lang="fr-FR" noProof="0" dirty="0"/>
              <a:t>Résultats Clés</a:t>
            </a:r>
          </a:p>
        </p:txBody>
      </p:sp>
      <p:sp>
        <p:nvSpPr>
          <p:cNvPr id="7" name="Content Placeholder 2">
            <a:extLst>
              <a:ext uri="{FF2B5EF4-FFF2-40B4-BE49-F238E27FC236}">
                <a16:creationId xmlns:a16="http://schemas.microsoft.com/office/drawing/2014/main" id="{3A5130E4-CA80-968A-C1A5-882A7FFAF89E}"/>
              </a:ext>
            </a:extLst>
          </p:cNvPr>
          <p:cNvSpPr txBox="1">
            <a:spLocks/>
          </p:cNvSpPr>
          <p:nvPr/>
        </p:nvSpPr>
        <p:spPr>
          <a:xfrm>
            <a:off x="628650" y="870315"/>
            <a:ext cx="8101693" cy="51663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fr-FR" sz="2200" b="1" i="0" u="none" strike="noStrike" kern="1200" cap="none" spc="0" normalizeH="0" baseline="0" noProof="0" dirty="0">
                <a:ln>
                  <a:noFill/>
                </a:ln>
                <a:solidFill>
                  <a:schemeClr val="accent5"/>
                </a:solidFill>
                <a:effectLst/>
                <a:uLnTx/>
                <a:uFillTx/>
                <a:latin typeface="Source Sans Pro" panose="020B0503030403020204" pitchFamily="34" charset="0"/>
                <a:ea typeface="Source Sans Pro" panose="020B0503030403020204" pitchFamily="34" charset="0"/>
                <a:cs typeface="+mn-cs"/>
              </a:rPr>
              <a:t>32 % </a:t>
            </a:r>
            <a:r>
              <a:rPr kumimoji="0" lang="fr-FR" sz="2200" b="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n-cs"/>
              </a:rPr>
              <a:t>de femmes en union et</a:t>
            </a:r>
            <a:r>
              <a:rPr kumimoji="0" lang="fr-FR" sz="2200" b="1"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n-cs"/>
              </a:rPr>
              <a:t> </a:t>
            </a:r>
            <a:r>
              <a:rPr kumimoji="0" lang="fr-FR" sz="2200" b="1" i="0" u="none" strike="noStrike" kern="1200" cap="none" spc="0" normalizeH="0" baseline="0" noProof="0" dirty="0">
                <a:ln>
                  <a:noFill/>
                </a:ln>
                <a:solidFill>
                  <a:schemeClr val="accent5"/>
                </a:solidFill>
                <a:effectLst/>
                <a:uLnTx/>
                <a:uFillTx/>
                <a:latin typeface="Source Sans Pro" panose="020B0503030403020204" pitchFamily="34" charset="0"/>
                <a:ea typeface="Source Sans Pro" panose="020B0503030403020204" pitchFamily="34" charset="0"/>
                <a:cs typeface="+mn-cs"/>
              </a:rPr>
              <a:t>59 %</a:t>
            </a:r>
            <a:r>
              <a:rPr kumimoji="0" lang="fr-FR" sz="2200" b="0" i="0" u="none" strike="noStrike" kern="1200" cap="none" spc="0" normalizeH="0" baseline="0" noProof="0" dirty="0">
                <a:ln>
                  <a:noFill/>
                </a:ln>
                <a:solidFill>
                  <a:schemeClr val="accent5"/>
                </a:solidFill>
                <a:effectLst/>
                <a:uLnTx/>
                <a:uFillTx/>
                <a:latin typeface="Source Sans Pro" panose="020B0503030403020204" pitchFamily="34" charset="0"/>
                <a:ea typeface="Source Sans Pro" panose="020B0503030403020204" pitchFamily="34" charset="0"/>
                <a:cs typeface="+mn-cs"/>
              </a:rPr>
              <a:t> </a:t>
            </a:r>
            <a:r>
              <a:rPr kumimoji="0" lang="fr-FR" sz="2200" b="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n-cs"/>
              </a:rPr>
              <a:t>de femmes non en union sexuellement actives de 15-49 ans utilisent </a:t>
            </a:r>
            <a:r>
              <a:rPr kumimoji="0" lang="fr-FR" sz="2200" b="1" i="0" u="none" strike="noStrike" kern="1200" cap="none" spc="0" normalizeH="0" baseline="0" noProof="0" dirty="0">
                <a:ln>
                  <a:noFill/>
                </a:ln>
                <a:solidFill>
                  <a:schemeClr val="accent5"/>
                </a:solidFill>
                <a:effectLst/>
                <a:uLnTx/>
                <a:uFillTx/>
                <a:latin typeface="Source Sans Pro" panose="020B0503030403020204" pitchFamily="34" charset="0"/>
                <a:ea typeface="Source Sans Pro" panose="020B0503030403020204" pitchFamily="34" charset="0"/>
                <a:cs typeface="+mn-cs"/>
              </a:rPr>
              <a:t>des méthodes modernes de planification familiale</a:t>
            </a:r>
            <a:r>
              <a:rPr kumimoji="0" lang="fr-FR" sz="2200" b="0" i="0" u="none" strike="noStrike" kern="1200" cap="none" spc="0" normalizeH="0" baseline="0" noProof="0" dirty="0">
                <a:ln>
                  <a:noFill/>
                </a:ln>
                <a:solidFill>
                  <a:schemeClr val="accent5"/>
                </a:solidFill>
                <a:effectLst/>
                <a:uLnTx/>
                <a:uFillTx/>
                <a:latin typeface="Source Sans Pro" panose="020B0503030403020204" pitchFamily="34" charset="0"/>
                <a:ea typeface="Source Sans Pro" panose="020B0503030403020204" pitchFamily="34" charset="0"/>
                <a:cs typeface="+mn-cs"/>
              </a:rPr>
              <a:t>.</a:t>
            </a:r>
          </a:p>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fr-FR" sz="2200" b="1" i="0" u="none" strike="noStrike" kern="1200" cap="none" spc="0" normalizeH="0" baseline="0" noProof="0" dirty="0">
                <a:ln>
                  <a:noFill/>
                </a:ln>
                <a:solidFill>
                  <a:schemeClr val="accent5"/>
                </a:solidFill>
                <a:effectLst/>
                <a:uLnTx/>
                <a:uFillTx/>
                <a:latin typeface="Source Sans Pro" panose="020B0503030403020204" pitchFamily="34" charset="0"/>
                <a:ea typeface="Source Sans Pro" panose="020B0503030403020204" pitchFamily="34" charset="0"/>
                <a:cs typeface="+mn-cs"/>
              </a:rPr>
              <a:t>1 % </a:t>
            </a:r>
            <a:r>
              <a:rPr kumimoji="0" lang="fr-FR" sz="2200" b="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n-cs"/>
              </a:rPr>
              <a:t>de femmes de 15-49 ans ont utilisé </a:t>
            </a:r>
            <a:r>
              <a:rPr kumimoji="0" lang="fr-FR" sz="2200" b="1" i="0" u="none" strike="noStrike" kern="1200" cap="none" spc="0" normalizeH="0" baseline="0" noProof="0" dirty="0">
                <a:ln>
                  <a:noFill/>
                </a:ln>
                <a:solidFill>
                  <a:schemeClr val="accent5"/>
                </a:solidFill>
                <a:effectLst/>
                <a:uLnTx/>
                <a:uFillTx/>
                <a:latin typeface="Source Sans Pro" panose="020B0503030403020204" pitchFamily="34" charset="0"/>
                <a:ea typeface="Source Sans Pro" panose="020B0503030403020204" pitchFamily="34" charset="0"/>
                <a:cs typeface="+mn-cs"/>
              </a:rPr>
              <a:t>la contraception d’urgence</a:t>
            </a:r>
            <a:r>
              <a:rPr kumimoji="0" lang="fr-FR" sz="2200" b="1"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n-cs"/>
              </a:rPr>
              <a:t> </a:t>
            </a:r>
            <a:r>
              <a:rPr kumimoji="0" lang="fr-FR" sz="2200" b="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n-cs"/>
              </a:rPr>
              <a:t>au cours des 12 derniers mois.</a:t>
            </a:r>
          </a:p>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fr-FR" sz="2200" b="1" i="0" u="none" strike="noStrike" kern="1200" cap="none" spc="0" normalizeH="0" baseline="0" noProof="0" dirty="0">
                <a:ln>
                  <a:noFill/>
                </a:ln>
                <a:solidFill>
                  <a:schemeClr val="accent5"/>
                </a:solidFill>
                <a:effectLst/>
                <a:uLnTx/>
                <a:uFillTx/>
                <a:latin typeface="Source Sans Pro" panose="020B0503030403020204" pitchFamily="34" charset="0"/>
                <a:ea typeface="Source Sans Pro" panose="020B0503030403020204" pitchFamily="34" charset="0"/>
                <a:cs typeface="+mn-cs"/>
              </a:rPr>
              <a:t>98 % </a:t>
            </a:r>
            <a:r>
              <a:rPr kumimoji="0" lang="fr-FR" sz="2200" b="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n-cs"/>
              </a:rPr>
              <a:t>des utilisatrices des implants, </a:t>
            </a:r>
            <a:r>
              <a:rPr kumimoji="0" lang="fr-FR" sz="2200" b="1" i="0" u="none" strike="noStrike" kern="1200" cap="none" spc="0" normalizeH="0" baseline="0" noProof="0" dirty="0">
                <a:ln>
                  <a:noFill/>
                </a:ln>
                <a:solidFill>
                  <a:schemeClr val="accent5"/>
                </a:solidFill>
                <a:effectLst/>
                <a:uLnTx/>
                <a:uFillTx/>
                <a:latin typeface="Source Sans Pro" panose="020B0503030403020204" pitchFamily="34" charset="0"/>
                <a:ea typeface="Source Sans Pro" panose="020B0503030403020204" pitchFamily="34" charset="0"/>
                <a:cs typeface="+mn-cs"/>
              </a:rPr>
              <a:t>98 %</a:t>
            </a:r>
            <a:r>
              <a:rPr kumimoji="0" lang="fr-FR" sz="2200" b="1"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n-cs"/>
              </a:rPr>
              <a:t> </a:t>
            </a:r>
            <a:r>
              <a:rPr kumimoji="0" lang="fr-FR" sz="2200" b="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n-cs"/>
              </a:rPr>
              <a:t>des utilisatrices des injectables et </a:t>
            </a:r>
            <a:r>
              <a:rPr lang="fr-FR" sz="2200" b="1" i="0" dirty="0">
                <a:solidFill>
                  <a:schemeClr val="accent5"/>
                </a:solidFill>
              </a:rPr>
              <a:t>83</a:t>
            </a:r>
            <a:r>
              <a:rPr kumimoji="0" lang="fr-FR" sz="2200" b="1" i="0" u="none" strike="noStrike" kern="1200" cap="none" spc="0" normalizeH="0" baseline="0" noProof="0" dirty="0">
                <a:ln>
                  <a:noFill/>
                </a:ln>
                <a:solidFill>
                  <a:schemeClr val="accent5"/>
                </a:solidFill>
                <a:effectLst/>
                <a:uLnTx/>
                <a:uFillTx/>
                <a:latin typeface="Source Sans Pro" panose="020B0503030403020204" pitchFamily="34" charset="0"/>
                <a:ea typeface="Source Sans Pro" panose="020B0503030403020204" pitchFamily="34" charset="0"/>
                <a:cs typeface="+mn-cs"/>
              </a:rPr>
              <a:t> %</a:t>
            </a:r>
            <a:r>
              <a:rPr kumimoji="0" lang="fr-FR" sz="2200" b="1"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n-cs"/>
              </a:rPr>
              <a:t> </a:t>
            </a:r>
            <a:r>
              <a:rPr kumimoji="0" lang="fr-FR" sz="2200" b="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n-cs"/>
              </a:rPr>
              <a:t>des utilisatrices de la pilule s’approvisionnent leurs méthodes auprès du </a:t>
            </a:r>
            <a:r>
              <a:rPr kumimoji="0" lang="fr-FR" sz="2200" b="1" i="0" u="none" strike="noStrike" kern="1200" cap="none" spc="0" normalizeH="0" baseline="0" noProof="0" dirty="0">
                <a:ln>
                  <a:noFill/>
                </a:ln>
                <a:solidFill>
                  <a:schemeClr val="accent5"/>
                </a:solidFill>
                <a:effectLst/>
                <a:uLnTx/>
                <a:uFillTx/>
                <a:latin typeface="Source Sans Pro" panose="020B0503030403020204" pitchFamily="34" charset="0"/>
                <a:ea typeface="Source Sans Pro" panose="020B0503030403020204" pitchFamily="34" charset="0"/>
                <a:cs typeface="+mn-cs"/>
              </a:rPr>
              <a:t>secteur public</a:t>
            </a:r>
            <a:r>
              <a:rPr kumimoji="0" lang="fr-FR" sz="2200" b="0" i="0" u="none" strike="noStrike" kern="1200" cap="none" spc="0" normalizeH="0" baseline="0" noProof="0" dirty="0">
                <a:ln>
                  <a:noFill/>
                </a:ln>
                <a:solidFill>
                  <a:schemeClr val="accent5"/>
                </a:solidFill>
                <a:effectLst/>
                <a:uLnTx/>
                <a:uFillTx/>
                <a:latin typeface="Source Sans Pro" panose="020B0503030403020204" pitchFamily="34" charset="0"/>
                <a:ea typeface="Source Sans Pro" panose="020B0503030403020204" pitchFamily="34" charset="0"/>
                <a:cs typeface="+mn-cs"/>
              </a:rPr>
              <a:t>.</a:t>
            </a:r>
          </a:p>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fr-FR" sz="2200" b="1" i="0" u="none" strike="noStrike" kern="1200" cap="none" spc="0" normalizeH="0" baseline="0" noProof="0" dirty="0">
                <a:ln>
                  <a:noFill/>
                </a:ln>
                <a:solidFill>
                  <a:schemeClr val="accent5"/>
                </a:solidFill>
                <a:effectLst/>
                <a:uLnTx/>
                <a:uFillTx/>
                <a:latin typeface="Source Sans Pro" panose="020B0503030403020204" pitchFamily="34" charset="0"/>
                <a:ea typeface="Source Sans Pro" panose="020B0503030403020204" pitchFamily="34" charset="0"/>
                <a:cs typeface="+mn-cs"/>
              </a:rPr>
              <a:t>64 % </a:t>
            </a:r>
            <a:r>
              <a:rPr kumimoji="0" lang="fr-FR" sz="2200" b="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n-cs"/>
              </a:rPr>
              <a:t>de la demande en PF parmi les femmes en union est </a:t>
            </a:r>
            <a:r>
              <a:rPr kumimoji="0" lang="fr-FR" sz="2200" b="1" i="0" u="none" strike="noStrike" kern="1200" cap="none" spc="0" normalizeH="0" baseline="0" noProof="0" dirty="0">
                <a:ln>
                  <a:noFill/>
                </a:ln>
                <a:solidFill>
                  <a:schemeClr val="accent5"/>
                </a:solidFill>
                <a:effectLst/>
                <a:uLnTx/>
                <a:uFillTx/>
                <a:latin typeface="Source Sans Pro" panose="020B0503030403020204" pitchFamily="34" charset="0"/>
                <a:ea typeface="Source Sans Pro" panose="020B0503030403020204" pitchFamily="34" charset="0"/>
                <a:cs typeface="+mn-cs"/>
              </a:rPr>
              <a:t>satisfaite par des méthodes modernes</a:t>
            </a:r>
            <a:r>
              <a:rPr kumimoji="0" lang="fr-FR" sz="2200" b="0" i="0" u="none" strike="noStrike" kern="1200" cap="none" spc="0" normalizeH="0" baseline="0" noProof="0" dirty="0">
                <a:ln>
                  <a:noFill/>
                </a:ln>
                <a:solidFill>
                  <a:schemeClr val="accent5"/>
                </a:solidFill>
                <a:effectLst/>
                <a:uLnTx/>
                <a:uFillTx/>
                <a:latin typeface="Source Sans Pro" panose="020B0503030403020204" pitchFamily="34" charset="0"/>
                <a:ea typeface="Source Sans Pro" panose="020B0503030403020204" pitchFamily="34" charset="0"/>
                <a:cs typeface="+mn-cs"/>
              </a:rPr>
              <a:t>, </a:t>
            </a:r>
            <a:r>
              <a:rPr kumimoji="0" lang="fr-FR" sz="2200" b="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n-cs"/>
              </a:rPr>
              <a:t>comparé à </a:t>
            </a:r>
            <a:r>
              <a:rPr lang="fr-FR" sz="2200" b="1" i="0" dirty="0">
                <a:solidFill>
                  <a:schemeClr val="accent5"/>
                </a:solidFill>
              </a:rPr>
              <a:t>63</a:t>
            </a:r>
            <a:r>
              <a:rPr kumimoji="0" lang="fr-FR" sz="2200" b="1" i="0" u="none" strike="noStrike" kern="1200" cap="none" spc="0" normalizeH="0" baseline="0" noProof="0" dirty="0">
                <a:ln>
                  <a:noFill/>
                </a:ln>
                <a:solidFill>
                  <a:schemeClr val="accent5"/>
                </a:solidFill>
                <a:effectLst/>
                <a:uLnTx/>
                <a:uFillTx/>
                <a:latin typeface="Source Sans Pro" panose="020B0503030403020204" pitchFamily="34" charset="0"/>
                <a:ea typeface="Source Sans Pro" panose="020B0503030403020204" pitchFamily="34" charset="0"/>
                <a:cs typeface="+mn-cs"/>
              </a:rPr>
              <a:t> % </a:t>
            </a:r>
            <a:r>
              <a:rPr kumimoji="0" lang="fr-FR" sz="2200" b="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n-cs"/>
              </a:rPr>
              <a:t>parmi les femmes non en union sexuellement actives.</a:t>
            </a:r>
          </a:p>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fr-FR" sz="2200" b="1" i="0" u="none" strike="noStrike" kern="1200" cap="none" spc="0" normalizeH="0" baseline="0" noProof="0" dirty="0">
                <a:ln>
                  <a:noFill/>
                </a:ln>
                <a:solidFill>
                  <a:schemeClr val="accent5"/>
                </a:solidFill>
                <a:effectLst/>
                <a:uLnTx/>
                <a:uFillTx/>
                <a:latin typeface="Source Sans Pro" panose="020B0503030403020204" pitchFamily="34" charset="0"/>
                <a:ea typeface="Source Sans Pro" panose="020B0503030403020204" pitchFamily="34" charset="0"/>
                <a:cs typeface="+mn-cs"/>
              </a:rPr>
              <a:t>56 % </a:t>
            </a:r>
            <a:r>
              <a:rPr kumimoji="0" lang="fr-FR" sz="2200" b="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n-cs"/>
              </a:rPr>
              <a:t>de 15-49 ans</a:t>
            </a:r>
            <a:r>
              <a:rPr kumimoji="0" lang="fr-FR" sz="2200" b="0" i="0" u="none" strike="noStrike" kern="1200" cap="none" spc="0" normalizeH="0" baseline="0" noProof="0" dirty="0">
                <a:ln>
                  <a:noFill/>
                </a:ln>
                <a:solidFill>
                  <a:schemeClr val="accent5"/>
                </a:solidFill>
                <a:effectLst/>
                <a:uLnTx/>
                <a:uFillTx/>
                <a:latin typeface="Source Sans Pro" panose="020B0503030403020204" pitchFamily="34" charset="0"/>
                <a:ea typeface="Source Sans Pro" panose="020B0503030403020204" pitchFamily="34" charset="0"/>
                <a:cs typeface="+mn-cs"/>
              </a:rPr>
              <a:t> </a:t>
            </a:r>
            <a:r>
              <a:rPr kumimoji="0" lang="fr-FR" sz="2200" b="1" i="0" u="none" strike="noStrike" kern="1200" cap="none" spc="0" normalizeH="0" baseline="0" noProof="0" dirty="0">
                <a:ln>
                  <a:noFill/>
                </a:ln>
                <a:solidFill>
                  <a:schemeClr val="accent5"/>
                </a:solidFill>
                <a:effectLst/>
                <a:uLnTx/>
                <a:uFillTx/>
                <a:latin typeface="Source Sans Pro" panose="020B0503030403020204" pitchFamily="34" charset="0"/>
                <a:ea typeface="Source Sans Pro" panose="020B0503030403020204" pitchFamily="34" charset="0"/>
                <a:cs typeface="+mn-cs"/>
              </a:rPr>
              <a:t>participent à la prise de décisions concernant la PF.</a:t>
            </a:r>
            <a:endParaRPr kumimoji="0" lang="fr-FR" sz="2200" b="0" i="0" u="none" strike="noStrike" kern="1200" cap="none" spc="0" normalizeH="0" baseline="0" noProof="0" dirty="0">
              <a:ln>
                <a:noFill/>
              </a:ln>
              <a:solidFill>
                <a:schemeClr val="accent5"/>
              </a:solidFill>
              <a:effectLst/>
              <a:uLnTx/>
              <a:uFillTx/>
              <a:latin typeface="Source Sans Pro" panose="020B0503030403020204" pitchFamily="34" charset="0"/>
              <a:ea typeface="Source Sans Pro" panose="020B0503030403020204" pitchFamily="34" charset="0"/>
              <a:cs typeface="+mn-cs"/>
            </a:endParaRPr>
          </a:p>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endParaRPr kumimoji="0" lang="fr-FR" sz="2200" b="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660987"/>
          </a:xfrm>
        </p:spPr>
        <p:txBody>
          <a:bodyPr>
            <a:noAutofit/>
          </a:bodyPr>
          <a:lstStyle/>
          <a:p>
            <a:r>
              <a:rPr lang="fr-FR" noProof="0" dirty="0"/>
              <a:t>Utilisation de la Planification Familiale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88571"/>
            <a:ext cx="7886700" cy="419100"/>
          </a:xfrm>
        </p:spPr>
        <p:txBody>
          <a:bodyPr/>
          <a:lstStyle/>
          <a:p>
            <a:r>
              <a:rPr lang="fr-FR" noProof="0" dirty="0"/>
              <a:t>Pourcentage de femmes de 15-49 ans :</a:t>
            </a:r>
          </a:p>
        </p:txBody>
      </p:sp>
      <p:sp>
        <p:nvSpPr>
          <p:cNvPr id="18" name="TextBox 17">
            <a:extLst>
              <a:ext uri="{FF2B5EF4-FFF2-40B4-BE49-F238E27FC236}">
                <a16:creationId xmlns:a16="http://schemas.microsoft.com/office/drawing/2014/main" id="{99526F6C-A786-EA2E-2A7F-9659F3E1D5E7}"/>
              </a:ext>
            </a:extLst>
          </p:cNvPr>
          <p:cNvSpPr txBox="1"/>
          <p:nvPr/>
        </p:nvSpPr>
        <p:spPr>
          <a:xfrm>
            <a:off x="3113314" y="6016760"/>
            <a:ext cx="478971" cy="413656"/>
          </a:xfrm>
          <a:prstGeom prst="rect">
            <a:avLst/>
          </a:prstGeom>
        </p:spPr>
        <p:txBody>
          <a:bodyPr vert="horz" wrap="square" lIns="91440" tIns="45720" rIns="91440" bIns="45720" rtlCol="0" anchor="ctr">
            <a:normAutofit/>
          </a:bodyPr>
          <a:lstStyle/>
          <a:p>
            <a:pPr algn="l"/>
            <a:r>
              <a:rPr lang="en-US" sz="1800" b="1" dirty="0">
                <a:latin typeface="Source Sans Pro" panose="020B0503030403020204" pitchFamily="34" charset="0"/>
                <a:ea typeface="Source Sans Pro" panose="020B0503030403020204" pitchFamily="34" charset="0"/>
              </a:rPr>
              <a:t>&lt;1</a:t>
            </a:r>
          </a:p>
        </p:txBody>
      </p:sp>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851862255"/>
              </p:ext>
            </p:extLst>
          </p:nvPr>
        </p:nvGraphicFramePr>
        <p:xfrm>
          <a:off x="628648" y="1514156"/>
          <a:ext cx="7742466" cy="516164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87431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143786"/>
            <a:ext cx="7886700" cy="930275"/>
          </a:xfrm>
        </p:spPr>
        <p:txBody>
          <a:bodyPr>
            <a:noAutofit/>
          </a:bodyPr>
          <a:lstStyle/>
          <a:p>
            <a:pPr algn="l"/>
            <a:r>
              <a:rPr lang="fr-FR" dirty="0"/>
              <a:t>Utilisation de DMPA-SC/ </a:t>
            </a:r>
            <a:r>
              <a:rPr lang="fr-FR" dirty="0" err="1"/>
              <a:t>Sayana</a:t>
            </a:r>
            <a:r>
              <a:rPr lang="fr-FR" dirty="0"/>
              <a:t> </a:t>
            </a:r>
            <a:r>
              <a:rPr lang="fr-FR" dirty="0" err="1"/>
              <a:t>Press</a:t>
            </a:r>
            <a:endParaRPr lang="fr-FR" dirty="0"/>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2693195" y="6167367"/>
            <a:ext cx="6401944" cy="701812"/>
          </a:xfrm>
        </p:spPr>
        <p:txBody>
          <a:bodyPr>
            <a:normAutofit/>
          </a:bodyPr>
          <a:lstStyle/>
          <a:p>
            <a:r>
              <a:rPr lang="en-US" sz="1800" i="0" dirty="0">
                <a:effectLst/>
              </a:rPr>
              <a:t>Parmi les </a:t>
            </a:r>
            <a:r>
              <a:rPr lang="en-US" sz="1800" i="0" dirty="0" err="1">
                <a:effectLst/>
              </a:rPr>
              <a:t>utilisatrices</a:t>
            </a:r>
            <a:r>
              <a:rPr lang="en-US" sz="1800" i="0" dirty="0">
                <a:effectLst/>
              </a:rPr>
              <a:t> de DMPA-S</a:t>
            </a:r>
            <a:r>
              <a:rPr lang="fr-FR" sz="1800" i="0" noProof="0" dirty="0">
                <a:effectLst/>
              </a:rPr>
              <a:t>C/ </a:t>
            </a:r>
            <a:r>
              <a:rPr lang="fr-FR" sz="1800" i="0" noProof="0" dirty="0" err="1">
                <a:effectLst/>
              </a:rPr>
              <a:t>Sayana</a:t>
            </a:r>
            <a:r>
              <a:rPr lang="fr-FR" sz="1800" i="0" noProof="0" dirty="0">
                <a:effectLst/>
              </a:rPr>
              <a:t> </a:t>
            </a:r>
            <a:r>
              <a:rPr lang="fr-FR" sz="1800" i="0" noProof="0" dirty="0" err="1">
                <a:effectLst/>
              </a:rPr>
              <a:t>Press</a:t>
            </a:r>
            <a:r>
              <a:rPr lang="fr-FR" sz="1800" i="0" noProof="0" dirty="0">
                <a:effectLst/>
              </a:rPr>
              <a:t>, 3</a:t>
            </a:r>
            <a:r>
              <a:rPr lang="fr-FR" i="0" dirty="0"/>
              <a:t> </a:t>
            </a:r>
            <a:r>
              <a:rPr lang="fr-FR" sz="1800" i="0" noProof="0" dirty="0">
                <a:effectLst/>
              </a:rPr>
              <a:t>% se sont auto-administrées.</a:t>
            </a:r>
          </a:p>
        </p:txBody>
      </p:sp>
      <p:pic>
        <p:nvPicPr>
          <p:cNvPr id="14" name="Picture 13">
            <a:extLst>
              <a:ext uri="{FF2B5EF4-FFF2-40B4-BE49-F238E27FC236}">
                <a16:creationId xmlns:a16="http://schemas.microsoft.com/office/drawing/2014/main" id="{8205031A-0169-9195-1F2E-D7783DEFB086}"/>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4027868" y="1466451"/>
            <a:ext cx="1188462" cy="2329543"/>
          </a:xfrm>
          <a:prstGeom prst="rect">
            <a:avLst/>
          </a:prstGeom>
        </p:spPr>
      </p:pic>
      <p:pic>
        <p:nvPicPr>
          <p:cNvPr id="15" name="Picture 14">
            <a:extLst>
              <a:ext uri="{FF2B5EF4-FFF2-40B4-BE49-F238E27FC236}">
                <a16:creationId xmlns:a16="http://schemas.microsoft.com/office/drawing/2014/main" id="{94E7711E-3F95-D644-1C34-936BD078DDA4}"/>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5237659" y="1466451"/>
            <a:ext cx="1188462" cy="2329543"/>
          </a:xfrm>
          <a:prstGeom prst="rect">
            <a:avLst/>
          </a:prstGeom>
        </p:spPr>
      </p:pic>
      <p:sp>
        <p:nvSpPr>
          <p:cNvPr id="28" name="TextBox 27">
            <a:extLst>
              <a:ext uri="{FF2B5EF4-FFF2-40B4-BE49-F238E27FC236}">
                <a16:creationId xmlns:a16="http://schemas.microsoft.com/office/drawing/2014/main" id="{991AF816-4FB0-23CF-F756-70991345D24B}"/>
              </a:ext>
            </a:extLst>
          </p:cNvPr>
          <p:cNvSpPr txBox="1"/>
          <p:nvPr/>
        </p:nvSpPr>
        <p:spPr>
          <a:xfrm>
            <a:off x="628648" y="1703379"/>
            <a:ext cx="2064547" cy="4411207"/>
          </a:xfrm>
          <a:prstGeom prst="rect">
            <a:avLst/>
          </a:prstGeom>
          <a:solidFill>
            <a:srgbClr val="2B913D"/>
          </a:solidFill>
        </p:spPr>
        <p:txBody>
          <a:bodyPr vert="horz" wrap="square" lIns="91440" tIns="45720" rIns="91440" bIns="45720" rtlCol="0" anchor="ctr">
            <a:normAutofit/>
          </a:bodyPr>
          <a:lstStyle/>
          <a:p>
            <a:pPr algn="ctr"/>
            <a:r>
              <a:rPr lang="fr-FR" sz="2400" dirty="0">
                <a:solidFill>
                  <a:schemeClr val="bg1"/>
                </a:solidFill>
                <a:latin typeface="Source Sans Pro SemiBold" panose="020B0603030403020204" pitchFamily="34" charset="0"/>
                <a:ea typeface="Source Sans Pro SemiBold" panose="020B0603030403020204" pitchFamily="34" charset="0"/>
              </a:rPr>
              <a:t>43 % d'utilisatrices actuelles d'injectables utilisent </a:t>
            </a:r>
          </a:p>
          <a:p>
            <a:pPr algn="ctr"/>
            <a:r>
              <a:rPr lang="fr-FR" sz="2400" dirty="0">
                <a:solidFill>
                  <a:schemeClr val="bg1"/>
                </a:solidFill>
                <a:latin typeface="Source Sans Pro SemiBold" panose="020B0603030403020204" pitchFamily="34" charset="0"/>
                <a:ea typeface="Source Sans Pro SemiBold" panose="020B0603030403020204" pitchFamily="34" charset="0"/>
              </a:rPr>
              <a:t>DMPA-SC/ </a:t>
            </a:r>
            <a:r>
              <a:rPr lang="fr-FR" sz="2400" dirty="0" err="1">
                <a:solidFill>
                  <a:schemeClr val="bg1"/>
                </a:solidFill>
                <a:latin typeface="Source Sans Pro SemiBold" panose="020B0603030403020204" pitchFamily="34" charset="0"/>
                <a:ea typeface="Source Sans Pro SemiBold" panose="020B0603030403020204" pitchFamily="34" charset="0"/>
              </a:rPr>
              <a:t>Sayana</a:t>
            </a:r>
            <a:r>
              <a:rPr lang="fr-FR" sz="2400" dirty="0">
                <a:solidFill>
                  <a:schemeClr val="bg1"/>
                </a:solidFill>
                <a:latin typeface="Source Sans Pro SemiBold" panose="020B0603030403020204" pitchFamily="34" charset="0"/>
                <a:ea typeface="Source Sans Pro SemiBold" panose="020B0603030403020204" pitchFamily="34" charset="0"/>
              </a:rPr>
              <a:t> </a:t>
            </a:r>
            <a:r>
              <a:rPr lang="fr-FR" sz="2400" dirty="0" err="1">
                <a:solidFill>
                  <a:schemeClr val="bg1"/>
                </a:solidFill>
                <a:latin typeface="Source Sans Pro SemiBold" panose="020B0603030403020204" pitchFamily="34" charset="0"/>
                <a:ea typeface="Source Sans Pro SemiBold" panose="020B0603030403020204" pitchFamily="34" charset="0"/>
              </a:rPr>
              <a:t>Press</a:t>
            </a:r>
            <a:r>
              <a:rPr lang="fr-FR" sz="2400" dirty="0">
                <a:solidFill>
                  <a:schemeClr val="bg1"/>
                </a:solidFill>
                <a:latin typeface="Source Sans Pro SemiBold" panose="020B0603030403020204" pitchFamily="34" charset="0"/>
                <a:ea typeface="Source Sans Pro SemiBold" panose="020B0603030403020204" pitchFamily="34" charset="0"/>
              </a:rPr>
              <a:t>.</a:t>
            </a:r>
          </a:p>
        </p:txBody>
      </p:sp>
      <p:pic>
        <p:nvPicPr>
          <p:cNvPr id="32" name="Picture 31">
            <a:extLst>
              <a:ext uri="{FF2B5EF4-FFF2-40B4-BE49-F238E27FC236}">
                <a16:creationId xmlns:a16="http://schemas.microsoft.com/office/drawing/2014/main" id="{324D4BD2-0F17-DFEB-7228-2B076E910BFA}"/>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2818077" y="1466451"/>
            <a:ext cx="1188462" cy="2329543"/>
          </a:xfrm>
          <a:prstGeom prst="rect">
            <a:avLst/>
          </a:prstGeom>
        </p:spPr>
      </p:pic>
      <p:sp>
        <p:nvSpPr>
          <p:cNvPr id="2" name="Content Placeholder 2">
            <a:extLst>
              <a:ext uri="{FF2B5EF4-FFF2-40B4-BE49-F238E27FC236}">
                <a16:creationId xmlns:a16="http://schemas.microsoft.com/office/drawing/2014/main" id="{63CF3936-8D10-D7E7-E62C-615D538DB516}"/>
              </a:ext>
            </a:extLst>
          </p:cNvPr>
          <p:cNvSpPr txBox="1">
            <a:spLocks/>
          </p:cNvSpPr>
          <p:nvPr/>
        </p:nvSpPr>
        <p:spPr>
          <a:xfrm>
            <a:off x="628648" y="1015925"/>
            <a:ext cx="7886700" cy="70181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a:t>Parmi les femmes de 15-49 ans qui utilisent d’injectables, pourcent qui utilisent DPMA-SC/ Sayana Press</a:t>
            </a:r>
          </a:p>
        </p:txBody>
      </p:sp>
      <p:pic>
        <p:nvPicPr>
          <p:cNvPr id="4" name="Picture 3">
            <a:extLst>
              <a:ext uri="{FF2B5EF4-FFF2-40B4-BE49-F238E27FC236}">
                <a16:creationId xmlns:a16="http://schemas.microsoft.com/office/drawing/2014/main" id="{FB93C0B1-B604-AF47-B847-E39DF3D60999}"/>
              </a:ext>
            </a:extLst>
          </p:cNvPr>
          <p:cNvPicPr>
            <a:picLocks noChangeAspect="1"/>
          </p:cNvPicPr>
          <p:nvPr/>
        </p:nvPicPr>
        <p:blipFill>
          <a:blip r:embed="rId4">
            <a:extLst>
              <a:ext uri="{28A0092B-C50C-407E-A947-70E740481C1C}">
                <a14:useLocalDpi xmlns:a14="http://schemas.microsoft.com/office/drawing/2010/main" val="0"/>
              </a:ext>
            </a:extLst>
          </a:blip>
          <a:srcRect l="24492" r="24492"/>
          <a:stretch/>
        </p:blipFill>
        <p:spPr>
          <a:xfrm>
            <a:off x="7677334" y="1489773"/>
            <a:ext cx="1078592" cy="2114183"/>
          </a:xfrm>
          <a:prstGeom prst="rect">
            <a:avLst/>
          </a:prstGeom>
        </p:spPr>
      </p:pic>
      <p:pic>
        <p:nvPicPr>
          <p:cNvPr id="6" name="Picture 5">
            <a:extLst>
              <a:ext uri="{FF2B5EF4-FFF2-40B4-BE49-F238E27FC236}">
                <a16:creationId xmlns:a16="http://schemas.microsoft.com/office/drawing/2014/main" id="{CCAC62EE-8BA7-2CEE-F2E0-5C7A19690CA3}"/>
              </a:ext>
            </a:extLst>
          </p:cNvPr>
          <p:cNvPicPr>
            <a:picLocks noChangeAspect="1"/>
          </p:cNvPicPr>
          <p:nvPr/>
        </p:nvPicPr>
        <p:blipFill>
          <a:blip r:embed="rId4">
            <a:extLst>
              <a:ext uri="{28A0092B-C50C-407E-A947-70E740481C1C}">
                <a14:useLocalDpi xmlns:a14="http://schemas.microsoft.com/office/drawing/2010/main" val="0"/>
              </a:ext>
            </a:extLst>
          </a:blip>
          <a:srcRect l="24492" r="24492"/>
          <a:stretch/>
        </p:blipFill>
        <p:spPr>
          <a:xfrm>
            <a:off x="7677334" y="3727892"/>
            <a:ext cx="1078592" cy="2114183"/>
          </a:xfrm>
          <a:prstGeom prst="rect">
            <a:avLst/>
          </a:prstGeom>
        </p:spPr>
      </p:pic>
      <p:pic>
        <p:nvPicPr>
          <p:cNvPr id="7" name="Picture 6">
            <a:extLst>
              <a:ext uri="{FF2B5EF4-FFF2-40B4-BE49-F238E27FC236}">
                <a16:creationId xmlns:a16="http://schemas.microsoft.com/office/drawing/2014/main" id="{A3A53170-5D89-F114-F543-878BB1160E61}"/>
              </a:ext>
            </a:extLst>
          </p:cNvPr>
          <p:cNvPicPr>
            <a:picLocks noChangeAspect="1"/>
          </p:cNvPicPr>
          <p:nvPr/>
        </p:nvPicPr>
        <p:blipFill>
          <a:blip r:embed="rId4">
            <a:extLst>
              <a:ext uri="{28A0092B-C50C-407E-A947-70E740481C1C}">
                <a14:useLocalDpi xmlns:a14="http://schemas.microsoft.com/office/drawing/2010/main" val="0"/>
              </a:ext>
            </a:extLst>
          </a:blip>
          <a:srcRect l="24492" r="24492"/>
          <a:stretch/>
        </p:blipFill>
        <p:spPr>
          <a:xfrm>
            <a:off x="6467543" y="3727892"/>
            <a:ext cx="1078592" cy="2114183"/>
          </a:xfrm>
          <a:prstGeom prst="rect">
            <a:avLst/>
          </a:prstGeom>
        </p:spPr>
      </p:pic>
      <p:pic>
        <p:nvPicPr>
          <p:cNvPr id="8" name="Picture 7">
            <a:extLst>
              <a:ext uri="{FF2B5EF4-FFF2-40B4-BE49-F238E27FC236}">
                <a16:creationId xmlns:a16="http://schemas.microsoft.com/office/drawing/2014/main" id="{7C421CDC-20CC-F8DE-B801-BA1F4611FABF}"/>
              </a:ext>
            </a:extLst>
          </p:cNvPr>
          <p:cNvPicPr>
            <a:picLocks noChangeAspect="1"/>
          </p:cNvPicPr>
          <p:nvPr/>
        </p:nvPicPr>
        <p:blipFill>
          <a:blip r:embed="rId4">
            <a:extLst>
              <a:ext uri="{28A0092B-C50C-407E-A947-70E740481C1C}">
                <a14:useLocalDpi xmlns:a14="http://schemas.microsoft.com/office/drawing/2010/main" val="0"/>
              </a:ext>
            </a:extLst>
          </a:blip>
          <a:srcRect l="24492" r="24492"/>
          <a:stretch/>
        </p:blipFill>
        <p:spPr>
          <a:xfrm>
            <a:off x="5302640" y="3733515"/>
            <a:ext cx="1078592" cy="2114183"/>
          </a:xfrm>
          <a:prstGeom prst="rect">
            <a:avLst/>
          </a:prstGeom>
        </p:spPr>
      </p:pic>
      <p:pic>
        <p:nvPicPr>
          <p:cNvPr id="9" name="Picture 8">
            <a:extLst>
              <a:ext uri="{FF2B5EF4-FFF2-40B4-BE49-F238E27FC236}">
                <a16:creationId xmlns:a16="http://schemas.microsoft.com/office/drawing/2014/main" id="{50062CEA-8BC2-B6E4-7F27-C134AC983724}"/>
              </a:ext>
            </a:extLst>
          </p:cNvPr>
          <p:cNvPicPr>
            <a:picLocks noChangeAspect="1"/>
          </p:cNvPicPr>
          <p:nvPr/>
        </p:nvPicPr>
        <p:blipFill>
          <a:blip r:embed="rId4">
            <a:extLst>
              <a:ext uri="{28A0092B-C50C-407E-A947-70E740481C1C}">
                <a14:useLocalDpi xmlns:a14="http://schemas.microsoft.com/office/drawing/2010/main" val="0"/>
              </a:ext>
            </a:extLst>
          </a:blip>
          <a:srcRect l="24492" r="24492"/>
          <a:stretch/>
        </p:blipFill>
        <p:spPr>
          <a:xfrm>
            <a:off x="4168554" y="3727892"/>
            <a:ext cx="1078592" cy="2114183"/>
          </a:xfrm>
          <a:prstGeom prst="rect">
            <a:avLst/>
          </a:prstGeom>
        </p:spPr>
      </p:pic>
      <p:pic>
        <p:nvPicPr>
          <p:cNvPr id="12" name="Picture 11">
            <a:extLst>
              <a:ext uri="{FF2B5EF4-FFF2-40B4-BE49-F238E27FC236}">
                <a16:creationId xmlns:a16="http://schemas.microsoft.com/office/drawing/2014/main" id="{4EEC9B74-0510-2E4C-BA08-407D59A07F5E}"/>
              </a:ext>
            </a:extLst>
          </p:cNvPr>
          <p:cNvPicPr>
            <a:picLocks noChangeAspect="1"/>
          </p:cNvPicPr>
          <p:nvPr/>
        </p:nvPicPr>
        <p:blipFill>
          <a:blip r:embed="rId4">
            <a:extLst>
              <a:ext uri="{28A0092B-C50C-407E-A947-70E740481C1C}">
                <a14:useLocalDpi xmlns:a14="http://schemas.microsoft.com/office/drawing/2010/main" val="0"/>
              </a:ext>
            </a:extLst>
          </a:blip>
          <a:srcRect l="24492" r="24492"/>
          <a:stretch/>
        </p:blipFill>
        <p:spPr>
          <a:xfrm>
            <a:off x="2977000" y="3727891"/>
            <a:ext cx="1078592" cy="2114183"/>
          </a:xfrm>
          <a:prstGeom prst="rect">
            <a:avLst/>
          </a:prstGeom>
        </p:spPr>
      </p:pic>
      <p:pic>
        <p:nvPicPr>
          <p:cNvPr id="13" name="Picture 12">
            <a:extLst>
              <a:ext uri="{FF2B5EF4-FFF2-40B4-BE49-F238E27FC236}">
                <a16:creationId xmlns:a16="http://schemas.microsoft.com/office/drawing/2014/main" id="{B99EBFF3-1E76-9E75-B578-7D8CDE3792EE}"/>
              </a:ext>
            </a:extLst>
          </p:cNvPr>
          <p:cNvPicPr>
            <a:picLocks noChangeAspect="1"/>
          </p:cNvPicPr>
          <p:nvPr/>
        </p:nvPicPr>
        <p:blipFill rotWithShape="1">
          <a:blip r:embed="rId3">
            <a:extLst>
              <a:ext uri="{28A0092B-C50C-407E-A947-70E740481C1C}">
                <a14:useLocalDpi xmlns:a14="http://schemas.microsoft.com/office/drawing/2010/main" val="0"/>
              </a:ext>
            </a:extLst>
          </a:blip>
          <a:srcRect l="24492" r="59869"/>
          <a:stretch/>
        </p:blipFill>
        <p:spPr>
          <a:xfrm>
            <a:off x="7642494" y="1466451"/>
            <a:ext cx="364328" cy="2329543"/>
          </a:xfrm>
          <a:prstGeom prst="rect">
            <a:avLst/>
          </a:prstGeom>
        </p:spPr>
      </p:pic>
      <p:pic>
        <p:nvPicPr>
          <p:cNvPr id="3" name="Picture 2">
            <a:extLst>
              <a:ext uri="{FF2B5EF4-FFF2-40B4-BE49-F238E27FC236}">
                <a16:creationId xmlns:a16="http://schemas.microsoft.com/office/drawing/2014/main" id="{95B27B3E-C2C9-2BEA-D502-7D643F961D46}"/>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6412608" y="1425104"/>
            <a:ext cx="1188462" cy="2329543"/>
          </a:xfrm>
          <a:prstGeom prst="rect">
            <a:avLst/>
          </a:prstGeom>
        </p:spPr>
      </p:pic>
    </p:spTree>
    <p:extLst>
      <p:ext uri="{BB962C8B-B14F-4D97-AF65-F5344CB8AC3E}">
        <p14:creationId xmlns:p14="http://schemas.microsoft.com/office/powerpoint/2010/main" val="9990493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13023" y="365127"/>
            <a:ext cx="8207112" cy="723900"/>
          </a:xfrm>
        </p:spPr>
        <p:txBody>
          <a:bodyPr>
            <a:noAutofit/>
          </a:bodyPr>
          <a:lstStyle/>
          <a:p>
            <a:r>
              <a:rPr lang="fr-FR" noProof="0" dirty="0"/>
              <a:t>Utilisation de la contraception d’urgence selon l’âge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513023" y="1278374"/>
            <a:ext cx="7886700" cy="840201"/>
          </a:xfrm>
        </p:spPr>
        <p:txBody>
          <a:bodyPr>
            <a:normAutofit/>
          </a:bodyPr>
          <a:lstStyle/>
          <a:p>
            <a:r>
              <a:rPr lang="fr-FR" noProof="0" dirty="0"/>
              <a:t>Pourcentage de femmes de 15-49 ans qui ont utilisé la contraception d'urgence dans les 12 derniers mois</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118725341"/>
              </p:ext>
            </p:extLst>
          </p:nvPr>
        </p:nvGraphicFramePr>
        <p:xfrm>
          <a:off x="261257" y="1471201"/>
          <a:ext cx="8621486" cy="502815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87E0FD17-000E-F917-D7E1-AFF7CACBF13D}"/>
              </a:ext>
            </a:extLst>
          </p:cNvPr>
          <p:cNvSpPr txBox="1"/>
          <p:nvPr/>
        </p:nvSpPr>
        <p:spPr>
          <a:xfrm>
            <a:off x="3042554" y="6258830"/>
            <a:ext cx="3058886" cy="4680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Groupe </a:t>
            </a:r>
            <a:r>
              <a:rPr kumimoji="0" lang="en-US" sz="1800" i="0" u="none" strike="noStrike" kern="1200" cap="none" spc="0" normalizeH="0" baseline="0" noProof="0" dirty="0" err="1">
                <a:ln>
                  <a:noFill/>
                </a:ln>
                <a:solidFill>
                  <a:prstClr val="black"/>
                </a:solidFill>
                <a:effectLst/>
                <a:uLnTx/>
                <a:uFillTx/>
                <a:latin typeface="Source Sans Pro" panose="020B0503030403020204" pitchFamily="34" charset="0"/>
                <a:ea typeface="Source Sans Pro" panose="020B0503030403020204" pitchFamily="34" charset="0"/>
                <a:cs typeface="+mn-cs"/>
              </a:rPr>
              <a:t>d’âge</a:t>
            </a:r>
            <a:endParaRPr kumimoji="0" lang="en-US" sz="180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8" name="TextBox 7">
            <a:extLst>
              <a:ext uri="{FF2B5EF4-FFF2-40B4-BE49-F238E27FC236}">
                <a16:creationId xmlns:a16="http://schemas.microsoft.com/office/drawing/2014/main" id="{22816C1C-F82E-6D4B-D0A9-FA5039BA0D6B}"/>
              </a:ext>
            </a:extLst>
          </p:cNvPr>
          <p:cNvSpPr txBox="1"/>
          <p:nvPr/>
        </p:nvSpPr>
        <p:spPr>
          <a:xfrm>
            <a:off x="6912429" y="5393284"/>
            <a:ext cx="478971" cy="413656"/>
          </a:xfrm>
          <a:prstGeom prst="rect">
            <a:avLst/>
          </a:prstGeom>
        </p:spPr>
        <p:txBody>
          <a:bodyPr vert="horz" wrap="square" lIns="91440" tIns="45720" rIns="91440" bIns="45720" rtlCol="0" anchor="ctr">
            <a:normAutofit/>
          </a:bodyPr>
          <a:lstStyle/>
          <a:p>
            <a:pPr algn="l"/>
            <a:r>
              <a:rPr lang="en-US" sz="1800" b="1" dirty="0">
                <a:latin typeface="Source Sans Pro" panose="020B0503030403020204" pitchFamily="34" charset="0"/>
                <a:ea typeface="Source Sans Pro" panose="020B0503030403020204" pitchFamily="34" charset="0"/>
              </a:rPr>
              <a:t>&lt;1</a:t>
            </a:r>
          </a:p>
        </p:txBody>
      </p:sp>
      <p:sp>
        <p:nvSpPr>
          <p:cNvPr id="10" name="TextBox 9">
            <a:extLst>
              <a:ext uri="{FF2B5EF4-FFF2-40B4-BE49-F238E27FC236}">
                <a16:creationId xmlns:a16="http://schemas.microsoft.com/office/drawing/2014/main" id="{C27C53CC-BF64-87A2-B4D9-F3C84CBDD6BE}"/>
              </a:ext>
            </a:extLst>
          </p:cNvPr>
          <p:cNvSpPr txBox="1"/>
          <p:nvPr/>
        </p:nvSpPr>
        <p:spPr>
          <a:xfrm>
            <a:off x="7920752" y="5393284"/>
            <a:ext cx="478971" cy="413656"/>
          </a:xfrm>
          <a:prstGeom prst="rect">
            <a:avLst/>
          </a:prstGeom>
        </p:spPr>
        <p:txBody>
          <a:bodyPr vert="horz" wrap="square" lIns="91440" tIns="45720" rIns="91440" bIns="45720" rtlCol="0" anchor="ctr">
            <a:normAutofit/>
          </a:bodyPr>
          <a:lstStyle/>
          <a:p>
            <a:pPr algn="l"/>
            <a:r>
              <a:rPr lang="en-US" sz="1800" b="1" dirty="0">
                <a:latin typeface="Source Sans Pro" panose="020B0503030403020204" pitchFamily="34" charset="0"/>
                <a:ea typeface="Source Sans Pro" panose="020B0503030403020204" pitchFamily="34" charset="0"/>
              </a:rPr>
              <a:t>&lt;1</a:t>
            </a:r>
          </a:p>
        </p:txBody>
      </p:sp>
    </p:spTree>
    <p:extLst>
      <p:ext uri="{BB962C8B-B14F-4D97-AF65-F5344CB8AC3E}">
        <p14:creationId xmlns:p14="http://schemas.microsoft.com/office/powerpoint/2010/main" val="11821464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fr-FR" sz="3200" noProof="0" dirty="0"/>
              <a:t>Tendances de l’utilisation de planification familiale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412419"/>
            <a:ext cx="7886700" cy="419100"/>
          </a:xfrm>
        </p:spPr>
        <p:txBody>
          <a:bodyPr>
            <a:normAutofit/>
          </a:bodyPr>
          <a:lstStyle/>
          <a:p>
            <a:r>
              <a:rPr lang="fr-FR" noProof="0" dirty="0"/>
              <a:t>Pourcentage de femmes de 15-49 ans en union utilisant :</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1842068803"/>
              </p:ext>
            </p:extLst>
          </p:nvPr>
        </p:nvGraphicFramePr>
        <p:xfrm>
          <a:off x="628650" y="1621969"/>
          <a:ext cx="7886700"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a:extLst>
              <a:ext uri="{FF2B5EF4-FFF2-40B4-BE49-F238E27FC236}">
                <a16:creationId xmlns:a16="http://schemas.microsoft.com/office/drawing/2014/main" id="{B854967F-8043-B86D-C735-482989D83C1E}"/>
              </a:ext>
            </a:extLst>
          </p:cNvPr>
          <p:cNvSpPr txBox="1"/>
          <p:nvPr/>
        </p:nvSpPr>
        <p:spPr>
          <a:xfrm>
            <a:off x="6305839" y="4896401"/>
            <a:ext cx="2775858" cy="446644"/>
          </a:xfrm>
          <a:prstGeom prst="rect">
            <a:avLst/>
          </a:prstGeom>
        </p:spPr>
        <p:txBody>
          <a:bodyPr vert="horz" wrap="square" lIns="91440" tIns="45720" rIns="91440" bIns="45720" rtlCol="0" anchor="ctr">
            <a:normAutofit fontScale="92500"/>
          </a:bodyPr>
          <a:lstStyle/>
          <a:p>
            <a:pPr algn="l"/>
            <a:r>
              <a:rPr lang="en-US" sz="1800" b="1" dirty="0">
                <a:solidFill>
                  <a:srgbClr val="FF0A19"/>
                </a:solidFill>
                <a:latin typeface="Source Sans Pro" panose="020B0503030403020204" pitchFamily="34" charset="0"/>
                <a:ea typeface="Source Sans Pro" panose="020B0503030403020204" pitchFamily="34" charset="0"/>
              </a:rPr>
              <a:t>Une method </a:t>
            </a:r>
            <a:r>
              <a:rPr lang="en-US" sz="1800" b="1" dirty="0" err="1">
                <a:solidFill>
                  <a:srgbClr val="FF0A19"/>
                </a:solidFill>
                <a:latin typeface="Source Sans Pro" panose="020B0503030403020204" pitchFamily="34" charset="0"/>
                <a:ea typeface="Source Sans Pro" panose="020B0503030403020204" pitchFamily="34" charset="0"/>
              </a:rPr>
              <a:t>traditionnelle</a:t>
            </a:r>
            <a:endParaRPr lang="en-US" sz="1800" b="1" dirty="0">
              <a:solidFill>
                <a:srgbClr val="FF0A19"/>
              </a:solidFill>
              <a:latin typeface="Source Sans Pro" panose="020B0503030403020204" pitchFamily="34" charset="0"/>
              <a:ea typeface="Source Sans Pro" panose="020B0503030403020204" pitchFamily="34" charset="0"/>
            </a:endParaRPr>
          </a:p>
        </p:txBody>
      </p:sp>
      <p:sp>
        <p:nvSpPr>
          <p:cNvPr id="12" name="TextBox 11">
            <a:extLst>
              <a:ext uri="{FF2B5EF4-FFF2-40B4-BE49-F238E27FC236}">
                <a16:creationId xmlns:a16="http://schemas.microsoft.com/office/drawing/2014/main" id="{3862842A-EAC4-C115-2F36-83D77BEE1E0E}"/>
              </a:ext>
            </a:extLst>
          </p:cNvPr>
          <p:cNvSpPr txBox="1"/>
          <p:nvPr/>
        </p:nvSpPr>
        <p:spPr>
          <a:xfrm>
            <a:off x="6142980" y="3661226"/>
            <a:ext cx="2775858" cy="381000"/>
          </a:xfrm>
          <a:prstGeom prst="rect">
            <a:avLst/>
          </a:prstGeom>
        </p:spPr>
        <p:txBody>
          <a:bodyPr vert="horz" wrap="square" lIns="91440" tIns="45720" rIns="91440" bIns="45720" rtlCol="0" anchor="ctr">
            <a:normAutofit/>
          </a:bodyPr>
          <a:lstStyle/>
          <a:p>
            <a:pPr algn="l"/>
            <a:r>
              <a:rPr lang="en-US" sz="1800" b="1" dirty="0">
                <a:solidFill>
                  <a:schemeClr val="accent3"/>
                </a:solidFill>
                <a:latin typeface="Source Sans Pro" panose="020B0503030403020204" pitchFamily="34" charset="0"/>
                <a:ea typeface="Source Sans Pro" panose="020B0503030403020204" pitchFamily="34" charset="0"/>
              </a:rPr>
              <a:t>Une </a:t>
            </a:r>
            <a:r>
              <a:rPr lang="en-US" sz="1800" b="1" dirty="0" err="1">
                <a:solidFill>
                  <a:schemeClr val="accent3"/>
                </a:solidFill>
                <a:latin typeface="Source Sans Pro" panose="020B0503030403020204" pitchFamily="34" charset="0"/>
                <a:ea typeface="Source Sans Pro" panose="020B0503030403020204" pitchFamily="34" charset="0"/>
              </a:rPr>
              <a:t>méthode</a:t>
            </a:r>
            <a:r>
              <a:rPr lang="en-US" sz="1800" b="1" dirty="0">
                <a:solidFill>
                  <a:schemeClr val="accent3"/>
                </a:solidFill>
                <a:latin typeface="Source Sans Pro" panose="020B0503030403020204" pitchFamily="34" charset="0"/>
                <a:ea typeface="Source Sans Pro" panose="020B0503030403020204" pitchFamily="34" charset="0"/>
              </a:rPr>
              <a:t> </a:t>
            </a:r>
            <a:r>
              <a:rPr lang="en-US" sz="1800" b="1" dirty="0" err="1">
                <a:solidFill>
                  <a:schemeClr val="accent3"/>
                </a:solidFill>
                <a:latin typeface="Source Sans Pro" panose="020B0503030403020204" pitchFamily="34" charset="0"/>
                <a:ea typeface="Source Sans Pro" panose="020B0503030403020204" pitchFamily="34" charset="0"/>
              </a:rPr>
              <a:t>moderne</a:t>
            </a:r>
            <a:endParaRPr lang="en-US" sz="1800" b="1" dirty="0">
              <a:solidFill>
                <a:schemeClr val="accent3"/>
              </a:solidFill>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14287889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7 </a:t>
            </a:r>
          </a:p>
          <a:p>
            <a:pPr algn="ctr"/>
            <a:r>
              <a:rPr lang="fr-FR" sz="2000" dirty="0"/>
              <a:t>du Rapport Final</a:t>
            </a:r>
          </a:p>
        </p:txBody>
      </p:sp>
      <p:sp>
        <p:nvSpPr>
          <p:cNvPr id="5" name="Subtitle 2">
            <a:extLst>
              <a:ext uri="{FF2B5EF4-FFF2-40B4-BE49-F238E27FC236}">
                <a16:creationId xmlns:a16="http://schemas.microsoft.com/office/drawing/2014/main" id="{F1F416FD-F34B-0FB8-7CA9-F963F061E09C}"/>
              </a:ext>
            </a:extLst>
          </p:cNvPr>
          <p:cNvSpPr>
            <a:spLocks noGrp="1"/>
          </p:cNvSpPr>
          <p:nvPr>
            <p:ph type="subTitle" idx="1"/>
          </p:nvPr>
        </p:nvSpPr>
        <p:spPr>
          <a:xfrm>
            <a:off x="514081" y="744607"/>
            <a:ext cx="4811486" cy="5482328"/>
          </a:xfrm>
        </p:spPr>
        <p:txBody>
          <a:bodyPr>
            <a:normAutofit fontScale="92500"/>
          </a:bodyPr>
          <a:lstStyle/>
          <a:p>
            <a:pPr marL="342900" indent="-342900" algn="l">
              <a:buFont typeface="Arial" panose="020B0604020202020204" pitchFamily="34" charset="0"/>
              <a:buChar char="•"/>
            </a:pPr>
            <a:r>
              <a:rPr lang="fr-FR" sz="3200" i="0" dirty="0"/>
              <a:t>Utilisation de planification familiale (PF)</a:t>
            </a:r>
          </a:p>
          <a:p>
            <a:pPr marL="342900" indent="-342900" algn="l">
              <a:buFont typeface="Arial" panose="020B0604020202020204" pitchFamily="34" charset="0"/>
              <a:buChar char="•"/>
            </a:pPr>
            <a:r>
              <a:rPr lang="fr-FR" sz="3200" b="1" i="0" dirty="0">
                <a:solidFill>
                  <a:schemeClr val="accent5"/>
                </a:solidFill>
              </a:rPr>
              <a:t>Source des méthodes de PF et la choix informé</a:t>
            </a:r>
          </a:p>
          <a:p>
            <a:pPr marL="342900" indent="-342900" algn="l">
              <a:buFont typeface="Arial" panose="020B0604020202020204" pitchFamily="34" charset="0"/>
              <a:buChar char="•"/>
            </a:pPr>
            <a:r>
              <a:rPr lang="fr-FR" sz="3200" i="0" dirty="0"/>
              <a:t>Besoins non satisfaits et la demande satisfaite en matière de PF</a:t>
            </a:r>
          </a:p>
          <a:p>
            <a:pPr marL="342900" indent="-342900" algn="l">
              <a:buFont typeface="Arial" panose="020B0604020202020204" pitchFamily="34" charset="0"/>
              <a:buChar char="•"/>
            </a:pPr>
            <a:r>
              <a:rPr lang="fr-FR" sz="3200" i="0" dirty="0"/>
              <a:t>Prise de décision concernant la PF</a:t>
            </a:r>
          </a:p>
          <a:p>
            <a:pPr marL="342900" indent="-342900" algn="l">
              <a:buFont typeface="Arial" panose="020B0604020202020204" pitchFamily="34" charset="0"/>
              <a:buChar char="•"/>
            </a:pPr>
            <a:r>
              <a:rPr lang="fr-FR" sz="3200" i="0" dirty="0"/>
              <a:t>Exposition</a:t>
            </a:r>
            <a:r>
              <a:rPr lang="en-US" sz="3200" i="0" dirty="0"/>
              <a:t> aux </a:t>
            </a:r>
            <a:r>
              <a:rPr lang="fr-FR" sz="3200" i="0" dirty="0"/>
              <a:t>messages</a:t>
            </a:r>
            <a:r>
              <a:rPr lang="en-US" sz="3200" i="0" dirty="0"/>
              <a:t> sur la PF</a:t>
            </a:r>
            <a:endParaRPr lang="fr-FR" sz="3200" i="0" dirty="0"/>
          </a:p>
          <a:p>
            <a:pPr marL="342900" indent="-342900" algn="l">
              <a:buFont typeface="Arial" panose="020B0604020202020204" pitchFamily="34" charset="0"/>
              <a:buChar char="•"/>
            </a:pPr>
            <a:endParaRPr lang="en-US" sz="3200" i="0" dirty="0"/>
          </a:p>
        </p:txBody>
      </p:sp>
      <p:pic>
        <p:nvPicPr>
          <p:cNvPr id="2" name="Picture 1" descr="A screenshot of a video game&#10;&#10;Description automatically generated with medium confidence">
            <a:extLst>
              <a:ext uri="{FF2B5EF4-FFF2-40B4-BE49-F238E27FC236}">
                <a16:creationId xmlns:a16="http://schemas.microsoft.com/office/drawing/2014/main" id="{88B89863-03B3-F0A8-BB25-D9929DFCA3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2108" y="1220301"/>
            <a:ext cx="2359152" cy="2906011"/>
          </a:xfrm>
          <a:prstGeom prst="rect">
            <a:avLst/>
          </a:prstGeom>
          <a:effectLst>
            <a:outerShdw blurRad="50800" dist="50800" dir="5400000" algn="ctr" rotWithShape="0">
              <a:srgbClr val="000000">
                <a:alpha val="40000"/>
              </a:srgbClr>
            </a:outerShdw>
          </a:effectLst>
        </p:spPr>
      </p:pic>
    </p:spTree>
    <p:extLst>
      <p:ext uri="{BB962C8B-B14F-4D97-AF65-F5344CB8AC3E}">
        <p14:creationId xmlns:p14="http://schemas.microsoft.com/office/powerpoint/2010/main" val="19317784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fr-FR" sz="3200" noProof="0" dirty="0"/>
              <a:t>Sources d’approvisionnement en méthodes modernes de contraception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055912"/>
            <a:ext cx="7459438" cy="670766"/>
          </a:xfrm>
        </p:spPr>
        <p:txBody>
          <a:bodyPr>
            <a:normAutofit/>
          </a:bodyPr>
          <a:lstStyle/>
          <a:p>
            <a:r>
              <a:rPr lang="fr-FR" sz="1800" b="0" u="none" strike="noStrike" dirty="0">
                <a:solidFill>
                  <a:srgbClr val="000000"/>
                </a:solidFill>
                <a:effectLst/>
                <a:latin typeface="+mn-lt"/>
              </a:rPr>
              <a:t>Répartition (en %) des utilisatrices actuelles de méthodes modernes de contraception de 15-49 ans par source d’approvisionnement la plus récente</a:t>
            </a:r>
            <a:r>
              <a:rPr lang="fr-FR" dirty="0">
                <a:latin typeface="+mn-lt"/>
              </a:rPr>
              <a:t> </a:t>
            </a:r>
            <a:endParaRPr lang="fr-FR" noProof="0" dirty="0">
              <a:latin typeface="+mn-lt"/>
            </a:endParaRPr>
          </a:p>
        </p:txBody>
      </p:sp>
      <p:graphicFrame>
        <p:nvGraphicFramePr>
          <p:cNvPr id="8" name="Chart 7">
            <a:extLst>
              <a:ext uri="{FF2B5EF4-FFF2-40B4-BE49-F238E27FC236}">
                <a16:creationId xmlns:a16="http://schemas.microsoft.com/office/drawing/2014/main" id="{DE9A6772-C53F-EAE5-A902-BA86493CFD41}"/>
              </a:ext>
            </a:extLst>
          </p:cNvPr>
          <p:cNvGraphicFramePr/>
          <p:nvPr>
            <p:extLst>
              <p:ext uri="{D42A27DB-BD31-4B8C-83A1-F6EECF244321}">
                <p14:modId xmlns:p14="http://schemas.microsoft.com/office/powerpoint/2010/main" val="2641587359"/>
              </p:ext>
            </p:extLst>
          </p:nvPr>
        </p:nvGraphicFramePr>
        <p:xfrm>
          <a:off x="228598" y="1726678"/>
          <a:ext cx="8286751" cy="4902721"/>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2BCD5B87-D68C-96C1-BDEA-A615BE78DA67}"/>
              </a:ext>
            </a:extLst>
          </p:cNvPr>
          <p:cNvSpPr txBox="1"/>
          <p:nvPr/>
        </p:nvSpPr>
        <p:spPr>
          <a:xfrm>
            <a:off x="8097611" y="3882803"/>
            <a:ext cx="478971" cy="413656"/>
          </a:xfrm>
          <a:prstGeom prst="rect">
            <a:avLst/>
          </a:prstGeom>
        </p:spPr>
        <p:txBody>
          <a:bodyPr vert="horz" wrap="square" lIns="91440" tIns="45720" rIns="91440" bIns="45720" rtlCol="0" anchor="ctr">
            <a:normAutofit/>
          </a:bodyPr>
          <a:lstStyle/>
          <a:p>
            <a:pPr algn="l"/>
            <a:r>
              <a:rPr lang="en-US" sz="1800" b="1" dirty="0">
                <a:latin typeface="Source Sans Pro" panose="020B0503030403020204" pitchFamily="34" charset="0"/>
                <a:ea typeface="Source Sans Pro" panose="020B0503030403020204" pitchFamily="34" charset="0"/>
              </a:rPr>
              <a:t>&lt;1</a:t>
            </a:r>
          </a:p>
        </p:txBody>
      </p:sp>
      <p:sp>
        <p:nvSpPr>
          <p:cNvPr id="11" name="TextBox 10">
            <a:extLst>
              <a:ext uri="{FF2B5EF4-FFF2-40B4-BE49-F238E27FC236}">
                <a16:creationId xmlns:a16="http://schemas.microsoft.com/office/drawing/2014/main" id="{6911DFF3-43BA-B411-34DB-00B6570CFB96}"/>
              </a:ext>
            </a:extLst>
          </p:cNvPr>
          <p:cNvSpPr txBox="1"/>
          <p:nvPr/>
        </p:nvSpPr>
        <p:spPr>
          <a:xfrm>
            <a:off x="8111530" y="4853401"/>
            <a:ext cx="478971" cy="413656"/>
          </a:xfrm>
          <a:prstGeom prst="rect">
            <a:avLst/>
          </a:prstGeom>
        </p:spPr>
        <p:txBody>
          <a:bodyPr vert="horz" wrap="square" lIns="91440" tIns="45720" rIns="91440" bIns="45720" rtlCol="0" anchor="ctr">
            <a:normAutofit/>
          </a:bodyPr>
          <a:lstStyle/>
          <a:p>
            <a:pPr algn="l"/>
            <a:r>
              <a:rPr lang="en-US" sz="1800" b="1" dirty="0">
                <a:latin typeface="Source Sans Pro" panose="020B0503030403020204" pitchFamily="34" charset="0"/>
                <a:ea typeface="Source Sans Pro" panose="020B0503030403020204" pitchFamily="34" charset="0"/>
              </a:rPr>
              <a:t>&lt;1</a:t>
            </a:r>
          </a:p>
        </p:txBody>
      </p:sp>
      <p:sp>
        <p:nvSpPr>
          <p:cNvPr id="5" name="TextBox 4">
            <a:extLst>
              <a:ext uri="{FF2B5EF4-FFF2-40B4-BE49-F238E27FC236}">
                <a16:creationId xmlns:a16="http://schemas.microsoft.com/office/drawing/2014/main" id="{A122D666-1A04-6749-7D3E-6646DBF71DD7}"/>
              </a:ext>
            </a:extLst>
          </p:cNvPr>
          <p:cNvSpPr txBox="1"/>
          <p:nvPr/>
        </p:nvSpPr>
        <p:spPr>
          <a:xfrm>
            <a:off x="5592535" y="6393809"/>
            <a:ext cx="3471505" cy="338554"/>
          </a:xfrm>
          <a:prstGeom prst="rect">
            <a:avLst/>
          </a:prstGeom>
          <a:noFill/>
        </p:spPr>
        <p:txBody>
          <a:bodyPr wrap="square" rtlCol="0">
            <a:spAutoFit/>
          </a:bodyPr>
          <a:lstStyle/>
          <a:p>
            <a:r>
              <a:rPr lang="fr-FR" sz="1600" i="1" dirty="0"/>
              <a:t>Total ≠ 100% à cause d’arrondissement</a:t>
            </a:r>
          </a:p>
        </p:txBody>
      </p:sp>
    </p:spTree>
    <p:extLst>
      <p:ext uri="{BB962C8B-B14F-4D97-AF65-F5344CB8AC3E}">
        <p14:creationId xmlns:p14="http://schemas.microsoft.com/office/powerpoint/2010/main" val="1821595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8"/>
            <a:ext cx="7886700" cy="596444"/>
          </a:xfrm>
        </p:spPr>
        <p:txBody>
          <a:bodyPr>
            <a:noAutofit/>
          </a:bodyPr>
          <a:lstStyle/>
          <a:p>
            <a:pPr algn="l"/>
            <a:r>
              <a:rPr lang="fr-FR" noProof="0" dirty="0"/>
              <a:t>Choix informé</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936172"/>
            <a:ext cx="7886700" cy="695550"/>
          </a:xfrm>
        </p:spPr>
        <p:txBody>
          <a:bodyPr>
            <a:normAutofit/>
          </a:bodyPr>
          <a:lstStyle/>
          <a:p>
            <a:pPr algn="l"/>
            <a:r>
              <a:rPr lang="fr-FR" noProof="0" dirty="0"/>
              <a:t>Parmi les femmes de 15-49 dont la dernière période d'utilisation d'une méthode a commencé dans les 5 années ayant précédé l'enquête, pourcentage ayant :</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3611391962"/>
              </p:ext>
            </p:extLst>
          </p:nvPr>
        </p:nvGraphicFramePr>
        <p:xfrm>
          <a:off x="170822" y="1631722"/>
          <a:ext cx="8721969" cy="522627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 name="Chart 2">
            <a:extLst>
              <a:ext uri="{FF2B5EF4-FFF2-40B4-BE49-F238E27FC236}">
                <a16:creationId xmlns:a16="http://schemas.microsoft.com/office/drawing/2014/main" id="{AD4DC589-2D79-E189-11E3-4F7443B58376}"/>
              </a:ext>
            </a:extLst>
          </p:cNvPr>
          <p:cNvGraphicFramePr/>
          <p:nvPr>
            <p:extLst>
              <p:ext uri="{D42A27DB-BD31-4B8C-83A1-F6EECF244321}">
                <p14:modId xmlns:p14="http://schemas.microsoft.com/office/powerpoint/2010/main" val="3190436392"/>
              </p:ext>
            </p:extLst>
          </p:nvPr>
        </p:nvGraphicFramePr>
        <p:xfrm>
          <a:off x="170822" y="1537883"/>
          <a:ext cx="9063612" cy="5161644"/>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004344858"/>
      </p:ext>
    </p:extLst>
  </p:cSld>
  <p:clrMapOvr>
    <a:masterClrMapping/>
  </p:clrMapOvr>
  <p:extLst>
    <p:ext uri="{6950BFC3-D8DA-4A85-94F7-54DA5524770B}">
      <p188:commentRel xmlns:p188="http://schemas.microsoft.com/office/powerpoint/2018/8/main" r:id="rId3"/>
    </p:ext>
  </p:extLst>
</p:sld>
</file>

<file path=ppt/theme/theme1.xml><?xml version="1.0" encoding="utf-8"?>
<a:theme xmlns:a="http://schemas.openxmlformats.org/drawingml/2006/main" name="1_Custom Design">
  <a:themeElements>
    <a:clrScheme name="Burkina Faso 2022">
      <a:dk1>
        <a:sysClr val="windowText" lastClr="000000"/>
      </a:dk1>
      <a:lt1>
        <a:sysClr val="window" lastClr="FFFFFF"/>
      </a:lt1>
      <a:dk2>
        <a:srgbClr val="44546A"/>
      </a:dk2>
      <a:lt2>
        <a:srgbClr val="E7E6E6"/>
      </a:lt2>
      <a:accent1>
        <a:srgbClr val="FF690F"/>
      </a:accent1>
      <a:accent2>
        <a:srgbClr val="8B3FFE"/>
      </a:accent2>
      <a:accent3>
        <a:srgbClr val="0563C1"/>
      </a:accent3>
      <a:accent4>
        <a:srgbClr val="FFC000"/>
      </a:accent4>
      <a:accent5>
        <a:srgbClr val="00B050"/>
      </a:accent5>
      <a:accent6>
        <a:srgbClr val="FF000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Burkina Faso 2022">
      <a:dk1>
        <a:sysClr val="windowText" lastClr="000000"/>
      </a:dk1>
      <a:lt1>
        <a:sysClr val="window" lastClr="FFFFFF"/>
      </a:lt1>
      <a:dk2>
        <a:srgbClr val="44546A"/>
      </a:dk2>
      <a:lt2>
        <a:srgbClr val="E7E6E6"/>
      </a:lt2>
      <a:accent1>
        <a:srgbClr val="FF690F"/>
      </a:accent1>
      <a:accent2>
        <a:srgbClr val="8B3FFE"/>
      </a:accent2>
      <a:accent3>
        <a:srgbClr val="0563C1"/>
      </a:accent3>
      <a:accent4>
        <a:srgbClr val="FFC000"/>
      </a:accent4>
      <a:accent5>
        <a:srgbClr val="00B050"/>
      </a:accent5>
      <a:accent6>
        <a:srgbClr val="FF0000"/>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Burkina Faso 2022">
      <a:dk1>
        <a:sysClr val="windowText" lastClr="000000"/>
      </a:dk1>
      <a:lt1>
        <a:sysClr val="window" lastClr="FFFFFF"/>
      </a:lt1>
      <a:dk2>
        <a:srgbClr val="44546A"/>
      </a:dk2>
      <a:lt2>
        <a:srgbClr val="E7E6E6"/>
      </a:lt2>
      <a:accent1>
        <a:srgbClr val="FF690F"/>
      </a:accent1>
      <a:accent2>
        <a:srgbClr val="8B3FFE"/>
      </a:accent2>
      <a:accent3>
        <a:srgbClr val="0563C1"/>
      </a:accent3>
      <a:accent4>
        <a:srgbClr val="FFC000"/>
      </a:accent4>
      <a:accent5>
        <a:srgbClr val="00B050"/>
      </a:accent5>
      <a:accent6>
        <a:srgbClr val="FF0000"/>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VMX3MACP777Z-1177381151-24161</_dlc_DocId>
    <_dlc_DocIdUrl xmlns="d16efad5-0601-4cf0-b7c2-89968258c777">
      <Url>https://icfonline.sharepoint.com/sites/ihd-dhs/Dissemination/_layouts/15/DocIdRedir.aspx?ID=VMX3MACP777Z-1177381151-24161</Url>
      <Description>VMX3MACP777Z-1177381151-24161</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08D8D4B-21E9-45F9-A32A-29FB3A694C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4.xml><?xml version="1.0" encoding="utf-8"?>
<ds:datastoreItem xmlns:ds="http://schemas.openxmlformats.org/officeDocument/2006/customXml" ds:itemID="{9981E3BE-0910-4E81-BE17-3B9CCC885C4D}">
  <ds:schemaRefs>
    <ds:schemaRef ds:uri="http://purl.org/dc/elements/1.1/"/>
    <ds:schemaRef ds:uri="http://www.w3.org/XML/1998/namespace"/>
    <ds:schemaRef ds:uri="http://purl.org/dc/terms/"/>
    <ds:schemaRef ds:uri="http://schemas.microsoft.com/office/2006/metadata/properties"/>
    <ds:schemaRef ds:uri="83c4e5ee-5eea-4e8c-8b50-726738bccb6e"/>
    <ds:schemaRef ds:uri="http://purl.org/dc/dcmityp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d16efad5-0601-4cf0-b7c2-89968258c777"/>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1387</TotalTime>
  <Words>2601</Words>
  <Application>Microsoft Office PowerPoint</Application>
  <PresentationFormat>On-screen Show (4:3)</PresentationFormat>
  <Paragraphs>177</Paragraphs>
  <Slides>22</Slides>
  <Notes>15</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22</vt:i4>
      </vt:variant>
    </vt:vector>
  </HeadingPairs>
  <TitlesOfParts>
    <vt:vector size="30" baseType="lpstr">
      <vt:lpstr>Arial</vt:lpstr>
      <vt:lpstr>Calibri</vt:lpstr>
      <vt:lpstr>Source Sans Pro</vt:lpstr>
      <vt:lpstr>Source Sans Pro SemiBold</vt:lpstr>
      <vt:lpstr>Times New Roman</vt:lpstr>
      <vt:lpstr>1_Custom Design</vt:lpstr>
      <vt:lpstr>2_Custom Design</vt:lpstr>
      <vt:lpstr>3_Custom Design</vt:lpstr>
      <vt:lpstr>PowerPoint Presentation</vt:lpstr>
      <vt:lpstr>PowerPoint Presentation</vt:lpstr>
      <vt:lpstr>Utilisation de la Planification Familiale</vt:lpstr>
      <vt:lpstr>Utilisation de DMPA-SC/ Sayana Press</vt:lpstr>
      <vt:lpstr>Utilisation de la contraception d’urgence selon l’âge</vt:lpstr>
      <vt:lpstr>Tendances de l’utilisation de planification familiale</vt:lpstr>
      <vt:lpstr>PowerPoint Presentation</vt:lpstr>
      <vt:lpstr>Sources d’approvisionnement en méthodes modernes de contraception</vt:lpstr>
      <vt:lpstr>Choix informé</vt:lpstr>
      <vt:lpstr>PowerPoint Presentation</vt:lpstr>
      <vt:lpstr>Besoins et demande en matière de PF</vt:lpstr>
      <vt:lpstr>Demande en matière de PF satisfaite</vt:lpstr>
      <vt:lpstr>Demande en PF satisfaite par des méthodes modernes selon le niveau d’instruction</vt:lpstr>
      <vt:lpstr>Demande en PF satisfaite par des méthodes modernes selon le bien-être économique</vt:lpstr>
      <vt:lpstr>Demande en PF satisfaite par des  méthodes modernes selon la région</vt:lpstr>
      <vt:lpstr>PowerPoint Presentation</vt:lpstr>
      <vt:lpstr>Prise de décision concernant la planification familiale </vt:lpstr>
      <vt:lpstr>PowerPoint Presentation</vt:lpstr>
      <vt:lpstr>PowerPoint Presentation</vt:lpstr>
      <vt:lpstr>Exposition aux messages sur la PF selon le sexe</vt:lpstr>
      <vt:lpstr>Contact des non utilisatrices de la PF avec des prestataires en PF</vt:lpstr>
      <vt:lpstr>Résultats Clés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Balian, Sarah (CNTR)</cp:lastModifiedBy>
  <cp:revision>1</cp:revision>
  <dcterms:created xsi:type="dcterms:W3CDTF">2022-12-05T19:39:34Z</dcterms:created>
  <dcterms:modified xsi:type="dcterms:W3CDTF">2023-09-08T16:32:41Z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542ed441-29b8-4a1f-bf6d-b48c2d6d4c4d</vt:lpwstr>
  </property>
  <property fmtid="{D5CDD505-2E9C-101B-9397-08002B2CF9AE}" pid="4" name="MediaServiceImageTags">
    <vt:lpwstr/>
  </property>
</Properties>
</file>