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5"/>
    <p:sldMasterId id="2147483687" r:id="rId6"/>
    <p:sldMasterId id="2147483692" r:id="rId7"/>
  </p:sldMasterIdLst>
  <p:notesMasterIdLst>
    <p:notesMasterId r:id="rId23"/>
  </p:notesMasterIdLst>
  <p:handoutMasterIdLst>
    <p:handoutMasterId r:id="rId24"/>
  </p:handoutMasterIdLst>
  <p:sldIdLst>
    <p:sldId id="256" r:id="rId8"/>
    <p:sldId id="260" r:id="rId9"/>
    <p:sldId id="262" r:id="rId10"/>
    <p:sldId id="302" r:id="rId11"/>
    <p:sldId id="303" r:id="rId12"/>
    <p:sldId id="304" r:id="rId13"/>
    <p:sldId id="292" r:id="rId14"/>
    <p:sldId id="305" r:id="rId15"/>
    <p:sldId id="306" r:id="rId16"/>
    <p:sldId id="301" r:id="rId17"/>
    <p:sldId id="307" r:id="rId18"/>
    <p:sldId id="263" r:id="rId19"/>
    <p:sldId id="308" r:id="rId20"/>
    <p:sldId id="309" r:id="rId21"/>
    <p:sldId id="28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3737" autoAdjust="0"/>
  </p:normalViewPr>
  <p:slideViewPr>
    <p:cSldViewPr snapToGrid="0">
      <p:cViewPr varScale="1">
        <p:scale>
          <a:sx n="83" d="100"/>
          <a:sy n="83" d="100"/>
        </p:scale>
        <p:origin x="1172" y="52"/>
      </p:cViewPr>
      <p:guideLst/>
    </p:cSldViewPr>
  </p:slideViewPr>
  <p:outlineViewPr>
    <p:cViewPr>
      <p:scale>
        <a:sx n="33" d="100"/>
        <a:sy n="33" d="100"/>
      </p:scale>
      <p:origin x="0" y="-42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Balian" userId="b9b6ec2c-f67a-4485-ae9a-27dddf9569d2" providerId="ADAL" clId="{1104E811-E182-43B6-B257-C132CD985EB0}"/>
    <pc:docChg chg="undo custSel addSld delSld modSld modMainMaster">
      <pc:chgData name="Sarah Balian" userId="b9b6ec2c-f67a-4485-ae9a-27dddf9569d2" providerId="ADAL" clId="{1104E811-E182-43B6-B257-C132CD985EB0}" dt="2023-02-14T22:10:14.800" v="588" actId="20577"/>
      <pc:docMkLst>
        <pc:docMk/>
      </pc:docMkLst>
      <pc:sldChg chg="modSp mod">
        <pc:chgData name="Sarah Balian" userId="b9b6ec2c-f67a-4485-ae9a-27dddf9569d2" providerId="ADAL" clId="{1104E811-E182-43B6-B257-C132CD985EB0}" dt="2023-02-03T15:11:25.663" v="82" actId="790"/>
        <pc:sldMkLst>
          <pc:docMk/>
          <pc:sldMk cId="109857222" sldId="256"/>
        </pc:sldMkLst>
        <pc:spChg chg="mod">
          <ac:chgData name="Sarah Balian" userId="b9b6ec2c-f67a-4485-ae9a-27dddf9569d2" providerId="ADAL" clId="{1104E811-E182-43B6-B257-C132CD985EB0}" dt="2023-02-03T15:11:25.663" v="82" actId="79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Sarah Balian" userId="b9b6ec2c-f67a-4485-ae9a-27dddf9569d2" providerId="ADAL" clId="{1104E811-E182-43B6-B257-C132CD985EB0}" dt="2023-02-03T15:21:28.890" v="157" actId="27636"/>
        <pc:sldMkLst>
          <pc:docMk/>
          <pc:sldMk cId="2163988523" sldId="260"/>
        </pc:sldMkLst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21:28.890" v="157" actId="2763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arah Balian" userId="b9b6ec2c-f67a-4485-ae9a-27dddf9569d2" providerId="ADAL" clId="{1104E811-E182-43B6-B257-C132CD985EB0}" dt="2023-02-14T18:22:28.978" v="172" actId="20577"/>
        <pc:sldMkLst>
          <pc:docMk/>
          <pc:sldMk cId="1428788921" sldId="262"/>
        </pc:sldMkLst>
        <pc:spChg chg="mod">
          <ac:chgData name="Sarah Balian" userId="b9b6ec2c-f67a-4485-ae9a-27dddf9569d2" providerId="ADAL" clId="{1104E811-E182-43B6-B257-C132CD985EB0}" dt="2023-02-14T18:22:28.978" v="172" actId="20577"/>
          <ac:spMkLst>
            <pc:docMk/>
            <pc:sldMk cId="1428788921" sldId="262"/>
            <ac:spMk id="3" creationId="{E4FD1E92-5DBC-B105-F246-2355E4FF9A74}"/>
          </ac:spMkLst>
        </pc:spChg>
      </pc:sldChg>
      <pc:sldChg chg="modSp mod">
        <pc:chgData name="Sarah Balian" userId="b9b6ec2c-f67a-4485-ae9a-27dddf9569d2" providerId="ADAL" clId="{1104E811-E182-43B6-B257-C132CD985EB0}" dt="2023-02-03T15:12:46.112" v="88" actId="790"/>
        <pc:sldMkLst>
          <pc:docMk/>
          <pc:sldMk cId="1887431401" sldId="263"/>
        </pc:sldMkLst>
        <pc:spChg chg="mod">
          <ac:chgData name="Sarah Balian" userId="b9b6ec2c-f67a-4485-ae9a-27dddf9569d2" providerId="ADAL" clId="{1104E811-E182-43B6-B257-C132CD985EB0}" dt="2023-02-03T15:12:46.112" v="88" actId="790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03T15:12:46.112" v="88" actId="790"/>
          <ac:spMkLst>
            <pc:docMk/>
            <pc:sldMk cId="1887431401" sldId="263"/>
            <ac:spMk id="3" creationId="{E4FD1E92-5DBC-B105-F246-2355E4FF9A74}"/>
          </ac:spMkLst>
        </pc:spChg>
        <pc:spChg chg="mod">
          <ac:chgData name="Sarah Balian" userId="b9b6ec2c-f67a-4485-ae9a-27dddf9569d2" providerId="ADAL" clId="{1104E811-E182-43B6-B257-C132CD985EB0}" dt="2023-02-03T15:12:46.112" v="88" actId="790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delCm">
        <pc:chgData name="Sarah Balian" userId="b9b6ec2c-f67a-4485-ae9a-27dddf9569d2" providerId="ADAL" clId="{1104E811-E182-43B6-B257-C132CD985EB0}" dt="2023-02-14T22:10:14.800" v="588" actId="20577"/>
        <pc:sldMkLst>
          <pc:docMk/>
          <pc:sldMk cId="3475639167" sldId="289"/>
        </pc:sldMkLst>
        <pc:spChg chg="mod">
          <ac:chgData name="Sarah Balian" userId="b9b6ec2c-f67a-4485-ae9a-27dddf9569d2" providerId="ADAL" clId="{1104E811-E182-43B6-B257-C132CD985EB0}" dt="2023-02-03T15:13:22.022" v="91" actId="790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arah Balian" userId="b9b6ec2c-f67a-4485-ae9a-27dddf9569d2" providerId="ADAL" clId="{1104E811-E182-43B6-B257-C132CD985EB0}" dt="2023-02-14T22:10:14.800" v="588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1104E811-E182-43B6-B257-C132CD985EB0}" dt="2023-02-03T15:13:31.001" v="92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1104E811-E182-43B6-B257-C132CD985EB0}" dt="2023-02-03T15:13:37.660" v="93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  <pc:sldChg chg="modSp mod">
        <pc:chgData name="Sarah Balian" userId="b9b6ec2c-f67a-4485-ae9a-27dddf9569d2" providerId="ADAL" clId="{1104E811-E182-43B6-B257-C132CD985EB0}" dt="2023-02-14T21:22:18.939" v="459" actId="27636"/>
        <pc:sldMkLst>
          <pc:docMk/>
          <pc:sldMk cId="4205298638" sldId="292"/>
        </pc:sldMkLst>
        <pc:spChg chg="mod">
          <ac:chgData name="Sarah Balian" userId="b9b6ec2c-f67a-4485-ae9a-27dddf9569d2" providerId="ADAL" clId="{1104E811-E182-43B6-B257-C132CD985EB0}" dt="2023-02-14T18:27:54.476" v="360" actId="14100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14T21:22:18.939" v="459" actId="27636"/>
          <ac:spMkLst>
            <pc:docMk/>
            <pc:sldMk cId="4205298638" sldId="292"/>
            <ac:spMk id="5" creationId="{82A941A7-6446-2C70-8D36-1075DD0FEB78}"/>
          </ac:spMkLst>
        </pc:spChg>
      </pc:sldChg>
      <pc:sldChg chg="modSp mod delCm">
        <pc:chgData name="Sarah Balian" userId="b9b6ec2c-f67a-4485-ae9a-27dddf9569d2" providerId="ADAL" clId="{1104E811-E182-43B6-B257-C132CD985EB0}" dt="2023-02-14T22:08:32.492" v="559"/>
        <pc:sldMkLst>
          <pc:docMk/>
          <pc:sldMk cId="476875324" sldId="296"/>
        </pc:sldMkLst>
        <pc:spChg chg="mod">
          <ac:chgData name="Sarah Balian" userId="b9b6ec2c-f67a-4485-ae9a-27dddf9569d2" providerId="ADAL" clId="{1104E811-E182-43B6-B257-C132CD985EB0}" dt="2023-02-14T22:08:32.492" v="559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Sarah Balian" userId="b9b6ec2c-f67a-4485-ae9a-27dddf9569d2" providerId="ADAL" clId="{1104E811-E182-43B6-B257-C132CD985EB0}" dt="2023-02-14T22:07:57.646" v="554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1104E811-E182-43B6-B257-C132CD985EB0}" dt="2023-02-14T22:08:07.890" v="555"/>
              <pc2:cmMkLst xmlns:pc2="http://schemas.microsoft.com/office/powerpoint/2019/9/main/command">
                <pc:docMk/>
                <pc:sldMk cId="476875324" sldId="296"/>
                <pc2:cmMk id="{DD82B9BA-2E57-421D-B1CC-8ED09C1CB83B}"/>
              </pc2:cmMkLst>
            </pc226:cmChg>
          </p:ext>
        </pc:extLst>
      </pc:sldChg>
      <pc:sldChg chg="mod">
        <pc:chgData name="Sarah Balian" userId="b9b6ec2c-f67a-4485-ae9a-27dddf9569d2" providerId="ADAL" clId="{1104E811-E182-43B6-B257-C132CD985EB0}" dt="2023-02-14T22:05:19.408" v="540" actId="27918"/>
        <pc:sldMkLst>
          <pc:docMk/>
          <pc:sldMk cId="545205739" sldId="301"/>
        </pc:sldMkLst>
      </pc:sldChg>
      <pc:sldChg chg="modSp mod">
        <pc:chgData name="Sarah Balian" userId="b9b6ec2c-f67a-4485-ae9a-27dddf9569d2" providerId="ADAL" clId="{1104E811-E182-43B6-B257-C132CD985EB0}" dt="2023-02-03T15:11:50.500" v="84" actId="790"/>
        <pc:sldMkLst>
          <pc:docMk/>
          <pc:sldMk cId="1736530004" sldId="302"/>
        </pc:sldMkLst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9" creationId="{E690F70B-E368-D7F5-795E-B5139345EF71}"/>
          </ac:spMkLst>
        </pc:spChg>
      </pc:sldChg>
      <pc:sldChg chg="mod">
        <pc:chgData name="Sarah Balian" userId="b9b6ec2c-f67a-4485-ae9a-27dddf9569d2" providerId="ADAL" clId="{1104E811-E182-43B6-B257-C132CD985EB0}" dt="2023-02-14T18:24:26.866" v="175" actId="27918"/>
        <pc:sldMkLst>
          <pc:docMk/>
          <pc:sldMk cId="1808293537" sldId="303"/>
        </pc:sldMkLst>
      </pc:sldChg>
      <pc:sldChg chg="modSp mod">
        <pc:chgData name="Sarah Balian" userId="b9b6ec2c-f67a-4485-ae9a-27dddf9569d2" providerId="ADAL" clId="{1104E811-E182-43B6-B257-C132CD985EB0}" dt="2023-02-14T18:25:43.410" v="281" actId="1076"/>
        <pc:sldMkLst>
          <pc:docMk/>
          <pc:sldMk cId="3610131762" sldId="304"/>
        </pc:sldMkLst>
        <pc:spChg chg="mod">
          <ac:chgData name="Sarah Balian" userId="b9b6ec2c-f67a-4485-ae9a-27dddf9569d2" providerId="ADAL" clId="{1104E811-E182-43B6-B257-C132CD985EB0}" dt="2023-02-14T18:25:37.734" v="278" actId="404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14T18:25:43.410" v="281" actId="1076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Sarah Balian" userId="b9b6ec2c-f67a-4485-ae9a-27dddf9569d2" providerId="ADAL" clId="{1104E811-E182-43B6-B257-C132CD985EB0}" dt="2023-02-14T18:24:54.481" v="176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mod">
        <pc:chgData name="Sarah Balian" userId="b9b6ec2c-f67a-4485-ae9a-27dddf9569d2" providerId="ADAL" clId="{1104E811-E182-43B6-B257-C132CD985EB0}" dt="2023-02-03T15:12:22.793" v="85" actId="790"/>
        <pc:sldMkLst>
          <pc:docMk/>
          <pc:sldMk cId="759788885" sldId="305"/>
        </pc:sldMkLst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Sarah Balian" userId="b9b6ec2c-f67a-4485-ae9a-27dddf9569d2" providerId="ADAL" clId="{1104E811-E182-43B6-B257-C132CD985EB0}" dt="2023-02-14T22:02:09.904" v="536" actId="20577"/>
        <pc:sldMkLst>
          <pc:docMk/>
          <pc:sldMk cId="2242843968" sldId="306"/>
        </pc:sldMkLst>
        <pc:spChg chg="mod">
          <ac:chgData name="Sarah Balian" userId="b9b6ec2c-f67a-4485-ae9a-27dddf9569d2" providerId="ADAL" clId="{1104E811-E182-43B6-B257-C132CD985EB0}" dt="2023-02-03T15:12:28.465" v="86" actId="790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14T21:23:40.370" v="502" actId="20577"/>
          <ac:spMkLst>
            <pc:docMk/>
            <pc:sldMk cId="2242843968" sldId="306"/>
            <ac:spMk id="3" creationId="{E4FD1E92-5DBC-B105-F246-2355E4FF9A74}"/>
          </ac:spMkLst>
        </pc:spChg>
        <pc:spChg chg="mod">
          <ac:chgData name="Sarah Balian" userId="b9b6ec2c-f67a-4485-ae9a-27dddf9569d2" providerId="ADAL" clId="{1104E811-E182-43B6-B257-C132CD985EB0}" dt="2023-02-14T22:02:09.904" v="536" actId="20577"/>
          <ac:spMkLst>
            <pc:docMk/>
            <pc:sldMk cId="2242843968" sldId="306"/>
            <ac:spMk id="4" creationId="{0D57443E-586F-14D9-CC85-14378568580E}"/>
          </ac:spMkLst>
        </pc:spChg>
      </pc:sldChg>
      <pc:sldChg chg="modSp mod">
        <pc:chgData name="Sarah Balian" userId="b9b6ec2c-f67a-4485-ae9a-27dddf9569d2" providerId="ADAL" clId="{1104E811-E182-43B6-B257-C132CD985EB0}" dt="2023-02-03T15:12:41.044" v="87" actId="790"/>
        <pc:sldMkLst>
          <pc:docMk/>
          <pc:sldMk cId="1651503728" sldId="307"/>
        </pc:sldMkLst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Sarah Balian" userId="b9b6ec2c-f67a-4485-ae9a-27dddf9569d2" providerId="ADAL" clId="{1104E811-E182-43B6-B257-C132CD985EB0}" dt="2023-02-03T15:12:51.511" v="89" actId="790"/>
        <pc:sldMkLst>
          <pc:docMk/>
          <pc:sldMk cId="2223194050" sldId="308"/>
        </pc:sldMkLst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9" creationId="{E690F70B-E368-D7F5-795E-B5139345EF71}"/>
          </ac:spMkLst>
        </pc:spChg>
      </pc:sldChg>
      <pc:sldChg chg="new del">
        <pc:chgData name="Sarah Balian" userId="b9b6ec2c-f67a-4485-ae9a-27dddf9569d2" providerId="ADAL" clId="{1104E811-E182-43B6-B257-C132CD985EB0}" dt="2023-02-03T15:25:33.748" v="159" actId="47"/>
        <pc:sldMkLst>
          <pc:docMk/>
          <pc:sldMk cId="2667193846" sldId="309"/>
        </pc:sldMkLst>
      </pc:sldChg>
      <pc:sldChg chg="new del">
        <pc:chgData name="Sarah Balian" userId="b9b6ec2c-f67a-4485-ae9a-27dddf9569d2" providerId="ADAL" clId="{1104E811-E182-43B6-B257-C132CD985EB0}" dt="2023-02-03T15:15:15.072" v="156" actId="47"/>
        <pc:sldMkLst>
          <pc:docMk/>
          <pc:sldMk cId="3530961588" sldId="309"/>
        </pc:sldMkLst>
      </pc:sldChg>
      <pc:sldMasterChg chg="modSp mod modSldLayout">
        <pc:chgData name="Sarah Balian" userId="b9b6ec2c-f67a-4485-ae9a-27dddf9569d2" providerId="ADAL" clId="{1104E811-E182-43B6-B257-C132CD985EB0}" dt="2023-02-03T15:08:51.207" v="70" actId="790"/>
        <pc:sldMasterMkLst>
          <pc:docMk/>
          <pc:sldMasterMk cId="3850865728" sldId="2147483662"/>
        </pc:sldMasterMkLst>
        <pc:spChg chg="mod">
          <ac:chgData name="Sarah Balian" userId="b9b6ec2c-f67a-4485-ae9a-27dddf9569d2" providerId="ADAL" clId="{1104E811-E182-43B6-B257-C132CD985EB0}" dt="2023-02-03T15:06:35.035" v="0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Sarah Balian" userId="b9b6ec2c-f67a-4485-ae9a-27dddf9569d2" providerId="ADAL" clId="{1104E811-E182-43B6-B257-C132CD985EB0}" dt="2023-02-03T15:08:41.950" v="69" actId="790"/>
          <ac:spMkLst>
            <pc:docMk/>
            <pc:sldMasterMk cId="3850865728" sldId="2147483662"/>
            <ac:spMk id="4" creationId="{EF1B5812-A233-6083-8BE7-6465D675F0CA}"/>
          </ac:spMkLst>
        </pc:spChg>
        <pc:sldLayoutChg chg="modSp mod">
          <pc:chgData name="Sarah Balian" userId="b9b6ec2c-f67a-4485-ae9a-27dddf9569d2" providerId="ADAL" clId="{1104E811-E182-43B6-B257-C132CD985EB0}" dt="2023-02-03T15:08:51.207" v="70" actId="790"/>
          <pc:sldLayoutMkLst>
            <pc:docMk/>
            <pc:sldMasterMk cId="845427103" sldId="2147483690"/>
            <pc:sldLayoutMk cId="3824787925" sldId="2147483686"/>
          </pc:sldLayoutMkLst>
          <pc:spChg chg="mod">
            <ac:chgData name="Sarah Balian" userId="b9b6ec2c-f67a-4485-ae9a-27dddf9569d2" providerId="ADAL" clId="{1104E811-E182-43B6-B257-C132CD985EB0}" dt="2023-02-03T15:08:51.207" v="70" actId="790"/>
            <ac:spMkLst>
              <pc:docMk/>
              <pc:sldMasterMk cId="845427103" sldId="2147483690"/>
              <pc:sldLayoutMk cId="3824787925" sldId="2147483686"/>
              <ac:spMk id="4" creationId="{EC71831F-1B8F-EA98-3184-E4EB3C6D8FB1}"/>
            </ac:spMkLst>
          </pc:spChg>
        </pc:sldLayoutChg>
      </pc:sldMasterChg>
      <pc:sldMasterChg chg="modSp mod modSldLayout">
        <pc:chgData name="Sarah Balian" userId="b9b6ec2c-f67a-4485-ae9a-27dddf9569d2" providerId="ADAL" clId="{1104E811-E182-43B6-B257-C132CD985EB0}" dt="2023-02-03T15:10:22.659" v="81" actId="790"/>
        <pc:sldMasterMkLst>
          <pc:docMk/>
          <pc:sldMasterMk cId="3984714580" sldId="2147483687"/>
        </pc:sldMasterMkLst>
        <pc:spChg chg="mod">
          <ac:chgData name="Sarah Balian" userId="b9b6ec2c-f67a-4485-ae9a-27dddf9569d2" providerId="ADAL" clId="{1104E811-E182-43B6-B257-C132CD985EB0}" dt="2023-02-03T15:09:01.771" v="71" actId="790"/>
          <ac:spMkLst>
            <pc:docMk/>
            <pc:sldMasterMk cId="3984714580" sldId="2147483687"/>
            <ac:spMk id="2" creationId="{03E54A10-719A-0B4F-7C4C-F7D6FAC8277F}"/>
          </ac:spMkLst>
        </pc:spChg>
        <pc:spChg chg="mod">
          <ac:chgData name="Sarah Balian" userId="b9b6ec2c-f67a-4485-ae9a-27dddf9569d2" providerId="ADAL" clId="{1104E811-E182-43B6-B257-C132CD985EB0}" dt="2023-02-03T15:09:01.771" v="71" actId="790"/>
          <ac:spMkLst>
            <pc:docMk/>
            <pc:sldMasterMk cId="3984714580" sldId="2147483687"/>
            <ac:spMk id="3" creationId="{0DF65C5F-08F2-14C5-EB6B-62F788C57AFC}"/>
          </ac:spMkLst>
        </pc:spChg>
        <pc:spChg chg="mod">
          <ac:chgData name="Sarah Balian" userId="b9b6ec2c-f67a-4485-ae9a-27dddf9569d2" providerId="ADAL" clId="{1104E811-E182-43B6-B257-C132CD985EB0}" dt="2023-02-03T15:09:01.771" v="71" actId="790"/>
          <ac:spMkLst>
            <pc:docMk/>
            <pc:sldMasterMk cId="3984714580" sldId="2147483687"/>
            <ac:spMk id="6" creationId="{F3508880-2D04-8F31-445B-D96DA2BF437A}"/>
          </ac:spMkLst>
        </pc:spChg>
        <pc:sldLayoutChg chg="modSp mod">
          <pc:chgData name="Sarah Balian" userId="b9b6ec2c-f67a-4485-ae9a-27dddf9569d2" providerId="ADAL" clId="{1104E811-E182-43B6-B257-C132CD985EB0}" dt="2023-02-03T15:09:25.705" v="74" actId="790"/>
          <pc:sldLayoutMkLst>
            <pc:docMk/>
            <pc:sldMasterMk cId="3984714580" sldId="2147483687"/>
            <pc:sldLayoutMk cId="2029731006" sldId="2147483688"/>
          </pc:sldLayoutMkLst>
          <pc:spChg chg="mod">
            <ac:chgData name="Sarah Balian" userId="b9b6ec2c-f67a-4485-ae9a-27dddf9569d2" providerId="ADAL" clId="{1104E811-E182-43B6-B257-C132CD985EB0}" dt="2023-02-03T15:09:25.705" v="74" actId="790"/>
            <ac:spMkLst>
              <pc:docMk/>
              <pc:sldMasterMk cId="3984714580" sldId="2147483687"/>
              <pc:sldLayoutMk cId="2029731006" sldId="2147483688"/>
              <ac:spMk id="2" creationId="{002A1D83-90D9-A967-BAF7-E596839FB289}"/>
            </ac:spMkLst>
          </pc:spChg>
          <pc:spChg chg="mod">
            <ac:chgData name="Sarah Balian" userId="b9b6ec2c-f67a-4485-ae9a-27dddf9569d2" providerId="ADAL" clId="{1104E811-E182-43B6-B257-C132CD985EB0}" dt="2023-02-03T15:09:25.705" v="74" actId="790"/>
            <ac:spMkLst>
              <pc:docMk/>
              <pc:sldMasterMk cId="3984714580" sldId="2147483687"/>
              <pc:sldLayoutMk cId="2029731006" sldId="2147483688"/>
              <ac:spMk id="3" creationId="{576D5B40-EB68-8D4B-357F-B220C4259167}"/>
            </ac:spMkLst>
          </pc:spChg>
          <pc:spChg chg="mod">
            <ac:chgData name="Sarah Balian" userId="b9b6ec2c-f67a-4485-ae9a-27dddf9569d2" providerId="ADAL" clId="{1104E811-E182-43B6-B257-C132CD985EB0}" dt="2023-02-03T15:09:25.705" v="74" actId="790"/>
            <ac:spMkLst>
              <pc:docMk/>
              <pc:sldMasterMk cId="3984714580" sldId="2147483687"/>
              <pc:sldLayoutMk cId="2029731006" sldId="2147483688"/>
              <ac:spMk id="6" creationId="{EC5FC97C-5584-8FB9-31E8-948C44C94010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15.731" v="73" actId="790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Sarah Balian" userId="b9b6ec2c-f67a-4485-ae9a-27dddf9569d2" providerId="ADAL" clId="{1104E811-E182-43B6-B257-C132CD985EB0}" dt="2023-02-03T15:09:15.731" v="73" actId="790"/>
            <ac:spMkLst>
              <pc:docMk/>
              <pc:sldMasterMk cId="3984714580" sldId="2147483687"/>
              <pc:sldLayoutMk cId="746083278" sldId="2147483689"/>
              <ac:spMk id="2" creationId="{9A15BC85-DDF8-A1DB-27A3-C24DA3DA5886}"/>
            </ac:spMkLst>
          </pc:spChg>
          <pc:spChg chg="mod">
            <ac:chgData name="Sarah Balian" userId="b9b6ec2c-f67a-4485-ae9a-27dddf9569d2" providerId="ADAL" clId="{1104E811-E182-43B6-B257-C132CD985EB0}" dt="2023-02-03T15:09:15.731" v="73" actId="790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  <pc:spChg chg="mod">
            <ac:chgData name="Sarah Balian" userId="b9b6ec2c-f67a-4485-ae9a-27dddf9569d2" providerId="ADAL" clId="{1104E811-E182-43B6-B257-C132CD985EB0}" dt="2023-02-03T15:09:15.731" v="73" actId="790"/>
            <ac:spMkLst>
              <pc:docMk/>
              <pc:sldMasterMk cId="3984714580" sldId="2147483687"/>
              <pc:sldLayoutMk cId="746083278" sldId="2147483689"/>
              <ac:spMk id="6" creationId="{C5F83DAB-1288-D2A6-CDF7-6DB873393035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44.146" v="75" actId="790"/>
          <pc:sldLayoutMkLst>
            <pc:docMk/>
            <pc:sldMasterMk cId="3984714580" sldId="2147483687"/>
            <pc:sldLayoutMk cId="1129321109" sldId="2147483690"/>
          </pc:sldLayoutMkLst>
          <pc:spChg chg="mod">
            <ac:chgData name="Sarah Balian" userId="b9b6ec2c-f67a-4485-ae9a-27dddf9569d2" providerId="ADAL" clId="{1104E811-E182-43B6-B257-C132CD985EB0}" dt="2023-02-03T15:09:44.146" v="75" actId="790"/>
            <ac:spMkLst>
              <pc:docMk/>
              <pc:sldMasterMk cId="3984714580" sldId="2147483687"/>
              <pc:sldLayoutMk cId="1129321109" sldId="2147483690"/>
              <ac:spMk id="2" creationId="{6242BF62-381D-A10A-2B05-CF2065AFBDB4}"/>
            </ac:spMkLst>
          </pc:spChg>
          <pc:spChg chg="mod">
            <ac:chgData name="Sarah Balian" userId="b9b6ec2c-f67a-4485-ae9a-27dddf9569d2" providerId="ADAL" clId="{1104E811-E182-43B6-B257-C132CD985EB0}" dt="2023-02-03T15:09:44.146" v="75" actId="790"/>
            <ac:spMkLst>
              <pc:docMk/>
              <pc:sldMasterMk cId="3984714580" sldId="2147483687"/>
              <pc:sldLayoutMk cId="1129321109" sldId="2147483690"/>
              <ac:spMk id="3" creationId="{4005B1DE-79D9-8942-5FD8-A2F056CE72E2}"/>
            </ac:spMkLst>
          </pc:spChg>
          <pc:spChg chg="mod">
            <ac:chgData name="Sarah Balian" userId="b9b6ec2c-f67a-4485-ae9a-27dddf9569d2" providerId="ADAL" clId="{1104E811-E182-43B6-B257-C132CD985EB0}" dt="2023-02-03T15:09:44.146" v="75" actId="790"/>
            <ac:spMkLst>
              <pc:docMk/>
              <pc:sldMasterMk cId="3984714580" sldId="2147483687"/>
              <pc:sldLayoutMk cId="1129321109" sldId="2147483690"/>
              <ac:spMk id="6" creationId="{164D1C88-F894-953E-7603-9966357E8EF0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52.923" v="76" actId="790"/>
          <pc:sldLayoutMkLst>
            <pc:docMk/>
            <pc:sldMasterMk cId="3984714580" sldId="2147483687"/>
            <pc:sldLayoutMk cId="1622710034" sldId="2147483691"/>
          </pc:sldLayoutMkLst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2" creationId="{E6195229-41BE-FCD2-40AF-27A3CD6A6264}"/>
            </ac:spMkLst>
          </pc:spChg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3" creationId="{EDF7F47D-7483-43A5-0658-4E25BC7D773B}"/>
            </ac:spMkLst>
          </pc:spChg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4" creationId="{D75D5CDD-98ED-48B0-10C6-1E0C5F88789A}"/>
            </ac:spMkLst>
          </pc:spChg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7" creationId="{03C6669B-A941-704F-9F3C-A818DF9F2E51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59.130" v="77" actId="790"/>
          <pc:sldLayoutMkLst>
            <pc:docMk/>
            <pc:sldMasterMk cId="3984714580" sldId="2147483687"/>
            <pc:sldLayoutMk cId="159174091" sldId="2147483692"/>
          </pc:sldLayoutMkLst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2" creationId="{087D6BC1-4D31-60E7-AD68-5F5554B42989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3" creationId="{B6D094AF-D978-2D58-15A9-1B33CF068A72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4" creationId="{B76FEFA9-1EFD-AA0F-5613-FF2578649EEC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5" creationId="{8577AD89-766D-5EB1-992F-5E75824CF118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6" creationId="{1FDD7E75-52E7-7B3E-9839-1C36622685FE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9" creationId="{1E466514-9FE0-C986-DC11-1C04C064BECD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04.336" v="78" actId="790"/>
          <pc:sldLayoutMkLst>
            <pc:docMk/>
            <pc:sldMasterMk cId="3984714580" sldId="2147483687"/>
            <pc:sldLayoutMk cId="2208407366" sldId="2147483693"/>
          </pc:sldLayoutMkLst>
          <pc:spChg chg="mod">
            <ac:chgData name="Sarah Balian" userId="b9b6ec2c-f67a-4485-ae9a-27dddf9569d2" providerId="ADAL" clId="{1104E811-E182-43B6-B257-C132CD985EB0}" dt="2023-02-03T15:10:04.336" v="78" actId="790"/>
            <ac:spMkLst>
              <pc:docMk/>
              <pc:sldMasterMk cId="3984714580" sldId="2147483687"/>
              <pc:sldLayoutMk cId="2208407366" sldId="2147483693"/>
              <ac:spMk id="2" creationId="{416B39E1-D2C8-25CA-5AAB-52CEE9B31FA8}"/>
            </ac:spMkLst>
          </pc:spChg>
          <pc:spChg chg="mod">
            <ac:chgData name="Sarah Balian" userId="b9b6ec2c-f67a-4485-ae9a-27dddf9569d2" providerId="ADAL" clId="{1104E811-E182-43B6-B257-C132CD985EB0}" dt="2023-02-03T15:10:04.336" v="78" actId="790"/>
            <ac:spMkLst>
              <pc:docMk/>
              <pc:sldMasterMk cId="3984714580" sldId="2147483687"/>
              <pc:sldLayoutMk cId="2208407366" sldId="2147483693"/>
              <ac:spMk id="5" creationId="{C60B5B06-9A2B-3713-F79A-B8D93949EA51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09.570" v="79" actId="790"/>
          <pc:sldLayoutMkLst>
            <pc:docMk/>
            <pc:sldMasterMk cId="3984714580" sldId="2147483687"/>
            <pc:sldLayoutMk cId="1400920545" sldId="2147483694"/>
          </pc:sldLayoutMkLst>
          <pc:spChg chg="mod">
            <ac:chgData name="Sarah Balian" userId="b9b6ec2c-f67a-4485-ae9a-27dddf9569d2" providerId="ADAL" clId="{1104E811-E182-43B6-B257-C132CD985EB0}" dt="2023-02-03T15:10:09.570" v="79" actId="790"/>
            <ac:spMkLst>
              <pc:docMk/>
              <pc:sldMasterMk cId="3984714580" sldId="2147483687"/>
              <pc:sldLayoutMk cId="1400920545" sldId="2147483694"/>
              <ac:spMk id="2" creationId="{FCB23E28-E8E3-EDDF-D177-79EF6B51436B}"/>
            </ac:spMkLst>
          </pc:spChg>
          <pc:spChg chg="mod">
            <ac:chgData name="Sarah Balian" userId="b9b6ec2c-f67a-4485-ae9a-27dddf9569d2" providerId="ADAL" clId="{1104E811-E182-43B6-B257-C132CD985EB0}" dt="2023-02-03T15:10:09.570" v="79" actId="790"/>
            <ac:spMkLst>
              <pc:docMk/>
              <pc:sldMasterMk cId="3984714580" sldId="2147483687"/>
              <pc:sldLayoutMk cId="1400920545" sldId="2147483694"/>
              <ac:spMk id="3" creationId="{01F321F6-3B64-18D4-DDAD-322F018BFBFD}"/>
            </ac:spMkLst>
          </pc:spChg>
          <pc:spChg chg="mod">
            <ac:chgData name="Sarah Balian" userId="b9b6ec2c-f67a-4485-ae9a-27dddf9569d2" providerId="ADAL" clId="{1104E811-E182-43B6-B257-C132CD985EB0}" dt="2023-02-03T15:10:09.570" v="79" actId="790"/>
            <ac:spMkLst>
              <pc:docMk/>
              <pc:sldMasterMk cId="3984714580" sldId="2147483687"/>
              <pc:sldLayoutMk cId="1400920545" sldId="2147483694"/>
              <ac:spMk id="4" creationId="{E88180AF-0655-F3DE-0431-52E54B9143E0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15.221" v="80" actId="790"/>
          <pc:sldLayoutMkLst>
            <pc:docMk/>
            <pc:sldMasterMk cId="3984714580" sldId="2147483687"/>
            <pc:sldLayoutMk cId="2613048141" sldId="2147483695"/>
          </pc:sldLayoutMkLst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2" creationId="{0A9639F2-937A-2854-EF3F-2239E2CF5D70}"/>
            </ac:spMkLst>
          </pc:spChg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3" creationId="{68A811CE-D9E8-8D8B-9457-895E777F34F8}"/>
            </ac:spMkLst>
          </pc:spChg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4" creationId="{69E502F5-9B92-7EBD-7F62-C1840E9C6824}"/>
            </ac:spMkLst>
          </pc:spChg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7" creationId="{AFB723CC-C2B0-C198-D4C4-582F5D4C6CAD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22.659" v="81" actId="790"/>
          <pc:sldLayoutMkLst>
            <pc:docMk/>
            <pc:sldMasterMk cId="3984714580" sldId="2147483687"/>
            <pc:sldLayoutMk cId="3093831904" sldId="2147483696"/>
          </pc:sldLayoutMkLst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2" creationId="{D050CEF7-BDF4-9D90-C771-75E0241DBCB3}"/>
            </ac:spMkLst>
          </pc:spChg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3" creationId="{73C59DF9-B727-7BD6-53D6-BBB07FFC0E13}"/>
            </ac:spMkLst>
          </pc:spChg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4" creationId="{FF1274E9-1FBB-81C4-5141-D268678A6250}"/>
            </ac:spMkLst>
          </pc:spChg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7" creationId="{6370684A-773A-DFCA-7EC5-C299C4D3A039}"/>
            </ac:spMkLst>
          </pc:spChg>
        </pc:sldLayoutChg>
      </pc:sldMasterChg>
    </pc:docChg>
  </pc:docChgLst>
  <pc:docChgLst>
    <pc:chgData name="Balian, Sarah" userId="b3b060d9-4d34-479b-ad68-688eaebf93c5" providerId="ADAL" clId="{05AA5E46-6EC3-413F-870E-5D04F6D7BF73}"/>
    <pc:docChg chg="undo custSel addSld delSld modSld sldOrd">
      <pc:chgData name="Balian, Sarah" userId="b3b060d9-4d34-479b-ad68-688eaebf93c5" providerId="ADAL" clId="{05AA5E46-6EC3-413F-870E-5D04F6D7BF73}" dt="2022-12-14T03:28:20.253" v="1636" actId="404"/>
      <pc:docMkLst>
        <pc:docMk/>
      </pc:docMkLst>
      <pc:sldChg chg="modSp mod">
        <pc:chgData name="Balian, Sarah" userId="b3b060d9-4d34-479b-ad68-688eaebf93c5" providerId="ADAL" clId="{05AA5E46-6EC3-413F-870E-5D04F6D7BF73}" dt="2022-12-14T01:38:38.049" v="58" actId="1076"/>
        <pc:sldMkLst>
          <pc:docMk/>
          <pc:sldMk cId="109857222" sldId="256"/>
        </pc:sldMkLst>
        <pc:spChg chg="mod">
          <ac:chgData name="Balian, Sarah" userId="b3b060d9-4d34-479b-ad68-688eaebf93c5" providerId="ADAL" clId="{05AA5E46-6EC3-413F-870E-5D04F6D7BF73}" dt="2022-12-14T01:38:38.049" v="58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05AA5E46-6EC3-413F-870E-5D04F6D7BF73}" dt="2022-12-14T01:42:24.361" v="165" actId="20577"/>
        <pc:sldMkLst>
          <pc:docMk/>
          <pc:sldMk cId="2163988523" sldId="260"/>
        </pc:sldMkLst>
        <pc:spChg chg="mod">
          <ac:chgData name="Balian, Sarah" userId="b3b060d9-4d34-479b-ad68-688eaebf93c5" providerId="ADAL" clId="{05AA5E46-6EC3-413F-870E-5D04F6D7BF73}" dt="2022-12-14T01:42:24.361" v="165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05AA5E46-6EC3-413F-870E-5D04F6D7BF73}" dt="2022-12-14T01:41:21.865" v="74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ord">
        <pc:chgData name="Balian, Sarah" userId="b3b060d9-4d34-479b-ad68-688eaebf93c5" providerId="ADAL" clId="{05AA5E46-6EC3-413F-870E-5D04F6D7BF73}" dt="2022-12-14T01:47:44.157" v="238" actId="1076"/>
        <pc:sldMkLst>
          <pc:docMk/>
          <pc:sldMk cId="1428788921" sldId="262"/>
        </pc:sldMkLst>
        <pc:spChg chg="mod">
          <ac:chgData name="Balian, Sarah" userId="b3b060d9-4d34-479b-ad68-688eaebf93c5" providerId="ADAL" clId="{05AA5E46-6EC3-413F-870E-5D04F6D7BF73}" dt="2022-12-14T01:45:02.250" v="215" actId="14100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1:47:44.157" v="238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1:47:40.068" v="237" actId="1076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05AA5E46-6EC3-413F-870E-5D04F6D7BF73}" dt="2022-12-14T03:10:26.363" v="1080" actId="27636"/>
        <pc:sldMkLst>
          <pc:docMk/>
          <pc:sldMk cId="1887431401" sldId="263"/>
        </pc:sldMkLst>
        <pc:spChg chg="mod">
          <ac:chgData name="Balian, Sarah" userId="b3b060d9-4d34-479b-ad68-688eaebf93c5" providerId="ADAL" clId="{05AA5E46-6EC3-413F-870E-5D04F6D7BF73}" dt="2022-12-14T03:09:00.452" v="1017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09:21.964" v="1022" actId="1076"/>
          <ac:spMkLst>
            <pc:docMk/>
            <pc:sldMk cId="1887431401" sldId="263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3:10:26.363" v="1080" actId="27636"/>
          <ac:spMkLst>
            <pc:docMk/>
            <pc:sldMk cId="1887431401" sldId="263"/>
            <ac:spMk id="4" creationId="{283CD508-25B4-DACA-1101-A59CE6137D38}"/>
          </ac:spMkLst>
        </pc:spChg>
        <pc:graphicFrameChg chg="del">
          <ac:chgData name="Balian, Sarah" userId="b3b060d9-4d34-479b-ad68-688eaebf93c5" providerId="ADAL" clId="{05AA5E46-6EC3-413F-870E-5D04F6D7BF73}" dt="2022-12-14T03:09:17.836" v="1021" actId="478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17:12.504" v="1091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05AA5E46-6EC3-413F-870E-5D04F6D7BF73}" dt="2022-12-14T03:17:07.251" v="1089" actId="47"/>
        <pc:sldMkLst>
          <pc:docMk/>
          <pc:sldMk cId="3201893001" sldId="265"/>
        </pc:sldMkLst>
      </pc:sldChg>
      <pc:sldChg chg="modSp mod">
        <pc:chgData name="Balian, Sarah" userId="b3b060d9-4d34-479b-ad68-688eaebf93c5" providerId="ADAL" clId="{05AA5E46-6EC3-413F-870E-5D04F6D7BF73}" dt="2022-12-14T03:28:20.253" v="1636" actId="404"/>
        <pc:sldMkLst>
          <pc:docMk/>
          <pc:sldMk cId="3475639167" sldId="289"/>
        </pc:sldMkLst>
        <pc:spChg chg="mod">
          <ac:chgData name="Balian, Sarah" userId="b3b060d9-4d34-479b-ad68-688eaebf93c5" providerId="ADAL" clId="{05AA5E46-6EC3-413F-870E-5D04F6D7BF73}" dt="2022-12-14T03:27:51.626" v="1580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lian, Sarah" userId="b3b060d9-4d34-479b-ad68-688eaebf93c5" providerId="ADAL" clId="{05AA5E46-6EC3-413F-870E-5D04F6D7BF73}" dt="2022-12-14T03:28:20.253" v="1636" actId="404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Balian, Sarah" userId="b3b060d9-4d34-479b-ad68-688eaebf93c5" providerId="ADAL" clId="{05AA5E46-6EC3-413F-870E-5D04F6D7BF73}" dt="2022-12-14T03:17:14.202" v="1092" actId="47"/>
        <pc:sldMkLst>
          <pc:docMk/>
          <pc:sldMk cId="61370533" sldId="290"/>
        </pc:sldMkLst>
      </pc:sldChg>
      <pc:sldChg chg="del">
        <pc:chgData name="Balian, Sarah" userId="b3b060d9-4d34-479b-ad68-688eaebf93c5" providerId="ADAL" clId="{05AA5E46-6EC3-413F-870E-5D04F6D7BF73}" dt="2022-12-14T03:00:20.549" v="993" actId="47"/>
        <pc:sldMkLst>
          <pc:docMk/>
          <pc:sldMk cId="3822647193" sldId="291"/>
        </pc:sldMkLst>
      </pc:sldChg>
      <pc:sldChg chg="addSp delSp modSp mod ord">
        <pc:chgData name="Balian, Sarah" userId="b3b060d9-4d34-479b-ad68-688eaebf93c5" providerId="ADAL" clId="{05AA5E46-6EC3-413F-870E-5D04F6D7BF73}" dt="2022-12-14T02:44:29.025" v="729" actId="1035"/>
        <pc:sldMkLst>
          <pc:docMk/>
          <pc:sldMk cId="4205298638" sldId="292"/>
        </pc:sldMkLst>
        <pc:spChg chg="mod">
          <ac:chgData name="Balian, Sarah" userId="b3b060d9-4d34-479b-ad68-688eaebf93c5" providerId="ADAL" clId="{05AA5E46-6EC3-413F-870E-5D04F6D7BF73}" dt="2022-12-14T02:42:54.940" v="713" actId="1076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2:17.959" v="708" actId="1076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44:29.025" v="729" actId="1035"/>
          <ac:spMkLst>
            <pc:docMk/>
            <pc:sldMk cId="4205298638" sldId="292"/>
            <ac:spMk id="5" creationId="{82A941A7-6446-2C70-8D36-1075DD0FEB78}"/>
          </ac:spMkLst>
        </pc:spChg>
        <pc:graphicFrameChg chg="mod ord">
          <ac:chgData name="Balian, Sarah" userId="b3b060d9-4d34-479b-ad68-688eaebf93c5" providerId="ADAL" clId="{05AA5E46-6EC3-413F-870E-5D04F6D7BF73}" dt="2022-12-14T02:44:01.966" v="720" actId="1076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del">
          <ac:chgData name="Balian, Sarah" userId="b3b060d9-4d34-479b-ad68-688eaebf93c5" providerId="ADAL" clId="{05AA5E46-6EC3-413F-870E-5D04F6D7BF73}" dt="2022-12-14T02:33:20.436" v="535" actId="478"/>
          <ac:picMkLst>
            <pc:docMk/>
            <pc:sldMk cId="4205298638" sldId="292"/>
            <ac:picMk id="4" creationId="{82144BBA-50C0-ED9E-E96A-D8D38C07ECF4}"/>
          </ac:picMkLst>
        </pc:picChg>
      </pc:sldChg>
      <pc:sldChg chg="del">
        <pc:chgData name="Balian, Sarah" userId="b3b060d9-4d34-479b-ad68-688eaebf93c5" providerId="ADAL" clId="{05AA5E46-6EC3-413F-870E-5D04F6D7BF73}" dt="2022-12-14T03:00:22.167" v="994" actId="47"/>
        <pc:sldMkLst>
          <pc:docMk/>
          <pc:sldMk cId="3986907055" sldId="293"/>
        </pc:sldMkLst>
      </pc:sldChg>
      <pc:sldChg chg="del">
        <pc:chgData name="Balian, Sarah" userId="b3b060d9-4d34-479b-ad68-688eaebf93c5" providerId="ADAL" clId="{05AA5E46-6EC3-413F-870E-5D04F6D7BF73}" dt="2022-12-14T03:17:09.477" v="1090" actId="47"/>
        <pc:sldMkLst>
          <pc:docMk/>
          <pc:sldMk cId="1925132525" sldId="294"/>
        </pc:sldMkLst>
      </pc:sldChg>
      <pc:sldChg chg="del">
        <pc:chgData name="Balian, Sarah" userId="b3b060d9-4d34-479b-ad68-688eaebf93c5" providerId="ADAL" clId="{05AA5E46-6EC3-413F-870E-5D04F6D7BF73}" dt="2022-12-14T03:00:23.893" v="995" actId="47"/>
        <pc:sldMkLst>
          <pc:docMk/>
          <pc:sldMk cId="1062889223" sldId="295"/>
        </pc:sldMkLst>
      </pc:sldChg>
      <pc:sldChg chg="modSp mod">
        <pc:chgData name="Balian, Sarah" userId="b3b060d9-4d34-479b-ad68-688eaebf93c5" providerId="ADAL" clId="{05AA5E46-6EC3-413F-870E-5D04F6D7BF73}" dt="2022-12-14T03:21:49.628" v="1194" actId="20577"/>
        <pc:sldMkLst>
          <pc:docMk/>
          <pc:sldMk cId="476875324" sldId="296"/>
        </pc:sldMkLst>
        <pc:spChg chg="mod">
          <ac:chgData name="Balian, Sarah" userId="b3b060d9-4d34-479b-ad68-688eaebf93c5" providerId="ADAL" clId="{05AA5E46-6EC3-413F-870E-5D04F6D7BF73}" dt="2022-12-14T03:21:49.628" v="1194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17:41.005" v="1147" actId="1076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3:21:43.307" v="1193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00:25.641" v="996" actId="47"/>
        <pc:sldMkLst>
          <pc:docMk/>
          <pc:sldMk cId="2516764295" sldId="297"/>
        </pc:sldMkLst>
      </pc:sldChg>
      <pc:sldChg chg="del">
        <pc:chgData name="Balian, Sarah" userId="b3b060d9-4d34-479b-ad68-688eaebf93c5" providerId="ADAL" clId="{05AA5E46-6EC3-413F-870E-5D04F6D7BF73}" dt="2022-12-14T03:17:05.016" v="1088" actId="47"/>
        <pc:sldMkLst>
          <pc:docMk/>
          <pc:sldMk cId="1182146475" sldId="298"/>
        </pc:sldMkLst>
      </pc:sldChg>
      <pc:sldChg chg="del">
        <pc:chgData name="Balian, Sarah" userId="b3b060d9-4d34-479b-ad68-688eaebf93c5" providerId="ADAL" clId="{05AA5E46-6EC3-413F-870E-5D04F6D7BF73}" dt="2022-12-14T03:16:12.021" v="1087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05AA5E46-6EC3-413F-870E-5D04F6D7BF73}" dt="2022-12-14T03:16:09.850" v="1086" actId="47"/>
        <pc:sldMkLst>
          <pc:docMk/>
          <pc:sldMk cId="3076330452" sldId="300"/>
        </pc:sldMkLst>
      </pc:sldChg>
      <pc:sldChg chg="modSp mod ord">
        <pc:chgData name="Balian, Sarah" userId="b3b060d9-4d34-479b-ad68-688eaebf93c5" providerId="ADAL" clId="{05AA5E46-6EC3-413F-870E-5D04F6D7BF73}" dt="2022-12-14T02:49:39.445" v="759" actId="20577"/>
        <pc:sldMkLst>
          <pc:docMk/>
          <pc:sldMk cId="545205739" sldId="301"/>
        </pc:sldMkLst>
        <pc:spChg chg="mod">
          <ac:chgData name="Balian, Sarah" userId="b3b060d9-4d34-479b-ad68-688eaebf93c5" providerId="ADAL" clId="{05AA5E46-6EC3-413F-870E-5D04F6D7BF73}" dt="2022-12-14T02:45:58.406" v="745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9:39.445" v="759" actId="20577"/>
          <ac:spMkLst>
            <pc:docMk/>
            <pc:sldMk cId="545205739" sldId="301"/>
            <ac:spMk id="3" creationId="{E4FD1E92-5DBC-B105-F246-2355E4FF9A74}"/>
          </ac:spMkLst>
        </pc:spChg>
      </pc:sldChg>
      <pc:sldChg chg="modSp add mod">
        <pc:chgData name="Balian, Sarah" userId="b3b060d9-4d34-479b-ad68-688eaebf93c5" providerId="ADAL" clId="{05AA5E46-6EC3-413F-870E-5D04F6D7BF73}" dt="2022-12-14T01:51:32.376" v="241" actId="108"/>
        <pc:sldMkLst>
          <pc:docMk/>
          <pc:sldMk cId="1736530004" sldId="302"/>
        </pc:sldMkLst>
        <pc:spChg chg="mod">
          <ac:chgData name="Balian, Sarah" userId="b3b060d9-4d34-479b-ad68-688eaebf93c5" providerId="ADAL" clId="{05AA5E46-6EC3-413F-870E-5D04F6D7BF73}" dt="2022-12-14T01:51:32.376" v="241" actId="108"/>
          <ac:spMkLst>
            <pc:docMk/>
            <pc:sldMk cId="1736530004" sldId="302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2:31:57.116" v="524"/>
        <pc:sldMkLst>
          <pc:docMk/>
          <pc:sldMk cId="1808293537" sldId="303"/>
        </pc:sldMkLst>
        <pc:spChg chg="mod">
          <ac:chgData name="Balian, Sarah" userId="b3b060d9-4d34-479b-ad68-688eaebf93c5" providerId="ADAL" clId="{05AA5E46-6EC3-413F-870E-5D04F6D7BF73}" dt="2022-12-14T02:29:17.057" v="313" actId="1076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0:00.544" v="390" actId="20577"/>
          <ac:spMkLst>
            <pc:docMk/>
            <pc:sldMk cId="1808293537" sldId="303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57.116" v="52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32:16.184" v="530" actId="27918"/>
        <pc:sldMkLst>
          <pc:docMk/>
          <pc:sldMk cId="3610131762" sldId="304"/>
        </pc:sldMkLst>
        <pc:spChg chg="mod">
          <ac:chgData name="Balian, Sarah" userId="b3b060d9-4d34-479b-ad68-688eaebf93c5" providerId="ADAL" clId="{05AA5E46-6EC3-413F-870E-5D04F6D7BF73}" dt="2022-12-14T02:31:24.337" v="514" actId="1076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1:26.800" v="515" actId="1076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43.411" v="522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45:26.079" v="734" actId="108"/>
        <pc:sldMkLst>
          <pc:docMk/>
          <pc:sldMk cId="759788885" sldId="305"/>
        </pc:sldMkLst>
        <pc:spChg chg="mod">
          <ac:chgData name="Balian, Sarah" userId="b3b060d9-4d34-479b-ad68-688eaebf93c5" providerId="ADAL" clId="{05AA5E46-6EC3-413F-870E-5D04F6D7BF73}" dt="2022-12-14T02:45:26.079" v="734" actId="108"/>
          <ac:spMkLst>
            <pc:docMk/>
            <pc:sldMk cId="759788885" sldId="305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05AA5E46-6EC3-413F-870E-5D04F6D7BF73}" dt="2022-12-14T02:58:33.128" v="991" actId="1076"/>
        <pc:sldMkLst>
          <pc:docMk/>
          <pc:sldMk cId="2242843968" sldId="306"/>
        </pc:sldMkLst>
        <pc:spChg chg="mod">
          <ac:chgData name="Balian, Sarah" userId="b3b060d9-4d34-479b-ad68-688eaebf93c5" providerId="ADAL" clId="{05AA5E46-6EC3-413F-870E-5D04F6D7BF73}" dt="2022-12-14T02:49:56.974" v="781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50:21.007" v="849" actId="20577"/>
          <ac:spMkLst>
            <pc:docMk/>
            <pc:sldMk cId="2242843968" sldId="306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51:22" v="919" actId="20577"/>
          <ac:spMkLst>
            <pc:docMk/>
            <pc:sldMk cId="2242843968" sldId="306"/>
            <ac:spMk id="4" creationId="{0D57443E-586F-14D9-CC85-14378568580E}"/>
          </ac:spMkLst>
        </pc:spChg>
        <pc:spChg chg="add del mod">
          <ac:chgData name="Balian, Sarah" userId="b3b060d9-4d34-479b-ad68-688eaebf93c5" providerId="ADAL" clId="{05AA5E46-6EC3-413F-870E-5D04F6D7BF73}" dt="2022-12-14T02:51:32.980" v="921"/>
          <ac:spMkLst>
            <pc:docMk/>
            <pc:sldMk cId="2242843968" sldId="306"/>
            <ac:spMk id="5" creationId="{5F08992F-818A-0B71-1792-AC9A47EC6928}"/>
          </ac:spMkLst>
        </pc:spChg>
        <pc:graphicFrameChg chg="del">
          <ac:chgData name="Balian, Sarah" userId="b3b060d9-4d34-479b-ad68-688eaebf93c5" providerId="ADAL" clId="{05AA5E46-6EC3-413F-870E-5D04F6D7BF73}" dt="2022-12-14T02:49:30.016" v="757" actId="478"/>
          <ac:graphicFrameMkLst>
            <pc:docMk/>
            <pc:sldMk cId="2242843968" sldId="306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05AA5E46-6EC3-413F-870E-5D04F6D7BF73}" dt="2022-12-14T02:52:00.723" v="930" actId="1076"/>
          <ac:picMkLst>
            <pc:docMk/>
            <pc:sldMk cId="2242843968" sldId="306"/>
            <ac:picMk id="6" creationId="{01C9639C-8BE7-74F1-D964-8C35D6574706}"/>
          </ac:picMkLst>
        </pc:picChg>
        <pc:picChg chg="add mod">
          <ac:chgData name="Balian, Sarah" userId="b3b060d9-4d34-479b-ad68-688eaebf93c5" providerId="ADAL" clId="{05AA5E46-6EC3-413F-870E-5D04F6D7BF73}" dt="2022-12-14T02:58:30.816" v="990" actId="1076"/>
          <ac:picMkLst>
            <pc:docMk/>
            <pc:sldMk cId="2242843968" sldId="306"/>
            <ac:picMk id="7" creationId="{7C42E611-BD9C-6072-D674-A4AC59D8A108}"/>
          </ac:picMkLst>
        </pc:picChg>
        <pc:picChg chg="add del mod">
          <ac:chgData name="Balian, Sarah" userId="b3b060d9-4d34-479b-ad68-688eaebf93c5" providerId="ADAL" clId="{05AA5E46-6EC3-413F-870E-5D04F6D7BF73}" dt="2022-12-14T02:57:00.643" v="934" actId="478"/>
          <ac:picMkLst>
            <pc:docMk/>
            <pc:sldMk cId="2242843968" sldId="306"/>
            <ac:picMk id="8" creationId="{783B3D3D-06ED-8278-52B6-E2604CD6B4AB}"/>
          </ac:picMkLst>
        </pc:picChg>
        <pc:picChg chg="add del mod">
          <ac:chgData name="Balian, Sarah" userId="b3b060d9-4d34-479b-ad68-688eaebf93c5" providerId="ADAL" clId="{05AA5E46-6EC3-413F-870E-5D04F6D7BF73}" dt="2022-12-14T02:57:51.943" v="938" actId="478"/>
          <ac:picMkLst>
            <pc:docMk/>
            <pc:sldMk cId="2242843968" sldId="306"/>
            <ac:picMk id="10" creationId="{8A171B9A-1027-E032-030E-766A46099DE0}"/>
          </ac:picMkLst>
        </pc:picChg>
        <pc:picChg chg="add mod">
          <ac:chgData name="Balian, Sarah" userId="b3b060d9-4d34-479b-ad68-688eaebf93c5" providerId="ADAL" clId="{05AA5E46-6EC3-413F-870E-5D04F6D7BF73}" dt="2022-12-14T02:58:33.128" v="991" actId="1076"/>
          <ac:picMkLst>
            <pc:docMk/>
            <pc:sldMk cId="2242843968" sldId="306"/>
            <ac:picMk id="12" creationId="{E125F29E-9BDD-CCF8-6CB4-98302F338F87}"/>
          </ac:picMkLst>
        </pc:picChg>
      </pc:sldChg>
      <pc:sldChg chg="modSp add mod">
        <pc:chgData name="Balian, Sarah" userId="b3b060d9-4d34-479b-ad68-688eaebf93c5" providerId="ADAL" clId="{05AA5E46-6EC3-413F-870E-5D04F6D7BF73}" dt="2022-12-14T03:14:17.543" v="1082" actId="108"/>
        <pc:sldMkLst>
          <pc:docMk/>
          <pc:sldMk cId="1651503728" sldId="307"/>
        </pc:sldMkLst>
        <pc:spChg chg="mod">
          <ac:chgData name="Balian, Sarah" userId="b3b060d9-4d34-479b-ad68-688eaebf93c5" providerId="ADAL" clId="{05AA5E46-6EC3-413F-870E-5D04F6D7BF73}" dt="2022-12-14T03:14:17.543" v="1082" actId="108"/>
          <ac:spMkLst>
            <pc:docMk/>
            <pc:sldMk cId="1651503728" sldId="307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3:14:38.745" v="1085" actId="108"/>
        <pc:sldMkLst>
          <pc:docMk/>
          <pc:sldMk cId="2223194050" sldId="308"/>
        </pc:sldMkLst>
        <pc:spChg chg="mod">
          <ac:chgData name="Balian, Sarah" userId="b3b060d9-4d34-479b-ad68-688eaebf93c5" providerId="ADAL" clId="{05AA5E46-6EC3-413F-870E-5D04F6D7BF73}" dt="2022-12-14T03:14:38.745" v="1085" actId="108"/>
          <ac:spMkLst>
            <pc:docMk/>
            <pc:sldMk cId="2223194050" sldId="308"/>
            <ac:spMk id="3" creationId="{7F10B6DC-6AF4-BFD9-E1D5-B98AA266289F}"/>
          </ac:spMkLst>
        </pc:spChg>
      </pc:sldChg>
    </pc:docChg>
  </pc:docChgLst>
  <pc:docChgLst>
    <pc:chgData name="Twesigye, Gloria" userId="6464a502-8a44-4d67-8fab-8f3aa9495827" providerId="ADAL" clId="{6D9B5E74-15D5-491D-B557-D7E3EA2FB1AD}"/>
    <pc:docChg chg="undo redo custSel addSld delSld modSld addMainMaster delMainMaster modMainMaster">
      <pc:chgData name="Twesigye, Gloria" userId="6464a502-8a44-4d67-8fab-8f3aa9495827" providerId="ADAL" clId="{6D9B5E74-15D5-491D-B557-D7E3EA2FB1AD}" dt="2023-03-20T13:36:42.011" v="247" actId="478"/>
      <pc:docMkLst>
        <pc:docMk/>
      </pc:docMkLst>
      <pc:sldChg chg="modSp">
        <pc:chgData name="Twesigye, Gloria" userId="6464a502-8a44-4d67-8fab-8f3aa9495827" providerId="ADAL" clId="{6D9B5E74-15D5-491D-B557-D7E3EA2FB1AD}" dt="2023-03-17T19:56:15.182" v="25"/>
        <pc:sldMkLst>
          <pc:docMk/>
          <pc:sldMk cId="109857222" sldId="256"/>
        </pc:sldMkLst>
        <pc:spChg chg="mod">
          <ac:chgData name="Twesigye, Gloria" userId="6464a502-8a44-4d67-8fab-8f3aa9495827" providerId="ADAL" clId="{6D9B5E74-15D5-491D-B557-D7E3EA2FB1AD}" dt="2023-03-17T19:56:15.182" v="25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Twesigye, Gloria" userId="6464a502-8a44-4d67-8fab-8f3aa9495827" providerId="ADAL" clId="{6D9B5E74-15D5-491D-B557-D7E3EA2FB1AD}" dt="2023-03-17T20:21:16.066" v="140" actId="478"/>
        <pc:sldMkLst>
          <pc:docMk/>
          <pc:sldMk cId="2163988523" sldId="260"/>
        </pc:sldMkLst>
        <pc:spChg chg="add del mod">
          <ac:chgData name="Twesigye, Gloria" userId="6464a502-8a44-4d67-8fab-8f3aa9495827" providerId="ADAL" clId="{6D9B5E74-15D5-491D-B557-D7E3EA2FB1AD}" dt="2023-03-17T20:21:16.066" v="140" actId="478"/>
          <ac:spMkLst>
            <pc:docMk/>
            <pc:sldMk cId="2163988523" sldId="260"/>
            <ac:spMk id="4" creationId="{ADACE431-177D-0076-3673-4B8DA2ADA2AB}"/>
          </ac:spMkLst>
        </pc:spChg>
        <pc:spChg chg="del">
          <ac:chgData name="Twesigye, Gloria" userId="6464a502-8a44-4d67-8fab-8f3aa9495827" providerId="ADAL" clId="{6D9B5E74-15D5-491D-B557-D7E3EA2FB1AD}" dt="2023-03-17T20:00:47.286" v="54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Twesigye, Gloria" userId="6464a502-8a44-4d67-8fab-8f3aa9495827" providerId="ADAL" clId="{6D9B5E74-15D5-491D-B557-D7E3EA2FB1AD}" dt="2023-03-17T20:00:50.582" v="55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Twesigye, Gloria" userId="6464a502-8a44-4d67-8fab-8f3aa9495827" providerId="ADAL" clId="{6D9B5E74-15D5-491D-B557-D7E3EA2FB1AD}" dt="2023-03-17T20:00:50.582" v="55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6D9B5E74-15D5-491D-B557-D7E3EA2FB1AD}" dt="2023-03-17T20:00:51.094" v="56"/>
          <ac:picMkLst>
            <pc:docMk/>
            <pc:sldMk cId="2163988523" sldId="260"/>
            <ac:picMk id="2" creationId="{C05B99DF-F525-18F4-3666-902EE19A54D5}"/>
          </ac:picMkLst>
        </pc:picChg>
      </pc:sldChg>
      <pc:sldChg chg="modSp mod chgLayout">
        <pc:chgData name="Twesigye, Gloria" userId="6464a502-8a44-4d67-8fab-8f3aa9495827" providerId="ADAL" clId="{6D9B5E74-15D5-491D-B557-D7E3EA2FB1AD}" dt="2023-03-17T20:19:41.866" v="139"/>
        <pc:sldMkLst>
          <pc:docMk/>
          <pc:sldMk cId="1428788921" sldId="262"/>
        </pc:sldMkLst>
        <pc:spChg chg="mod ord">
          <ac:chgData name="Twesigye, Gloria" userId="6464a502-8a44-4d67-8fab-8f3aa9495827" providerId="ADAL" clId="{6D9B5E74-15D5-491D-B557-D7E3EA2FB1AD}" dt="2023-03-17T20:15:20.788" v="129" actId="700"/>
          <ac:spMkLst>
            <pc:docMk/>
            <pc:sldMk cId="1428788921" sldId="262"/>
            <ac:spMk id="2" creationId="{F6245169-1799-41CD-B28E-D2D20D16AD73}"/>
          </ac:spMkLst>
        </pc:spChg>
        <pc:spChg chg="mod ord">
          <ac:chgData name="Twesigye, Gloria" userId="6464a502-8a44-4d67-8fab-8f3aa9495827" providerId="ADAL" clId="{6D9B5E74-15D5-491D-B557-D7E3EA2FB1AD}" dt="2023-03-17T20:15:20.788" v="129" actId="700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Twesigye, Gloria" userId="6464a502-8a44-4d67-8fab-8f3aa9495827" providerId="ADAL" clId="{6D9B5E74-15D5-491D-B557-D7E3EA2FB1AD}" dt="2023-03-17T20:19:41.866" v="139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Twesigye, Gloria" userId="6464a502-8a44-4d67-8fab-8f3aa9495827" providerId="ADAL" clId="{6D9B5E74-15D5-491D-B557-D7E3EA2FB1AD}" dt="2023-03-17T20:49:17.016" v="208" actId="478"/>
        <pc:sldMkLst>
          <pc:docMk/>
          <pc:sldMk cId="1887431401" sldId="263"/>
        </pc:sldMkLst>
        <pc:spChg chg="mod">
          <ac:chgData name="Twesigye, Gloria" userId="6464a502-8a44-4d67-8fab-8f3aa9495827" providerId="ADAL" clId="{6D9B5E74-15D5-491D-B557-D7E3EA2FB1AD}" dt="2023-03-17T20:49:12.747" v="207" actId="20577"/>
          <ac:spMkLst>
            <pc:docMk/>
            <pc:sldMk cId="1887431401" sldId="263"/>
            <ac:spMk id="4" creationId="{283CD508-25B4-DACA-1101-A59CE6137D38}"/>
          </ac:spMkLst>
        </pc:spChg>
        <pc:spChg chg="add del mod">
          <ac:chgData name="Twesigye, Gloria" userId="6464a502-8a44-4d67-8fab-8f3aa9495827" providerId="ADAL" clId="{6D9B5E74-15D5-491D-B557-D7E3EA2FB1AD}" dt="2023-03-17T20:49:17.016" v="208" actId="478"/>
          <ac:spMkLst>
            <pc:docMk/>
            <pc:sldMk cId="1887431401" sldId="263"/>
            <ac:spMk id="5" creationId="{E5101F16-A87D-B715-28C8-705758B1C894}"/>
          </ac:spMkLst>
        </pc:spChg>
      </pc:sldChg>
      <pc:sldChg chg="addSp delSp modSp mod">
        <pc:chgData name="Twesigye, Gloria" userId="6464a502-8a44-4d67-8fab-8f3aa9495827" providerId="ADAL" clId="{6D9B5E74-15D5-491D-B557-D7E3EA2FB1AD}" dt="2023-03-20T13:36:05.042" v="242" actId="478"/>
        <pc:sldMkLst>
          <pc:docMk/>
          <pc:sldMk cId="3475639167" sldId="289"/>
        </pc:sldMkLst>
        <pc:spChg chg="del mod">
          <ac:chgData name="Twesigye, Gloria" userId="6464a502-8a44-4d67-8fab-8f3aa9495827" providerId="ADAL" clId="{6D9B5E74-15D5-491D-B557-D7E3EA2FB1AD}" dt="2023-03-20T13:35:57.635" v="239" actId="478"/>
          <ac:spMkLst>
            <pc:docMk/>
            <pc:sldMk cId="3475639167" sldId="289"/>
            <ac:spMk id="3" creationId="{F2A31AE5-F919-CA50-BF07-AF012D87D146}"/>
          </ac:spMkLst>
        </pc:spChg>
        <pc:spChg chg="add del mod">
          <ac:chgData name="Twesigye, Gloria" userId="6464a502-8a44-4d67-8fab-8f3aa9495827" providerId="ADAL" clId="{6D9B5E74-15D5-491D-B557-D7E3EA2FB1AD}" dt="2023-03-20T13:36:05.042" v="242" actId="478"/>
          <ac:spMkLst>
            <pc:docMk/>
            <pc:sldMk cId="3475639167" sldId="289"/>
            <ac:spMk id="4" creationId="{25758379-9DA7-2459-41BF-12B6F924F1E0}"/>
          </ac:spMkLst>
        </pc:spChg>
        <pc:spChg chg="add del mod">
          <ac:chgData name="Twesigye, Gloria" userId="6464a502-8a44-4d67-8fab-8f3aa9495827" providerId="ADAL" clId="{6D9B5E74-15D5-491D-B557-D7E3EA2FB1AD}" dt="2023-03-20T13:36:00.331" v="240" actId="478"/>
          <ac:spMkLst>
            <pc:docMk/>
            <pc:sldMk cId="3475639167" sldId="289"/>
            <ac:spMk id="6" creationId="{4DFAD6A6-E16F-2048-981F-0844F968AB79}"/>
          </ac:spMkLst>
        </pc:spChg>
        <pc:spChg chg="add mod">
          <ac:chgData name="Twesigye, Gloria" userId="6464a502-8a44-4d67-8fab-8f3aa9495827" providerId="ADAL" clId="{6D9B5E74-15D5-491D-B557-D7E3EA2FB1AD}" dt="2023-03-20T13:36:01.411" v="241"/>
          <ac:spMkLst>
            <pc:docMk/>
            <pc:sldMk cId="3475639167" sldId="289"/>
            <ac:spMk id="7" creationId="{BB38CA08-DE6B-6339-C92E-17701F95BCC5}"/>
          </ac:spMkLst>
        </pc:spChg>
      </pc:sldChg>
      <pc:sldChg chg="addSp delSp modSp mod">
        <pc:chgData name="Twesigye, Gloria" userId="6464a502-8a44-4d67-8fab-8f3aa9495827" providerId="ADAL" clId="{6D9B5E74-15D5-491D-B557-D7E3EA2FB1AD}" dt="2023-03-17T20:39:40.578" v="183" actId="478"/>
        <pc:sldMkLst>
          <pc:docMk/>
          <pc:sldMk cId="4205298638" sldId="292"/>
        </pc:sldMkLst>
        <pc:spChg chg="add del mod">
          <ac:chgData name="Twesigye, Gloria" userId="6464a502-8a44-4d67-8fab-8f3aa9495827" providerId="ADAL" clId="{6D9B5E74-15D5-491D-B557-D7E3EA2FB1AD}" dt="2023-03-17T20:39:40.578" v="183" actId="478"/>
          <ac:spMkLst>
            <pc:docMk/>
            <pc:sldMk cId="4205298638" sldId="292"/>
            <ac:spMk id="7" creationId="{87517DAA-9954-6715-1FE6-047656EC2C1C}"/>
          </ac:spMkLst>
        </pc:spChg>
        <pc:graphicFrameChg chg="mod">
          <ac:chgData name="Twesigye, Gloria" userId="6464a502-8a44-4d67-8fab-8f3aa9495827" providerId="ADAL" clId="{6D9B5E74-15D5-491D-B557-D7E3EA2FB1AD}" dt="2023-03-17T20:39:37.178" v="182" actId="113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addSp modSp del mod">
        <pc:chgData name="Twesigye, Gloria" userId="6464a502-8a44-4d67-8fab-8f3aa9495827" providerId="ADAL" clId="{6D9B5E74-15D5-491D-B557-D7E3EA2FB1AD}" dt="2023-03-20T13:27:24.865" v="238" actId="47"/>
        <pc:sldMkLst>
          <pc:docMk/>
          <pc:sldMk cId="476875324" sldId="296"/>
        </pc:sldMkLst>
        <pc:spChg chg="add mod">
          <ac:chgData name="Twesigye, Gloria" userId="6464a502-8a44-4d67-8fab-8f3aa9495827" providerId="ADAL" clId="{6D9B5E74-15D5-491D-B557-D7E3EA2FB1AD}" dt="2023-03-20T13:04:26.318" v="209" actId="1076"/>
          <ac:spMkLst>
            <pc:docMk/>
            <pc:sldMk cId="476875324" sldId="296"/>
            <ac:spMk id="4" creationId="{27697DA2-9793-676B-19A4-C7841B5BDBEE}"/>
          </ac:spMkLst>
        </pc:spChg>
      </pc:sldChg>
      <pc:sldChg chg="addSp delSp modSp mod">
        <pc:chgData name="Twesigye, Gloria" userId="6464a502-8a44-4d67-8fab-8f3aa9495827" providerId="ADAL" clId="{6D9B5E74-15D5-491D-B557-D7E3EA2FB1AD}" dt="2023-03-17T20:47:37.599" v="205" actId="478"/>
        <pc:sldMkLst>
          <pc:docMk/>
          <pc:sldMk cId="545205739" sldId="301"/>
        </pc:sldMkLst>
        <pc:spChg chg="add del mod">
          <ac:chgData name="Twesigye, Gloria" userId="6464a502-8a44-4d67-8fab-8f3aa9495827" providerId="ADAL" clId="{6D9B5E74-15D5-491D-B557-D7E3EA2FB1AD}" dt="2023-03-17T20:47:37.599" v="205" actId="478"/>
          <ac:spMkLst>
            <pc:docMk/>
            <pc:sldMk cId="545205739" sldId="301"/>
            <ac:spMk id="4" creationId="{8A3A199B-14C0-883F-9F2B-F5B760A65B09}"/>
          </ac:spMkLst>
        </pc:spChg>
      </pc:sldChg>
      <pc:sldChg chg="addSp delSp modSp mod">
        <pc:chgData name="Twesigye, Gloria" userId="6464a502-8a44-4d67-8fab-8f3aa9495827" providerId="ADAL" clId="{6D9B5E74-15D5-491D-B557-D7E3EA2FB1AD}" dt="2023-03-20T13:36:26.987" v="243" actId="478"/>
        <pc:sldMkLst>
          <pc:docMk/>
          <pc:sldMk cId="1736530004" sldId="302"/>
        </pc:sldMkLst>
        <pc:spChg chg="add del mod">
          <ac:chgData name="Twesigye, Gloria" userId="6464a502-8a44-4d67-8fab-8f3aa9495827" providerId="ADAL" clId="{6D9B5E74-15D5-491D-B557-D7E3EA2FB1AD}" dt="2023-03-20T13:36:26.987" v="243" actId="478"/>
          <ac:spMkLst>
            <pc:docMk/>
            <pc:sldMk cId="1736530004" sldId="302"/>
            <ac:spMk id="4" creationId="{F23AC17A-3967-CDB3-9436-B58C160F096C}"/>
          </ac:spMkLst>
        </pc:spChg>
        <pc:spChg chg="add del mod">
          <ac:chgData name="Twesigye, Gloria" userId="6464a502-8a44-4d67-8fab-8f3aa9495827" providerId="ADAL" clId="{6D9B5E74-15D5-491D-B557-D7E3EA2FB1AD}" dt="2023-03-17T20:14:13.638" v="117"/>
          <ac:spMkLst>
            <pc:docMk/>
            <pc:sldMk cId="1736530004" sldId="302"/>
            <ac:spMk id="5" creationId="{AE15F635-6709-0D57-EC57-44A9AA616C78}"/>
          </ac:spMkLst>
        </pc:spChg>
        <pc:spChg chg="del">
          <ac:chgData name="Twesigye, Gloria" userId="6464a502-8a44-4d67-8fab-8f3aa9495827" providerId="ADAL" clId="{6D9B5E74-15D5-491D-B557-D7E3EA2FB1AD}" dt="2023-03-17T20:00:54.527" v="57" actId="478"/>
          <ac:spMkLst>
            <pc:docMk/>
            <pc:sldMk cId="1736530004" sldId="302"/>
            <ac:spMk id="6" creationId="{5D0F14F3-1A09-3E96-BCB2-D8B940E469DA}"/>
          </ac:spMkLst>
        </pc:spChg>
        <pc:spChg chg="del">
          <ac:chgData name="Twesigye, Gloria" userId="6464a502-8a44-4d67-8fab-8f3aa9495827" providerId="ADAL" clId="{6D9B5E74-15D5-491D-B557-D7E3EA2FB1AD}" dt="2023-03-17T20:00:57.065" v="58" actId="478"/>
          <ac:spMkLst>
            <pc:docMk/>
            <pc:sldMk cId="1736530004" sldId="302"/>
            <ac:spMk id="7" creationId="{CE64F085-394F-89FE-55C1-94E5F28AFADD}"/>
          </ac:spMkLst>
        </pc:spChg>
        <pc:spChg chg="del">
          <ac:chgData name="Twesigye, Gloria" userId="6464a502-8a44-4d67-8fab-8f3aa9495827" providerId="ADAL" clId="{6D9B5E74-15D5-491D-B557-D7E3EA2FB1AD}" dt="2023-03-17T20:00:57.065" v="58" actId="478"/>
          <ac:spMkLst>
            <pc:docMk/>
            <pc:sldMk cId="1736530004" sldId="302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6D9B5E74-15D5-491D-B557-D7E3EA2FB1AD}" dt="2023-03-17T20:00:57.576" v="59"/>
          <ac:picMkLst>
            <pc:docMk/>
            <pc:sldMk cId="1736530004" sldId="302"/>
            <ac:picMk id="2" creationId="{A57F9C16-B11C-473D-57C5-B61E02ED8CC9}"/>
          </ac:picMkLst>
        </pc:picChg>
      </pc:sldChg>
      <pc:sldChg chg="addSp delSp modSp mod">
        <pc:chgData name="Twesigye, Gloria" userId="6464a502-8a44-4d67-8fab-8f3aa9495827" providerId="ADAL" clId="{6D9B5E74-15D5-491D-B557-D7E3EA2FB1AD}" dt="2023-03-17T20:25:59.755" v="151" actId="478"/>
        <pc:sldMkLst>
          <pc:docMk/>
          <pc:sldMk cId="1808293537" sldId="303"/>
        </pc:sldMkLst>
        <pc:spChg chg="add del mod">
          <ac:chgData name="Twesigye, Gloria" userId="6464a502-8a44-4d67-8fab-8f3aa9495827" providerId="ADAL" clId="{6D9B5E74-15D5-491D-B557-D7E3EA2FB1AD}" dt="2023-03-17T20:25:59.755" v="151" actId="478"/>
          <ac:spMkLst>
            <pc:docMk/>
            <pc:sldMk cId="1808293537" sldId="303"/>
            <ac:spMk id="4" creationId="{DBC1E3D5-10DC-621A-86E8-48E44A71AA1B}"/>
          </ac:spMkLst>
        </pc:spChg>
      </pc:sldChg>
      <pc:sldChg chg="addSp delSp modSp mod">
        <pc:chgData name="Twesigye, Gloria" userId="6464a502-8a44-4d67-8fab-8f3aa9495827" providerId="ADAL" clId="{6D9B5E74-15D5-491D-B557-D7E3EA2FB1AD}" dt="2023-03-17T20:34:40.146" v="173" actId="478"/>
        <pc:sldMkLst>
          <pc:docMk/>
          <pc:sldMk cId="3610131762" sldId="304"/>
        </pc:sldMkLst>
        <pc:spChg chg="add del mod">
          <ac:chgData name="Twesigye, Gloria" userId="6464a502-8a44-4d67-8fab-8f3aa9495827" providerId="ADAL" clId="{6D9B5E74-15D5-491D-B557-D7E3EA2FB1AD}" dt="2023-03-17T20:34:40.146" v="173" actId="478"/>
          <ac:spMkLst>
            <pc:docMk/>
            <pc:sldMk cId="3610131762" sldId="304"/>
            <ac:spMk id="4" creationId="{2B65FC5B-2D11-B430-35BE-408468B3F8AE}"/>
          </ac:spMkLst>
        </pc:spChg>
      </pc:sldChg>
      <pc:sldChg chg="addSp delSp modSp mod">
        <pc:chgData name="Twesigye, Gloria" userId="6464a502-8a44-4d67-8fab-8f3aa9495827" providerId="ADAL" clId="{6D9B5E74-15D5-491D-B557-D7E3EA2FB1AD}" dt="2023-03-20T13:36:34.780" v="244" actId="478"/>
        <pc:sldMkLst>
          <pc:docMk/>
          <pc:sldMk cId="759788885" sldId="305"/>
        </pc:sldMkLst>
        <pc:spChg chg="add del mod">
          <ac:chgData name="Twesigye, Gloria" userId="6464a502-8a44-4d67-8fab-8f3aa9495827" providerId="ADAL" clId="{6D9B5E74-15D5-491D-B557-D7E3EA2FB1AD}" dt="2023-03-20T13:36:34.780" v="244" actId="478"/>
          <ac:spMkLst>
            <pc:docMk/>
            <pc:sldMk cId="759788885" sldId="305"/>
            <ac:spMk id="4" creationId="{999484E1-0C9D-3818-9EF8-F082089EC324}"/>
          </ac:spMkLst>
        </pc:spChg>
        <pc:spChg chg="del">
          <ac:chgData name="Twesigye, Gloria" userId="6464a502-8a44-4d67-8fab-8f3aa9495827" providerId="ADAL" clId="{6D9B5E74-15D5-491D-B557-D7E3EA2FB1AD}" dt="2023-03-17T20:01:03.180" v="60" actId="478"/>
          <ac:spMkLst>
            <pc:docMk/>
            <pc:sldMk cId="759788885" sldId="305"/>
            <ac:spMk id="6" creationId="{5D0F14F3-1A09-3E96-BCB2-D8B940E469DA}"/>
          </ac:spMkLst>
        </pc:spChg>
        <pc:spChg chg="del">
          <ac:chgData name="Twesigye, Gloria" userId="6464a502-8a44-4d67-8fab-8f3aa9495827" providerId="ADAL" clId="{6D9B5E74-15D5-491D-B557-D7E3EA2FB1AD}" dt="2023-03-17T20:01:06.042" v="61" actId="478"/>
          <ac:spMkLst>
            <pc:docMk/>
            <pc:sldMk cId="759788885" sldId="305"/>
            <ac:spMk id="7" creationId="{CE64F085-394F-89FE-55C1-94E5F28AFADD}"/>
          </ac:spMkLst>
        </pc:spChg>
        <pc:spChg chg="del">
          <ac:chgData name="Twesigye, Gloria" userId="6464a502-8a44-4d67-8fab-8f3aa9495827" providerId="ADAL" clId="{6D9B5E74-15D5-491D-B557-D7E3EA2FB1AD}" dt="2023-03-17T20:01:06.042" v="61" actId="478"/>
          <ac:spMkLst>
            <pc:docMk/>
            <pc:sldMk cId="759788885" sldId="305"/>
            <ac:spMk id="8" creationId="{E39DAA33-FEFE-A8BD-BBEA-A8F3D8B80ECE}"/>
          </ac:spMkLst>
        </pc:spChg>
        <pc:picChg chg="add mod">
          <ac:chgData name="Twesigye, Gloria" userId="6464a502-8a44-4d67-8fab-8f3aa9495827" providerId="ADAL" clId="{6D9B5E74-15D5-491D-B557-D7E3EA2FB1AD}" dt="2023-03-17T20:01:06.531" v="62"/>
          <ac:picMkLst>
            <pc:docMk/>
            <pc:sldMk cId="759788885" sldId="305"/>
            <ac:picMk id="2" creationId="{0F4925C7-4F2C-73DB-C2B8-8C88F88A341C}"/>
          </ac:picMkLst>
        </pc:picChg>
      </pc:sldChg>
      <pc:sldChg chg="addSp delSp modSp mod">
        <pc:chgData name="Twesigye, Gloria" userId="6464a502-8a44-4d67-8fab-8f3aa9495827" providerId="ADAL" clId="{6D9B5E74-15D5-491D-B557-D7E3EA2FB1AD}" dt="2023-03-17T20:43:57.485" v="197" actId="478"/>
        <pc:sldMkLst>
          <pc:docMk/>
          <pc:sldMk cId="2242843968" sldId="306"/>
        </pc:sldMkLst>
        <pc:spChg chg="mod">
          <ac:chgData name="Twesigye, Gloria" userId="6464a502-8a44-4d67-8fab-8f3aa9495827" providerId="ADAL" clId="{6D9B5E74-15D5-491D-B557-D7E3EA2FB1AD}" dt="2023-03-17T20:42:04.291" v="187" actId="20577"/>
          <ac:spMkLst>
            <pc:docMk/>
            <pc:sldMk cId="2242843968" sldId="306"/>
            <ac:spMk id="4" creationId="{0D57443E-586F-14D9-CC85-14378568580E}"/>
          </ac:spMkLst>
        </pc:spChg>
        <pc:spChg chg="add del mod">
          <ac:chgData name="Twesigye, Gloria" userId="6464a502-8a44-4d67-8fab-8f3aa9495827" providerId="ADAL" clId="{6D9B5E74-15D5-491D-B557-D7E3EA2FB1AD}" dt="2023-03-17T20:43:57.485" v="197" actId="478"/>
          <ac:spMkLst>
            <pc:docMk/>
            <pc:sldMk cId="2242843968" sldId="306"/>
            <ac:spMk id="5" creationId="{8C25F7E0-511F-46F9-E253-F7BE7D755818}"/>
          </ac:spMkLst>
        </pc:spChg>
        <pc:grpChg chg="add mod">
          <ac:chgData name="Twesigye, Gloria" userId="6464a502-8a44-4d67-8fab-8f3aa9495827" providerId="ADAL" clId="{6D9B5E74-15D5-491D-B557-D7E3EA2FB1AD}" dt="2023-03-17T20:43:48.908" v="196" actId="14100"/>
          <ac:grpSpMkLst>
            <pc:docMk/>
            <pc:sldMk cId="2242843968" sldId="306"/>
            <ac:grpSpMk id="9" creationId="{9920419C-9601-82AA-5ACC-E19E5B2B40CF}"/>
          </ac:grpSpMkLst>
        </pc:grpChg>
        <pc:picChg chg="mod">
          <ac:chgData name="Twesigye, Gloria" userId="6464a502-8a44-4d67-8fab-8f3aa9495827" providerId="ADAL" clId="{6D9B5E74-15D5-491D-B557-D7E3EA2FB1AD}" dt="2023-03-17T20:43:45.102" v="195" actId="164"/>
          <ac:picMkLst>
            <pc:docMk/>
            <pc:sldMk cId="2242843968" sldId="306"/>
            <ac:picMk id="6" creationId="{01C9639C-8BE7-74F1-D964-8C35D6574706}"/>
          </ac:picMkLst>
        </pc:picChg>
        <pc:picChg chg="mod">
          <ac:chgData name="Twesigye, Gloria" userId="6464a502-8a44-4d67-8fab-8f3aa9495827" providerId="ADAL" clId="{6D9B5E74-15D5-491D-B557-D7E3EA2FB1AD}" dt="2023-03-17T20:43:45.102" v="195" actId="164"/>
          <ac:picMkLst>
            <pc:docMk/>
            <pc:sldMk cId="2242843968" sldId="306"/>
            <ac:picMk id="7" creationId="{7C42E611-BD9C-6072-D674-A4AC59D8A108}"/>
          </ac:picMkLst>
        </pc:picChg>
        <pc:picChg chg="add mod">
          <ac:chgData name="Twesigye, Gloria" userId="6464a502-8a44-4d67-8fab-8f3aa9495827" providerId="ADAL" clId="{6D9B5E74-15D5-491D-B557-D7E3EA2FB1AD}" dt="2023-03-17T20:43:45.102" v="195" actId="164"/>
          <ac:picMkLst>
            <pc:docMk/>
            <pc:sldMk cId="2242843968" sldId="306"/>
            <ac:picMk id="8" creationId="{F6D79D04-73A5-0D2B-30F6-9246ACB74E3B}"/>
          </ac:picMkLst>
        </pc:picChg>
        <pc:picChg chg="mod">
          <ac:chgData name="Twesigye, Gloria" userId="6464a502-8a44-4d67-8fab-8f3aa9495827" providerId="ADAL" clId="{6D9B5E74-15D5-491D-B557-D7E3EA2FB1AD}" dt="2023-03-17T20:43:45.102" v="195" actId="164"/>
          <ac:picMkLst>
            <pc:docMk/>
            <pc:sldMk cId="2242843968" sldId="306"/>
            <ac:picMk id="12" creationId="{E125F29E-9BDD-CCF8-6CB4-98302F338F87}"/>
          </ac:picMkLst>
        </pc:picChg>
      </pc:sldChg>
      <pc:sldChg chg="addSp delSp modSp mod modClrScheme chgLayout">
        <pc:chgData name="Twesigye, Gloria" userId="6464a502-8a44-4d67-8fab-8f3aa9495827" providerId="ADAL" clId="{6D9B5E74-15D5-491D-B557-D7E3EA2FB1AD}" dt="2023-03-20T13:36:39.251" v="246" actId="478"/>
        <pc:sldMkLst>
          <pc:docMk/>
          <pc:sldMk cId="1651503728" sldId="307"/>
        </pc:sldMkLst>
        <pc:spChg chg="mod ord">
          <ac:chgData name="Twesigye, Gloria" userId="6464a502-8a44-4d67-8fab-8f3aa9495827" providerId="ADAL" clId="{6D9B5E74-15D5-491D-B557-D7E3EA2FB1AD}" dt="2023-03-17T20:12:38.828" v="105" actId="207"/>
          <ac:spMkLst>
            <pc:docMk/>
            <pc:sldMk cId="1651503728" sldId="307"/>
            <ac:spMk id="3" creationId="{7F10B6DC-6AF4-BFD9-E1D5-B98AA266289F}"/>
          </ac:spMkLst>
        </pc:spChg>
        <pc:spChg chg="add del mod ord">
          <ac:chgData name="Twesigye, Gloria" userId="6464a502-8a44-4d67-8fab-8f3aa9495827" providerId="ADAL" clId="{6D9B5E74-15D5-491D-B557-D7E3EA2FB1AD}" dt="2023-03-17T20:03:11.356" v="71" actId="700"/>
          <ac:spMkLst>
            <pc:docMk/>
            <pc:sldMk cId="1651503728" sldId="307"/>
            <ac:spMk id="4" creationId="{0E2B06B5-614C-7F56-F7BF-7FC469CDE482}"/>
          </ac:spMkLst>
        </pc:spChg>
        <pc:spChg chg="add del mod ord">
          <ac:chgData name="Twesigye, Gloria" userId="6464a502-8a44-4d67-8fab-8f3aa9495827" providerId="ADAL" clId="{6D9B5E74-15D5-491D-B557-D7E3EA2FB1AD}" dt="2023-03-17T20:11:40.754" v="103" actId="700"/>
          <ac:spMkLst>
            <pc:docMk/>
            <pc:sldMk cId="1651503728" sldId="307"/>
            <ac:spMk id="5" creationId="{AB3AA3C4-47FD-BAD3-8ADC-5D4C7DB25DF8}"/>
          </ac:spMkLst>
        </pc:spChg>
        <pc:spChg chg="del">
          <ac:chgData name="Twesigye, Gloria" userId="6464a502-8a44-4d67-8fab-8f3aa9495827" providerId="ADAL" clId="{6D9B5E74-15D5-491D-B557-D7E3EA2FB1AD}" dt="2023-03-17T20:01:15.616" v="63" actId="478"/>
          <ac:spMkLst>
            <pc:docMk/>
            <pc:sldMk cId="1651503728" sldId="307"/>
            <ac:spMk id="6" creationId="{5D0F14F3-1A09-3E96-BCB2-D8B940E469DA}"/>
          </ac:spMkLst>
        </pc:spChg>
        <pc:spChg chg="del">
          <ac:chgData name="Twesigye, Gloria" userId="6464a502-8a44-4d67-8fab-8f3aa9495827" providerId="ADAL" clId="{6D9B5E74-15D5-491D-B557-D7E3EA2FB1AD}" dt="2023-03-17T20:01:18.693" v="64" actId="478"/>
          <ac:spMkLst>
            <pc:docMk/>
            <pc:sldMk cId="1651503728" sldId="307"/>
            <ac:spMk id="7" creationId="{CE64F085-394F-89FE-55C1-94E5F28AFADD}"/>
          </ac:spMkLst>
        </pc:spChg>
        <pc:spChg chg="del">
          <ac:chgData name="Twesigye, Gloria" userId="6464a502-8a44-4d67-8fab-8f3aa9495827" providerId="ADAL" clId="{6D9B5E74-15D5-491D-B557-D7E3EA2FB1AD}" dt="2023-03-17T20:01:18.693" v="64" actId="478"/>
          <ac:spMkLst>
            <pc:docMk/>
            <pc:sldMk cId="1651503728" sldId="307"/>
            <ac:spMk id="8" creationId="{E39DAA33-FEFE-A8BD-BBEA-A8F3D8B80ECE}"/>
          </ac:spMkLst>
        </pc:spChg>
        <pc:spChg chg="add del mod">
          <ac:chgData name="Twesigye, Gloria" userId="6464a502-8a44-4d67-8fab-8f3aa9495827" providerId="ADAL" clId="{6D9B5E74-15D5-491D-B557-D7E3EA2FB1AD}" dt="2023-03-20T13:36:39.251" v="246" actId="478"/>
          <ac:spMkLst>
            <pc:docMk/>
            <pc:sldMk cId="1651503728" sldId="307"/>
            <ac:spMk id="10" creationId="{70287220-2F64-27D0-D2F8-F14DD4A4AFE7}"/>
          </ac:spMkLst>
        </pc:spChg>
        <pc:picChg chg="add mod">
          <ac:chgData name="Twesigye, Gloria" userId="6464a502-8a44-4d67-8fab-8f3aa9495827" providerId="ADAL" clId="{6D9B5E74-15D5-491D-B557-D7E3EA2FB1AD}" dt="2023-03-17T20:01:19.171" v="65"/>
          <ac:picMkLst>
            <pc:docMk/>
            <pc:sldMk cId="1651503728" sldId="307"/>
            <ac:picMk id="2" creationId="{70D2301F-2B71-1D85-2156-7F345F9B1E97}"/>
          </ac:picMkLst>
        </pc:picChg>
      </pc:sldChg>
      <pc:sldChg chg="addSp delSp modSp mod">
        <pc:chgData name="Twesigye, Gloria" userId="6464a502-8a44-4d67-8fab-8f3aa9495827" providerId="ADAL" clId="{6D9B5E74-15D5-491D-B557-D7E3EA2FB1AD}" dt="2023-03-20T13:36:42.011" v="247" actId="478"/>
        <pc:sldMkLst>
          <pc:docMk/>
          <pc:sldMk cId="2223194050" sldId="308"/>
        </pc:sldMkLst>
        <pc:spChg chg="mod">
          <ac:chgData name="Twesigye, Gloria" userId="6464a502-8a44-4d67-8fab-8f3aa9495827" providerId="ADAL" clId="{6D9B5E74-15D5-491D-B557-D7E3EA2FB1AD}" dt="2023-03-17T20:12:45.115" v="106" actId="207"/>
          <ac:spMkLst>
            <pc:docMk/>
            <pc:sldMk cId="2223194050" sldId="308"/>
            <ac:spMk id="3" creationId="{7F10B6DC-6AF4-BFD9-E1D5-B98AA266289F}"/>
          </ac:spMkLst>
        </pc:spChg>
        <pc:spChg chg="add del mod">
          <ac:chgData name="Twesigye, Gloria" userId="6464a502-8a44-4d67-8fab-8f3aa9495827" providerId="ADAL" clId="{6D9B5E74-15D5-491D-B557-D7E3EA2FB1AD}" dt="2023-03-20T13:36:42.011" v="247" actId="478"/>
          <ac:spMkLst>
            <pc:docMk/>
            <pc:sldMk cId="2223194050" sldId="308"/>
            <ac:spMk id="4" creationId="{81EEEAA1-5037-2A28-9451-56EBF04397B5}"/>
          </ac:spMkLst>
        </pc:spChg>
        <pc:spChg chg="add del">
          <ac:chgData name="Twesigye, Gloria" userId="6464a502-8a44-4d67-8fab-8f3aa9495827" providerId="ADAL" clId="{6D9B5E74-15D5-491D-B557-D7E3EA2FB1AD}" dt="2023-03-17T20:03:16.953" v="75" actId="478"/>
          <ac:spMkLst>
            <pc:docMk/>
            <pc:sldMk cId="2223194050" sldId="308"/>
            <ac:spMk id="6" creationId="{5D0F14F3-1A09-3E96-BCB2-D8B940E469DA}"/>
          </ac:spMkLst>
        </pc:spChg>
        <pc:spChg chg="add del">
          <ac:chgData name="Twesigye, Gloria" userId="6464a502-8a44-4d67-8fab-8f3aa9495827" providerId="ADAL" clId="{6D9B5E74-15D5-491D-B557-D7E3EA2FB1AD}" dt="2023-03-17T20:03:17.362" v="76" actId="478"/>
          <ac:spMkLst>
            <pc:docMk/>
            <pc:sldMk cId="2223194050" sldId="308"/>
            <ac:spMk id="7" creationId="{CE64F085-394F-89FE-55C1-94E5F28AFADD}"/>
          </ac:spMkLst>
        </pc:spChg>
        <pc:spChg chg="add del">
          <ac:chgData name="Twesigye, Gloria" userId="6464a502-8a44-4d67-8fab-8f3aa9495827" providerId="ADAL" clId="{6D9B5E74-15D5-491D-B557-D7E3EA2FB1AD}" dt="2023-03-17T20:03:17.362" v="76" actId="478"/>
          <ac:spMkLst>
            <pc:docMk/>
            <pc:sldMk cId="2223194050" sldId="308"/>
            <ac:spMk id="8" creationId="{E39DAA33-FEFE-A8BD-BBEA-A8F3D8B80ECE}"/>
          </ac:spMkLst>
        </pc:spChg>
        <pc:picChg chg="add del mod">
          <ac:chgData name="Twesigye, Gloria" userId="6464a502-8a44-4d67-8fab-8f3aa9495827" providerId="ADAL" clId="{6D9B5E74-15D5-491D-B557-D7E3EA2FB1AD}" dt="2023-03-17T20:03:17.867" v="77"/>
          <ac:picMkLst>
            <pc:docMk/>
            <pc:sldMk cId="2223194050" sldId="308"/>
            <ac:picMk id="2" creationId="{59DD5FCF-3AB4-F555-F08F-B6089482A02E}"/>
          </ac:picMkLst>
        </pc:picChg>
      </pc:sldChg>
      <pc:sldChg chg="delSp modSp add mod">
        <pc:chgData name="Twesigye, Gloria" userId="6464a502-8a44-4d67-8fab-8f3aa9495827" providerId="ADAL" clId="{6D9B5E74-15D5-491D-B557-D7E3EA2FB1AD}" dt="2023-03-20T13:26:30.267" v="237"/>
        <pc:sldMkLst>
          <pc:docMk/>
          <pc:sldMk cId="2091087908" sldId="309"/>
        </pc:sldMkLst>
        <pc:spChg chg="del">
          <ac:chgData name="Twesigye, Gloria" userId="6464a502-8a44-4d67-8fab-8f3aa9495827" providerId="ADAL" clId="{6D9B5E74-15D5-491D-B557-D7E3EA2FB1AD}" dt="2023-03-20T13:25:23.793" v="225" actId="478"/>
          <ac:spMkLst>
            <pc:docMk/>
            <pc:sldMk cId="2091087908" sldId="309"/>
            <ac:spMk id="4" creationId="{27697DA2-9793-676B-19A4-C7841B5BDBEE}"/>
          </ac:spMkLst>
        </pc:spChg>
        <pc:graphicFrameChg chg="mod">
          <ac:chgData name="Twesigye, Gloria" userId="6464a502-8a44-4d67-8fab-8f3aa9495827" providerId="ADAL" clId="{6D9B5E74-15D5-491D-B557-D7E3EA2FB1AD}" dt="2023-03-20T13:26:30.267" v="237"/>
          <ac:graphicFrameMkLst>
            <pc:docMk/>
            <pc:sldMk cId="2091087908" sldId="309"/>
            <ac:graphicFrameMk id="7" creationId="{BAE287F8-D626-0727-B8AA-36BF55EA7C9D}"/>
          </ac:graphicFrameMkLst>
        </pc:graphicFrameChg>
      </pc:sldChg>
      <pc:sldMasterChg chg="delSp modSp mod setBg addSldLayout delSldLayout modSldLayout sldLayoutOrd">
        <pc:chgData name="Twesigye, Gloria" userId="6464a502-8a44-4d67-8fab-8f3aa9495827" providerId="ADAL" clId="{6D9B5E74-15D5-491D-B557-D7E3EA2FB1AD}" dt="2023-03-17T20:10:33.658" v="98" actId="20577"/>
        <pc:sldMasterMkLst>
          <pc:docMk/>
          <pc:sldMasterMk cId="3984714580" sldId="2147483687"/>
        </pc:sldMasterMkLst>
        <pc:spChg chg="mod">
          <ac:chgData name="Twesigye, Gloria" userId="6464a502-8a44-4d67-8fab-8f3aa9495827" providerId="ADAL" clId="{6D9B5E74-15D5-491D-B557-D7E3EA2FB1AD}" dt="2023-03-17T20:10:33.658" v="98" actId="20577"/>
          <ac:spMkLst>
            <pc:docMk/>
            <pc:sldMasterMk cId="3984714580" sldId="2147483687"/>
            <ac:spMk id="3" creationId="{0DF65C5F-08F2-14C5-EB6B-62F788C57AFC}"/>
          </ac:spMkLst>
        </pc:spChg>
        <pc:spChg chg="del">
          <ac:chgData name="Twesigye, Gloria" userId="6464a502-8a44-4d67-8fab-8f3aa9495827" providerId="ADAL" clId="{6D9B5E74-15D5-491D-B557-D7E3EA2FB1AD}" dt="2023-03-17T19:39:05.053" v="11" actId="478"/>
          <ac:spMkLst>
            <pc:docMk/>
            <pc:sldMasterMk cId="3984714580" sldId="2147483687"/>
            <ac:spMk id="6" creationId="{F3508880-2D04-8F31-445B-D96DA2BF437A}"/>
          </ac:spMkLst>
        </pc:spChg>
        <pc:sldLayoutChg chg="delSp mod">
          <pc:chgData name="Twesigye, Gloria" userId="6464a502-8a44-4d67-8fab-8f3aa9495827" providerId="ADAL" clId="{6D9B5E74-15D5-491D-B557-D7E3EA2FB1AD}" dt="2023-03-17T19:40:30.450" v="24" actId="478"/>
          <pc:sldLayoutMkLst>
            <pc:docMk/>
            <pc:sldMasterMk cId="3984714580" sldId="2147483687"/>
            <pc:sldLayoutMk cId="2029731006" sldId="2147483688"/>
          </pc:sldLayoutMkLst>
          <pc:spChg chg="del">
            <ac:chgData name="Twesigye, Gloria" userId="6464a502-8a44-4d67-8fab-8f3aa9495827" providerId="ADAL" clId="{6D9B5E74-15D5-491D-B557-D7E3EA2FB1AD}" dt="2023-03-17T19:40:30.450" v="24" actId="478"/>
            <ac:spMkLst>
              <pc:docMk/>
              <pc:sldMasterMk cId="3984714580" sldId="2147483687"/>
              <pc:sldLayoutMk cId="2029731006" sldId="2147483688"/>
              <ac:spMk id="2" creationId="{002A1D83-90D9-A967-BAF7-E596839FB289}"/>
            </ac:spMkLst>
          </pc:spChg>
          <pc:spChg chg="del">
            <ac:chgData name="Twesigye, Gloria" userId="6464a502-8a44-4d67-8fab-8f3aa9495827" providerId="ADAL" clId="{6D9B5E74-15D5-491D-B557-D7E3EA2FB1AD}" dt="2023-03-17T19:40:28.846" v="23" actId="478"/>
            <ac:spMkLst>
              <pc:docMk/>
              <pc:sldMasterMk cId="3984714580" sldId="2147483687"/>
              <pc:sldLayoutMk cId="2029731006" sldId="2147483688"/>
              <ac:spMk id="3" creationId="{576D5B40-EB68-8D4B-357F-B220C4259167}"/>
            </ac:spMkLst>
          </pc:spChg>
          <pc:spChg chg="del">
            <ac:chgData name="Twesigye, Gloria" userId="6464a502-8a44-4d67-8fab-8f3aa9495827" providerId="ADAL" clId="{6D9B5E74-15D5-491D-B557-D7E3EA2FB1AD}" dt="2023-03-17T19:39:17.156" v="14" actId="478"/>
            <ac:spMkLst>
              <pc:docMk/>
              <pc:sldMasterMk cId="3984714580" sldId="2147483687"/>
              <pc:sldLayoutMk cId="2029731006" sldId="2147483688"/>
              <ac:spMk id="6" creationId="{EC5FC97C-5584-8FB9-31E8-948C44C94010}"/>
            </ac:spMkLst>
          </pc:spChg>
        </pc:sldLayoutChg>
        <pc:sldLayoutChg chg="delSp modSp mod ord">
          <pc:chgData name="Twesigye, Gloria" userId="6464a502-8a44-4d67-8fab-8f3aa9495827" providerId="ADAL" clId="{6D9B5E74-15D5-491D-B557-D7E3EA2FB1AD}" dt="2023-03-17T19:39:44.707" v="15" actId="1076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Twesigye, Gloria" userId="6464a502-8a44-4d67-8fab-8f3aa9495827" providerId="ADAL" clId="{6D9B5E74-15D5-491D-B557-D7E3EA2FB1AD}" dt="2023-03-17T19:39:44.707" v="15" actId="1076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  <pc:spChg chg="del">
            <ac:chgData name="Twesigye, Gloria" userId="6464a502-8a44-4d67-8fab-8f3aa9495827" providerId="ADAL" clId="{6D9B5E74-15D5-491D-B557-D7E3EA2FB1AD}" dt="2023-03-17T19:39:08.970" v="12" actId="478"/>
            <ac:spMkLst>
              <pc:docMk/>
              <pc:sldMasterMk cId="3984714580" sldId="2147483687"/>
              <pc:sldLayoutMk cId="746083278" sldId="2147483689"/>
              <ac:spMk id="6" creationId="{C5F83DAB-1288-D2A6-CDF7-6DB873393035}"/>
            </ac:spMkLst>
          </pc:spChg>
        </pc:sldLayoutChg>
        <pc:sldLayoutChg chg="new del mod ord">
          <pc:chgData name="Twesigye, Gloria" userId="6464a502-8a44-4d67-8fab-8f3aa9495827" providerId="ADAL" clId="{6D9B5E74-15D5-491D-B557-D7E3EA2FB1AD}" dt="2023-03-17T19:40:24.352" v="22" actId="2696"/>
          <pc:sldLayoutMkLst>
            <pc:docMk/>
            <pc:sldMasterMk cId="3984714580" sldId="2147483687"/>
            <pc:sldLayoutMk cId="917514887" sldId="2147483690"/>
          </pc:sldLayoutMkLst>
        </pc:sldLayoutChg>
        <pc:sldLayoutChg chg="del">
          <pc:chgData name="Twesigye, Gloria" userId="6464a502-8a44-4d67-8fab-8f3aa9495827" providerId="ADAL" clId="{6D9B5E74-15D5-491D-B557-D7E3EA2FB1AD}" dt="2023-03-17T19:38:20.252" v="4" actId="2696"/>
          <pc:sldLayoutMkLst>
            <pc:docMk/>
            <pc:sldMasterMk cId="3984714580" sldId="2147483687"/>
            <pc:sldLayoutMk cId="1129321109" sldId="2147483690"/>
          </pc:sldLayoutMkLst>
        </pc:sldLayoutChg>
        <pc:sldLayoutChg chg="new del mod">
          <pc:chgData name="Twesigye, Gloria" userId="6464a502-8a44-4d67-8fab-8f3aa9495827" providerId="ADAL" clId="{6D9B5E74-15D5-491D-B557-D7E3EA2FB1AD}" dt="2023-03-17T19:39:53.302" v="17" actId="11236"/>
          <pc:sldLayoutMkLst>
            <pc:docMk/>
            <pc:sldMasterMk cId="3984714580" sldId="2147483687"/>
            <pc:sldLayoutMk cId="2917417631" sldId="2147483690"/>
          </pc:sldLayoutMkLst>
        </pc:sldLayoutChg>
        <pc:sldLayoutChg chg="del">
          <pc:chgData name="Twesigye, Gloria" userId="6464a502-8a44-4d67-8fab-8f3aa9495827" providerId="ADAL" clId="{6D9B5E74-15D5-491D-B557-D7E3EA2FB1AD}" dt="2023-03-17T19:38:19.041" v="3" actId="2696"/>
          <pc:sldLayoutMkLst>
            <pc:docMk/>
            <pc:sldMasterMk cId="3984714580" sldId="2147483687"/>
            <pc:sldLayoutMk cId="1622710034" sldId="2147483691"/>
          </pc:sldLayoutMkLst>
        </pc:sldLayoutChg>
        <pc:sldLayoutChg chg="del">
          <pc:chgData name="Twesigye, Gloria" userId="6464a502-8a44-4d67-8fab-8f3aa9495827" providerId="ADAL" clId="{6D9B5E74-15D5-491D-B557-D7E3EA2FB1AD}" dt="2023-03-17T19:38:18.175" v="2" actId="2696"/>
          <pc:sldLayoutMkLst>
            <pc:docMk/>
            <pc:sldMasterMk cId="3984714580" sldId="2147483687"/>
            <pc:sldLayoutMk cId="159174091" sldId="2147483692"/>
          </pc:sldLayoutMkLst>
        </pc:sldLayoutChg>
        <pc:sldLayoutChg chg="add del ord">
          <pc:chgData name="Twesigye, Gloria" userId="6464a502-8a44-4d67-8fab-8f3aa9495827" providerId="ADAL" clId="{6D9B5E74-15D5-491D-B557-D7E3EA2FB1AD}" dt="2023-03-17T19:39:01.120" v="10" actId="2696"/>
          <pc:sldLayoutMkLst>
            <pc:docMk/>
            <pc:sldMasterMk cId="3984714580" sldId="2147483687"/>
            <pc:sldLayoutMk cId="2208407366" sldId="2147483693"/>
          </pc:sldLayoutMkLst>
        </pc:sldLayoutChg>
        <pc:sldLayoutChg chg="del">
          <pc:chgData name="Twesigye, Gloria" userId="6464a502-8a44-4d67-8fab-8f3aa9495827" providerId="ADAL" clId="{6D9B5E74-15D5-491D-B557-D7E3EA2FB1AD}" dt="2023-03-17T19:38:16.633" v="1" actId="2696"/>
          <pc:sldLayoutMkLst>
            <pc:docMk/>
            <pc:sldMasterMk cId="3984714580" sldId="2147483687"/>
            <pc:sldLayoutMk cId="1400920545" sldId="2147483694"/>
          </pc:sldLayoutMkLst>
        </pc:sldLayoutChg>
        <pc:sldLayoutChg chg="new mod replId">
          <pc:chgData name="Twesigye, Gloria" userId="6464a502-8a44-4d67-8fab-8f3aa9495827" providerId="ADAL" clId="{6D9B5E74-15D5-491D-B557-D7E3EA2FB1AD}" dt="2023-03-17T20:10:08.842" v="97" actId="11236"/>
          <pc:sldLayoutMkLst>
            <pc:docMk/>
            <pc:sldMasterMk cId="3984714580" sldId="2147483687"/>
            <pc:sldLayoutMk cId="1061591432" sldId="2147483695"/>
          </pc:sldLayoutMkLst>
        </pc:sldLayoutChg>
        <pc:sldLayoutChg chg="del">
          <pc:chgData name="Twesigye, Gloria" userId="6464a502-8a44-4d67-8fab-8f3aa9495827" providerId="ADAL" clId="{6D9B5E74-15D5-491D-B557-D7E3EA2FB1AD}" dt="2023-03-17T19:38:15.686" v="0" actId="2696"/>
          <pc:sldLayoutMkLst>
            <pc:docMk/>
            <pc:sldMasterMk cId="3984714580" sldId="2147483687"/>
            <pc:sldLayoutMk cId="2613048141" sldId="2147483695"/>
          </pc:sldLayoutMkLst>
        </pc:sldLayoutChg>
        <pc:sldLayoutChg chg="del">
          <pc:chgData name="Twesigye, Gloria" userId="6464a502-8a44-4d67-8fab-8f3aa9495827" providerId="ADAL" clId="{6D9B5E74-15D5-491D-B557-D7E3EA2FB1AD}" dt="2023-03-17T19:39:11.093" v="13" actId="2696"/>
          <pc:sldLayoutMkLst>
            <pc:docMk/>
            <pc:sldMasterMk cId="3984714580" sldId="2147483687"/>
            <pc:sldLayoutMk cId="3093831904" sldId="2147483696"/>
          </pc:sldLayoutMkLst>
        </pc:sldLayoutChg>
        <pc:sldLayoutChg chg="new del mod replId">
          <pc:chgData name="Twesigye, Gloria" userId="6464a502-8a44-4d67-8fab-8f3aa9495827" providerId="ADAL" clId="{6D9B5E74-15D5-491D-B557-D7E3EA2FB1AD}" dt="2023-03-17T20:09:43.400" v="84" actId="11236"/>
          <pc:sldLayoutMkLst>
            <pc:docMk/>
            <pc:sldMasterMk cId="3984714580" sldId="2147483687"/>
            <pc:sldLayoutMk cId="309490353" sldId="2147483707"/>
          </pc:sldLayoutMkLst>
        </pc:sldLayoutChg>
      </pc:sldMasterChg>
      <pc:sldMasterChg chg="delSldLayout">
        <pc:chgData name="Twesigye, Gloria" userId="6464a502-8a44-4d67-8fab-8f3aa9495827" providerId="ADAL" clId="{6D9B5E74-15D5-491D-B557-D7E3EA2FB1AD}" dt="2023-03-17T19:56:19.795" v="26" actId="2696"/>
        <pc:sldMasterMkLst>
          <pc:docMk/>
          <pc:sldMasterMk cId="845427103" sldId="2147483690"/>
        </pc:sldMasterMkLst>
        <pc:sldLayoutChg chg="del">
          <pc:chgData name="Twesigye, Gloria" userId="6464a502-8a44-4d67-8fab-8f3aa9495827" providerId="ADAL" clId="{6D9B5E74-15D5-491D-B557-D7E3EA2FB1AD}" dt="2023-03-17T19:56:19.795" v="26" actId="2696"/>
          <pc:sldLayoutMkLst>
            <pc:docMk/>
            <pc:sldMasterMk cId="845427103" sldId="2147483690"/>
            <pc:sldLayoutMk cId="3824787925" sldId="2147483686"/>
          </pc:sldLayoutMkLst>
        </pc:sldLayoutChg>
      </pc:sldMasterChg>
      <pc:sldMasterChg chg="new mod setBg addSldLayout delSldLayout modSldLayout sldLayoutOrd">
        <pc:chgData name="Twesigye, Gloria" userId="6464a502-8a44-4d67-8fab-8f3aa9495827" providerId="ADAL" clId="{6D9B5E74-15D5-491D-B557-D7E3EA2FB1AD}" dt="2023-03-17T20:08:58.586" v="81" actId="6014"/>
        <pc:sldMasterMkLst>
          <pc:docMk/>
          <pc:sldMasterMk cId="3716727567" sldId="2147483692"/>
        </pc:sldMasterMkLst>
        <pc:sldLayoutChg chg="new del replId">
          <pc:chgData name="Twesigye, Gloria" userId="6464a502-8a44-4d67-8fab-8f3aa9495827" providerId="ADAL" clId="{6D9B5E74-15D5-491D-B557-D7E3EA2FB1AD}" dt="2023-03-17T19:58:17.647" v="47" actId="2696"/>
          <pc:sldLayoutMkLst>
            <pc:docMk/>
            <pc:sldMasterMk cId="3716727567" sldId="2147483692"/>
            <pc:sldLayoutMk cId="3692919896" sldId="2147483693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6:38.212" v="37" actId="2696"/>
          <pc:sldLayoutMkLst>
            <pc:docMk/>
            <pc:sldMasterMk cId="3716727567" sldId="2147483692"/>
            <pc:sldLayoutMk cId="2301695477" sldId="2147483694"/>
          </pc:sldLayoutMkLst>
        </pc:sldLayoutChg>
        <pc:sldLayoutChg chg="delSp new mod ord">
          <pc:chgData name="Twesigye, Gloria" userId="6464a502-8a44-4d67-8fab-8f3aa9495827" providerId="ADAL" clId="{6D9B5E74-15D5-491D-B557-D7E3EA2FB1AD}" dt="2023-03-17T19:58:00.328" v="43"/>
          <pc:sldLayoutMkLst>
            <pc:docMk/>
            <pc:sldMasterMk cId="3716727567" sldId="2147483692"/>
            <pc:sldLayoutMk cId="4060734687" sldId="2147483694"/>
          </pc:sldLayoutMkLst>
          <pc:spChg chg="del">
            <ac:chgData name="Twesigye, Gloria" userId="6464a502-8a44-4d67-8fab-8f3aa9495827" providerId="ADAL" clId="{6D9B5E74-15D5-491D-B557-D7E3EA2FB1AD}" dt="2023-03-17T19:58:00.328" v="43"/>
            <ac:spMkLst>
              <pc:docMk/>
              <pc:sldMasterMk cId="3716727567" sldId="2147483692"/>
              <pc:sldLayoutMk cId="4060734687" sldId="2147483694"/>
              <ac:spMk id="3" creationId="{66540316-700B-B7B1-814D-616FDF6689B3}"/>
            </ac:spMkLst>
          </pc:spChg>
          <pc:spChg chg="del">
            <ac:chgData name="Twesigye, Gloria" userId="6464a502-8a44-4d67-8fab-8f3aa9495827" providerId="ADAL" clId="{6D9B5E74-15D5-491D-B557-D7E3EA2FB1AD}" dt="2023-03-17T19:58:00.328" v="43"/>
            <ac:spMkLst>
              <pc:docMk/>
              <pc:sldMasterMk cId="3716727567" sldId="2147483692"/>
              <pc:sldLayoutMk cId="4060734687" sldId="2147483694"/>
              <ac:spMk id="4" creationId="{F2A8060E-9F5A-45C1-6828-2DE7992E8239}"/>
            </ac:spMkLst>
          </pc:spChg>
          <pc:spChg chg="del">
            <ac:chgData name="Twesigye, Gloria" userId="6464a502-8a44-4d67-8fab-8f3aa9495827" providerId="ADAL" clId="{6D9B5E74-15D5-491D-B557-D7E3EA2FB1AD}" dt="2023-03-17T19:58:00.328" v="43"/>
            <ac:spMkLst>
              <pc:docMk/>
              <pc:sldMasterMk cId="3716727567" sldId="2147483692"/>
              <pc:sldLayoutMk cId="4060734687" sldId="2147483694"/>
              <ac:spMk id="5" creationId="{0E4CBFFA-959E-EC67-2EFC-01FCAC2E94EE}"/>
            </ac:spMkLst>
          </pc:spChg>
        </pc:sldLayoutChg>
        <pc:sldLayoutChg chg="new del mod">
          <pc:chgData name="Twesigye, Gloria" userId="6464a502-8a44-4d67-8fab-8f3aa9495827" providerId="ADAL" clId="{6D9B5E74-15D5-491D-B557-D7E3EA2FB1AD}" dt="2023-03-17T19:58:16.707" v="46" actId="2696"/>
          <pc:sldLayoutMkLst>
            <pc:docMk/>
            <pc:sldMasterMk cId="3716727567" sldId="2147483692"/>
            <pc:sldLayoutMk cId="1399967744" sldId="2147483695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6:37.809" v="36" actId="2696"/>
          <pc:sldLayoutMkLst>
            <pc:docMk/>
            <pc:sldMasterMk cId="3716727567" sldId="2147483692"/>
            <pc:sldLayoutMk cId="1906487035" sldId="2147483695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6:36.980" v="35" actId="2696"/>
          <pc:sldLayoutMkLst>
            <pc:docMk/>
            <pc:sldMasterMk cId="3716727567" sldId="2147483692"/>
            <pc:sldLayoutMk cId="295822681" sldId="2147483696"/>
          </pc:sldLayoutMkLst>
        </pc:sldLayoutChg>
        <pc:sldLayoutChg chg="new del mod">
          <pc:chgData name="Twesigye, Gloria" userId="6464a502-8a44-4d67-8fab-8f3aa9495827" providerId="ADAL" clId="{6D9B5E74-15D5-491D-B557-D7E3EA2FB1AD}" dt="2023-03-17T19:58:12.607" v="45" actId="11236"/>
          <pc:sldLayoutMkLst>
            <pc:docMk/>
            <pc:sldMasterMk cId="3716727567" sldId="2147483692"/>
            <pc:sldLayoutMk cId="1459993272" sldId="2147483696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6:36.208" v="34" actId="2696"/>
          <pc:sldLayoutMkLst>
            <pc:docMk/>
            <pc:sldMasterMk cId="3716727567" sldId="2147483692"/>
            <pc:sldLayoutMk cId="73287619" sldId="2147483697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6:35.496" v="33" actId="2696"/>
          <pc:sldLayoutMkLst>
            <pc:docMk/>
            <pc:sldMasterMk cId="3716727567" sldId="2147483692"/>
            <pc:sldLayoutMk cId="3325448555" sldId="2147483698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6:34.808" v="32" actId="2696"/>
          <pc:sldLayoutMkLst>
            <pc:docMk/>
            <pc:sldMasterMk cId="3716727567" sldId="2147483692"/>
            <pc:sldLayoutMk cId="1113726341" sldId="2147483699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6:34.052" v="31" actId="2696"/>
          <pc:sldLayoutMkLst>
            <pc:docMk/>
            <pc:sldMasterMk cId="3716727567" sldId="2147483692"/>
            <pc:sldLayoutMk cId="558678922" sldId="2147483700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6:33.274" v="30" actId="2696"/>
          <pc:sldLayoutMkLst>
            <pc:docMk/>
            <pc:sldMasterMk cId="3716727567" sldId="2147483692"/>
            <pc:sldLayoutMk cId="70724304" sldId="2147483701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6:32.472" v="29" actId="2696"/>
          <pc:sldLayoutMkLst>
            <pc:docMk/>
            <pc:sldMasterMk cId="3716727567" sldId="2147483692"/>
            <pc:sldLayoutMk cId="788832439" sldId="2147483702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6:30.925" v="28" actId="2696"/>
          <pc:sldLayoutMkLst>
            <pc:docMk/>
            <pc:sldMasterMk cId="3716727567" sldId="2147483692"/>
            <pc:sldLayoutMk cId="633864428" sldId="2147483703"/>
          </pc:sldLayoutMkLst>
        </pc:sldLayoutChg>
      </pc:sldMasterChg>
      <pc:sldMasterChg chg="new del mod addSldLayout delSldLayout">
        <pc:chgData name="Twesigye, Gloria" userId="6464a502-8a44-4d67-8fab-8f3aa9495827" providerId="ADAL" clId="{6D9B5E74-15D5-491D-B557-D7E3EA2FB1AD}" dt="2023-03-17T20:09:51.808" v="96" actId="2696"/>
        <pc:sldMasterMkLst>
          <pc:docMk/>
          <pc:sldMasterMk cId="579801758" sldId="2147483695"/>
        </pc:sldMasterMkLst>
        <pc:sldLayoutChg chg="new del replId">
          <pc:chgData name="Twesigye, Gloria" userId="6464a502-8a44-4d67-8fab-8f3aa9495827" providerId="ADAL" clId="{6D9B5E74-15D5-491D-B557-D7E3EA2FB1AD}" dt="2023-03-17T20:09:51.745" v="85" actId="2696"/>
          <pc:sldLayoutMkLst>
            <pc:docMk/>
            <pc:sldMasterMk cId="579801758" sldId="2147483695"/>
            <pc:sldLayoutMk cId="3077910128" sldId="2147483696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20:09:51.760" v="86" actId="2696"/>
          <pc:sldLayoutMkLst>
            <pc:docMk/>
            <pc:sldMasterMk cId="579801758" sldId="2147483695"/>
            <pc:sldLayoutMk cId="598280175" sldId="2147483697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20:09:51.760" v="87" actId="2696"/>
          <pc:sldLayoutMkLst>
            <pc:docMk/>
            <pc:sldMasterMk cId="579801758" sldId="2147483695"/>
            <pc:sldLayoutMk cId="3167735146" sldId="2147483698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20:09:51.760" v="88" actId="2696"/>
          <pc:sldLayoutMkLst>
            <pc:docMk/>
            <pc:sldMasterMk cId="579801758" sldId="2147483695"/>
            <pc:sldLayoutMk cId="631587742" sldId="2147483699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20:09:51.760" v="89" actId="2696"/>
          <pc:sldLayoutMkLst>
            <pc:docMk/>
            <pc:sldMasterMk cId="579801758" sldId="2147483695"/>
            <pc:sldLayoutMk cId="1349063110" sldId="2147483700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20:09:51.776" v="90" actId="2696"/>
          <pc:sldLayoutMkLst>
            <pc:docMk/>
            <pc:sldMasterMk cId="579801758" sldId="2147483695"/>
            <pc:sldLayoutMk cId="1057640097" sldId="2147483701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20:09:51.776" v="91" actId="2696"/>
          <pc:sldLayoutMkLst>
            <pc:docMk/>
            <pc:sldMasterMk cId="579801758" sldId="2147483695"/>
            <pc:sldLayoutMk cId="3509817509" sldId="2147483702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20:09:51.776" v="92" actId="2696"/>
          <pc:sldLayoutMkLst>
            <pc:docMk/>
            <pc:sldMasterMk cId="579801758" sldId="2147483695"/>
            <pc:sldLayoutMk cId="3495745982" sldId="2147483703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20:09:51.792" v="93" actId="2696"/>
          <pc:sldLayoutMkLst>
            <pc:docMk/>
            <pc:sldMasterMk cId="579801758" sldId="2147483695"/>
            <pc:sldLayoutMk cId="2045310078" sldId="2147483704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20:09:51.792" v="94" actId="2696"/>
          <pc:sldLayoutMkLst>
            <pc:docMk/>
            <pc:sldMasterMk cId="579801758" sldId="2147483695"/>
            <pc:sldLayoutMk cId="1732870701" sldId="2147483705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20:09:51.792" v="95" actId="2696"/>
          <pc:sldLayoutMkLst>
            <pc:docMk/>
            <pc:sldMasterMk cId="579801758" sldId="2147483695"/>
            <pc:sldLayoutMk cId="223920545" sldId="2147483706"/>
          </pc:sldLayoutMkLst>
        </pc:sldLayoutChg>
      </pc:sldMasterChg>
      <pc:sldMasterChg chg="new del mod addSldLayout delSldLayout">
        <pc:chgData name="Twesigye, Gloria" userId="6464a502-8a44-4d67-8fab-8f3aa9495827" providerId="ADAL" clId="{6D9B5E74-15D5-491D-B557-D7E3EA2FB1AD}" dt="2023-03-17T19:57:45.337" v="41" actId="6938"/>
        <pc:sldMasterMkLst>
          <pc:docMk/>
          <pc:sldMasterMk cId="416301320" sldId="2147483696"/>
        </pc:sldMasterMkLst>
        <pc:sldLayoutChg chg="new del replId">
          <pc:chgData name="Twesigye, Gloria" userId="6464a502-8a44-4d67-8fab-8f3aa9495827" providerId="ADAL" clId="{6D9B5E74-15D5-491D-B557-D7E3EA2FB1AD}" dt="2023-03-17T19:57:45.337" v="41" actId="6938"/>
          <pc:sldLayoutMkLst>
            <pc:docMk/>
            <pc:sldMasterMk cId="416301320" sldId="2147483696"/>
            <pc:sldLayoutMk cId="3467798318" sldId="2147483697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7:45.337" v="41" actId="6938"/>
          <pc:sldLayoutMkLst>
            <pc:docMk/>
            <pc:sldMasterMk cId="416301320" sldId="2147483696"/>
            <pc:sldLayoutMk cId="1375053129" sldId="2147483698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7:45.337" v="41" actId="6938"/>
          <pc:sldLayoutMkLst>
            <pc:docMk/>
            <pc:sldMasterMk cId="416301320" sldId="2147483696"/>
            <pc:sldLayoutMk cId="4061863332" sldId="2147483699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7:45.337" v="41" actId="6938"/>
          <pc:sldLayoutMkLst>
            <pc:docMk/>
            <pc:sldMasterMk cId="416301320" sldId="2147483696"/>
            <pc:sldLayoutMk cId="3065717331" sldId="2147483700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7:45.337" v="41" actId="6938"/>
          <pc:sldLayoutMkLst>
            <pc:docMk/>
            <pc:sldMasterMk cId="416301320" sldId="2147483696"/>
            <pc:sldLayoutMk cId="2392746473" sldId="2147483701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7:45.337" v="41" actId="6938"/>
          <pc:sldLayoutMkLst>
            <pc:docMk/>
            <pc:sldMasterMk cId="416301320" sldId="2147483696"/>
            <pc:sldLayoutMk cId="2183335841" sldId="2147483702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7:45.337" v="41" actId="6938"/>
          <pc:sldLayoutMkLst>
            <pc:docMk/>
            <pc:sldMasterMk cId="416301320" sldId="2147483696"/>
            <pc:sldLayoutMk cId="679698466" sldId="2147483703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7:45.337" v="41" actId="6938"/>
          <pc:sldLayoutMkLst>
            <pc:docMk/>
            <pc:sldMasterMk cId="416301320" sldId="2147483696"/>
            <pc:sldLayoutMk cId="2967599329" sldId="2147483704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7:45.337" v="41" actId="6938"/>
          <pc:sldLayoutMkLst>
            <pc:docMk/>
            <pc:sldMasterMk cId="416301320" sldId="2147483696"/>
            <pc:sldLayoutMk cId="2272141455" sldId="2147483705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7:45.337" v="41" actId="6938"/>
          <pc:sldLayoutMkLst>
            <pc:docMk/>
            <pc:sldMasterMk cId="416301320" sldId="2147483696"/>
            <pc:sldLayoutMk cId="3001596386" sldId="2147483706"/>
          </pc:sldLayoutMkLst>
        </pc:sldLayoutChg>
        <pc:sldLayoutChg chg="new del replId">
          <pc:chgData name="Twesigye, Gloria" userId="6464a502-8a44-4d67-8fab-8f3aa9495827" providerId="ADAL" clId="{6D9B5E74-15D5-491D-B557-D7E3EA2FB1AD}" dt="2023-03-17T19:57:45.337" v="41" actId="6938"/>
          <pc:sldLayoutMkLst>
            <pc:docMk/>
            <pc:sldMasterMk cId="416301320" sldId="2147483696"/>
            <pc:sldLayoutMk cId="2607422287" sldId="2147483707"/>
          </pc:sldLayoutMkLst>
        </pc:sldLayoutChg>
      </pc:sldMasterChg>
    </pc:docChg>
  </pc:docChgLst>
  <pc:docChgLst>
    <pc:chgData name="Balian, Sarah (CNTR)" userId="b3b060d9-4d34-479b-ad68-688eaebf93c5" providerId="ADAL" clId="{48AB02FB-AF77-4D8C-8C3E-1C99A6131BF4}"/>
    <pc:docChg chg="custSel modSld modMainMaster">
      <pc:chgData name="Balian, Sarah (CNTR)" userId="b3b060d9-4d34-479b-ad68-688eaebf93c5" providerId="ADAL" clId="{48AB02FB-AF77-4D8C-8C3E-1C99A6131BF4}" dt="2023-08-19T18:29:46.620" v="1620" actId="20577"/>
      <pc:docMkLst>
        <pc:docMk/>
      </pc:docMkLst>
      <pc:sldChg chg="modSp mod">
        <pc:chgData name="Balian, Sarah (CNTR)" userId="b3b060d9-4d34-479b-ad68-688eaebf93c5" providerId="ADAL" clId="{48AB02FB-AF77-4D8C-8C3E-1C99A6131BF4}" dt="2023-08-19T16:56:21.935" v="3" actId="208"/>
        <pc:sldMkLst>
          <pc:docMk/>
          <pc:sldMk cId="2163988523" sldId="260"/>
        </pc:sldMkLst>
        <pc:picChg chg="mod">
          <ac:chgData name="Balian, Sarah (CNTR)" userId="b3b060d9-4d34-479b-ad68-688eaebf93c5" providerId="ADAL" clId="{48AB02FB-AF77-4D8C-8C3E-1C99A6131BF4}" dt="2023-08-19T16:56:21.935" v="3" actId="208"/>
          <ac:picMkLst>
            <pc:docMk/>
            <pc:sldMk cId="2163988523" sldId="260"/>
            <ac:picMk id="2" creationId="{C05B99DF-F525-18F4-3666-902EE19A54D5}"/>
          </ac:picMkLst>
        </pc:picChg>
      </pc:sldChg>
      <pc:sldChg chg="modSp mod modNotesTx">
        <pc:chgData name="Balian, Sarah (CNTR)" userId="b3b060d9-4d34-479b-ad68-688eaebf93c5" providerId="ADAL" clId="{48AB02FB-AF77-4D8C-8C3E-1C99A6131BF4}" dt="2023-08-19T16:59:37.904" v="432" actId="20577"/>
        <pc:sldMkLst>
          <pc:docMk/>
          <pc:sldMk cId="1428788921" sldId="262"/>
        </pc:sldMkLst>
        <pc:graphicFrameChg chg="mod">
          <ac:chgData name="Balian, Sarah (CNTR)" userId="b3b060d9-4d34-479b-ad68-688eaebf93c5" providerId="ADAL" clId="{48AB02FB-AF77-4D8C-8C3E-1C99A6131BF4}" dt="2023-08-19T16:56:42.342" v="5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">
        <pc:chgData name="Balian, Sarah (CNTR)" userId="b3b060d9-4d34-479b-ad68-688eaebf93c5" providerId="ADAL" clId="{48AB02FB-AF77-4D8C-8C3E-1C99A6131BF4}" dt="2023-08-19T18:13:38.533" v="1481" actId="1076"/>
        <pc:sldMkLst>
          <pc:docMk/>
          <pc:sldMk cId="1887431401" sldId="263"/>
        </pc:sldMkLst>
        <pc:spChg chg="mod">
          <ac:chgData name="Balian, Sarah (CNTR)" userId="b3b060d9-4d34-479b-ad68-688eaebf93c5" providerId="ADAL" clId="{48AB02FB-AF77-4D8C-8C3E-1C99A6131BF4}" dt="2023-08-19T18:13:38.533" v="1481" actId="1076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modNotesTx">
        <pc:chgData name="Balian, Sarah (CNTR)" userId="b3b060d9-4d34-479b-ad68-688eaebf93c5" providerId="ADAL" clId="{48AB02FB-AF77-4D8C-8C3E-1C99A6131BF4}" dt="2023-08-19T17:25:11.907" v="1242" actId="20577"/>
        <pc:sldMkLst>
          <pc:docMk/>
          <pc:sldMk cId="4205298638" sldId="292"/>
        </pc:sldMkLst>
        <pc:spChg chg="mod">
          <ac:chgData name="Balian, Sarah (CNTR)" userId="b3b060d9-4d34-479b-ad68-688eaebf93c5" providerId="ADAL" clId="{48AB02FB-AF77-4D8C-8C3E-1C99A6131BF4}" dt="2023-08-19T17:22:25.185" v="783" actId="20577"/>
          <ac:spMkLst>
            <pc:docMk/>
            <pc:sldMk cId="4205298638" sldId="292"/>
            <ac:spMk id="2" creationId="{F6245169-1799-41CD-B28E-D2D20D16AD73}"/>
          </ac:spMkLst>
        </pc:spChg>
      </pc:sldChg>
      <pc:sldChg chg="modNotesTx">
        <pc:chgData name="Balian, Sarah (CNTR)" userId="b3b060d9-4d34-479b-ad68-688eaebf93c5" providerId="ADAL" clId="{48AB02FB-AF77-4D8C-8C3E-1C99A6131BF4}" dt="2023-08-19T18:12:56.927" v="1461" actId="20577"/>
        <pc:sldMkLst>
          <pc:docMk/>
          <pc:sldMk cId="545205739" sldId="301"/>
        </pc:sldMkLst>
      </pc:sldChg>
      <pc:sldChg chg="modSp modNotesTx">
        <pc:chgData name="Balian, Sarah (CNTR)" userId="b3b060d9-4d34-479b-ad68-688eaebf93c5" providerId="ADAL" clId="{48AB02FB-AF77-4D8C-8C3E-1C99A6131BF4}" dt="2023-08-19T17:20:23.701" v="578" actId="20577"/>
        <pc:sldMkLst>
          <pc:docMk/>
          <pc:sldMk cId="1808293537" sldId="303"/>
        </pc:sldMkLst>
        <pc:graphicFrameChg chg="mod">
          <ac:chgData name="Balian, Sarah (CNTR)" userId="b3b060d9-4d34-479b-ad68-688eaebf93c5" providerId="ADAL" clId="{48AB02FB-AF77-4D8C-8C3E-1C99A6131BF4}" dt="2023-08-19T17:14:41.813" v="43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NotesTx">
        <pc:chgData name="Balian, Sarah (CNTR)" userId="b3b060d9-4d34-479b-ad68-688eaebf93c5" providerId="ADAL" clId="{48AB02FB-AF77-4D8C-8C3E-1C99A6131BF4}" dt="2023-08-19T17:21:42.900" v="782" actId="20577"/>
        <pc:sldMkLst>
          <pc:docMk/>
          <pc:sldMk cId="3610131762" sldId="304"/>
        </pc:sldMkLst>
      </pc:sldChg>
      <pc:sldChg chg="modSp mod">
        <pc:chgData name="Balian, Sarah (CNTR)" userId="b3b060d9-4d34-479b-ad68-688eaebf93c5" providerId="ADAL" clId="{48AB02FB-AF77-4D8C-8C3E-1C99A6131BF4}" dt="2023-08-19T17:34:50.622" v="1263" actId="20577"/>
        <pc:sldMkLst>
          <pc:docMk/>
          <pc:sldMk cId="2242843968" sldId="306"/>
        </pc:sldMkLst>
        <pc:spChg chg="mod">
          <ac:chgData name="Balian, Sarah (CNTR)" userId="b3b060d9-4d34-479b-ad68-688eaebf93c5" providerId="ADAL" clId="{48AB02FB-AF77-4D8C-8C3E-1C99A6131BF4}" dt="2023-08-19T17:34:50.622" v="1263" actId="20577"/>
          <ac:spMkLst>
            <pc:docMk/>
            <pc:sldMk cId="2242843968" sldId="306"/>
            <ac:spMk id="4" creationId="{0D57443E-586F-14D9-CC85-14378568580E}"/>
          </ac:spMkLst>
        </pc:spChg>
      </pc:sldChg>
      <pc:sldChg chg="modSp modNotesTx">
        <pc:chgData name="Balian, Sarah (CNTR)" userId="b3b060d9-4d34-479b-ad68-688eaebf93c5" providerId="ADAL" clId="{48AB02FB-AF77-4D8C-8C3E-1C99A6131BF4}" dt="2023-08-19T18:29:46.620" v="1620" actId="20577"/>
        <pc:sldMkLst>
          <pc:docMk/>
          <pc:sldMk cId="2091087908" sldId="309"/>
        </pc:sldMkLst>
        <pc:graphicFrameChg chg="mod">
          <ac:chgData name="Balian, Sarah (CNTR)" userId="b3b060d9-4d34-479b-ad68-688eaebf93c5" providerId="ADAL" clId="{48AB02FB-AF77-4D8C-8C3E-1C99A6131BF4}" dt="2023-08-19T18:28:38.656" v="1483" actId="113"/>
          <ac:graphicFrameMkLst>
            <pc:docMk/>
            <pc:sldMk cId="2091087908" sldId="309"/>
            <ac:graphicFrameMk id="7" creationId="{BAE287F8-D626-0727-B8AA-36BF55EA7C9D}"/>
          </ac:graphicFrameMkLst>
        </pc:graphicFrameChg>
      </pc:sldChg>
      <pc:sldMasterChg chg="addSp delSp modSp mod setBg">
        <pc:chgData name="Balian, Sarah (CNTR)" userId="b3b060d9-4d34-479b-ad68-688eaebf93c5" providerId="ADAL" clId="{48AB02FB-AF77-4D8C-8C3E-1C99A6131BF4}" dt="2023-08-18T20:58:47.628" v="2"/>
        <pc:sldMasterMkLst>
          <pc:docMk/>
          <pc:sldMasterMk cId="845427103" sldId="2147483690"/>
        </pc:sldMasterMkLst>
        <pc:spChg chg="mod">
          <ac:chgData name="Balian, Sarah (CNTR)" userId="b3b060d9-4d34-479b-ad68-688eaebf93c5" providerId="ADAL" clId="{48AB02FB-AF77-4D8C-8C3E-1C99A6131BF4}" dt="2023-08-18T20:58:47.628" v="2"/>
          <ac:spMkLst>
            <pc:docMk/>
            <pc:sldMasterMk cId="845427103" sldId="2147483690"/>
            <ac:spMk id="5" creationId="{03958759-A041-26F4-5241-D12A216FBE51}"/>
          </ac:spMkLst>
        </pc:spChg>
        <pc:spChg chg="mod">
          <ac:chgData name="Balian, Sarah (CNTR)" userId="b3b060d9-4d34-479b-ad68-688eaebf93c5" providerId="ADAL" clId="{48AB02FB-AF77-4D8C-8C3E-1C99A6131BF4}" dt="2023-08-18T20:58:47.628" v="2"/>
          <ac:spMkLst>
            <pc:docMk/>
            <pc:sldMasterMk cId="845427103" sldId="2147483690"/>
            <ac:spMk id="6" creationId="{8DB0D8EB-EFB7-A90D-0755-976400C4FA47}"/>
          </ac:spMkLst>
        </pc:spChg>
        <pc:spChg chg="mod">
          <ac:chgData name="Balian, Sarah (CNTR)" userId="b3b060d9-4d34-479b-ad68-688eaebf93c5" providerId="ADAL" clId="{48AB02FB-AF77-4D8C-8C3E-1C99A6131BF4}" dt="2023-08-18T20:58:47.628" v="2"/>
          <ac:spMkLst>
            <pc:docMk/>
            <pc:sldMasterMk cId="845427103" sldId="2147483690"/>
            <ac:spMk id="8" creationId="{CCF65222-A363-0925-0B49-B34D308F4802}"/>
          </ac:spMkLst>
        </pc:spChg>
        <pc:spChg chg="mod">
          <ac:chgData name="Balian, Sarah (CNTR)" userId="b3b060d9-4d34-479b-ad68-688eaebf93c5" providerId="ADAL" clId="{48AB02FB-AF77-4D8C-8C3E-1C99A6131BF4}" dt="2023-08-18T20:58:47.628" v="2"/>
          <ac:spMkLst>
            <pc:docMk/>
            <pc:sldMasterMk cId="845427103" sldId="2147483690"/>
            <ac:spMk id="10" creationId="{21CFD135-9ACA-9C60-C237-3D9F3A1FFFE6}"/>
          </ac:spMkLst>
        </pc:spChg>
        <pc:grpChg chg="add mod">
          <ac:chgData name="Balian, Sarah (CNTR)" userId="b3b060d9-4d34-479b-ad68-688eaebf93c5" providerId="ADAL" clId="{48AB02FB-AF77-4D8C-8C3E-1C99A6131BF4}" dt="2023-08-18T20:58:47.628" v="2"/>
          <ac:grpSpMkLst>
            <pc:docMk/>
            <pc:sldMasterMk cId="845427103" sldId="2147483690"/>
            <ac:grpSpMk id="3" creationId="{B327B995-3CFF-BCD9-494F-E357C84E809F}"/>
          </ac:grpSpMkLst>
        </pc:grpChg>
        <pc:picChg chg="mod">
          <ac:chgData name="Balian, Sarah (CNTR)" userId="b3b060d9-4d34-479b-ad68-688eaebf93c5" providerId="ADAL" clId="{48AB02FB-AF77-4D8C-8C3E-1C99A6131BF4}" dt="2023-08-18T20:58:47.628" v="2"/>
          <ac:picMkLst>
            <pc:docMk/>
            <pc:sldMasterMk cId="845427103" sldId="2147483690"/>
            <ac:picMk id="7" creationId="{C180AA95-BE53-A9A3-CCA0-57D2DDD6E29E}"/>
          </ac:picMkLst>
        </pc:picChg>
        <pc:picChg chg="del">
          <ac:chgData name="Balian, Sarah (CNTR)" userId="b3b060d9-4d34-479b-ad68-688eaebf93c5" providerId="ADAL" clId="{48AB02FB-AF77-4D8C-8C3E-1C99A6131BF4}" dt="2023-08-18T20:58:35.581" v="0" actId="478"/>
          <ac:picMkLst>
            <pc:docMk/>
            <pc:sldMasterMk cId="845427103" sldId="2147483690"/>
            <ac:picMk id="9" creationId="{E200056F-565B-4317-36A6-0898DCFBCE4B}"/>
          </ac:picMkLst>
        </pc:picChg>
      </pc:sldMasterChg>
    </pc:docChg>
  </pc:docChgLst>
  <pc:docChgLst>
    <pc:chgData name="Sarah Balian" userId="b3b060d9-4d34-479b-ad68-688eaebf93c5" providerId="ADAL" clId="{9EC85D08-AB86-41FE-B528-6C5B1F9D4FDE}"/>
    <pc:docChg chg="modMainMaster">
      <pc:chgData name="Sarah Balian" userId="b3b060d9-4d34-479b-ad68-688eaebf93c5" providerId="ADAL" clId="{9EC85D08-AB86-41FE-B528-6C5B1F9D4FDE}" dt="2023-09-08T11:29:07.731" v="5"/>
      <pc:docMkLst>
        <pc:docMk/>
      </pc:docMkLst>
      <pc:sldMasterChg chg="modSp mod modSldLayout">
        <pc:chgData name="Sarah Balian" userId="b3b060d9-4d34-479b-ad68-688eaebf93c5" providerId="ADAL" clId="{9EC85D08-AB86-41FE-B528-6C5B1F9D4FDE}" dt="2023-09-08T11:29:07.731" v="5"/>
        <pc:sldMasterMkLst>
          <pc:docMk/>
          <pc:sldMasterMk cId="845427103" sldId="2147483690"/>
        </pc:sldMasterMkLst>
        <pc:spChg chg="mod">
          <ac:chgData name="Sarah Balian" userId="b3b060d9-4d34-479b-ad68-688eaebf93c5" providerId="ADAL" clId="{9EC85D08-AB86-41FE-B528-6C5B1F9D4FDE}" dt="2023-09-08T11:28:58.383" v="1"/>
          <ac:spMkLst>
            <pc:docMk/>
            <pc:sldMasterMk cId="845427103" sldId="2147483690"/>
            <ac:spMk id="2" creationId="{A1AF6A25-C05E-275F-43E1-F8E93E3EEC0C}"/>
          </ac:spMkLst>
        </pc:spChg>
        <pc:spChg chg="mod">
          <ac:chgData name="Sarah Balian" userId="b3b060d9-4d34-479b-ad68-688eaebf93c5" providerId="ADAL" clId="{9EC85D08-AB86-41FE-B528-6C5B1F9D4FDE}" dt="2023-09-08T11:29:01.349" v="3" actId="6549"/>
          <ac:spMkLst>
            <pc:docMk/>
            <pc:sldMasterMk cId="845427103" sldId="2147483690"/>
            <ac:spMk id="4" creationId="{EF1B5812-A233-6083-8BE7-6465D675F0CA}"/>
          </ac:spMkLst>
        </pc:spChg>
        <pc:sldLayoutChg chg="modSp mod">
          <pc:chgData name="Sarah Balian" userId="b3b060d9-4d34-479b-ad68-688eaebf93c5" providerId="ADAL" clId="{9EC85D08-AB86-41FE-B528-6C5B1F9D4FDE}" dt="2023-09-08T11:29:07.731" v="5"/>
          <pc:sldLayoutMkLst>
            <pc:docMk/>
            <pc:sldMasterMk cId="845427103" sldId="2147483690"/>
            <pc:sldLayoutMk cId="812956044" sldId="2147483691"/>
          </pc:sldLayoutMkLst>
          <pc:spChg chg="mod">
            <ac:chgData name="Sarah Balian" userId="b3b060d9-4d34-479b-ad68-688eaebf93c5" providerId="ADAL" clId="{9EC85D08-AB86-41FE-B528-6C5B1F9D4FDE}" dt="2023-09-08T11:29:07.731" v="5"/>
            <ac:spMkLst>
              <pc:docMk/>
              <pc:sldMasterMk cId="845427103" sldId="2147483690"/>
              <pc:sldLayoutMk cId="812956044" sldId="2147483691"/>
              <ac:spMk id="4" creationId="{EC71831F-1B8F-EA98-3184-E4EB3C6D8FB1}"/>
            </ac:spMkLst>
          </pc:spChg>
        </pc:sldLayoutChg>
      </pc:sldMasterChg>
    </pc:docChg>
  </pc:docChgLst>
  <pc:docChgLst>
    <pc:chgData name="McFarland, Annette" userId="e93d1f50-85ab-41a8-a34a-185a53159573" providerId="ADAL" clId="{959DD1AB-755F-4AB4-9DB9-16FBA5923430}"/>
    <pc:docChg chg="undo custSel modSld sldOrd">
      <pc:chgData name="McFarland, Annette" userId="e93d1f50-85ab-41a8-a34a-185a53159573" providerId="ADAL" clId="{959DD1AB-755F-4AB4-9DB9-16FBA5923430}" dt="2023-01-20T16:59:41.780" v="907"/>
      <pc:docMkLst>
        <pc:docMk/>
      </pc:docMkLst>
      <pc:sldChg chg="modSp mod modNotesTx">
        <pc:chgData name="McFarland, Annette" userId="e93d1f50-85ab-41a8-a34a-185a53159573" providerId="ADAL" clId="{959DD1AB-755F-4AB4-9DB9-16FBA5923430}" dt="2023-01-11T01:39:07.431" v="130" actId="27918"/>
        <pc:sldMkLst>
          <pc:docMk/>
          <pc:sldMk cId="1428788921" sldId="262"/>
        </pc:sldMkLst>
        <pc:spChg chg="mod">
          <ac:chgData name="McFarland, Annette" userId="e93d1f50-85ab-41a8-a34a-185a53159573" providerId="ADAL" clId="{959DD1AB-755F-4AB4-9DB9-16FBA5923430}" dt="2023-01-11T01:37:37.681" v="5" actId="20577"/>
          <ac:spMkLst>
            <pc:docMk/>
            <pc:sldMk cId="1428788921" sldId="26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37:43.532" v="6" actId="1410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51:28.812" v="693" actId="1076"/>
        <pc:sldMkLst>
          <pc:docMk/>
          <pc:sldMk cId="1887431401" sldId="263"/>
        </pc:sldMkLst>
        <pc:spChg chg="mod">
          <ac:chgData name="McFarland, Annette" userId="e93d1f50-85ab-41a8-a34a-185a53159573" providerId="ADAL" clId="{959DD1AB-755F-4AB4-9DB9-16FBA5923430}" dt="2023-01-11T01:49:35.608" v="575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1:28.812" v="693" actId="1076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addCm delCm modCm">
        <pc:chgData name="McFarland, Annette" userId="e93d1f50-85ab-41a8-a34a-185a53159573" providerId="ADAL" clId="{959DD1AB-755F-4AB4-9DB9-16FBA5923430}" dt="2023-01-20T16:59:41.780" v="907"/>
        <pc:sldMkLst>
          <pc:docMk/>
          <pc:sldMk cId="3475639167" sldId="289"/>
        </pc:sldMkLst>
        <pc:spChg chg="mod">
          <ac:chgData name="McFarland, Annette" userId="e93d1f50-85ab-41a8-a34a-185a53159573" providerId="ADAL" clId="{959DD1AB-755F-4AB4-9DB9-16FBA5923430}" dt="2023-01-11T01:56:02.960" v="832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modSp mod addCm delCm">
        <pc:chgData name="McFarland, Annette" userId="e93d1f50-85ab-41a8-a34a-185a53159573" providerId="ADAL" clId="{959DD1AB-755F-4AB4-9DB9-16FBA5923430}" dt="2023-01-20T16:56:38.384" v="905"/>
        <pc:sldMkLst>
          <pc:docMk/>
          <pc:sldMk cId="4205298638" sldId="292"/>
        </pc:sldMkLst>
        <pc:spChg chg="mod">
          <ac:chgData name="McFarland, Annette" userId="e93d1f50-85ab-41a8-a34a-185a53159573" providerId="ADAL" clId="{959DD1AB-755F-4AB4-9DB9-16FBA5923430}" dt="2023-01-11T01:43:40.689" v="502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5:56.468" v="539" actId="107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59DD1AB-755F-4AB4-9DB9-16FBA5923430}" dt="2023-01-11T01:45:38.802" v="538" actId="20577"/>
          <ac:spMkLst>
            <pc:docMk/>
            <pc:sldMk cId="4205298638" sldId="292"/>
            <ac:spMk id="5" creationId="{82A941A7-6446-2C70-8D36-1075DD0FEB78}"/>
          </ac:spMkLst>
        </pc:spChg>
        <pc:graphicFrameChg chg="mod">
          <ac:chgData name="McFarland, Annette" userId="e93d1f50-85ab-41a8-a34a-185a53159573" providerId="ADAL" clId="{959DD1AB-755F-4AB4-9DB9-16FBA5923430}" dt="2023-01-11T01:44:55.303" v="519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add mod">
          <ac:chgData name="McFarland, Annette" userId="e93d1f50-85ab-41a8-a34a-185a53159573" providerId="ADAL" clId="{959DD1AB-755F-4AB4-9DB9-16FBA5923430}" dt="2023-01-11T01:45:56.468" v="539" actId="1076"/>
          <ac:cxnSpMkLst>
            <pc:docMk/>
            <pc:sldMk cId="4205298638" sldId="292"/>
            <ac:cxnSpMk id="4" creationId="{6C010B9B-B07F-4A36-33DE-9DA4420E47F2}"/>
          </ac:cxnSpMkLst>
        </pc:cxnChg>
        <pc:cxnChg chg="add mod">
          <ac:chgData name="McFarland, Annette" userId="e93d1f50-85ab-41a8-a34a-185a53159573" providerId="ADAL" clId="{959DD1AB-755F-4AB4-9DB9-16FBA5923430}" dt="2023-01-11T01:45:29.204" v="523" actId="1076"/>
          <ac:cxnSpMkLst>
            <pc:docMk/>
            <pc:sldMk cId="4205298638" sldId="292"/>
            <ac:cxnSpMk id="6" creationId="{3879C868-FF77-C556-CDB7-92B2F7A4E40A}"/>
          </ac:cxnSpMkLst>
        </pc:cxnChg>
      </pc:sldChg>
      <pc:sldChg chg="modSp mod">
        <pc:chgData name="McFarland, Annette" userId="e93d1f50-85ab-41a8-a34a-185a53159573" providerId="ADAL" clId="{959DD1AB-755F-4AB4-9DB9-16FBA5923430}" dt="2023-01-11T01:53:46.231" v="792" actId="14100"/>
        <pc:sldMkLst>
          <pc:docMk/>
          <pc:sldMk cId="476875324" sldId="296"/>
        </pc:sldMkLst>
        <pc:spChg chg="mod">
          <ac:chgData name="McFarland, Annette" userId="e93d1f50-85ab-41a8-a34a-185a53159573" providerId="ADAL" clId="{959DD1AB-755F-4AB4-9DB9-16FBA5923430}" dt="2023-01-11T01:51:45.264" v="699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2:57.106" v="783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59DD1AB-755F-4AB4-9DB9-16FBA5923430}" dt="2023-01-11T01:53:46.231" v="792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McFarland, Annette" userId="e93d1f50-85ab-41a8-a34a-185a53159573" providerId="ADAL" clId="{959DD1AB-755F-4AB4-9DB9-16FBA5923430}" dt="2023-01-11T01:47:02.414" v="544" actId="14100"/>
        <pc:sldMkLst>
          <pc:docMk/>
          <pc:sldMk cId="545205739" sldId="301"/>
        </pc:sldMkLst>
        <pc:spChg chg="mod">
          <ac:chgData name="McFarland, Annette" userId="e93d1f50-85ab-41a8-a34a-185a53159573" providerId="ADAL" clId="{959DD1AB-755F-4AB4-9DB9-16FBA5923430}" dt="2023-01-11T01:46:27.572" v="541" actId="20577"/>
          <ac:spMkLst>
            <pc:docMk/>
            <pc:sldMk cId="545205739" sldId="30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47:02.414" v="544" actId="14100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addSp delSp modSp mod modNotesTx">
        <pc:chgData name="McFarland, Annette" userId="e93d1f50-85ab-41a8-a34a-185a53159573" providerId="ADAL" clId="{959DD1AB-755F-4AB4-9DB9-16FBA5923430}" dt="2023-01-20T16:56:33.382" v="904"/>
        <pc:sldMkLst>
          <pc:docMk/>
          <pc:sldMk cId="1808293537" sldId="303"/>
        </pc:sldMkLst>
        <pc:spChg chg="mod">
          <ac:chgData name="McFarland, Annette" userId="e93d1f50-85ab-41a8-a34a-185a53159573" providerId="ADAL" clId="{959DD1AB-755F-4AB4-9DB9-16FBA5923430}" dt="2023-01-11T01:39:56.113" v="137" actId="20577"/>
          <ac:spMkLst>
            <pc:docMk/>
            <pc:sldMk cId="1808293537" sldId="303"/>
            <ac:spMk id="2" creationId="{F6245169-1799-41CD-B28E-D2D20D16AD73}"/>
          </ac:spMkLst>
        </pc:spChg>
        <pc:spChg chg="add del mod">
          <ac:chgData name="McFarland, Annette" userId="e93d1f50-85ab-41a8-a34a-185a53159573" providerId="ADAL" clId="{959DD1AB-755F-4AB4-9DB9-16FBA5923430}" dt="2023-01-20T16:56:05.616" v="899" actId="478"/>
          <ac:spMkLst>
            <pc:docMk/>
            <pc:sldMk cId="1808293537" sldId="303"/>
            <ac:spMk id="4" creationId="{C9F891A8-98E8-B305-1F6E-59A0A354E7D0}"/>
          </ac:spMkLst>
        </pc:spChg>
        <pc:graphicFrameChg chg="mod">
          <ac:chgData name="McFarland, Annette" userId="e93d1f50-85ab-41a8-a34a-185a53159573" providerId="ADAL" clId="{959DD1AB-755F-4AB4-9DB9-16FBA5923430}" dt="2023-01-20T16:56:33.382" v="90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43:25.571" v="492" actId="20577"/>
        <pc:sldMkLst>
          <pc:docMk/>
          <pc:sldMk cId="3610131762" sldId="304"/>
        </pc:sldMkLst>
        <pc:spChg chg="mod">
          <ac:chgData name="McFarland, Annette" userId="e93d1f50-85ab-41a8-a34a-185a53159573" providerId="ADAL" clId="{959DD1AB-755F-4AB4-9DB9-16FBA5923430}" dt="2023-01-11T01:42:48.161" v="444" actId="20577"/>
          <ac:spMkLst>
            <pc:docMk/>
            <pc:sldMk cId="3610131762" sldId="304"/>
            <ac:spMk id="2" creationId="{F6245169-1799-41CD-B28E-D2D20D16AD73}"/>
          </ac:spMkLst>
        </pc:spChg>
      </pc:sldChg>
      <pc:sldChg chg="modSp mod ord addCm delCm">
        <pc:chgData name="McFarland, Annette" userId="e93d1f50-85ab-41a8-a34a-185a53159573" providerId="ADAL" clId="{959DD1AB-755F-4AB4-9DB9-16FBA5923430}" dt="2023-01-20T16:56:55.548" v="906"/>
        <pc:sldMkLst>
          <pc:docMk/>
          <pc:sldMk cId="2242843968" sldId="306"/>
        </pc:sldMkLst>
        <pc:spChg chg="mod">
          <ac:chgData name="McFarland, Annette" userId="e93d1f50-85ab-41a8-a34a-185a53159573" providerId="ADAL" clId="{959DD1AB-755F-4AB4-9DB9-16FBA5923430}" dt="2023-01-11T01:47:28.051" v="550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8:22.959" v="565" actId="1076"/>
          <ac:spMkLst>
            <pc:docMk/>
            <pc:sldMk cId="2242843968" sldId="306"/>
            <ac:spMk id="4" creationId="{0D57443E-586F-14D9-CC85-14378568580E}"/>
          </ac:spMkLst>
        </pc:spChg>
        <pc:picChg chg="mod">
          <ac:chgData name="McFarland, Annette" userId="e93d1f50-85ab-41a8-a34a-185a53159573" providerId="ADAL" clId="{959DD1AB-755F-4AB4-9DB9-16FBA5923430}" dt="2023-01-11T01:48:31.907" v="566" actId="1076"/>
          <ac:picMkLst>
            <pc:docMk/>
            <pc:sldMk cId="2242843968" sldId="306"/>
            <ac:picMk id="6" creationId="{01C9639C-8BE7-74F1-D964-8C35D6574706}"/>
          </ac:picMkLst>
        </pc:picChg>
        <pc:picChg chg="mod">
          <ac:chgData name="McFarland, Annette" userId="e93d1f50-85ab-41a8-a34a-185a53159573" providerId="ADAL" clId="{959DD1AB-755F-4AB4-9DB9-16FBA5923430}" dt="2023-01-11T01:48:46.615" v="569" actId="1076"/>
          <ac:picMkLst>
            <pc:docMk/>
            <pc:sldMk cId="2242843968" sldId="306"/>
            <ac:picMk id="7" creationId="{7C42E611-BD9C-6072-D674-A4AC59D8A108}"/>
          </ac:picMkLst>
        </pc:picChg>
        <pc:picChg chg="mod">
          <ac:chgData name="McFarland, Annette" userId="e93d1f50-85ab-41a8-a34a-185a53159573" providerId="ADAL" clId="{959DD1AB-755F-4AB4-9DB9-16FBA5923430}" dt="2023-01-11T01:49:03.501" v="570" actId="1076"/>
          <ac:picMkLst>
            <pc:docMk/>
            <pc:sldMk cId="2242843968" sldId="306"/>
            <ac:picMk id="12" creationId="{E125F29E-9BDD-CCF8-6CB4-98302F338F87}"/>
          </ac:picMkLst>
        </pc:picChg>
      </pc:sldChg>
    </pc:docChg>
  </pc:docChgLst>
  <pc:docChgLst>
    <pc:chgData name="Balian, Sarah (CNTR)" userId="b3b060d9-4d34-479b-ad68-688eaebf93c5" providerId="ADAL" clId="{9EC85D08-AB86-41FE-B528-6C5B1F9D4FDE}"/>
    <pc:docChg chg="modSld">
      <pc:chgData name="Balian, Sarah (CNTR)" userId="b3b060d9-4d34-479b-ad68-688eaebf93c5" providerId="ADAL" clId="{9EC85D08-AB86-41FE-B528-6C5B1F9D4FDE}" dt="2023-09-11T10:10:17.848" v="9" actId="20577"/>
      <pc:docMkLst>
        <pc:docMk/>
      </pc:docMkLst>
      <pc:sldChg chg="modSp mod">
        <pc:chgData name="Balian, Sarah (CNTR)" userId="b3b060d9-4d34-479b-ad68-688eaebf93c5" providerId="ADAL" clId="{9EC85D08-AB86-41FE-B528-6C5B1F9D4FDE}" dt="2023-09-11T10:10:17.848" v="9" actId="20577"/>
        <pc:sldMkLst>
          <pc:docMk/>
          <pc:sldMk cId="3475639167" sldId="289"/>
        </pc:sldMkLst>
        <pc:spChg chg="mod">
          <ac:chgData name="Balian, Sarah (CNTR)" userId="b3b060d9-4d34-479b-ad68-688eaebf93c5" providerId="ADAL" clId="{9EC85D08-AB86-41FE-B528-6C5B1F9D4FDE}" dt="2023-09-11T10:10:17.848" v="9" actId="20577"/>
          <ac:spMkLst>
            <pc:docMk/>
            <pc:sldMk cId="3475639167" sldId="289"/>
            <ac:spMk id="7" creationId="{BB38CA08-DE6B-6339-C92E-17701F95BCC5}"/>
          </ac:spMkLst>
        </pc:spChg>
      </pc:sldChg>
      <pc:sldChg chg="mod">
        <pc:chgData name="Balian, Sarah (CNTR)" userId="b3b060d9-4d34-479b-ad68-688eaebf93c5" providerId="ADAL" clId="{9EC85D08-AB86-41FE-B528-6C5B1F9D4FDE}" dt="2023-09-08T16:49:56.033" v="5" actId="27918"/>
        <pc:sldMkLst>
          <pc:docMk/>
          <pc:sldMk cId="3610131762" sldId="304"/>
        </pc:sldMkLst>
      </pc:sldChg>
      <pc:sldChg chg="modSp mod">
        <pc:chgData name="Balian, Sarah (CNTR)" userId="b3b060d9-4d34-479b-ad68-688eaebf93c5" providerId="ADAL" clId="{9EC85D08-AB86-41FE-B528-6C5B1F9D4FDE}" dt="2023-09-08T16:51:08.820" v="6" actId="20577"/>
        <pc:sldMkLst>
          <pc:docMk/>
          <pc:sldMk cId="2242843968" sldId="306"/>
        </pc:sldMkLst>
        <pc:spChg chg="mod">
          <ac:chgData name="Balian, Sarah (CNTR)" userId="b3b060d9-4d34-479b-ad68-688eaebf93c5" providerId="ADAL" clId="{9EC85D08-AB86-41FE-B528-6C5B1F9D4FDE}" dt="2023-09-08T16:51:08.820" v="6" actId="20577"/>
          <ac:spMkLst>
            <pc:docMk/>
            <pc:sldMk cId="2242843968" sldId="306"/>
            <ac:spMk id="4" creationId="{0D57443E-586F-14D9-CC85-14378568580E}"/>
          </ac:spMkLst>
        </pc:spChg>
      </pc:sldChg>
    </pc:docChg>
  </pc:docChgLst>
  <pc:docChgLst>
    <pc:chgData name="Behague, Sabina" userId="2f9f8379-56ce-455c-81be-d1dc66b28ae7" providerId="ADAL" clId="{7A381AE9-2634-4607-83EE-A810278224C0}"/>
    <pc:docChg chg="undo custSel modSld">
      <pc:chgData name="Behague, Sabina" userId="2f9f8379-56ce-455c-81be-d1dc66b28ae7" providerId="ADAL" clId="{7A381AE9-2634-4607-83EE-A810278224C0}" dt="2023-02-06T18:02:02.351" v="2784" actId="20577"/>
      <pc:docMkLst>
        <pc:docMk/>
      </pc:docMkLst>
      <pc:sldChg chg="modSp mod">
        <pc:chgData name="Behague, Sabina" userId="2f9f8379-56ce-455c-81be-d1dc66b28ae7" providerId="ADAL" clId="{7A381AE9-2634-4607-83EE-A810278224C0}" dt="2023-02-06T15:58:00.876" v="796" actId="20577"/>
        <pc:sldMkLst>
          <pc:docMk/>
          <pc:sldMk cId="109857222" sldId="256"/>
        </pc:sldMkLst>
        <pc:spChg chg="mod">
          <ac:chgData name="Behague, Sabina" userId="2f9f8379-56ce-455c-81be-d1dc66b28ae7" providerId="ADAL" clId="{7A381AE9-2634-4607-83EE-A810278224C0}" dt="2023-02-06T15:58:00.876" v="796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7A381AE9-2634-4607-83EE-A810278224C0}" dt="2023-02-06T15:07:39.740" v="190" actId="20577"/>
        <pc:sldMkLst>
          <pc:docMk/>
          <pc:sldMk cId="2163988523" sldId="260"/>
        </pc:sldMkLst>
        <pc:spChg chg="mod">
          <ac:chgData name="Behague, Sabina" userId="2f9f8379-56ce-455c-81be-d1dc66b28ae7" providerId="ADAL" clId="{7A381AE9-2634-4607-83EE-A810278224C0}" dt="2023-02-06T15:07:39.740" v="190" actId="20577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42:03.323" v="2592" actId="20577"/>
        <pc:sldMkLst>
          <pc:docMk/>
          <pc:sldMk cId="1428788921" sldId="262"/>
        </pc:sldMkLst>
        <pc:spChg chg="mod">
          <ac:chgData name="Behague, Sabina" userId="2f9f8379-56ce-455c-81be-d1dc66b28ae7" providerId="ADAL" clId="{7A381AE9-2634-4607-83EE-A810278224C0}" dt="2023-02-06T17:42:03.323" v="2592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5:45:57.188" v="464" actId="20577"/>
          <ac:spMkLst>
            <pc:docMk/>
            <pc:sldMk cId="1428788921" sldId="262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56:21.403" v="2741"/>
        <pc:sldMkLst>
          <pc:docMk/>
          <pc:sldMk cId="1887431401" sldId="263"/>
        </pc:sldMkLst>
        <pc:spChg chg="mod">
          <ac:chgData name="Behague, Sabina" userId="2f9f8379-56ce-455c-81be-d1dc66b28ae7" providerId="ADAL" clId="{7A381AE9-2634-4607-83EE-A810278224C0}" dt="2023-02-06T16:46:18.356" v="1806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46:40.088" v="1842" actId="20577"/>
          <ac:spMkLst>
            <pc:docMk/>
            <pc:sldMk cId="1887431401" sldId="263"/>
            <ac:spMk id="3" creationId="{E4FD1E92-5DBC-B105-F246-2355E4FF9A74}"/>
          </ac:spMkLst>
        </pc:spChg>
        <pc:spChg chg="mod">
          <ac:chgData name="Behague, Sabina" userId="2f9f8379-56ce-455c-81be-d1dc66b28ae7" providerId="ADAL" clId="{7A381AE9-2634-4607-83EE-A810278224C0}" dt="2023-02-06T16:47:18.975" v="1889" actId="20577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">
        <pc:chgData name="Behague, Sabina" userId="2f9f8379-56ce-455c-81be-d1dc66b28ae7" providerId="ADAL" clId="{7A381AE9-2634-4607-83EE-A810278224C0}" dt="2023-02-06T18:02:02.351" v="2784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7A381AE9-2634-4607-83EE-A810278224C0}" dt="2023-02-06T17:27:13.946" v="2108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7A381AE9-2634-4607-83EE-A810278224C0}" dt="2023-02-06T18:02:02.351" v="2784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ehague, Sabina" userId="2f9f8379-56ce-455c-81be-d1dc66b28ae7" providerId="ADAL" clId="{7A381AE9-2634-4607-83EE-A810278224C0}" dt="2023-02-06T16:27:53.762" v="1314" actId="1076"/>
        <pc:sldMkLst>
          <pc:docMk/>
          <pc:sldMk cId="4205298638" sldId="292"/>
        </pc:sldMkLst>
        <pc:spChg chg="mod">
          <ac:chgData name="Behague, Sabina" userId="2f9f8379-56ce-455c-81be-d1dc66b28ae7" providerId="ADAL" clId="{7A381AE9-2634-4607-83EE-A810278224C0}" dt="2023-02-06T16:27:17.346" v="1308" actId="14100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27:43.041" v="1312" actId="107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Behague, Sabina" userId="2f9f8379-56ce-455c-81be-d1dc66b28ae7" providerId="ADAL" clId="{7A381AE9-2634-4607-83EE-A810278224C0}" dt="2023-02-06T16:27:53.762" v="1314" actId="1076"/>
          <ac:spMkLst>
            <pc:docMk/>
            <pc:sldMk cId="4205298638" sldId="292"/>
            <ac:spMk id="5" creationId="{82A941A7-6446-2C70-8D36-1075DD0FEB78}"/>
          </ac:spMkLst>
        </pc:spChg>
        <pc:graphicFrameChg chg="mod">
          <ac:chgData name="Behague, Sabina" userId="2f9f8379-56ce-455c-81be-d1dc66b28ae7" providerId="ADAL" clId="{7A381AE9-2634-4607-83EE-A810278224C0}" dt="2023-02-06T16:27:29.218" v="1309" actId="1076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mod">
          <ac:chgData name="Behague, Sabina" userId="2f9f8379-56ce-455c-81be-d1dc66b28ae7" providerId="ADAL" clId="{7A381AE9-2634-4607-83EE-A810278224C0}" dt="2023-02-06T16:27:38.953" v="1311" actId="1076"/>
          <ac:cxnSpMkLst>
            <pc:docMk/>
            <pc:sldMk cId="4205298638" sldId="292"/>
            <ac:cxnSpMk id="4" creationId="{6C010B9B-B07F-4A36-33DE-9DA4420E47F2}"/>
          </ac:cxnSpMkLst>
        </pc:cxnChg>
        <pc:cxnChg chg="mod">
          <ac:chgData name="Behague, Sabina" userId="2f9f8379-56ce-455c-81be-d1dc66b28ae7" providerId="ADAL" clId="{7A381AE9-2634-4607-83EE-A810278224C0}" dt="2023-02-06T16:27:47.308" v="1313" actId="1076"/>
          <ac:cxnSpMkLst>
            <pc:docMk/>
            <pc:sldMk cId="4205298638" sldId="292"/>
            <ac:cxnSpMk id="6" creationId="{3879C868-FF77-C556-CDB7-92B2F7A4E40A}"/>
          </ac:cxnSpMkLst>
        </pc:cxnChg>
      </pc:sldChg>
      <pc:sldChg chg="modSp mod addCm">
        <pc:chgData name="Behague, Sabina" userId="2f9f8379-56ce-455c-81be-d1dc66b28ae7" providerId="ADAL" clId="{7A381AE9-2634-4607-83EE-A810278224C0}" dt="2023-02-06T17:57:10.040" v="2751" actId="20577"/>
        <pc:sldMkLst>
          <pc:docMk/>
          <pc:sldMk cId="476875324" sldId="296"/>
        </pc:sldMkLst>
        <pc:spChg chg="mod">
          <ac:chgData name="Behague, Sabina" userId="2f9f8379-56ce-455c-81be-d1dc66b28ae7" providerId="ADAL" clId="{7A381AE9-2634-4607-83EE-A810278224C0}" dt="2023-02-06T16:49:06.734" v="1937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7:57:10.040" v="2751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7A381AE9-2634-4607-83EE-A810278224C0}" dt="2023-02-06T17:25:45.516" v="2094" actId="1076"/>
          <ac:graphicFrameMkLst>
            <pc:docMk/>
            <pc:sldMk cId="476875324" sldId="296"/>
            <ac:graphicFrameMk id="7" creationId="{BAE287F8-D626-0727-B8AA-36BF55EA7C9D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7A381AE9-2634-4607-83EE-A810278224C0}" dt="2023-02-06T17:01:41.928" v="2091"/>
              <pc2:cmMkLst xmlns:pc2="http://schemas.microsoft.com/office/powerpoint/2019/9/main/command">
                <pc:docMk/>
                <pc:sldMk cId="476875324" sldId="296"/>
                <pc2:cmMk id="{DD82B9BA-2E57-421D-B1CC-8ED09C1CB83B}"/>
              </pc2:cmMkLst>
            </pc226:cmChg>
          </p:ext>
        </pc:extLst>
      </pc:sldChg>
      <pc:sldChg chg="modSp mod">
        <pc:chgData name="Behague, Sabina" userId="2f9f8379-56ce-455c-81be-d1dc66b28ae7" providerId="ADAL" clId="{7A381AE9-2634-4607-83EE-A810278224C0}" dt="2023-02-06T17:35:08.289" v="2408" actId="27918"/>
        <pc:sldMkLst>
          <pc:docMk/>
          <pc:sldMk cId="545205739" sldId="301"/>
        </pc:sldMkLst>
        <pc:spChg chg="mod">
          <ac:chgData name="Behague, Sabina" userId="2f9f8379-56ce-455c-81be-d1dc66b28ae7" providerId="ADAL" clId="{7A381AE9-2634-4607-83EE-A810278224C0}" dt="2023-02-06T16:41:57.445" v="1626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42:33.192" v="1674" actId="20577"/>
          <ac:spMkLst>
            <pc:docMk/>
            <pc:sldMk cId="545205739" sldId="301"/>
            <ac:spMk id="3" creationId="{E4FD1E92-5DBC-B105-F246-2355E4FF9A74}"/>
          </ac:spMkLst>
        </pc:spChg>
      </pc:sldChg>
      <pc:sldChg chg="modSp mod">
        <pc:chgData name="Behague, Sabina" userId="2f9f8379-56ce-455c-81be-d1dc66b28ae7" providerId="ADAL" clId="{7A381AE9-2634-4607-83EE-A810278224C0}" dt="2023-02-06T15:58:19.841" v="797" actId="313"/>
        <pc:sldMkLst>
          <pc:docMk/>
          <pc:sldMk cId="1736530004" sldId="302"/>
        </pc:sldMkLst>
        <pc:spChg chg="mod">
          <ac:chgData name="Behague, Sabina" userId="2f9f8379-56ce-455c-81be-d1dc66b28ae7" providerId="ADAL" clId="{7A381AE9-2634-4607-83EE-A810278224C0}" dt="2023-02-06T15:58:19.841" v="797" actId="313"/>
          <ac:spMkLst>
            <pc:docMk/>
            <pc:sldMk cId="1736530004" sldId="302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5:47:57.885" v="572" actId="27636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54:33.214" v="2725"/>
        <pc:sldMkLst>
          <pc:docMk/>
          <pc:sldMk cId="1808293537" sldId="303"/>
        </pc:sldMkLst>
        <pc:spChg chg="mod">
          <ac:chgData name="Behague, Sabina" userId="2f9f8379-56ce-455c-81be-d1dc66b28ae7" providerId="ADAL" clId="{7A381AE9-2634-4607-83EE-A810278224C0}" dt="2023-02-06T17:54:33.214" v="2725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5:56:02.531" v="792" actId="14100"/>
          <ac:spMkLst>
            <pc:docMk/>
            <pc:sldMk cId="1808293537" sldId="303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54:11.749" v="2724" actId="20577"/>
        <pc:sldMkLst>
          <pc:docMk/>
          <pc:sldMk cId="3610131762" sldId="304"/>
        </pc:sldMkLst>
        <pc:spChg chg="mod">
          <ac:chgData name="Behague, Sabina" userId="2f9f8379-56ce-455c-81be-d1dc66b28ae7" providerId="ADAL" clId="{7A381AE9-2634-4607-83EE-A810278224C0}" dt="2023-02-06T17:52:51.333" v="2635" actId="20577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7:54:11.749" v="2724" actId="20577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7A381AE9-2634-4607-83EE-A810278224C0}" dt="2023-02-06T17:51:29.921" v="2596" actId="14100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7A381AE9-2634-4607-83EE-A810278224C0}" dt="2023-02-06T16:26:58.972" v="1307" actId="27636"/>
        <pc:sldMkLst>
          <pc:docMk/>
          <pc:sldMk cId="759788885" sldId="305"/>
        </pc:sldMkLst>
        <pc:spChg chg="mod">
          <ac:chgData name="Behague, Sabina" userId="2f9f8379-56ce-455c-81be-d1dc66b28ae7" providerId="ADAL" clId="{7A381AE9-2634-4607-83EE-A810278224C0}" dt="2023-02-06T16:26:44.153" v="1305" actId="20577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6:26:58.972" v="1307" actId="27636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7A381AE9-2634-4607-83EE-A810278224C0}" dt="2023-02-06T17:55:23.089" v="2740" actId="20577"/>
        <pc:sldMkLst>
          <pc:docMk/>
          <pc:sldMk cId="2242843968" sldId="306"/>
        </pc:sldMkLst>
        <pc:spChg chg="mod">
          <ac:chgData name="Behague, Sabina" userId="2f9f8379-56ce-455c-81be-d1dc66b28ae7" providerId="ADAL" clId="{7A381AE9-2634-4607-83EE-A810278224C0}" dt="2023-02-06T16:36:05.620" v="1355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37:59.741" v="1486" actId="20577"/>
          <ac:spMkLst>
            <pc:docMk/>
            <pc:sldMk cId="2242843968" sldId="306"/>
            <ac:spMk id="3" creationId="{E4FD1E92-5DBC-B105-F246-2355E4FF9A74}"/>
          </ac:spMkLst>
        </pc:spChg>
        <pc:spChg chg="mod">
          <ac:chgData name="Behague, Sabina" userId="2f9f8379-56ce-455c-81be-d1dc66b28ae7" providerId="ADAL" clId="{7A381AE9-2634-4607-83EE-A810278224C0}" dt="2023-02-06T17:55:23.089" v="2740" actId="20577"/>
          <ac:spMkLst>
            <pc:docMk/>
            <pc:sldMk cId="2242843968" sldId="306"/>
            <ac:spMk id="4" creationId="{0D57443E-586F-14D9-CC85-14378568580E}"/>
          </ac:spMkLst>
        </pc:spChg>
      </pc:sldChg>
      <pc:sldChg chg="modSp mod">
        <pc:chgData name="Behague, Sabina" userId="2f9f8379-56ce-455c-81be-d1dc66b28ae7" providerId="ADAL" clId="{7A381AE9-2634-4607-83EE-A810278224C0}" dt="2023-02-06T16:48:13.217" v="1893" actId="207"/>
        <pc:sldMkLst>
          <pc:docMk/>
          <pc:sldMk cId="1651503728" sldId="307"/>
        </pc:sldMkLst>
        <pc:spChg chg="mod">
          <ac:chgData name="Behague, Sabina" userId="2f9f8379-56ce-455c-81be-d1dc66b28ae7" providerId="ADAL" clId="{7A381AE9-2634-4607-83EE-A810278224C0}" dt="2023-02-06T16:48:13.217" v="1893" actId="207"/>
          <ac:spMkLst>
            <pc:docMk/>
            <pc:sldMk cId="1651503728" sldId="307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6:45:59.163" v="1790" actId="27636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7A381AE9-2634-4607-83EE-A810278224C0}" dt="2023-02-06T16:48:35.811" v="1897" actId="27636"/>
        <pc:sldMkLst>
          <pc:docMk/>
          <pc:sldMk cId="2223194050" sldId="308"/>
        </pc:sldMkLst>
        <pc:spChg chg="mod">
          <ac:chgData name="Behague, Sabina" userId="2f9f8379-56ce-455c-81be-d1dc66b28ae7" providerId="ADAL" clId="{7A381AE9-2634-4607-83EE-A810278224C0}" dt="2023-02-06T16:48:23.463" v="1895" actId="113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6:48:35.811" v="1897" actId="27636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  <pc:docChgLst>
    <pc:chgData name="Behague, Sabina" userId="2f9f8379-56ce-455c-81be-d1dc66b28ae7" providerId="ADAL" clId="{0F3FC663-7CD5-4EEC-A412-F3F0AAC81EE8}"/>
    <pc:docChg chg="undo custSel modSld">
      <pc:chgData name="Behague, Sabina" userId="2f9f8379-56ce-455c-81be-d1dc66b28ae7" providerId="ADAL" clId="{0F3FC663-7CD5-4EEC-A412-F3F0AAC81EE8}" dt="2023-01-26T16:34:37.104" v="17"/>
      <pc:docMkLst>
        <pc:docMk/>
      </pc:docMkLst>
      <pc:sldChg chg="modSp mod">
        <pc:chgData name="Behague, Sabina" userId="2f9f8379-56ce-455c-81be-d1dc66b28ae7" providerId="ADAL" clId="{0F3FC663-7CD5-4EEC-A412-F3F0AAC81EE8}" dt="2023-01-26T15:50:07.446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0F3FC663-7CD5-4EEC-A412-F3F0AAC81EE8}" dt="2023-01-26T15:50:07.446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0F3FC663-7CD5-4EEC-A412-F3F0AAC81EE8}" dt="2023-01-26T16:34:37.104" v="17"/>
        <pc:sldMkLst>
          <pc:docMk/>
          <pc:sldMk cId="3475639167" sldId="289"/>
        </pc:sldMkLst>
        <pc:spChg chg="mod">
          <ac:chgData name="Behague, Sabina" userId="2f9f8379-56ce-455c-81be-d1dc66b28ae7" providerId="ADAL" clId="{0F3FC663-7CD5-4EEC-A412-F3F0AAC81EE8}" dt="2023-01-26T16:32:50.640" v="15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4:37.104" v="17"/>
              <pc2:cmMkLst xmlns:pc2="http://schemas.microsoft.com/office/powerpoint/2019/9/main/command">
                <pc:docMk/>
                <pc:sldMk cId="3475639167" sldId="289"/>
                <pc2:cmMk id="{13839947-EE87-457E-9A8B-7633AD0986EF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0F3FC663-7CD5-4EEC-A412-F3F0AAC81EE8}" dt="2023-01-26T16:33:36.771" v="16"/>
              <pc2:cmMkLst xmlns:pc2="http://schemas.microsoft.com/office/powerpoint/2019/9/main/command">
                <pc:docMk/>
                <pc:sldMk cId="3475639167" sldId="289"/>
                <pc2:cmMk id="{B076C9D3-08FF-48E7-AFB6-9C9B8FC9E69A}"/>
              </pc2:cmMkLst>
            </pc226:cmChg>
          </p:ext>
        </pc:extLst>
      </pc:sldChg>
      <pc:sldChg chg="mod">
        <pc:chgData name="Behague, Sabina" userId="2f9f8379-56ce-455c-81be-d1dc66b28ae7" providerId="ADAL" clId="{0F3FC663-7CD5-4EEC-A412-F3F0AAC81EE8}" dt="2023-01-26T16:15:14.422" v="7" actId="27918"/>
        <pc:sldMkLst>
          <pc:docMk/>
          <pc:sldMk cId="4205298638" sldId="292"/>
        </pc:sldMkLst>
      </pc:sldChg>
      <pc:sldChg chg="modSp mod">
        <pc:chgData name="Behague, Sabina" userId="2f9f8379-56ce-455c-81be-d1dc66b28ae7" providerId="ADAL" clId="{0F3FC663-7CD5-4EEC-A412-F3F0AAC81EE8}" dt="2023-01-26T16:12:39.873" v="1" actId="1076"/>
        <pc:sldMkLst>
          <pc:docMk/>
          <pc:sldMk cId="1736530004" sldId="302"/>
        </pc:sldMkLst>
        <pc:spChg chg="mod">
          <ac:chgData name="Behague, Sabina" userId="2f9f8379-56ce-455c-81be-d1dc66b28ae7" providerId="ADAL" clId="{0F3FC663-7CD5-4EEC-A412-F3F0AAC81EE8}" dt="2023-01-26T16:12:39.873" v="1" actId="1076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15:26.263" v="8" actId="1076"/>
        <pc:sldMkLst>
          <pc:docMk/>
          <pc:sldMk cId="759788885" sldId="305"/>
        </pc:sldMkLst>
        <pc:spChg chg="mod">
          <ac:chgData name="Behague, Sabina" userId="2f9f8379-56ce-455c-81be-d1dc66b28ae7" providerId="ADAL" clId="{0F3FC663-7CD5-4EEC-A412-F3F0AAC81EE8}" dt="2023-01-26T16:15:26.263" v="8" actId="1076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33.654" v="14" actId="1076"/>
        <pc:sldMkLst>
          <pc:docMk/>
          <pc:sldMk cId="1651503728" sldId="307"/>
        </pc:sldMkLst>
        <pc:spChg chg="mod">
          <ac:chgData name="Behague, Sabina" userId="2f9f8379-56ce-455c-81be-d1dc66b28ae7" providerId="ADAL" clId="{0F3FC663-7CD5-4EEC-A412-F3F0AAC81EE8}" dt="2023-01-26T16:31:29.972" v="13" actId="1076"/>
          <ac:spMkLst>
            <pc:docMk/>
            <pc:sldMk cId="1651503728" sldId="307"/>
            <ac:spMk id="6" creationId="{5D0F14F3-1A09-3E96-BCB2-D8B940E469DA}"/>
          </ac:spMkLst>
        </pc:spChg>
        <pc:spChg chg="mod">
          <ac:chgData name="Behague, Sabina" userId="2f9f8379-56ce-455c-81be-d1dc66b28ae7" providerId="ADAL" clId="{0F3FC663-7CD5-4EEC-A412-F3F0AAC81EE8}" dt="2023-01-26T16:31:33.654" v="14" actId="1076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23.567" v="11" actId="1076"/>
        <pc:sldMkLst>
          <pc:docMk/>
          <pc:sldMk cId="2223194050" sldId="308"/>
        </pc:sldMkLst>
        <pc:spChg chg="mod">
          <ac:chgData name="Behague, Sabina" userId="2f9f8379-56ce-455c-81be-d1dc66b28ae7" providerId="ADAL" clId="{0F3FC663-7CD5-4EEC-A412-F3F0AAC81EE8}" dt="2023-01-26T16:31:23.567" v="11" actId="1076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6436539103486684E-2"/>
          <c:w val="0.99465162487760739"/>
          <c:h val="0.575415024787620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des ARV qui traitent le VIH</c:v>
                </c:pt>
                <c:pt idx="1">
                  <c:v>Sachant que le risque de TME peut être réduit par la prise de médicaments spéciaux par la mère</c:v>
                </c:pt>
                <c:pt idx="2">
                  <c:v>Ayant entendu parler de la PrEP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63</c:v>
                </c:pt>
                <c:pt idx="1">
                  <c:v>55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des ARV qui traitent le VIH</c:v>
                </c:pt>
                <c:pt idx="1">
                  <c:v>Sachant que le risque de TME peut être réduit par la prise de médicaments spéciaux par la mère</c:v>
                </c:pt>
                <c:pt idx="2">
                  <c:v>Ayant entendu parler de la PrEP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67</c:v>
                </c:pt>
                <c:pt idx="1">
                  <c:v>44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90143894365483E-3"/>
          <c:y val="6.2682979622548166E-2"/>
          <c:w val="0.99465162487760739"/>
          <c:h val="0.60631299023902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Qui ne pense pas que les enfants vivant avec le VIH doivent pouvoir fréquenter l'école avec les enfants VIH négatifs </c:v>
                </c:pt>
                <c:pt idx="1">
                  <c:v>Qui n'achèterait pas des légumes frais à un commerçant qui a le VIH</c:v>
                </c:pt>
                <c:pt idx="2">
                  <c:v>Ayant des attitudes discriminatoires à l'égard des personnes vivant avec le VIH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49</c:v>
                </c:pt>
                <c:pt idx="1">
                  <c:v>60</c:v>
                </c:pt>
                <c:pt idx="2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Qui ne pense pas que les enfants vivant avec le VIH doivent pouvoir fréquenter l'école avec les enfants VIH négatifs </c:v>
                </c:pt>
                <c:pt idx="1">
                  <c:v>Qui n'achèterait pas des légumes frais à un commerçant qui a le VIH</c:v>
                </c:pt>
                <c:pt idx="2">
                  <c:v>Ayant des attitudes discriminatoires à l'égard des personnes vivant avec le VIH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41</c:v>
                </c:pt>
                <c:pt idx="1">
                  <c:v>50</c:v>
                </c:pt>
                <c:pt idx="2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0.10584472803630755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Burkina Faso</c:v>
                </c:pt>
                <c:pt idx="1">
                  <c:v>Ouagadougou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62</c:v>
                </c:pt>
                <c:pt idx="1">
                  <c:v>44</c:v>
                </c:pt>
                <c:pt idx="2">
                  <c:v>49</c:v>
                </c:pt>
                <c:pt idx="3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Burkina Faso</c:v>
                </c:pt>
                <c:pt idx="1">
                  <c:v>Ouagadougou</c:v>
                </c:pt>
                <c:pt idx="2">
                  <c:v>Autres villes</c:v>
                </c:pt>
                <c:pt idx="3">
                  <c:v>Rural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54</c:v>
                </c:pt>
                <c:pt idx="1">
                  <c:v>38</c:v>
                </c:pt>
                <c:pt idx="2">
                  <c:v>40</c:v>
                </c:pt>
                <c:pt idx="3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2387328193472337"/>
          <c:y val="1.1252967636365505E-2"/>
          <c:w val="0.34758209845316196"/>
          <c:h val="7.56506616789998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511852110481496E-3"/>
          <c:y val="9.14831006684379E-2"/>
          <c:w val="0.99048875055083796"/>
          <c:h val="0.654833054042872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eu des rapports sexuels au cours des 12 derniers mois avec une personne qui n'était ni leur mari/épouse, ni le/la partenaire avec qui elle/il vivait</c:v>
                </c:pt>
                <c:pt idx="1">
                  <c:v>Ayant utilisé un condom au cours des derniers rapports sexuels avec cette personne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</c:v>
                </c:pt>
                <c:pt idx="1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eu des rapports sexuels au cours des 12 derniers mois avec une personne qui n'était ni leur mari/épouse, ni le/la partenaire avec qui elle/il vivait</c:v>
                </c:pt>
                <c:pt idx="1">
                  <c:v>Ayant utilisé un condom au cours des derniers rapports sexuels avec cette personne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27</c:v>
                </c:pt>
                <c:pt idx="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882984862081161"/>
          <c:y val="2.3612270621368826E-2"/>
          <c:w val="0.37226142596898282"/>
          <c:h val="6.6396525312819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5502166035473943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Ayant déjà fait un test du VIH et reçu le résultat</c:v>
                </c:pt>
                <c:pt idx="1">
                  <c:v>Ayant fait un test dans les 12 mois précédant l’enquête et reçu le résultat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45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Ayant déjà fait un test du VIH et reçu le résultat</c:v>
                </c:pt>
                <c:pt idx="1">
                  <c:v>Ayant fait un test dans les 12 mois précédant l’enquête et reçu le résultat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4072225659357032"/>
          <c:y val="0"/>
          <c:w val="0.46115481599779823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Possède toutes les informations correctes</c:v>
                </c:pt>
                <c:pt idx="1">
                  <c:v>Une personne ne peut pas contracter le VIH en partageant de la nourriture avec une personne qui a le VIH</c:v>
                </c:pt>
                <c:pt idx="2">
                  <c:v>Le VIH ne peut pas être transmis par des piqûres de moustiques</c:v>
                </c:pt>
                <c:pt idx="3">
                  <c:v>Une personne paraissant en bonne santé peut cependant avoir le VIH</c:v>
                </c:pt>
                <c:pt idx="4">
                  <c:v>Le risque de transmission du VIH peut être réduit en ayant des rapports sexuels avec un seul partenaire non infecté et qui n’a pas d'autres partenaires </c:v>
                </c:pt>
                <c:pt idx="5">
                  <c:v>Le risque de transmission du VIH peut être réduit par l’utilisation de condoms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34</c:v>
                </c:pt>
                <c:pt idx="1">
                  <c:v>69</c:v>
                </c:pt>
                <c:pt idx="2">
                  <c:v>66</c:v>
                </c:pt>
                <c:pt idx="3">
                  <c:v>64</c:v>
                </c:pt>
                <c:pt idx="4">
                  <c:v>80</c:v>
                </c:pt>
                <c:pt idx="5">
                  <c:v>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Possède toutes les informations correctes</c:v>
                </c:pt>
                <c:pt idx="1">
                  <c:v>Une personne ne peut pas contracter le VIH en partageant de la nourriture avec une personne qui a le VIH</c:v>
                </c:pt>
                <c:pt idx="2">
                  <c:v>Le VIH ne peut pas être transmis par des piqûres de moustiques</c:v>
                </c:pt>
                <c:pt idx="3">
                  <c:v>Une personne paraissant en bonne santé peut cependant avoir le VIH</c:v>
                </c:pt>
                <c:pt idx="4">
                  <c:v>Le risque de transmission du VIH peut être réduit en ayant des rapports sexuels avec un seul partenaire non infecté et qui n’a pas d'autres partenaires </c:v>
                </c:pt>
                <c:pt idx="5">
                  <c:v>Le risque de transmission du VIH peut être réduit par l’utilisation de condoms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31</c:v>
                </c:pt>
                <c:pt idx="1">
                  <c:v>66</c:v>
                </c:pt>
                <c:pt idx="2">
                  <c:v>67</c:v>
                </c:pt>
                <c:pt idx="3">
                  <c:v>66</c:v>
                </c:pt>
                <c:pt idx="4">
                  <c:v>73</c:v>
                </c:pt>
                <c:pt idx="5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14352816697859"/>
          <c:y val="0.83300760983433664"/>
          <c:w val="0.12856475541180576"/>
          <c:h val="0.149398143334632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9/8/2023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9/8/2023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Près</a:t>
            </a:r>
            <a:r>
              <a:rPr lang="en-US" dirty="0"/>
              <a:t> de deux tiers des femmes et des hommes </a:t>
            </a:r>
            <a:r>
              <a:rPr lang="en-US" dirty="0" err="1"/>
              <a:t>ont</a:t>
            </a:r>
            <a:r>
              <a:rPr lang="en-US" dirty="0"/>
              <a:t> entendu </a:t>
            </a:r>
            <a:r>
              <a:rPr lang="en-US" dirty="0" err="1"/>
              <a:t>parler</a:t>
            </a:r>
            <a:r>
              <a:rPr lang="en-US" dirty="0"/>
              <a:t> des ARV qui </a:t>
            </a:r>
            <a:r>
              <a:rPr lang="en-US" dirty="0" err="1"/>
              <a:t>traitent</a:t>
            </a:r>
            <a:r>
              <a:rPr lang="en-US" dirty="0"/>
              <a:t> le VIH. </a:t>
            </a:r>
            <a:r>
              <a:rPr lang="en-US" dirty="0" err="1"/>
              <a:t>Moins</a:t>
            </a:r>
            <a:r>
              <a:rPr lang="en-US" dirty="0"/>
              <a:t> des femmes et des hommes </a:t>
            </a:r>
            <a:r>
              <a:rPr lang="en-US" dirty="0" err="1"/>
              <a:t>sachent</a:t>
            </a:r>
            <a:r>
              <a:rPr lang="en-US" dirty="0"/>
              <a:t> que le </a:t>
            </a:r>
            <a:r>
              <a:rPr lang="en-US" dirty="0" err="1"/>
              <a:t>risque</a:t>
            </a:r>
            <a:r>
              <a:rPr lang="en-US" dirty="0"/>
              <a:t> de transmission de la </a:t>
            </a:r>
            <a:r>
              <a:rPr lang="en-US" dirty="0" err="1"/>
              <a:t>mère</a:t>
            </a:r>
            <a:r>
              <a:rPr lang="en-US" dirty="0"/>
              <a:t> à </a:t>
            </a:r>
            <a:r>
              <a:rPr lang="en-US" dirty="0" err="1"/>
              <a:t>l’enfant</a:t>
            </a:r>
            <a:r>
              <a:rPr lang="en-US" dirty="0"/>
              <a:t> </a:t>
            </a:r>
            <a:r>
              <a:rPr lang="en-US" dirty="0" err="1"/>
              <a:t>peut</a:t>
            </a:r>
            <a:r>
              <a:rPr lang="en-US" dirty="0"/>
              <a:t> 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réduit</a:t>
            </a:r>
            <a:r>
              <a:rPr lang="en-US" dirty="0"/>
              <a:t> par la </a:t>
            </a:r>
            <a:r>
              <a:rPr lang="en-US" dirty="0" err="1"/>
              <a:t>prise</a:t>
            </a:r>
            <a:r>
              <a:rPr lang="en-US" dirty="0"/>
              <a:t> de medicament </a:t>
            </a:r>
            <a:r>
              <a:rPr lang="en-US" dirty="0" err="1"/>
              <a:t>spéciaux</a:t>
            </a:r>
            <a:r>
              <a:rPr lang="en-US" dirty="0"/>
              <a:t> par la </a:t>
            </a:r>
            <a:r>
              <a:rPr lang="en-US" dirty="0" err="1"/>
              <a:t>mère</a:t>
            </a:r>
            <a:r>
              <a:rPr lang="en-US" dirty="0"/>
              <a:t>. </a:t>
            </a:r>
            <a:r>
              <a:rPr lang="en-US" dirty="0" err="1"/>
              <a:t>Seulment</a:t>
            </a:r>
            <a:r>
              <a:rPr lang="en-US" dirty="0"/>
              <a:t> 8 % des femmes et 9 % des hommes </a:t>
            </a:r>
            <a:r>
              <a:rPr lang="en-US" dirty="0" err="1"/>
              <a:t>ont</a:t>
            </a:r>
            <a:r>
              <a:rPr lang="en-US" dirty="0"/>
              <a:t> entendu </a:t>
            </a:r>
            <a:r>
              <a:rPr lang="en-US" dirty="0" err="1"/>
              <a:t>parler</a:t>
            </a:r>
            <a:r>
              <a:rPr lang="en-US" dirty="0"/>
              <a:t> de la </a:t>
            </a:r>
            <a:r>
              <a:rPr lang="en-US" dirty="0" err="1"/>
              <a:t>prophylaxie</a:t>
            </a:r>
            <a:r>
              <a:rPr lang="en-US" dirty="0"/>
              <a:t> </a:t>
            </a:r>
            <a:r>
              <a:rPr lang="en-US" dirty="0" err="1"/>
              <a:t>préexpostion</a:t>
            </a:r>
            <a:r>
              <a:rPr lang="en-US" dirty="0"/>
              <a:t> (</a:t>
            </a:r>
            <a:r>
              <a:rPr lang="en-US" dirty="0" err="1"/>
              <a:t>PrEP</a:t>
            </a:r>
            <a:r>
              <a:rPr lang="en-US" dirty="0"/>
              <a:t>).</a:t>
            </a:r>
          </a:p>
          <a:p>
            <a:r>
              <a:rPr lang="en-US" dirty="0"/>
              <a:t>Notes: ARV = medicaments </a:t>
            </a:r>
            <a:r>
              <a:rPr lang="en-US" dirty="0" err="1"/>
              <a:t>antirétroviraux</a:t>
            </a:r>
            <a:r>
              <a:rPr lang="en-US" dirty="0"/>
              <a:t>, TME = </a:t>
            </a:r>
            <a:r>
              <a:rPr lang="fr-FR" dirty="0"/>
              <a:t>transmission du VIH de la mère à l'enfant</a:t>
            </a:r>
            <a:r>
              <a:rPr lang="en-US" dirty="0"/>
              <a:t>, </a:t>
            </a:r>
            <a:r>
              <a:rPr lang="en-US" dirty="0" err="1"/>
              <a:t>PrEP</a:t>
            </a:r>
            <a:r>
              <a:rPr lang="en-US" dirty="0"/>
              <a:t> = </a:t>
            </a:r>
            <a:r>
              <a:rPr lang="en-US" dirty="0" err="1"/>
              <a:t>prophylaxie</a:t>
            </a:r>
            <a:r>
              <a:rPr lang="en-US" dirty="0"/>
              <a:t> </a:t>
            </a:r>
            <a:r>
              <a:rPr lang="en-US" dirty="0" err="1"/>
              <a:t>pré</a:t>
            </a:r>
            <a:r>
              <a:rPr lang="en-US" dirty="0"/>
              <a:t>-exposition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Plus de la </a:t>
            </a:r>
            <a:r>
              <a:rPr lang="en-US" dirty="0" err="1"/>
              <a:t>moitié</a:t>
            </a:r>
            <a:r>
              <a:rPr lang="en-US" dirty="0"/>
              <a:t> des femmes et des hommes </a:t>
            </a:r>
            <a:r>
              <a:rPr lang="en-US" dirty="0" err="1"/>
              <a:t>ont</a:t>
            </a:r>
            <a:r>
              <a:rPr lang="en-US" dirty="0"/>
              <a:t> des attitudes </a:t>
            </a:r>
            <a:r>
              <a:rPr lang="en-US" dirty="0" err="1"/>
              <a:t>discriminatoires</a:t>
            </a:r>
            <a:r>
              <a:rPr lang="en-US" dirty="0"/>
              <a:t> à </a:t>
            </a:r>
            <a:r>
              <a:rPr lang="en-US" dirty="0" err="1"/>
              <a:t>l’égard</a:t>
            </a:r>
            <a:r>
              <a:rPr lang="en-US" dirty="0"/>
              <a:t> des </a:t>
            </a:r>
            <a:r>
              <a:rPr lang="en-US" dirty="0" err="1"/>
              <a:t>personnes</a:t>
            </a:r>
            <a:r>
              <a:rPr lang="en-US" dirty="0"/>
              <a:t> vivant avec le VIH.</a:t>
            </a:r>
          </a:p>
          <a:p>
            <a:endParaRPr lang="en-US" dirty="0"/>
          </a:p>
          <a:p>
            <a:r>
              <a:rPr lang="en-US" dirty="0" err="1"/>
              <a:t>Avoir</a:t>
            </a:r>
            <a:r>
              <a:rPr lang="en-US" dirty="0"/>
              <a:t> attitudes </a:t>
            </a:r>
            <a:r>
              <a:rPr lang="en-US" dirty="0" err="1"/>
              <a:t>discriminatoires</a:t>
            </a:r>
            <a:r>
              <a:rPr lang="en-US" dirty="0"/>
              <a:t> </a:t>
            </a:r>
            <a:r>
              <a:rPr lang="en-US" dirty="0" err="1"/>
              <a:t>envers</a:t>
            </a:r>
            <a:r>
              <a:rPr lang="en-US" dirty="0"/>
              <a:t> les </a:t>
            </a:r>
            <a:r>
              <a:rPr lang="en-US" dirty="0" err="1"/>
              <a:t>personnes</a:t>
            </a:r>
            <a:r>
              <a:rPr lang="en-US" dirty="0"/>
              <a:t> vivant avec le VIH = </a:t>
            </a:r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Pourcentage qui ne pense pas que les enfants vivant avec le VIH doivent pouvoir fréquenter l'école avec les enfants VIH négatifs, pourcentage qui n'achèterait pas des légumes frais à un commerçant qui a le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Les attitudes </a:t>
            </a:r>
            <a:r>
              <a:rPr lang="en-US" dirty="0" err="1"/>
              <a:t>discriminatoires</a:t>
            </a:r>
            <a:r>
              <a:rPr lang="en-US" dirty="0"/>
              <a:t> à </a:t>
            </a:r>
            <a:r>
              <a:rPr lang="en-US" dirty="0" err="1"/>
              <a:t>l’égard</a:t>
            </a:r>
            <a:r>
              <a:rPr lang="en-US" dirty="0"/>
              <a:t> des </a:t>
            </a:r>
            <a:r>
              <a:rPr lang="en-US" dirty="0" err="1"/>
              <a:t>personnes</a:t>
            </a:r>
            <a:r>
              <a:rPr lang="en-US" dirty="0"/>
              <a:t> vivant avec le VIH </a:t>
            </a:r>
            <a:r>
              <a:rPr lang="en-US" dirty="0" err="1"/>
              <a:t>sont</a:t>
            </a:r>
            <a:r>
              <a:rPr lang="en-US" dirty="0"/>
              <a:t> plus </a:t>
            </a:r>
            <a:r>
              <a:rPr lang="en-US" dirty="0" err="1"/>
              <a:t>répandu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milieu rural </a:t>
            </a:r>
            <a:r>
              <a:rPr lang="en-US" dirty="0" err="1"/>
              <a:t>qu’à</a:t>
            </a:r>
            <a:r>
              <a:rPr lang="en-US" dirty="0"/>
              <a:t> Ouagadougou </a:t>
            </a:r>
            <a:r>
              <a:rPr lang="en-US" dirty="0" err="1"/>
              <a:t>ou</a:t>
            </a:r>
            <a:r>
              <a:rPr lang="en-US" dirty="0"/>
              <a:t> aux </a:t>
            </a:r>
            <a:r>
              <a:rPr lang="en-US" dirty="0" err="1"/>
              <a:t>autres</a:t>
            </a:r>
            <a:r>
              <a:rPr lang="en-US" dirty="0"/>
              <a:t> </a:t>
            </a:r>
            <a:r>
              <a:rPr lang="en-US" dirty="0" err="1"/>
              <a:t>villes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Avoir</a:t>
            </a:r>
            <a:r>
              <a:rPr lang="en-US" dirty="0"/>
              <a:t> attitudes </a:t>
            </a:r>
            <a:r>
              <a:rPr lang="en-US" dirty="0" err="1"/>
              <a:t>discriminatoires</a:t>
            </a:r>
            <a:r>
              <a:rPr lang="en-US" dirty="0"/>
              <a:t> </a:t>
            </a:r>
            <a:r>
              <a:rPr lang="en-US" dirty="0" err="1"/>
              <a:t>envers</a:t>
            </a:r>
            <a:r>
              <a:rPr lang="en-US" dirty="0"/>
              <a:t> les </a:t>
            </a:r>
            <a:r>
              <a:rPr lang="en-US" dirty="0" err="1"/>
              <a:t>personnes</a:t>
            </a:r>
            <a:r>
              <a:rPr lang="en-US" dirty="0"/>
              <a:t> vivant avec le VIH = 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Pourcentage qui ne pense pas que les enfants vivant avec le VIH doivent pouvoir fréquenter l'école avec les enfants VIH négatifs, pourcentage qui n'achèterait pas des légumes frais à un commerçant qui a le 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Trois </a:t>
            </a:r>
            <a:r>
              <a:rPr lang="en-US" dirty="0" err="1"/>
              <a:t>fois</a:t>
            </a:r>
            <a:r>
              <a:rPr lang="en-US" dirty="0"/>
              <a:t> plus </a:t>
            </a:r>
            <a:r>
              <a:rPr lang="en-US" dirty="0" err="1"/>
              <a:t>d’hommes</a:t>
            </a:r>
            <a:r>
              <a:rPr lang="en-US" dirty="0"/>
              <a:t> que des femmes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déclaré</a:t>
            </a:r>
            <a:r>
              <a:rPr lang="en-US" dirty="0"/>
              <a:t> </a:t>
            </a:r>
            <a:r>
              <a:rPr lang="en-US" dirty="0" err="1"/>
              <a:t>avoir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des rapports </a:t>
            </a:r>
            <a:r>
              <a:rPr lang="en-US" dirty="0" err="1"/>
              <a:t>sexuels</a:t>
            </a:r>
            <a:r>
              <a:rPr lang="en-US" dirty="0"/>
              <a:t> avec </a:t>
            </a:r>
            <a:r>
              <a:rPr lang="en-US" dirty="0" err="1"/>
              <a:t>une</a:t>
            </a:r>
            <a:r>
              <a:rPr lang="en-US" dirty="0"/>
              <a:t> </a:t>
            </a:r>
            <a:r>
              <a:rPr lang="en-US" dirty="0" err="1"/>
              <a:t>personne</a:t>
            </a:r>
            <a:r>
              <a:rPr lang="en-US" dirty="0"/>
              <a:t> qui </a:t>
            </a:r>
            <a:r>
              <a:rPr lang="en-US" dirty="0" err="1"/>
              <a:t>n’était</a:t>
            </a:r>
            <a:r>
              <a:rPr lang="en-US" dirty="0"/>
              <a:t> 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leur</a:t>
            </a:r>
            <a:r>
              <a:rPr lang="en-US" dirty="0"/>
              <a:t> </a:t>
            </a:r>
            <a:r>
              <a:rPr lang="en-US" dirty="0" err="1"/>
              <a:t>mari</a:t>
            </a:r>
            <a:r>
              <a:rPr lang="en-US" dirty="0"/>
              <a:t>/</a:t>
            </a:r>
            <a:r>
              <a:rPr lang="en-US" dirty="0" err="1"/>
              <a:t>épouse</a:t>
            </a:r>
            <a:r>
              <a:rPr lang="en-US" dirty="0"/>
              <a:t> </a:t>
            </a:r>
            <a:r>
              <a:rPr lang="en-US" dirty="0" err="1"/>
              <a:t>ni</a:t>
            </a:r>
            <a:r>
              <a:rPr lang="en-US" dirty="0"/>
              <a:t> le/la </a:t>
            </a:r>
            <a:r>
              <a:rPr lang="en-US" dirty="0" err="1"/>
              <a:t>partenaire</a:t>
            </a:r>
            <a:r>
              <a:rPr lang="en-US" dirty="0"/>
              <a:t> avec qui </a:t>
            </a:r>
            <a:r>
              <a:rPr lang="en-US" dirty="0" err="1"/>
              <a:t>elle</a:t>
            </a:r>
            <a:r>
              <a:rPr lang="en-US" dirty="0"/>
              <a:t>/il </a:t>
            </a:r>
            <a:r>
              <a:rPr lang="en-US" dirty="0" err="1"/>
              <a:t>vivait</a:t>
            </a:r>
            <a:r>
              <a:rPr lang="en-US" dirty="0"/>
              <a:t>. 52% de </a:t>
            </a:r>
            <a:r>
              <a:rPr lang="en-US" dirty="0" err="1"/>
              <a:t>ces</a:t>
            </a:r>
            <a:r>
              <a:rPr lang="en-US" dirty="0"/>
              <a:t> femmes et 81 % de </a:t>
            </a:r>
            <a:r>
              <a:rPr lang="en-US" dirty="0" err="1"/>
              <a:t>ces</a:t>
            </a:r>
            <a:r>
              <a:rPr lang="en-US" dirty="0"/>
              <a:t> hommes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utilisé</a:t>
            </a:r>
            <a:r>
              <a:rPr lang="en-US" dirty="0"/>
              <a:t> un condom au </a:t>
            </a:r>
            <a:r>
              <a:rPr lang="en-US" dirty="0" err="1"/>
              <a:t>cours</a:t>
            </a:r>
            <a:r>
              <a:rPr lang="en-US" dirty="0"/>
              <a:t> des </a:t>
            </a:r>
            <a:r>
              <a:rPr lang="en-US" dirty="0" err="1"/>
              <a:t>derniers</a:t>
            </a:r>
            <a:r>
              <a:rPr lang="en-US" dirty="0"/>
              <a:t> rapports </a:t>
            </a:r>
            <a:r>
              <a:rPr lang="en-US" dirty="0" err="1"/>
              <a:t>sexueles</a:t>
            </a:r>
            <a:r>
              <a:rPr lang="en-US" dirty="0"/>
              <a:t> avec </a:t>
            </a:r>
            <a:r>
              <a:rPr lang="en-US" dirty="0" err="1"/>
              <a:t>cette</a:t>
            </a:r>
            <a:r>
              <a:rPr lang="en-US" dirty="0"/>
              <a:t> </a:t>
            </a:r>
            <a:r>
              <a:rPr lang="en-US" dirty="0" err="1"/>
              <a:t>personne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142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45 % des femmes et 25 % des hommes </a:t>
            </a:r>
            <a:r>
              <a:rPr lang="en-US" dirty="0" err="1"/>
              <a:t>ont</a:t>
            </a:r>
            <a:r>
              <a:rPr lang="en-US" dirty="0"/>
              <a:t> fait un test du VIH et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reçu</a:t>
            </a:r>
            <a:r>
              <a:rPr lang="en-US" dirty="0"/>
              <a:t> le </a:t>
            </a:r>
            <a:r>
              <a:rPr lang="en-US" dirty="0" err="1"/>
              <a:t>résultat</a:t>
            </a:r>
            <a:r>
              <a:rPr lang="en-US" dirty="0"/>
              <a:t>. </a:t>
            </a:r>
            <a:r>
              <a:rPr lang="en-US" dirty="0" err="1"/>
              <a:t>Seulement</a:t>
            </a:r>
            <a:r>
              <a:rPr lang="en-US" dirty="0"/>
              <a:t> 9 % des femmes et 5 % des hommes </a:t>
            </a:r>
            <a:r>
              <a:rPr lang="en-US" dirty="0" err="1"/>
              <a:t>l’ont</a:t>
            </a:r>
            <a:r>
              <a:rPr lang="en-US" dirty="0"/>
              <a:t> fait au </a:t>
            </a:r>
            <a:r>
              <a:rPr lang="en-US" dirty="0" err="1"/>
              <a:t>cours</a:t>
            </a:r>
            <a:r>
              <a:rPr lang="en-US" dirty="0"/>
              <a:t> des 12 </a:t>
            </a:r>
            <a:r>
              <a:rPr lang="en-US" dirty="0" err="1"/>
              <a:t>derniers</a:t>
            </a:r>
            <a:r>
              <a:rPr lang="en-US" dirty="0"/>
              <a:t> </a:t>
            </a:r>
            <a:r>
              <a:rPr lang="en-US" dirty="0" err="1"/>
              <a:t>mois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979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</a:t>
            </a:r>
            <a:r>
              <a:rPr lang="fr-FR" dirty="0"/>
              <a:t>Y compris tous les hommes ayant déclaré être circoncis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83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Près</a:t>
            </a:r>
            <a:r>
              <a:rPr lang="en-US" dirty="0"/>
              <a:t> d’un tiers des femmes et des hommes de 15-24 </a:t>
            </a:r>
            <a:r>
              <a:rPr lang="en-US" dirty="0" err="1"/>
              <a:t>ans</a:t>
            </a:r>
            <a:r>
              <a:rPr lang="en-US" dirty="0"/>
              <a:t> </a:t>
            </a:r>
            <a:r>
              <a:rPr lang="en-US" dirty="0" err="1"/>
              <a:t>possèdent</a:t>
            </a:r>
            <a:r>
              <a:rPr lang="en-US" dirty="0"/>
              <a:t> </a:t>
            </a:r>
            <a:r>
              <a:rPr lang="en-US" dirty="0" err="1"/>
              <a:t>toutes</a:t>
            </a:r>
            <a:r>
              <a:rPr lang="en-US" dirty="0"/>
              <a:t> les </a:t>
            </a:r>
            <a:r>
              <a:rPr lang="en-US" dirty="0" err="1"/>
              <a:t>informations</a:t>
            </a:r>
            <a:r>
              <a:rPr lang="en-US" dirty="0"/>
              <a:t> </a:t>
            </a:r>
            <a:r>
              <a:rPr lang="en-US" dirty="0" err="1"/>
              <a:t>correctes</a:t>
            </a:r>
            <a:r>
              <a:rPr lang="en-US" dirty="0"/>
              <a:t> </a:t>
            </a:r>
            <a:r>
              <a:rPr lang="en-US" dirty="0" err="1"/>
              <a:t>concernant</a:t>
            </a:r>
            <a:r>
              <a:rPr lang="en-US" dirty="0"/>
              <a:t> le VIH.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369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708430" y="99139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noProof="0" dirty="0">
                <a:solidFill>
                  <a:schemeClr val="bg1"/>
                </a:solidFill>
              </a:rPr>
              <a:t>#BurkinaFasoEDS</a:t>
            </a:r>
          </a:p>
        </p:txBody>
      </p:sp>
    </p:spTree>
    <p:extLst>
      <p:ext uri="{BB962C8B-B14F-4D97-AF65-F5344CB8AC3E}">
        <p14:creationId xmlns:p14="http://schemas.microsoft.com/office/powerpoint/2010/main" val="812956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49084"/>
            <a:ext cx="7886700" cy="810706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B23A3-6687-526A-5525-37B8BC32F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591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6EFC5-A1AD-F9A3-E4F2-F6AEC9802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0734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#BurkinaFasoEDS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5</a:t>
            </a:r>
            <a:r>
              <a:rPr lang="en-US" sz="3600" b="1" baseline="30000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</a:t>
            </a:r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Enquête Démographique et de Santé du Burkina Faso (EDSBF-V) 2021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327B995-3CFF-BCD9-494F-E357C84E809F}"/>
              </a:ext>
            </a:extLst>
          </p:cNvPr>
          <p:cNvGrpSpPr/>
          <p:nvPr userDrawn="1"/>
        </p:nvGrpSpPr>
        <p:grpSpPr>
          <a:xfrm>
            <a:off x="0" y="1555750"/>
            <a:ext cx="9144000" cy="3594100"/>
            <a:chOff x="0" y="1555750"/>
            <a:chExt cx="9144000" cy="35941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958759-A041-26F4-5241-D12A216FBE51}"/>
                </a:ext>
              </a:extLst>
            </p:cNvPr>
            <p:cNvSpPr/>
            <p:nvPr userDrawn="1"/>
          </p:nvSpPr>
          <p:spPr>
            <a:xfrm>
              <a:off x="0" y="1708150"/>
              <a:ext cx="9144000" cy="25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DB0D8EB-EFB7-A90D-0755-976400C4FA47}"/>
                </a:ext>
              </a:extLst>
            </p:cNvPr>
            <p:cNvSpPr/>
            <p:nvPr userDrawn="1"/>
          </p:nvSpPr>
          <p:spPr>
            <a:xfrm>
              <a:off x="0" y="4771374"/>
              <a:ext cx="9144000" cy="254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A group of huts with designs on the walls&#10;&#10;Description automatically generated">
              <a:extLst>
                <a:ext uri="{FF2B5EF4-FFF2-40B4-BE49-F238E27FC236}">
                  <a16:creationId xmlns:a16="http://schemas.microsoft.com/office/drawing/2014/main" id="{C180AA95-BE53-A9A3-CCA0-57D2DDD6E29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487" b="27206"/>
            <a:stretch/>
          </p:blipFill>
          <p:spPr>
            <a:xfrm>
              <a:off x="0" y="1899912"/>
              <a:ext cx="9144000" cy="2933700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F65222-A363-0925-0B49-B34D308F4802}"/>
                </a:ext>
              </a:extLst>
            </p:cNvPr>
            <p:cNvSpPr/>
            <p:nvPr userDrawn="1"/>
          </p:nvSpPr>
          <p:spPr>
            <a:xfrm>
              <a:off x="0" y="499745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1CFD135-9ACA-9C60-C237-3D9F3A1FFFE6}"/>
                </a:ext>
              </a:extLst>
            </p:cNvPr>
            <p:cNvSpPr/>
            <p:nvPr userDrawn="1"/>
          </p:nvSpPr>
          <p:spPr>
            <a:xfrm>
              <a:off x="0" y="1555750"/>
              <a:ext cx="9144000" cy="15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45427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8" r:id="rId2"/>
    <p:sldLayoutId id="214748369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8F4655-5D52-1186-B989-F5FEA6B6D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7CA202-2022-9B0C-E448-E4DB96F27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672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Connaissance et comportements liés au VIH/sida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Test de dépistage du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15-49 ans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4442032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750759" y="1550142"/>
            <a:ext cx="4811713" cy="429577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0D2301F-2B71-1D85-2156-7F345F9B1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250598"/>
            <a:ext cx="2359152" cy="290601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1503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fr-FR" noProof="0" dirty="0"/>
              <a:t>Circoncision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2113"/>
            <a:ext cx="7886700" cy="419100"/>
          </a:xfrm>
        </p:spPr>
        <p:txBody>
          <a:bodyPr/>
          <a:lstStyle/>
          <a:p>
            <a:r>
              <a:rPr lang="fr-FR" noProof="0" dirty="0"/>
              <a:t>Pourcentage d’hommes de 15-49 ans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CD508-25B4-DACA-1101-A59CE6137D38}"/>
              </a:ext>
            </a:extLst>
          </p:cNvPr>
          <p:cNvSpPr txBox="1">
            <a:spLocks/>
          </p:cNvSpPr>
          <p:nvPr/>
        </p:nvSpPr>
        <p:spPr>
          <a:xfrm>
            <a:off x="1359174" y="2926535"/>
            <a:ext cx="6425648" cy="171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i="0" dirty="0">
                <a:solidFill>
                  <a:schemeClr val="accent5"/>
                </a:solidFill>
              </a:rPr>
              <a:t>92 %</a:t>
            </a:r>
            <a:r>
              <a:rPr lang="fr-FR" sz="3600" i="0" dirty="0"/>
              <a:t> des hommes </a:t>
            </a:r>
            <a:br>
              <a:rPr lang="fr-FR" sz="3600" i="0" dirty="0"/>
            </a:br>
            <a:r>
              <a:rPr lang="fr-FR" sz="3600" i="0" dirty="0"/>
              <a:t>au Burkina Faso sont </a:t>
            </a:r>
            <a:r>
              <a:rPr lang="fr-FR" sz="3600" b="1" i="0" dirty="0">
                <a:solidFill>
                  <a:schemeClr val="accent5"/>
                </a:solidFill>
              </a:rPr>
              <a:t>circoncis</a:t>
            </a:r>
            <a:r>
              <a:rPr lang="fr-FR" sz="36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59DD5FCF-3AB4-F555-F08F-B6089482A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250598"/>
            <a:ext cx="2359152" cy="290601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noProof="0" dirty="0"/>
              <a:t>Connaissance sur le VIH parmi les jeunes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156856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15–24 ans possédant des informations spécifiques sur la prévention et la transmission du VIH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3667489"/>
              </p:ext>
            </p:extLst>
          </p:nvPr>
        </p:nvGraphicFramePr>
        <p:xfrm>
          <a:off x="-397918" y="2029774"/>
          <a:ext cx="9541918" cy="482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91087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B38CA08-DE6B-6339-C92E-17701F95BCC5}"/>
              </a:ext>
            </a:extLst>
          </p:cNvPr>
          <p:cNvSpPr txBox="1">
            <a:spLocks/>
          </p:cNvSpPr>
          <p:nvPr/>
        </p:nvSpPr>
        <p:spPr>
          <a:xfrm>
            <a:off x="628649" y="990600"/>
            <a:ext cx="8101693" cy="56949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63 %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 femmes et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67 %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d’hommes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ont entendu parler des ARV pour traiter le VIH,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pendant que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55 %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 femmes et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44 %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d’hommes savent que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le risque de TME peut être réduit par la prise de médicaments spéciaux par la mère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.</a:t>
            </a:r>
            <a:endParaRPr kumimoji="0" lang="fr-FR" sz="2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62 %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 femmes et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54 %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d’hommes qui ont entendu parler du VIH ont des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attitudes discriminatoires à l’égard des personnes vivant avec le VIH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.</a:t>
            </a:r>
            <a:endParaRPr kumimoji="0" lang="fr-FR" sz="2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45 %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 femmes et 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25 %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d’hommes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ont été testés pour le VIH et ont reçu le résultat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92 %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des hommes sont </a:t>
            </a:r>
            <a:r>
              <a:rPr kumimoji="0" lang="fr-FR" sz="22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circoncis</a:t>
            </a:r>
            <a:r>
              <a:rPr kumimoji="0" lang="fr-FR" sz="2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. </a:t>
            </a:r>
            <a:endParaRPr kumimoji="0" lang="fr-FR" sz="2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31 %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 jeunes femmes et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34 % 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 jeunes hommes de 15-24 ans qui </a:t>
            </a: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ont de la connaissance des moyens de prévention du VIH</a:t>
            </a:r>
            <a:r>
              <a:rPr kumimoji="0" lang="fr-FR" sz="2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C05B99DF-F525-18F4-3666-902EE19A5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250598"/>
            <a:ext cx="2359152" cy="290601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noProof="0" dirty="0"/>
              <a:t>Connaissance des médicaments pour traiter ou prévenir le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noProof="0" dirty="0"/>
              <a:t>Pourcentage de femmes et d’hommes de 15-49 ans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1944265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A57F9C16-B11C-473D-57C5-B61E02ED8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250598"/>
            <a:ext cx="2359152" cy="290601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fr-FR" noProof="0" dirty="0"/>
              <a:t>Attitudes discriminatoires à l’égard des personnes vivant avec le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1"/>
            <a:ext cx="7886700" cy="769043"/>
          </a:xfrm>
        </p:spPr>
        <p:txBody>
          <a:bodyPr>
            <a:noAutofit/>
          </a:bodyPr>
          <a:lstStyle/>
          <a:p>
            <a:r>
              <a:rPr lang="fr-FR" noProof="0" dirty="0"/>
              <a:t>Parmi les femmes et les hommes de 15-49 ans qui ont entendu parler du VIH, pourcentage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2947198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0672"/>
            <a:ext cx="7886700" cy="1120774"/>
          </a:xfrm>
        </p:spPr>
        <p:txBody>
          <a:bodyPr>
            <a:noAutofit/>
          </a:bodyPr>
          <a:lstStyle/>
          <a:p>
            <a:r>
              <a:rPr lang="fr-FR" sz="3200" noProof="0" dirty="0"/>
              <a:t>Attitudes discriminatoires à l’égard des personnes vivant avec le VIH 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26550"/>
            <a:ext cx="7886700" cy="923932"/>
          </a:xfrm>
        </p:spPr>
        <p:txBody>
          <a:bodyPr>
            <a:normAutofit/>
          </a:bodyPr>
          <a:lstStyle/>
          <a:p>
            <a:r>
              <a:rPr lang="fr-FR" noProof="0" dirty="0"/>
              <a:t>Parmi les femmes et les hommes de 15-49 ans qui ont entendu parler du VIH, pourcentage </a:t>
            </a:r>
            <a:r>
              <a:rPr lang="fr-FR" dirty="0"/>
              <a:t>ayant des attitudes discriminatoires à l’égard des personnes vivant avec le VIH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8576536"/>
              </p:ext>
            </p:extLst>
          </p:nvPr>
        </p:nvGraphicFramePr>
        <p:xfrm>
          <a:off x="493939" y="2398642"/>
          <a:ext cx="8156122" cy="4459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7774657"/>
              </p:ext>
            </p:extLst>
          </p:nvPr>
        </p:nvGraphicFramePr>
        <p:xfrm>
          <a:off x="283029" y="2662443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7886700" cy="1191253"/>
          </a:xfrm>
        </p:spPr>
        <p:txBody>
          <a:bodyPr>
            <a:noAutofit/>
          </a:bodyPr>
          <a:lstStyle/>
          <a:p>
            <a:r>
              <a:rPr lang="fr-FR" noProof="0" dirty="0"/>
              <a:t>Partenaires sexuels multiples et rapports sexuels à hauts risques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9269" y="1857404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fr-FR" noProof="0" dirty="0"/>
              <a:t>Pourcentage de femmes et d’hommes de 15-49 ans qui 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572000" y="1447521"/>
            <a:ext cx="4288971" cy="10725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Parmi ceux et celles qui ont eu des rapports sexuels avec un personne qui n’était pas leur mari ni le partenaire avec qu’ils vivaient, pourcentage 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32542" y="2520119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/>
          <p:nvPr/>
        </p:nvCxnSpPr>
        <p:spPr>
          <a:xfrm>
            <a:off x="4760722" y="2505379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et la jeunesse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0F4925C7-4F2C-73DB-C2B8-8C88F88A34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250598"/>
            <a:ext cx="2359152" cy="290601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Test du VIH durant une visite prénatale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des femmes de 15-49 ans qui ont eu une naissance dans les 2 dernières années 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435430" y="1904999"/>
            <a:ext cx="2333968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55 % des femmes enceintes ont eu un test de dépistage du VIH durant une visite prénatale où l’accouchement et ont reçu le résultat.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920419C-9601-82AA-5ACC-E19E5B2B40CF}"/>
              </a:ext>
            </a:extLst>
          </p:cNvPr>
          <p:cNvGrpSpPr/>
          <p:nvPr/>
        </p:nvGrpSpPr>
        <p:grpSpPr>
          <a:xfrm>
            <a:off x="2769397" y="2111373"/>
            <a:ext cx="6300096" cy="4258741"/>
            <a:chOff x="2769397" y="1691209"/>
            <a:chExt cx="6922312" cy="4678906"/>
          </a:xfrm>
        </p:grpSpPr>
        <p:pic>
          <p:nvPicPr>
            <p:cNvPr id="6" name="Picture 5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01C9639C-8BE7-74F1-D964-8C35D65747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2769397" y="1823468"/>
              <a:ext cx="2042041" cy="4411206"/>
            </a:xfrm>
            <a:prstGeom prst="rect">
              <a:avLst/>
            </a:prstGeom>
          </p:spPr>
        </p:pic>
        <p:pic>
          <p:nvPicPr>
            <p:cNvPr id="7" name="Picture 6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7C42E611-BD9C-6072-D674-A4AC59D8A1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4" t="14445" r="32698" b="14921"/>
            <a:stretch/>
          </p:blipFill>
          <p:spPr>
            <a:xfrm>
              <a:off x="4423738" y="1822406"/>
              <a:ext cx="2042041" cy="4411206"/>
            </a:xfrm>
            <a:prstGeom prst="rect">
              <a:avLst/>
            </a:prstGeom>
          </p:spPr>
        </p:pic>
        <p:pic>
          <p:nvPicPr>
            <p:cNvPr id="12" name="Picture 11" descr="A picture containing clipart&#10;&#10;Description automatically generated">
              <a:extLst>
                <a:ext uri="{FF2B5EF4-FFF2-40B4-BE49-F238E27FC236}">
                  <a16:creationId xmlns:a16="http://schemas.microsoft.com/office/drawing/2014/main" id="{E125F29E-9BDD-CCF8-6CB4-98302F338F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8034" y="1691209"/>
              <a:ext cx="1959379" cy="4673600"/>
            </a:xfrm>
            <a:prstGeom prst="rect">
              <a:avLst/>
            </a:prstGeom>
          </p:spPr>
        </p:pic>
        <p:pic>
          <p:nvPicPr>
            <p:cNvPr id="8" name="Picture 7" descr="A picture containing clipart&#10;&#10;Description automatically generated">
              <a:extLst>
                <a:ext uri="{FF2B5EF4-FFF2-40B4-BE49-F238E27FC236}">
                  <a16:creationId xmlns:a16="http://schemas.microsoft.com/office/drawing/2014/main" id="{F6D79D04-73A5-0D2B-30F6-9246ACB74E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2330" y="1696515"/>
              <a:ext cx="1959379" cy="4673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Burkina Faso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90F"/>
      </a:accent1>
      <a:accent2>
        <a:srgbClr val="8B3FFE"/>
      </a:accent2>
      <a:accent3>
        <a:srgbClr val="0563C1"/>
      </a:accent3>
      <a:accent4>
        <a:srgbClr val="FFC000"/>
      </a:accent4>
      <a:accent5>
        <a:srgbClr val="00B050"/>
      </a:accent5>
      <a:accent6>
        <a:srgbClr val="FF00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Burkina Faso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90F"/>
      </a:accent1>
      <a:accent2>
        <a:srgbClr val="8B3FFE"/>
      </a:accent2>
      <a:accent3>
        <a:srgbClr val="0563C1"/>
      </a:accent3>
      <a:accent4>
        <a:srgbClr val="FFC000"/>
      </a:accent4>
      <a:accent5>
        <a:srgbClr val="00B050"/>
      </a:accent5>
      <a:accent6>
        <a:srgbClr val="FF0000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_3">
  <a:themeElements>
    <a:clrScheme name="Burkina Faso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90F"/>
      </a:accent1>
      <a:accent2>
        <a:srgbClr val="8B3FFE"/>
      </a:accent2>
      <a:accent3>
        <a:srgbClr val="0563C1"/>
      </a:accent3>
      <a:accent4>
        <a:srgbClr val="FFC000"/>
      </a:accent4>
      <a:accent5>
        <a:srgbClr val="00B050"/>
      </a:accent5>
      <a:accent6>
        <a:srgbClr val="FF0000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VMX3MACP777Z-1177381151-24156</_dlc_DocId>
    <_dlc_DocIdUrl xmlns="d16efad5-0601-4cf0-b7c2-89968258c777">
      <Url>https://icfonline.sharepoint.com/sites/ihd-dhs/Dissemination/_layouts/15/DocIdRedir.aspx?ID=VMX3MACP777Z-1177381151-24156</Url>
      <Description>VMX3MACP777Z-1177381151-24156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purl.org/dc/dcmitype/"/>
    <ds:schemaRef ds:uri="http://schemas.microsoft.com/office/infopath/2007/PartnerControls"/>
    <ds:schemaRef ds:uri="http://purl.org/dc/terms/"/>
    <ds:schemaRef ds:uri="d16efad5-0601-4cf0-b7c2-89968258c777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2006/documentManagement/types"/>
    <ds:schemaRef ds:uri="fa6a9aea-fb0f-4ddd-aff8-712634b7d5fe"/>
    <ds:schemaRef ds:uri="83c4e5ee-5eea-4e8c-8b50-726738bccb6e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5A2E83BB-C572-461B-A6FC-758744A701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16472</TotalTime>
  <Words>882</Words>
  <Application>Microsoft Office PowerPoint</Application>
  <PresentationFormat>On-screen Show (4:3)</PresentationFormat>
  <Paragraphs>80</Paragraphs>
  <Slides>15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Source Sans Pro</vt:lpstr>
      <vt:lpstr>Source Sans Pro SemiBold</vt:lpstr>
      <vt:lpstr>1_Custom Design</vt:lpstr>
      <vt:lpstr>2_Custom Design</vt:lpstr>
      <vt:lpstr>Custom Design_3</vt:lpstr>
      <vt:lpstr>PowerPoint Presentation</vt:lpstr>
      <vt:lpstr>PowerPoint Presentation</vt:lpstr>
      <vt:lpstr>Connaissance des médicaments pour traiter ou prévenir le VIH</vt:lpstr>
      <vt:lpstr>PowerPoint Presentation</vt:lpstr>
      <vt:lpstr>Attitudes discriminatoires à l’égard des personnes vivant avec le VIH</vt:lpstr>
      <vt:lpstr>Attitudes discriminatoires à l’égard des personnes vivant avec le VIH selon le milieu de résidence</vt:lpstr>
      <vt:lpstr>Partenaires sexuels multiples et rapports sexuels à hauts risques</vt:lpstr>
      <vt:lpstr>PowerPoint Presentation</vt:lpstr>
      <vt:lpstr>Test du VIH durant une visite prénatale</vt:lpstr>
      <vt:lpstr>Test de dépistage du VIH</vt:lpstr>
      <vt:lpstr>PowerPoint Presentation</vt:lpstr>
      <vt:lpstr>Circoncision</vt:lpstr>
      <vt:lpstr>PowerPoint Presentation</vt:lpstr>
      <vt:lpstr>Connaissance sur le VIH parmi les jeunes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Balian, Sarah (CNTR)</cp:lastModifiedBy>
  <cp:revision>3</cp:revision>
  <dcterms:created xsi:type="dcterms:W3CDTF">2022-12-05T19:39:34Z</dcterms:created>
  <dcterms:modified xsi:type="dcterms:W3CDTF">2023-09-11T10:10:20Z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51f62748-e85c-4cd4-b9c3-6cba3e6ccad3</vt:lpwstr>
  </property>
  <property fmtid="{D5CDD505-2E9C-101B-9397-08002B2CF9AE}" pid="4" name="MediaServiceImageTags">
    <vt:lpwstr/>
  </property>
</Properties>
</file>