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1.xml" ContentType="application/vnd.openxmlformats-officedocument.drawingml.chartshapes+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5"/>
    <p:sldMasterId id="2147483687" r:id="rId6"/>
  </p:sldMasterIdLst>
  <p:notesMasterIdLst>
    <p:notesMasterId r:id="rId22"/>
  </p:notesMasterIdLst>
  <p:handoutMasterIdLst>
    <p:handoutMasterId r:id="rId23"/>
  </p:handoutMasterIdLst>
  <p:sldIdLst>
    <p:sldId id="256" r:id="rId7"/>
    <p:sldId id="260" r:id="rId8"/>
    <p:sldId id="262" r:id="rId9"/>
    <p:sldId id="302" r:id="rId10"/>
    <p:sldId id="303" r:id="rId11"/>
    <p:sldId id="304" r:id="rId12"/>
    <p:sldId id="292" r:id="rId13"/>
    <p:sldId id="305" r:id="rId14"/>
    <p:sldId id="306" r:id="rId15"/>
    <p:sldId id="301" r:id="rId16"/>
    <p:sldId id="307" r:id="rId17"/>
    <p:sldId id="263" r:id="rId18"/>
    <p:sldId id="308" r:id="rId19"/>
    <p:sldId id="296" r:id="rId20"/>
    <p:sldId id="289"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0E7FF"/>
    <a:srgbClr val="CFAFFF"/>
    <a:srgbClr val="A366FF"/>
    <a:srgbClr val="91DFF7"/>
    <a:srgbClr val="6CD4F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AFCD136-4FF0-413C-A3B3-C5D55D5535E5}" v="10" dt="2023-01-27T14:43:34.61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972" autoAdjust="0"/>
    <p:restoredTop sz="91159" autoAdjust="0"/>
  </p:normalViewPr>
  <p:slideViewPr>
    <p:cSldViewPr snapToGrid="0">
      <p:cViewPr varScale="1">
        <p:scale>
          <a:sx n="104" d="100"/>
          <a:sy n="104" d="100"/>
        </p:scale>
        <p:origin x="500" y="80"/>
      </p:cViewPr>
      <p:guideLst/>
    </p:cSldViewPr>
  </p:slideViewPr>
  <p:notesTextViewPr>
    <p:cViewPr>
      <p:scale>
        <a:sx n="1" d="1"/>
        <a:sy n="1" d="1"/>
      </p:scale>
      <p:origin x="0" y="0"/>
    </p:cViewPr>
  </p:notesTextViewPr>
  <p:notesViewPr>
    <p:cSldViewPr snapToGrid="0">
      <p:cViewPr varScale="1">
        <p:scale>
          <a:sx n="61" d="100"/>
          <a:sy n="61" d="100"/>
        </p:scale>
        <p:origin x="3245" y="43"/>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notesMaster" Target="notesMasters/notesMaster1.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Farland, Annette (CNTR)" userId="e93d1f50-85ab-41a8-a34a-185a53159573" providerId="ADAL" clId="{EAFCD136-4FF0-413C-A3B3-C5D55D5535E5}"/>
    <pc:docChg chg="custSel modSld modMainMaster">
      <pc:chgData name="McFarland, Annette (CNTR)" userId="e93d1f50-85ab-41a8-a34a-185a53159573" providerId="ADAL" clId="{EAFCD136-4FF0-413C-A3B3-C5D55D5535E5}" dt="2023-02-06T21:11:16.476" v="2640" actId="20577"/>
      <pc:docMkLst>
        <pc:docMk/>
      </pc:docMkLst>
      <pc:sldChg chg="addSp delSp modSp mod">
        <pc:chgData name="McFarland, Annette (CNTR)" userId="e93d1f50-85ab-41a8-a34a-185a53159573" providerId="ADAL" clId="{EAFCD136-4FF0-413C-A3B3-C5D55D5535E5}" dt="2023-01-27T14:43:10.276" v="9"/>
        <pc:sldMkLst>
          <pc:docMk/>
          <pc:sldMk cId="2163988523" sldId="260"/>
        </pc:sldMkLst>
        <pc:spChg chg="del">
          <ac:chgData name="McFarland, Annette (CNTR)" userId="e93d1f50-85ab-41a8-a34a-185a53159573" providerId="ADAL" clId="{EAFCD136-4FF0-413C-A3B3-C5D55D5535E5}" dt="2023-01-27T14:43:01.430" v="6" actId="478"/>
          <ac:spMkLst>
            <pc:docMk/>
            <pc:sldMk cId="2163988523" sldId="260"/>
            <ac:spMk id="6" creationId="{5D0F14F3-1A09-3E96-BCB2-D8B940E469DA}"/>
          </ac:spMkLst>
        </pc:spChg>
        <pc:spChg chg="del">
          <ac:chgData name="McFarland, Annette (CNTR)" userId="e93d1f50-85ab-41a8-a34a-185a53159573" providerId="ADAL" clId="{EAFCD136-4FF0-413C-A3B3-C5D55D5535E5}" dt="2023-01-27T14:43:02.933" v="8" actId="478"/>
          <ac:spMkLst>
            <pc:docMk/>
            <pc:sldMk cId="2163988523" sldId="260"/>
            <ac:spMk id="7" creationId="{CE64F085-394F-89FE-55C1-94E5F28AFADD}"/>
          </ac:spMkLst>
        </pc:spChg>
        <pc:spChg chg="del">
          <ac:chgData name="McFarland, Annette (CNTR)" userId="e93d1f50-85ab-41a8-a34a-185a53159573" providerId="ADAL" clId="{EAFCD136-4FF0-413C-A3B3-C5D55D5535E5}" dt="2023-01-27T14:43:02.272" v="7" actId="478"/>
          <ac:spMkLst>
            <pc:docMk/>
            <pc:sldMk cId="2163988523" sldId="260"/>
            <ac:spMk id="8" creationId="{E39DAA33-FEFE-A8BD-BBEA-A8F3D8B80ECE}"/>
          </ac:spMkLst>
        </pc:spChg>
        <pc:picChg chg="add mod">
          <ac:chgData name="McFarland, Annette (CNTR)" userId="e93d1f50-85ab-41a8-a34a-185a53159573" providerId="ADAL" clId="{EAFCD136-4FF0-413C-A3B3-C5D55D5535E5}" dt="2023-01-27T14:43:10.276" v="9"/>
          <ac:picMkLst>
            <pc:docMk/>
            <pc:sldMk cId="2163988523" sldId="260"/>
            <ac:picMk id="2" creationId="{01086B27-18B8-71E9-F516-FACCFD1ED0FA}"/>
          </ac:picMkLst>
        </pc:picChg>
      </pc:sldChg>
      <pc:sldChg chg="modNotesTx">
        <pc:chgData name="McFarland, Annette (CNTR)" userId="e93d1f50-85ab-41a8-a34a-185a53159573" providerId="ADAL" clId="{EAFCD136-4FF0-413C-A3B3-C5D55D5535E5}" dt="2023-02-06T20:47:51.941" v="2639" actId="20577"/>
        <pc:sldMkLst>
          <pc:docMk/>
          <pc:sldMk cId="1428788921" sldId="262"/>
        </pc:sldMkLst>
      </pc:sldChg>
      <pc:sldChg chg="modNotesTx">
        <pc:chgData name="McFarland, Annette (CNTR)" userId="e93d1f50-85ab-41a8-a34a-185a53159573" providerId="ADAL" clId="{EAFCD136-4FF0-413C-A3B3-C5D55D5535E5}" dt="2023-02-06T20:41:03.219" v="1863" actId="20577"/>
        <pc:sldMkLst>
          <pc:docMk/>
          <pc:sldMk cId="1887431401" sldId="263"/>
        </pc:sldMkLst>
      </pc:sldChg>
      <pc:sldChg chg="modSp mod">
        <pc:chgData name="McFarland, Annette (CNTR)" userId="e93d1f50-85ab-41a8-a34a-185a53159573" providerId="ADAL" clId="{EAFCD136-4FF0-413C-A3B3-C5D55D5535E5}" dt="2023-02-06T21:11:16.476" v="2640" actId="20577"/>
        <pc:sldMkLst>
          <pc:docMk/>
          <pc:sldMk cId="3475639167" sldId="289"/>
        </pc:sldMkLst>
        <pc:spChg chg="mod">
          <ac:chgData name="McFarland, Annette (CNTR)" userId="e93d1f50-85ab-41a8-a34a-185a53159573" providerId="ADAL" clId="{EAFCD136-4FF0-413C-A3B3-C5D55D5535E5}" dt="2023-02-06T21:11:16.476" v="2640" actId="20577"/>
          <ac:spMkLst>
            <pc:docMk/>
            <pc:sldMk cId="3475639167" sldId="289"/>
            <ac:spMk id="3" creationId="{F2A31AE5-F919-CA50-BF07-AF012D87D146}"/>
          </ac:spMkLst>
        </pc:spChg>
      </pc:sldChg>
      <pc:sldChg chg="modNotesTx">
        <pc:chgData name="McFarland, Annette (CNTR)" userId="e93d1f50-85ab-41a8-a34a-185a53159573" providerId="ADAL" clId="{EAFCD136-4FF0-413C-A3B3-C5D55D5535E5}" dt="2023-02-06T20:38:06.074" v="1376" actId="20577"/>
        <pc:sldMkLst>
          <pc:docMk/>
          <pc:sldMk cId="4205298638" sldId="292"/>
        </pc:sldMkLst>
      </pc:sldChg>
      <pc:sldChg chg="modNotesTx">
        <pc:chgData name="McFarland, Annette (CNTR)" userId="e93d1f50-85ab-41a8-a34a-185a53159573" providerId="ADAL" clId="{EAFCD136-4FF0-413C-A3B3-C5D55D5535E5}" dt="2023-02-06T20:45:13.916" v="2556" actId="20577"/>
        <pc:sldMkLst>
          <pc:docMk/>
          <pc:sldMk cId="476875324" sldId="296"/>
        </pc:sldMkLst>
      </pc:sldChg>
      <pc:sldChg chg="modNotesTx">
        <pc:chgData name="McFarland, Annette (CNTR)" userId="e93d1f50-85ab-41a8-a34a-185a53159573" providerId="ADAL" clId="{EAFCD136-4FF0-413C-A3B3-C5D55D5535E5}" dt="2023-02-06T20:40:14.132" v="1773" actId="20577"/>
        <pc:sldMkLst>
          <pc:docMk/>
          <pc:sldMk cId="545205739" sldId="301"/>
        </pc:sldMkLst>
      </pc:sldChg>
      <pc:sldChg chg="addSp delSp modSp mod">
        <pc:chgData name="McFarland, Annette (CNTR)" userId="e93d1f50-85ab-41a8-a34a-185a53159573" providerId="ADAL" clId="{EAFCD136-4FF0-413C-A3B3-C5D55D5535E5}" dt="2023-01-27T14:43:15.619" v="13"/>
        <pc:sldMkLst>
          <pc:docMk/>
          <pc:sldMk cId="1736530004" sldId="302"/>
        </pc:sldMkLst>
        <pc:spChg chg="del">
          <ac:chgData name="McFarland, Annette (CNTR)" userId="e93d1f50-85ab-41a8-a34a-185a53159573" providerId="ADAL" clId="{EAFCD136-4FF0-413C-A3B3-C5D55D5535E5}" dt="2023-01-27T14:43:13.159" v="10" actId="478"/>
          <ac:spMkLst>
            <pc:docMk/>
            <pc:sldMk cId="1736530004" sldId="302"/>
            <ac:spMk id="6" creationId="{5D0F14F3-1A09-3E96-BCB2-D8B940E469DA}"/>
          </ac:spMkLst>
        </pc:spChg>
        <pc:spChg chg="del">
          <ac:chgData name="McFarland, Annette (CNTR)" userId="e93d1f50-85ab-41a8-a34a-185a53159573" providerId="ADAL" clId="{EAFCD136-4FF0-413C-A3B3-C5D55D5535E5}" dt="2023-01-27T14:43:14.766" v="12" actId="478"/>
          <ac:spMkLst>
            <pc:docMk/>
            <pc:sldMk cId="1736530004" sldId="302"/>
            <ac:spMk id="7" creationId="{CE64F085-394F-89FE-55C1-94E5F28AFADD}"/>
          </ac:spMkLst>
        </pc:spChg>
        <pc:spChg chg="del">
          <ac:chgData name="McFarland, Annette (CNTR)" userId="e93d1f50-85ab-41a8-a34a-185a53159573" providerId="ADAL" clId="{EAFCD136-4FF0-413C-A3B3-C5D55D5535E5}" dt="2023-01-27T14:43:14.073" v="11" actId="478"/>
          <ac:spMkLst>
            <pc:docMk/>
            <pc:sldMk cId="1736530004" sldId="302"/>
            <ac:spMk id="8" creationId="{E39DAA33-FEFE-A8BD-BBEA-A8F3D8B80ECE}"/>
          </ac:spMkLst>
        </pc:spChg>
        <pc:picChg chg="add mod">
          <ac:chgData name="McFarland, Annette (CNTR)" userId="e93d1f50-85ab-41a8-a34a-185a53159573" providerId="ADAL" clId="{EAFCD136-4FF0-413C-A3B3-C5D55D5535E5}" dt="2023-01-27T14:43:15.619" v="13"/>
          <ac:picMkLst>
            <pc:docMk/>
            <pc:sldMk cId="1736530004" sldId="302"/>
            <ac:picMk id="2" creationId="{058A734C-2C7E-3687-B5DC-ABADFE04DE70}"/>
          </ac:picMkLst>
        </pc:picChg>
      </pc:sldChg>
      <pc:sldChg chg="modNotesTx">
        <pc:chgData name="McFarland, Annette (CNTR)" userId="e93d1f50-85ab-41a8-a34a-185a53159573" providerId="ADAL" clId="{EAFCD136-4FF0-413C-A3B3-C5D55D5535E5}" dt="2023-02-06T20:33:27.409" v="639" actId="20577"/>
        <pc:sldMkLst>
          <pc:docMk/>
          <pc:sldMk cId="1808293537" sldId="303"/>
        </pc:sldMkLst>
      </pc:sldChg>
      <pc:sldChg chg="modNotesTx">
        <pc:chgData name="McFarland, Annette (CNTR)" userId="e93d1f50-85ab-41a8-a34a-185a53159573" providerId="ADAL" clId="{EAFCD136-4FF0-413C-A3B3-C5D55D5535E5}" dt="2023-02-06T20:34:49.265" v="933" actId="20577"/>
        <pc:sldMkLst>
          <pc:docMk/>
          <pc:sldMk cId="3610131762" sldId="304"/>
        </pc:sldMkLst>
      </pc:sldChg>
      <pc:sldChg chg="addSp delSp modSp mod">
        <pc:chgData name="McFarland, Annette (CNTR)" userId="e93d1f50-85ab-41a8-a34a-185a53159573" providerId="ADAL" clId="{EAFCD136-4FF0-413C-A3B3-C5D55D5535E5}" dt="2023-01-27T14:43:21.948" v="17"/>
        <pc:sldMkLst>
          <pc:docMk/>
          <pc:sldMk cId="759788885" sldId="305"/>
        </pc:sldMkLst>
        <pc:spChg chg="del">
          <ac:chgData name="McFarland, Annette (CNTR)" userId="e93d1f50-85ab-41a8-a34a-185a53159573" providerId="ADAL" clId="{EAFCD136-4FF0-413C-A3B3-C5D55D5535E5}" dt="2023-01-27T14:43:19.335" v="14" actId="478"/>
          <ac:spMkLst>
            <pc:docMk/>
            <pc:sldMk cId="759788885" sldId="305"/>
            <ac:spMk id="6" creationId="{5D0F14F3-1A09-3E96-BCB2-D8B940E469DA}"/>
          </ac:spMkLst>
        </pc:spChg>
        <pc:spChg chg="del">
          <ac:chgData name="McFarland, Annette (CNTR)" userId="e93d1f50-85ab-41a8-a34a-185a53159573" providerId="ADAL" clId="{EAFCD136-4FF0-413C-A3B3-C5D55D5535E5}" dt="2023-01-27T14:43:21.145" v="16" actId="478"/>
          <ac:spMkLst>
            <pc:docMk/>
            <pc:sldMk cId="759788885" sldId="305"/>
            <ac:spMk id="7" creationId="{CE64F085-394F-89FE-55C1-94E5F28AFADD}"/>
          </ac:spMkLst>
        </pc:spChg>
        <pc:spChg chg="del">
          <ac:chgData name="McFarland, Annette (CNTR)" userId="e93d1f50-85ab-41a8-a34a-185a53159573" providerId="ADAL" clId="{EAFCD136-4FF0-413C-A3B3-C5D55D5535E5}" dt="2023-01-27T14:43:20.275" v="15" actId="478"/>
          <ac:spMkLst>
            <pc:docMk/>
            <pc:sldMk cId="759788885" sldId="305"/>
            <ac:spMk id="8" creationId="{E39DAA33-FEFE-A8BD-BBEA-A8F3D8B80ECE}"/>
          </ac:spMkLst>
        </pc:spChg>
        <pc:picChg chg="add mod">
          <ac:chgData name="McFarland, Annette (CNTR)" userId="e93d1f50-85ab-41a8-a34a-185a53159573" providerId="ADAL" clId="{EAFCD136-4FF0-413C-A3B3-C5D55D5535E5}" dt="2023-01-27T14:43:21.948" v="17"/>
          <ac:picMkLst>
            <pc:docMk/>
            <pc:sldMk cId="759788885" sldId="305"/>
            <ac:picMk id="2" creationId="{4938AA37-09BF-EE60-DD8F-8330313A515C}"/>
          </ac:picMkLst>
        </pc:picChg>
      </pc:sldChg>
      <pc:sldChg chg="modSp mod modNotesTx">
        <pc:chgData name="McFarland, Annette (CNTR)" userId="e93d1f50-85ab-41a8-a34a-185a53159573" providerId="ADAL" clId="{EAFCD136-4FF0-413C-A3B3-C5D55D5535E5}" dt="2023-02-06T20:39:03.617" v="1535" actId="20577"/>
        <pc:sldMkLst>
          <pc:docMk/>
          <pc:sldMk cId="2242843968" sldId="306"/>
        </pc:sldMkLst>
        <pc:spChg chg="mod">
          <ac:chgData name="McFarland, Annette (CNTR)" userId="e93d1f50-85ab-41a8-a34a-185a53159573" providerId="ADAL" clId="{EAFCD136-4FF0-413C-A3B3-C5D55D5535E5}" dt="2023-02-06T20:38:49.577" v="1450" actId="20577"/>
          <ac:spMkLst>
            <pc:docMk/>
            <pc:sldMk cId="2242843968" sldId="306"/>
            <ac:spMk id="3" creationId="{E4FD1E92-5DBC-B105-F246-2355E4FF9A74}"/>
          </ac:spMkLst>
        </pc:spChg>
      </pc:sldChg>
      <pc:sldChg chg="addSp delSp modSp mod">
        <pc:chgData name="McFarland, Annette (CNTR)" userId="e93d1f50-85ab-41a8-a34a-185a53159573" providerId="ADAL" clId="{EAFCD136-4FF0-413C-A3B3-C5D55D5535E5}" dt="2023-01-27T14:43:28.307" v="21"/>
        <pc:sldMkLst>
          <pc:docMk/>
          <pc:sldMk cId="1651503728" sldId="307"/>
        </pc:sldMkLst>
        <pc:spChg chg="del">
          <ac:chgData name="McFarland, Annette (CNTR)" userId="e93d1f50-85ab-41a8-a34a-185a53159573" providerId="ADAL" clId="{EAFCD136-4FF0-413C-A3B3-C5D55D5535E5}" dt="2023-01-27T14:43:25.351" v="18" actId="478"/>
          <ac:spMkLst>
            <pc:docMk/>
            <pc:sldMk cId="1651503728" sldId="307"/>
            <ac:spMk id="6" creationId="{5D0F14F3-1A09-3E96-BCB2-D8B940E469DA}"/>
          </ac:spMkLst>
        </pc:spChg>
        <pc:spChg chg="del">
          <ac:chgData name="McFarland, Annette (CNTR)" userId="e93d1f50-85ab-41a8-a34a-185a53159573" providerId="ADAL" clId="{EAFCD136-4FF0-413C-A3B3-C5D55D5535E5}" dt="2023-01-27T14:43:27.407" v="20" actId="478"/>
          <ac:spMkLst>
            <pc:docMk/>
            <pc:sldMk cId="1651503728" sldId="307"/>
            <ac:spMk id="7" creationId="{CE64F085-394F-89FE-55C1-94E5F28AFADD}"/>
          </ac:spMkLst>
        </pc:spChg>
        <pc:spChg chg="del">
          <ac:chgData name="McFarland, Annette (CNTR)" userId="e93d1f50-85ab-41a8-a34a-185a53159573" providerId="ADAL" clId="{EAFCD136-4FF0-413C-A3B3-C5D55D5535E5}" dt="2023-01-27T14:43:26.262" v="19" actId="478"/>
          <ac:spMkLst>
            <pc:docMk/>
            <pc:sldMk cId="1651503728" sldId="307"/>
            <ac:spMk id="8" creationId="{E39DAA33-FEFE-A8BD-BBEA-A8F3D8B80ECE}"/>
          </ac:spMkLst>
        </pc:spChg>
        <pc:picChg chg="add mod">
          <ac:chgData name="McFarland, Annette (CNTR)" userId="e93d1f50-85ab-41a8-a34a-185a53159573" providerId="ADAL" clId="{EAFCD136-4FF0-413C-A3B3-C5D55D5535E5}" dt="2023-01-27T14:43:28.307" v="21"/>
          <ac:picMkLst>
            <pc:docMk/>
            <pc:sldMk cId="1651503728" sldId="307"/>
            <ac:picMk id="2" creationId="{E6CC6139-FB06-1387-52D2-D486216A055F}"/>
          </ac:picMkLst>
        </pc:picChg>
      </pc:sldChg>
      <pc:sldChg chg="addSp delSp modSp mod">
        <pc:chgData name="McFarland, Annette (CNTR)" userId="e93d1f50-85ab-41a8-a34a-185a53159573" providerId="ADAL" clId="{EAFCD136-4FF0-413C-A3B3-C5D55D5535E5}" dt="2023-01-27T14:43:34.614" v="25"/>
        <pc:sldMkLst>
          <pc:docMk/>
          <pc:sldMk cId="2223194050" sldId="308"/>
        </pc:sldMkLst>
        <pc:spChg chg="del">
          <ac:chgData name="McFarland, Annette (CNTR)" userId="e93d1f50-85ab-41a8-a34a-185a53159573" providerId="ADAL" clId="{EAFCD136-4FF0-413C-A3B3-C5D55D5535E5}" dt="2023-01-27T14:43:31.823" v="22" actId="478"/>
          <ac:spMkLst>
            <pc:docMk/>
            <pc:sldMk cId="2223194050" sldId="308"/>
            <ac:spMk id="6" creationId="{5D0F14F3-1A09-3E96-BCB2-D8B940E469DA}"/>
          </ac:spMkLst>
        </pc:spChg>
        <pc:spChg chg="del">
          <ac:chgData name="McFarland, Annette (CNTR)" userId="e93d1f50-85ab-41a8-a34a-185a53159573" providerId="ADAL" clId="{EAFCD136-4FF0-413C-A3B3-C5D55D5535E5}" dt="2023-01-27T14:43:33.822" v="24" actId="478"/>
          <ac:spMkLst>
            <pc:docMk/>
            <pc:sldMk cId="2223194050" sldId="308"/>
            <ac:spMk id="7" creationId="{CE64F085-394F-89FE-55C1-94E5F28AFADD}"/>
          </ac:spMkLst>
        </pc:spChg>
        <pc:spChg chg="del">
          <ac:chgData name="McFarland, Annette (CNTR)" userId="e93d1f50-85ab-41a8-a34a-185a53159573" providerId="ADAL" clId="{EAFCD136-4FF0-413C-A3B3-C5D55D5535E5}" dt="2023-01-27T14:43:32.927" v="23" actId="478"/>
          <ac:spMkLst>
            <pc:docMk/>
            <pc:sldMk cId="2223194050" sldId="308"/>
            <ac:spMk id="8" creationId="{E39DAA33-FEFE-A8BD-BBEA-A8F3D8B80ECE}"/>
          </ac:spMkLst>
        </pc:spChg>
        <pc:picChg chg="add mod">
          <ac:chgData name="McFarland, Annette (CNTR)" userId="e93d1f50-85ab-41a8-a34a-185a53159573" providerId="ADAL" clId="{EAFCD136-4FF0-413C-A3B3-C5D55D5535E5}" dt="2023-01-27T14:43:34.614" v="25"/>
          <ac:picMkLst>
            <pc:docMk/>
            <pc:sldMk cId="2223194050" sldId="308"/>
            <ac:picMk id="2" creationId="{CB4CE434-87F5-17B8-96B4-93CC4E7ED798}"/>
          </ac:picMkLst>
        </pc:picChg>
      </pc:sldChg>
      <pc:sldMasterChg chg="addSp modSp mod">
        <pc:chgData name="McFarland, Annette (CNTR)" userId="e93d1f50-85ab-41a8-a34a-185a53159573" providerId="ADAL" clId="{EAFCD136-4FF0-413C-A3B3-C5D55D5535E5}" dt="2023-01-27T14:42:41.700" v="3" actId="2085"/>
        <pc:sldMasterMkLst>
          <pc:docMk/>
          <pc:sldMasterMk cId="3850865728" sldId="2147483662"/>
        </pc:sldMasterMkLst>
        <pc:spChg chg="mod">
          <ac:chgData name="McFarland, Annette (CNTR)" userId="e93d1f50-85ab-41a8-a34a-185a53159573" providerId="ADAL" clId="{EAFCD136-4FF0-413C-A3B3-C5D55D5535E5}" dt="2023-01-27T14:42:41.700" v="3" actId="2085"/>
          <ac:spMkLst>
            <pc:docMk/>
            <pc:sldMasterMk cId="3850865728" sldId="2147483662"/>
            <ac:spMk id="7" creationId="{2139826A-640E-12A1-234F-57C1984C22CC}"/>
          </ac:spMkLst>
        </pc:spChg>
        <pc:spChg chg="mod">
          <ac:chgData name="McFarland, Annette (CNTR)" userId="e93d1f50-85ab-41a8-a34a-185a53159573" providerId="ADAL" clId="{EAFCD136-4FF0-413C-A3B3-C5D55D5535E5}" dt="2023-01-27T14:42:41.700" v="3" actId="2085"/>
          <ac:spMkLst>
            <pc:docMk/>
            <pc:sldMasterMk cId="3850865728" sldId="2147483662"/>
            <ac:spMk id="8" creationId="{BD89CD6A-460E-F8B9-A2A8-47A478D0A124}"/>
          </ac:spMkLst>
        </pc:spChg>
        <pc:picChg chg="add mod ord">
          <ac:chgData name="McFarland, Annette (CNTR)" userId="e93d1f50-85ab-41a8-a34a-185a53159573" providerId="ADAL" clId="{EAFCD136-4FF0-413C-A3B3-C5D55D5535E5}" dt="2023-01-27T14:42:29.656" v="1" actId="167"/>
          <ac:picMkLst>
            <pc:docMk/>
            <pc:sldMasterMk cId="3850865728" sldId="2147483662"/>
            <ac:picMk id="3" creationId="{E6A724FB-A36A-B682-F68B-506259F1D1EB}"/>
          </ac:picMkLst>
        </pc:picChg>
      </pc:sldMasterChg>
      <pc:sldMasterChg chg="setBg">
        <pc:chgData name="McFarland, Annette (CNTR)" userId="e93d1f50-85ab-41a8-a34a-185a53159573" providerId="ADAL" clId="{EAFCD136-4FF0-413C-A3B3-C5D55D5535E5}" dt="2023-01-27T14:42:52.703" v="5"/>
        <pc:sldMasterMkLst>
          <pc:docMk/>
          <pc:sldMasterMk cId="3984714580" sldId="2147483687"/>
        </pc:sldMasterMkLst>
      </pc:sldMasterChg>
    </pc:docChg>
  </pc:docChgLst>
  <pc:docChgLst>
    <pc:chgData name="Balian, Sarah" userId="b3b060d9-4d34-479b-ad68-688eaebf93c5" providerId="ADAL" clId="{05AA5E46-6EC3-413F-870E-5D04F6D7BF73}"/>
    <pc:docChg chg="undo custSel addSld delSld modSld sldOrd">
      <pc:chgData name="Balian, Sarah" userId="b3b060d9-4d34-479b-ad68-688eaebf93c5" providerId="ADAL" clId="{05AA5E46-6EC3-413F-870E-5D04F6D7BF73}" dt="2022-12-14T03:28:20.253" v="1636" actId="404"/>
      <pc:docMkLst>
        <pc:docMk/>
      </pc:docMkLst>
      <pc:sldChg chg="modSp mod">
        <pc:chgData name="Balian, Sarah" userId="b3b060d9-4d34-479b-ad68-688eaebf93c5" providerId="ADAL" clId="{05AA5E46-6EC3-413F-870E-5D04F6D7BF73}" dt="2022-12-14T01:38:38.049" v="58" actId="1076"/>
        <pc:sldMkLst>
          <pc:docMk/>
          <pc:sldMk cId="109857222" sldId="256"/>
        </pc:sldMkLst>
        <pc:spChg chg="mod">
          <ac:chgData name="Balian, Sarah" userId="b3b060d9-4d34-479b-ad68-688eaebf93c5" providerId="ADAL" clId="{05AA5E46-6EC3-413F-870E-5D04F6D7BF73}" dt="2022-12-14T01:38:38.049" v="58" actId="1076"/>
          <ac:spMkLst>
            <pc:docMk/>
            <pc:sldMk cId="109857222" sldId="256"/>
            <ac:spMk id="3" creationId="{00000000-0000-0000-0000-000000000000}"/>
          </ac:spMkLst>
        </pc:spChg>
      </pc:sldChg>
      <pc:sldChg chg="modSp mod">
        <pc:chgData name="Balian, Sarah" userId="b3b060d9-4d34-479b-ad68-688eaebf93c5" providerId="ADAL" clId="{05AA5E46-6EC3-413F-870E-5D04F6D7BF73}" dt="2022-12-14T01:42:24.361" v="165" actId="20577"/>
        <pc:sldMkLst>
          <pc:docMk/>
          <pc:sldMk cId="2163988523" sldId="260"/>
        </pc:sldMkLst>
        <pc:spChg chg="mod">
          <ac:chgData name="Balian, Sarah" userId="b3b060d9-4d34-479b-ad68-688eaebf93c5" providerId="ADAL" clId="{05AA5E46-6EC3-413F-870E-5D04F6D7BF73}" dt="2022-12-14T01:42:24.361" v="165" actId="20577"/>
          <ac:spMkLst>
            <pc:docMk/>
            <pc:sldMk cId="2163988523" sldId="260"/>
            <ac:spMk id="3" creationId="{7F10B6DC-6AF4-BFD9-E1D5-B98AA266289F}"/>
          </ac:spMkLst>
        </pc:spChg>
        <pc:spChg chg="mod">
          <ac:chgData name="Balian, Sarah" userId="b3b060d9-4d34-479b-ad68-688eaebf93c5" providerId="ADAL" clId="{05AA5E46-6EC3-413F-870E-5D04F6D7BF73}" dt="2022-12-14T01:41:21.865" v="74" actId="20577"/>
          <ac:spMkLst>
            <pc:docMk/>
            <pc:sldMk cId="2163988523" sldId="260"/>
            <ac:spMk id="9" creationId="{E690F70B-E368-D7F5-795E-B5139345EF71}"/>
          </ac:spMkLst>
        </pc:spChg>
      </pc:sldChg>
      <pc:sldChg chg="modSp mod ord">
        <pc:chgData name="Balian, Sarah" userId="b3b060d9-4d34-479b-ad68-688eaebf93c5" providerId="ADAL" clId="{05AA5E46-6EC3-413F-870E-5D04F6D7BF73}" dt="2022-12-14T01:47:44.157" v="238" actId="1076"/>
        <pc:sldMkLst>
          <pc:docMk/>
          <pc:sldMk cId="1428788921" sldId="262"/>
        </pc:sldMkLst>
        <pc:spChg chg="mod">
          <ac:chgData name="Balian, Sarah" userId="b3b060d9-4d34-479b-ad68-688eaebf93c5" providerId="ADAL" clId="{05AA5E46-6EC3-413F-870E-5D04F6D7BF73}" dt="2022-12-14T01:45:02.250" v="215" actId="14100"/>
          <ac:spMkLst>
            <pc:docMk/>
            <pc:sldMk cId="1428788921" sldId="262"/>
            <ac:spMk id="2" creationId="{F6245169-1799-41CD-B28E-D2D20D16AD73}"/>
          </ac:spMkLst>
        </pc:spChg>
        <pc:spChg chg="mod">
          <ac:chgData name="Balian, Sarah" userId="b3b060d9-4d34-479b-ad68-688eaebf93c5" providerId="ADAL" clId="{05AA5E46-6EC3-413F-870E-5D04F6D7BF73}" dt="2022-12-14T01:47:44.157" v="238" actId="1076"/>
          <ac:spMkLst>
            <pc:docMk/>
            <pc:sldMk cId="1428788921" sldId="262"/>
            <ac:spMk id="3" creationId="{E4FD1E92-5DBC-B105-F246-2355E4FF9A74}"/>
          </ac:spMkLst>
        </pc:spChg>
        <pc:graphicFrameChg chg="mod">
          <ac:chgData name="Balian, Sarah" userId="b3b060d9-4d34-479b-ad68-688eaebf93c5" providerId="ADAL" clId="{05AA5E46-6EC3-413F-870E-5D04F6D7BF73}" dt="2022-12-14T01:47:40.068" v="237" actId="1076"/>
          <ac:graphicFrameMkLst>
            <pc:docMk/>
            <pc:sldMk cId="1428788921" sldId="262"/>
            <ac:graphicFrameMk id="9" creationId="{16BB2B36-D329-083C-5198-BEEC5AC12CFA}"/>
          </ac:graphicFrameMkLst>
        </pc:graphicFrameChg>
      </pc:sldChg>
      <pc:sldChg chg="addSp delSp modSp mod">
        <pc:chgData name="Balian, Sarah" userId="b3b060d9-4d34-479b-ad68-688eaebf93c5" providerId="ADAL" clId="{05AA5E46-6EC3-413F-870E-5D04F6D7BF73}" dt="2022-12-14T03:10:26.363" v="1080" actId="27636"/>
        <pc:sldMkLst>
          <pc:docMk/>
          <pc:sldMk cId="1887431401" sldId="263"/>
        </pc:sldMkLst>
        <pc:spChg chg="mod">
          <ac:chgData name="Balian, Sarah" userId="b3b060d9-4d34-479b-ad68-688eaebf93c5" providerId="ADAL" clId="{05AA5E46-6EC3-413F-870E-5D04F6D7BF73}" dt="2022-12-14T03:09:00.452" v="1017" actId="20577"/>
          <ac:spMkLst>
            <pc:docMk/>
            <pc:sldMk cId="1887431401" sldId="263"/>
            <ac:spMk id="2" creationId="{F6245169-1799-41CD-B28E-D2D20D16AD73}"/>
          </ac:spMkLst>
        </pc:spChg>
        <pc:spChg chg="mod">
          <ac:chgData name="Balian, Sarah" userId="b3b060d9-4d34-479b-ad68-688eaebf93c5" providerId="ADAL" clId="{05AA5E46-6EC3-413F-870E-5D04F6D7BF73}" dt="2022-12-14T03:09:21.964" v="1022" actId="1076"/>
          <ac:spMkLst>
            <pc:docMk/>
            <pc:sldMk cId="1887431401" sldId="263"/>
            <ac:spMk id="3" creationId="{E4FD1E92-5DBC-B105-F246-2355E4FF9A74}"/>
          </ac:spMkLst>
        </pc:spChg>
        <pc:spChg chg="add mod">
          <ac:chgData name="Balian, Sarah" userId="b3b060d9-4d34-479b-ad68-688eaebf93c5" providerId="ADAL" clId="{05AA5E46-6EC3-413F-870E-5D04F6D7BF73}" dt="2022-12-14T03:10:26.363" v="1080" actId="27636"/>
          <ac:spMkLst>
            <pc:docMk/>
            <pc:sldMk cId="1887431401" sldId="263"/>
            <ac:spMk id="4" creationId="{283CD508-25B4-DACA-1101-A59CE6137D38}"/>
          </ac:spMkLst>
        </pc:spChg>
        <pc:graphicFrameChg chg="del">
          <ac:chgData name="Balian, Sarah" userId="b3b060d9-4d34-479b-ad68-688eaebf93c5" providerId="ADAL" clId="{05AA5E46-6EC3-413F-870E-5D04F6D7BF73}" dt="2022-12-14T03:09:17.836" v="1021" actId="478"/>
          <ac:graphicFrameMkLst>
            <pc:docMk/>
            <pc:sldMk cId="1887431401" sldId="263"/>
            <ac:graphicFrameMk id="11" creationId="{77C748B8-A357-4913-EC73-5F373BAF98C1}"/>
          </ac:graphicFrameMkLst>
        </pc:graphicFrameChg>
      </pc:sldChg>
      <pc:sldChg chg="del">
        <pc:chgData name="Balian, Sarah" userId="b3b060d9-4d34-479b-ad68-688eaebf93c5" providerId="ADAL" clId="{05AA5E46-6EC3-413F-870E-5D04F6D7BF73}" dt="2022-12-14T03:17:12.504" v="1091" actId="47"/>
        <pc:sldMkLst>
          <pc:docMk/>
          <pc:sldMk cId="2479953464" sldId="264"/>
        </pc:sldMkLst>
      </pc:sldChg>
      <pc:sldChg chg="del">
        <pc:chgData name="Balian, Sarah" userId="b3b060d9-4d34-479b-ad68-688eaebf93c5" providerId="ADAL" clId="{05AA5E46-6EC3-413F-870E-5D04F6D7BF73}" dt="2022-12-14T03:17:07.251" v="1089" actId="47"/>
        <pc:sldMkLst>
          <pc:docMk/>
          <pc:sldMk cId="3201893001" sldId="265"/>
        </pc:sldMkLst>
      </pc:sldChg>
      <pc:sldChg chg="modSp mod">
        <pc:chgData name="Balian, Sarah" userId="b3b060d9-4d34-479b-ad68-688eaebf93c5" providerId="ADAL" clId="{05AA5E46-6EC3-413F-870E-5D04F6D7BF73}" dt="2022-12-14T03:28:20.253" v="1636" actId="404"/>
        <pc:sldMkLst>
          <pc:docMk/>
          <pc:sldMk cId="3475639167" sldId="289"/>
        </pc:sldMkLst>
        <pc:spChg chg="mod">
          <ac:chgData name="Balian, Sarah" userId="b3b060d9-4d34-479b-ad68-688eaebf93c5" providerId="ADAL" clId="{05AA5E46-6EC3-413F-870E-5D04F6D7BF73}" dt="2022-12-14T03:27:51.626" v="1580" actId="1076"/>
          <ac:spMkLst>
            <pc:docMk/>
            <pc:sldMk cId="3475639167" sldId="289"/>
            <ac:spMk id="2" creationId="{E2C1E771-73A1-701F-1EF7-0950A106EB3A}"/>
          </ac:spMkLst>
        </pc:spChg>
        <pc:spChg chg="mod">
          <ac:chgData name="Balian, Sarah" userId="b3b060d9-4d34-479b-ad68-688eaebf93c5" providerId="ADAL" clId="{05AA5E46-6EC3-413F-870E-5D04F6D7BF73}" dt="2022-12-14T03:28:20.253" v="1636" actId="404"/>
          <ac:spMkLst>
            <pc:docMk/>
            <pc:sldMk cId="3475639167" sldId="289"/>
            <ac:spMk id="3" creationId="{F2A31AE5-F919-CA50-BF07-AF012D87D146}"/>
          </ac:spMkLst>
        </pc:spChg>
      </pc:sldChg>
      <pc:sldChg chg="del">
        <pc:chgData name="Balian, Sarah" userId="b3b060d9-4d34-479b-ad68-688eaebf93c5" providerId="ADAL" clId="{05AA5E46-6EC3-413F-870E-5D04F6D7BF73}" dt="2022-12-14T03:17:14.202" v="1092" actId="47"/>
        <pc:sldMkLst>
          <pc:docMk/>
          <pc:sldMk cId="61370533" sldId="290"/>
        </pc:sldMkLst>
      </pc:sldChg>
      <pc:sldChg chg="del">
        <pc:chgData name="Balian, Sarah" userId="b3b060d9-4d34-479b-ad68-688eaebf93c5" providerId="ADAL" clId="{05AA5E46-6EC3-413F-870E-5D04F6D7BF73}" dt="2022-12-14T03:00:20.549" v="993" actId="47"/>
        <pc:sldMkLst>
          <pc:docMk/>
          <pc:sldMk cId="3822647193" sldId="291"/>
        </pc:sldMkLst>
      </pc:sldChg>
      <pc:sldChg chg="addSp delSp modSp mod ord">
        <pc:chgData name="Balian, Sarah" userId="b3b060d9-4d34-479b-ad68-688eaebf93c5" providerId="ADAL" clId="{05AA5E46-6EC3-413F-870E-5D04F6D7BF73}" dt="2022-12-14T02:44:29.025" v="729" actId="1035"/>
        <pc:sldMkLst>
          <pc:docMk/>
          <pc:sldMk cId="4205298638" sldId="292"/>
        </pc:sldMkLst>
        <pc:spChg chg="mod">
          <ac:chgData name="Balian, Sarah" userId="b3b060d9-4d34-479b-ad68-688eaebf93c5" providerId="ADAL" clId="{05AA5E46-6EC3-413F-870E-5D04F6D7BF73}" dt="2022-12-14T02:42:54.940" v="713" actId="1076"/>
          <ac:spMkLst>
            <pc:docMk/>
            <pc:sldMk cId="4205298638" sldId="292"/>
            <ac:spMk id="2" creationId="{F6245169-1799-41CD-B28E-D2D20D16AD73}"/>
          </ac:spMkLst>
        </pc:spChg>
        <pc:spChg chg="mod">
          <ac:chgData name="Balian, Sarah" userId="b3b060d9-4d34-479b-ad68-688eaebf93c5" providerId="ADAL" clId="{05AA5E46-6EC3-413F-870E-5D04F6D7BF73}" dt="2022-12-14T02:42:17.959" v="708" actId="1076"/>
          <ac:spMkLst>
            <pc:docMk/>
            <pc:sldMk cId="4205298638" sldId="292"/>
            <ac:spMk id="3" creationId="{E4FD1E92-5DBC-B105-F246-2355E4FF9A74}"/>
          </ac:spMkLst>
        </pc:spChg>
        <pc:spChg chg="add mod">
          <ac:chgData name="Balian, Sarah" userId="b3b060d9-4d34-479b-ad68-688eaebf93c5" providerId="ADAL" clId="{05AA5E46-6EC3-413F-870E-5D04F6D7BF73}" dt="2022-12-14T02:44:29.025" v="729" actId="1035"/>
          <ac:spMkLst>
            <pc:docMk/>
            <pc:sldMk cId="4205298638" sldId="292"/>
            <ac:spMk id="5" creationId="{82A941A7-6446-2C70-8D36-1075DD0FEB78}"/>
          </ac:spMkLst>
        </pc:spChg>
        <pc:graphicFrameChg chg="mod ord">
          <ac:chgData name="Balian, Sarah" userId="b3b060d9-4d34-479b-ad68-688eaebf93c5" providerId="ADAL" clId="{05AA5E46-6EC3-413F-870E-5D04F6D7BF73}" dt="2022-12-14T02:44:01.966" v="720" actId="1076"/>
          <ac:graphicFrameMkLst>
            <pc:docMk/>
            <pc:sldMk cId="4205298638" sldId="292"/>
            <ac:graphicFrameMk id="9" creationId="{16BB2B36-D329-083C-5198-BEEC5AC12CFA}"/>
          </ac:graphicFrameMkLst>
        </pc:graphicFrameChg>
        <pc:picChg chg="del">
          <ac:chgData name="Balian, Sarah" userId="b3b060d9-4d34-479b-ad68-688eaebf93c5" providerId="ADAL" clId="{05AA5E46-6EC3-413F-870E-5D04F6D7BF73}" dt="2022-12-14T02:33:20.436" v="535" actId="478"/>
          <ac:picMkLst>
            <pc:docMk/>
            <pc:sldMk cId="4205298638" sldId="292"/>
            <ac:picMk id="4" creationId="{82144BBA-50C0-ED9E-E96A-D8D38C07ECF4}"/>
          </ac:picMkLst>
        </pc:picChg>
      </pc:sldChg>
      <pc:sldChg chg="del">
        <pc:chgData name="Balian, Sarah" userId="b3b060d9-4d34-479b-ad68-688eaebf93c5" providerId="ADAL" clId="{05AA5E46-6EC3-413F-870E-5D04F6D7BF73}" dt="2022-12-14T03:00:22.167" v="994" actId="47"/>
        <pc:sldMkLst>
          <pc:docMk/>
          <pc:sldMk cId="3986907055" sldId="293"/>
        </pc:sldMkLst>
      </pc:sldChg>
      <pc:sldChg chg="del">
        <pc:chgData name="Balian, Sarah" userId="b3b060d9-4d34-479b-ad68-688eaebf93c5" providerId="ADAL" clId="{05AA5E46-6EC3-413F-870E-5D04F6D7BF73}" dt="2022-12-14T03:17:09.477" v="1090" actId="47"/>
        <pc:sldMkLst>
          <pc:docMk/>
          <pc:sldMk cId="1925132525" sldId="294"/>
        </pc:sldMkLst>
      </pc:sldChg>
      <pc:sldChg chg="del">
        <pc:chgData name="Balian, Sarah" userId="b3b060d9-4d34-479b-ad68-688eaebf93c5" providerId="ADAL" clId="{05AA5E46-6EC3-413F-870E-5D04F6D7BF73}" dt="2022-12-14T03:00:23.893" v="995" actId="47"/>
        <pc:sldMkLst>
          <pc:docMk/>
          <pc:sldMk cId="1062889223" sldId="295"/>
        </pc:sldMkLst>
      </pc:sldChg>
      <pc:sldChg chg="modSp mod">
        <pc:chgData name="Balian, Sarah" userId="b3b060d9-4d34-479b-ad68-688eaebf93c5" providerId="ADAL" clId="{05AA5E46-6EC3-413F-870E-5D04F6D7BF73}" dt="2022-12-14T03:21:49.628" v="1194" actId="20577"/>
        <pc:sldMkLst>
          <pc:docMk/>
          <pc:sldMk cId="476875324" sldId="296"/>
        </pc:sldMkLst>
        <pc:spChg chg="mod">
          <ac:chgData name="Balian, Sarah" userId="b3b060d9-4d34-479b-ad68-688eaebf93c5" providerId="ADAL" clId="{05AA5E46-6EC3-413F-870E-5D04F6D7BF73}" dt="2022-12-14T03:21:49.628" v="1194" actId="20577"/>
          <ac:spMkLst>
            <pc:docMk/>
            <pc:sldMk cId="476875324" sldId="296"/>
            <ac:spMk id="2" creationId="{F6245169-1799-41CD-B28E-D2D20D16AD73}"/>
          </ac:spMkLst>
        </pc:spChg>
        <pc:spChg chg="mod">
          <ac:chgData name="Balian, Sarah" userId="b3b060d9-4d34-479b-ad68-688eaebf93c5" providerId="ADAL" clId="{05AA5E46-6EC3-413F-870E-5D04F6D7BF73}" dt="2022-12-14T03:17:41.005" v="1147" actId="1076"/>
          <ac:spMkLst>
            <pc:docMk/>
            <pc:sldMk cId="476875324" sldId="296"/>
            <ac:spMk id="3" creationId="{E4FD1E92-5DBC-B105-F246-2355E4FF9A74}"/>
          </ac:spMkLst>
        </pc:spChg>
        <pc:graphicFrameChg chg="mod">
          <ac:chgData name="Balian, Sarah" userId="b3b060d9-4d34-479b-ad68-688eaebf93c5" providerId="ADAL" clId="{05AA5E46-6EC3-413F-870E-5D04F6D7BF73}" dt="2022-12-14T03:21:43.307" v="1193"/>
          <ac:graphicFrameMkLst>
            <pc:docMk/>
            <pc:sldMk cId="476875324" sldId="296"/>
            <ac:graphicFrameMk id="7" creationId="{BAE287F8-D626-0727-B8AA-36BF55EA7C9D}"/>
          </ac:graphicFrameMkLst>
        </pc:graphicFrameChg>
      </pc:sldChg>
      <pc:sldChg chg="del">
        <pc:chgData name="Balian, Sarah" userId="b3b060d9-4d34-479b-ad68-688eaebf93c5" providerId="ADAL" clId="{05AA5E46-6EC3-413F-870E-5D04F6D7BF73}" dt="2022-12-14T03:00:25.641" v="996" actId="47"/>
        <pc:sldMkLst>
          <pc:docMk/>
          <pc:sldMk cId="2516764295" sldId="297"/>
        </pc:sldMkLst>
      </pc:sldChg>
      <pc:sldChg chg="del">
        <pc:chgData name="Balian, Sarah" userId="b3b060d9-4d34-479b-ad68-688eaebf93c5" providerId="ADAL" clId="{05AA5E46-6EC3-413F-870E-5D04F6D7BF73}" dt="2022-12-14T03:17:05.016" v="1088" actId="47"/>
        <pc:sldMkLst>
          <pc:docMk/>
          <pc:sldMk cId="1182146475" sldId="298"/>
        </pc:sldMkLst>
      </pc:sldChg>
      <pc:sldChg chg="del">
        <pc:chgData name="Balian, Sarah" userId="b3b060d9-4d34-479b-ad68-688eaebf93c5" providerId="ADAL" clId="{05AA5E46-6EC3-413F-870E-5D04F6D7BF73}" dt="2022-12-14T03:16:12.021" v="1087" actId="47"/>
        <pc:sldMkLst>
          <pc:docMk/>
          <pc:sldMk cId="317324267" sldId="299"/>
        </pc:sldMkLst>
      </pc:sldChg>
      <pc:sldChg chg="del">
        <pc:chgData name="Balian, Sarah" userId="b3b060d9-4d34-479b-ad68-688eaebf93c5" providerId="ADAL" clId="{05AA5E46-6EC3-413F-870E-5D04F6D7BF73}" dt="2022-12-14T03:16:09.850" v="1086" actId="47"/>
        <pc:sldMkLst>
          <pc:docMk/>
          <pc:sldMk cId="3076330452" sldId="300"/>
        </pc:sldMkLst>
      </pc:sldChg>
      <pc:sldChg chg="modSp mod ord">
        <pc:chgData name="Balian, Sarah" userId="b3b060d9-4d34-479b-ad68-688eaebf93c5" providerId="ADAL" clId="{05AA5E46-6EC3-413F-870E-5D04F6D7BF73}" dt="2022-12-14T02:49:39.445" v="759" actId="20577"/>
        <pc:sldMkLst>
          <pc:docMk/>
          <pc:sldMk cId="545205739" sldId="301"/>
        </pc:sldMkLst>
        <pc:spChg chg="mod">
          <ac:chgData name="Balian, Sarah" userId="b3b060d9-4d34-479b-ad68-688eaebf93c5" providerId="ADAL" clId="{05AA5E46-6EC3-413F-870E-5D04F6D7BF73}" dt="2022-12-14T02:45:58.406" v="745" actId="20577"/>
          <ac:spMkLst>
            <pc:docMk/>
            <pc:sldMk cId="545205739" sldId="301"/>
            <ac:spMk id="2" creationId="{F6245169-1799-41CD-B28E-D2D20D16AD73}"/>
          </ac:spMkLst>
        </pc:spChg>
        <pc:spChg chg="mod">
          <ac:chgData name="Balian, Sarah" userId="b3b060d9-4d34-479b-ad68-688eaebf93c5" providerId="ADAL" clId="{05AA5E46-6EC3-413F-870E-5D04F6D7BF73}" dt="2022-12-14T02:49:39.445" v="759" actId="20577"/>
          <ac:spMkLst>
            <pc:docMk/>
            <pc:sldMk cId="545205739" sldId="301"/>
            <ac:spMk id="3" creationId="{E4FD1E92-5DBC-B105-F246-2355E4FF9A74}"/>
          </ac:spMkLst>
        </pc:spChg>
      </pc:sldChg>
      <pc:sldChg chg="modSp add mod">
        <pc:chgData name="Balian, Sarah" userId="b3b060d9-4d34-479b-ad68-688eaebf93c5" providerId="ADAL" clId="{05AA5E46-6EC3-413F-870E-5D04F6D7BF73}" dt="2022-12-14T01:51:32.376" v="241" actId="108"/>
        <pc:sldMkLst>
          <pc:docMk/>
          <pc:sldMk cId="1736530004" sldId="302"/>
        </pc:sldMkLst>
        <pc:spChg chg="mod">
          <ac:chgData name="Balian, Sarah" userId="b3b060d9-4d34-479b-ad68-688eaebf93c5" providerId="ADAL" clId="{05AA5E46-6EC3-413F-870E-5D04F6D7BF73}" dt="2022-12-14T01:51:32.376" v="241" actId="108"/>
          <ac:spMkLst>
            <pc:docMk/>
            <pc:sldMk cId="1736530004" sldId="302"/>
            <ac:spMk id="3" creationId="{7F10B6DC-6AF4-BFD9-E1D5-B98AA266289F}"/>
          </ac:spMkLst>
        </pc:spChg>
      </pc:sldChg>
      <pc:sldChg chg="modSp add mod">
        <pc:chgData name="Balian, Sarah" userId="b3b060d9-4d34-479b-ad68-688eaebf93c5" providerId="ADAL" clId="{05AA5E46-6EC3-413F-870E-5D04F6D7BF73}" dt="2022-12-14T02:31:57.116" v="524"/>
        <pc:sldMkLst>
          <pc:docMk/>
          <pc:sldMk cId="1808293537" sldId="303"/>
        </pc:sldMkLst>
        <pc:spChg chg="mod">
          <ac:chgData name="Balian, Sarah" userId="b3b060d9-4d34-479b-ad68-688eaebf93c5" providerId="ADAL" clId="{05AA5E46-6EC3-413F-870E-5D04F6D7BF73}" dt="2022-12-14T02:29:17.057" v="313" actId="1076"/>
          <ac:spMkLst>
            <pc:docMk/>
            <pc:sldMk cId="1808293537" sldId="303"/>
            <ac:spMk id="2" creationId="{F6245169-1799-41CD-B28E-D2D20D16AD73}"/>
          </ac:spMkLst>
        </pc:spChg>
        <pc:spChg chg="mod">
          <ac:chgData name="Balian, Sarah" userId="b3b060d9-4d34-479b-ad68-688eaebf93c5" providerId="ADAL" clId="{05AA5E46-6EC3-413F-870E-5D04F6D7BF73}" dt="2022-12-14T02:30:00.544" v="390" actId="20577"/>
          <ac:spMkLst>
            <pc:docMk/>
            <pc:sldMk cId="1808293537" sldId="303"/>
            <ac:spMk id="3" creationId="{E4FD1E92-5DBC-B105-F246-2355E4FF9A74}"/>
          </ac:spMkLst>
        </pc:spChg>
        <pc:graphicFrameChg chg="mod">
          <ac:chgData name="Balian, Sarah" userId="b3b060d9-4d34-479b-ad68-688eaebf93c5" providerId="ADAL" clId="{05AA5E46-6EC3-413F-870E-5D04F6D7BF73}" dt="2022-12-14T02:31:57.116" v="524"/>
          <ac:graphicFrameMkLst>
            <pc:docMk/>
            <pc:sldMk cId="1808293537" sldId="303"/>
            <ac:graphicFrameMk id="9" creationId="{16BB2B36-D329-083C-5198-BEEC5AC12CFA}"/>
          </ac:graphicFrameMkLst>
        </pc:graphicFrameChg>
      </pc:sldChg>
      <pc:sldChg chg="modSp add mod">
        <pc:chgData name="Balian, Sarah" userId="b3b060d9-4d34-479b-ad68-688eaebf93c5" providerId="ADAL" clId="{05AA5E46-6EC3-413F-870E-5D04F6D7BF73}" dt="2022-12-14T02:32:16.184" v="530" actId="27918"/>
        <pc:sldMkLst>
          <pc:docMk/>
          <pc:sldMk cId="3610131762" sldId="304"/>
        </pc:sldMkLst>
        <pc:spChg chg="mod">
          <ac:chgData name="Balian, Sarah" userId="b3b060d9-4d34-479b-ad68-688eaebf93c5" providerId="ADAL" clId="{05AA5E46-6EC3-413F-870E-5D04F6D7BF73}" dt="2022-12-14T02:31:24.337" v="514" actId="1076"/>
          <ac:spMkLst>
            <pc:docMk/>
            <pc:sldMk cId="3610131762" sldId="304"/>
            <ac:spMk id="2" creationId="{F6245169-1799-41CD-B28E-D2D20D16AD73}"/>
          </ac:spMkLst>
        </pc:spChg>
        <pc:spChg chg="mod">
          <ac:chgData name="Balian, Sarah" userId="b3b060d9-4d34-479b-ad68-688eaebf93c5" providerId="ADAL" clId="{05AA5E46-6EC3-413F-870E-5D04F6D7BF73}" dt="2022-12-14T02:31:26.800" v="515" actId="1076"/>
          <ac:spMkLst>
            <pc:docMk/>
            <pc:sldMk cId="3610131762" sldId="304"/>
            <ac:spMk id="3" creationId="{E4FD1E92-5DBC-B105-F246-2355E4FF9A74}"/>
          </ac:spMkLst>
        </pc:spChg>
        <pc:graphicFrameChg chg="mod">
          <ac:chgData name="Balian, Sarah" userId="b3b060d9-4d34-479b-ad68-688eaebf93c5" providerId="ADAL" clId="{05AA5E46-6EC3-413F-870E-5D04F6D7BF73}" dt="2022-12-14T02:31:43.411" v="522"/>
          <ac:graphicFrameMkLst>
            <pc:docMk/>
            <pc:sldMk cId="3610131762" sldId="304"/>
            <ac:graphicFrameMk id="9" creationId="{16BB2B36-D329-083C-5198-BEEC5AC12CFA}"/>
          </ac:graphicFrameMkLst>
        </pc:graphicFrameChg>
      </pc:sldChg>
      <pc:sldChg chg="modSp add mod">
        <pc:chgData name="Balian, Sarah" userId="b3b060d9-4d34-479b-ad68-688eaebf93c5" providerId="ADAL" clId="{05AA5E46-6EC3-413F-870E-5D04F6D7BF73}" dt="2022-12-14T02:45:26.079" v="734" actId="108"/>
        <pc:sldMkLst>
          <pc:docMk/>
          <pc:sldMk cId="759788885" sldId="305"/>
        </pc:sldMkLst>
        <pc:spChg chg="mod">
          <ac:chgData name="Balian, Sarah" userId="b3b060d9-4d34-479b-ad68-688eaebf93c5" providerId="ADAL" clId="{05AA5E46-6EC3-413F-870E-5D04F6D7BF73}" dt="2022-12-14T02:45:26.079" v="734" actId="108"/>
          <ac:spMkLst>
            <pc:docMk/>
            <pc:sldMk cId="759788885" sldId="305"/>
            <ac:spMk id="3" creationId="{7F10B6DC-6AF4-BFD9-E1D5-B98AA266289F}"/>
          </ac:spMkLst>
        </pc:spChg>
      </pc:sldChg>
      <pc:sldChg chg="addSp delSp modSp add mod">
        <pc:chgData name="Balian, Sarah" userId="b3b060d9-4d34-479b-ad68-688eaebf93c5" providerId="ADAL" clId="{05AA5E46-6EC3-413F-870E-5D04F6D7BF73}" dt="2022-12-14T02:58:33.128" v="991" actId="1076"/>
        <pc:sldMkLst>
          <pc:docMk/>
          <pc:sldMk cId="2242843968" sldId="306"/>
        </pc:sldMkLst>
        <pc:spChg chg="mod">
          <ac:chgData name="Balian, Sarah" userId="b3b060d9-4d34-479b-ad68-688eaebf93c5" providerId="ADAL" clId="{05AA5E46-6EC3-413F-870E-5D04F6D7BF73}" dt="2022-12-14T02:49:56.974" v="781" actId="20577"/>
          <ac:spMkLst>
            <pc:docMk/>
            <pc:sldMk cId="2242843968" sldId="306"/>
            <ac:spMk id="2" creationId="{F6245169-1799-41CD-B28E-D2D20D16AD73}"/>
          </ac:spMkLst>
        </pc:spChg>
        <pc:spChg chg="mod">
          <ac:chgData name="Balian, Sarah" userId="b3b060d9-4d34-479b-ad68-688eaebf93c5" providerId="ADAL" clId="{05AA5E46-6EC3-413F-870E-5D04F6D7BF73}" dt="2022-12-14T02:50:21.007" v="849" actId="20577"/>
          <ac:spMkLst>
            <pc:docMk/>
            <pc:sldMk cId="2242843968" sldId="306"/>
            <ac:spMk id="3" creationId="{E4FD1E92-5DBC-B105-F246-2355E4FF9A74}"/>
          </ac:spMkLst>
        </pc:spChg>
        <pc:spChg chg="add mod">
          <ac:chgData name="Balian, Sarah" userId="b3b060d9-4d34-479b-ad68-688eaebf93c5" providerId="ADAL" clId="{05AA5E46-6EC3-413F-870E-5D04F6D7BF73}" dt="2022-12-14T02:51:22" v="919" actId="20577"/>
          <ac:spMkLst>
            <pc:docMk/>
            <pc:sldMk cId="2242843968" sldId="306"/>
            <ac:spMk id="4" creationId="{0D57443E-586F-14D9-CC85-14378568580E}"/>
          </ac:spMkLst>
        </pc:spChg>
        <pc:spChg chg="add del mod">
          <ac:chgData name="Balian, Sarah" userId="b3b060d9-4d34-479b-ad68-688eaebf93c5" providerId="ADAL" clId="{05AA5E46-6EC3-413F-870E-5D04F6D7BF73}" dt="2022-12-14T02:51:32.980" v="921"/>
          <ac:spMkLst>
            <pc:docMk/>
            <pc:sldMk cId="2242843968" sldId="306"/>
            <ac:spMk id="5" creationId="{5F08992F-818A-0B71-1792-AC9A47EC6928}"/>
          </ac:spMkLst>
        </pc:spChg>
        <pc:graphicFrameChg chg="del">
          <ac:chgData name="Balian, Sarah" userId="b3b060d9-4d34-479b-ad68-688eaebf93c5" providerId="ADAL" clId="{05AA5E46-6EC3-413F-870E-5D04F6D7BF73}" dt="2022-12-14T02:49:30.016" v="757" actId="478"/>
          <ac:graphicFrameMkLst>
            <pc:docMk/>
            <pc:sldMk cId="2242843968" sldId="306"/>
            <ac:graphicFrameMk id="9" creationId="{16BB2B36-D329-083C-5198-BEEC5AC12CFA}"/>
          </ac:graphicFrameMkLst>
        </pc:graphicFrameChg>
        <pc:picChg chg="add mod">
          <ac:chgData name="Balian, Sarah" userId="b3b060d9-4d34-479b-ad68-688eaebf93c5" providerId="ADAL" clId="{05AA5E46-6EC3-413F-870E-5D04F6D7BF73}" dt="2022-12-14T02:52:00.723" v="930" actId="1076"/>
          <ac:picMkLst>
            <pc:docMk/>
            <pc:sldMk cId="2242843968" sldId="306"/>
            <ac:picMk id="6" creationId="{01C9639C-8BE7-74F1-D964-8C35D6574706}"/>
          </ac:picMkLst>
        </pc:picChg>
        <pc:picChg chg="add mod">
          <ac:chgData name="Balian, Sarah" userId="b3b060d9-4d34-479b-ad68-688eaebf93c5" providerId="ADAL" clId="{05AA5E46-6EC3-413F-870E-5D04F6D7BF73}" dt="2022-12-14T02:58:30.816" v="990" actId="1076"/>
          <ac:picMkLst>
            <pc:docMk/>
            <pc:sldMk cId="2242843968" sldId="306"/>
            <ac:picMk id="7" creationId="{7C42E611-BD9C-6072-D674-A4AC59D8A108}"/>
          </ac:picMkLst>
        </pc:picChg>
        <pc:picChg chg="add del mod">
          <ac:chgData name="Balian, Sarah" userId="b3b060d9-4d34-479b-ad68-688eaebf93c5" providerId="ADAL" clId="{05AA5E46-6EC3-413F-870E-5D04F6D7BF73}" dt="2022-12-14T02:57:00.643" v="934" actId="478"/>
          <ac:picMkLst>
            <pc:docMk/>
            <pc:sldMk cId="2242843968" sldId="306"/>
            <ac:picMk id="8" creationId="{783B3D3D-06ED-8278-52B6-E2604CD6B4AB}"/>
          </ac:picMkLst>
        </pc:picChg>
        <pc:picChg chg="add del mod">
          <ac:chgData name="Balian, Sarah" userId="b3b060d9-4d34-479b-ad68-688eaebf93c5" providerId="ADAL" clId="{05AA5E46-6EC3-413F-870E-5D04F6D7BF73}" dt="2022-12-14T02:57:51.943" v="938" actId="478"/>
          <ac:picMkLst>
            <pc:docMk/>
            <pc:sldMk cId="2242843968" sldId="306"/>
            <ac:picMk id="10" creationId="{8A171B9A-1027-E032-030E-766A46099DE0}"/>
          </ac:picMkLst>
        </pc:picChg>
        <pc:picChg chg="add mod">
          <ac:chgData name="Balian, Sarah" userId="b3b060d9-4d34-479b-ad68-688eaebf93c5" providerId="ADAL" clId="{05AA5E46-6EC3-413F-870E-5D04F6D7BF73}" dt="2022-12-14T02:58:33.128" v="991" actId="1076"/>
          <ac:picMkLst>
            <pc:docMk/>
            <pc:sldMk cId="2242843968" sldId="306"/>
            <ac:picMk id="12" creationId="{E125F29E-9BDD-CCF8-6CB4-98302F338F87}"/>
          </ac:picMkLst>
        </pc:picChg>
      </pc:sldChg>
      <pc:sldChg chg="modSp add mod">
        <pc:chgData name="Balian, Sarah" userId="b3b060d9-4d34-479b-ad68-688eaebf93c5" providerId="ADAL" clId="{05AA5E46-6EC3-413F-870E-5D04F6D7BF73}" dt="2022-12-14T03:14:17.543" v="1082" actId="108"/>
        <pc:sldMkLst>
          <pc:docMk/>
          <pc:sldMk cId="1651503728" sldId="307"/>
        </pc:sldMkLst>
        <pc:spChg chg="mod">
          <ac:chgData name="Balian, Sarah" userId="b3b060d9-4d34-479b-ad68-688eaebf93c5" providerId="ADAL" clId="{05AA5E46-6EC3-413F-870E-5D04F6D7BF73}" dt="2022-12-14T03:14:17.543" v="1082" actId="108"/>
          <ac:spMkLst>
            <pc:docMk/>
            <pc:sldMk cId="1651503728" sldId="307"/>
            <ac:spMk id="3" creationId="{7F10B6DC-6AF4-BFD9-E1D5-B98AA266289F}"/>
          </ac:spMkLst>
        </pc:spChg>
      </pc:sldChg>
      <pc:sldChg chg="modSp add mod">
        <pc:chgData name="Balian, Sarah" userId="b3b060d9-4d34-479b-ad68-688eaebf93c5" providerId="ADAL" clId="{05AA5E46-6EC3-413F-870E-5D04F6D7BF73}" dt="2022-12-14T03:14:38.745" v="1085" actId="108"/>
        <pc:sldMkLst>
          <pc:docMk/>
          <pc:sldMk cId="2223194050" sldId="308"/>
        </pc:sldMkLst>
        <pc:spChg chg="mod">
          <ac:chgData name="Balian, Sarah" userId="b3b060d9-4d34-479b-ad68-688eaebf93c5" providerId="ADAL" clId="{05AA5E46-6EC3-413F-870E-5D04F6D7BF73}" dt="2022-12-14T03:14:38.745" v="1085" actId="108"/>
          <ac:spMkLst>
            <pc:docMk/>
            <pc:sldMk cId="2223194050" sldId="308"/>
            <ac:spMk id="3" creationId="{7F10B6DC-6AF4-BFD9-E1D5-B98AA266289F}"/>
          </ac:spMkLst>
        </pc:spChg>
      </pc:sldChg>
    </pc:docChg>
  </pc:docChgLst>
  <pc:docChgLst>
    <pc:chgData name="McFarland, Annette" userId="e93d1f50-85ab-41a8-a34a-185a53159573" providerId="ADAL" clId="{959DD1AB-755F-4AB4-9DB9-16FBA5923430}"/>
    <pc:docChg chg="undo custSel modSld sldOrd">
      <pc:chgData name="McFarland, Annette" userId="e93d1f50-85ab-41a8-a34a-185a53159573" providerId="ADAL" clId="{959DD1AB-755F-4AB4-9DB9-16FBA5923430}" dt="2023-01-20T16:59:41.780" v="907"/>
      <pc:docMkLst>
        <pc:docMk/>
      </pc:docMkLst>
      <pc:sldChg chg="modSp mod modNotesTx">
        <pc:chgData name="McFarland, Annette" userId="e93d1f50-85ab-41a8-a34a-185a53159573" providerId="ADAL" clId="{959DD1AB-755F-4AB4-9DB9-16FBA5923430}" dt="2023-01-11T01:39:07.431" v="130" actId="27918"/>
        <pc:sldMkLst>
          <pc:docMk/>
          <pc:sldMk cId="1428788921" sldId="262"/>
        </pc:sldMkLst>
        <pc:spChg chg="mod">
          <ac:chgData name="McFarland, Annette" userId="e93d1f50-85ab-41a8-a34a-185a53159573" providerId="ADAL" clId="{959DD1AB-755F-4AB4-9DB9-16FBA5923430}" dt="2023-01-11T01:37:37.681" v="5" actId="20577"/>
          <ac:spMkLst>
            <pc:docMk/>
            <pc:sldMk cId="1428788921" sldId="262"/>
            <ac:spMk id="2" creationId="{F6245169-1799-41CD-B28E-D2D20D16AD73}"/>
          </ac:spMkLst>
        </pc:spChg>
        <pc:graphicFrameChg chg="mod">
          <ac:chgData name="McFarland, Annette" userId="e93d1f50-85ab-41a8-a34a-185a53159573" providerId="ADAL" clId="{959DD1AB-755F-4AB4-9DB9-16FBA5923430}" dt="2023-01-11T01:37:43.532" v="6" actId="14100"/>
          <ac:graphicFrameMkLst>
            <pc:docMk/>
            <pc:sldMk cId="1428788921" sldId="262"/>
            <ac:graphicFrameMk id="9" creationId="{16BB2B36-D329-083C-5198-BEEC5AC12CFA}"/>
          </ac:graphicFrameMkLst>
        </pc:graphicFrameChg>
      </pc:sldChg>
      <pc:sldChg chg="modSp mod modNotesTx">
        <pc:chgData name="McFarland, Annette" userId="e93d1f50-85ab-41a8-a34a-185a53159573" providerId="ADAL" clId="{959DD1AB-755F-4AB4-9DB9-16FBA5923430}" dt="2023-01-11T01:51:28.812" v="693" actId="1076"/>
        <pc:sldMkLst>
          <pc:docMk/>
          <pc:sldMk cId="1887431401" sldId="263"/>
        </pc:sldMkLst>
        <pc:spChg chg="mod">
          <ac:chgData name="McFarland, Annette" userId="e93d1f50-85ab-41a8-a34a-185a53159573" providerId="ADAL" clId="{959DD1AB-755F-4AB4-9DB9-16FBA5923430}" dt="2023-01-11T01:49:35.608" v="575" actId="20577"/>
          <ac:spMkLst>
            <pc:docMk/>
            <pc:sldMk cId="1887431401" sldId="263"/>
            <ac:spMk id="2" creationId="{F6245169-1799-41CD-B28E-D2D20D16AD73}"/>
          </ac:spMkLst>
        </pc:spChg>
        <pc:spChg chg="mod">
          <ac:chgData name="McFarland, Annette" userId="e93d1f50-85ab-41a8-a34a-185a53159573" providerId="ADAL" clId="{959DD1AB-755F-4AB4-9DB9-16FBA5923430}" dt="2023-01-11T01:51:28.812" v="693" actId="1076"/>
          <ac:spMkLst>
            <pc:docMk/>
            <pc:sldMk cId="1887431401" sldId="263"/>
            <ac:spMk id="4" creationId="{283CD508-25B4-DACA-1101-A59CE6137D38}"/>
          </ac:spMkLst>
        </pc:spChg>
      </pc:sldChg>
      <pc:sldChg chg="modSp mod addCm delCm modCm">
        <pc:chgData name="McFarland, Annette" userId="e93d1f50-85ab-41a8-a34a-185a53159573" providerId="ADAL" clId="{959DD1AB-755F-4AB4-9DB9-16FBA5923430}" dt="2023-01-20T16:59:41.780" v="907"/>
        <pc:sldMkLst>
          <pc:docMk/>
          <pc:sldMk cId="3475639167" sldId="289"/>
        </pc:sldMkLst>
        <pc:spChg chg="mod">
          <ac:chgData name="McFarland, Annette" userId="e93d1f50-85ab-41a8-a34a-185a53159573" providerId="ADAL" clId="{959DD1AB-755F-4AB4-9DB9-16FBA5923430}" dt="2023-01-11T01:56:02.960" v="832" actId="20577"/>
          <ac:spMkLst>
            <pc:docMk/>
            <pc:sldMk cId="3475639167" sldId="289"/>
            <ac:spMk id="3" creationId="{F2A31AE5-F919-CA50-BF07-AF012D87D146}"/>
          </ac:spMkLst>
        </pc:spChg>
      </pc:sldChg>
      <pc:sldChg chg="addSp modSp mod addCm delCm">
        <pc:chgData name="McFarland, Annette" userId="e93d1f50-85ab-41a8-a34a-185a53159573" providerId="ADAL" clId="{959DD1AB-755F-4AB4-9DB9-16FBA5923430}" dt="2023-01-20T16:56:38.384" v="905"/>
        <pc:sldMkLst>
          <pc:docMk/>
          <pc:sldMk cId="4205298638" sldId="292"/>
        </pc:sldMkLst>
        <pc:spChg chg="mod">
          <ac:chgData name="McFarland, Annette" userId="e93d1f50-85ab-41a8-a34a-185a53159573" providerId="ADAL" clId="{959DD1AB-755F-4AB4-9DB9-16FBA5923430}" dt="2023-01-11T01:43:40.689" v="502" actId="20577"/>
          <ac:spMkLst>
            <pc:docMk/>
            <pc:sldMk cId="4205298638" sldId="292"/>
            <ac:spMk id="2" creationId="{F6245169-1799-41CD-B28E-D2D20D16AD73}"/>
          </ac:spMkLst>
        </pc:spChg>
        <pc:spChg chg="mod">
          <ac:chgData name="McFarland, Annette" userId="e93d1f50-85ab-41a8-a34a-185a53159573" providerId="ADAL" clId="{959DD1AB-755F-4AB4-9DB9-16FBA5923430}" dt="2023-01-11T01:45:56.468" v="539" actId="1076"/>
          <ac:spMkLst>
            <pc:docMk/>
            <pc:sldMk cId="4205298638" sldId="292"/>
            <ac:spMk id="3" creationId="{E4FD1E92-5DBC-B105-F246-2355E4FF9A74}"/>
          </ac:spMkLst>
        </pc:spChg>
        <pc:spChg chg="mod">
          <ac:chgData name="McFarland, Annette" userId="e93d1f50-85ab-41a8-a34a-185a53159573" providerId="ADAL" clId="{959DD1AB-755F-4AB4-9DB9-16FBA5923430}" dt="2023-01-11T01:45:38.802" v="538" actId="20577"/>
          <ac:spMkLst>
            <pc:docMk/>
            <pc:sldMk cId="4205298638" sldId="292"/>
            <ac:spMk id="5" creationId="{82A941A7-6446-2C70-8D36-1075DD0FEB78}"/>
          </ac:spMkLst>
        </pc:spChg>
        <pc:graphicFrameChg chg="mod">
          <ac:chgData name="McFarland, Annette" userId="e93d1f50-85ab-41a8-a34a-185a53159573" providerId="ADAL" clId="{959DD1AB-755F-4AB4-9DB9-16FBA5923430}" dt="2023-01-11T01:44:55.303" v="519"/>
          <ac:graphicFrameMkLst>
            <pc:docMk/>
            <pc:sldMk cId="4205298638" sldId="292"/>
            <ac:graphicFrameMk id="9" creationId="{16BB2B36-D329-083C-5198-BEEC5AC12CFA}"/>
          </ac:graphicFrameMkLst>
        </pc:graphicFrameChg>
        <pc:cxnChg chg="add mod">
          <ac:chgData name="McFarland, Annette" userId="e93d1f50-85ab-41a8-a34a-185a53159573" providerId="ADAL" clId="{959DD1AB-755F-4AB4-9DB9-16FBA5923430}" dt="2023-01-11T01:45:56.468" v="539" actId="1076"/>
          <ac:cxnSpMkLst>
            <pc:docMk/>
            <pc:sldMk cId="4205298638" sldId="292"/>
            <ac:cxnSpMk id="4" creationId="{6C010B9B-B07F-4A36-33DE-9DA4420E47F2}"/>
          </ac:cxnSpMkLst>
        </pc:cxnChg>
        <pc:cxnChg chg="add mod">
          <ac:chgData name="McFarland, Annette" userId="e93d1f50-85ab-41a8-a34a-185a53159573" providerId="ADAL" clId="{959DD1AB-755F-4AB4-9DB9-16FBA5923430}" dt="2023-01-11T01:45:29.204" v="523" actId="1076"/>
          <ac:cxnSpMkLst>
            <pc:docMk/>
            <pc:sldMk cId="4205298638" sldId="292"/>
            <ac:cxnSpMk id="6" creationId="{3879C868-FF77-C556-CDB7-92B2F7A4E40A}"/>
          </ac:cxnSpMkLst>
        </pc:cxnChg>
      </pc:sldChg>
      <pc:sldChg chg="modSp mod">
        <pc:chgData name="McFarland, Annette" userId="e93d1f50-85ab-41a8-a34a-185a53159573" providerId="ADAL" clId="{959DD1AB-755F-4AB4-9DB9-16FBA5923430}" dt="2023-01-11T01:53:46.231" v="792" actId="14100"/>
        <pc:sldMkLst>
          <pc:docMk/>
          <pc:sldMk cId="476875324" sldId="296"/>
        </pc:sldMkLst>
        <pc:spChg chg="mod">
          <ac:chgData name="McFarland, Annette" userId="e93d1f50-85ab-41a8-a34a-185a53159573" providerId="ADAL" clId="{959DD1AB-755F-4AB4-9DB9-16FBA5923430}" dt="2023-01-11T01:51:45.264" v="699" actId="20577"/>
          <ac:spMkLst>
            <pc:docMk/>
            <pc:sldMk cId="476875324" sldId="296"/>
            <ac:spMk id="2" creationId="{F6245169-1799-41CD-B28E-D2D20D16AD73}"/>
          </ac:spMkLst>
        </pc:spChg>
        <pc:spChg chg="mod">
          <ac:chgData name="McFarland, Annette" userId="e93d1f50-85ab-41a8-a34a-185a53159573" providerId="ADAL" clId="{959DD1AB-755F-4AB4-9DB9-16FBA5923430}" dt="2023-01-11T01:52:57.106" v="783" actId="20577"/>
          <ac:spMkLst>
            <pc:docMk/>
            <pc:sldMk cId="476875324" sldId="296"/>
            <ac:spMk id="3" creationId="{E4FD1E92-5DBC-B105-F246-2355E4FF9A74}"/>
          </ac:spMkLst>
        </pc:spChg>
        <pc:graphicFrameChg chg="mod">
          <ac:chgData name="McFarland, Annette" userId="e93d1f50-85ab-41a8-a34a-185a53159573" providerId="ADAL" clId="{959DD1AB-755F-4AB4-9DB9-16FBA5923430}" dt="2023-01-11T01:53:46.231" v="792" actId="14100"/>
          <ac:graphicFrameMkLst>
            <pc:docMk/>
            <pc:sldMk cId="476875324" sldId="296"/>
            <ac:graphicFrameMk id="7" creationId="{BAE287F8-D626-0727-B8AA-36BF55EA7C9D}"/>
          </ac:graphicFrameMkLst>
        </pc:graphicFrameChg>
      </pc:sldChg>
      <pc:sldChg chg="modSp mod">
        <pc:chgData name="McFarland, Annette" userId="e93d1f50-85ab-41a8-a34a-185a53159573" providerId="ADAL" clId="{959DD1AB-755F-4AB4-9DB9-16FBA5923430}" dt="2023-01-11T01:47:02.414" v="544" actId="14100"/>
        <pc:sldMkLst>
          <pc:docMk/>
          <pc:sldMk cId="545205739" sldId="301"/>
        </pc:sldMkLst>
        <pc:spChg chg="mod">
          <ac:chgData name="McFarland, Annette" userId="e93d1f50-85ab-41a8-a34a-185a53159573" providerId="ADAL" clId="{959DD1AB-755F-4AB4-9DB9-16FBA5923430}" dt="2023-01-11T01:46:27.572" v="541" actId="20577"/>
          <ac:spMkLst>
            <pc:docMk/>
            <pc:sldMk cId="545205739" sldId="301"/>
            <ac:spMk id="2" creationId="{F6245169-1799-41CD-B28E-D2D20D16AD73}"/>
          </ac:spMkLst>
        </pc:spChg>
        <pc:graphicFrameChg chg="mod">
          <ac:chgData name="McFarland, Annette" userId="e93d1f50-85ab-41a8-a34a-185a53159573" providerId="ADAL" clId="{959DD1AB-755F-4AB4-9DB9-16FBA5923430}" dt="2023-01-11T01:47:02.414" v="544" actId="14100"/>
          <ac:graphicFrameMkLst>
            <pc:docMk/>
            <pc:sldMk cId="545205739" sldId="301"/>
            <ac:graphicFrameMk id="9" creationId="{16BB2B36-D329-083C-5198-BEEC5AC12CFA}"/>
          </ac:graphicFrameMkLst>
        </pc:graphicFrameChg>
      </pc:sldChg>
      <pc:sldChg chg="addSp delSp modSp mod modNotesTx">
        <pc:chgData name="McFarland, Annette" userId="e93d1f50-85ab-41a8-a34a-185a53159573" providerId="ADAL" clId="{959DD1AB-755F-4AB4-9DB9-16FBA5923430}" dt="2023-01-20T16:56:33.382" v="904"/>
        <pc:sldMkLst>
          <pc:docMk/>
          <pc:sldMk cId="1808293537" sldId="303"/>
        </pc:sldMkLst>
        <pc:spChg chg="mod">
          <ac:chgData name="McFarland, Annette" userId="e93d1f50-85ab-41a8-a34a-185a53159573" providerId="ADAL" clId="{959DD1AB-755F-4AB4-9DB9-16FBA5923430}" dt="2023-01-11T01:39:56.113" v="137" actId="20577"/>
          <ac:spMkLst>
            <pc:docMk/>
            <pc:sldMk cId="1808293537" sldId="303"/>
            <ac:spMk id="2" creationId="{F6245169-1799-41CD-B28E-D2D20D16AD73}"/>
          </ac:spMkLst>
        </pc:spChg>
        <pc:spChg chg="add del mod">
          <ac:chgData name="McFarland, Annette" userId="e93d1f50-85ab-41a8-a34a-185a53159573" providerId="ADAL" clId="{959DD1AB-755F-4AB4-9DB9-16FBA5923430}" dt="2023-01-20T16:56:05.616" v="899" actId="478"/>
          <ac:spMkLst>
            <pc:docMk/>
            <pc:sldMk cId="1808293537" sldId="303"/>
            <ac:spMk id="4" creationId="{C9F891A8-98E8-B305-1F6E-59A0A354E7D0}"/>
          </ac:spMkLst>
        </pc:spChg>
        <pc:graphicFrameChg chg="mod">
          <ac:chgData name="McFarland, Annette" userId="e93d1f50-85ab-41a8-a34a-185a53159573" providerId="ADAL" clId="{959DD1AB-755F-4AB4-9DB9-16FBA5923430}" dt="2023-01-20T16:56:33.382" v="904"/>
          <ac:graphicFrameMkLst>
            <pc:docMk/>
            <pc:sldMk cId="1808293537" sldId="303"/>
            <ac:graphicFrameMk id="9" creationId="{16BB2B36-D329-083C-5198-BEEC5AC12CFA}"/>
          </ac:graphicFrameMkLst>
        </pc:graphicFrameChg>
      </pc:sldChg>
      <pc:sldChg chg="modSp mod modNotesTx">
        <pc:chgData name="McFarland, Annette" userId="e93d1f50-85ab-41a8-a34a-185a53159573" providerId="ADAL" clId="{959DD1AB-755F-4AB4-9DB9-16FBA5923430}" dt="2023-01-11T01:43:25.571" v="492" actId="20577"/>
        <pc:sldMkLst>
          <pc:docMk/>
          <pc:sldMk cId="3610131762" sldId="304"/>
        </pc:sldMkLst>
        <pc:spChg chg="mod">
          <ac:chgData name="McFarland, Annette" userId="e93d1f50-85ab-41a8-a34a-185a53159573" providerId="ADAL" clId="{959DD1AB-755F-4AB4-9DB9-16FBA5923430}" dt="2023-01-11T01:42:48.161" v="444" actId="20577"/>
          <ac:spMkLst>
            <pc:docMk/>
            <pc:sldMk cId="3610131762" sldId="304"/>
            <ac:spMk id="2" creationId="{F6245169-1799-41CD-B28E-D2D20D16AD73}"/>
          </ac:spMkLst>
        </pc:spChg>
      </pc:sldChg>
      <pc:sldChg chg="modSp mod ord addCm delCm">
        <pc:chgData name="McFarland, Annette" userId="e93d1f50-85ab-41a8-a34a-185a53159573" providerId="ADAL" clId="{959DD1AB-755F-4AB4-9DB9-16FBA5923430}" dt="2023-01-20T16:56:55.548" v="906"/>
        <pc:sldMkLst>
          <pc:docMk/>
          <pc:sldMk cId="2242843968" sldId="306"/>
        </pc:sldMkLst>
        <pc:spChg chg="mod">
          <ac:chgData name="McFarland, Annette" userId="e93d1f50-85ab-41a8-a34a-185a53159573" providerId="ADAL" clId="{959DD1AB-755F-4AB4-9DB9-16FBA5923430}" dt="2023-01-11T01:47:28.051" v="550" actId="20577"/>
          <ac:spMkLst>
            <pc:docMk/>
            <pc:sldMk cId="2242843968" sldId="306"/>
            <ac:spMk id="2" creationId="{F6245169-1799-41CD-B28E-D2D20D16AD73}"/>
          </ac:spMkLst>
        </pc:spChg>
        <pc:spChg chg="mod">
          <ac:chgData name="McFarland, Annette" userId="e93d1f50-85ab-41a8-a34a-185a53159573" providerId="ADAL" clId="{959DD1AB-755F-4AB4-9DB9-16FBA5923430}" dt="2023-01-11T01:48:22.959" v="565" actId="1076"/>
          <ac:spMkLst>
            <pc:docMk/>
            <pc:sldMk cId="2242843968" sldId="306"/>
            <ac:spMk id="4" creationId="{0D57443E-586F-14D9-CC85-14378568580E}"/>
          </ac:spMkLst>
        </pc:spChg>
        <pc:picChg chg="mod">
          <ac:chgData name="McFarland, Annette" userId="e93d1f50-85ab-41a8-a34a-185a53159573" providerId="ADAL" clId="{959DD1AB-755F-4AB4-9DB9-16FBA5923430}" dt="2023-01-11T01:48:31.907" v="566" actId="1076"/>
          <ac:picMkLst>
            <pc:docMk/>
            <pc:sldMk cId="2242843968" sldId="306"/>
            <ac:picMk id="6" creationId="{01C9639C-8BE7-74F1-D964-8C35D6574706}"/>
          </ac:picMkLst>
        </pc:picChg>
        <pc:picChg chg="mod">
          <ac:chgData name="McFarland, Annette" userId="e93d1f50-85ab-41a8-a34a-185a53159573" providerId="ADAL" clId="{959DD1AB-755F-4AB4-9DB9-16FBA5923430}" dt="2023-01-11T01:48:46.615" v="569" actId="1076"/>
          <ac:picMkLst>
            <pc:docMk/>
            <pc:sldMk cId="2242843968" sldId="306"/>
            <ac:picMk id="7" creationId="{7C42E611-BD9C-6072-D674-A4AC59D8A108}"/>
          </ac:picMkLst>
        </pc:picChg>
        <pc:picChg chg="mod">
          <ac:chgData name="McFarland, Annette" userId="e93d1f50-85ab-41a8-a34a-185a53159573" providerId="ADAL" clId="{959DD1AB-755F-4AB4-9DB9-16FBA5923430}" dt="2023-01-11T01:49:03.501" v="570" actId="1076"/>
          <ac:picMkLst>
            <pc:docMk/>
            <pc:sldMk cId="2242843968" sldId="306"/>
            <ac:picMk id="12" creationId="{E125F29E-9BDD-CCF8-6CB4-98302F338F87}"/>
          </ac:picMkLst>
        </pc:pic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1.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6.5052339045854557E-2"/>
          <c:w val="0.99465162487760739"/>
          <c:h val="0.69269454812958065"/>
        </c:manualLayout>
      </c:layout>
      <c:barChart>
        <c:barDir val="col"/>
        <c:grouping val="clustered"/>
        <c:varyColors val="0"/>
        <c:ser>
          <c:idx val="0"/>
          <c:order val="0"/>
          <c:tx>
            <c:strRef>
              <c:f>Sheet1!$A$2</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Have heard that ARVs 
treat HIV</c:v>
                </c:pt>
                <c:pt idx="1">
                  <c:v>Know that the risk of MTCT can be reduced by the mother taking special drugs</c:v>
                </c:pt>
                <c:pt idx="2">
                  <c:v>Have heard of PrEP</c:v>
                </c:pt>
              </c:strCache>
            </c:strRef>
          </c:cat>
          <c:val>
            <c:numRef>
              <c:f>Sheet1!$B$2:$D$2</c:f>
              <c:numCache>
                <c:formatCode>General</c:formatCode>
                <c:ptCount val="3"/>
                <c:pt idx="0">
                  <c:v>64</c:v>
                </c:pt>
                <c:pt idx="1">
                  <c:v>58</c:v>
                </c:pt>
                <c:pt idx="2">
                  <c:v>19</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Men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Have heard that ARVs 
treat HIV</c:v>
                </c:pt>
                <c:pt idx="1">
                  <c:v>Know that the risk of MTCT can be reduced by the mother taking special drugs</c:v>
                </c:pt>
                <c:pt idx="2">
                  <c:v>Have heard of PrEP</c:v>
                </c:pt>
              </c:strCache>
            </c:strRef>
          </c:cat>
          <c:val>
            <c:numRef>
              <c:f>Sheet1!$B$3:$D$3</c:f>
              <c:numCache>
                <c:formatCode>General</c:formatCode>
                <c:ptCount val="3"/>
                <c:pt idx="0">
                  <c:v>28</c:v>
                </c:pt>
                <c:pt idx="1">
                  <c:v>40</c:v>
                </c:pt>
                <c:pt idx="2">
                  <c:v>8</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5571125591304299E-3"/>
          <c:y val="8.4533737123473493E-2"/>
          <c:w val="0.99465162487760739"/>
          <c:h val="0.56966037580267781"/>
        </c:manualLayout>
      </c:layout>
      <c:barChart>
        <c:barDir val="col"/>
        <c:grouping val="clustered"/>
        <c:varyColors val="0"/>
        <c:ser>
          <c:idx val="0"/>
          <c:order val="0"/>
          <c:tx>
            <c:strRef>
              <c:f>Sheet1!$A$2</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Do not think that children living with HIV should be able to attend school with children who are HIV negative</c:v>
                </c:pt>
                <c:pt idx="1">
                  <c:v>Would not buy fresh vegetables from a shopkeeper who has HIV</c:v>
                </c:pt>
                <c:pt idx="2">
                  <c:v>Have discriminatory attitudes towards people living with HIV</c:v>
                </c:pt>
              </c:strCache>
            </c:strRef>
          </c:cat>
          <c:val>
            <c:numRef>
              <c:f>Sheet1!$B$2:$D$2</c:f>
              <c:numCache>
                <c:formatCode>General</c:formatCode>
                <c:ptCount val="3"/>
                <c:pt idx="0">
                  <c:v>13</c:v>
                </c:pt>
                <c:pt idx="1">
                  <c:v>25</c:v>
                </c:pt>
                <c:pt idx="2">
                  <c:v>26</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Men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Do not think that children living with HIV should be able to attend school with children who are HIV negative</c:v>
                </c:pt>
                <c:pt idx="1">
                  <c:v>Would not buy fresh vegetables from a shopkeeper who has HIV</c:v>
                </c:pt>
                <c:pt idx="2">
                  <c:v>Have discriminatory attitudes towards people living with HIV</c:v>
                </c:pt>
              </c:strCache>
            </c:strRef>
          </c:cat>
          <c:val>
            <c:numRef>
              <c:f>Sheet1!$B$3:$D$3</c:f>
              <c:numCache>
                <c:formatCode>General</c:formatCode>
                <c:ptCount val="3"/>
                <c:pt idx="0">
                  <c:v>12</c:v>
                </c:pt>
                <c:pt idx="1">
                  <c:v>25</c:v>
                </c:pt>
                <c:pt idx="2">
                  <c:v>26</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5571125591304299E-3"/>
          <c:y val="8.4533737123473493E-2"/>
          <c:w val="0.99465162487760739"/>
          <c:h val="0.75984946385867791"/>
        </c:manualLayout>
      </c:layout>
      <c:barChart>
        <c:barDir val="col"/>
        <c:grouping val="clustered"/>
        <c:varyColors val="0"/>
        <c:ser>
          <c:idx val="0"/>
          <c:order val="0"/>
          <c:tx>
            <c:strRef>
              <c:f>Sheet1!$A$2</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Cambodia</c:v>
                </c:pt>
                <c:pt idx="1">
                  <c:v>Urban</c:v>
                </c:pt>
                <c:pt idx="2">
                  <c:v>Rural</c:v>
                </c:pt>
              </c:strCache>
            </c:strRef>
          </c:cat>
          <c:val>
            <c:numRef>
              <c:f>Sheet1!$B$2:$D$2</c:f>
              <c:numCache>
                <c:formatCode>General</c:formatCode>
                <c:ptCount val="3"/>
                <c:pt idx="0">
                  <c:v>26</c:v>
                </c:pt>
                <c:pt idx="1">
                  <c:v>18</c:v>
                </c:pt>
                <c:pt idx="2">
                  <c:v>32</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Men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Cambodia</c:v>
                </c:pt>
                <c:pt idx="1">
                  <c:v>Urban</c:v>
                </c:pt>
                <c:pt idx="2">
                  <c:v>Rural</c:v>
                </c:pt>
              </c:strCache>
            </c:strRef>
          </c:cat>
          <c:val>
            <c:numRef>
              <c:f>Sheet1!$B$3:$D$3</c:f>
              <c:numCache>
                <c:formatCode>General</c:formatCode>
                <c:ptCount val="3"/>
                <c:pt idx="0">
                  <c:v>26</c:v>
                </c:pt>
                <c:pt idx="1">
                  <c:v>20</c:v>
                </c:pt>
                <c:pt idx="2">
                  <c:v>31</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8511852110481496E-3"/>
          <c:y val="9.14831006684379E-2"/>
          <c:w val="0.99048875055083796"/>
          <c:h val="0.65483305404287218"/>
        </c:manualLayout>
      </c:layout>
      <c:barChart>
        <c:barDir val="col"/>
        <c:grouping val="clustered"/>
        <c:varyColors val="0"/>
        <c:ser>
          <c:idx val="0"/>
          <c:order val="0"/>
          <c:tx>
            <c:strRef>
              <c:f>Sheet1!$A$2</c:f>
              <c:strCache>
                <c:ptCount val="1"/>
                <c:pt idx="0">
                  <c:v>Women</c:v>
                </c:pt>
              </c:strCache>
            </c:strRef>
          </c:tx>
          <c:spPr>
            <a:solidFill>
              <a:schemeClr val="accent1"/>
            </a:solidFill>
            <a:ln>
              <a:noFill/>
            </a:ln>
            <a:effectLst/>
          </c:spPr>
          <c:invertIfNegative val="0"/>
          <c:dLbls>
            <c:dLbl>
              <c:idx val="0"/>
              <c:delete val="1"/>
              <c:extLst>
                <c:ext xmlns:c15="http://schemas.microsoft.com/office/drawing/2012/chart" uri="{CE6537A1-D6FC-4f65-9D91-7224C49458BB}"/>
                <c:ext xmlns:c16="http://schemas.microsoft.com/office/drawing/2014/chart" uri="{C3380CC4-5D6E-409C-BE32-E72D297353CC}">
                  <c16:uniqueId val="{00000000-C125-434C-BB0B-730817B5ADE9}"/>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Had sex in the last 12 months with a person who was neither their husband/ wife nor lived with them (non-cohabiting partner)</c:v>
                </c:pt>
                <c:pt idx="1">
                  <c:v>Used a condom during last sex with a 
non-cohabiting partner</c:v>
                </c:pt>
              </c:strCache>
            </c:strRef>
          </c:cat>
          <c:val>
            <c:numRef>
              <c:f>Sheet1!$B$2:$C$2</c:f>
              <c:numCache>
                <c:formatCode>General</c:formatCode>
                <c:ptCount val="2"/>
                <c:pt idx="0">
                  <c:v>1</c:v>
                </c:pt>
                <c:pt idx="1">
                  <c:v>47</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Men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Had sex in the last 12 months with a person who was neither their husband/ wife nor lived with them (non-cohabiting partner)</c:v>
                </c:pt>
                <c:pt idx="1">
                  <c:v>Used a condom during last sex with a 
non-cohabiting partner</c:v>
                </c:pt>
              </c:strCache>
            </c:strRef>
          </c:cat>
          <c:val>
            <c:numRef>
              <c:f>Sheet1!$B$3:$C$3</c:f>
              <c:numCache>
                <c:formatCode>General</c:formatCode>
                <c:ptCount val="2"/>
                <c:pt idx="0">
                  <c:v>4</c:v>
                </c:pt>
                <c:pt idx="1">
                  <c:v>76</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layout>
        <c:manualLayout>
          <c:xMode val="edge"/>
          <c:yMode val="edge"/>
          <c:x val="0.37634334672428182"/>
          <c:y val="1.5077876902682591E-2"/>
          <c:w val="0.22697291501834754"/>
          <c:h val="6.6396525312819227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9.5502166035473943E-2"/>
          <c:w val="0.95416666666666672"/>
          <c:h val="0.71587783015012396"/>
        </c:manualLayout>
      </c:layout>
      <c:barChart>
        <c:barDir val="col"/>
        <c:grouping val="clustered"/>
        <c:varyColors val="0"/>
        <c:ser>
          <c:idx val="0"/>
          <c:order val="0"/>
          <c:tx>
            <c:strRef>
              <c:f>Sheet1!$A$2</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Ever tested for HIV and received the results</c:v>
                </c:pt>
                <c:pt idx="1">
                  <c:v>Tested for HIV in the last 12 months and received the results</c:v>
                </c:pt>
              </c:strCache>
            </c:strRef>
          </c:cat>
          <c:val>
            <c:numRef>
              <c:f>Sheet1!$B$2:$C$2</c:f>
              <c:numCache>
                <c:formatCode>General</c:formatCode>
                <c:ptCount val="2"/>
                <c:pt idx="0">
                  <c:v>47</c:v>
                </c:pt>
                <c:pt idx="1">
                  <c:v>7</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Men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Ever tested for HIV and received the results</c:v>
                </c:pt>
                <c:pt idx="1">
                  <c:v>Tested for HIV in the last 12 months and received the results</c:v>
                </c:pt>
              </c:strCache>
            </c:strRef>
          </c:cat>
          <c:val>
            <c:numRef>
              <c:f>Sheet1!$B$3:$C$3</c:f>
              <c:numCache>
                <c:formatCode>General</c:formatCode>
                <c:ptCount val="2"/>
                <c:pt idx="0">
                  <c:v>28</c:v>
                </c:pt>
                <c:pt idx="1">
                  <c:v>2</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9228349678729244"/>
          <c:y val="2.162926921813519E-2"/>
          <c:w val="0.50771650321270756"/>
          <c:h val="0.97837073078186476"/>
        </c:manualLayout>
      </c:layout>
      <c:barChart>
        <c:barDir val="bar"/>
        <c:grouping val="clustered"/>
        <c:varyColors val="0"/>
        <c:ser>
          <c:idx val="0"/>
          <c:order val="0"/>
          <c:tx>
            <c:strRef>
              <c:f>Sheet1!$B$1</c:f>
              <c:strCache>
                <c:ptCount val="1"/>
                <c:pt idx="0">
                  <c:v>Men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All of the above</c:v>
                </c:pt>
                <c:pt idx="1">
                  <c:v>A person cannot get HIV by sharing food with a person who has HIV</c:v>
                </c:pt>
                <c:pt idx="2">
                  <c:v>HIV cannot be transmitted by mosquito bites</c:v>
                </c:pt>
                <c:pt idx="3">
                  <c:v>A healthy looking person can have HIV</c:v>
                </c:pt>
                <c:pt idx="4">
                  <c:v>HIV risk is reduced by having sex with only one uninfected partner who has no other partners</c:v>
                </c:pt>
                <c:pt idx="5">
                  <c:v>HIV risk is reduced by using a condom</c:v>
                </c:pt>
              </c:strCache>
            </c:strRef>
          </c:cat>
          <c:val>
            <c:numRef>
              <c:f>Sheet1!$B$2:$B$7</c:f>
              <c:numCache>
                <c:formatCode>General</c:formatCode>
                <c:ptCount val="6"/>
                <c:pt idx="0">
                  <c:v>27</c:v>
                </c:pt>
                <c:pt idx="1">
                  <c:v>69</c:v>
                </c:pt>
                <c:pt idx="2">
                  <c:v>66</c:v>
                </c:pt>
                <c:pt idx="3">
                  <c:v>46</c:v>
                </c:pt>
                <c:pt idx="4">
                  <c:v>79</c:v>
                </c:pt>
                <c:pt idx="5">
                  <c:v>83</c:v>
                </c:pt>
              </c:numCache>
            </c:numRef>
          </c:val>
          <c:extLst>
            <c:ext xmlns:c16="http://schemas.microsoft.com/office/drawing/2014/chart" uri="{C3380CC4-5D6E-409C-BE32-E72D297353CC}">
              <c16:uniqueId val="{00000000-1322-4B7E-B274-23205EEF543E}"/>
            </c:ext>
          </c:extLst>
        </c:ser>
        <c:ser>
          <c:idx val="1"/>
          <c:order val="1"/>
          <c:tx>
            <c:strRef>
              <c:f>Sheet1!$C$1</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All of the above</c:v>
                </c:pt>
                <c:pt idx="1">
                  <c:v>A person cannot get HIV by sharing food with a person who has HIV</c:v>
                </c:pt>
                <c:pt idx="2">
                  <c:v>HIV cannot be transmitted by mosquito bites</c:v>
                </c:pt>
                <c:pt idx="3">
                  <c:v>A healthy looking person can have HIV</c:v>
                </c:pt>
                <c:pt idx="4">
                  <c:v>HIV risk is reduced by having sex with only one uninfected partner who has no other partners</c:v>
                </c:pt>
                <c:pt idx="5">
                  <c:v>HIV risk is reduced by using a condom</c:v>
                </c:pt>
              </c:strCache>
            </c:strRef>
          </c:cat>
          <c:val>
            <c:numRef>
              <c:f>Sheet1!$C$2:$C$7</c:f>
              <c:numCache>
                <c:formatCode>General</c:formatCode>
                <c:ptCount val="6"/>
                <c:pt idx="0">
                  <c:v>23</c:v>
                </c:pt>
                <c:pt idx="1">
                  <c:v>67</c:v>
                </c:pt>
                <c:pt idx="2">
                  <c:v>63</c:v>
                </c:pt>
                <c:pt idx="3">
                  <c:v>48</c:v>
                </c:pt>
                <c:pt idx="4">
                  <c:v>75</c:v>
                </c:pt>
                <c:pt idx="5">
                  <c:v>74</c:v>
                </c:pt>
              </c:numCache>
            </c:numRef>
          </c:val>
          <c:extLst>
            <c:ext xmlns:c16="http://schemas.microsoft.com/office/drawing/2014/chart" uri="{C3380CC4-5D6E-409C-BE32-E72D297353CC}">
              <c16:uniqueId val="{00000001-1322-4B7E-B274-23205EEF543E}"/>
            </c:ext>
          </c:extLst>
        </c:ser>
        <c:dLbls>
          <c:dLblPos val="outEnd"/>
          <c:showLegendKey val="0"/>
          <c:showVal val="1"/>
          <c:showCatName val="0"/>
          <c:showSerName val="0"/>
          <c:showPercent val="0"/>
          <c:showBubbleSize val="0"/>
        </c:dLbls>
        <c:gapWidth val="182"/>
        <c:axId val="1019810304"/>
        <c:axId val="1019811136"/>
      </c:barChart>
      <c:catAx>
        <c:axId val="101981030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1019811136"/>
        <c:crosses val="autoZero"/>
        <c:auto val="1"/>
        <c:lblAlgn val="ctr"/>
        <c:lblOffset val="100"/>
        <c:noMultiLvlLbl val="0"/>
      </c:catAx>
      <c:valAx>
        <c:axId val="1019811136"/>
        <c:scaling>
          <c:orientation val="minMax"/>
          <c:max val="100"/>
        </c:scaling>
        <c:delete val="1"/>
        <c:axPos val="b"/>
        <c:numFmt formatCode="General" sourceLinked="1"/>
        <c:majorTickMark val="none"/>
        <c:minorTickMark val="none"/>
        <c:tickLblPos val="nextTo"/>
        <c:crossAx val="101981030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0.15222</cdr:x>
      <cdr:y>0.63363</cdr:y>
    </cdr:from>
    <cdr:to>
      <cdr:x>0.20702</cdr:x>
      <cdr:y>0.7238</cdr:y>
    </cdr:to>
    <cdr:sp macro="" textlink="">
      <cdr:nvSpPr>
        <cdr:cNvPr id="2" name="TextBox 8">
          <a:extLst xmlns:a="http://schemas.openxmlformats.org/drawingml/2006/main">
            <a:ext uri="{FF2B5EF4-FFF2-40B4-BE49-F238E27FC236}">
              <a16:creationId xmlns:a16="http://schemas.microsoft.com/office/drawing/2014/main" id="{8458E0F6-BBE5-BFD2-2C5C-A72AF0FE7113}"/>
            </a:ext>
          </a:extLst>
        </cdr:cNvPr>
        <cdr:cNvSpPr txBox="1"/>
      </cdr:nvSpPr>
      <cdr:spPr>
        <a:xfrm xmlns:a="http://schemas.openxmlformats.org/drawingml/2006/main">
          <a:off x="1330600" y="2828699"/>
          <a:ext cx="479020" cy="402545"/>
        </a:xfrm>
        <a:prstGeom xmlns:a="http://schemas.openxmlformats.org/drawingml/2006/main" prst="rect">
          <a:avLst/>
        </a:prstGeom>
      </cdr:spPr>
      <cdr:txBody>
        <a:bodyPr xmlns:a="http://schemas.openxmlformats.org/drawingml/2006/main" vert="horz" wrap="square" lIns="91440" tIns="45720" rIns="91440" bIns="45720" rtlCol="0" anchor="ctr">
          <a:norm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l"/>
          <a:r>
            <a:rPr lang="en-US" sz="1800" b="1" dirty="0">
              <a:latin typeface="Source Sans Pro" panose="020B0503030403020204" pitchFamily="34" charset="0"/>
              <a:ea typeface="Source Sans Pro" panose="020B0503030403020204" pitchFamily="34" charset="0"/>
            </a:rPr>
            <a:t>&lt;1</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2/6/2023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510AA9-7519-4FF2-AC3A-7F561B40DB09}" type="datetimeFigureOut">
              <a:rPr lang="en-US" smtClean="0"/>
              <a:t>2/6/2023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0A8E72-B499-4951-BF63-5F76B52BDD89}" type="slidenum">
              <a:rPr lang="en-US" smtClean="0"/>
              <a:t>‹#›</a:t>
            </a:fld>
            <a:endParaRPr lang="en-US"/>
          </a:p>
        </p:txBody>
      </p:sp>
    </p:spTree>
    <p:extLst>
      <p:ext uri="{BB962C8B-B14F-4D97-AF65-F5344CB8AC3E}">
        <p14:creationId xmlns:p14="http://schemas.microsoft.com/office/powerpoint/2010/main" val="17097990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Women have greater knowledge of medicines to treat and prevent HIV than men. 64% of women and 28% of men age 15-49 have heard that ARVs treat HIV. 58% of women and 40% of men know that the risk of mother to child transmission can be reduced by the mother taking special drugs. 19% of women and 8% of men have heard of </a:t>
            </a:r>
            <a:r>
              <a:rPr lang="en-US" dirty="0" err="1"/>
              <a:t>PrEP.</a:t>
            </a:r>
            <a:endParaRPr lang="en-US" dirty="0"/>
          </a:p>
          <a:p>
            <a:r>
              <a:rPr lang="en-US" dirty="0"/>
              <a:t>Notes: ARVs = antiretroviral medicines, MTCT = mother to child transmission, </a:t>
            </a:r>
            <a:r>
              <a:rPr lang="en-US" dirty="0" err="1"/>
              <a:t>PrEP</a:t>
            </a:r>
            <a:r>
              <a:rPr lang="en-US" dirty="0"/>
              <a:t> = pre-exposure prophylaxis</a:t>
            </a:r>
          </a:p>
        </p:txBody>
      </p:sp>
      <p:sp>
        <p:nvSpPr>
          <p:cNvPr id="4" name="Slide Number Placeholder 3"/>
          <p:cNvSpPr>
            <a:spLocks noGrp="1"/>
          </p:cNvSpPr>
          <p:nvPr>
            <p:ph type="sldNum" sz="quarter" idx="5"/>
          </p:nvPr>
        </p:nvSpPr>
        <p:spPr/>
        <p:txBody>
          <a:bodyPr/>
          <a:lstStyle/>
          <a:p>
            <a:fld id="{9E0A8E72-B499-4951-BF63-5F76B52BDD89}" type="slidenum">
              <a:rPr lang="en-US" smtClean="0"/>
              <a:t>3</a:t>
            </a:fld>
            <a:endParaRPr lang="en-US"/>
          </a:p>
        </p:txBody>
      </p:sp>
    </p:spTree>
    <p:extLst>
      <p:ext uri="{BB962C8B-B14F-4D97-AF65-F5344CB8AC3E}">
        <p14:creationId xmlns:p14="http://schemas.microsoft.com/office/powerpoint/2010/main" val="14907617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13% of women and 12% of men age 15-49 do not think that children living with HIV should be able to attend school with children who are HIV negative. One in four women and one in four men would not buy fresh vegetables from a shopkeeper who has HIV. Overall, 26% of women and 26% of men have discriminatory attitudes towards people living with HIV.</a:t>
            </a:r>
          </a:p>
          <a:p>
            <a:r>
              <a:rPr lang="en-US" dirty="0"/>
              <a:t>Have discriminatory attitudes towards people living with HIV = Percent who do not think that children living with HIV should be able to attend school with children who are HIV negative and/or would not buy fresh vegetables from a shopkeeper who has HIV.</a:t>
            </a:r>
          </a:p>
        </p:txBody>
      </p:sp>
      <p:sp>
        <p:nvSpPr>
          <p:cNvPr id="4" name="Slide Number Placeholder 3"/>
          <p:cNvSpPr>
            <a:spLocks noGrp="1"/>
          </p:cNvSpPr>
          <p:nvPr>
            <p:ph type="sldNum" sz="quarter" idx="5"/>
          </p:nvPr>
        </p:nvSpPr>
        <p:spPr/>
        <p:txBody>
          <a:bodyPr/>
          <a:lstStyle/>
          <a:p>
            <a:fld id="{9E0A8E72-B499-4951-BF63-5F76B52BDD89}" type="slidenum">
              <a:rPr lang="en-US" smtClean="0"/>
              <a:t>5</a:t>
            </a:fld>
            <a:endParaRPr lang="en-US"/>
          </a:p>
        </p:txBody>
      </p:sp>
    </p:spTree>
    <p:extLst>
      <p:ext uri="{BB962C8B-B14F-4D97-AF65-F5344CB8AC3E}">
        <p14:creationId xmlns:p14="http://schemas.microsoft.com/office/powerpoint/2010/main" val="16345958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Discriminatory attitudes towards people living with HIV varies by residence. 18% of women and 20% of men in urban areas have discriminatory attitudes towards people living with HIV, compared to 32% of women and 31% of men in rural areas.</a:t>
            </a:r>
          </a:p>
          <a:p>
            <a:r>
              <a:rPr lang="en-US" dirty="0"/>
              <a:t>Note: discriminatory attitudes = percent who do not think that children living with HIV should be able to attend school with children who are HIV negative and/or would not buy fresh vegetables from a shopkeeper who has HIV.</a:t>
            </a:r>
          </a:p>
        </p:txBody>
      </p:sp>
      <p:sp>
        <p:nvSpPr>
          <p:cNvPr id="4" name="Slide Number Placeholder 3"/>
          <p:cNvSpPr>
            <a:spLocks noGrp="1"/>
          </p:cNvSpPr>
          <p:nvPr>
            <p:ph type="sldNum" sz="quarter" idx="5"/>
          </p:nvPr>
        </p:nvSpPr>
        <p:spPr/>
        <p:txBody>
          <a:bodyPr/>
          <a:lstStyle/>
          <a:p>
            <a:fld id="{9E0A8E72-B499-4951-BF63-5F76B52BDD89}" type="slidenum">
              <a:rPr lang="en-US" smtClean="0"/>
              <a:t>6</a:t>
            </a:fld>
            <a:endParaRPr lang="en-US"/>
          </a:p>
        </p:txBody>
      </p:sp>
    </p:spTree>
    <p:extLst>
      <p:ext uri="{BB962C8B-B14F-4D97-AF65-F5344CB8AC3E}">
        <p14:creationId xmlns:p14="http://schemas.microsoft.com/office/powerpoint/2010/main" val="23142632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Fewer than 1% of women and 4% of men had sex in the 12 months before the survey with a person who was neither their husband/wife nor lived with them (a non-cohabiting partner). Among those who had sex with a non-cohabiting partner in the 12 months before the survey, 47% of women and 76% of men used a condom during last sex with such a partner.</a:t>
            </a:r>
          </a:p>
        </p:txBody>
      </p:sp>
      <p:sp>
        <p:nvSpPr>
          <p:cNvPr id="4" name="Slide Number Placeholder 3"/>
          <p:cNvSpPr>
            <a:spLocks noGrp="1"/>
          </p:cNvSpPr>
          <p:nvPr>
            <p:ph type="sldNum" sz="quarter" idx="5"/>
          </p:nvPr>
        </p:nvSpPr>
        <p:spPr/>
        <p:txBody>
          <a:bodyPr/>
          <a:lstStyle/>
          <a:p>
            <a:fld id="{9E0A8E72-B499-4951-BF63-5F76B52BDD89}" type="slidenum">
              <a:rPr lang="en-US" smtClean="0"/>
              <a:t>7</a:t>
            </a:fld>
            <a:endParaRPr lang="en-US"/>
          </a:p>
        </p:txBody>
      </p:sp>
    </p:spTree>
    <p:extLst>
      <p:ext uri="{BB962C8B-B14F-4D97-AF65-F5344CB8AC3E}">
        <p14:creationId xmlns:p14="http://schemas.microsoft.com/office/powerpoint/2010/main" val="42301925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Two-thirds of women who gave birth in the 2 years before the survey were tested for HIV during antenatal care and received the results.</a:t>
            </a:r>
          </a:p>
        </p:txBody>
      </p:sp>
      <p:sp>
        <p:nvSpPr>
          <p:cNvPr id="4" name="Slide Number Placeholder 3"/>
          <p:cNvSpPr>
            <a:spLocks noGrp="1"/>
          </p:cNvSpPr>
          <p:nvPr>
            <p:ph type="sldNum" sz="quarter" idx="5"/>
          </p:nvPr>
        </p:nvSpPr>
        <p:spPr/>
        <p:txBody>
          <a:bodyPr/>
          <a:lstStyle/>
          <a:p>
            <a:fld id="{9E0A8E72-B499-4951-BF63-5F76B52BDD89}" type="slidenum">
              <a:rPr lang="en-US" smtClean="0"/>
              <a:t>9</a:t>
            </a:fld>
            <a:endParaRPr lang="en-US"/>
          </a:p>
        </p:txBody>
      </p:sp>
    </p:spTree>
    <p:extLst>
      <p:ext uri="{BB962C8B-B14F-4D97-AF65-F5344CB8AC3E}">
        <p14:creationId xmlns:p14="http://schemas.microsoft.com/office/powerpoint/2010/main" val="5628303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47% of women and 28% of men age 15-49 have ever been tested for HIV and received the results. 7% of women and 2% of men were tested for HIV in the 12 months before the survey and received the results.</a:t>
            </a:r>
          </a:p>
        </p:txBody>
      </p:sp>
      <p:sp>
        <p:nvSpPr>
          <p:cNvPr id="4" name="Slide Number Placeholder 3"/>
          <p:cNvSpPr>
            <a:spLocks noGrp="1"/>
          </p:cNvSpPr>
          <p:nvPr>
            <p:ph type="sldNum" sz="quarter" idx="5"/>
          </p:nvPr>
        </p:nvSpPr>
        <p:spPr/>
        <p:txBody>
          <a:bodyPr/>
          <a:lstStyle/>
          <a:p>
            <a:fld id="{9E0A8E72-B499-4951-BF63-5F76B52BDD89}" type="slidenum">
              <a:rPr lang="en-US" smtClean="0"/>
              <a:t>10</a:t>
            </a:fld>
            <a:endParaRPr lang="en-US"/>
          </a:p>
        </p:txBody>
      </p:sp>
    </p:spTree>
    <p:extLst>
      <p:ext uri="{BB962C8B-B14F-4D97-AF65-F5344CB8AC3E}">
        <p14:creationId xmlns:p14="http://schemas.microsoft.com/office/powerpoint/2010/main" val="14127280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 of men age 15-49 in Cambodia have been circumcised, either traditionally or medically.</a:t>
            </a:r>
          </a:p>
          <a:p>
            <a:r>
              <a:rPr lang="en-US" dirty="0"/>
              <a:t>Note: includes all men who report they are circumcised, either traditionally or medically.</a:t>
            </a:r>
          </a:p>
        </p:txBody>
      </p:sp>
      <p:sp>
        <p:nvSpPr>
          <p:cNvPr id="4" name="Slide Number Placeholder 3"/>
          <p:cNvSpPr>
            <a:spLocks noGrp="1"/>
          </p:cNvSpPr>
          <p:nvPr>
            <p:ph type="sldNum" sz="quarter" idx="5"/>
          </p:nvPr>
        </p:nvSpPr>
        <p:spPr/>
        <p:txBody>
          <a:bodyPr/>
          <a:lstStyle/>
          <a:p>
            <a:fld id="{9E0A8E72-B499-4951-BF63-5F76B52BDD89}" type="slidenum">
              <a:rPr lang="en-US" smtClean="0"/>
              <a:t>12</a:t>
            </a:fld>
            <a:endParaRPr lang="en-US"/>
          </a:p>
        </p:txBody>
      </p:sp>
    </p:spTree>
    <p:extLst>
      <p:ext uri="{BB962C8B-B14F-4D97-AF65-F5344CB8AC3E}">
        <p14:creationId xmlns:p14="http://schemas.microsoft.com/office/powerpoint/2010/main" val="24377835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74% of young women and 83% of young men age 15-24 know that HIV risk is reduced by using a condom. 75% of young women and 79% of young men know that HIV risk is reduced by having sex with only one uninfected partner who has no other partners. More young women (48%) than young men (46%) know that a healthy looking person can have HIV. Nearly two-thirds of young women and men know that HIV cannot be transmitted by mosquito bites or by sharing food with a person who has HIV. Overall, 23% of young women and 27% of young men know all of the above.</a:t>
            </a:r>
          </a:p>
        </p:txBody>
      </p:sp>
      <p:sp>
        <p:nvSpPr>
          <p:cNvPr id="4" name="Slide Number Placeholder 3"/>
          <p:cNvSpPr>
            <a:spLocks noGrp="1"/>
          </p:cNvSpPr>
          <p:nvPr>
            <p:ph type="sldNum" sz="quarter" idx="5"/>
          </p:nvPr>
        </p:nvSpPr>
        <p:spPr/>
        <p:txBody>
          <a:bodyPr/>
          <a:lstStyle/>
          <a:p>
            <a:fld id="{9E0A8E72-B499-4951-BF63-5F76B52BDD89}" type="slidenum">
              <a:rPr lang="en-US" smtClean="0"/>
              <a:t>14</a:t>
            </a:fld>
            <a:endParaRPr lang="en-US"/>
          </a:p>
        </p:txBody>
      </p:sp>
    </p:spTree>
    <p:extLst>
      <p:ext uri="{BB962C8B-B14F-4D97-AF65-F5344CB8AC3E}">
        <p14:creationId xmlns:p14="http://schemas.microsoft.com/office/powerpoint/2010/main" val="25603310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dirty="0"/>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15095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en-US" b="0" dirty="0">
                <a:latin typeface="Source Sans Pro SemiBold" panose="020B0603030403020204" pitchFamily="34" charset="0"/>
                <a:ea typeface="Source Sans Pro SemiBold" panose="020B0603030403020204" pitchFamily="34" charset="0"/>
              </a:rPr>
              <a:t>#CambodiaDHS</a:t>
            </a:r>
          </a:p>
        </p:txBody>
      </p:sp>
    </p:spTree>
    <p:extLst>
      <p:ext uri="{BB962C8B-B14F-4D97-AF65-F5344CB8AC3E}">
        <p14:creationId xmlns:p14="http://schemas.microsoft.com/office/powerpoint/2010/main" val="38247879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2/6/2023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pic>
        <p:nvPicPr>
          <p:cNvPr id="3" name="Picture 2" descr="A picture containing tree, outdoor, stone, brick&#10;&#10;Description automatically generated">
            <a:extLst>
              <a:ext uri="{FF2B5EF4-FFF2-40B4-BE49-F238E27FC236}">
                <a16:creationId xmlns:a16="http://schemas.microsoft.com/office/drawing/2014/main" id="{E6A724FB-A36A-B682-F68B-506259F1D1E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1587879"/>
            <a:ext cx="9143999" cy="3833207"/>
          </a:xfrm>
          <a:prstGeom prst="rect">
            <a:avLst/>
          </a:prstGeom>
        </p:spPr>
      </p:pic>
      <p:sp>
        <p:nvSpPr>
          <p:cNvPr id="2" name="Title Placeholder 1">
            <a:extLst>
              <a:ext uri="{FF2B5EF4-FFF2-40B4-BE49-F238E27FC236}">
                <a16:creationId xmlns:a16="http://schemas.microsoft.com/office/drawing/2014/main" id="{A1AF6A25-C05E-275F-43E1-F8E93E3EEC0C}"/>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en-US" noProof="0" dirty="0"/>
              <a:t>#CambodiaDHS</a:t>
            </a:r>
          </a:p>
        </p:txBody>
      </p:sp>
      <p:sp>
        <p:nvSpPr>
          <p:cNvPr id="7" name="Rectangle 6">
            <a:extLst>
              <a:ext uri="{FF2B5EF4-FFF2-40B4-BE49-F238E27FC236}">
                <a16:creationId xmlns:a16="http://schemas.microsoft.com/office/drawing/2014/main" id="{2139826A-640E-12A1-234F-57C1984C22CC}"/>
              </a:ext>
            </a:extLst>
          </p:cNvPr>
          <p:cNvSpPr/>
          <p:nvPr userDrawn="1"/>
        </p:nvSpPr>
        <p:spPr>
          <a:xfrm>
            <a:off x="0" y="1587879"/>
            <a:ext cx="9144000" cy="2168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BD89CD6A-460E-F8B9-A2A8-47A478D0A124}"/>
              </a:ext>
            </a:extLst>
          </p:cNvPr>
          <p:cNvSpPr/>
          <p:nvPr userDrawn="1"/>
        </p:nvSpPr>
        <p:spPr>
          <a:xfrm>
            <a:off x="0" y="5326145"/>
            <a:ext cx="9144000" cy="2168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EF1B5812-A233-6083-8BE7-6465D675F0CA}"/>
              </a:ext>
            </a:extLst>
          </p:cNvPr>
          <p:cNvSpPr txBox="1"/>
          <p:nvPr userDrawn="1"/>
        </p:nvSpPr>
        <p:spPr>
          <a:xfrm>
            <a:off x="628649" y="5571242"/>
            <a:ext cx="8251399"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b="1" noProof="0" dirty="0">
                <a:solidFill>
                  <a:schemeClr val="bg1"/>
                </a:solidFill>
                <a:latin typeface="Source Sans Pro" panose="020B0503030403020204" pitchFamily="34" charset="0"/>
                <a:ea typeface="Source Sans Pro" panose="020B0503030403020204" pitchFamily="34" charset="0"/>
              </a:rPr>
              <a:t>2021-22 Cambodia Demographic and Health Survey (CDHS)</a:t>
            </a:r>
          </a:p>
        </p:txBody>
      </p:sp>
    </p:spTree>
    <p:extLst>
      <p:ext uri="{BB962C8B-B14F-4D97-AF65-F5344CB8AC3E}">
        <p14:creationId xmlns:p14="http://schemas.microsoft.com/office/powerpoint/2010/main" val="3850865728"/>
      </p:ext>
    </p:extLst>
  </p:cSld>
  <p:clrMap bg1="lt1" tx1="dk1" bg2="lt2" tx2="dk2" accent1="accent1" accent2="accent2" accent3="accent3" accent4="accent4" accent5="accent5" accent6="accent6" hlink="hlink" folHlink="folHlink"/>
  <p:sldLayoutIdLst>
    <p:sldLayoutId id="2147483686"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dirty="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228600"/>
            <a:ext cx="9144000" cy="1209448"/>
          </a:xfrm>
          <a:prstGeom prst="rect">
            <a:avLst/>
          </a:prstGeom>
        </p:spPr>
        <p:txBody>
          <a:bodyPr/>
          <a:lstStyle/>
          <a:p>
            <a:r>
              <a:rPr lang="en-US" dirty="0"/>
              <a:t>Knowledge, Attitudes, and Behavior Related to HIV and AIDS</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dirty="0"/>
              <a:t>HIV Testing</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704850" y="1181099"/>
            <a:ext cx="7886700" cy="723900"/>
          </a:xfrm>
        </p:spPr>
        <p:txBody>
          <a:bodyPr>
            <a:normAutofit/>
          </a:bodyPr>
          <a:lstStyle/>
          <a:p>
            <a:r>
              <a:rPr lang="en-US" dirty="0"/>
              <a:t>Percent of women and men age 15-49 who:</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983589924"/>
              </p:ext>
            </p:extLst>
          </p:nvPr>
        </p:nvGraphicFramePr>
        <p:xfrm>
          <a:off x="628649" y="1656921"/>
          <a:ext cx="7886699" cy="483595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452057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811486" cy="4295774"/>
          </a:xfrm>
        </p:spPr>
        <p:txBody>
          <a:bodyPr>
            <a:normAutofit/>
          </a:bodyPr>
          <a:lstStyle/>
          <a:p>
            <a:pPr marL="342900" indent="-342900" algn="l">
              <a:buFont typeface="Arial" panose="020B0604020202020204" pitchFamily="34" charset="0"/>
              <a:buChar char="•"/>
            </a:pPr>
            <a:r>
              <a:rPr lang="en-US" sz="3200" i="0" dirty="0"/>
              <a:t>HIV knowledge</a:t>
            </a:r>
          </a:p>
          <a:p>
            <a:pPr marL="342900" indent="-342900" algn="l">
              <a:buFont typeface="Arial" panose="020B0604020202020204" pitchFamily="34" charset="0"/>
              <a:buChar char="•"/>
            </a:pPr>
            <a:r>
              <a:rPr lang="en-US" sz="3200" i="0" dirty="0"/>
              <a:t>HIV-related attitudes and behaviors</a:t>
            </a:r>
          </a:p>
          <a:p>
            <a:pPr marL="342900" indent="-342900" algn="l">
              <a:buFont typeface="Arial" panose="020B0604020202020204" pitchFamily="34" charset="0"/>
              <a:buChar char="•"/>
            </a:pPr>
            <a:r>
              <a:rPr lang="en-US" sz="3200" i="0" dirty="0"/>
              <a:t>HIV testing</a:t>
            </a:r>
          </a:p>
          <a:p>
            <a:pPr marL="342900" indent="-342900" algn="l">
              <a:buFont typeface="Arial" panose="020B0604020202020204" pitchFamily="34" charset="0"/>
              <a:buChar char="•"/>
            </a:pPr>
            <a:r>
              <a:rPr lang="en-US" sz="3200" b="1" i="0" dirty="0">
                <a:solidFill>
                  <a:schemeClr val="accent5"/>
                </a:solidFill>
              </a:rPr>
              <a:t>Male circumcision</a:t>
            </a:r>
          </a:p>
          <a:p>
            <a:pPr marL="342900" indent="-342900" algn="l">
              <a:buFont typeface="Arial" panose="020B0604020202020204" pitchFamily="34" charset="0"/>
              <a:buChar char="•"/>
            </a:pPr>
            <a:r>
              <a:rPr lang="en-US" sz="3200" i="0" dirty="0"/>
              <a:t>HIV and youth</a:t>
            </a:r>
          </a:p>
        </p:txBody>
      </p:sp>
      <p:sp>
        <p:nvSpPr>
          <p:cNvPr id="9" name="TextBox 8">
            <a:extLst>
              <a:ext uri="{FF2B5EF4-FFF2-40B4-BE49-F238E27FC236}">
                <a16:creationId xmlns:a16="http://schemas.microsoft.com/office/drawing/2014/main" id="{E690F70B-E368-D7F5-795E-B5139345EF71}"/>
              </a:ext>
            </a:extLst>
          </p:cNvPr>
          <p:cNvSpPr txBox="1"/>
          <p:nvPr/>
        </p:nvSpPr>
        <p:spPr>
          <a:xfrm>
            <a:off x="6086477" y="4562475"/>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13 </a:t>
            </a:r>
            <a:r>
              <a:rPr lang="en-US" sz="2000" dirty="0"/>
              <a:t>of the Final Report</a:t>
            </a:r>
          </a:p>
        </p:txBody>
      </p:sp>
      <p:pic>
        <p:nvPicPr>
          <p:cNvPr id="2" name="Picture 1" descr="A picture containing diagram&#10;&#10;Description automatically generated">
            <a:extLst>
              <a:ext uri="{FF2B5EF4-FFF2-40B4-BE49-F238E27FC236}">
                <a16:creationId xmlns:a16="http://schemas.microsoft.com/office/drawing/2014/main" id="{E6CC6139-FB06-1387-52D2-D486216A055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52925" y="1381125"/>
            <a:ext cx="2124528" cy="3004586"/>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6515037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660987"/>
          </a:xfrm>
        </p:spPr>
        <p:txBody>
          <a:bodyPr>
            <a:noAutofit/>
          </a:bodyPr>
          <a:lstStyle/>
          <a:p>
            <a:r>
              <a:rPr lang="en-US" dirty="0"/>
              <a:t>Male Circumcision</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132113"/>
            <a:ext cx="7886700" cy="419100"/>
          </a:xfrm>
        </p:spPr>
        <p:txBody>
          <a:bodyPr/>
          <a:lstStyle/>
          <a:p>
            <a:r>
              <a:rPr lang="en-US" dirty="0"/>
              <a:t>Percent of men age 15-49</a:t>
            </a:r>
          </a:p>
        </p:txBody>
      </p:sp>
      <p:sp>
        <p:nvSpPr>
          <p:cNvPr id="4" name="Content Placeholder 2">
            <a:extLst>
              <a:ext uri="{FF2B5EF4-FFF2-40B4-BE49-F238E27FC236}">
                <a16:creationId xmlns:a16="http://schemas.microsoft.com/office/drawing/2014/main" id="{283CD508-25B4-DACA-1101-A59CE6137D38}"/>
              </a:ext>
            </a:extLst>
          </p:cNvPr>
          <p:cNvSpPr txBox="1">
            <a:spLocks/>
          </p:cNvSpPr>
          <p:nvPr/>
        </p:nvSpPr>
        <p:spPr>
          <a:xfrm>
            <a:off x="1586234" y="2948307"/>
            <a:ext cx="5971528" cy="171307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3600" b="1" i="0" dirty="0">
                <a:solidFill>
                  <a:schemeClr val="accent5"/>
                </a:solidFill>
              </a:rPr>
              <a:t>2%</a:t>
            </a:r>
            <a:r>
              <a:rPr lang="en-US" sz="3600" i="0" dirty="0"/>
              <a:t> of men in Cambodia have been </a:t>
            </a:r>
            <a:r>
              <a:rPr lang="en-US" sz="3600" b="1" i="0" dirty="0">
                <a:solidFill>
                  <a:schemeClr val="accent5"/>
                </a:solidFill>
              </a:rPr>
              <a:t>circumcised</a:t>
            </a:r>
            <a:r>
              <a:rPr lang="en-US" sz="3600" i="0" dirty="0"/>
              <a:t>.</a:t>
            </a:r>
          </a:p>
        </p:txBody>
      </p:sp>
    </p:spTree>
    <p:extLst>
      <p:ext uri="{BB962C8B-B14F-4D97-AF65-F5344CB8AC3E}">
        <p14:creationId xmlns:p14="http://schemas.microsoft.com/office/powerpoint/2010/main" val="18874314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811486" cy="4295774"/>
          </a:xfrm>
        </p:spPr>
        <p:txBody>
          <a:bodyPr>
            <a:normAutofit/>
          </a:bodyPr>
          <a:lstStyle/>
          <a:p>
            <a:pPr marL="342900" indent="-342900" algn="l">
              <a:buFont typeface="Arial" panose="020B0604020202020204" pitchFamily="34" charset="0"/>
              <a:buChar char="•"/>
            </a:pPr>
            <a:r>
              <a:rPr lang="en-US" sz="3200" i="0" dirty="0"/>
              <a:t>HIV knowledge</a:t>
            </a:r>
          </a:p>
          <a:p>
            <a:pPr marL="342900" indent="-342900" algn="l">
              <a:buFont typeface="Arial" panose="020B0604020202020204" pitchFamily="34" charset="0"/>
              <a:buChar char="•"/>
            </a:pPr>
            <a:r>
              <a:rPr lang="en-US" sz="3200" i="0" dirty="0"/>
              <a:t>HIV-related attitudes and behaviors</a:t>
            </a:r>
          </a:p>
          <a:p>
            <a:pPr marL="342900" indent="-342900" algn="l">
              <a:buFont typeface="Arial" panose="020B0604020202020204" pitchFamily="34" charset="0"/>
              <a:buChar char="•"/>
            </a:pPr>
            <a:r>
              <a:rPr lang="en-US" sz="3200" i="0" dirty="0"/>
              <a:t>HIV testing</a:t>
            </a:r>
          </a:p>
          <a:p>
            <a:pPr marL="342900" indent="-342900" algn="l">
              <a:buFont typeface="Arial" panose="020B0604020202020204" pitchFamily="34" charset="0"/>
              <a:buChar char="•"/>
            </a:pPr>
            <a:r>
              <a:rPr lang="en-US" sz="3200" i="0" dirty="0"/>
              <a:t>Male circumcision</a:t>
            </a:r>
          </a:p>
          <a:p>
            <a:pPr marL="342900" indent="-342900" algn="l">
              <a:buFont typeface="Arial" panose="020B0604020202020204" pitchFamily="34" charset="0"/>
              <a:buChar char="•"/>
            </a:pPr>
            <a:r>
              <a:rPr lang="en-US" sz="3200" b="1" i="0" dirty="0">
                <a:solidFill>
                  <a:schemeClr val="accent5"/>
                </a:solidFill>
              </a:rPr>
              <a:t>HIV and youth</a:t>
            </a:r>
          </a:p>
        </p:txBody>
      </p:sp>
      <p:sp>
        <p:nvSpPr>
          <p:cNvPr id="9" name="TextBox 8">
            <a:extLst>
              <a:ext uri="{FF2B5EF4-FFF2-40B4-BE49-F238E27FC236}">
                <a16:creationId xmlns:a16="http://schemas.microsoft.com/office/drawing/2014/main" id="{E690F70B-E368-D7F5-795E-B5139345EF71}"/>
              </a:ext>
            </a:extLst>
          </p:cNvPr>
          <p:cNvSpPr txBox="1"/>
          <p:nvPr/>
        </p:nvSpPr>
        <p:spPr>
          <a:xfrm>
            <a:off x="6086477" y="4562475"/>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13 </a:t>
            </a:r>
            <a:r>
              <a:rPr lang="en-US" sz="2000" dirty="0"/>
              <a:t>of the Final Report</a:t>
            </a:r>
          </a:p>
        </p:txBody>
      </p:sp>
      <p:pic>
        <p:nvPicPr>
          <p:cNvPr id="2" name="Picture 1" descr="A picture containing diagram&#10;&#10;Description automatically generated">
            <a:extLst>
              <a:ext uri="{FF2B5EF4-FFF2-40B4-BE49-F238E27FC236}">
                <a16:creationId xmlns:a16="http://schemas.microsoft.com/office/drawing/2014/main" id="{CB4CE434-87F5-17B8-96B4-93CC4E7ED79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52925" y="1381125"/>
            <a:ext cx="2124528" cy="3004586"/>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2231940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23860" y="365127"/>
            <a:ext cx="8296275" cy="723900"/>
          </a:xfrm>
        </p:spPr>
        <p:txBody>
          <a:bodyPr>
            <a:noAutofit/>
          </a:bodyPr>
          <a:lstStyle/>
          <a:p>
            <a:r>
              <a:rPr lang="en-US" dirty="0"/>
              <a:t>Knowledge about HIV Prevention </a:t>
            </a:r>
            <a:br>
              <a:rPr lang="en-US" dirty="0"/>
            </a:br>
            <a:r>
              <a:rPr lang="en-US" dirty="0"/>
              <a:t>among Young People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23860" y="1287030"/>
            <a:ext cx="7886700" cy="723900"/>
          </a:xfrm>
        </p:spPr>
        <p:txBody>
          <a:bodyPr>
            <a:normAutofit/>
          </a:bodyPr>
          <a:lstStyle/>
          <a:p>
            <a:r>
              <a:rPr lang="en-US" dirty="0"/>
              <a:t>Percent of young women and men age 15-24 who, in response to prompted questions, know:</a:t>
            </a:r>
          </a:p>
        </p:txBody>
      </p:sp>
      <p:graphicFrame>
        <p:nvGraphicFramePr>
          <p:cNvPr id="7" name="Chart 6">
            <a:extLst>
              <a:ext uri="{FF2B5EF4-FFF2-40B4-BE49-F238E27FC236}">
                <a16:creationId xmlns:a16="http://schemas.microsoft.com/office/drawing/2014/main" id="{BAE287F8-D626-0727-B8AA-36BF55EA7C9D}"/>
              </a:ext>
            </a:extLst>
          </p:cNvPr>
          <p:cNvGraphicFramePr/>
          <p:nvPr>
            <p:extLst>
              <p:ext uri="{D42A27DB-BD31-4B8C-83A1-F6EECF244321}">
                <p14:modId xmlns:p14="http://schemas.microsoft.com/office/powerpoint/2010/main" val="4032906432"/>
              </p:ext>
            </p:extLst>
          </p:nvPr>
        </p:nvGraphicFramePr>
        <p:xfrm>
          <a:off x="423860" y="1910031"/>
          <a:ext cx="8582636" cy="482822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768753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a:xfrm>
            <a:off x="628649" y="172462"/>
            <a:ext cx="7886700" cy="700104"/>
          </a:xfrm>
        </p:spPr>
        <p:txBody>
          <a:bodyPr/>
          <a:lstStyle/>
          <a:p>
            <a:r>
              <a:rPr lang="en-US" dirty="0"/>
              <a:t>Key Results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49" y="990600"/>
            <a:ext cx="8101693" cy="5694938"/>
          </a:xfrm>
        </p:spPr>
        <p:txBody>
          <a:bodyPr>
            <a:noAutofit/>
          </a:bodyPr>
          <a:lstStyle/>
          <a:p>
            <a:pPr marL="285750" indent="-285750">
              <a:lnSpc>
                <a:spcPct val="100000"/>
              </a:lnSpc>
              <a:buFont typeface="Arial" panose="020B0604020202020204" pitchFamily="34" charset="0"/>
              <a:buChar char="•"/>
            </a:pPr>
            <a:r>
              <a:rPr lang="en-US" sz="2200" b="1" i="0" dirty="0">
                <a:solidFill>
                  <a:schemeClr val="accent5"/>
                </a:solidFill>
              </a:rPr>
              <a:t>64% </a:t>
            </a:r>
            <a:r>
              <a:rPr lang="en-US" sz="2200" i="0" dirty="0"/>
              <a:t>of women and </a:t>
            </a:r>
            <a:r>
              <a:rPr lang="en-US" sz="2200" b="1" i="0" dirty="0">
                <a:solidFill>
                  <a:schemeClr val="accent5"/>
                </a:solidFill>
              </a:rPr>
              <a:t>28% </a:t>
            </a:r>
            <a:r>
              <a:rPr lang="en-US" sz="2200" i="0" dirty="0"/>
              <a:t>of men age 15-49 have </a:t>
            </a:r>
            <a:r>
              <a:rPr lang="en-US" sz="2200" b="1" i="0" dirty="0">
                <a:solidFill>
                  <a:schemeClr val="accent5"/>
                </a:solidFill>
              </a:rPr>
              <a:t>heard of ARVs that treat HIV, </a:t>
            </a:r>
            <a:r>
              <a:rPr lang="en-US" sz="2200" i="0" dirty="0"/>
              <a:t>while </a:t>
            </a:r>
            <a:r>
              <a:rPr lang="en-US" sz="2200" b="1" i="0" dirty="0">
                <a:solidFill>
                  <a:schemeClr val="accent5"/>
                </a:solidFill>
              </a:rPr>
              <a:t>58% </a:t>
            </a:r>
            <a:r>
              <a:rPr lang="en-US" sz="2200" i="0" dirty="0"/>
              <a:t>of women and </a:t>
            </a:r>
            <a:r>
              <a:rPr lang="en-US" sz="2200" b="1" i="0" dirty="0">
                <a:solidFill>
                  <a:schemeClr val="accent5"/>
                </a:solidFill>
              </a:rPr>
              <a:t>40% </a:t>
            </a:r>
            <a:r>
              <a:rPr lang="en-US" sz="2200" i="0" dirty="0"/>
              <a:t>of men know </a:t>
            </a:r>
            <a:r>
              <a:rPr lang="en-US" sz="2200" b="1" i="0" dirty="0">
                <a:solidFill>
                  <a:schemeClr val="accent5"/>
                </a:solidFill>
              </a:rPr>
              <a:t>the risk of mother-to-child transmission of HIV can be reduced by the mother taking special drugs</a:t>
            </a:r>
            <a:r>
              <a:rPr lang="en-US" sz="2200" i="0" dirty="0"/>
              <a:t>.</a:t>
            </a:r>
            <a:endParaRPr lang="en-US" sz="2200" b="1" i="0" dirty="0">
              <a:solidFill>
                <a:schemeClr val="accent5"/>
              </a:solidFill>
            </a:endParaRPr>
          </a:p>
          <a:p>
            <a:pPr marL="285750" indent="-285750">
              <a:lnSpc>
                <a:spcPct val="100000"/>
              </a:lnSpc>
              <a:buFont typeface="Arial" panose="020B0604020202020204" pitchFamily="34" charset="0"/>
              <a:buChar char="•"/>
            </a:pPr>
            <a:r>
              <a:rPr lang="en-US" sz="2200" b="1" i="0" dirty="0">
                <a:solidFill>
                  <a:schemeClr val="accent5"/>
                </a:solidFill>
              </a:rPr>
              <a:t>26% </a:t>
            </a:r>
            <a:r>
              <a:rPr lang="en-US" sz="2200" i="0" dirty="0"/>
              <a:t>of women and </a:t>
            </a:r>
            <a:r>
              <a:rPr lang="en-US" sz="2200" b="1" i="0" dirty="0">
                <a:solidFill>
                  <a:schemeClr val="accent5"/>
                </a:solidFill>
              </a:rPr>
              <a:t>66% </a:t>
            </a:r>
            <a:r>
              <a:rPr lang="en-US" sz="2200" i="0" dirty="0"/>
              <a:t>of men who have heard of HIV have </a:t>
            </a:r>
            <a:r>
              <a:rPr lang="en-US" sz="2200" b="1" i="0" dirty="0">
                <a:solidFill>
                  <a:schemeClr val="accent5"/>
                </a:solidFill>
              </a:rPr>
              <a:t>discriminatory attitudes toward people living with HIV</a:t>
            </a:r>
            <a:r>
              <a:rPr lang="en-US" sz="2200" i="0" dirty="0"/>
              <a:t>.</a:t>
            </a:r>
            <a:endParaRPr lang="en-US" sz="2200" b="1" i="0" dirty="0">
              <a:solidFill>
                <a:schemeClr val="accent5"/>
              </a:solidFill>
            </a:endParaRPr>
          </a:p>
          <a:p>
            <a:pPr marL="285750" indent="-285750">
              <a:lnSpc>
                <a:spcPct val="100000"/>
              </a:lnSpc>
              <a:buFont typeface="Arial" panose="020B0604020202020204" pitchFamily="34" charset="0"/>
              <a:buChar char="•"/>
            </a:pPr>
            <a:r>
              <a:rPr lang="en-US" sz="2200" b="1" i="0" dirty="0">
                <a:solidFill>
                  <a:schemeClr val="accent5"/>
                </a:solidFill>
              </a:rPr>
              <a:t>47% </a:t>
            </a:r>
            <a:r>
              <a:rPr lang="en-US" sz="2200" i="0" dirty="0"/>
              <a:t>of women and </a:t>
            </a:r>
            <a:r>
              <a:rPr lang="en-US" sz="2200" b="1" i="0" dirty="0">
                <a:solidFill>
                  <a:schemeClr val="accent5"/>
                </a:solidFill>
              </a:rPr>
              <a:t>28% </a:t>
            </a:r>
            <a:r>
              <a:rPr lang="en-US" sz="2200" i="0" dirty="0"/>
              <a:t>of men have </a:t>
            </a:r>
            <a:r>
              <a:rPr lang="en-US" sz="2200" b="1" i="0" dirty="0">
                <a:solidFill>
                  <a:schemeClr val="accent5"/>
                </a:solidFill>
              </a:rPr>
              <a:t>ever been tested for HIV and received the results</a:t>
            </a:r>
            <a:r>
              <a:rPr lang="en-US" sz="2200" i="0" dirty="0"/>
              <a:t>.</a:t>
            </a:r>
          </a:p>
          <a:p>
            <a:pPr marL="285750" indent="-285750">
              <a:lnSpc>
                <a:spcPct val="100000"/>
              </a:lnSpc>
              <a:buFont typeface="Arial" panose="020B0604020202020204" pitchFamily="34" charset="0"/>
              <a:buChar char="•"/>
            </a:pPr>
            <a:r>
              <a:rPr lang="en-US" sz="2200" b="1" i="0" dirty="0">
                <a:solidFill>
                  <a:schemeClr val="accent5"/>
                </a:solidFill>
              </a:rPr>
              <a:t>2% </a:t>
            </a:r>
            <a:r>
              <a:rPr lang="en-US" sz="2200" i="0" dirty="0"/>
              <a:t>of men </a:t>
            </a:r>
            <a:r>
              <a:rPr lang="en-US" sz="2200" b="1" i="0" dirty="0">
                <a:solidFill>
                  <a:schemeClr val="accent5"/>
                </a:solidFill>
              </a:rPr>
              <a:t>are circumcised</a:t>
            </a:r>
            <a:r>
              <a:rPr lang="en-US" sz="2200" i="0" dirty="0"/>
              <a:t>.</a:t>
            </a:r>
          </a:p>
          <a:p>
            <a:pPr marL="285750" indent="-285750">
              <a:lnSpc>
                <a:spcPct val="100000"/>
              </a:lnSpc>
              <a:buFont typeface="Arial" panose="020B0604020202020204" pitchFamily="34" charset="0"/>
              <a:buChar char="•"/>
            </a:pPr>
            <a:r>
              <a:rPr lang="en-US" sz="2200" b="1" i="0">
                <a:solidFill>
                  <a:schemeClr val="accent5"/>
                </a:solidFill>
              </a:rPr>
              <a:t>23</a:t>
            </a:r>
            <a:r>
              <a:rPr lang="en-US" sz="2200" b="1" i="0" dirty="0">
                <a:solidFill>
                  <a:schemeClr val="accent5"/>
                </a:solidFill>
              </a:rPr>
              <a:t>% </a:t>
            </a:r>
            <a:r>
              <a:rPr lang="en-US" sz="2200" i="0" dirty="0"/>
              <a:t>of young women and </a:t>
            </a:r>
            <a:r>
              <a:rPr lang="en-US" sz="2200" b="1" i="0" dirty="0">
                <a:solidFill>
                  <a:schemeClr val="accent5"/>
                </a:solidFill>
              </a:rPr>
              <a:t>27% </a:t>
            </a:r>
            <a:r>
              <a:rPr lang="en-US" sz="2200" i="0" dirty="0"/>
              <a:t>of young men age 15-24 </a:t>
            </a:r>
            <a:r>
              <a:rPr lang="en-US" sz="2200" b="1" i="0" dirty="0">
                <a:solidFill>
                  <a:schemeClr val="accent5"/>
                </a:solidFill>
              </a:rPr>
              <a:t>have knowledge about HIV prevention</a:t>
            </a:r>
            <a:r>
              <a:rPr lang="en-US" sz="2200" i="0" dirty="0"/>
              <a:t>.</a:t>
            </a:r>
          </a:p>
        </p:txBody>
      </p:sp>
    </p:spTree>
    <p:extLst>
      <p:ext uri="{BB962C8B-B14F-4D97-AF65-F5344CB8AC3E}">
        <p14:creationId xmlns:p14="http://schemas.microsoft.com/office/powerpoint/2010/main" val="34756391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811486" cy="4295774"/>
          </a:xfrm>
        </p:spPr>
        <p:txBody>
          <a:bodyPr>
            <a:normAutofit/>
          </a:bodyPr>
          <a:lstStyle/>
          <a:p>
            <a:pPr marL="342900" indent="-342900" algn="l">
              <a:buFont typeface="Arial" panose="020B0604020202020204" pitchFamily="34" charset="0"/>
              <a:buChar char="•"/>
            </a:pPr>
            <a:r>
              <a:rPr lang="en-US" sz="3200" b="1" i="0" dirty="0">
                <a:solidFill>
                  <a:schemeClr val="accent5"/>
                </a:solidFill>
              </a:rPr>
              <a:t>HIV knowledge</a:t>
            </a:r>
          </a:p>
          <a:p>
            <a:pPr marL="342900" indent="-342900" algn="l">
              <a:buFont typeface="Arial" panose="020B0604020202020204" pitchFamily="34" charset="0"/>
              <a:buChar char="•"/>
            </a:pPr>
            <a:r>
              <a:rPr lang="en-US" sz="3200" i="0" dirty="0"/>
              <a:t>HIV-related attitudes and behaviors</a:t>
            </a:r>
          </a:p>
          <a:p>
            <a:pPr marL="342900" indent="-342900" algn="l">
              <a:buFont typeface="Arial" panose="020B0604020202020204" pitchFamily="34" charset="0"/>
              <a:buChar char="•"/>
            </a:pPr>
            <a:r>
              <a:rPr lang="en-US" sz="3200" i="0" dirty="0"/>
              <a:t>HIV testing</a:t>
            </a:r>
          </a:p>
          <a:p>
            <a:pPr marL="342900" indent="-342900" algn="l">
              <a:buFont typeface="Arial" panose="020B0604020202020204" pitchFamily="34" charset="0"/>
              <a:buChar char="•"/>
            </a:pPr>
            <a:r>
              <a:rPr lang="en-US" sz="3200" i="0" dirty="0"/>
              <a:t>Male circumcision</a:t>
            </a:r>
          </a:p>
          <a:p>
            <a:pPr marL="342900" indent="-342900" algn="l">
              <a:buFont typeface="Arial" panose="020B0604020202020204" pitchFamily="34" charset="0"/>
              <a:buChar char="•"/>
            </a:pPr>
            <a:r>
              <a:rPr lang="en-US" sz="3200" i="0" dirty="0"/>
              <a:t>HIV and youth</a:t>
            </a:r>
          </a:p>
        </p:txBody>
      </p:sp>
      <p:sp>
        <p:nvSpPr>
          <p:cNvPr id="9" name="TextBox 8">
            <a:extLst>
              <a:ext uri="{FF2B5EF4-FFF2-40B4-BE49-F238E27FC236}">
                <a16:creationId xmlns:a16="http://schemas.microsoft.com/office/drawing/2014/main" id="{E690F70B-E368-D7F5-795E-B5139345EF71}"/>
              </a:ext>
            </a:extLst>
          </p:cNvPr>
          <p:cNvSpPr txBox="1"/>
          <p:nvPr/>
        </p:nvSpPr>
        <p:spPr>
          <a:xfrm>
            <a:off x="6086477" y="4562475"/>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13 </a:t>
            </a:r>
            <a:r>
              <a:rPr lang="en-US" sz="2000" dirty="0"/>
              <a:t>of the Final Report</a:t>
            </a:r>
          </a:p>
        </p:txBody>
      </p:sp>
      <p:pic>
        <p:nvPicPr>
          <p:cNvPr id="2" name="Picture 1" descr="A picture containing diagram&#10;&#10;Description automatically generated">
            <a:extLst>
              <a:ext uri="{FF2B5EF4-FFF2-40B4-BE49-F238E27FC236}">
                <a16:creationId xmlns:a16="http://schemas.microsoft.com/office/drawing/2014/main" id="{01086B27-18B8-71E9-F516-FACCFD1ED0F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52925" y="1381125"/>
            <a:ext cx="2124528" cy="3004586"/>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639885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1120774"/>
          </a:xfrm>
        </p:spPr>
        <p:txBody>
          <a:bodyPr>
            <a:noAutofit/>
          </a:bodyPr>
          <a:lstStyle/>
          <a:p>
            <a:r>
              <a:rPr lang="en-US" dirty="0"/>
              <a:t>Knowledge of Medicines to Treat or Prevent HIV</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502227"/>
            <a:ext cx="7886700" cy="419100"/>
          </a:xfrm>
        </p:spPr>
        <p:txBody>
          <a:bodyPr/>
          <a:lstStyle/>
          <a:p>
            <a:r>
              <a:rPr lang="en-US" dirty="0"/>
              <a:t>Percent of women and men age 15-49 who:</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82936767"/>
              </p:ext>
            </p:extLst>
          </p:nvPr>
        </p:nvGraphicFramePr>
        <p:xfrm>
          <a:off x="493939" y="1937656"/>
          <a:ext cx="8156122" cy="475116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287889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811486" cy="4295774"/>
          </a:xfrm>
        </p:spPr>
        <p:txBody>
          <a:bodyPr>
            <a:normAutofit/>
          </a:bodyPr>
          <a:lstStyle/>
          <a:p>
            <a:pPr marL="342900" indent="-342900" algn="l">
              <a:buFont typeface="Arial" panose="020B0604020202020204" pitchFamily="34" charset="0"/>
              <a:buChar char="•"/>
            </a:pPr>
            <a:r>
              <a:rPr lang="en-US" sz="3200" i="0" dirty="0"/>
              <a:t>HIV knowledge</a:t>
            </a:r>
          </a:p>
          <a:p>
            <a:pPr marL="342900" indent="-342900" algn="l">
              <a:buFont typeface="Arial" panose="020B0604020202020204" pitchFamily="34" charset="0"/>
              <a:buChar char="•"/>
            </a:pPr>
            <a:r>
              <a:rPr lang="en-US" sz="3200" b="1" i="0" dirty="0">
                <a:solidFill>
                  <a:schemeClr val="accent5"/>
                </a:solidFill>
              </a:rPr>
              <a:t>HIV-related attitudes and behaviors</a:t>
            </a:r>
          </a:p>
          <a:p>
            <a:pPr marL="342900" indent="-342900" algn="l">
              <a:buFont typeface="Arial" panose="020B0604020202020204" pitchFamily="34" charset="0"/>
              <a:buChar char="•"/>
            </a:pPr>
            <a:r>
              <a:rPr lang="en-US" sz="3200" i="0" dirty="0"/>
              <a:t>HIV testing</a:t>
            </a:r>
          </a:p>
          <a:p>
            <a:pPr marL="342900" indent="-342900" algn="l">
              <a:buFont typeface="Arial" panose="020B0604020202020204" pitchFamily="34" charset="0"/>
              <a:buChar char="•"/>
            </a:pPr>
            <a:r>
              <a:rPr lang="en-US" sz="3200" i="0" dirty="0"/>
              <a:t>Male circumcision</a:t>
            </a:r>
          </a:p>
          <a:p>
            <a:pPr marL="342900" indent="-342900" algn="l">
              <a:buFont typeface="Arial" panose="020B0604020202020204" pitchFamily="34" charset="0"/>
              <a:buChar char="•"/>
            </a:pPr>
            <a:r>
              <a:rPr lang="en-US" sz="3200" i="0" dirty="0"/>
              <a:t>HIV and youth</a:t>
            </a:r>
          </a:p>
        </p:txBody>
      </p:sp>
      <p:sp>
        <p:nvSpPr>
          <p:cNvPr id="9" name="TextBox 8">
            <a:extLst>
              <a:ext uri="{FF2B5EF4-FFF2-40B4-BE49-F238E27FC236}">
                <a16:creationId xmlns:a16="http://schemas.microsoft.com/office/drawing/2014/main" id="{E690F70B-E368-D7F5-795E-B5139345EF71}"/>
              </a:ext>
            </a:extLst>
          </p:cNvPr>
          <p:cNvSpPr txBox="1"/>
          <p:nvPr/>
        </p:nvSpPr>
        <p:spPr>
          <a:xfrm>
            <a:off x="6086477" y="4562475"/>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13 </a:t>
            </a:r>
            <a:r>
              <a:rPr lang="en-US" sz="2000" dirty="0"/>
              <a:t>of the Final Report</a:t>
            </a:r>
          </a:p>
        </p:txBody>
      </p:sp>
      <p:pic>
        <p:nvPicPr>
          <p:cNvPr id="2" name="Picture 1" descr="A picture containing diagram&#10;&#10;Description automatically generated">
            <a:extLst>
              <a:ext uri="{FF2B5EF4-FFF2-40B4-BE49-F238E27FC236}">
                <a16:creationId xmlns:a16="http://schemas.microsoft.com/office/drawing/2014/main" id="{058A734C-2C7E-3687-B5DC-ABADFE04DE7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52925" y="1381125"/>
            <a:ext cx="2124528" cy="3004586"/>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365300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291646"/>
            <a:ext cx="7886700" cy="1120774"/>
          </a:xfrm>
        </p:spPr>
        <p:txBody>
          <a:bodyPr>
            <a:noAutofit/>
          </a:bodyPr>
          <a:lstStyle/>
          <a:p>
            <a:r>
              <a:rPr lang="en-US" dirty="0"/>
              <a:t>Discriminatory Attitudes towards People Living with HIV</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457322"/>
            <a:ext cx="7886700" cy="419100"/>
          </a:xfrm>
        </p:spPr>
        <p:txBody>
          <a:bodyPr/>
          <a:lstStyle/>
          <a:p>
            <a:r>
              <a:rPr lang="en-US" dirty="0"/>
              <a:t>Among women and men age 15-49 who have heard of HIV or AIDS, percent who:</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294491521"/>
              </p:ext>
            </p:extLst>
          </p:nvPr>
        </p:nvGraphicFramePr>
        <p:xfrm>
          <a:off x="493939" y="1921325"/>
          <a:ext cx="8156122" cy="48509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082935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219298"/>
            <a:ext cx="7886700" cy="1120774"/>
          </a:xfrm>
        </p:spPr>
        <p:txBody>
          <a:bodyPr>
            <a:noAutofit/>
          </a:bodyPr>
          <a:lstStyle/>
          <a:p>
            <a:r>
              <a:rPr lang="en-US" dirty="0"/>
              <a:t>Discriminatory Attitudes towards People Living with HIV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340072"/>
            <a:ext cx="7886700" cy="632735"/>
          </a:xfrm>
        </p:spPr>
        <p:txBody>
          <a:bodyPr>
            <a:normAutofit/>
          </a:bodyPr>
          <a:lstStyle/>
          <a:p>
            <a:r>
              <a:rPr lang="en-US" dirty="0"/>
              <a:t>Among women and men age 15-49 who have heard of HIV or AIDS, percent with discriminatory attitudes towards people living with HIV</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809089619"/>
              </p:ext>
            </p:extLst>
          </p:nvPr>
        </p:nvGraphicFramePr>
        <p:xfrm>
          <a:off x="493939" y="1921324"/>
          <a:ext cx="8156122" cy="476749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101317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656885157"/>
              </p:ext>
            </p:extLst>
          </p:nvPr>
        </p:nvGraphicFramePr>
        <p:xfrm>
          <a:off x="283029" y="2241310"/>
          <a:ext cx="8741228" cy="4464289"/>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256268"/>
            <a:ext cx="7886700" cy="930275"/>
          </a:xfrm>
        </p:spPr>
        <p:txBody>
          <a:bodyPr>
            <a:noAutofit/>
          </a:bodyPr>
          <a:lstStyle/>
          <a:p>
            <a:r>
              <a:rPr lang="en-US" dirty="0"/>
              <a:t>Sex and Condom Use with Non-Cohabiting Partners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986160" y="1507432"/>
            <a:ext cx="3037114" cy="733878"/>
          </a:xfrm>
        </p:spPr>
        <p:txBody>
          <a:bodyPr>
            <a:normAutofit/>
          </a:bodyPr>
          <a:lstStyle/>
          <a:p>
            <a:pPr algn="ctr"/>
            <a:r>
              <a:rPr lang="en-US" dirty="0"/>
              <a:t>Percent of women and men age 15-49 who:</a:t>
            </a:r>
          </a:p>
        </p:txBody>
      </p:sp>
      <p:sp>
        <p:nvSpPr>
          <p:cNvPr id="5" name="Content Placeholder 2">
            <a:extLst>
              <a:ext uri="{FF2B5EF4-FFF2-40B4-BE49-F238E27FC236}">
                <a16:creationId xmlns:a16="http://schemas.microsoft.com/office/drawing/2014/main" id="{82A941A7-6446-2C70-8D36-1075DD0FEB78}"/>
              </a:ext>
            </a:extLst>
          </p:cNvPr>
          <p:cNvSpPr txBox="1">
            <a:spLocks/>
          </p:cNvSpPr>
          <p:nvPr/>
        </p:nvSpPr>
        <p:spPr>
          <a:xfrm>
            <a:off x="4572000" y="1254806"/>
            <a:ext cx="4288971" cy="930274"/>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t>Among women and men age 15-49 who had sex with a non-cohabiting partner in the last 12 months, percent who:</a:t>
            </a:r>
          </a:p>
        </p:txBody>
      </p:sp>
      <p:cxnSp>
        <p:nvCxnSpPr>
          <p:cNvPr id="4" name="Straight Connector 3">
            <a:extLst>
              <a:ext uri="{FF2B5EF4-FFF2-40B4-BE49-F238E27FC236}">
                <a16:creationId xmlns:a16="http://schemas.microsoft.com/office/drawing/2014/main" id="{6C010B9B-B07F-4A36-33DE-9DA4420E47F2}"/>
              </a:ext>
            </a:extLst>
          </p:cNvPr>
          <p:cNvCxnSpPr/>
          <p:nvPr/>
        </p:nvCxnSpPr>
        <p:spPr>
          <a:xfrm>
            <a:off x="1094875" y="2043041"/>
            <a:ext cx="271056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3879C868-FF77-C556-CDB7-92B2F7A4E40A}"/>
              </a:ext>
            </a:extLst>
          </p:cNvPr>
          <p:cNvCxnSpPr/>
          <p:nvPr/>
        </p:nvCxnSpPr>
        <p:spPr>
          <a:xfrm>
            <a:off x="4760722" y="2072477"/>
            <a:ext cx="39115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52986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811486" cy="4295774"/>
          </a:xfrm>
        </p:spPr>
        <p:txBody>
          <a:bodyPr>
            <a:normAutofit/>
          </a:bodyPr>
          <a:lstStyle/>
          <a:p>
            <a:pPr marL="342900" indent="-342900" algn="l">
              <a:buFont typeface="Arial" panose="020B0604020202020204" pitchFamily="34" charset="0"/>
              <a:buChar char="•"/>
            </a:pPr>
            <a:r>
              <a:rPr lang="en-US" sz="3200" i="0" dirty="0"/>
              <a:t>HIV knowledge</a:t>
            </a:r>
          </a:p>
          <a:p>
            <a:pPr marL="342900" indent="-342900" algn="l">
              <a:buFont typeface="Arial" panose="020B0604020202020204" pitchFamily="34" charset="0"/>
              <a:buChar char="•"/>
            </a:pPr>
            <a:r>
              <a:rPr lang="en-US" sz="3200" i="0" dirty="0"/>
              <a:t>HIV-related attitudes and behaviors</a:t>
            </a:r>
          </a:p>
          <a:p>
            <a:pPr marL="342900" indent="-342900" algn="l">
              <a:buFont typeface="Arial" panose="020B0604020202020204" pitchFamily="34" charset="0"/>
              <a:buChar char="•"/>
            </a:pPr>
            <a:r>
              <a:rPr lang="en-US" sz="3200" b="1" i="0" dirty="0">
                <a:solidFill>
                  <a:schemeClr val="accent5"/>
                </a:solidFill>
              </a:rPr>
              <a:t>HIV testing</a:t>
            </a:r>
          </a:p>
          <a:p>
            <a:pPr marL="342900" indent="-342900" algn="l">
              <a:buFont typeface="Arial" panose="020B0604020202020204" pitchFamily="34" charset="0"/>
              <a:buChar char="•"/>
            </a:pPr>
            <a:r>
              <a:rPr lang="en-US" sz="3200" i="0" dirty="0"/>
              <a:t>Male circumcision</a:t>
            </a:r>
          </a:p>
          <a:p>
            <a:pPr marL="342900" indent="-342900" algn="l">
              <a:buFont typeface="Arial" panose="020B0604020202020204" pitchFamily="34" charset="0"/>
              <a:buChar char="•"/>
            </a:pPr>
            <a:r>
              <a:rPr lang="en-US" sz="3200" i="0" dirty="0"/>
              <a:t>HIV and youth</a:t>
            </a:r>
          </a:p>
        </p:txBody>
      </p:sp>
      <p:sp>
        <p:nvSpPr>
          <p:cNvPr id="9" name="TextBox 8">
            <a:extLst>
              <a:ext uri="{FF2B5EF4-FFF2-40B4-BE49-F238E27FC236}">
                <a16:creationId xmlns:a16="http://schemas.microsoft.com/office/drawing/2014/main" id="{E690F70B-E368-D7F5-795E-B5139345EF71}"/>
              </a:ext>
            </a:extLst>
          </p:cNvPr>
          <p:cNvSpPr txBox="1"/>
          <p:nvPr/>
        </p:nvSpPr>
        <p:spPr>
          <a:xfrm>
            <a:off x="6086477" y="4562475"/>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13 </a:t>
            </a:r>
            <a:r>
              <a:rPr lang="en-US" sz="2000" dirty="0"/>
              <a:t>of the Final Report</a:t>
            </a:r>
          </a:p>
        </p:txBody>
      </p:sp>
      <p:pic>
        <p:nvPicPr>
          <p:cNvPr id="2" name="Picture 1" descr="A picture containing diagram&#10;&#10;Description automatically generated">
            <a:extLst>
              <a:ext uri="{FF2B5EF4-FFF2-40B4-BE49-F238E27FC236}">
                <a16:creationId xmlns:a16="http://schemas.microsoft.com/office/drawing/2014/main" id="{4938AA37-09BF-EE60-DD8F-8330313A515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52925" y="1381125"/>
            <a:ext cx="2124528" cy="3004586"/>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7597888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dirty="0"/>
              <a:t>HIV Testing during Antenatal Care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704850" y="1181099"/>
            <a:ext cx="7886700" cy="723900"/>
          </a:xfrm>
        </p:spPr>
        <p:txBody>
          <a:bodyPr>
            <a:normAutofit/>
          </a:bodyPr>
          <a:lstStyle/>
          <a:p>
            <a:r>
              <a:rPr lang="en-US" dirty="0"/>
              <a:t>Percent of women with a live birth in the 2 years before the survey </a:t>
            </a:r>
          </a:p>
        </p:txBody>
      </p:sp>
      <p:sp>
        <p:nvSpPr>
          <p:cNvPr id="4" name="TextBox 3">
            <a:extLst>
              <a:ext uri="{FF2B5EF4-FFF2-40B4-BE49-F238E27FC236}">
                <a16:creationId xmlns:a16="http://schemas.microsoft.com/office/drawing/2014/main" id="{0D57443E-586F-14D9-CC85-14378568580E}"/>
              </a:ext>
            </a:extLst>
          </p:cNvPr>
          <p:cNvSpPr txBox="1"/>
          <p:nvPr/>
        </p:nvSpPr>
        <p:spPr>
          <a:xfrm>
            <a:off x="704850" y="1904999"/>
            <a:ext cx="2064547" cy="4411207"/>
          </a:xfrm>
          <a:prstGeom prst="rect">
            <a:avLst/>
          </a:prstGeom>
          <a:solidFill>
            <a:schemeClr val="accent5"/>
          </a:solidFill>
        </p:spPr>
        <p:txBody>
          <a:bodyPr vert="horz" wrap="square" lIns="91440" tIns="45720" rIns="91440" bIns="45720" rtlCol="0" anchor="ctr">
            <a:normAutofit/>
          </a:bodyPr>
          <a:lstStyle/>
          <a:p>
            <a:pPr algn="ctr"/>
            <a:r>
              <a:rPr lang="en-US" sz="2400" dirty="0">
                <a:solidFill>
                  <a:schemeClr val="bg1"/>
                </a:solidFill>
                <a:latin typeface="Source Sans Pro SemiBold" panose="020B0603030403020204" pitchFamily="34" charset="0"/>
                <a:ea typeface="Source Sans Pro SemiBold" panose="020B0603030403020204" pitchFamily="34" charset="0"/>
              </a:rPr>
              <a:t>66% of pregnant women were tested for HIV during antenatal care and received the results.</a:t>
            </a:r>
          </a:p>
        </p:txBody>
      </p:sp>
      <p:pic>
        <p:nvPicPr>
          <p:cNvPr id="6" name="Picture 5" descr="Shape&#10;&#10;Description automatically generated with low confidence">
            <a:extLst>
              <a:ext uri="{FF2B5EF4-FFF2-40B4-BE49-F238E27FC236}">
                <a16:creationId xmlns:a16="http://schemas.microsoft.com/office/drawing/2014/main" id="{01C9639C-8BE7-74F1-D964-8C35D6574706}"/>
              </a:ext>
            </a:extLst>
          </p:cNvPr>
          <p:cNvPicPr>
            <a:picLocks noChangeAspect="1"/>
          </p:cNvPicPr>
          <p:nvPr/>
        </p:nvPicPr>
        <p:blipFill rotWithShape="1">
          <a:blip r:embed="rId3">
            <a:extLst>
              <a:ext uri="{28A0092B-C50C-407E-A947-70E740481C1C}">
                <a14:useLocalDpi xmlns:a14="http://schemas.microsoft.com/office/drawing/2010/main" val="0"/>
              </a:ext>
            </a:extLst>
          </a:blip>
          <a:srcRect l="34604" t="14445" r="32698" b="14921"/>
          <a:stretch/>
        </p:blipFill>
        <p:spPr>
          <a:xfrm>
            <a:off x="2769397" y="1823468"/>
            <a:ext cx="2042041" cy="4411206"/>
          </a:xfrm>
          <a:prstGeom prst="rect">
            <a:avLst/>
          </a:prstGeom>
        </p:spPr>
      </p:pic>
      <p:pic>
        <p:nvPicPr>
          <p:cNvPr id="7" name="Picture 6" descr="Shape&#10;&#10;Description automatically generated with low confidence">
            <a:extLst>
              <a:ext uri="{FF2B5EF4-FFF2-40B4-BE49-F238E27FC236}">
                <a16:creationId xmlns:a16="http://schemas.microsoft.com/office/drawing/2014/main" id="{7C42E611-BD9C-6072-D674-A4AC59D8A108}"/>
              </a:ext>
            </a:extLst>
          </p:cNvPr>
          <p:cNvPicPr>
            <a:picLocks noChangeAspect="1"/>
          </p:cNvPicPr>
          <p:nvPr/>
        </p:nvPicPr>
        <p:blipFill rotWithShape="1">
          <a:blip r:embed="rId3">
            <a:extLst>
              <a:ext uri="{28A0092B-C50C-407E-A947-70E740481C1C}">
                <a14:useLocalDpi xmlns:a14="http://schemas.microsoft.com/office/drawing/2010/main" val="0"/>
              </a:ext>
            </a:extLst>
          </a:blip>
          <a:srcRect l="34604" t="14445" r="32698" b="14921"/>
          <a:stretch/>
        </p:blipFill>
        <p:spPr>
          <a:xfrm>
            <a:off x="4648200" y="1823468"/>
            <a:ext cx="2042041" cy="4411206"/>
          </a:xfrm>
          <a:prstGeom prst="rect">
            <a:avLst/>
          </a:prstGeom>
        </p:spPr>
      </p:pic>
      <p:pic>
        <p:nvPicPr>
          <p:cNvPr id="12" name="Picture 11" descr="A picture containing clipart&#10;&#10;Description automatically generated">
            <a:extLst>
              <a:ext uri="{FF2B5EF4-FFF2-40B4-BE49-F238E27FC236}">
                <a16:creationId xmlns:a16="http://schemas.microsoft.com/office/drawing/2014/main" id="{E125F29E-9BDD-CCF8-6CB4-98302F338F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74605" y="1692271"/>
            <a:ext cx="1959379" cy="4673600"/>
          </a:xfrm>
          <a:prstGeom prst="rect">
            <a:avLst/>
          </a:prstGeom>
        </p:spPr>
      </p:pic>
    </p:spTree>
    <p:extLst>
      <p:ext uri="{BB962C8B-B14F-4D97-AF65-F5344CB8AC3E}">
        <p14:creationId xmlns:p14="http://schemas.microsoft.com/office/powerpoint/2010/main" val="2242843968"/>
      </p:ext>
    </p:extLst>
  </p:cSld>
  <p:clrMapOvr>
    <a:masterClrMapping/>
  </p:clrMapOvr>
</p:sld>
</file>

<file path=ppt/theme/theme1.xml><?xml version="1.0" encoding="utf-8"?>
<a:theme xmlns:a="http://schemas.openxmlformats.org/drawingml/2006/main" name="Custom Design">
  <a:themeElements>
    <a:clrScheme name="Cambodia5">
      <a:dk1>
        <a:sysClr val="windowText" lastClr="000000"/>
      </a:dk1>
      <a:lt1>
        <a:sysClr val="window" lastClr="FFFFFF"/>
      </a:lt1>
      <a:dk2>
        <a:srgbClr val="44546A"/>
      </a:dk2>
      <a:lt2>
        <a:srgbClr val="E7E6E6"/>
      </a:lt2>
      <a:accent1>
        <a:srgbClr val="DB2E55"/>
      </a:accent1>
      <a:accent2>
        <a:srgbClr val="7A5FC2"/>
      </a:accent2>
      <a:accent3>
        <a:srgbClr val="D38E45"/>
      </a:accent3>
      <a:accent4>
        <a:srgbClr val="2988C7"/>
      </a:accent4>
      <a:accent5>
        <a:srgbClr val="008D4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Cambodia5">
      <a:dk1>
        <a:sysClr val="windowText" lastClr="000000"/>
      </a:dk1>
      <a:lt1>
        <a:sysClr val="window" lastClr="FFFFFF"/>
      </a:lt1>
      <a:dk2>
        <a:srgbClr val="44546A"/>
      </a:dk2>
      <a:lt2>
        <a:srgbClr val="E7E6E6"/>
      </a:lt2>
      <a:accent1>
        <a:srgbClr val="DB2E55"/>
      </a:accent1>
      <a:accent2>
        <a:srgbClr val="7A5FC2"/>
      </a:accent2>
      <a:accent3>
        <a:srgbClr val="D38E45"/>
      </a:accent3>
      <a:accent4>
        <a:srgbClr val="2988C7"/>
      </a:accent4>
      <a:accent5>
        <a:srgbClr val="008D4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VMX3MACP777Z-1177381151-23805</_dlc_DocId>
    <_dlc_DocIdUrl xmlns="d16efad5-0601-4cf0-b7c2-89968258c777">
      <Url>https://icfonline.sharepoint.com/sites/ihd-dhs/Dissemination/_layouts/15/DocIdRedir.aspx?ID=VMX3MACP777Z-1177381151-23805</Url>
      <Description>VMX3MACP777Z-1177381151-23805</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7" ma:contentTypeDescription="Create a new document." ma:contentTypeScope="" ma:versionID="e7cbe689751eeaf97a6063955fa96448">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ff45c2014597e0afdac646b4b124c49b"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2.xml><?xml version="1.0" encoding="utf-8"?>
<ds:datastoreItem xmlns:ds="http://schemas.openxmlformats.org/officeDocument/2006/customXml" ds:itemID="{9981E3BE-0910-4E81-BE17-3B9CCC885C4D}">
  <ds:schemaRefs>
    <ds:schemaRef ds:uri="http://schemas.microsoft.com/office/2006/metadata/properties"/>
    <ds:schemaRef ds:uri="http://schemas.microsoft.com/office/infopath/2007/PartnerControls"/>
    <ds:schemaRef ds:uri="d16efad5-0601-4cf0-b7c2-89968258c777"/>
    <ds:schemaRef ds:uri="fa6a9aea-fb0f-4ddd-aff8-712634b7d5fe"/>
    <ds:schemaRef ds:uri="4050c418-ec1a-4a63-84af-e27a3374b796"/>
    <ds:schemaRef ds:uri="83c4e5ee-5eea-4e8c-8b50-726738bccb6e"/>
  </ds:schemaRefs>
</ds:datastoreItem>
</file>

<file path=customXml/itemProps3.xml><?xml version="1.0" encoding="utf-8"?>
<ds:datastoreItem xmlns:ds="http://schemas.openxmlformats.org/officeDocument/2006/customXml" ds:itemID="{5C311395-E53A-4A7B-900F-339B05D9BC0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78BBB4D1-D007-4369-AB9E-5B8C675DE8C2}">
  <ds:schemaRefs>
    <ds:schemaRef ds:uri="http://schemas.microsoft.com/sharepoint/events"/>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10720</TotalTime>
  <Words>1059</Words>
  <Application>Microsoft Office PowerPoint</Application>
  <PresentationFormat>On-screen Show (4:3)</PresentationFormat>
  <Paragraphs>77</Paragraphs>
  <Slides>15</Slides>
  <Notes>8</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15</vt:i4>
      </vt:variant>
    </vt:vector>
  </HeadingPairs>
  <TitlesOfParts>
    <vt:vector size="21" baseType="lpstr">
      <vt:lpstr>Arial</vt:lpstr>
      <vt:lpstr>Calibri</vt:lpstr>
      <vt:lpstr>Source Sans Pro</vt:lpstr>
      <vt:lpstr>Source Sans Pro SemiBold</vt:lpstr>
      <vt:lpstr>Custom Design</vt:lpstr>
      <vt:lpstr>2_Custom Design</vt:lpstr>
      <vt:lpstr>PowerPoint Presentation</vt:lpstr>
      <vt:lpstr>PowerPoint Presentation</vt:lpstr>
      <vt:lpstr>Knowledge of Medicines to Treat or Prevent HIV</vt:lpstr>
      <vt:lpstr>PowerPoint Presentation</vt:lpstr>
      <vt:lpstr>Discriminatory Attitudes towards People Living with HIV</vt:lpstr>
      <vt:lpstr>Discriminatory Attitudes towards People Living with HIV by Residence</vt:lpstr>
      <vt:lpstr>Sex and Condom Use with Non-Cohabiting Partners</vt:lpstr>
      <vt:lpstr>PowerPoint Presentation</vt:lpstr>
      <vt:lpstr>HIV Testing during Antenatal Care</vt:lpstr>
      <vt:lpstr>HIV Testing</vt:lpstr>
      <vt:lpstr>PowerPoint Presentation</vt:lpstr>
      <vt:lpstr>Male Circumcision</vt:lpstr>
      <vt:lpstr>PowerPoint Presentation</vt:lpstr>
      <vt:lpstr>Knowledge about HIV Prevention  among Young People</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McFarland, Annette (CNTR)</cp:lastModifiedBy>
  <cp:revision>3</cp:revision>
  <dcterms:created xsi:type="dcterms:W3CDTF">2022-12-05T19:39:34Z</dcterms:created>
  <dcterms:modified xsi:type="dcterms:W3CDTF">2023-02-06T21:11:27Z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6d6130be-709c-4ed3-87f7-602ae2f568b2</vt:lpwstr>
  </property>
  <property fmtid="{D5CDD505-2E9C-101B-9397-08002B2CF9AE}" pid="4" name="MediaServiceImageTags">
    <vt:lpwstr/>
  </property>
</Properties>
</file>