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notesSlides/notesSlide11.xml" ContentType="application/vnd.openxmlformats-officedocument.presentationml.notesSlide+xml"/>
  <Override PartName="/ppt/charts/chart3.xml" ContentType="application/vnd.openxmlformats-officedocument.drawingml.chart+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3" r:id="rId5"/>
    <p:sldMasterId id="2147483685" r:id="rId6"/>
  </p:sldMasterIdLst>
  <p:notesMasterIdLst>
    <p:notesMasterId r:id="rId27"/>
  </p:notesMasterIdLst>
  <p:handoutMasterIdLst>
    <p:handoutMasterId r:id="rId28"/>
  </p:handoutMasterIdLst>
  <p:sldIdLst>
    <p:sldId id="256" r:id="rId7"/>
    <p:sldId id="311" r:id="rId8"/>
    <p:sldId id="258" r:id="rId9"/>
    <p:sldId id="317" r:id="rId10"/>
    <p:sldId id="312" r:id="rId11"/>
    <p:sldId id="259" r:id="rId12"/>
    <p:sldId id="313" r:id="rId13"/>
    <p:sldId id="314" r:id="rId14"/>
    <p:sldId id="315" r:id="rId15"/>
    <p:sldId id="316" r:id="rId16"/>
    <p:sldId id="318" r:id="rId17"/>
    <p:sldId id="306" r:id="rId18"/>
    <p:sldId id="261" r:id="rId19"/>
    <p:sldId id="319" r:id="rId20"/>
    <p:sldId id="320" r:id="rId21"/>
    <p:sldId id="294" r:id="rId22"/>
    <p:sldId id="295" r:id="rId23"/>
    <p:sldId id="321" r:id="rId24"/>
    <p:sldId id="322" r:id="rId25"/>
    <p:sldId id="298" r:id="rId26"/>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9D47"/>
    <a:srgbClr val="CF20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070" autoAdjust="0"/>
  </p:normalViewPr>
  <p:slideViewPr>
    <p:cSldViewPr>
      <p:cViewPr varScale="1">
        <p:scale>
          <a:sx n="90" d="100"/>
          <a:sy n="90" d="100"/>
        </p:scale>
        <p:origin x="1096" y="68"/>
      </p:cViewPr>
      <p:guideLst>
        <p:guide orient="horz" pos="2160"/>
        <p:guide pos="2880"/>
      </p:guideLst>
    </p:cSldViewPr>
  </p:slideViewPr>
  <p:notesTextViewPr>
    <p:cViewPr>
      <p:scale>
        <a:sx n="100" d="100"/>
        <a:sy n="100" d="100"/>
      </p:scale>
      <p:origin x="0" y="0"/>
    </p:cViewPr>
  </p:notesTextViewPr>
  <p:notesViewPr>
    <p:cSldViewPr>
      <p:cViewPr varScale="1">
        <p:scale>
          <a:sx n="60" d="100"/>
          <a:sy n="60" d="100"/>
        </p:scale>
        <p:origin x="3264" y="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dnais, Sabina" userId="e0a5976f-0446-4474-aa64-fce0035d6983" providerId="ADAL" clId="{0178DF4B-A651-47B1-A994-6A10E7201ABC}"/>
    <pc:docChg chg="undo custSel delSld modSld">
      <pc:chgData name="Vadnais, Sabina" userId="e0a5976f-0446-4474-aa64-fce0035d6983" providerId="ADAL" clId="{0178DF4B-A651-47B1-A994-6A10E7201ABC}" dt="2022-06-03T21:38:04.633" v="2805" actId="14100"/>
      <pc:docMkLst>
        <pc:docMk/>
      </pc:docMkLst>
      <pc:sldChg chg="addSp delSp modSp mod">
        <pc:chgData name="Vadnais, Sabina" userId="e0a5976f-0446-4474-aa64-fce0035d6983" providerId="ADAL" clId="{0178DF4B-A651-47B1-A994-6A10E7201ABC}" dt="2022-06-03T21:33:07.263" v="2612" actId="20577"/>
        <pc:sldMkLst>
          <pc:docMk/>
          <pc:sldMk cId="0" sldId="258"/>
        </pc:sldMkLst>
        <pc:spChg chg="add del">
          <ac:chgData name="Vadnais, Sabina" userId="e0a5976f-0446-4474-aa64-fce0035d6983" providerId="ADAL" clId="{0178DF4B-A651-47B1-A994-6A10E7201ABC}" dt="2022-06-03T20:40:00.336" v="395"/>
          <ac:spMkLst>
            <pc:docMk/>
            <pc:sldMk cId="0" sldId="258"/>
            <ac:spMk id="2" creationId="{46227CF6-62BB-4BAD-8C43-EF94FE977402}"/>
          </ac:spMkLst>
        </pc:spChg>
        <pc:spChg chg="mod">
          <ac:chgData name="Vadnais, Sabina" userId="e0a5976f-0446-4474-aa64-fce0035d6983" providerId="ADAL" clId="{0178DF4B-A651-47B1-A994-6A10E7201ABC}" dt="2022-06-03T21:33:07.263" v="2612" actId="20577"/>
          <ac:spMkLst>
            <pc:docMk/>
            <pc:sldMk cId="0" sldId="258"/>
            <ac:spMk id="3" creationId="{00000000-0000-0000-0000-000000000000}"/>
          </ac:spMkLst>
        </pc:spChg>
      </pc:sldChg>
      <pc:sldChg chg="modSp mod">
        <pc:chgData name="Vadnais, Sabina" userId="e0a5976f-0446-4474-aa64-fce0035d6983" providerId="ADAL" clId="{0178DF4B-A651-47B1-A994-6A10E7201ABC}" dt="2022-06-03T21:34:06.814" v="2622" actId="27636"/>
        <pc:sldMkLst>
          <pc:docMk/>
          <pc:sldMk cId="0" sldId="259"/>
        </pc:sldMkLst>
        <pc:spChg chg="mod">
          <ac:chgData name="Vadnais, Sabina" userId="e0a5976f-0446-4474-aa64-fce0035d6983" providerId="ADAL" clId="{0178DF4B-A651-47B1-A994-6A10E7201ABC}" dt="2022-06-03T21:34:06.814" v="2622" actId="27636"/>
          <ac:spMkLst>
            <pc:docMk/>
            <pc:sldMk cId="0" sldId="259"/>
            <ac:spMk id="19459" creationId="{00000000-0000-0000-0000-000000000000}"/>
          </ac:spMkLst>
        </pc:spChg>
      </pc:sldChg>
      <pc:sldChg chg="modSp mod">
        <pc:chgData name="Vadnais, Sabina" userId="e0a5976f-0446-4474-aa64-fce0035d6983" providerId="ADAL" clId="{0178DF4B-A651-47B1-A994-6A10E7201ABC}" dt="2022-06-03T20:28:21.259" v="203" actId="20577"/>
        <pc:sldMkLst>
          <pc:docMk/>
          <pc:sldMk cId="0" sldId="261"/>
        </pc:sldMkLst>
        <pc:graphicFrameChg chg="mod modGraphic">
          <ac:chgData name="Vadnais, Sabina" userId="e0a5976f-0446-4474-aa64-fce0035d6983" providerId="ADAL" clId="{0178DF4B-A651-47B1-A994-6A10E7201ABC}" dt="2022-06-03T20:28:21.259" v="203" actId="20577"/>
          <ac:graphicFrameMkLst>
            <pc:docMk/>
            <pc:sldMk cId="0" sldId="261"/>
            <ac:graphicFrameMk id="5" creationId="{00000000-0000-0000-0000-000000000000}"/>
          </ac:graphicFrameMkLst>
        </pc:graphicFrameChg>
      </pc:sldChg>
      <pc:sldChg chg="modSp mod">
        <pc:chgData name="Vadnais, Sabina" userId="e0a5976f-0446-4474-aa64-fce0035d6983" providerId="ADAL" clId="{0178DF4B-A651-47B1-A994-6A10E7201ABC}" dt="2022-06-03T21:35:04.083" v="2635" actId="20577"/>
        <pc:sldMkLst>
          <pc:docMk/>
          <pc:sldMk cId="0" sldId="294"/>
        </pc:sldMkLst>
        <pc:spChg chg="mod">
          <ac:chgData name="Vadnais, Sabina" userId="e0a5976f-0446-4474-aa64-fce0035d6983" providerId="ADAL" clId="{0178DF4B-A651-47B1-A994-6A10E7201ABC}" dt="2022-06-03T21:35:04.083" v="2635" actId="20577"/>
          <ac:spMkLst>
            <pc:docMk/>
            <pc:sldMk cId="0" sldId="294"/>
            <ac:spMk id="3" creationId="{00000000-0000-0000-0000-000000000000}"/>
          </ac:spMkLst>
        </pc:spChg>
      </pc:sldChg>
      <pc:sldChg chg="modSp mod">
        <pc:chgData name="Vadnais, Sabina" userId="e0a5976f-0446-4474-aa64-fce0035d6983" providerId="ADAL" clId="{0178DF4B-A651-47B1-A994-6A10E7201ABC}" dt="2022-06-03T20:31:33.615" v="272" actId="20577"/>
        <pc:sldMkLst>
          <pc:docMk/>
          <pc:sldMk cId="0" sldId="295"/>
        </pc:sldMkLst>
        <pc:spChg chg="mod">
          <ac:chgData name="Vadnais, Sabina" userId="e0a5976f-0446-4474-aa64-fce0035d6983" providerId="ADAL" clId="{0178DF4B-A651-47B1-A994-6A10E7201ABC}" dt="2022-06-03T20:31:33.615" v="272" actId="20577"/>
          <ac:spMkLst>
            <pc:docMk/>
            <pc:sldMk cId="0" sldId="295"/>
            <ac:spMk id="2" creationId="{00000000-0000-0000-0000-000000000000}"/>
          </ac:spMkLst>
        </pc:spChg>
        <pc:graphicFrameChg chg="mod">
          <ac:chgData name="Vadnais, Sabina" userId="e0a5976f-0446-4474-aa64-fce0035d6983" providerId="ADAL" clId="{0178DF4B-A651-47B1-A994-6A10E7201ABC}" dt="2022-06-03T20:31:16.682" v="262" actId="207"/>
          <ac:graphicFrameMkLst>
            <pc:docMk/>
            <pc:sldMk cId="0" sldId="295"/>
            <ac:graphicFrameMk id="6" creationId="{00000000-0000-0000-0000-000000000000}"/>
          </ac:graphicFrameMkLst>
        </pc:graphicFrameChg>
      </pc:sldChg>
      <pc:sldChg chg="modSp mod">
        <pc:chgData name="Vadnais, Sabina" userId="e0a5976f-0446-4474-aa64-fce0035d6983" providerId="ADAL" clId="{0178DF4B-A651-47B1-A994-6A10E7201ABC}" dt="2022-06-03T20:38:10.339" v="387" actId="14100"/>
        <pc:sldMkLst>
          <pc:docMk/>
          <pc:sldMk cId="0" sldId="298"/>
        </pc:sldMkLst>
        <pc:graphicFrameChg chg="mod modGraphic">
          <ac:chgData name="Vadnais, Sabina" userId="e0a5976f-0446-4474-aa64-fce0035d6983" providerId="ADAL" clId="{0178DF4B-A651-47B1-A994-6A10E7201ABC}" dt="2022-06-03T20:38:10.339" v="387" actId="14100"/>
          <ac:graphicFrameMkLst>
            <pc:docMk/>
            <pc:sldMk cId="0" sldId="298"/>
            <ac:graphicFrameMk id="4" creationId="{00000000-0000-0000-0000-000000000000}"/>
          </ac:graphicFrameMkLst>
        </pc:graphicFrameChg>
      </pc:sldChg>
      <pc:sldChg chg="modSp mod">
        <pc:chgData name="Vadnais, Sabina" userId="e0a5976f-0446-4474-aa64-fce0035d6983" providerId="ADAL" clId="{0178DF4B-A651-47B1-A994-6A10E7201ABC}" dt="2022-06-03T21:32:38.419" v="2593" actId="20577"/>
        <pc:sldMkLst>
          <pc:docMk/>
          <pc:sldMk cId="0" sldId="306"/>
        </pc:sldMkLst>
        <pc:spChg chg="mod">
          <ac:chgData name="Vadnais, Sabina" userId="e0a5976f-0446-4474-aa64-fce0035d6983" providerId="ADAL" clId="{0178DF4B-A651-47B1-A994-6A10E7201ABC}" dt="2022-06-03T21:32:38.419" v="2593" actId="20577"/>
          <ac:spMkLst>
            <pc:docMk/>
            <pc:sldMk cId="0" sldId="306"/>
            <ac:spMk id="20483" creationId="{00000000-0000-0000-0000-000000000000}"/>
          </ac:spMkLst>
        </pc:spChg>
      </pc:sldChg>
      <pc:sldChg chg="modSp mod">
        <pc:chgData name="Vadnais, Sabina" userId="e0a5976f-0446-4474-aa64-fce0035d6983" providerId="ADAL" clId="{0178DF4B-A651-47B1-A994-6A10E7201ABC}" dt="2022-06-03T21:33:15.768" v="2620" actId="20577"/>
        <pc:sldMkLst>
          <pc:docMk/>
          <pc:sldMk cId="155956363" sldId="311"/>
        </pc:sldMkLst>
        <pc:spChg chg="mod">
          <ac:chgData name="Vadnais, Sabina" userId="e0a5976f-0446-4474-aa64-fce0035d6983" providerId="ADAL" clId="{0178DF4B-A651-47B1-A994-6A10E7201ABC}" dt="2022-06-03T21:33:15.768" v="2620" actId="20577"/>
          <ac:spMkLst>
            <pc:docMk/>
            <pc:sldMk cId="155956363" sldId="311"/>
            <ac:spMk id="4" creationId="{00000000-0000-0000-0000-000000000000}"/>
          </ac:spMkLst>
        </pc:spChg>
      </pc:sldChg>
      <pc:sldChg chg="modSp mod">
        <pc:chgData name="Vadnais, Sabina" userId="e0a5976f-0446-4474-aa64-fce0035d6983" providerId="ADAL" clId="{0178DF4B-A651-47B1-A994-6A10E7201ABC}" dt="2022-06-03T20:44:52.559" v="627" actId="27636"/>
        <pc:sldMkLst>
          <pc:docMk/>
          <pc:sldMk cId="1498362923" sldId="312"/>
        </pc:sldMkLst>
        <pc:spChg chg="mod">
          <ac:chgData name="Vadnais, Sabina" userId="e0a5976f-0446-4474-aa64-fce0035d6983" providerId="ADAL" clId="{0178DF4B-A651-47B1-A994-6A10E7201ABC}" dt="2022-06-03T20:44:22.414" v="588" actId="20577"/>
          <ac:spMkLst>
            <pc:docMk/>
            <pc:sldMk cId="1498362923" sldId="312"/>
            <ac:spMk id="2" creationId="{00000000-0000-0000-0000-000000000000}"/>
          </ac:spMkLst>
        </pc:spChg>
        <pc:spChg chg="mod">
          <ac:chgData name="Vadnais, Sabina" userId="e0a5976f-0446-4474-aa64-fce0035d6983" providerId="ADAL" clId="{0178DF4B-A651-47B1-A994-6A10E7201ABC}" dt="2022-06-03T20:44:52.559" v="627" actId="27636"/>
          <ac:spMkLst>
            <pc:docMk/>
            <pc:sldMk cId="1498362923" sldId="312"/>
            <ac:spMk id="3" creationId="{00000000-0000-0000-0000-000000000000}"/>
          </ac:spMkLst>
        </pc:spChg>
      </pc:sldChg>
      <pc:sldChg chg="modSp mod">
        <pc:chgData name="Vadnais, Sabina" userId="e0a5976f-0446-4474-aa64-fce0035d6983" providerId="ADAL" clId="{0178DF4B-A651-47B1-A994-6A10E7201ABC}" dt="2022-06-03T20:51:12.104" v="898" actId="20577"/>
        <pc:sldMkLst>
          <pc:docMk/>
          <pc:sldMk cId="4151493306" sldId="314"/>
        </pc:sldMkLst>
        <pc:spChg chg="mod">
          <ac:chgData name="Vadnais, Sabina" userId="e0a5976f-0446-4474-aa64-fce0035d6983" providerId="ADAL" clId="{0178DF4B-A651-47B1-A994-6A10E7201ABC}" dt="2022-06-03T20:51:12.104" v="898" actId="20577"/>
          <ac:spMkLst>
            <pc:docMk/>
            <pc:sldMk cId="4151493306" sldId="314"/>
            <ac:spMk id="3" creationId="{00000000-0000-0000-0000-000000000000}"/>
          </ac:spMkLst>
        </pc:spChg>
      </pc:sldChg>
      <pc:sldChg chg="modSp mod">
        <pc:chgData name="Vadnais, Sabina" userId="e0a5976f-0446-4474-aa64-fce0035d6983" providerId="ADAL" clId="{0178DF4B-A651-47B1-A994-6A10E7201ABC}" dt="2022-06-03T21:28:09.072" v="2277"/>
        <pc:sldMkLst>
          <pc:docMk/>
          <pc:sldMk cId="26582040" sldId="315"/>
        </pc:sldMkLst>
        <pc:spChg chg="mod">
          <ac:chgData name="Vadnais, Sabina" userId="e0a5976f-0446-4474-aa64-fce0035d6983" providerId="ADAL" clId="{0178DF4B-A651-47B1-A994-6A10E7201ABC}" dt="2022-06-03T21:28:09.072" v="2277"/>
          <ac:spMkLst>
            <pc:docMk/>
            <pc:sldMk cId="26582040" sldId="315"/>
            <ac:spMk id="3" creationId="{00000000-0000-0000-0000-000000000000}"/>
          </ac:spMkLst>
        </pc:spChg>
      </pc:sldChg>
      <pc:sldChg chg="modSp mod">
        <pc:chgData name="Vadnais, Sabina" userId="e0a5976f-0446-4474-aa64-fce0035d6983" providerId="ADAL" clId="{0178DF4B-A651-47B1-A994-6A10E7201ABC}" dt="2022-06-03T21:28:30.598" v="2280" actId="255"/>
        <pc:sldMkLst>
          <pc:docMk/>
          <pc:sldMk cId="2483891504" sldId="316"/>
        </pc:sldMkLst>
        <pc:spChg chg="mod">
          <ac:chgData name="Vadnais, Sabina" userId="e0a5976f-0446-4474-aa64-fce0035d6983" providerId="ADAL" clId="{0178DF4B-A651-47B1-A994-6A10E7201ABC}" dt="2022-06-03T21:28:30.598" v="2280" actId="255"/>
          <ac:spMkLst>
            <pc:docMk/>
            <pc:sldMk cId="2483891504" sldId="316"/>
            <ac:spMk id="3" creationId="{00000000-0000-0000-0000-000000000000}"/>
          </ac:spMkLst>
        </pc:spChg>
      </pc:sldChg>
      <pc:sldChg chg="addSp delSp modSp mod">
        <pc:chgData name="Vadnais, Sabina" userId="e0a5976f-0446-4474-aa64-fce0035d6983" providerId="ADAL" clId="{0178DF4B-A651-47B1-A994-6A10E7201ABC}" dt="2022-06-03T20:42:59.005" v="542" actId="20577"/>
        <pc:sldMkLst>
          <pc:docMk/>
          <pc:sldMk cId="4059909083" sldId="317"/>
        </pc:sldMkLst>
        <pc:spChg chg="mod">
          <ac:chgData name="Vadnais, Sabina" userId="e0a5976f-0446-4474-aa64-fce0035d6983" providerId="ADAL" clId="{0178DF4B-A651-47B1-A994-6A10E7201ABC}" dt="2022-06-03T20:42:59.005" v="542" actId="20577"/>
          <ac:spMkLst>
            <pc:docMk/>
            <pc:sldMk cId="4059909083" sldId="317"/>
            <ac:spMk id="3" creationId="{00000000-0000-0000-0000-000000000000}"/>
          </ac:spMkLst>
        </pc:spChg>
        <pc:spChg chg="add del mod">
          <ac:chgData name="Vadnais, Sabina" userId="e0a5976f-0446-4474-aa64-fce0035d6983" providerId="ADAL" clId="{0178DF4B-A651-47B1-A994-6A10E7201ABC}" dt="2022-06-03T20:42:11.733" v="502"/>
          <ac:spMkLst>
            <pc:docMk/>
            <pc:sldMk cId="4059909083" sldId="317"/>
            <ac:spMk id="4" creationId="{849BAA99-3161-47E6-B8CF-3CB76B7A352D}"/>
          </ac:spMkLst>
        </pc:spChg>
        <pc:spChg chg="add del mod">
          <ac:chgData name="Vadnais, Sabina" userId="e0a5976f-0446-4474-aa64-fce0035d6983" providerId="ADAL" clId="{0178DF4B-A651-47B1-A994-6A10E7201ABC}" dt="2022-06-03T20:42:11.733" v="502"/>
          <ac:spMkLst>
            <pc:docMk/>
            <pc:sldMk cId="4059909083" sldId="317"/>
            <ac:spMk id="5" creationId="{914B6532-F952-4168-807A-6CAD916F6AA7}"/>
          </ac:spMkLst>
        </pc:spChg>
        <pc:spChg chg="add del mod">
          <ac:chgData name="Vadnais, Sabina" userId="e0a5976f-0446-4474-aa64-fce0035d6983" providerId="ADAL" clId="{0178DF4B-A651-47B1-A994-6A10E7201ABC}" dt="2022-06-03T20:42:11.733" v="502"/>
          <ac:spMkLst>
            <pc:docMk/>
            <pc:sldMk cId="4059909083" sldId="317"/>
            <ac:spMk id="6" creationId="{0DB572AD-2D3C-4E21-97C9-3AF946866D37}"/>
          </ac:spMkLst>
        </pc:spChg>
      </pc:sldChg>
      <pc:sldChg chg="modSp mod">
        <pc:chgData name="Vadnais, Sabina" userId="e0a5976f-0446-4474-aa64-fce0035d6983" providerId="ADAL" clId="{0178DF4B-A651-47B1-A994-6A10E7201ABC}" dt="2022-06-03T21:28:35.255" v="2281" actId="20577"/>
        <pc:sldMkLst>
          <pc:docMk/>
          <pc:sldMk cId="3641186057" sldId="318"/>
        </pc:sldMkLst>
        <pc:spChg chg="mod">
          <ac:chgData name="Vadnais, Sabina" userId="e0a5976f-0446-4474-aa64-fce0035d6983" providerId="ADAL" clId="{0178DF4B-A651-47B1-A994-6A10E7201ABC}" dt="2022-06-03T21:28:35.255" v="2281" actId="20577"/>
          <ac:spMkLst>
            <pc:docMk/>
            <pc:sldMk cId="3641186057" sldId="318"/>
            <ac:spMk id="3" creationId="{00000000-0000-0000-0000-000000000000}"/>
          </ac:spMkLst>
        </pc:spChg>
      </pc:sldChg>
      <pc:sldChg chg="modSp mod">
        <pc:chgData name="Vadnais, Sabina" userId="e0a5976f-0446-4474-aa64-fce0035d6983" providerId="ADAL" clId="{0178DF4B-A651-47B1-A994-6A10E7201ABC}" dt="2022-06-03T20:29:19.352" v="251" actId="20577"/>
        <pc:sldMkLst>
          <pc:docMk/>
          <pc:sldMk cId="1446040430" sldId="319"/>
        </pc:sldMkLst>
        <pc:graphicFrameChg chg="modGraphic">
          <ac:chgData name="Vadnais, Sabina" userId="e0a5976f-0446-4474-aa64-fce0035d6983" providerId="ADAL" clId="{0178DF4B-A651-47B1-A994-6A10E7201ABC}" dt="2022-06-03T20:29:19.352" v="251" actId="20577"/>
          <ac:graphicFrameMkLst>
            <pc:docMk/>
            <pc:sldMk cId="1446040430" sldId="319"/>
            <ac:graphicFrameMk id="5" creationId="{00000000-0000-0000-0000-000000000000}"/>
          </ac:graphicFrameMkLst>
        </pc:graphicFrameChg>
      </pc:sldChg>
      <pc:sldChg chg="modSp mod">
        <pc:chgData name="Vadnais, Sabina" userId="e0a5976f-0446-4474-aa64-fce0035d6983" providerId="ADAL" clId="{0178DF4B-A651-47B1-A994-6A10E7201ABC}" dt="2022-06-03T21:38:04.633" v="2805" actId="14100"/>
        <pc:sldMkLst>
          <pc:docMk/>
          <pc:sldMk cId="2298385035" sldId="320"/>
        </pc:sldMkLst>
        <pc:spChg chg="mod">
          <ac:chgData name="Vadnais, Sabina" userId="e0a5976f-0446-4474-aa64-fce0035d6983" providerId="ADAL" clId="{0178DF4B-A651-47B1-A994-6A10E7201ABC}" dt="2022-06-03T21:34:28.533" v="2630" actId="20577"/>
          <ac:spMkLst>
            <pc:docMk/>
            <pc:sldMk cId="2298385035" sldId="320"/>
            <ac:spMk id="22530" creationId="{00000000-0000-0000-0000-000000000000}"/>
          </ac:spMkLst>
        </pc:spChg>
        <pc:graphicFrameChg chg="modGraphic">
          <ac:chgData name="Vadnais, Sabina" userId="e0a5976f-0446-4474-aa64-fce0035d6983" providerId="ADAL" clId="{0178DF4B-A651-47B1-A994-6A10E7201ABC}" dt="2022-06-03T21:38:04.633" v="2805" actId="14100"/>
          <ac:graphicFrameMkLst>
            <pc:docMk/>
            <pc:sldMk cId="2298385035" sldId="320"/>
            <ac:graphicFrameMk id="5" creationId="{00000000-0000-0000-0000-000000000000}"/>
          </ac:graphicFrameMkLst>
        </pc:graphicFrameChg>
      </pc:sldChg>
      <pc:sldChg chg="modSp mod">
        <pc:chgData name="Vadnais, Sabina" userId="e0a5976f-0446-4474-aa64-fce0035d6983" providerId="ADAL" clId="{0178DF4B-A651-47B1-A994-6A10E7201ABC}" dt="2022-06-03T20:35:35.213" v="313"/>
        <pc:sldMkLst>
          <pc:docMk/>
          <pc:sldMk cId="1490717148" sldId="321"/>
        </pc:sldMkLst>
        <pc:spChg chg="mod">
          <ac:chgData name="Vadnais, Sabina" userId="e0a5976f-0446-4474-aa64-fce0035d6983" providerId="ADAL" clId="{0178DF4B-A651-47B1-A994-6A10E7201ABC}" dt="2022-06-03T20:31:42.111" v="282" actId="20577"/>
          <ac:spMkLst>
            <pc:docMk/>
            <pc:sldMk cId="1490717148" sldId="321"/>
            <ac:spMk id="2" creationId="{00000000-0000-0000-0000-000000000000}"/>
          </ac:spMkLst>
        </pc:spChg>
        <pc:graphicFrameChg chg="mod">
          <ac:chgData name="Vadnais, Sabina" userId="e0a5976f-0446-4474-aa64-fce0035d6983" providerId="ADAL" clId="{0178DF4B-A651-47B1-A994-6A10E7201ABC}" dt="2022-06-03T20:35:35.213" v="313"/>
          <ac:graphicFrameMkLst>
            <pc:docMk/>
            <pc:sldMk cId="1490717148" sldId="321"/>
            <ac:graphicFrameMk id="6" creationId="{00000000-0000-0000-0000-000000000000}"/>
          </ac:graphicFrameMkLst>
        </pc:graphicFrameChg>
      </pc:sldChg>
      <pc:sldChg chg="modSp mod">
        <pc:chgData name="Vadnais, Sabina" userId="e0a5976f-0446-4474-aa64-fce0035d6983" providerId="ADAL" clId="{0178DF4B-A651-47B1-A994-6A10E7201ABC}" dt="2022-06-03T20:36:11.617" v="327" actId="27918"/>
        <pc:sldMkLst>
          <pc:docMk/>
          <pc:sldMk cId="2238375007" sldId="322"/>
        </pc:sldMkLst>
        <pc:spChg chg="mod">
          <ac:chgData name="Vadnais, Sabina" userId="e0a5976f-0446-4474-aa64-fce0035d6983" providerId="ADAL" clId="{0178DF4B-A651-47B1-A994-6A10E7201ABC}" dt="2022-06-03T20:35:54.919" v="323" actId="20577"/>
          <ac:spMkLst>
            <pc:docMk/>
            <pc:sldMk cId="2238375007" sldId="322"/>
            <ac:spMk id="2" creationId="{00000000-0000-0000-0000-000000000000}"/>
          </ac:spMkLst>
        </pc:spChg>
      </pc:sldChg>
      <pc:sldChg chg="del">
        <pc:chgData name="Vadnais, Sabina" userId="e0a5976f-0446-4474-aa64-fce0035d6983" providerId="ADAL" clId="{0178DF4B-A651-47B1-A994-6A10E7201ABC}" dt="2022-06-03T21:34:32.283" v="2631" actId="2696"/>
        <pc:sldMkLst>
          <pc:docMk/>
          <pc:sldMk cId="1226814869" sldId="323"/>
        </pc:sldMkLst>
      </pc:sldChg>
    </pc:docChg>
  </pc:docChgLst>
  <pc:docChgLst>
    <pc:chgData name="Sarah Balian" userId="b9b6ec2c-f67a-4485-ae9a-27dddf9569d2" providerId="ADAL" clId="{B4459DAC-FB09-4D62-9612-B7ADB8C049C2}"/>
    <pc:docChg chg="undo custSel addSld delSld modSld modMainMaster">
      <pc:chgData name="Sarah Balian" userId="b9b6ec2c-f67a-4485-ae9a-27dddf9569d2" providerId="ADAL" clId="{B4459DAC-FB09-4D62-9612-B7ADB8C049C2}" dt="2022-06-15T14:09:37.333" v="615" actId="1076"/>
      <pc:docMkLst>
        <pc:docMk/>
      </pc:docMkLst>
      <pc:sldChg chg="modSp mod">
        <pc:chgData name="Sarah Balian" userId="b9b6ec2c-f67a-4485-ae9a-27dddf9569d2" providerId="ADAL" clId="{B4459DAC-FB09-4D62-9612-B7ADB8C049C2}" dt="2022-06-15T14:09:37.333" v="615" actId="1076"/>
        <pc:sldMkLst>
          <pc:docMk/>
          <pc:sldMk cId="0" sldId="256"/>
        </pc:sldMkLst>
        <pc:spChg chg="mod">
          <ac:chgData name="Sarah Balian" userId="b9b6ec2c-f67a-4485-ae9a-27dddf9569d2" providerId="ADAL" clId="{B4459DAC-FB09-4D62-9612-B7ADB8C049C2}" dt="2022-06-15T14:09:37.333" v="615" actId="1076"/>
          <ac:spMkLst>
            <pc:docMk/>
            <pc:sldMk cId="0" sldId="256"/>
            <ac:spMk id="2" creationId="{00000000-0000-0000-0000-000000000000}"/>
          </ac:spMkLst>
        </pc:spChg>
      </pc:sldChg>
      <pc:sldChg chg="modSp mod">
        <pc:chgData name="Sarah Balian" userId="b9b6ec2c-f67a-4485-ae9a-27dddf9569d2" providerId="ADAL" clId="{B4459DAC-FB09-4D62-9612-B7ADB8C049C2}" dt="2022-06-13T18:59:07.137" v="302" actId="20577"/>
        <pc:sldMkLst>
          <pc:docMk/>
          <pc:sldMk cId="0" sldId="259"/>
        </pc:sldMkLst>
        <pc:spChg chg="mod">
          <ac:chgData name="Sarah Balian" userId="b9b6ec2c-f67a-4485-ae9a-27dddf9569d2" providerId="ADAL" clId="{B4459DAC-FB09-4D62-9612-B7ADB8C049C2}" dt="2022-06-13T18:59:07.137" v="302" actId="20577"/>
          <ac:spMkLst>
            <pc:docMk/>
            <pc:sldMk cId="0" sldId="259"/>
            <ac:spMk id="19459" creationId="{00000000-0000-0000-0000-000000000000}"/>
          </ac:spMkLst>
        </pc:spChg>
      </pc:sldChg>
      <pc:sldChg chg="modSp mod">
        <pc:chgData name="Sarah Balian" userId="b9b6ec2c-f67a-4485-ae9a-27dddf9569d2" providerId="ADAL" clId="{B4459DAC-FB09-4D62-9612-B7ADB8C049C2}" dt="2022-06-14T00:05:10.379" v="336" actId="6549"/>
        <pc:sldMkLst>
          <pc:docMk/>
          <pc:sldMk cId="0" sldId="261"/>
        </pc:sldMkLst>
        <pc:graphicFrameChg chg="modGraphic">
          <ac:chgData name="Sarah Balian" userId="b9b6ec2c-f67a-4485-ae9a-27dddf9569d2" providerId="ADAL" clId="{B4459DAC-FB09-4D62-9612-B7ADB8C049C2}" dt="2022-06-14T00:05:10.379" v="336" actId="6549"/>
          <ac:graphicFrameMkLst>
            <pc:docMk/>
            <pc:sldMk cId="0" sldId="261"/>
            <ac:graphicFrameMk id="5" creationId="{00000000-0000-0000-0000-000000000000}"/>
          </ac:graphicFrameMkLst>
        </pc:graphicFrameChg>
      </pc:sldChg>
      <pc:sldChg chg="modSp mod">
        <pc:chgData name="Sarah Balian" userId="b9b6ec2c-f67a-4485-ae9a-27dddf9569d2" providerId="ADAL" clId="{B4459DAC-FB09-4D62-9612-B7ADB8C049C2}" dt="2022-06-14T00:08:50.525" v="342" actId="207"/>
        <pc:sldMkLst>
          <pc:docMk/>
          <pc:sldMk cId="0" sldId="295"/>
        </pc:sldMkLst>
        <pc:graphicFrameChg chg="mod">
          <ac:chgData name="Sarah Balian" userId="b9b6ec2c-f67a-4485-ae9a-27dddf9569d2" providerId="ADAL" clId="{B4459DAC-FB09-4D62-9612-B7ADB8C049C2}" dt="2022-06-14T00:08:50.525" v="342" actId="207"/>
          <ac:graphicFrameMkLst>
            <pc:docMk/>
            <pc:sldMk cId="0" sldId="295"/>
            <ac:graphicFrameMk id="6" creationId="{00000000-0000-0000-0000-000000000000}"/>
          </ac:graphicFrameMkLst>
        </pc:graphicFrameChg>
      </pc:sldChg>
      <pc:sldChg chg="modSp mod">
        <pc:chgData name="Sarah Balian" userId="b9b6ec2c-f67a-4485-ae9a-27dddf9569d2" providerId="ADAL" clId="{B4459DAC-FB09-4D62-9612-B7ADB8C049C2}" dt="2022-06-14T00:19:48.689" v="439" actId="20577"/>
        <pc:sldMkLst>
          <pc:docMk/>
          <pc:sldMk cId="0" sldId="298"/>
        </pc:sldMkLst>
        <pc:graphicFrameChg chg="modGraphic">
          <ac:chgData name="Sarah Balian" userId="b9b6ec2c-f67a-4485-ae9a-27dddf9569d2" providerId="ADAL" clId="{B4459DAC-FB09-4D62-9612-B7ADB8C049C2}" dt="2022-06-14T00:19:48.689" v="439" actId="20577"/>
          <ac:graphicFrameMkLst>
            <pc:docMk/>
            <pc:sldMk cId="0" sldId="298"/>
            <ac:graphicFrameMk id="4" creationId="{00000000-0000-0000-0000-000000000000}"/>
          </ac:graphicFrameMkLst>
        </pc:graphicFrameChg>
      </pc:sldChg>
      <pc:sldChg chg="addSp delSp modSp mod setBg">
        <pc:chgData name="Sarah Balian" userId="b9b6ec2c-f67a-4485-ae9a-27dddf9569d2" providerId="ADAL" clId="{B4459DAC-FB09-4D62-9612-B7ADB8C049C2}" dt="2022-06-13T18:34:21.505" v="278" actId="1076"/>
        <pc:sldMkLst>
          <pc:docMk/>
          <pc:sldMk cId="155956363" sldId="311"/>
        </pc:sldMkLst>
        <pc:spChg chg="mod">
          <ac:chgData name="Sarah Balian" userId="b9b6ec2c-f67a-4485-ae9a-27dddf9569d2" providerId="ADAL" clId="{B4459DAC-FB09-4D62-9612-B7ADB8C049C2}" dt="2022-06-13T18:34:21.505" v="278" actId="1076"/>
          <ac:spMkLst>
            <pc:docMk/>
            <pc:sldMk cId="155956363" sldId="311"/>
            <ac:spMk id="4" creationId="{00000000-0000-0000-0000-000000000000}"/>
          </ac:spMkLst>
        </pc:spChg>
        <pc:spChg chg="add mod">
          <ac:chgData name="Sarah Balian" userId="b9b6ec2c-f67a-4485-ae9a-27dddf9569d2" providerId="ADAL" clId="{B4459DAC-FB09-4D62-9612-B7ADB8C049C2}" dt="2022-06-13T17:59:31.103" v="225" actId="1076"/>
          <ac:spMkLst>
            <pc:docMk/>
            <pc:sldMk cId="155956363" sldId="311"/>
            <ac:spMk id="6" creationId="{DC70305D-3EF5-4D15-9952-D3A5C220BCFE}"/>
          </ac:spMkLst>
        </pc:spChg>
        <pc:spChg chg="mod">
          <ac:chgData name="Sarah Balian" userId="b9b6ec2c-f67a-4485-ae9a-27dddf9569d2" providerId="ADAL" clId="{B4459DAC-FB09-4D62-9612-B7ADB8C049C2}" dt="2022-06-13T17:55:19.112" v="202"/>
          <ac:spMkLst>
            <pc:docMk/>
            <pc:sldMk cId="155956363" sldId="311"/>
            <ac:spMk id="15" creationId="{1C7E65D4-A9FA-461C-94A0-1DD72A5E9D4E}"/>
          </ac:spMkLst>
        </pc:spChg>
        <pc:spChg chg="add mod">
          <ac:chgData name="Sarah Balian" userId="b9b6ec2c-f67a-4485-ae9a-27dddf9569d2" providerId="ADAL" clId="{B4459DAC-FB09-4D62-9612-B7ADB8C049C2}" dt="2022-06-13T17:59:36.904" v="226" actId="1076"/>
          <ac:spMkLst>
            <pc:docMk/>
            <pc:sldMk cId="155956363" sldId="311"/>
            <ac:spMk id="20" creationId="{251EFA0C-6D14-4C1F-95B8-DE223C9E1BD1}"/>
          </ac:spMkLst>
        </pc:spChg>
        <pc:grpChg chg="del">
          <ac:chgData name="Sarah Balian" userId="b9b6ec2c-f67a-4485-ae9a-27dddf9569d2" providerId="ADAL" clId="{B4459DAC-FB09-4D62-9612-B7ADB8C049C2}" dt="2022-06-13T17:54:41.464" v="201" actId="478"/>
          <ac:grpSpMkLst>
            <pc:docMk/>
            <pc:sldMk cId="155956363" sldId="311"/>
            <ac:grpSpMk id="5" creationId="{00000000-0000-0000-0000-000000000000}"/>
          </ac:grpSpMkLst>
        </pc:grpChg>
        <pc:grpChg chg="add del mod">
          <ac:chgData name="Sarah Balian" userId="b9b6ec2c-f67a-4485-ae9a-27dddf9569d2" providerId="ADAL" clId="{B4459DAC-FB09-4D62-9612-B7ADB8C049C2}" dt="2022-06-13T17:55:24.327" v="203" actId="478"/>
          <ac:grpSpMkLst>
            <pc:docMk/>
            <pc:sldMk cId="155956363" sldId="311"/>
            <ac:grpSpMk id="13" creationId="{40690F2E-0205-48D0-A796-D910CCD66A70}"/>
          </ac:grpSpMkLst>
        </pc:grpChg>
        <pc:grpChg chg="add mod">
          <ac:chgData name="Sarah Balian" userId="b9b6ec2c-f67a-4485-ae9a-27dddf9569d2" providerId="ADAL" clId="{B4459DAC-FB09-4D62-9612-B7ADB8C049C2}" dt="2022-06-13T17:59:36.904" v="226" actId="1076"/>
          <ac:grpSpMkLst>
            <pc:docMk/>
            <pc:sldMk cId="155956363" sldId="311"/>
            <ac:grpSpMk id="19" creationId="{A418AD40-0811-466A-ACC9-2E1839548445}"/>
          </ac:grpSpMkLst>
        </pc:grpChg>
        <pc:graphicFrameChg chg="add del mod">
          <ac:chgData name="Sarah Balian" userId="b9b6ec2c-f67a-4485-ae9a-27dddf9569d2" providerId="ADAL" clId="{B4459DAC-FB09-4D62-9612-B7ADB8C049C2}" dt="2022-06-13T17:55:24.327" v="203" actId="478"/>
          <ac:graphicFrameMkLst>
            <pc:docMk/>
            <pc:sldMk cId="155956363" sldId="311"/>
            <ac:graphicFrameMk id="3" creationId="{2B0F1510-5DDB-403E-8C34-550FE2672655}"/>
          </ac:graphicFrameMkLst>
        </pc:graphicFrameChg>
        <pc:picChg chg="mod">
          <ac:chgData name="Sarah Balian" userId="b9b6ec2c-f67a-4485-ae9a-27dddf9569d2" providerId="ADAL" clId="{B4459DAC-FB09-4D62-9612-B7ADB8C049C2}" dt="2022-06-13T17:55:19.112" v="202"/>
          <ac:picMkLst>
            <pc:docMk/>
            <pc:sldMk cId="155956363" sldId="311"/>
            <ac:picMk id="16" creationId="{46E8A8F8-8F4A-4C63-A69B-33CF4862DE56}"/>
          </ac:picMkLst>
        </pc:picChg>
        <pc:picChg chg="add del mod">
          <ac:chgData name="Sarah Balian" userId="b9b6ec2c-f67a-4485-ae9a-27dddf9569d2" providerId="ADAL" clId="{B4459DAC-FB09-4D62-9612-B7ADB8C049C2}" dt="2022-06-13T17:55:24.327" v="203" actId="478"/>
          <ac:picMkLst>
            <pc:docMk/>
            <pc:sldMk cId="155956363" sldId="311"/>
            <ac:picMk id="17" creationId="{FE209BC8-25C9-4A37-8A05-7F0AA2A357A0}"/>
          </ac:picMkLst>
        </pc:picChg>
        <pc:picChg chg="add mod">
          <ac:chgData name="Sarah Balian" userId="b9b6ec2c-f67a-4485-ae9a-27dddf9569d2" providerId="ADAL" clId="{B4459DAC-FB09-4D62-9612-B7ADB8C049C2}" dt="2022-06-13T17:55:36.783" v="205" actId="1076"/>
          <ac:picMkLst>
            <pc:docMk/>
            <pc:sldMk cId="155956363" sldId="311"/>
            <ac:picMk id="18" creationId="{A0938BA7-C354-4D5C-8217-1956EF081B6A}"/>
          </ac:picMkLst>
        </pc:picChg>
        <pc:picChg chg="add mod">
          <ac:chgData name="Sarah Balian" userId="b9b6ec2c-f67a-4485-ae9a-27dddf9569d2" providerId="ADAL" clId="{B4459DAC-FB09-4D62-9612-B7ADB8C049C2}" dt="2022-06-13T17:59:36.904" v="226" actId="1076"/>
          <ac:picMkLst>
            <pc:docMk/>
            <pc:sldMk cId="155956363" sldId="311"/>
            <ac:picMk id="21" creationId="{0A35CB9C-CF11-4F00-AF07-062497E0A27B}"/>
          </ac:picMkLst>
        </pc:picChg>
        <pc:picChg chg="add mod">
          <ac:chgData name="Sarah Balian" userId="b9b6ec2c-f67a-4485-ae9a-27dddf9569d2" providerId="ADAL" clId="{B4459DAC-FB09-4D62-9612-B7ADB8C049C2}" dt="2022-06-13T17:57:39.752" v="209" actId="1076"/>
          <ac:picMkLst>
            <pc:docMk/>
            <pc:sldMk cId="155956363" sldId="311"/>
            <ac:picMk id="22" creationId="{5EAA1C3F-9E10-40FC-80D4-2549A57390C1}"/>
          </ac:picMkLst>
        </pc:picChg>
        <pc:picChg chg="add mod">
          <ac:chgData name="Sarah Balian" userId="b9b6ec2c-f67a-4485-ae9a-27dddf9569d2" providerId="ADAL" clId="{B4459DAC-FB09-4D62-9612-B7ADB8C049C2}" dt="2022-06-13T17:58:01.657" v="212" actId="1076"/>
          <ac:picMkLst>
            <pc:docMk/>
            <pc:sldMk cId="155956363" sldId="311"/>
            <ac:picMk id="23" creationId="{5DCC4843-B5B5-4432-9157-EB4078D6E584}"/>
          </ac:picMkLst>
        </pc:picChg>
        <pc:picChg chg="add del mod">
          <ac:chgData name="Sarah Balian" userId="b9b6ec2c-f67a-4485-ae9a-27dddf9569d2" providerId="ADAL" clId="{B4459DAC-FB09-4D62-9612-B7ADB8C049C2}" dt="2022-06-13T17:55:24.327" v="203" actId="478"/>
          <ac:picMkLst>
            <pc:docMk/>
            <pc:sldMk cId="155956363" sldId="311"/>
            <ac:picMk id="2049" creationId="{16EF9F9D-1794-40E4-B895-4118F1FAFD8E}"/>
          </ac:picMkLst>
        </pc:picChg>
        <pc:picChg chg="add del mod">
          <ac:chgData name="Sarah Balian" userId="b9b6ec2c-f67a-4485-ae9a-27dddf9569d2" providerId="ADAL" clId="{B4459DAC-FB09-4D62-9612-B7ADB8C049C2}" dt="2022-06-13T17:55:24.327" v="203" actId="478"/>
          <ac:picMkLst>
            <pc:docMk/>
            <pc:sldMk cId="155956363" sldId="311"/>
            <ac:picMk id="2054" creationId="{170751E2-F507-4B12-8A45-8EC15AA75390}"/>
          </ac:picMkLst>
        </pc:picChg>
      </pc:sldChg>
      <pc:sldChg chg="modSp mod">
        <pc:chgData name="Sarah Balian" userId="b9b6ec2c-f67a-4485-ae9a-27dddf9569d2" providerId="ADAL" clId="{B4459DAC-FB09-4D62-9612-B7ADB8C049C2}" dt="2022-06-13T22:49:28.130" v="319" actId="14100"/>
        <pc:sldMkLst>
          <pc:docMk/>
          <pc:sldMk cId="3714879970" sldId="313"/>
        </pc:sldMkLst>
        <pc:spChg chg="mod">
          <ac:chgData name="Sarah Balian" userId="b9b6ec2c-f67a-4485-ae9a-27dddf9569d2" providerId="ADAL" clId="{B4459DAC-FB09-4D62-9612-B7ADB8C049C2}" dt="2022-06-13T22:49:28.130" v="319" actId="14100"/>
          <ac:spMkLst>
            <pc:docMk/>
            <pc:sldMk cId="3714879970" sldId="313"/>
            <ac:spMk id="2" creationId="{00000000-0000-0000-0000-000000000000}"/>
          </ac:spMkLst>
        </pc:spChg>
        <pc:spChg chg="mod">
          <ac:chgData name="Sarah Balian" userId="b9b6ec2c-f67a-4485-ae9a-27dddf9569d2" providerId="ADAL" clId="{B4459DAC-FB09-4D62-9612-B7ADB8C049C2}" dt="2022-06-13T22:47:19.010" v="318" actId="1076"/>
          <ac:spMkLst>
            <pc:docMk/>
            <pc:sldMk cId="3714879970" sldId="313"/>
            <ac:spMk id="3" creationId="{00000000-0000-0000-0000-000000000000}"/>
          </ac:spMkLst>
        </pc:spChg>
      </pc:sldChg>
      <pc:sldChg chg="modSp mod">
        <pc:chgData name="Sarah Balian" userId="b9b6ec2c-f67a-4485-ae9a-27dddf9569d2" providerId="ADAL" clId="{B4459DAC-FB09-4D62-9612-B7ADB8C049C2}" dt="2022-06-13T22:51:24.472" v="321" actId="1076"/>
        <pc:sldMkLst>
          <pc:docMk/>
          <pc:sldMk cId="26582040" sldId="315"/>
        </pc:sldMkLst>
        <pc:spChg chg="mod">
          <ac:chgData name="Sarah Balian" userId="b9b6ec2c-f67a-4485-ae9a-27dddf9569d2" providerId="ADAL" clId="{B4459DAC-FB09-4D62-9612-B7ADB8C049C2}" dt="2022-06-13T22:51:24.472" v="321" actId="1076"/>
          <ac:spMkLst>
            <pc:docMk/>
            <pc:sldMk cId="26582040" sldId="315"/>
            <ac:spMk id="3" creationId="{00000000-0000-0000-0000-000000000000}"/>
          </ac:spMkLst>
        </pc:spChg>
      </pc:sldChg>
      <pc:sldChg chg="modSp mod">
        <pc:chgData name="Sarah Balian" userId="b9b6ec2c-f67a-4485-ae9a-27dddf9569d2" providerId="ADAL" clId="{B4459DAC-FB09-4D62-9612-B7ADB8C049C2}" dt="2022-06-13T22:55:02.988" v="334" actId="20577"/>
        <pc:sldMkLst>
          <pc:docMk/>
          <pc:sldMk cId="2483891504" sldId="316"/>
        </pc:sldMkLst>
        <pc:spChg chg="mod">
          <ac:chgData name="Sarah Balian" userId="b9b6ec2c-f67a-4485-ae9a-27dddf9569d2" providerId="ADAL" clId="{B4459DAC-FB09-4D62-9612-B7ADB8C049C2}" dt="2022-06-13T22:55:02.988" v="334" actId="20577"/>
          <ac:spMkLst>
            <pc:docMk/>
            <pc:sldMk cId="2483891504" sldId="316"/>
            <ac:spMk id="3" creationId="{00000000-0000-0000-0000-000000000000}"/>
          </ac:spMkLst>
        </pc:spChg>
      </pc:sldChg>
      <pc:sldChg chg="modSp mod">
        <pc:chgData name="Sarah Balian" userId="b9b6ec2c-f67a-4485-ae9a-27dddf9569d2" providerId="ADAL" clId="{B4459DAC-FB09-4D62-9612-B7ADB8C049C2}" dt="2022-06-14T00:18:03.313" v="418" actId="27918"/>
        <pc:sldMkLst>
          <pc:docMk/>
          <pc:sldMk cId="1490717148" sldId="321"/>
        </pc:sldMkLst>
        <pc:graphicFrameChg chg="mod">
          <ac:chgData name="Sarah Balian" userId="b9b6ec2c-f67a-4485-ae9a-27dddf9569d2" providerId="ADAL" clId="{B4459DAC-FB09-4D62-9612-B7ADB8C049C2}" dt="2022-06-14T00:17:03.157" v="408"/>
          <ac:graphicFrameMkLst>
            <pc:docMk/>
            <pc:sldMk cId="1490717148" sldId="321"/>
            <ac:graphicFrameMk id="6" creationId="{00000000-0000-0000-0000-000000000000}"/>
          </ac:graphicFrameMkLst>
        </pc:graphicFrameChg>
      </pc:sldChg>
      <pc:sldChg chg="addSp delSp modSp new del mod">
        <pc:chgData name="Sarah Balian" userId="b9b6ec2c-f67a-4485-ae9a-27dddf9569d2" providerId="ADAL" clId="{B4459DAC-FB09-4D62-9612-B7ADB8C049C2}" dt="2022-06-14T18:23:27.588" v="467" actId="47"/>
        <pc:sldMkLst>
          <pc:docMk/>
          <pc:sldMk cId="995199727" sldId="323"/>
        </pc:sldMkLst>
        <pc:spChg chg="mod">
          <ac:chgData name="Sarah Balian" userId="b9b6ec2c-f67a-4485-ae9a-27dddf9569d2" providerId="ADAL" clId="{B4459DAC-FB09-4D62-9612-B7ADB8C049C2}" dt="2022-06-14T18:20:04.144" v="453" actId="338"/>
          <ac:spMkLst>
            <pc:docMk/>
            <pc:sldMk cId="995199727" sldId="323"/>
            <ac:spMk id="2" creationId="{F15EEBFB-FA9D-4129-B5C7-4FFD7208C6FC}"/>
          </ac:spMkLst>
        </pc:spChg>
        <pc:spChg chg="del">
          <ac:chgData name="Sarah Balian" userId="b9b6ec2c-f67a-4485-ae9a-27dddf9569d2" providerId="ADAL" clId="{B4459DAC-FB09-4D62-9612-B7ADB8C049C2}" dt="2022-06-14T18:19:53.097" v="451"/>
          <ac:spMkLst>
            <pc:docMk/>
            <pc:sldMk cId="995199727" sldId="323"/>
            <ac:spMk id="3" creationId="{04237DEC-063C-4409-A73D-C113AB0D8ABB}"/>
          </ac:spMkLst>
        </pc:spChg>
        <pc:spChg chg="mod topLvl">
          <ac:chgData name="Sarah Balian" userId="b9b6ec2c-f67a-4485-ae9a-27dddf9569d2" providerId="ADAL" clId="{B4459DAC-FB09-4D62-9612-B7ADB8C049C2}" dt="2022-06-14T18:20:40.169" v="459" actId="165"/>
          <ac:spMkLst>
            <pc:docMk/>
            <pc:sldMk cId="995199727" sldId="323"/>
            <ac:spMk id="7" creationId="{413D4A85-CD2C-4491-B1E9-E72455BB7C8B}"/>
          </ac:spMkLst>
        </pc:spChg>
        <pc:grpChg chg="mod">
          <ac:chgData name="Sarah Balian" userId="b9b6ec2c-f67a-4485-ae9a-27dddf9569d2" providerId="ADAL" clId="{B4459DAC-FB09-4D62-9612-B7ADB8C049C2}" dt="2022-06-14T18:20:04.144" v="453" actId="338"/>
          <ac:grpSpMkLst>
            <pc:docMk/>
            <pc:sldMk cId="995199727" sldId="323"/>
            <ac:grpSpMk id="1" creationId="{00000000-0000-0000-0000-000000000000}"/>
          </ac:grpSpMkLst>
        </pc:grpChg>
        <pc:grpChg chg="add del mod">
          <ac:chgData name="Sarah Balian" userId="b9b6ec2c-f67a-4485-ae9a-27dddf9569d2" providerId="ADAL" clId="{B4459DAC-FB09-4D62-9612-B7ADB8C049C2}" dt="2022-06-14T18:20:40.169" v="459" actId="165"/>
          <ac:grpSpMkLst>
            <pc:docMk/>
            <pc:sldMk cId="995199727" sldId="323"/>
            <ac:grpSpMk id="6" creationId="{D669D598-318F-437D-8095-B3D097ECDDA3}"/>
          </ac:grpSpMkLst>
        </pc:grpChg>
        <pc:picChg chg="add del mod">
          <ac:chgData name="Sarah Balian" userId="b9b6ec2c-f67a-4485-ae9a-27dddf9569d2" providerId="ADAL" clId="{B4459DAC-FB09-4D62-9612-B7ADB8C049C2}" dt="2022-06-14T18:20:04.144" v="453" actId="338"/>
          <ac:picMkLst>
            <pc:docMk/>
            <pc:sldMk cId="995199727" sldId="323"/>
            <ac:picMk id="5" creationId="{52F13639-A5F1-4F19-AE5A-E22805B31245}"/>
          </ac:picMkLst>
        </pc:picChg>
        <pc:picChg chg="add del mod topLvl">
          <ac:chgData name="Sarah Balian" userId="b9b6ec2c-f67a-4485-ae9a-27dddf9569d2" providerId="ADAL" clId="{B4459DAC-FB09-4D62-9612-B7ADB8C049C2}" dt="2022-06-14T18:23:21.970" v="466" actId="478"/>
          <ac:picMkLst>
            <pc:docMk/>
            <pc:sldMk cId="995199727" sldId="323"/>
            <ac:picMk id="1029" creationId="{261F0D00-13A5-4F00-A92B-B0F0AA6642CD}"/>
          </ac:picMkLst>
        </pc:picChg>
      </pc:sldChg>
      <pc:sldChg chg="addSp delSp modSp new mod">
        <pc:chgData name="Sarah Balian" userId="b9b6ec2c-f67a-4485-ae9a-27dddf9569d2" providerId="ADAL" clId="{B4459DAC-FB09-4D62-9612-B7ADB8C049C2}" dt="2022-06-14T19:26:10.823" v="604" actId="20577"/>
        <pc:sldMkLst>
          <pc:docMk/>
          <pc:sldMk cId="1463173340" sldId="323"/>
        </pc:sldMkLst>
        <pc:spChg chg="mod">
          <ac:chgData name="Sarah Balian" userId="b9b6ec2c-f67a-4485-ae9a-27dddf9569d2" providerId="ADAL" clId="{B4459DAC-FB09-4D62-9612-B7ADB8C049C2}" dt="2022-06-14T19:18:49.876" v="500" actId="20577"/>
          <ac:spMkLst>
            <pc:docMk/>
            <pc:sldMk cId="1463173340" sldId="323"/>
            <ac:spMk id="2" creationId="{3C6087AA-9135-4B43-B7BA-23274E860A88}"/>
          </ac:spMkLst>
        </pc:spChg>
        <pc:spChg chg="del">
          <ac:chgData name="Sarah Balian" userId="b9b6ec2c-f67a-4485-ae9a-27dddf9569d2" providerId="ADAL" clId="{B4459DAC-FB09-4D62-9612-B7ADB8C049C2}" dt="2022-06-14T19:15:44.910" v="469"/>
          <ac:spMkLst>
            <pc:docMk/>
            <pc:sldMk cId="1463173340" sldId="323"/>
            <ac:spMk id="3" creationId="{A03ECF5A-1921-4B21-BC10-1D7BB39BAABB}"/>
          </ac:spMkLst>
        </pc:spChg>
        <pc:spChg chg="mod">
          <ac:chgData name="Sarah Balian" userId="b9b6ec2c-f67a-4485-ae9a-27dddf9569d2" providerId="ADAL" clId="{B4459DAC-FB09-4D62-9612-B7ADB8C049C2}" dt="2022-06-14T19:19:58.286" v="512" actId="1035"/>
          <ac:spMkLst>
            <pc:docMk/>
            <pc:sldMk cId="1463173340" sldId="323"/>
            <ac:spMk id="7" creationId="{CE7C0032-C33E-4752-AE06-04C25B99749D}"/>
          </ac:spMkLst>
        </pc:spChg>
        <pc:spChg chg="mod">
          <ac:chgData name="Sarah Balian" userId="b9b6ec2c-f67a-4485-ae9a-27dddf9569d2" providerId="ADAL" clId="{B4459DAC-FB09-4D62-9612-B7ADB8C049C2}" dt="2022-06-14T19:19:58.286" v="512" actId="1035"/>
          <ac:spMkLst>
            <pc:docMk/>
            <pc:sldMk cId="1463173340" sldId="323"/>
            <ac:spMk id="8" creationId="{5C2D6630-20E4-4006-A3F5-A2C510D226C3}"/>
          </ac:spMkLst>
        </pc:spChg>
        <pc:spChg chg="mod">
          <ac:chgData name="Sarah Balian" userId="b9b6ec2c-f67a-4485-ae9a-27dddf9569d2" providerId="ADAL" clId="{B4459DAC-FB09-4D62-9612-B7ADB8C049C2}" dt="2022-06-14T19:19:58.286" v="512" actId="1035"/>
          <ac:spMkLst>
            <pc:docMk/>
            <pc:sldMk cId="1463173340" sldId="323"/>
            <ac:spMk id="9" creationId="{B2852247-5A93-4BCA-91BE-FD1B97A1B6B5}"/>
          </ac:spMkLst>
        </pc:spChg>
        <pc:spChg chg="mod">
          <ac:chgData name="Sarah Balian" userId="b9b6ec2c-f67a-4485-ae9a-27dddf9569d2" providerId="ADAL" clId="{B4459DAC-FB09-4D62-9612-B7ADB8C049C2}" dt="2022-06-14T19:19:58.286" v="512" actId="1035"/>
          <ac:spMkLst>
            <pc:docMk/>
            <pc:sldMk cId="1463173340" sldId="323"/>
            <ac:spMk id="10" creationId="{2B900CA2-5163-46FA-92C3-86419311DC7A}"/>
          </ac:spMkLst>
        </pc:spChg>
        <pc:spChg chg="mod">
          <ac:chgData name="Sarah Balian" userId="b9b6ec2c-f67a-4485-ae9a-27dddf9569d2" providerId="ADAL" clId="{B4459DAC-FB09-4D62-9612-B7ADB8C049C2}" dt="2022-06-14T19:19:58.286" v="512" actId="1035"/>
          <ac:spMkLst>
            <pc:docMk/>
            <pc:sldMk cId="1463173340" sldId="323"/>
            <ac:spMk id="11" creationId="{8DC22695-48C5-4E23-A22C-9C6B94BE5773}"/>
          </ac:spMkLst>
        </pc:spChg>
        <pc:spChg chg="mod">
          <ac:chgData name="Sarah Balian" userId="b9b6ec2c-f67a-4485-ae9a-27dddf9569d2" providerId="ADAL" clId="{B4459DAC-FB09-4D62-9612-B7ADB8C049C2}" dt="2022-06-14T19:19:58.286" v="512" actId="1035"/>
          <ac:spMkLst>
            <pc:docMk/>
            <pc:sldMk cId="1463173340" sldId="323"/>
            <ac:spMk id="12" creationId="{C61659C3-E4A8-480D-8B47-74BD0FB2CC65}"/>
          </ac:spMkLst>
        </pc:spChg>
        <pc:spChg chg="mod">
          <ac:chgData name="Sarah Balian" userId="b9b6ec2c-f67a-4485-ae9a-27dddf9569d2" providerId="ADAL" clId="{B4459DAC-FB09-4D62-9612-B7ADB8C049C2}" dt="2022-06-14T19:19:58.286" v="512" actId="1035"/>
          <ac:spMkLst>
            <pc:docMk/>
            <pc:sldMk cId="1463173340" sldId="323"/>
            <ac:spMk id="13" creationId="{1A712874-426B-477D-AF21-581AD68D18BE}"/>
          </ac:spMkLst>
        </pc:spChg>
        <pc:spChg chg="mod">
          <ac:chgData name="Sarah Balian" userId="b9b6ec2c-f67a-4485-ae9a-27dddf9569d2" providerId="ADAL" clId="{B4459DAC-FB09-4D62-9612-B7ADB8C049C2}" dt="2022-06-14T19:19:58.286" v="512" actId="1035"/>
          <ac:spMkLst>
            <pc:docMk/>
            <pc:sldMk cId="1463173340" sldId="323"/>
            <ac:spMk id="14" creationId="{7E7C79A7-B860-4E3D-AB0B-8280F7085C06}"/>
          </ac:spMkLst>
        </pc:spChg>
        <pc:spChg chg="add mod">
          <ac:chgData name="Sarah Balian" userId="b9b6ec2c-f67a-4485-ae9a-27dddf9569d2" providerId="ADAL" clId="{B4459DAC-FB09-4D62-9612-B7ADB8C049C2}" dt="2022-06-14T19:20:04.167" v="514"/>
          <ac:spMkLst>
            <pc:docMk/>
            <pc:sldMk cId="1463173340" sldId="323"/>
            <ac:spMk id="15" creationId="{50EE8CA6-BDFE-45DD-BD59-D6E47C2CDCC5}"/>
          </ac:spMkLst>
        </pc:spChg>
        <pc:spChg chg="add mod">
          <ac:chgData name="Sarah Balian" userId="b9b6ec2c-f67a-4485-ae9a-27dddf9569d2" providerId="ADAL" clId="{B4459DAC-FB09-4D62-9612-B7ADB8C049C2}" dt="2022-06-14T19:20:38.077" v="518" actId="20577"/>
          <ac:spMkLst>
            <pc:docMk/>
            <pc:sldMk cId="1463173340" sldId="323"/>
            <ac:spMk id="16" creationId="{0ED82458-8BFA-42B9-93F8-577DCE39A382}"/>
          </ac:spMkLst>
        </pc:spChg>
        <pc:spChg chg="add mod">
          <ac:chgData name="Sarah Balian" userId="b9b6ec2c-f67a-4485-ae9a-27dddf9569d2" providerId="ADAL" clId="{B4459DAC-FB09-4D62-9612-B7ADB8C049C2}" dt="2022-06-14T19:23:02.899" v="536" actId="1076"/>
          <ac:spMkLst>
            <pc:docMk/>
            <pc:sldMk cId="1463173340" sldId="323"/>
            <ac:spMk id="17" creationId="{6A1DF9BD-B995-4FE6-BAD6-8289C26E31F6}"/>
          </ac:spMkLst>
        </pc:spChg>
        <pc:spChg chg="add mod">
          <ac:chgData name="Sarah Balian" userId="b9b6ec2c-f67a-4485-ae9a-27dddf9569d2" providerId="ADAL" clId="{B4459DAC-FB09-4D62-9612-B7ADB8C049C2}" dt="2022-06-14T19:23:12.243" v="545" actId="20577"/>
          <ac:spMkLst>
            <pc:docMk/>
            <pc:sldMk cId="1463173340" sldId="323"/>
            <ac:spMk id="18" creationId="{172FA68F-8C0B-4728-B96A-4718BAF7B786}"/>
          </ac:spMkLst>
        </pc:spChg>
        <pc:spChg chg="add mod">
          <ac:chgData name="Sarah Balian" userId="b9b6ec2c-f67a-4485-ae9a-27dddf9569d2" providerId="ADAL" clId="{B4459DAC-FB09-4D62-9612-B7ADB8C049C2}" dt="2022-06-14T19:23:50.746" v="554" actId="20577"/>
          <ac:spMkLst>
            <pc:docMk/>
            <pc:sldMk cId="1463173340" sldId="323"/>
            <ac:spMk id="19" creationId="{DF3627B9-C85C-47A7-9917-411E010EB5A1}"/>
          </ac:spMkLst>
        </pc:spChg>
        <pc:spChg chg="add mod">
          <ac:chgData name="Sarah Balian" userId="b9b6ec2c-f67a-4485-ae9a-27dddf9569d2" providerId="ADAL" clId="{B4459DAC-FB09-4D62-9612-B7ADB8C049C2}" dt="2022-06-14T19:24:14.300" v="576" actId="20577"/>
          <ac:spMkLst>
            <pc:docMk/>
            <pc:sldMk cId="1463173340" sldId="323"/>
            <ac:spMk id="20" creationId="{C3D243DC-37D2-4E62-A8EC-1A0854DDE8F5}"/>
          </ac:spMkLst>
        </pc:spChg>
        <pc:spChg chg="add mod">
          <ac:chgData name="Sarah Balian" userId="b9b6ec2c-f67a-4485-ae9a-27dddf9569d2" providerId="ADAL" clId="{B4459DAC-FB09-4D62-9612-B7ADB8C049C2}" dt="2022-06-14T19:24:07.435" v="568"/>
          <ac:spMkLst>
            <pc:docMk/>
            <pc:sldMk cId="1463173340" sldId="323"/>
            <ac:spMk id="21" creationId="{94477B46-F5B2-4F8E-98D8-E0C06596380D}"/>
          </ac:spMkLst>
        </pc:spChg>
        <pc:spChg chg="add mod">
          <ac:chgData name="Sarah Balian" userId="b9b6ec2c-f67a-4485-ae9a-27dddf9569d2" providerId="ADAL" clId="{B4459DAC-FB09-4D62-9612-B7ADB8C049C2}" dt="2022-06-14T19:24:26.858" v="588" actId="20577"/>
          <ac:spMkLst>
            <pc:docMk/>
            <pc:sldMk cId="1463173340" sldId="323"/>
            <ac:spMk id="22" creationId="{0D45000D-8F62-4FD1-9970-64D6B3141BCD}"/>
          </ac:spMkLst>
        </pc:spChg>
        <pc:spChg chg="add mod">
          <ac:chgData name="Sarah Balian" userId="b9b6ec2c-f67a-4485-ae9a-27dddf9569d2" providerId="ADAL" clId="{B4459DAC-FB09-4D62-9612-B7ADB8C049C2}" dt="2022-06-14T19:26:10.823" v="604" actId="20577"/>
          <ac:spMkLst>
            <pc:docMk/>
            <pc:sldMk cId="1463173340" sldId="323"/>
            <ac:spMk id="23" creationId="{41354F36-7E84-41A1-BFBB-749820D52E10}"/>
          </ac:spMkLst>
        </pc:spChg>
        <pc:grpChg chg="mod">
          <ac:chgData name="Sarah Balian" userId="b9b6ec2c-f67a-4485-ae9a-27dddf9569d2" providerId="ADAL" clId="{B4459DAC-FB09-4D62-9612-B7ADB8C049C2}" dt="2022-06-14T19:15:54.835" v="470" actId="338"/>
          <ac:grpSpMkLst>
            <pc:docMk/>
            <pc:sldMk cId="1463173340" sldId="323"/>
            <ac:grpSpMk id="1" creationId="{00000000-0000-0000-0000-000000000000}"/>
          </ac:grpSpMkLst>
        </pc:grpChg>
        <pc:grpChg chg="mod">
          <ac:chgData name="Sarah Balian" userId="b9b6ec2c-f67a-4485-ae9a-27dddf9569d2" providerId="ADAL" clId="{B4459DAC-FB09-4D62-9612-B7ADB8C049C2}" dt="2022-06-14T19:19:58.286" v="512" actId="1035"/>
          <ac:grpSpMkLst>
            <pc:docMk/>
            <pc:sldMk cId="1463173340" sldId="323"/>
            <ac:grpSpMk id="6" creationId="{87861867-FE06-445D-A5F3-52625E0FD770}"/>
          </ac:grpSpMkLst>
        </pc:grpChg>
        <pc:picChg chg="add del mod">
          <ac:chgData name="Sarah Balian" userId="b9b6ec2c-f67a-4485-ae9a-27dddf9569d2" providerId="ADAL" clId="{B4459DAC-FB09-4D62-9612-B7ADB8C049C2}" dt="2022-06-14T19:15:54.835" v="470" actId="338"/>
          <ac:picMkLst>
            <pc:docMk/>
            <pc:sldMk cId="1463173340" sldId="323"/>
            <ac:picMk id="5" creationId="{AD4ACFE6-704E-4B7E-8539-2485B1AED885}"/>
          </ac:picMkLst>
        </pc:picChg>
      </pc:sldChg>
      <pc:sldChg chg="delSp del mod">
        <pc:chgData name="Sarah Balian" userId="b9b6ec2c-f67a-4485-ae9a-27dddf9569d2" providerId="ADAL" clId="{B4459DAC-FB09-4D62-9612-B7ADB8C049C2}" dt="2022-06-14T00:05:48.308" v="338" actId="47"/>
        <pc:sldMkLst>
          <pc:docMk/>
          <pc:sldMk cId="4240927164" sldId="324"/>
        </pc:sldMkLst>
        <pc:picChg chg="del">
          <ac:chgData name="Sarah Balian" userId="b9b6ec2c-f67a-4485-ae9a-27dddf9569d2" providerId="ADAL" clId="{B4459DAC-FB09-4D62-9612-B7ADB8C049C2}" dt="2022-06-14T00:05:42.835" v="337" actId="478"/>
          <ac:picMkLst>
            <pc:docMk/>
            <pc:sldMk cId="4240927164" sldId="324"/>
            <ac:picMk id="6" creationId="{00000000-0000-0000-0000-000000000000}"/>
          </ac:picMkLst>
        </pc:picChg>
      </pc:sldChg>
      <pc:sldMasterChg chg="delSldLayout modSldLayout">
        <pc:chgData name="Sarah Balian" userId="b9b6ec2c-f67a-4485-ae9a-27dddf9569d2" providerId="ADAL" clId="{B4459DAC-FB09-4D62-9612-B7ADB8C049C2}" dt="2022-06-15T14:09:19.147" v="612"/>
        <pc:sldMasterMkLst>
          <pc:docMk/>
          <pc:sldMasterMk cId="0" sldId="2147483673"/>
        </pc:sldMasterMkLst>
        <pc:sldLayoutChg chg="addSp delSp modSp mod">
          <pc:chgData name="Sarah Balian" userId="b9b6ec2c-f67a-4485-ae9a-27dddf9569d2" providerId="ADAL" clId="{B4459DAC-FB09-4D62-9612-B7ADB8C049C2}" dt="2022-06-15T14:09:19.147" v="612"/>
          <pc:sldLayoutMkLst>
            <pc:docMk/>
            <pc:sldMasterMk cId="0" sldId="2147483673"/>
            <pc:sldLayoutMk cId="0" sldId="2147483674"/>
          </pc:sldLayoutMkLst>
          <pc:spChg chg="del mod">
            <ac:chgData name="Sarah Balian" userId="b9b6ec2c-f67a-4485-ae9a-27dddf9569d2" providerId="ADAL" clId="{B4459DAC-FB09-4D62-9612-B7ADB8C049C2}" dt="2022-06-15T14:09:00.428" v="611" actId="478"/>
            <ac:spMkLst>
              <pc:docMk/>
              <pc:sldMasterMk cId="0" sldId="2147483673"/>
              <pc:sldLayoutMk cId="0" sldId="2147483674"/>
              <ac:spMk id="8" creationId="{00000000-0000-0000-0000-000000000000}"/>
            </ac:spMkLst>
          </pc:spChg>
          <pc:spChg chg="add mod">
            <ac:chgData name="Sarah Balian" userId="b9b6ec2c-f67a-4485-ae9a-27dddf9569d2" providerId="ADAL" clId="{B4459DAC-FB09-4D62-9612-B7ADB8C049C2}" dt="2022-06-15T14:09:19.147" v="612"/>
            <ac:spMkLst>
              <pc:docMk/>
              <pc:sldMasterMk cId="0" sldId="2147483673"/>
              <pc:sldLayoutMk cId="0" sldId="2147483674"/>
              <ac:spMk id="17" creationId="{58EA146C-A30F-47F3-A2D7-B080160D8879}"/>
            </ac:spMkLst>
          </pc:spChg>
          <pc:spChg chg="add mod ord">
            <ac:chgData name="Sarah Balian" userId="b9b6ec2c-f67a-4485-ae9a-27dddf9569d2" providerId="ADAL" clId="{B4459DAC-FB09-4D62-9612-B7ADB8C049C2}" dt="2022-06-14T23:46:45.902" v="605" actId="164"/>
            <ac:spMkLst>
              <pc:docMk/>
              <pc:sldMasterMk cId="0" sldId="2147483673"/>
              <pc:sldLayoutMk cId="0" sldId="2147483674"/>
              <ac:spMk id="29" creationId="{CC7D2174-E5B0-4DCB-9636-FA538A9CF1AD}"/>
            </ac:spMkLst>
          </pc:spChg>
          <pc:spChg chg="add mod">
            <ac:chgData name="Sarah Balian" userId="b9b6ec2c-f67a-4485-ae9a-27dddf9569d2" providerId="ADAL" clId="{B4459DAC-FB09-4D62-9612-B7ADB8C049C2}" dt="2022-06-14T23:46:45.902" v="605" actId="164"/>
            <ac:spMkLst>
              <pc:docMk/>
              <pc:sldMasterMk cId="0" sldId="2147483673"/>
              <pc:sldLayoutMk cId="0" sldId="2147483674"/>
              <ac:spMk id="33" creationId="{F19AE527-401E-4DCA-A5D9-70102377EEA4}"/>
            </ac:spMkLst>
          </pc:spChg>
          <pc:spChg chg="mod">
            <ac:chgData name="Sarah Balian" userId="b9b6ec2c-f67a-4485-ae9a-27dddf9569d2" providerId="ADAL" clId="{B4459DAC-FB09-4D62-9612-B7ADB8C049C2}" dt="2022-06-15T14:09:19.147" v="612"/>
            <ac:spMkLst>
              <pc:docMk/>
              <pc:sldMasterMk cId="0" sldId="2147483673"/>
              <pc:sldLayoutMk cId="0" sldId="2147483674"/>
              <ac:spMk id="34" creationId="{ED537445-1E7B-4F5E-A2EA-030F4BFB2DCE}"/>
            </ac:spMkLst>
          </pc:spChg>
          <pc:spChg chg="add mod">
            <ac:chgData name="Sarah Balian" userId="b9b6ec2c-f67a-4485-ae9a-27dddf9569d2" providerId="ADAL" clId="{B4459DAC-FB09-4D62-9612-B7ADB8C049C2}" dt="2022-06-15T14:09:19.147" v="612"/>
            <ac:spMkLst>
              <pc:docMk/>
              <pc:sldMasterMk cId="0" sldId="2147483673"/>
              <pc:sldLayoutMk cId="0" sldId="2147483674"/>
              <ac:spMk id="36" creationId="{0C1FB313-3F38-4C50-8302-BAE267418251}"/>
            </ac:spMkLst>
          </pc:spChg>
          <pc:grpChg chg="add del mod">
            <ac:chgData name="Sarah Balian" userId="b9b6ec2c-f67a-4485-ae9a-27dddf9569d2" providerId="ADAL" clId="{B4459DAC-FB09-4D62-9612-B7ADB8C049C2}" dt="2022-06-15T14:08:51.964" v="609" actId="478"/>
            <ac:grpSpMkLst>
              <pc:docMk/>
              <pc:sldMasterMk cId="0" sldId="2147483673"/>
              <pc:sldLayoutMk cId="0" sldId="2147483674"/>
              <ac:grpSpMk id="2" creationId="{73CDFDF2-6ED0-4A2D-AF68-7646FA8A7173}"/>
            </ac:grpSpMkLst>
          </pc:grpChg>
          <pc:grpChg chg="add del mod">
            <ac:chgData name="Sarah Balian" userId="b9b6ec2c-f67a-4485-ae9a-27dddf9569d2" providerId="ADAL" clId="{B4459DAC-FB09-4D62-9612-B7ADB8C049C2}" dt="2022-06-13T17:24:55.583" v="28" actId="165"/>
            <ac:grpSpMkLst>
              <pc:docMk/>
              <pc:sldMasterMk cId="0" sldId="2147483673"/>
              <pc:sldLayoutMk cId="0" sldId="2147483674"/>
              <ac:grpSpMk id="4" creationId="{360EC124-D496-4DB1-966F-6542A79D5F97}"/>
            </ac:grpSpMkLst>
          </pc:grpChg>
          <pc:grpChg chg="add del mod ord">
            <ac:chgData name="Sarah Balian" userId="b9b6ec2c-f67a-4485-ae9a-27dddf9569d2" providerId="ADAL" clId="{B4459DAC-FB09-4D62-9612-B7ADB8C049C2}" dt="2022-06-15T14:08:51.386" v="608" actId="478"/>
            <ac:grpSpMkLst>
              <pc:docMk/>
              <pc:sldMasterMk cId="0" sldId="2147483673"/>
              <pc:sldLayoutMk cId="0" sldId="2147483674"/>
              <ac:grpSpMk id="9" creationId="{F582C00F-A9E4-43EA-8394-B3F7EE1419DE}"/>
            </ac:grpSpMkLst>
          </pc:grpChg>
          <pc:grpChg chg="del">
            <ac:chgData name="Sarah Balian" userId="b9b6ec2c-f67a-4485-ae9a-27dddf9569d2" providerId="ADAL" clId="{B4459DAC-FB09-4D62-9612-B7ADB8C049C2}" dt="2022-06-13T17:21:22.045" v="2" actId="478"/>
            <ac:grpSpMkLst>
              <pc:docMk/>
              <pc:sldMasterMk cId="0" sldId="2147483673"/>
              <pc:sldLayoutMk cId="0" sldId="2147483674"/>
              <ac:grpSpMk id="14" creationId="{00000000-0000-0000-0000-000000000000}"/>
            </ac:grpSpMkLst>
          </pc:grpChg>
          <pc:grpChg chg="add mod">
            <ac:chgData name="Sarah Balian" userId="b9b6ec2c-f67a-4485-ae9a-27dddf9569d2" providerId="ADAL" clId="{B4459DAC-FB09-4D62-9612-B7ADB8C049C2}" dt="2022-06-15T14:09:19.147" v="612"/>
            <ac:grpSpMkLst>
              <pc:docMk/>
              <pc:sldMasterMk cId="0" sldId="2147483673"/>
              <pc:sldLayoutMk cId="0" sldId="2147483674"/>
              <ac:grpSpMk id="18" creationId="{813FC767-9AE1-4C99-9DB5-C70A01DAFFFC}"/>
            </ac:grpSpMkLst>
          </pc:grpChg>
          <pc:grpChg chg="add del mod ord">
            <ac:chgData name="Sarah Balian" userId="b9b6ec2c-f67a-4485-ae9a-27dddf9569d2" providerId="ADAL" clId="{B4459DAC-FB09-4D62-9612-B7ADB8C049C2}" dt="2022-06-15T14:08:53.109" v="610" actId="478"/>
            <ac:grpSpMkLst>
              <pc:docMk/>
              <pc:sldMasterMk cId="0" sldId="2147483673"/>
              <pc:sldLayoutMk cId="0" sldId="2147483674"/>
              <ac:grpSpMk id="19" creationId="{E05EFD4D-A61E-409B-BEDD-4D71554CD521}"/>
            </ac:grpSpMkLst>
          </pc:grpChg>
          <pc:picChg chg="add del mod topLvl">
            <ac:chgData name="Sarah Balian" userId="b9b6ec2c-f67a-4485-ae9a-27dddf9569d2" providerId="ADAL" clId="{B4459DAC-FB09-4D62-9612-B7ADB8C049C2}" dt="2022-06-13T17:25:19.027" v="31" actId="478"/>
            <ac:picMkLst>
              <pc:docMk/>
              <pc:sldMasterMk cId="0" sldId="2147483673"/>
              <pc:sldLayoutMk cId="0" sldId="2147483674"/>
              <ac:picMk id="3" creationId="{F42C9777-F766-414E-B6CA-29833D30C414}"/>
            </ac:picMkLst>
          </pc:picChg>
          <pc:picChg chg="add mod modCrop">
            <ac:chgData name="Sarah Balian" userId="b9b6ec2c-f67a-4485-ae9a-27dddf9569d2" providerId="ADAL" clId="{B4459DAC-FB09-4D62-9612-B7ADB8C049C2}" dt="2022-06-13T17:26:07.694" v="41" actId="164"/>
            <ac:picMkLst>
              <pc:docMk/>
              <pc:sldMasterMk cId="0" sldId="2147483673"/>
              <pc:sldLayoutMk cId="0" sldId="2147483674"/>
              <ac:picMk id="6" creationId="{2FE00079-CDB4-4480-BD2A-3D3C3056A468}"/>
            </ac:picMkLst>
          </pc:picChg>
          <pc:picChg chg="add del mod topLvl">
            <ac:chgData name="Sarah Balian" userId="b9b6ec2c-f67a-4485-ae9a-27dddf9569d2" providerId="ADAL" clId="{B4459DAC-FB09-4D62-9612-B7ADB8C049C2}" dt="2022-06-13T17:25:18.125" v="30" actId="478"/>
            <ac:picMkLst>
              <pc:docMk/>
              <pc:sldMasterMk cId="0" sldId="2147483673"/>
              <pc:sldLayoutMk cId="0" sldId="2147483674"/>
              <ac:picMk id="15" creationId="{CC75B295-74A6-48FF-9308-2ECE2E0F010C}"/>
            </ac:picMkLst>
          </pc:picChg>
          <pc:picChg chg="add mod">
            <ac:chgData name="Sarah Balian" userId="b9b6ec2c-f67a-4485-ae9a-27dddf9569d2" providerId="ADAL" clId="{B4459DAC-FB09-4D62-9612-B7ADB8C049C2}" dt="2022-06-13T17:26:07.694" v="41" actId="164"/>
            <ac:picMkLst>
              <pc:docMk/>
              <pc:sldMasterMk cId="0" sldId="2147483673"/>
              <pc:sldLayoutMk cId="0" sldId="2147483674"/>
              <ac:picMk id="16" creationId="{0E21E9B4-4013-48F3-855D-B73EF0258B0B}"/>
            </ac:picMkLst>
          </pc:picChg>
          <pc:picChg chg="del">
            <ac:chgData name="Sarah Balian" userId="b9b6ec2c-f67a-4485-ae9a-27dddf9569d2" providerId="ADAL" clId="{B4459DAC-FB09-4D62-9612-B7ADB8C049C2}" dt="2022-06-13T17:21:20.689" v="0" actId="478"/>
            <ac:picMkLst>
              <pc:docMk/>
              <pc:sldMasterMk cId="0" sldId="2147483673"/>
              <pc:sldLayoutMk cId="0" sldId="2147483674"/>
              <ac:picMk id="17" creationId="{00000000-0000-0000-0000-000000000000}"/>
            </ac:picMkLst>
          </pc:picChg>
          <pc:picChg chg="del">
            <ac:chgData name="Sarah Balian" userId="b9b6ec2c-f67a-4485-ae9a-27dddf9569d2" providerId="ADAL" clId="{B4459DAC-FB09-4D62-9612-B7ADB8C049C2}" dt="2022-06-13T17:21:21.402" v="1" actId="478"/>
            <ac:picMkLst>
              <pc:docMk/>
              <pc:sldMasterMk cId="0" sldId="2147483673"/>
              <pc:sldLayoutMk cId="0" sldId="2147483674"/>
              <ac:picMk id="18" creationId="{00000000-0000-0000-0000-000000000000}"/>
            </ac:picMkLst>
          </pc:picChg>
          <pc:picChg chg="mod">
            <ac:chgData name="Sarah Balian" userId="b9b6ec2c-f67a-4485-ae9a-27dddf9569d2" providerId="ADAL" clId="{B4459DAC-FB09-4D62-9612-B7ADB8C049C2}" dt="2022-06-13T17:26:14.861" v="43"/>
            <ac:picMkLst>
              <pc:docMk/>
              <pc:sldMasterMk cId="0" sldId="2147483673"/>
              <pc:sldLayoutMk cId="0" sldId="2147483674"/>
              <ac:picMk id="20" creationId="{9CFA2E35-48AD-4694-9FCC-403151A40096}"/>
            </ac:picMkLst>
          </pc:picChg>
          <pc:picChg chg="mod">
            <ac:chgData name="Sarah Balian" userId="b9b6ec2c-f67a-4485-ae9a-27dddf9569d2" providerId="ADAL" clId="{B4459DAC-FB09-4D62-9612-B7ADB8C049C2}" dt="2022-06-13T17:26:14.861" v="43"/>
            <ac:picMkLst>
              <pc:docMk/>
              <pc:sldMasterMk cId="0" sldId="2147483673"/>
              <pc:sldLayoutMk cId="0" sldId="2147483674"/>
              <ac:picMk id="21" creationId="{F44953AB-44DC-402C-A1EA-02BB449C868F}"/>
            </ac:picMkLst>
          </pc:picChg>
          <pc:picChg chg="add mod">
            <ac:chgData name="Sarah Balian" userId="b9b6ec2c-f67a-4485-ae9a-27dddf9569d2" providerId="ADAL" clId="{B4459DAC-FB09-4D62-9612-B7ADB8C049C2}" dt="2022-06-14T23:46:45.902" v="605" actId="164"/>
            <ac:picMkLst>
              <pc:docMk/>
              <pc:sldMasterMk cId="0" sldId="2147483673"/>
              <pc:sldLayoutMk cId="0" sldId="2147483674"/>
              <ac:picMk id="22" creationId="{CD228C0B-950F-4AE3-B148-59C780449686}"/>
            </ac:picMkLst>
          </pc:picChg>
          <pc:picChg chg="mod">
            <ac:chgData name="Sarah Balian" userId="b9b6ec2c-f67a-4485-ae9a-27dddf9569d2" providerId="ADAL" clId="{B4459DAC-FB09-4D62-9612-B7ADB8C049C2}" dt="2022-06-15T14:09:19.147" v="612"/>
            <ac:picMkLst>
              <pc:docMk/>
              <pc:sldMasterMk cId="0" sldId="2147483673"/>
              <pc:sldLayoutMk cId="0" sldId="2147483674"/>
              <ac:picMk id="23" creationId="{D2A12C8D-A3A6-4ADF-BED0-F0611EA11AA9}"/>
            </ac:picMkLst>
          </pc:picChg>
          <pc:picChg chg="add mod">
            <ac:chgData name="Sarah Balian" userId="b9b6ec2c-f67a-4485-ae9a-27dddf9569d2" providerId="ADAL" clId="{B4459DAC-FB09-4D62-9612-B7ADB8C049C2}" dt="2022-06-14T23:46:45.902" v="605" actId="164"/>
            <ac:picMkLst>
              <pc:docMk/>
              <pc:sldMasterMk cId="0" sldId="2147483673"/>
              <pc:sldLayoutMk cId="0" sldId="2147483674"/>
              <ac:picMk id="24" creationId="{D3FAD727-B789-4232-A605-568660CEF4A4}"/>
            </ac:picMkLst>
          </pc:picChg>
          <pc:picChg chg="mod">
            <ac:chgData name="Sarah Balian" userId="b9b6ec2c-f67a-4485-ae9a-27dddf9569d2" providerId="ADAL" clId="{B4459DAC-FB09-4D62-9612-B7ADB8C049C2}" dt="2022-06-15T14:09:19.147" v="612"/>
            <ac:picMkLst>
              <pc:docMk/>
              <pc:sldMasterMk cId="0" sldId="2147483673"/>
              <pc:sldLayoutMk cId="0" sldId="2147483674"/>
              <ac:picMk id="25" creationId="{4B7471F1-4834-42FE-B627-4E9CE48B575D}"/>
            </ac:picMkLst>
          </pc:picChg>
          <pc:picChg chg="add mod modCrop">
            <ac:chgData name="Sarah Balian" userId="b9b6ec2c-f67a-4485-ae9a-27dddf9569d2" providerId="ADAL" clId="{B4459DAC-FB09-4D62-9612-B7ADB8C049C2}" dt="2022-06-14T23:46:45.902" v="605" actId="164"/>
            <ac:picMkLst>
              <pc:docMk/>
              <pc:sldMasterMk cId="0" sldId="2147483673"/>
              <pc:sldLayoutMk cId="0" sldId="2147483674"/>
              <ac:picMk id="26" creationId="{FAF9CB87-1F8B-47C5-AEAE-2C1131F5A5E5}"/>
            </ac:picMkLst>
          </pc:picChg>
          <pc:picChg chg="mod">
            <ac:chgData name="Sarah Balian" userId="b9b6ec2c-f67a-4485-ae9a-27dddf9569d2" providerId="ADAL" clId="{B4459DAC-FB09-4D62-9612-B7ADB8C049C2}" dt="2022-06-15T14:09:19.147" v="612"/>
            <ac:picMkLst>
              <pc:docMk/>
              <pc:sldMasterMk cId="0" sldId="2147483673"/>
              <pc:sldLayoutMk cId="0" sldId="2147483674"/>
              <ac:picMk id="27" creationId="{0C2F446E-7A2F-41AA-A9AB-58AB9448CF68}"/>
            </ac:picMkLst>
          </pc:picChg>
          <pc:picChg chg="add mod">
            <ac:chgData name="Sarah Balian" userId="b9b6ec2c-f67a-4485-ae9a-27dddf9569d2" providerId="ADAL" clId="{B4459DAC-FB09-4D62-9612-B7ADB8C049C2}" dt="2022-06-14T23:46:45.902" v="605" actId="164"/>
            <ac:picMkLst>
              <pc:docMk/>
              <pc:sldMasterMk cId="0" sldId="2147483673"/>
              <pc:sldLayoutMk cId="0" sldId="2147483674"/>
              <ac:picMk id="28" creationId="{7A2C9B01-98DE-43E8-9B9C-355E83368B54}"/>
            </ac:picMkLst>
          </pc:picChg>
          <pc:picChg chg="mod">
            <ac:chgData name="Sarah Balian" userId="b9b6ec2c-f67a-4485-ae9a-27dddf9569d2" providerId="ADAL" clId="{B4459DAC-FB09-4D62-9612-B7ADB8C049C2}" dt="2022-06-15T14:09:19.147" v="612"/>
            <ac:picMkLst>
              <pc:docMk/>
              <pc:sldMasterMk cId="0" sldId="2147483673"/>
              <pc:sldLayoutMk cId="0" sldId="2147483674"/>
              <ac:picMk id="30" creationId="{0A561B01-1A61-4662-8EA0-4435B56DAFBF}"/>
            </ac:picMkLst>
          </pc:picChg>
          <pc:picChg chg="mod">
            <ac:chgData name="Sarah Balian" userId="b9b6ec2c-f67a-4485-ae9a-27dddf9569d2" providerId="ADAL" clId="{B4459DAC-FB09-4D62-9612-B7ADB8C049C2}" dt="2022-06-15T14:09:19.147" v="612"/>
            <ac:picMkLst>
              <pc:docMk/>
              <pc:sldMasterMk cId="0" sldId="2147483673"/>
              <pc:sldLayoutMk cId="0" sldId="2147483674"/>
              <ac:picMk id="31" creationId="{753F5114-7371-4F37-833A-2A5C2FD6886B}"/>
            </ac:picMkLst>
          </pc:picChg>
          <pc:picChg chg="add mod modCrop">
            <ac:chgData name="Sarah Balian" userId="b9b6ec2c-f67a-4485-ae9a-27dddf9569d2" providerId="ADAL" clId="{B4459DAC-FB09-4D62-9612-B7ADB8C049C2}" dt="2022-06-14T23:46:45.902" v="605" actId="164"/>
            <ac:picMkLst>
              <pc:docMk/>
              <pc:sldMasterMk cId="0" sldId="2147483673"/>
              <pc:sldLayoutMk cId="0" sldId="2147483674"/>
              <ac:picMk id="32" creationId="{512E7C7C-3202-4813-8EFC-5EDB76DA9822}"/>
            </ac:picMkLst>
          </pc:picChg>
          <pc:picChg chg="add mod">
            <ac:chgData name="Sarah Balian" userId="b9b6ec2c-f67a-4485-ae9a-27dddf9569d2" providerId="ADAL" clId="{B4459DAC-FB09-4D62-9612-B7ADB8C049C2}" dt="2022-06-15T14:09:19.147" v="612"/>
            <ac:picMkLst>
              <pc:docMk/>
              <pc:sldMasterMk cId="0" sldId="2147483673"/>
              <pc:sldLayoutMk cId="0" sldId="2147483674"/>
              <ac:picMk id="35" creationId="{959C121F-53C5-44C3-BC87-BE1F144F16CC}"/>
            </ac:picMkLst>
          </pc:picChg>
        </pc:sldLayoutChg>
        <pc:sldLayoutChg chg="del">
          <pc:chgData name="Sarah Balian" userId="b9b6ec2c-f67a-4485-ae9a-27dddf9569d2" providerId="ADAL" clId="{B4459DAC-FB09-4D62-9612-B7ADB8C049C2}" dt="2022-06-14T00:05:48.308" v="338" actId="47"/>
          <pc:sldLayoutMkLst>
            <pc:docMk/>
            <pc:sldMasterMk cId="0" sldId="2147483673"/>
            <pc:sldLayoutMk cId="1354161219" sldId="2147483702"/>
          </pc:sldLayoutMkLst>
        </pc:sldLayoutChg>
      </pc:sldMasterChg>
      <pc:sldMasterChg chg="setBg">
        <pc:chgData name="Sarah Balian" userId="b9b6ec2c-f67a-4485-ae9a-27dddf9569d2" providerId="ADAL" clId="{B4459DAC-FB09-4D62-9612-B7ADB8C049C2}" dt="2022-06-13T17:21:46.452" v="7"/>
        <pc:sldMasterMkLst>
          <pc:docMk/>
          <pc:sldMasterMk cId="0" sldId="2147483685"/>
        </pc:sldMasterMkLst>
      </pc:sldMasterChg>
    </pc:docChg>
  </pc:docChgLst>
  <pc:docChgLst>
    <pc:chgData name="Hanner, Olsen" userId="8f966b24-7479-4073-89bd-2f70180eddce" providerId="ADAL" clId="{E560C0CB-45F0-45E6-9324-E2EAE4C26155}"/>
    <pc:docChg chg="delSld">
      <pc:chgData name="Hanner, Olsen" userId="8f966b24-7479-4073-89bd-2f70180eddce" providerId="ADAL" clId="{E560C0CB-45F0-45E6-9324-E2EAE4C26155}" dt="2023-09-21T16:19:13.004" v="0" actId="2696"/>
      <pc:docMkLst>
        <pc:docMk/>
      </pc:docMkLst>
      <pc:sldChg chg="del">
        <pc:chgData name="Hanner, Olsen" userId="8f966b24-7479-4073-89bd-2f70180eddce" providerId="ADAL" clId="{E560C0CB-45F0-45E6-9324-E2EAE4C26155}" dt="2023-09-21T16:19:13.004" v="0" actId="2696"/>
        <pc:sldMkLst>
          <pc:docMk/>
          <pc:sldMk cId="1463173340" sldId="323"/>
        </pc:sldMkLst>
      </pc:sldChg>
    </pc:docChg>
  </pc:docChgLst>
  <pc:docChgLst>
    <pc:chgData name="Sarah Balian" userId="b9b6ec2c-f67a-4485-ae9a-27dddf9569d2" providerId="ADAL" clId="{E9CBA3DA-BCF1-4672-9BE9-6A47AD47949A}"/>
    <pc:docChg chg="undo custSel modSld">
      <pc:chgData name="Sarah Balian" userId="b9b6ec2c-f67a-4485-ae9a-27dddf9569d2" providerId="ADAL" clId="{E9CBA3DA-BCF1-4672-9BE9-6A47AD47949A}" dt="2022-06-30T14:18:40.653" v="1" actId="478"/>
      <pc:docMkLst>
        <pc:docMk/>
      </pc:docMkLst>
      <pc:sldChg chg="addSp delSp mod">
        <pc:chgData name="Sarah Balian" userId="b9b6ec2c-f67a-4485-ae9a-27dddf9569d2" providerId="ADAL" clId="{E9CBA3DA-BCF1-4672-9BE9-6A47AD47949A}" dt="2022-06-30T14:18:40.653" v="1" actId="478"/>
        <pc:sldMkLst>
          <pc:docMk/>
          <pc:sldMk cId="0" sldId="256"/>
        </pc:sldMkLst>
        <pc:spChg chg="add del">
          <ac:chgData name="Sarah Balian" userId="b9b6ec2c-f67a-4485-ae9a-27dddf9569d2" providerId="ADAL" clId="{E9CBA3DA-BCF1-4672-9BE9-6A47AD47949A}" dt="2022-06-30T14:18:40.653" v="1" actId="478"/>
          <ac:spMkLst>
            <pc:docMk/>
            <pc:sldMk cId="0" sldId="256"/>
            <ac:spMk id="2" creationId="{00000000-0000-0000-0000-000000000000}"/>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dPt>
            <c:idx val="0"/>
            <c:bubble3D val="0"/>
            <c:spPr>
              <a:solidFill>
                <a:schemeClr val="tx2"/>
              </a:solidFill>
            </c:spPr>
            <c:extLst>
              <c:ext xmlns:c16="http://schemas.microsoft.com/office/drawing/2014/chart" uri="{C3380CC4-5D6E-409C-BE32-E72D297353CC}">
                <c16:uniqueId val="{00000001-0786-486D-956C-33664115AD8D}"/>
              </c:ext>
            </c:extLst>
          </c:dPt>
          <c:dPt>
            <c:idx val="1"/>
            <c:bubble3D val="0"/>
            <c:spPr>
              <a:solidFill>
                <a:schemeClr val="accent2"/>
              </a:solidFill>
            </c:spPr>
            <c:extLst>
              <c:ext xmlns:c16="http://schemas.microsoft.com/office/drawing/2014/chart" uri="{C3380CC4-5D6E-409C-BE32-E72D297353CC}">
                <c16:uniqueId val="{00000003-0786-486D-956C-33664115AD8D}"/>
              </c:ext>
            </c:extLst>
          </c:dPt>
          <c:dPt>
            <c:idx val="2"/>
            <c:bubble3D val="0"/>
            <c:spPr>
              <a:solidFill>
                <a:schemeClr val="accent3"/>
              </a:solidFill>
            </c:spPr>
            <c:extLst>
              <c:ext xmlns:c16="http://schemas.microsoft.com/office/drawing/2014/chart" uri="{C3380CC4-5D6E-409C-BE32-E72D297353CC}">
                <c16:uniqueId val="{00000005-0786-486D-956C-33664115AD8D}"/>
              </c:ext>
            </c:extLst>
          </c:dPt>
          <c:dPt>
            <c:idx val="3"/>
            <c:bubble3D val="0"/>
            <c:spPr>
              <a:solidFill>
                <a:schemeClr val="accent5"/>
              </a:solidFill>
            </c:spPr>
            <c:extLst>
              <c:ext xmlns:c16="http://schemas.microsoft.com/office/drawing/2014/chart" uri="{C3380CC4-5D6E-409C-BE32-E72D297353CC}">
                <c16:uniqueId val="{00000007-0786-486D-956C-33664115AD8D}"/>
              </c:ext>
            </c:extLst>
          </c:dPt>
          <c:dPt>
            <c:idx val="4"/>
            <c:bubble3D val="0"/>
            <c:spPr>
              <a:solidFill>
                <a:schemeClr val="accent6"/>
              </a:solidFill>
            </c:spPr>
            <c:extLst>
              <c:ext xmlns:c16="http://schemas.microsoft.com/office/drawing/2014/chart" uri="{C3380CC4-5D6E-409C-BE32-E72D297353CC}">
                <c16:uniqueId val="{00000009-0786-486D-956C-33664115AD8D}"/>
              </c:ext>
            </c:extLst>
          </c:dPt>
          <c:dLbls>
            <c:dLbl>
              <c:idx val="0"/>
              <c:spPr/>
              <c:txPr>
                <a:bodyPr/>
                <a:lstStyle/>
                <a:p>
                  <a:pPr>
                    <a:defRPr b="1">
                      <a:solidFill>
                        <a:schemeClr val="bg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1-0786-486D-956C-33664115AD8D}"/>
                </c:ext>
              </c:extLst>
            </c:dLbl>
            <c:dLbl>
              <c:idx val="1"/>
              <c:spPr/>
              <c:txPr>
                <a:bodyPr/>
                <a:lstStyle/>
                <a:p>
                  <a:pPr>
                    <a:defRPr b="1">
                      <a:solidFill>
                        <a:schemeClr val="bg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3-0786-486D-956C-33664115AD8D}"/>
                </c:ext>
              </c:extLst>
            </c:dLbl>
            <c:dLbl>
              <c:idx val="2"/>
              <c:spPr>
                <a:noFill/>
                <a:ln>
                  <a:noFill/>
                </a:ln>
                <a:effectLst/>
              </c:spPr>
              <c:txPr>
                <a:bodyPr/>
                <a:lstStyle/>
                <a:p>
                  <a:pPr>
                    <a:defRPr b="1">
                      <a:solidFill>
                        <a:schemeClr val="bg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5-0786-486D-956C-33664115AD8D}"/>
                </c:ext>
              </c:extLst>
            </c:dLbl>
            <c:dLbl>
              <c:idx val="3"/>
              <c:spPr/>
              <c:txPr>
                <a:bodyPr/>
                <a:lstStyle/>
                <a:p>
                  <a:pPr>
                    <a:defRPr b="1">
                      <a:solidFill>
                        <a:schemeClr val="bg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7-0786-486D-956C-33664115AD8D}"/>
                </c:ext>
              </c:extLst>
            </c:dLbl>
            <c:dLbl>
              <c:idx val="5"/>
              <c:spPr>
                <a:noFill/>
                <a:ln>
                  <a:noFill/>
                </a:ln>
                <a:effectLst/>
              </c:spPr>
              <c:txPr>
                <a:bodyPr/>
                <a:lstStyle/>
                <a:p>
                  <a:pPr>
                    <a:defRPr b="1">
                      <a:solidFill>
                        <a:schemeClr val="bg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A-0786-486D-956C-33664115AD8D}"/>
                </c:ext>
              </c:extLst>
            </c:dLbl>
            <c:spPr>
              <a:noFill/>
              <a:ln>
                <a:noFill/>
              </a:ln>
              <a:effectLst/>
            </c:spPr>
            <c:txPr>
              <a:bodyPr/>
              <a:lstStyle/>
              <a:p>
                <a:pPr>
                  <a:defRPr b="1">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Sheet1!$A$2:$A$6</c:f>
              <c:strCache>
                <c:ptCount val="5"/>
                <c:pt idx="0">
                  <c:v>Doctor</c:v>
                </c:pt>
                <c:pt idx="1">
                  <c:v>Nurse</c:v>
                </c:pt>
                <c:pt idx="2">
                  <c:v>Paramedic</c:v>
                </c:pt>
                <c:pt idx="3">
                  <c:v>Technician</c:v>
                </c:pt>
                <c:pt idx="4">
                  <c:v>Other clinical staff</c:v>
                </c:pt>
              </c:strCache>
            </c:strRef>
          </c:cat>
          <c:val>
            <c:numRef>
              <c:f>Sheet1!$B$2:$B$6</c:f>
              <c:numCache>
                <c:formatCode>General</c:formatCode>
                <c:ptCount val="5"/>
                <c:pt idx="0">
                  <c:v>11</c:v>
                </c:pt>
                <c:pt idx="1">
                  <c:v>15</c:v>
                </c:pt>
                <c:pt idx="2">
                  <c:v>62</c:v>
                </c:pt>
                <c:pt idx="3">
                  <c:v>9</c:v>
                </c:pt>
                <c:pt idx="4">
                  <c:v>3</c:v>
                </c:pt>
              </c:numCache>
            </c:numRef>
          </c:val>
          <c:extLst>
            <c:ext xmlns:c16="http://schemas.microsoft.com/office/drawing/2014/chart" uri="{C3380CC4-5D6E-409C-BE32-E72D297353CC}">
              <c16:uniqueId val="{0000000B-0786-486D-956C-33664115AD8D}"/>
            </c:ext>
          </c:extLst>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dPt>
            <c:idx val="0"/>
            <c:bubble3D val="0"/>
            <c:spPr>
              <a:solidFill>
                <a:schemeClr val="tx2"/>
              </a:solidFill>
            </c:spPr>
            <c:extLst>
              <c:ext xmlns:c16="http://schemas.microsoft.com/office/drawing/2014/chart" uri="{C3380CC4-5D6E-409C-BE32-E72D297353CC}">
                <c16:uniqueId val="{00000001-D2D3-40B6-896A-0077235858BC}"/>
              </c:ext>
            </c:extLst>
          </c:dPt>
          <c:dPt>
            <c:idx val="1"/>
            <c:bubble3D val="0"/>
            <c:spPr>
              <a:solidFill>
                <a:schemeClr val="accent2"/>
              </a:solidFill>
            </c:spPr>
            <c:extLst>
              <c:ext xmlns:c16="http://schemas.microsoft.com/office/drawing/2014/chart" uri="{C3380CC4-5D6E-409C-BE32-E72D297353CC}">
                <c16:uniqueId val="{00000003-D2D3-40B6-896A-0077235858BC}"/>
              </c:ext>
            </c:extLst>
          </c:dPt>
          <c:dPt>
            <c:idx val="2"/>
            <c:bubble3D val="0"/>
            <c:spPr>
              <a:solidFill>
                <a:schemeClr val="accent3"/>
              </a:solidFill>
            </c:spPr>
            <c:extLst>
              <c:ext xmlns:c16="http://schemas.microsoft.com/office/drawing/2014/chart" uri="{C3380CC4-5D6E-409C-BE32-E72D297353CC}">
                <c16:uniqueId val="{00000005-D2D3-40B6-896A-0077235858BC}"/>
              </c:ext>
            </c:extLst>
          </c:dPt>
          <c:dPt>
            <c:idx val="3"/>
            <c:bubble3D val="0"/>
            <c:spPr>
              <a:solidFill>
                <a:schemeClr val="accent5"/>
              </a:solidFill>
            </c:spPr>
            <c:extLst>
              <c:ext xmlns:c16="http://schemas.microsoft.com/office/drawing/2014/chart" uri="{C3380CC4-5D6E-409C-BE32-E72D297353CC}">
                <c16:uniqueId val="{00000007-D2D3-40B6-896A-0077235858BC}"/>
              </c:ext>
            </c:extLst>
          </c:dPt>
          <c:dPt>
            <c:idx val="4"/>
            <c:bubble3D val="0"/>
            <c:spPr>
              <a:solidFill>
                <a:schemeClr val="accent6"/>
              </a:solidFill>
            </c:spPr>
            <c:extLst>
              <c:ext xmlns:c16="http://schemas.microsoft.com/office/drawing/2014/chart" uri="{C3380CC4-5D6E-409C-BE32-E72D297353CC}">
                <c16:uniqueId val="{00000009-D2D3-40B6-896A-0077235858BC}"/>
              </c:ext>
            </c:extLst>
          </c:dPt>
          <c:dPt>
            <c:idx val="5"/>
            <c:bubble3D val="0"/>
            <c:spPr>
              <a:solidFill>
                <a:schemeClr val="accent4"/>
              </a:solidFill>
            </c:spPr>
            <c:extLst>
              <c:ext xmlns:c16="http://schemas.microsoft.com/office/drawing/2014/chart" uri="{C3380CC4-5D6E-409C-BE32-E72D297353CC}">
                <c16:uniqueId val="{0000000B-D2D3-40B6-896A-0077235858BC}"/>
              </c:ext>
            </c:extLst>
          </c:dPt>
          <c:dLbls>
            <c:dLbl>
              <c:idx val="0"/>
              <c:layout>
                <c:manualLayout>
                  <c:x val="-7.5768313051777725E-2"/>
                  <c:y val="0.10622065727699531"/>
                </c:manualLayout>
              </c:layout>
              <c:tx>
                <c:rich>
                  <a:bodyPr/>
                  <a:lstStyle/>
                  <a:p>
                    <a:pPr>
                      <a:defRPr b="1">
                        <a:solidFill>
                          <a:schemeClr val="bg1"/>
                        </a:solidFill>
                      </a:defRPr>
                    </a:pPr>
                    <a:fld id="{FADB7F30-BB97-4195-BBCD-2684F6A3391F}" type="CATEGORYNAME">
                      <a:rPr lang="en-US">
                        <a:solidFill>
                          <a:schemeClr val="bg1"/>
                        </a:solidFill>
                      </a:rPr>
                      <a:pPr>
                        <a:defRPr b="1">
                          <a:solidFill>
                            <a:schemeClr val="bg1"/>
                          </a:solidFill>
                        </a:defRPr>
                      </a:pPr>
                      <a:t>[CATEGORY NAME]</a:t>
                    </a:fld>
                    <a:r>
                      <a:rPr lang="en-US" baseline="0" dirty="0">
                        <a:solidFill>
                          <a:schemeClr val="bg1"/>
                        </a:solidFill>
                      </a:rPr>
                      <a:t>
</a:t>
                    </a:r>
                    <a:fld id="{D7A8B4F7-85EA-46FA-8289-3F994F90D701}" type="VALUE">
                      <a:rPr lang="en-US" baseline="0" smtClean="0">
                        <a:solidFill>
                          <a:schemeClr val="bg1"/>
                        </a:solidFill>
                      </a:rPr>
                      <a:pPr>
                        <a:defRPr b="1">
                          <a:solidFill>
                            <a:schemeClr val="bg1"/>
                          </a:solidFill>
                        </a:defRPr>
                      </a:pPr>
                      <a:t>[VALUE]</a:t>
                    </a:fld>
                    <a:endParaRPr lang="en-US" baseline="0" dirty="0">
                      <a:solidFill>
                        <a:schemeClr val="bg1"/>
                      </a:solidFill>
                    </a:endParaRPr>
                  </a:p>
                </c:rich>
              </c:tx>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2D3-40B6-896A-0077235858BC}"/>
                </c:ext>
              </c:extLst>
            </c:dLbl>
            <c:dLbl>
              <c:idx val="1"/>
              <c:layout>
                <c:manualLayout>
                  <c:x val="-2.2149411075681757E-2"/>
                  <c:y val="5.308805589442165E-2"/>
                </c:manualLayout>
              </c:layout>
              <c:tx>
                <c:rich>
                  <a:bodyPr/>
                  <a:lstStyle/>
                  <a:p>
                    <a:pPr>
                      <a:defRPr b="1">
                        <a:solidFill>
                          <a:schemeClr val="tx1"/>
                        </a:solidFill>
                      </a:defRPr>
                    </a:pPr>
                    <a:fld id="{38E1C637-B4A9-416D-B292-ADA5D6107E1F}" type="CATEGORYNAME">
                      <a:rPr lang="en-US"/>
                      <a:pPr>
                        <a:defRPr b="1">
                          <a:solidFill>
                            <a:schemeClr val="tx1"/>
                          </a:solidFill>
                        </a:defRPr>
                      </a:pPr>
                      <a:t>[CATEGORY NAME]</a:t>
                    </a:fld>
                    <a:r>
                      <a:rPr lang="en-US" baseline="0" dirty="0"/>
                      <a:t>
</a:t>
                    </a:r>
                    <a:fld id="{2914E1C2-AE90-4DFD-9E01-5F30E0ADC98B}" type="VALUE">
                      <a:rPr lang="en-US" baseline="0" smtClean="0"/>
                      <a:pPr>
                        <a:defRPr b="1">
                          <a:solidFill>
                            <a:schemeClr val="tx1"/>
                          </a:solidFill>
                        </a:defRPr>
                      </a:pPr>
                      <a:t>[VALUE]</a:t>
                    </a:fld>
                    <a:endParaRPr lang="en-US" baseline="0" dirty="0"/>
                  </a:p>
                </c:rich>
              </c:tx>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2D3-40B6-896A-0077235858BC}"/>
                </c:ext>
              </c:extLst>
            </c:dLbl>
            <c:dLbl>
              <c:idx val="2"/>
              <c:tx>
                <c:rich>
                  <a:bodyPr/>
                  <a:lstStyle/>
                  <a:p>
                    <a:fld id="{79CDFA7C-AA0B-4603-BDC1-99A128A529D7}" type="CATEGORYNAME">
                      <a:rPr lang="en-US"/>
                      <a:pPr/>
                      <a:t>[CATEGORY NAME]</a:t>
                    </a:fld>
                    <a:r>
                      <a:rPr lang="en-US" baseline="0" dirty="0"/>
                      <a:t>
</a:t>
                    </a:r>
                    <a:fld id="{2CE2DFE5-D7F6-4C70-BBE6-FFF36F24F83B}" type="VALUE">
                      <a:rPr lang="en-US" baseline="0" smtClean="0"/>
                      <a:pPr/>
                      <a:t>[VALUE]</a:t>
                    </a:fld>
                    <a:endParaRPr lang="en-US" baseline="0" dirty="0"/>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2D3-40B6-896A-0077235858BC}"/>
                </c:ext>
              </c:extLst>
            </c:dLbl>
            <c:dLbl>
              <c:idx val="3"/>
              <c:tx>
                <c:rich>
                  <a:bodyPr/>
                  <a:lstStyle/>
                  <a:p>
                    <a:pPr>
                      <a:defRPr b="1">
                        <a:solidFill>
                          <a:schemeClr val="tx1"/>
                        </a:solidFill>
                      </a:defRPr>
                    </a:pPr>
                    <a:fld id="{E0194647-043C-4784-848E-41B6EF929B7B}" type="CATEGORYNAME">
                      <a:rPr lang="en-US"/>
                      <a:pPr>
                        <a:defRPr b="1">
                          <a:solidFill>
                            <a:schemeClr val="tx1"/>
                          </a:solidFill>
                        </a:defRPr>
                      </a:pPr>
                      <a:t>[CATEGORY NAME]</a:t>
                    </a:fld>
                    <a:r>
                      <a:rPr lang="en-US" baseline="0" dirty="0"/>
                      <a:t>
</a:t>
                    </a:r>
                    <a:fld id="{10AC8771-C693-4A72-B2CE-15D903A8EC91}" type="VALUE">
                      <a:rPr lang="en-US" baseline="0" smtClean="0"/>
                      <a:pPr>
                        <a:defRPr b="1">
                          <a:solidFill>
                            <a:schemeClr val="tx1"/>
                          </a:solidFill>
                        </a:defRPr>
                      </a:pPr>
                      <a:t>[VALUE]</a:t>
                    </a:fld>
                    <a:endParaRPr lang="en-US" baseline="0" dirty="0"/>
                  </a:p>
                </c:rich>
              </c:tx>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2D3-40B6-896A-0077235858BC}"/>
                </c:ext>
              </c:extLst>
            </c:dLbl>
            <c:dLbl>
              <c:idx val="4"/>
              <c:tx>
                <c:rich>
                  <a:bodyPr/>
                  <a:lstStyle/>
                  <a:p>
                    <a:pPr>
                      <a:defRPr b="1">
                        <a:solidFill>
                          <a:schemeClr val="bg1"/>
                        </a:solidFill>
                      </a:defRPr>
                    </a:pPr>
                    <a:fld id="{E469B293-C1CA-4604-9D46-0CFFE0540754}" type="CATEGORYNAME">
                      <a:rPr lang="en-US"/>
                      <a:pPr>
                        <a:defRPr b="1">
                          <a:solidFill>
                            <a:schemeClr val="bg1"/>
                          </a:solidFill>
                        </a:defRPr>
                      </a:pPr>
                      <a:t>[CATEGORY NAME]</a:t>
                    </a:fld>
                    <a:r>
                      <a:rPr lang="en-US" baseline="0" dirty="0"/>
                      <a:t>
</a:t>
                    </a:r>
                    <a:fld id="{36834AAF-7DDF-4208-81C9-A6469768CAA7}" type="VALUE">
                      <a:rPr lang="en-US" baseline="0" smtClean="0"/>
                      <a:pPr>
                        <a:defRPr b="1">
                          <a:solidFill>
                            <a:schemeClr val="bg1"/>
                          </a:solidFill>
                        </a:defRPr>
                      </a:pPr>
                      <a:t>[VALUE]</a:t>
                    </a:fld>
                    <a:endParaRPr lang="en-US" baseline="0" dirty="0"/>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2D3-40B6-896A-0077235858BC}"/>
                </c:ext>
              </c:extLst>
            </c:dLbl>
            <c:dLbl>
              <c:idx val="5"/>
              <c:layout>
                <c:manualLayout>
                  <c:x val="4.4698490813648246E-2"/>
                  <c:y val="0.11326291079812206"/>
                </c:manualLayout>
              </c:layout>
              <c:tx>
                <c:rich>
                  <a:bodyPr/>
                  <a:lstStyle/>
                  <a:p>
                    <a:pPr>
                      <a:defRPr b="1">
                        <a:solidFill>
                          <a:schemeClr val="bg1"/>
                        </a:solidFill>
                      </a:defRPr>
                    </a:pPr>
                    <a:fld id="{8CA6F45A-A1DE-49AD-B18A-1319BF430449}" type="CATEGORYNAME">
                      <a:rPr lang="en-US">
                        <a:solidFill>
                          <a:schemeClr val="bg1"/>
                        </a:solidFill>
                      </a:rPr>
                      <a:pPr>
                        <a:defRPr b="1">
                          <a:solidFill>
                            <a:schemeClr val="bg1"/>
                          </a:solidFill>
                        </a:defRPr>
                      </a:pPr>
                      <a:t>[CATEGORY NAME]</a:t>
                    </a:fld>
                    <a:r>
                      <a:rPr lang="en-US" baseline="0" dirty="0">
                        <a:solidFill>
                          <a:schemeClr val="bg1"/>
                        </a:solidFill>
                      </a:rPr>
                      <a:t>
</a:t>
                    </a:r>
                    <a:fld id="{BC0B1E35-D1D7-4337-9744-24BF5F6F0003}" type="VALUE">
                      <a:rPr lang="en-US" baseline="0" smtClean="0">
                        <a:solidFill>
                          <a:schemeClr val="bg1"/>
                        </a:solidFill>
                      </a:rPr>
                      <a:pPr>
                        <a:defRPr b="1">
                          <a:solidFill>
                            <a:schemeClr val="bg1"/>
                          </a:solidFill>
                        </a:defRPr>
                      </a:pPr>
                      <a:t>[VALUE]</a:t>
                    </a:fld>
                    <a:endParaRPr lang="en-US" baseline="0" dirty="0">
                      <a:solidFill>
                        <a:schemeClr val="bg1"/>
                      </a:solidFill>
                    </a:endParaRPr>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D2D3-40B6-896A-0077235858BC}"/>
                </c:ext>
              </c:extLst>
            </c:dLbl>
            <c:dLbl>
              <c:idx val="6"/>
              <c:tx>
                <c:rich>
                  <a:bodyPr/>
                  <a:lstStyle/>
                  <a:p>
                    <a:fld id="{4967E2E6-8F2A-49E9-8A4E-338EB3F4E872}" type="CATEGORYNAME">
                      <a:rPr lang="en-US"/>
                      <a:pPr/>
                      <a:t>[CATEGORY NAME]</a:t>
                    </a:fld>
                    <a:r>
                      <a:rPr lang="en-US" baseline="0" dirty="0"/>
                      <a:t>
</a:t>
                    </a:r>
                    <a:fld id="{B3B7C25C-CD13-4F91-B215-CA719F097B99}" type="VALUE">
                      <a:rPr lang="en-US" baseline="0" smtClean="0"/>
                      <a:pPr/>
                      <a:t>[VALUE]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0C47-4313-B8AB-22D541005213}"/>
                </c:ext>
              </c:extLst>
            </c:dLbl>
            <c:dLbl>
              <c:idx val="7"/>
              <c:layout>
                <c:manualLayout>
                  <c:x val="9.1043686687924341E-2"/>
                  <c:y val="7.0422535211267607E-3"/>
                </c:manualLayout>
              </c:layout>
              <c:tx>
                <c:rich>
                  <a:bodyPr/>
                  <a:lstStyle/>
                  <a:p>
                    <a:fld id="{5B228EFD-E0FB-4CAC-BC78-E2277C0759C2}" type="CATEGORYNAME">
                      <a:rPr lang="en-US" dirty="0"/>
                      <a:pPr/>
                      <a:t>[CATEGORY NAME]</a:t>
                    </a:fld>
                    <a:r>
                      <a:rPr lang="en-US" baseline="0" dirty="0"/>
                      <a:t>
</a:t>
                    </a:r>
                    <a:fld id="{C207A221-E5BC-4187-8529-E077D2A464DF}" type="VALUE">
                      <a:rPr lang="en-US" baseline="0" smtClean="0"/>
                      <a:pPr/>
                      <a:t>[VALUE]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0C47-4313-B8AB-22D541005213}"/>
                </c:ext>
              </c:extLst>
            </c:dLbl>
            <c:spPr>
              <a:noFill/>
              <a:ln>
                <a:noFill/>
              </a:ln>
              <a:effectLst/>
            </c:spPr>
            <c:txPr>
              <a:bodyPr/>
              <a:lstStyle/>
              <a:p>
                <a:pPr>
                  <a:defRPr b="1">
                    <a:solidFill>
                      <a:schemeClr val="tx1"/>
                    </a:solidFill>
                  </a:defRPr>
                </a:pPr>
                <a:endParaRPr lang="en-US"/>
              </a:p>
            </c:txPr>
            <c:dLblPos val="bestFit"/>
            <c:showLegendKey val="0"/>
            <c:showVal val="0"/>
            <c:showCatName val="1"/>
            <c:showSerName val="0"/>
            <c:showPercent val="1"/>
            <c:showBubbleSize val="0"/>
            <c:showLeaderLines val="1"/>
            <c:extLst>
              <c:ext xmlns:c15="http://schemas.microsoft.com/office/drawing/2012/chart" uri="{CE6537A1-D6FC-4f65-9D91-7224C49458BB}"/>
            </c:extLst>
          </c:dLbls>
          <c:cat>
            <c:strRef>
              <c:f>Sheet1!$A$2:$A$9</c:f>
              <c:strCache>
                <c:ptCount val="8"/>
                <c:pt idx="0">
                  <c:v>Federal/ provincial- 
level 
hospitals</c:v>
                </c:pt>
                <c:pt idx="1">
                  <c:v>Local-level hospitals</c:v>
                </c:pt>
                <c:pt idx="2">
                  <c:v>Private hospitals</c:v>
                </c:pt>
                <c:pt idx="3">
                  <c:v>PHCCs</c:v>
                </c:pt>
                <c:pt idx="4">
                  <c:v>HPs</c:v>
                </c:pt>
                <c:pt idx="5">
                  <c:v>UHCs</c:v>
                </c:pt>
                <c:pt idx="6">
                  <c:v>CHUs</c:v>
                </c:pt>
                <c:pt idx="7">
                  <c:v>Stand-alone HTCs</c:v>
                </c:pt>
              </c:strCache>
            </c:strRef>
          </c:cat>
          <c:val>
            <c:numRef>
              <c:f>Sheet1!$B$2:$B$9</c:f>
              <c:numCache>
                <c:formatCode>0%</c:formatCode>
                <c:ptCount val="8"/>
                <c:pt idx="0">
                  <c:v>0.1</c:v>
                </c:pt>
                <c:pt idx="1">
                  <c:v>0.03</c:v>
                </c:pt>
                <c:pt idx="2">
                  <c:v>0.27</c:v>
                </c:pt>
                <c:pt idx="3">
                  <c:v>0.06</c:v>
                </c:pt>
                <c:pt idx="4">
                  <c:v>0.48</c:v>
                </c:pt>
                <c:pt idx="5">
                  <c:v>0.04</c:v>
                </c:pt>
                <c:pt idx="6">
                  <c:v>0.03</c:v>
                </c:pt>
                <c:pt idx="7">
                  <c:v>0.01</c:v>
                </c:pt>
              </c:numCache>
            </c:numRef>
          </c:val>
          <c:extLst>
            <c:ext xmlns:c16="http://schemas.microsoft.com/office/drawing/2014/chart" uri="{C3380CC4-5D6E-409C-BE32-E72D297353CC}">
              <c16:uniqueId val="{0000000C-D2D3-40B6-896A-0077235858BC}"/>
            </c:ext>
          </c:extLst>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dPt>
            <c:idx val="0"/>
            <c:bubble3D val="0"/>
            <c:spPr>
              <a:solidFill>
                <a:schemeClr val="accent1"/>
              </a:solidFill>
            </c:spPr>
            <c:extLst>
              <c:ext xmlns:c16="http://schemas.microsoft.com/office/drawing/2014/chart" uri="{C3380CC4-5D6E-409C-BE32-E72D297353CC}">
                <c16:uniqueId val="{00000001-AFF6-443D-BF0D-B0AA95EE6725}"/>
              </c:ext>
            </c:extLst>
          </c:dPt>
          <c:dPt>
            <c:idx val="1"/>
            <c:bubble3D val="0"/>
            <c:spPr>
              <a:solidFill>
                <a:schemeClr val="accent2"/>
              </a:solidFill>
            </c:spPr>
            <c:extLst>
              <c:ext xmlns:c16="http://schemas.microsoft.com/office/drawing/2014/chart" uri="{C3380CC4-5D6E-409C-BE32-E72D297353CC}">
                <c16:uniqueId val="{00000003-AFF6-443D-BF0D-B0AA95EE6725}"/>
              </c:ext>
            </c:extLst>
          </c:dPt>
          <c:dPt>
            <c:idx val="2"/>
            <c:bubble3D val="0"/>
            <c:spPr>
              <a:solidFill>
                <a:schemeClr val="accent2">
                  <a:lumMod val="50000"/>
                </a:schemeClr>
              </a:solidFill>
            </c:spPr>
            <c:extLst>
              <c:ext xmlns:c16="http://schemas.microsoft.com/office/drawing/2014/chart" uri="{C3380CC4-5D6E-409C-BE32-E72D297353CC}">
                <c16:uniqueId val="{00000005-AFF6-443D-BF0D-B0AA95EE6725}"/>
              </c:ext>
            </c:extLst>
          </c:dPt>
          <c:dPt>
            <c:idx val="3"/>
            <c:bubble3D val="0"/>
            <c:spPr>
              <a:solidFill>
                <a:schemeClr val="accent4">
                  <a:lumMod val="50000"/>
                </a:schemeClr>
              </a:solidFill>
            </c:spPr>
            <c:extLst>
              <c:ext xmlns:c16="http://schemas.microsoft.com/office/drawing/2014/chart" uri="{C3380CC4-5D6E-409C-BE32-E72D297353CC}">
                <c16:uniqueId val="{00000007-AFF6-443D-BF0D-B0AA95EE6725}"/>
              </c:ext>
            </c:extLst>
          </c:dPt>
          <c:dPt>
            <c:idx val="4"/>
            <c:bubble3D val="0"/>
            <c:spPr>
              <a:solidFill>
                <a:schemeClr val="accent5">
                  <a:lumMod val="50000"/>
                </a:schemeClr>
              </a:solidFill>
            </c:spPr>
            <c:extLst>
              <c:ext xmlns:c16="http://schemas.microsoft.com/office/drawing/2014/chart" uri="{C3380CC4-5D6E-409C-BE32-E72D297353CC}">
                <c16:uniqueId val="{00000009-AFF6-443D-BF0D-B0AA95EE6725}"/>
              </c:ext>
            </c:extLst>
          </c:dPt>
          <c:dLbls>
            <c:dLbl>
              <c:idx val="0"/>
              <c:spPr/>
              <c:txPr>
                <a:bodyPr/>
                <a:lstStyle/>
                <a:p>
                  <a:pPr>
                    <a:defRPr b="1">
                      <a:solidFill>
                        <a:schemeClr val="bg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1-AFF6-443D-BF0D-B0AA95EE6725}"/>
                </c:ext>
              </c:extLst>
            </c:dLbl>
            <c:dLbl>
              <c:idx val="1"/>
              <c:spPr/>
              <c:txPr>
                <a:bodyPr/>
                <a:lstStyle/>
                <a:p>
                  <a:pPr>
                    <a:defRPr b="1">
                      <a:solidFill>
                        <a:schemeClr val="bg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3-AFF6-443D-BF0D-B0AA95EE6725}"/>
                </c:ext>
              </c:extLst>
            </c:dLbl>
            <c:dLbl>
              <c:idx val="2"/>
              <c:spPr>
                <a:noFill/>
                <a:ln>
                  <a:noFill/>
                </a:ln>
                <a:effectLst/>
              </c:spPr>
              <c:txPr>
                <a:bodyPr/>
                <a:lstStyle/>
                <a:p>
                  <a:pPr>
                    <a:defRPr b="1">
                      <a:solidFill>
                        <a:schemeClr val="bg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5-AFF6-443D-BF0D-B0AA95EE6725}"/>
                </c:ext>
              </c:extLst>
            </c:dLbl>
            <c:dLbl>
              <c:idx val="3"/>
              <c:spPr/>
              <c:txPr>
                <a:bodyPr/>
                <a:lstStyle/>
                <a:p>
                  <a:pPr>
                    <a:defRPr b="1">
                      <a:solidFill>
                        <a:schemeClr val="tx1"/>
                      </a:solidFill>
                    </a:defRPr>
                  </a:pPr>
                  <a:endParaRPr lang="en-US"/>
                </a:p>
              </c:txPr>
              <c:showLegendKey val="0"/>
              <c:showVal val="0"/>
              <c:showCatName val="1"/>
              <c:showSerName val="0"/>
              <c:showPercent val="1"/>
              <c:showBubbleSize val="0"/>
              <c:extLst>
                <c:ext xmlns:c16="http://schemas.microsoft.com/office/drawing/2014/chart" uri="{C3380CC4-5D6E-409C-BE32-E72D297353CC}">
                  <c16:uniqueId val="{00000007-AFF6-443D-BF0D-B0AA95EE6725}"/>
                </c:ext>
              </c:extLst>
            </c:dLbl>
            <c:spPr>
              <a:noFill/>
              <a:ln>
                <a:noFill/>
              </a:ln>
              <a:effectLst/>
            </c:spPr>
            <c:txPr>
              <a:bodyPr/>
              <a:lstStyle/>
              <a:p>
                <a:pPr>
                  <a:defRPr b="1">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Sheet1!$A$2:$A$3</c:f>
              <c:strCache>
                <c:ptCount val="2"/>
                <c:pt idx="0">
                  <c:v>Public</c:v>
                </c:pt>
                <c:pt idx="1">
                  <c:v>Private</c:v>
                </c:pt>
              </c:strCache>
            </c:strRef>
          </c:cat>
          <c:val>
            <c:numRef>
              <c:f>Sheet1!$B$2:$B$3</c:f>
              <c:numCache>
                <c:formatCode>General</c:formatCode>
                <c:ptCount val="2"/>
                <c:pt idx="0">
                  <c:v>72.2</c:v>
                </c:pt>
                <c:pt idx="1">
                  <c:v>27.8</c:v>
                </c:pt>
              </c:numCache>
            </c:numRef>
          </c:val>
          <c:extLst>
            <c:ext xmlns:c16="http://schemas.microsoft.com/office/drawing/2014/chart" uri="{C3380CC4-5D6E-409C-BE32-E72D297353CC}">
              <c16:uniqueId val="{0000000A-AFF6-443D-BF0D-B0AA95EE6725}"/>
            </c:ext>
          </c:extLst>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2D1FC09-D02F-4792-965A-8D3F05D0BD31}"/>
              </a:ext>
            </a:extLst>
          </p:cNvPr>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9529265-7EDC-4093-81B3-4B27BACAB909}"/>
              </a:ext>
            </a:extLst>
          </p:cNvPr>
          <p:cNvSpPr>
            <a:spLocks noGrp="1"/>
          </p:cNvSpPr>
          <p:nvPr>
            <p:ph type="dt" sz="quarter" idx="1"/>
          </p:nvPr>
        </p:nvSpPr>
        <p:spPr>
          <a:xfrm>
            <a:off x="3884613" y="0"/>
            <a:ext cx="2971800" cy="466725"/>
          </a:xfrm>
          <a:prstGeom prst="rect">
            <a:avLst/>
          </a:prstGeom>
        </p:spPr>
        <p:txBody>
          <a:bodyPr vert="horz" lIns="91440" tIns="45720" rIns="91440" bIns="45720" rtlCol="0"/>
          <a:lstStyle>
            <a:lvl1pPr algn="r">
              <a:defRPr sz="1200"/>
            </a:lvl1pPr>
          </a:lstStyle>
          <a:p>
            <a:fld id="{98BD58D0-4FE9-4767-84CD-3DA7C93B188F}" type="datetimeFigureOut">
              <a:rPr lang="en-US" smtClean="0"/>
              <a:t>9/21/2023</a:t>
            </a:fld>
            <a:endParaRPr lang="en-US"/>
          </a:p>
        </p:txBody>
      </p:sp>
      <p:sp>
        <p:nvSpPr>
          <p:cNvPr id="4" name="Footer Placeholder 3">
            <a:extLst>
              <a:ext uri="{FF2B5EF4-FFF2-40B4-BE49-F238E27FC236}">
                <a16:creationId xmlns:a16="http://schemas.microsoft.com/office/drawing/2014/main" id="{DD5D56A7-C3C0-45F5-A4C9-462B09D45C75}"/>
              </a:ext>
            </a:extLst>
          </p:cNvPr>
          <p:cNvSpPr>
            <a:spLocks noGrp="1"/>
          </p:cNvSpPr>
          <p:nvPr>
            <p:ph type="ftr" sz="quarter" idx="2"/>
          </p:nvPr>
        </p:nvSpPr>
        <p:spPr>
          <a:xfrm>
            <a:off x="0" y="8829675"/>
            <a:ext cx="297180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B82A62F-C801-48D2-8876-25F9E9C0CE17}"/>
              </a:ext>
            </a:extLst>
          </p:cNvPr>
          <p:cNvSpPr>
            <a:spLocks noGrp="1"/>
          </p:cNvSpPr>
          <p:nvPr>
            <p:ph type="sldNum" sz="quarter" idx="3"/>
          </p:nvPr>
        </p:nvSpPr>
        <p:spPr>
          <a:xfrm>
            <a:off x="3884613" y="8829675"/>
            <a:ext cx="2971800" cy="466725"/>
          </a:xfrm>
          <a:prstGeom prst="rect">
            <a:avLst/>
          </a:prstGeom>
        </p:spPr>
        <p:txBody>
          <a:bodyPr vert="horz" lIns="91440" tIns="45720" rIns="91440" bIns="45720" rtlCol="0" anchor="b"/>
          <a:lstStyle>
            <a:lvl1pPr algn="r">
              <a:defRPr sz="1200"/>
            </a:lvl1pPr>
          </a:lstStyle>
          <a:p>
            <a:fld id="{259C610E-E84E-4751-8813-4324403E424F}" type="slidenum">
              <a:rPr lang="en-US" smtClean="0"/>
              <a:t>‹#›</a:t>
            </a:fld>
            <a:endParaRPr lang="en-US"/>
          </a:p>
        </p:txBody>
      </p:sp>
    </p:spTree>
    <p:extLst>
      <p:ext uri="{BB962C8B-B14F-4D97-AF65-F5344CB8AC3E}">
        <p14:creationId xmlns:p14="http://schemas.microsoft.com/office/powerpoint/2010/main" val="21719321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C03BFF8-D331-4003-B7A7-74916073465B}" type="datetimeFigureOut">
              <a:rPr lang="en-US"/>
              <a:pPr>
                <a:defRPr/>
              </a:pPr>
              <a:t>9/21/2023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779C60F-01F0-4309-AAFA-146E0DF0B765}" type="slidenum">
              <a:rPr lang="en-US"/>
              <a:pPr>
                <a:defRPr/>
              </a:pPr>
              <a:t>‹#›</a:t>
            </a:fld>
            <a:endParaRPr lang="en-US"/>
          </a:p>
        </p:txBody>
      </p:sp>
    </p:spTree>
    <p:extLst>
      <p:ext uri="{BB962C8B-B14F-4D97-AF65-F5344CB8AC3E}">
        <p14:creationId xmlns:p14="http://schemas.microsoft.com/office/powerpoint/2010/main" val="8719057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2</a:t>
            </a:fld>
            <a:endParaRPr lang="en-US"/>
          </a:p>
        </p:txBody>
      </p:sp>
    </p:spTree>
    <p:extLst>
      <p:ext uri="{BB962C8B-B14F-4D97-AF65-F5344CB8AC3E}">
        <p14:creationId xmlns:p14="http://schemas.microsoft.com/office/powerpoint/2010/main" val="34949806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18</a:t>
            </a:fld>
            <a:endParaRPr lang="en-US"/>
          </a:p>
        </p:txBody>
      </p:sp>
    </p:spTree>
    <p:extLst>
      <p:ext uri="{BB962C8B-B14F-4D97-AF65-F5344CB8AC3E}">
        <p14:creationId xmlns:p14="http://schemas.microsoft.com/office/powerpoint/2010/main" val="11256557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19</a:t>
            </a:fld>
            <a:endParaRPr lang="en-US"/>
          </a:p>
        </p:txBody>
      </p:sp>
    </p:spTree>
    <p:extLst>
      <p:ext uri="{BB962C8B-B14F-4D97-AF65-F5344CB8AC3E}">
        <p14:creationId xmlns:p14="http://schemas.microsoft.com/office/powerpoint/2010/main" val="508217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20</a:t>
            </a:fld>
            <a:endParaRPr lang="en-US"/>
          </a:p>
        </p:txBody>
      </p:sp>
    </p:spTree>
    <p:extLst>
      <p:ext uri="{BB962C8B-B14F-4D97-AF65-F5344CB8AC3E}">
        <p14:creationId xmlns:p14="http://schemas.microsoft.com/office/powerpoint/2010/main" val="117241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3</a:t>
            </a:fld>
            <a:endParaRPr lang="en-US"/>
          </a:p>
        </p:txBody>
      </p:sp>
    </p:spTree>
    <p:extLst>
      <p:ext uri="{BB962C8B-B14F-4D97-AF65-F5344CB8AC3E}">
        <p14:creationId xmlns:p14="http://schemas.microsoft.com/office/powerpoint/2010/main" val="2760257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6</a:t>
            </a:fld>
            <a:endParaRPr lang="en-US"/>
          </a:p>
        </p:txBody>
      </p:sp>
    </p:spTree>
    <p:extLst>
      <p:ext uri="{BB962C8B-B14F-4D97-AF65-F5344CB8AC3E}">
        <p14:creationId xmlns:p14="http://schemas.microsoft.com/office/powerpoint/2010/main" val="1609188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10</a:t>
            </a:fld>
            <a:endParaRPr lang="en-US"/>
          </a:p>
        </p:txBody>
      </p:sp>
    </p:spTree>
    <p:extLst>
      <p:ext uri="{BB962C8B-B14F-4D97-AF65-F5344CB8AC3E}">
        <p14:creationId xmlns:p14="http://schemas.microsoft.com/office/powerpoint/2010/main" val="1754327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11</a:t>
            </a:fld>
            <a:endParaRPr lang="en-US"/>
          </a:p>
        </p:txBody>
      </p:sp>
    </p:spTree>
    <p:extLst>
      <p:ext uri="{BB962C8B-B14F-4D97-AF65-F5344CB8AC3E}">
        <p14:creationId xmlns:p14="http://schemas.microsoft.com/office/powerpoint/2010/main" val="1237179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E1C403-F6B6-4F6A-B1FB-9B62DA5A8803}" type="slidenum">
              <a:rPr lang="en-US" smtClean="0"/>
              <a:pPr fontAlgn="base">
                <a:spcBef>
                  <a:spcPct val="0"/>
                </a:spcBef>
                <a:spcAft>
                  <a:spcPct val="0"/>
                </a:spcAft>
                <a:defRPr/>
              </a:pPr>
              <a:t>13</a:t>
            </a:fld>
            <a:endParaRPr lang="en-US"/>
          </a:p>
        </p:txBody>
      </p:sp>
    </p:spTree>
    <p:extLst>
      <p:ext uri="{BB962C8B-B14F-4D97-AF65-F5344CB8AC3E}">
        <p14:creationId xmlns:p14="http://schemas.microsoft.com/office/powerpoint/2010/main" val="2155249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E1C403-F6B6-4F6A-B1FB-9B62DA5A8803}" type="slidenum">
              <a:rPr lang="en-US" smtClean="0"/>
              <a:pPr fontAlgn="base">
                <a:spcBef>
                  <a:spcPct val="0"/>
                </a:spcBef>
                <a:spcAft>
                  <a:spcPct val="0"/>
                </a:spcAft>
                <a:defRPr/>
              </a:pPr>
              <a:t>14</a:t>
            </a:fld>
            <a:endParaRPr lang="en-US"/>
          </a:p>
        </p:txBody>
      </p:sp>
    </p:spTree>
    <p:extLst>
      <p:ext uri="{BB962C8B-B14F-4D97-AF65-F5344CB8AC3E}">
        <p14:creationId xmlns:p14="http://schemas.microsoft.com/office/powerpoint/2010/main" val="4267989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E1C403-F6B6-4F6A-B1FB-9B62DA5A8803}" type="slidenum">
              <a:rPr lang="en-US" smtClean="0"/>
              <a:pPr fontAlgn="base">
                <a:spcBef>
                  <a:spcPct val="0"/>
                </a:spcBef>
                <a:spcAft>
                  <a:spcPct val="0"/>
                </a:spcAft>
                <a:defRPr/>
              </a:pPr>
              <a:t>15</a:t>
            </a:fld>
            <a:endParaRPr lang="en-US"/>
          </a:p>
        </p:txBody>
      </p:sp>
    </p:spTree>
    <p:extLst>
      <p:ext uri="{BB962C8B-B14F-4D97-AF65-F5344CB8AC3E}">
        <p14:creationId xmlns:p14="http://schemas.microsoft.com/office/powerpoint/2010/main" val="1647956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685497-EFFE-421A-A11A-1AF122139644}" type="slidenum">
              <a:rPr lang="en-US" smtClean="0"/>
              <a:pPr fontAlgn="base">
                <a:spcBef>
                  <a:spcPct val="0"/>
                </a:spcBef>
                <a:spcAft>
                  <a:spcPct val="0"/>
                </a:spcAft>
                <a:defRPr/>
              </a:pPr>
              <a:t>16</a:t>
            </a:fld>
            <a:endParaRPr lang="en-US"/>
          </a:p>
        </p:txBody>
      </p:sp>
    </p:spTree>
    <p:extLst>
      <p:ext uri="{BB962C8B-B14F-4D97-AF65-F5344CB8AC3E}">
        <p14:creationId xmlns:p14="http://schemas.microsoft.com/office/powerpoint/2010/main" val="8061483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58EA146C-A30F-47F3-A2D7-B080160D8879}"/>
              </a:ext>
            </a:extLst>
          </p:cNvPr>
          <p:cNvSpPr/>
          <p:nvPr userDrawn="1"/>
        </p:nvSpPr>
        <p:spPr>
          <a:xfrm>
            <a:off x="838201" y="1845166"/>
            <a:ext cx="8305800" cy="3352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813FC767-9AE1-4C99-9DB5-C70A01DAFFFC}"/>
              </a:ext>
            </a:extLst>
          </p:cNvPr>
          <p:cNvGrpSpPr/>
          <p:nvPr userDrawn="1"/>
        </p:nvGrpSpPr>
        <p:grpSpPr>
          <a:xfrm>
            <a:off x="1658342" y="2078357"/>
            <a:ext cx="6665517" cy="2886418"/>
            <a:chOff x="1295400" y="2092007"/>
            <a:chExt cx="6665517" cy="2886418"/>
          </a:xfrm>
        </p:grpSpPr>
        <p:pic>
          <p:nvPicPr>
            <p:cNvPr id="23" name="Picture 22" descr="A picture containing indoor, floor, cluttered&#10;&#10;Description automatically generated">
              <a:extLst>
                <a:ext uri="{FF2B5EF4-FFF2-40B4-BE49-F238E27FC236}">
                  <a16:creationId xmlns:a16="http://schemas.microsoft.com/office/drawing/2014/main" id="{D2A12C8D-A3A6-4ADF-BED0-F0611EA11A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95400" y="2133692"/>
              <a:ext cx="1519692" cy="1292255"/>
            </a:xfrm>
            <a:prstGeom prst="rect">
              <a:avLst/>
            </a:prstGeom>
            <a:effectLst>
              <a:softEdge rad="63500"/>
            </a:effectLst>
          </p:spPr>
        </p:pic>
        <p:pic>
          <p:nvPicPr>
            <p:cNvPr id="25" name="Picture 24" descr="A picture containing text, person, floor, indoor&#10;&#10;Description automatically generated">
              <a:extLst>
                <a:ext uri="{FF2B5EF4-FFF2-40B4-BE49-F238E27FC236}">
                  <a16:creationId xmlns:a16="http://schemas.microsoft.com/office/drawing/2014/main" id="{4B7471F1-4834-42FE-B627-4E9CE48B575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7088" y="2092007"/>
              <a:ext cx="1836478" cy="1356613"/>
            </a:xfrm>
            <a:prstGeom prst="rect">
              <a:avLst/>
            </a:prstGeom>
            <a:effectLst>
              <a:softEdge rad="63500"/>
            </a:effectLst>
          </p:spPr>
        </p:pic>
        <p:pic>
          <p:nvPicPr>
            <p:cNvPr id="27" name="Picture 26" descr="A person in a lab coat&#10;&#10;Description automatically generated with low confidence">
              <a:extLst>
                <a:ext uri="{FF2B5EF4-FFF2-40B4-BE49-F238E27FC236}">
                  <a16:creationId xmlns:a16="http://schemas.microsoft.com/office/drawing/2014/main" id="{0C2F446E-7A2F-41AA-A9AB-58AB9448CF68}"/>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4166" b="23917"/>
            <a:stretch/>
          </p:blipFill>
          <p:spPr>
            <a:xfrm>
              <a:off x="3474431" y="3521566"/>
              <a:ext cx="1958422" cy="1358833"/>
            </a:xfrm>
            <a:prstGeom prst="rect">
              <a:avLst/>
            </a:prstGeom>
            <a:effectLst>
              <a:softEdge rad="50800"/>
            </a:effectLst>
          </p:spPr>
        </p:pic>
        <p:pic>
          <p:nvPicPr>
            <p:cNvPr id="30" name="Picture 29" descr="A picture containing text, person&#10;&#10;Description automatically generated">
              <a:extLst>
                <a:ext uri="{FF2B5EF4-FFF2-40B4-BE49-F238E27FC236}">
                  <a16:creationId xmlns:a16="http://schemas.microsoft.com/office/drawing/2014/main" id="{0A561B01-1A61-4662-8EA0-4435B56DAFB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943600" y="2092007"/>
              <a:ext cx="2017317" cy="2793208"/>
            </a:xfrm>
            <a:prstGeom prst="rect">
              <a:avLst/>
            </a:prstGeom>
            <a:effectLst>
              <a:softEdge rad="63500"/>
            </a:effectLst>
          </p:spPr>
        </p:pic>
        <p:pic>
          <p:nvPicPr>
            <p:cNvPr id="31" name="Picture 30" descr="Shape&#10;&#10;Description automatically generated">
              <a:extLst>
                <a:ext uri="{FF2B5EF4-FFF2-40B4-BE49-F238E27FC236}">
                  <a16:creationId xmlns:a16="http://schemas.microsoft.com/office/drawing/2014/main" id="{753F5114-7371-4F37-833A-2A5C2FD6886B}"/>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19517" b="17385"/>
            <a:stretch/>
          </p:blipFill>
          <p:spPr>
            <a:xfrm>
              <a:off x="1384813" y="3349386"/>
              <a:ext cx="1399777" cy="1143000"/>
            </a:xfrm>
            <a:prstGeom prst="rect">
              <a:avLst/>
            </a:prstGeom>
          </p:spPr>
        </p:pic>
        <p:sp>
          <p:nvSpPr>
            <p:cNvPr id="34" name="TextBox 33">
              <a:extLst>
                <a:ext uri="{FF2B5EF4-FFF2-40B4-BE49-F238E27FC236}">
                  <a16:creationId xmlns:a16="http://schemas.microsoft.com/office/drawing/2014/main" id="{ED537445-1E7B-4F5E-A2EA-030F4BFB2DCE}"/>
                </a:ext>
              </a:extLst>
            </p:cNvPr>
            <p:cNvSpPr txBox="1"/>
            <p:nvPr userDrawn="1"/>
          </p:nvSpPr>
          <p:spPr>
            <a:xfrm>
              <a:off x="1384813" y="4424427"/>
              <a:ext cx="1399777" cy="553998"/>
            </a:xfrm>
            <a:prstGeom prst="rect">
              <a:avLst/>
            </a:prstGeom>
            <a:noFill/>
          </p:spPr>
          <p:txBody>
            <a:bodyPr wrap="square" rtlCol="0">
              <a:spAutoFit/>
            </a:bodyPr>
            <a:lstStyle/>
            <a:p>
              <a:pPr algn="ctr"/>
              <a:r>
                <a:rPr lang="en-US" sz="1000" dirty="0">
                  <a:solidFill>
                    <a:schemeClr val="bg1"/>
                  </a:solidFill>
                </a:rPr>
                <a:t>Government of Nepal</a:t>
              </a:r>
            </a:p>
            <a:p>
              <a:pPr algn="ctr"/>
              <a:r>
                <a:rPr lang="en-US" sz="1000" dirty="0">
                  <a:solidFill>
                    <a:schemeClr val="bg1"/>
                  </a:solidFill>
                </a:rPr>
                <a:t>Ministry of Health</a:t>
              </a:r>
            </a:p>
            <a:p>
              <a:pPr algn="ctr"/>
              <a:r>
                <a:rPr lang="en-US" sz="1000" dirty="0">
                  <a:solidFill>
                    <a:schemeClr val="bg1"/>
                  </a:solidFill>
                </a:rPr>
                <a:t>2021</a:t>
              </a:r>
            </a:p>
          </p:txBody>
        </p:sp>
      </p:grpSp>
      <p:pic>
        <p:nvPicPr>
          <p:cNvPr id="35" name="Picture 34" descr="A close up of a green fabric&#10;&#10;Description automatically generated with low confidence">
            <a:extLst>
              <a:ext uri="{FF2B5EF4-FFF2-40B4-BE49-F238E27FC236}">
                <a16:creationId xmlns:a16="http://schemas.microsoft.com/office/drawing/2014/main" id="{959C121F-53C5-44C3-BC87-BE1F144F16C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7" y="-3053"/>
            <a:ext cx="893393" cy="6858000"/>
          </a:xfrm>
          <a:prstGeom prst="rect">
            <a:avLst/>
          </a:prstGeom>
        </p:spPr>
      </p:pic>
      <p:sp>
        <p:nvSpPr>
          <p:cNvPr id="36" name="Title 1">
            <a:extLst>
              <a:ext uri="{FF2B5EF4-FFF2-40B4-BE49-F238E27FC236}">
                <a16:creationId xmlns:a16="http://schemas.microsoft.com/office/drawing/2014/main" id="{0C1FB313-3F38-4C50-8302-BAE267418251}"/>
              </a:ext>
            </a:extLst>
          </p:cNvPr>
          <p:cNvSpPr txBox="1">
            <a:spLocks/>
          </p:cNvSpPr>
          <p:nvPr userDrawn="1"/>
        </p:nvSpPr>
        <p:spPr>
          <a:xfrm>
            <a:off x="893410" y="5602807"/>
            <a:ext cx="825059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j-lt"/>
                <a:ea typeface="+mj-ea"/>
                <a:cs typeface="+mj-cs"/>
              </a:rPr>
              <a:t>2021 Nepal Health Facility Survey (NHFS)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8AC47D-218A-4AD4-AF56-5354115AEFFE}" type="datetimeFigureOut">
              <a:rPr lang="en-US" smtClean="0"/>
              <a:t>9/21/2023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9EB2DF-0FDC-4487-BB1D-BE05B6DC2730}" type="slidenum">
              <a:rPr lang="en-US" smtClean="0"/>
              <a:t>‹#›</a:t>
            </a:fld>
            <a:endParaRPr lang="en-US"/>
          </a:p>
        </p:txBody>
      </p:sp>
    </p:spTree>
    <p:extLst>
      <p:ext uri="{BB962C8B-B14F-4D97-AF65-F5344CB8AC3E}">
        <p14:creationId xmlns:p14="http://schemas.microsoft.com/office/powerpoint/2010/main" val="4208202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1" tx1="lt1" bg2="dk2" tx2="lt2" accent1="accent1" accent2="accent2" accent3="accent3" accent4="accent4" accent5="accent5" accent6="accent6" hlink="hlink" folHlink="folHlink"/>
  <p:sldLayoutIdLst>
    <p:sldLayoutId id="2147483674" r:id="rId1"/>
    <p:sldLayoutId id="2147483701"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5257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87" r:id="rId1"/>
  </p:sldLayoutIdLst>
  <p:txStyles>
    <p:titleStyle>
      <a:lvl1pPr algn="ctr" defTabSz="914400" rtl="0" eaLnBrk="1" latinLnBrk="0" hangingPunct="1">
        <a:spcBef>
          <a:spcPct val="0"/>
        </a:spcBef>
        <a:buNone/>
        <a:defRPr sz="4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sv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838200" y="533400"/>
            <a:ext cx="8305800" cy="646331"/>
          </a:xfrm>
          <a:prstGeom prst="rect">
            <a:avLst/>
          </a:prstGeom>
          <a:noFill/>
          <a:ln w="9525">
            <a:noFill/>
            <a:miter lim="800000"/>
            <a:headEnd/>
            <a:tailEnd/>
          </a:ln>
        </p:spPr>
        <p:txBody>
          <a:bodyPr wrap="square">
            <a:spAutoFit/>
          </a:bodyPr>
          <a:lstStyle/>
          <a:p>
            <a:pPr algn="ctr"/>
            <a:r>
              <a:rPr lang="en-US" sz="3600" b="1" dirty="0">
                <a:latin typeface="Calibri" pitchFamily="34" charset="0"/>
              </a:rPr>
              <a:t>Introduction and Methodology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Fieldwork</a:t>
            </a:r>
          </a:p>
        </p:txBody>
      </p:sp>
      <p:sp>
        <p:nvSpPr>
          <p:cNvPr id="3" name="Content Placeholder 2"/>
          <p:cNvSpPr>
            <a:spLocks noGrp="1"/>
          </p:cNvSpPr>
          <p:nvPr>
            <p:ph idx="1"/>
          </p:nvPr>
        </p:nvSpPr>
        <p:spPr>
          <a:xfrm>
            <a:off x="457200" y="914400"/>
            <a:ext cx="8229600" cy="5867400"/>
          </a:xfrm>
        </p:spPr>
        <p:txBody>
          <a:bodyPr>
            <a:noAutofit/>
          </a:bodyPr>
          <a:lstStyle/>
          <a:p>
            <a:pPr>
              <a:spcBef>
                <a:spcPts val="0"/>
              </a:spcBef>
            </a:pPr>
            <a:r>
              <a:rPr lang="en-US" sz="2500" dirty="0"/>
              <a:t>Fieldwork was completed between January 27, 2021, and September 28, 2021, with a break from May through July due to COVID-19 imposed lockdowns beginning on April 29, 2021:</a:t>
            </a:r>
          </a:p>
          <a:p>
            <a:pPr lvl="1">
              <a:spcBef>
                <a:spcPts val="0"/>
              </a:spcBef>
            </a:pPr>
            <a:r>
              <a:rPr lang="en-US" sz="2100" dirty="0"/>
              <a:t>Initial collection:  January 27 – February 2, 2021, with 2-day review meeting on February 2 – 3, 2021 and 78% of fieldwork completed.</a:t>
            </a:r>
          </a:p>
          <a:p>
            <a:pPr lvl="1">
              <a:spcBef>
                <a:spcPts val="0"/>
              </a:spcBef>
            </a:pPr>
            <a:r>
              <a:rPr lang="en-US" sz="2100" dirty="0"/>
              <a:t>Collection continued: July 29 – September 28, 2021, 4 days of refresher training were held, and 15 teams participated in collection once it resumed.</a:t>
            </a:r>
          </a:p>
          <a:p>
            <a:pPr>
              <a:spcBef>
                <a:spcPts val="0"/>
              </a:spcBef>
            </a:pPr>
            <a:r>
              <a:rPr lang="en-US" sz="2500" dirty="0"/>
              <a:t>Teams consisted of a supervisor and 4 – 5 interviewers</a:t>
            </a:r>
          </a:p>
          <a:p>
            <a:pPr>
              <a:spcBef>
                <a:spcPts val="0"/>
              </a:spcBef>
            </a:pPr>
            <a:r>
              <a:rPr lang="en-US" sz="2500" dirty="0"/>
              <a:t>Each team provided with four tablet computers, two dedicated to CAPI for Facility Inventory and Health Provider Interview Questionnaires and the other two were dedicated to Exit Interview Questionnaires and CAFÉ</a:t>
            </a:r>
          </a:p>
          <a:p>
            <a:pPr>
              <a:spcBef>
                <a:spcPts val="0"/>
              </a:spcBef>
            </a:pPr>
            <a:r>
              <a:rPr lang="en-US" sz="2500" dirty="0"/>
              <a:t>On average, data collection took 1 – 2 days per facility</a:t>
            </a:r>
          </a:p>
          <a:p>
            <a:pPr>
              <a:spcBef>
                <a:spcPts val="0"/>
              </a:spcBef>
            </a:pPr>
            <a:r>
              <a:rPr lang="en-US" sz="2500" dirty="0"/>
              <a:t>New ERA managed fieldwork as quality assurance officers</a:t>
            </a:r>
          </a:p>
        </p:txBody>
      </p:sp>
    </p:spTree>
    <p:extLst>
      <p:ext uri="{BB962C8B-B14F-4D97-AF65-F5344CB8AC3E}">
        <p14:creationId xmlns:p14="http://schemas.microsoft.com/office/powerpoint/2010/main" val="2483891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Processing</a:t>
            </a:r>
          </a:p>
        </p:txBody>
      </p:sp>
      <p:sp>
        <p:nvSpPr>
          <p:cNvPr id="3" name="Content Placeholder 2"/>
          <p:cNvSpPr>
            <a:spLocks noGrp="1"/>
          </p:cNvSpPr>
          <p:nvPr>
            <p:ph idx="1"/>
          </p:nvPr>
        </p:nvSpPr>
        <p:spPr>
          <a:xfrm>
            <a:off x="381000" y="1600200"/>
            <a:ext cx="8763000" cy="5257800"/>
          </a:xfrm>
        </p:spPr>
        <p:txBody>
          <a:bodyPr/>
          <a:lstStyle/>
          <a:p>
            <a:r>
              <a:rPr lang="en-US" dirty="0"/>
              <a:t>Paper questionnaires entered into tablet computers in the field.</a:t>
            </a:r>
          </a:p>
          <a:p>
            <a:r>
              <a:rPr lang="en-US" dirty="0"/>
              <a:t>Electronic questionnaires reviewed in the field.</a:t>
            </a:r>
          </a:p>
          <a:p>
            <a:r>
              <a:rPr lang="en-US" dirty="0"/>
              <a:t>All questionnaires returned via internet to NHFS central office in Kathmandu.</a:t>
            </a:r>
          </a:p>
          <a:p>
            <a:r>
              <a:rPr lang="en-US" dirty="0"/>
              <a:t>Data entry from September – October 2021.</a:t>
            </a:r>
          </a:p>
          <a:p>
            <a:r>
              <a:rPr lang="en-US" dirty="0"/>
              <a:t>Data processing from October – November 2021.</a:t>
            </a:r>
          </a:p>
        </p:txBody>
      </p:sp>
    </p:spTree>
    <p:extLst>
      <p:ext uri="{BB962C8B-B14F-4D97-AF65-F5344CB8AC3E}">
        <p14:creationId xmlns:p14="http://schemas.microsoft.com/office/powerpoint/2010/main" val="3641186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4000" dirty="0">
                <a:solidFill>
                  <a:schemeClr val="tx1"/>
                </a:solidFill>
                <a:latin typeface="+mn-lt"/>
              </a:rPr>
              <a:t>Sampling</a:t>
            </a:r>
          </a:p>
        </p:txBody>
      </p:sp>
      <p:sp>
        <p:nvSpPr>
          <p:cNvPr id="20483" name="Rectangle 3"/>
          <p:cNvSpPr>
            <a:spLocks noGrp="1" noChangeArrowheads="1"/>
          </p:cNvSpPr>
          <p:nvPr>
            <p:ph idx="1"/>
          </p:nvPr>
        </p:nvSpPr>
        <p:spPr/>
        <p:txBody>
          <a:bodyPr>
            <a:normAutofit/>
          </a:bodyPr>
          <a:lstStyle/>
          <a:p>
            <a:pPr>
              <a:defRPr/>
            </a:pPr>
            <a:r>
              <a:rPr lang="en-US" sz="2800" dirty="0" err="1"/>
              <a:t>MoH</a:t>
            </a:r>
            <a:r>
              <a:rPr lang="en-US" sz="2800" dirty="0"/>
              <a:t> provided a master list of 7,598 health facilities in Nepal.</a:t>
            </a:r>
          </a:p>
          <a:p>
            <a:pPr>
              <a:defRPr/>
            </a:pPr>
            <a:r>
              <a:rPr lang="en-GB" sz="2800" dirty="0"/>
              <a:t>1,633 health facilities were selected, of them 7 were duplicates resulting in a sample size of 1,626 facilities</a:t>
            </a:r>
          </a:p>
          <a:p>
            <a:pPr>
              <a:defRPr/>
            </a:pPr>
            <a:r>
              <a:rPr lang="en-GB" sz="2800" dirty="0"/>
              <a:t>3% of facilities on list refused to be surveyed, had closed down or were not yet functional, or other reasons to not be included in the survey.  </a:t>
            </a:r>
          </a:p>
          <a:p>
            <a:pPr>
              <a:defRPr/>
            </a:pPr>
            <a:r>
              <a:rPr lang="en-GB" sz="2800" dirty="0"/>
              <a:t>Overall, 97% of sampled facilities participated and data were collected from 1,576 facilities.</a:t>
            </a:r>
          </a:p>
          <a:p>
            <a:pPr eaLnBrk="1" hangingPunct="1">
              <a:defRPr/>
            </a:pPr>
            <a:endParaRPr 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0"/>
            <a:ext cx="9144000" cy="1143000"/>
          </a:xfrm>
        </p:spPr>
        <p:txBody>
          <a:bodyPr/>
          <a:lstStyle/>
          <a:p>
            <a:pPr eaLnBrk="1" hangingPunct="1"/>
            <a:r>
              <a:rPr lang="en-US" dirty="0"/>
              <a:t>Facilities by Type</a:t>
            </a:r>
          </a:p>
        </p:txBody>
      </p:sp>
      <p:graphicFrame>
        <p:nvGraphicFramePr>
          <p:cNvPr id="5" name="Table 4"/>
          <p:cNvGraphicFramePr>
            <a:graphicFrameLocks noGrp="1"/>
          </p:cNvGraphicFramePr>
          <p:nvPr>
            <p:extLst>
              <p:ext uri="{D42A27DB-BD31-4B8C-83A1-F6EECF244321}">
                <p14:modId xmlns:p14="http://schemas.microsoft.com/office/powerpoint/2010/main" val="416406180"/>
              </p:ext>
            </p:extLst>
          </p:nvPr>
        </p:nvGraphicFramePr>
        <p:xfrm>
          <a:off x="190500" y="914400"/>
          <a:ext cx="8763000" cy="5897880"/>
        </p:xfrm>
        <a:graphic>
          <a:graphicData uri="http://schemas.openxmlformats.org/drawingml/2006/table">
            <a:tbl>
              <a:tblPr firstRow="1" bandRow="1">
                <a:tableStyleId>{21E4AEA4-8DFA-4A89-87EB-49C32662AFE0}</a:tableStyleId>
              </a:tblPr>
              <a:tblGrid>
                <a:gridCol w="2857500">
                  <a:extLst>
                    <a:ext uri="{9D8B030D-6E8A-4147-A177-3AD203B41FA5}">
                      <a16:colId xmlns:a16="http://schemas.microsoft.com/office/drawing/2014/main" val="20000"/>
                    </a:ext>
                  </a:extLst>
                </a:gridCol>
                <a:gridCol w="19812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2019300">
                  <a:extLst>
                    <a:ext uri="{9D8B030D-6E8A-4147-A177-3AD203B41FA5}">
                      <a16:colId xmlns:a16="http://schemas.microsoft.com/office/drawing/2014/main" val="20003"/>
                    </a:ext>
                  </a:extLst>
                </a:gridCol>
              </a:tblGrid>
              <a:tr h="914401">
                <a:tc>
                  <a:txBody>
                    <a:bodyPr/>
                    <a:lstStyle/>
                    <a:p>
                      <a:pPr algn="ctr"/>
                      <a:endParaRPr lang="en-US" dirty="0"/>
                    </a:p>
                  </a:txBody>
                  <a:tcPr/>
                </a:tc>
                <a:tc>
                  <a:txBody>
                    <a:bodyPr/>
                    <a:lstStyle/>
                    <a:p>
                      <a:pPr algn="ctr"/>
                      <a:r>
                        <a:rPr lang="en-US" dirty="0"/>
                        <a:t>Weighted percent</a:t>
                      </a:r>
                      <a:r>
                        <a:rPr lang="en-US" baseline="0" dirty="0"/>
                        <a:t> distribution of facilities</a:t>
                      </a:r>
                      <a:endParaRPr lang="en-US" dirty="0"/>
                    </a:p>
                  </a:txBody>
                  <a:tcPr/>
                </a:tc>
                <a:tc>
                  <a:txBody>
                    <a:bodyPr/>
                    <a:lstStyle/>
                    <a:p>
                      <a:pPr algn="ctr"/>
                      <a:r>
                        <a:rPr lang="en-US" dirty="0"/>
                        <a:t>Weighted</a:t>
                      </a:r>
                    </a:p>
                  </a:txBody>
                  <a:tcPr/>
                </a:tc>
                <a:tc>
                  <a:txBody>
                    <a:bodyPr/>
                    <a:lstStyle/>
                    <a:p>
                      <a:pPr algn="ctr"/>
                      <a:r>
                        <a:rPr lang="en-US" dirty="0" err="1"/>
                        <a:t>Unweighted</a:t>
                      </a:r>
                      <a:endParaRPr lang="en-US" dirty="0"/>
                    </a:p>
                  </a:txBody>
                  <a:tcPr/>
                </a:tc>
                <a:extLst>
                  <a:ext uri="{0D108BD9-81ED-4DB2-BD59-A6C34878D82A}">
                    <a16:rowId xmlns:a16="http://schemas.microsoft.com/office/drawing/2014/main" val="10000"/>
                  </a:ext>
                </a:extLst>
              </a:tr>
              <a:tr h="655582">
                <a:tc>
                  <a:txBody>
                    <a:bodyPr/>
                    <a:lstStyle/>
                    <a:p>
                      <a:pPr algn="ctr"/>
                      <a:r>
                        <a:rPr lang="en-US" dirty="0"/>
                        <a:t>Federal/provincial-level hospitals</a:t>
                      </a:r>
                    </a:p>
                  </a:txBody>
                  <a:tcPr/>
                </a:tc>
                <a:tc>
                  <a:txBody>
                    <a:bodyPr/>
                    <a:lstStyle/>
                    <a:p>
                      <a:pPr algn="ctr"/>
                      <a:r>
                        <a:rPr lang="en-US" dirty="0"/>
                        <a:t>2%</a:t>
                      </a:r>
                    </a:p>
                  </a:txBody>
                  <a:tcPr/>
                </a:tc>
                <a:tc>
                  <a:txBody>
                    <a:bodyPr/>
                    <a:lstStyle/>
                    <a:p>
                      <a:pPr algn="ctr"/>
                      <a:r>
                        <a:rPr lang="en-US" dirty="0"/>
                        <a:t>27</a:t>
                      </a:r>
                    </a:p>
                  </a:txBody>
                  <a:tcPr/>
                </a:tc>
                <a:tc>
                  <a:txBody>
                    <a:bodyPr/>
                    <a:lstStyle/>
                    <a:p>
                      <a:pPr algn="ctr"/>
                      <a:r>
                        <a:rPr lang="en-US" dirty="0"/>
                        <a:t>97</a:t>
                      </a:r>
                    </a:p>
                  </a:txBody>
                  <a:tcPr/>
                </a:tc>
                <a:extLst>
                  <a:ext uri="{0D108BD9-81ED-4DB2-BD59-A6C34878D82A}">
                    <a16:rowId xmlns:a16="http://schemas.microsoft.com/office/drawing/2014/main" val="10001"/>
                  </a:ext>
                </a:extLst>
              </a:tr>
              <a:tr h="546320">
                <a:tc>
                  <a:txBody>
                    <a:bodyPr/>
                    <a:lstStyle/>
                    <a:p>
                      <a:pPr algn="ctr"/>
                      <a:r>
                        <a:rPr lang="en-US" dirty="0"/>
                        <a:t>Local-level hospitals</a:t>
                      </a:r>
                    </a:p>
                  </a:txBody>
                  <a:tcPr/>
                </a:tc>
                <a:tc>
                  <a:txBody>
                    <a:bodyPr/>
                    <a:lstStyle/>
                    <a:p>
                      <a:pPr algn="ctr"/>
                      <a:r>
                        <a:rPr lang="en-US" dirty="0"/>
                        <a:t>1%</a:t>
                      </a:r>
                    </a:p>
                  </a:txBody>
                  <a:tcPr/>
                </a:tc>
                <a:tc>
                  <a:txBody>
                    <a:bodyPr/>
                    <a:lstStyle/>
                    <a:p>
                      <a:pPr algn="ctr"/>
                      <a:r>
                        <a:rPr lang="en-US" dirty="0"/>
                        <a:t>17</a:t>
                      </a:r>
                    </a:p>
                  </a:txBody>
                  <a:tcPr/>
                </a:tc>
                <a:tc>
                  <a:txBody>
                    <a:bodyPr/>
                    <a:lstStyle/>
                    <a:p>
                      <a:pPr algn="ctr"/>
                      <a:r>
                        <a:rPr lang="en-US" dirty="0"/>
                        <a:t>45</a:t>
                      </a:r>
                    </a:p>
                  </a:txBody>
                  <a:tcPr/>
                </a:tc>
                <a:extLst>
                  <a:ext uri="{0D108BD9-81ED-4DB2-BD59-A6C34878D82A}">
                    <a16:rowId xmlns:a16="http://schemas.microsoft.com/office/drawing/2014/main" val="10002"/>
                  </a:ext>
                </a:extLst>
              </a:tr>
              <a:tr h="456937">
                <a:tc>
                  <a:txBody>
                    <a:bodyPr/>
                    <a:lstStyle/>
                    <a:p>
                      <a:pPr algn="ctr"/>
                      <a:r>
                        <a:rPr lang="en-US" dirty="0"/>
                        <a:t>Private hospitals</a:t>
                      </a:r>
                    </a:p>
                  </a:txBody>
                  <a:tcPr/>
                </a:tc>
                <a:tc>
                  <a:txBody>
                    <a:bodyPr/>
                    <a:lstStyle/>
                    <a:p>
                      <a:pPr algn="ctr"/>
                      <a:r>
                        <a:rPr lang="en-US" dirty="0"/>
                        <a:t>7%</a:t>
                      </a:r>
                    </a:p>
                  </a:txBody>
                  <a:tcPr/>
                </a:tc>
                <a:tc>
                  <a:txBody>
                    <a:bodyPr/>
                    <a:lstStyle/>
                    <a:p>
                      <a:pPr algn="ctr"/>
                      <a:r>
                        <a:rPr lang="en-US" dirty="0"/>
                        <a:t>116</a:t>
                      </a:r>
                    </a:p>
                  </a:txBody>
                  <a:tcPr/>
                </a:tc>
                <a:tc>
                  <a:txBody>
                    <a:bodyPr/>
                    <a:lstStyle/>
                    <a:p>
                      <a:pPr algn="ctr"/>
                      <a:r>
                        <a:rPr lang="en-US" dirty="0"/>
                        <a:t>258</a:t>
                      </a:r>
                    </a:p>
                  </a:txBody>
                  <a:tcPr/>
                </a:tc>
                <a:extLst>
                  <a:ext uri="{0D108BD9-81ED-4DB2-BD59-A6C34878D82A}">
                    <a16:rowId xmlns:a16="http://schemas.microsoft.com/office/drawing/2014/main" val="10003"/>
                  </a:ext>
                </a:extLst>
              </a:tr>
              <a:tr h="546320">
                <a:tc>
                  <a:txBody>
                    <a:bodyPr/>
                    <a:lstStyle/>
                    <a:p>
                      <a:pPr algn="ctr"/>
                      <a:r>
                        <a:rPr lang="en-US" dirty="0"/>
                        <a:t>Primary health care centers (PHCCs)</a:t>
                      </a:r>
                    </a:p>
                  </a:txBody>
                  <a:tcPr/>
                </a:tc>
                <a:tc>
                  <a:txBody>
                    <a:bodyPr/>
                    <a:lstStyle/>
                    <a:p>
                      <a:pPr algn="ctr"/>
                      <a:r>
                        <a:rPr lang="en-US" dirty="0"/>
                        <a:t>3%</a:t>
                      </a:r>
                    </a:p>
                  </a:txBody>
                  <a:tcPr/>
                </a:tc>
                <a:tc>
                  <a:txBody>
                    <a:bodyPr/>
                    <a:lstStyle/>
                    <a:p>
                      <a:pPr algn="ctr"/>
                      <a:r>
                        <a:rPr lang="en-US" dirty="0"/>
                        <a:t>51</a:t>
                      </a:r>
                    </a:p>
                  </a:txBody>
                  <a:tcPr/>
                </a:tc>
                <a:tc>
                  <a:txBody>
                    <a:bodyPr/>
                    <a:lstStyle/>
                    <a:p>
                      <a:pPr algn="ctr"/>
                      <a:r>
                        <a:rPr lang="en-US" dirty="0"/>
                        <a:t>183</a:t>
                      </a:r>
                    </a:p>
                  </a:txBody>
                  <a:tcPr/>
                </a:tc>
                <a:extLst>
                  <a:ext uri="{0D108BD9-81ED-4DB2-BD59-A6C34878D82A}">
                    <a16:rowId xmlns:a16="http://schemas.microsoft.com/office/drawing/2014/main" val="10004"/>
                  </a:ext>
                </a:extLst>
              </a:tr>
              <a:tr h="426720">
                <a:tc>
                  <a:txBody>
                    <a:bodyPr/>
                    <a:lstStyle/>
                    <a:p>
                      <a:pPr algn="ctr"/>
                      <a:r>
                        <a:rPr lang="en-US" dirty="0"/>
                        <a:t>Health posts (HPs)</a:t>
                      </a:r>
                    </a:p>
                  </a:txBody>
                  <a:tcPr/>
                </a:tc>
                <a:tc>
                  <a:txBody>
                    <a:bodyPr/>
                    <a:lstStyle/>
                    <a:p>
                      <a:pPr algn="ctr"/>
                      <a:r>
                        <a:rPr lang="en-US" dirty="0"/>
                        <a:t>68%</a:t>
                      </a:r>
                    </a:p>
                  </a:txBody>
                  <a:tcPr/>
                </a:tc>
                <a:tc>
                  <a:txBody>
                    <a:bodyPr/>
                    <a:lstStyle/>
                    <a:p>
                      <a:pPr algn="ctr"/>
                      <a:r>
                        <a:rPr lang="en-US" dirty="0"/>
                        <a:t>1,064</a:t>
                      </a:r>
                    </a:p>
                  </a:txBody>
                  <a:tcPr/>
                </a:tc>
                <a:tc>
                  <a:txBody>
                    <a:bodyPr/>
                    <a:lstStyle/>
                    <a:p>
                      <a:pPr algn="ctr"/>
                      <a:r>
                        <a:rPr lang="en-US" dirty="0"/>
                        <a:t>380</a:t>
                      </a:r>
                    </a:p>
                  </a:txBody>
                  <a:tcPr/>
                </a:tc>
                <a:extLst>
                  <a:ext uri="{0D108BD9-81ED-4DB2-BD59-A6C34878D82A}">
                    <a16:rowId xmlns:a16="http://schemas.microsoft.com/office/drawing/2014/main" val="10005"/>
                  </a:ext>
                </a:extLst>
              </a:tr>
              <a:tr h="459603">
                <a:tc>
                  <a:txBody>
                    <a:bodyPr/>
                    <a:lstStyle/>
                    <a:p>
                      <a:pPr algn="ctr"/>
                      <a:r>
                        <a:rPr lang="en-US" dirty="0"/>
                        <a:t>Urban health</a:t>
                      </a:r>
                      <a:r>
                        <a:rPr lang="en-US" baseline="0" dirty="0"/>
                        <a:t> centers (UHCs)</a:t>
                      </a:r>
                      <a:endParaRPr lang="en-US" dirty="0"/>
                    </a:p>
                  </a:txBody>
                  <a:tcPr/>
                </a:tc>
                <a:tc>
                  <a:txBody>
                    <a:bodyPr/>
                    <a:lstStyle/>
                    <a:p>
                      <a:pPr algn="ctr"/>
                      <a:r>
                        <a:rPr lang="en-US" dirty="0"/>
                        <a:t>10%</a:t>
                      </a:r>
                    </a:p>
                  </a:txBody>
                  <a:tcPr/>
                </a:tc>
                <a:tc>
                  <a:txBody>
                    <a:bodyPr/>
                    <a:lstStyle/>
                    <a:p>
                      <a:pPr algn="ctr"/>
                      <a:r>
                        <a:rPr lang="en-US" dirty="0"/>
                        <a:t>154</a:t>
                      </a:r>
                    </a:p>
                  </a:txBody>
                  <a:tcPr/>
                </a:tc>
                <a:tc>
                  <a:txBody>
                    <a:bodyPr/>
                    <a:lstStyle/>
                    <a:p>
                      <a:pPr algn="ctr"/>
                      <a:r>
                        <a:rPr lang="en-US" dirty="0"/>
                        <a:t>284</a:t>
                      </a:r>
                    </a:p>
                  </a:txBody>
                  <a:tcPr/>
                </a:tc>
                <a:extLst>
                  <a:ext uri="{0D108BD9-81ED-4DB2-BD59-A6C34878D82A}">
                    <a16:rowId xmlns:a16="http://schemas.microsoft.com/office/drawing/2014/main" val="10006"/>
                  </a:ext>
                </a:extLst>
              </a:tr>
              <a:tr h="530997">
                <a:tc>
                  <a:txBody>
                    <a:bodyPr/>
                    <a:lstStyle/>
                    <a:p>
                      <a:pPr algn="ctr"/>
                      <a:r>
                        <a:rPr lang="en-US" dirty="0"/>
                        <a:t>Community Health Units (CHUs)</a:t>
                      </a:r>
                    </a:p>
                  </a:txBody>
                  <a:tcPr/>
                </a:tc>
                <a:tc>
                  <a:txBody>
                    <a:bodyPr/>
                    <a:lstStyle/>
                    <a:p>
                      <a:pPr algn="ctr"/>
                      <a:r>
                        <a:rPr lang="en-US" dirty="0"/>
                        <a:t>9%</a:t>
                      </a:r>
                    </a:p>
                  </a:txBody>
                  <a:tcPr/>
                </a:tc>
                <a:tc>
                  <a:txBody>
                    <a:bodyPr/>
                    <a:lstStyle/>
                    <a:p>
                      <a:pPr algn="ctr"/>
                      <a:r>
                        <a:rPr lang="en-US" dirty="0"/>
                        <a:t>135</a:t>
                      </a:r>
                    </a:p>
                  </a:txBody>
                  <a:tcPr/>
                </a:tc>
                <a:tc>
                  <a:txBody>
                    <a:bodyPr/>
                    <a:lstStyle/>
                    <a:p>
                      <a:pPr algn="ctr"/>
                      <a:r>
                        <a:rPr lang="en-US" dirty="0"/>
                        <a:t>288</a:t>
                      </a:r>
                    </a:p>
                  </a:txBody>
                  <a:tcPr/>
                </a:tc>
                <a:extLst>
                  <a:ext uri="{0D108BD9-81ED-4DB2-BD59-A6C34878D82A}">
                    <a16:rowId xmlns:a16="http://schemas.microsoft.com/office/drawing/2014/main" val="1988890460"/>
                  </a:ext>
                </a:extLst>
              </a:tr>
              <a:tr h="530997">
                <a:tc>
                  <a:txBody>
                    <a:bodyPr/>
                    <a:lstStyle/>
                    <a:p>
                      <a:pPr algn="ctr"/>
                      <a:r>
                        <a:rPr lang="en-US" dirty="0"/>
                        <a:t>Stand-alone HIV testing and counseling sites (HTCs)</a:t>
                      </a:r>
                    </a:p>
                  </a:txBody>
                  <a:tcPr/>
                </a:tc>
                <a:tc>
                  <a:txBody>
                    <a:bodyPr/>
                    <a:lstStyle/>
                    <a:p>
                      <a:pPr algn="ctr"/>
                      <a:r>
                        <a:rPr lang="en-US" dirty="0"/>
                        <a:t>1%</a:t>
                      </a:r>
                    </a:p>
                  </a:txBody>
                  <a:tcPr/>
                </a:tc>
                <a:tc>
                  <a:txBody>
                    <a:bodyPr/>
                    <a:lstStyle/>
                    <a:p>
                      <a:pPr algn="ctr"/>
                      <a:r>
                        <a:rPr lang="en-US" dirty="0"/>
                        <a:t>11</a:t>
                      </a:r>
                    </a:p>
                  </a:txBody>
                  <a:tcPr/>
                </a:tc>
                <a:tc>
                  <a:txBody>
                    <a:bodyPr/>
                    <a:lstStyle/>
                    <a:p>
                      <a:pPr algn="ctr"/>
                      <a:r>
                        <a:rPr lang="en-US" dirty="0"/>
                        <a:t>41</a:t>
                      </a:r>
                    </a:p>
                  </a:txBody>
                  <a:tcPr/>
                </a:tc>
                <a:extLst>
                  <a:ext uri="{0D108BD9-81ED-4DB2-BD59-A6C34878D82A}">
                    <a16:rowId xmlns:a16="http://schemas.microsoft.com/office/drawing/2014/main" val="10007"/>
                  </a:ext>
                </a:extLst>
              </a:tr>
              <a:tr h="518077">
                <a:tc>
                  <a:txBody>
                    <a:bodyPr/>
                    <a:lstStyle/>
                    <a:p>
                      <a:pPr algn="ctr"/>
                      <a:r>
                        <a:rPr lang="en-US" b="1" dirty="0"/>
                        <a:t>Total</a:t>
                      </a:r>
                    </a:p>
                  </a:txBody>
                  <a:tcPr/>
                </a:tc>
                <a:tc>
                  <a:txBody>
                    <a:bodyPr/>
                    <a:lstStyle/>
                    <a:p>
                      <a:pPr algn="ctr"/>
                      <a:r>
                        <a:rPr lang="en-US" b="1" dirty="0"/>
                        <a:t>100%</a:t>
                      </a:r>
                    </a:p>
                  </a:txBody>
                  <a:tcPr/>
                </a:tc>
                <a:tc>
                  <a:txBody>
                    <a:bodyPr/>
                    <a:lstStyle/>
                    <a:p>
                      <a:pPr algn="ctr"/>
                      <a:r>
                        <a:rPr lang="en-US" b="1" dirty="0"/>
                        <a:t>1,576</a:t>
                      </a:r>
                    </a:p>
                  </a:txBody>
                  <a:tcPr/>
                </a:tc>
                <a:tc>
                  <a:txBody>
                    <a:bodyPr/>
                    <a:lstStyle/>
                    <a:p>
                      <a:pPr algn="ctr"/>
                      <a:r>
                        <a:rPr lang="en-US" b="1" dirty="0"/>
                        <a:t>1,576</a:t>
                      </a:r>
                    </a:p>
                  </a:txBody>
                  <a:tcPr/>
                </a:tc>
                <a:extLst>
                  <a:ext uri="{0D108BD9-81ED-4DB2-BD59-A6C34878D82A}">
                    <a16:rowId xmlns:a16="http://schemas.microsoft.com/office/drawing/2014/main" val="10008"/>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0"/>
            <a:ext cx="9144000" cy="1143000"/>
          </a:xfrm>
        </p:spPr>
        <p:txBody>
          <a:bodyPr/>
          <a:lstStyle/>
          <a:p>
            <a:pPr eaLnBrk="1" hangingPunct="1"/>
            <a:r>
              <a:rPr lang="en-US" dirty="0"/>
              <a:t>Facilities by Managing Authority</a:t>
            </a:r>
          </a:p>
        </p:txBody>
      </p:sp>
      <p:graphicFrame>
        <p:nvGraphicFramePr>
          <p:cNvPr id="5" name="Table 4"/>
          <p:cNvGraphicFramePr>
            <a:graphicFrameLocks noGrp="1"/>
          </p:cNvGraphicFramePr>
          <p:nvPr>
            <p:extLst>
              <p:ext uri="{D42A27DB-BD31-4B8C-83A1-F6EECF244321}">
                <p14:modId xmlns:p14="http://schemas.microsoft.com/office/powerpoint/2010/main" val="2211157600"/>
              </p:ext>
            </p:extLst>
          </p:nvPr>
        </p:nvGraphicFramePr>
        <p:xfrm>
          <a:off x="190500" y="1447800"/>
          <a:ext cx="8763000" cy="3129001"/>
        </p:xfrm>
        <a:graphic>
          <a:graphicData uri="http://schemas.openxmlformats.org/drawingml/2006/table">
            <a:tbl>
              <a:tblPr firstRow="1" bandRow="1">
                <a:tableStyleId>{69C7853C-536D-4A76-A0AE-DD22124D55A5}</a:tableStyleId>
              </a:tblPr>
              <a:tblGrid>
                <a:gridCol w="2190750">
                  <a:extLst>
                    <a:ext uri="{9D8B030D-6E8A-4147-A177-3AD203B41FA5}">
                      <a16:colId xmlns:a16="http://schemas.microsoft.com/office/drawing/2014/main" val="20000"/>
                    </a:ext>
                  </a:extLst>
                </a:gridCol>
                <a:gridCol w="2190750">
                  <a:extLst>
                    <a:ext uri="{9D8B030D-6E8A-4147-A177-3AD203B41FA5}">
                      <a16:colId xmlns:a16="http://schemas.microsoft.com/office/drawing/2014/main" val="20001"/>
                    </a:ext>
                  </a:extLst>
                </a:gridCol>
                <a:gridCol w="2190750">
                  <a:extLst>
                    <a:ext uri="{9D8B030D-6E8A-4147-A177-3AD203B41FA5}">
                      <a16:colId xmlns:a16="http://schemas.microsoft.com/office/drawing/2014/main" val="20002"/>
                    </a:ext>
                  </a:extLst>
                </a:gridCol>
                <a:gridCol w="2190750">
                  <a:extLst>
                    <a:ext uri="{9D8B030D-6E8A-4147-A177-3AD203B41FA5}">
                      <a16:colId xmlns:a16="http://schemas.microsoft.com/office/drawing/2014/main" val="20003"/>
                    </a:ext>
                  </a:extLst>
                </a:gridCol>
              </a:tblGrid>
              <a:tr h="965200">
                <a:tc>
                  <a:txBody>
                    <a:bodyPr/>
                    <a:lstStyle/>
                    <a:p>
                      <a:pPr algn="ctr"/>
                      <a:endParaRPr lang="en-US" dirty="0"/>
                    </a:p>
                  </a:txBody>
                  <a:tcPr/>
                </a:tc>
                <a:tc>
                  <a:txBody>
                    <a:bodyPr/>
                    <a:lstStyle/>
                    <a:p>
                      <a:pPr algn="ctr"/>
                      <a:r>
                        <a:rPr lang="en-US" dirty="0"/>
                        <a:t>Weighted percent</a:t>
                      </a:r>
                      <a:r>
                        <a:rPr lang="en-US" baseline="0" dirty="0"/>
                        <a:t> distribution of facilities</a:t>
                      </a:r>
                      <a:endParaRPr lang="en-US" dirty="0"/>
                    </a:p>
                  </a:txBody>
                  <a:tcPr/>
                </a:tc>
                <a:tc>
                  <a:txBody>
                    <a:bodyPr/>
                    <a:lstStyle/>
                    <a:p>
                      <a:pPr algn="ctr"/>
                      <a:r>
                        <a:rPr lang="en-US" dirty="0"/>
                        <a:t>Weighted</a:t>
                      </a:r>
                    </a:p>
                  </a:txBody>
                  <a:tcPr/>
                </a:tc>
                <a:tc>
                  <a:txBody>
                    <a:bodyPr/>
                    <a:lstStyle/>
                    <a:p>
                      <a:pPr algn="ctr"/>
                      <a:r>
                        <a:rPr lang="en-US" dirty="0" err="1"/>
                        <a:t>Unweighted</a:t>
                      </a:r>
                      <a:endParaRPr lang="en-US" dirty="0"/>
                    </a:p>
                  </a:txBody>
                  <a:tcPr/>
                </a:tc>
                <a:extLst>
                  <a:ext uri="{0D108BD9-81ED-4DB2-BD59-A6C34878D82A}">
                    <a16:rowId xmlns:a16="http://schemas.microsoft.com/office/drawing/2014/main" val="10000"/>
                  </a:ext>
                </a:extLst>
              </a:tr>
              <a:tr h="721267">
                <a:tc>
                  <a:txBody>
                    <a:bodyPr/>
                    <a:lstStyle/>
                    <a:p>
                      <a:pPr algn="ctr"/>
                      <a:r>
                        <a:rPr lang="en-US" dirty="0"/>
                        <a:t>Public</a:t>
                      </a:r>
                    </a:p>
                  </a:txBody>
                  <a:tcPr/>
                </a:tc>
                <a:tc>
                  <a:txBody>
                    <a:bodyPr/>
                    <a:lstStyle/>
                    <a:p>
                      <a:pPr algn="ctr"/>
                      <a:r>
                        <a:rPr lang="en-US" dirty="0"/>
                        <a:t>92%</a:t>
                      </a:r>
                    </a:p>
                  </a:txBody>
                  <a:tcPr/>
                </a:tc>
                <a:tc>
                  <a:txBody>
                    <a:bodyPr/>
                    <a:lstStyle/>
                    <a:p>
                      <a:pPr algn="ctr"/>
                      <a:r>
                        <a:rPr lang="en-US" dirty="0"/>
                        <a:t>1,448</a:t>
                      </a:r>
                    </a:p>
                  </a:txBody>
                  <a:tcPr/>
                </a:tc>
                <a:tc>
                  <a:txBody>
                    <a:bodyPr/>
                    <a:lstStyle/>
                    <a:p>
                      <a:pPr algn="ctr"/>
                      <a:r>
                        <a:rPr lang="en-US" dirty="0"/>
                        <a:t>1,277</a:t>
                      </a:r>
                    </a:p>
                  </a:txBody>
                  <a:tcPr/>
                </a:tc>
                <a:extLst>
                  <a:ext uri="{0D108BD9-81ED-4DB2-BD59-A6C34878D82A}">
                    <a16:rowId xmlns:a16="http://schemas.microsoft.com/office/drawing/2014/main" val="10001"/>
                  </a:ext>
                </a:extLst>
              </a:tr>
              <a:tr h="721267">
                <a:tc>
                  <a:txBody>
                    <a:bodyPr/>
                    <a:lstStyle/>
                    <a:p>
                      <a:pPr algn="ctr"/>
                      <a:r>
                        <a:rPr lang="en-US" dirty="0"/>
                        <a:t>Private</a:t>
                      </a:r>
                    </a:p>
                  </a:txBody>
                  <a:tcPr/>
                </a:tc>
                <a:tc>
                  <a:txBody>
                    <a:bodyPr/>
                    <a:lstStyle/>
                    <a:p>
                      <a:pPr algn="ctr"/>
                      <a:r>
                        <a:rPr lang="en-US" dirty="0"/>
                        <a:t>8%</a:t>
                      </a:r>
                    </a:p>
                  </a:txBody>
                  <a:tcPr/>
                </a:tc>
                <a:tc>
                  <a:txBody>
                    <a:bodyPr/>
                    <a:lstStyle/>
                    <a:p>
                      <a:pPr algn="ctr"/>
                      <a:r>
                        <a:rPr lang="en-US" dirty="0"/>
                        <a:t>128</a:t>
                      </a:r>
                    </a:p>
                  </a:txBody>
                  <a:tcPr/>
                </a:tc>
                <a:tc>
                  <a:txBody>
                    <a:bodyPr/>
                    <a:lstStyle/>
                    <a:p>
                      <a:pPr algn="ctr"/>
                      <a:r>
                        <a:rPr lang="en-US" dirty="0"/>
                        <a:t>299</a:t>
                      </a:r>
                    </a:p>
                  </a:txBody>
                  <a:tcPr/>
                </a:tc>
                <a:extLst>
                  <a:ext uri="{0D108BD9-81ED-4DB2-BD59-A6C34878D82A}">
                    <a16:rowId xmlns:a16="http://schemas.microsoft.com/office/drawing/2014/main" val="10002"/>
                  </a:ext>
                </a:extLst>
              </a:tr>
              <a:tr h="721267">
                <a:tc>
                  <a:txBody>
                    <a:bodyPr/>
                    <a:lstStyle/>
                    <a:p>
                      <a:pPr algn="ctr"/>
                      <a:r>
                        <a:rPr lang="en-US" b="1" dirty="0"/>
                        <a:t>Total</a:t>
                      </a:r>
                    </a:p>
                  </a:txBody>
                  <a:tcPr/>
                </a:tc>
                <a:tc>
                  <a:txBody>
                    <a:bodyPr/>
                    <a:lstStyle/>
                    <a:p>
                      <a:pPr algn="ctr"/>
                      <a:r>
                        <a:rPr lang="en-US" b="1" dirty="0"/>
                        <a:t>100%</a:t>
                      </a:r>
                    </a:p>
                  </a:txBody>
                  <a:tcPr/>
                </a:tc>
                <a:tc>
                  <a:txBody>
                    <a:bodyPr/>
                    <a:lstStyle/>
                    <a:p>
                      <a:pPr algn="ctr"/>
                      <a:r>
                        <a:rPr lang="en-US" b="1" dirty="0"/>
                        <a:t>1,576</a:t>
                      </a:r>
                    </a:p>
                  </a:txBody>
                  <a:tcPr/>
                </a:tc>
                <a:tc>
                  <a:txBody>
                    <a:bodyPr/>
                    <a:lstStyle/>
                    <a:p>
                      <a:pPr algn="ctr"/>
                      <a:r>
                        <a:rPr lang="en-US" b="1" dirty="0"/>
                        <a:t>1,576</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460404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0"/>
            <a:ext cx="9144000" cy="1143000"/>
          </a:xfrm>
        </p:spPr>
        <p:txBody>
          <a:bodyPr/>
          <a:lstStyle/>
          <a:p>
            <a:pPr eaLnBrk="1" hangingPunct="1"/>
            <a:r>
              <a:rPr lang="en-US" dirty="0"/>
              <a:t>Facilities by Province</a:t>
            </a:r>
          </a:p>
        </p:txBody>
      </p:sp>
      <p:graphicFrame>
        <p:nvGraphicFramePr>
          <p:cNvPr id="5" name="Table 4"/>
          <p:cNvGraphicFramePr>
            <a:graphicFrameLocks noGrp="1"/>
          </p:cNvGraphicFramePr>
          <p:nvPr>
            <p:extLst>
              <p:ext uri="{D42A27DB-BD31-4B8C-83A1-F6EECF244321}">
                <p14:modId xmlns:p14="http://schemas.microsoft.com/office/powerpoint/2010/main" val="1727449012"/>
              </p:ext>
            </p:extLst>
          </p:nvPr>
        </p:nvGraphicFramePr>
        <p:xfrm>
          <a:off x="228600" y="1371600"/>
          <a:ext cx="8763000" cy="5288176"/>
        </p:xfrm>
        <a:graphic>
          <a:graphicData uri="http://schemas.openxmlformats.org/drawingml/2006/table">
            <a:tbl>
              <a:tblPr firstRow="1" bandRow="1">
                <a:tableStyleId>{08FB837D-C827-4EFA-A057-4D05807E0F7C}</a:tableStyleId>
              </a:tblPr>
              <a:tblGrid>
                <a:gridCol w="2190750">
                  <a:extLst>
                    <a:ext uri="{9D8B030D-6E8A-4147-A177-3AD203B41FA5}">
                      <a16:colId xmlns:a16="http://schemas.microsoft.com/office/drawing/2014/main" val="20000"/>
                    </a:ext>
                  </a:extLst>
                </a:gridCol>
                <a:gridCol w="2190750">
                  <a:extLst>
                    <a:ext uri="{9D8B030D-6E8A-4147-A177-3AD203B41FA5}">
                      <a16:colId xmlns:a16="http://schemas.microsoft.com/office/drawing/2014/main" val="20001"/>
                    </a:ext>
                  </a:extLst>
                </a:gridCol>
                <a:gridCol w="2190750">
                  <a:extLst>
                    <a:ext uri="{9D8B030D-6E8A-4147-A177-3AD203B41FA5}">
                      <a16:colId xmlns:a16="http://schemas.microsoft.com/office/drawing/2014/main" val="20002"/>
                    </a:ext>
                  </a:extLst>
                </a:gridCol>
                <a:gridCol w="2190750">
                  <a:extLst>
                    <a:ext uri="{9D8B030D-6E8A-4147-A177-3AD203B41FA5}">
                      <a16:colId xmlns:a16="http://schemas.microsoft.com/office/drawing/2014/main" val="20003"/>
                    </a:ext>
                  </a:extLst>
                </a:gridCol>
              </a:tblGrid>
              <a:tr h="731624">
                <a:tc>
                  <a:txBody>
                    <a:bodyPr/>
                    <a:lstStyle/>
                    <a:p>
                      <a:pPr algn="ctr"/>
                      <a:endParaRPr lang="en-US" dirty="0"/>
                    </a:p>
                  </a:txBody>
                  <a:tcPr/>
                </a:tc>
                <a:tc>
                  <a:txBody>
                    <a:bodyPr/>
                    <a:lstStyle/>
                    <a:p>
                      <a:pPr algn="ctr"/>
                      <a:r>
                        <a:rPr lang="en-US" dirty="0"/>
                        <a:t>Weighted percent</a:t>
                      </a:r>
                      <a:r>
                        <a:rPr lang="en-US" baseline="0" dirty="0"/>
                        <a:t> distribution of facilities</a:t>
                      </a:r>
                      <a:endParaRPr lang="en-US" dirty="0"/>
                    </a:p>
                  </a:txBody>
                  <a:tcPr/>
                </a:tc>
                <a:tc>
                  <a:txBody>
                    <a:bodyPr/>
                    <a:lstStyle/>
                    <a:p>
                      <a:pPr algn="ctr"/>
                      <a:r>
                        <a:rPr lang="en-US" dirty="0"/>
                        <a:t>Weighted</a:t>
                      </a:r>
                    </a:p>
                  </a:txBody>
                  <a:tcPr/>
                </a:tc>
                <a:tc>
                  <a:txBody>
                    <a:bodyPr/>
                    <a:lstStyle/>
                    <a:p>
                      <a:pPr algn="ctr"/>
                      <a:r>
                        <a:rPr lang="en-US" dirty="0" err="1"/>
                        <a:t>Unweighted</a:t>
                      </a:r>
                      <a:endParaRPr lang="en-US" dirty="0"/>
                    </a:p>
                  </a:txBody>
                  <a:tcPr/>
                </a:tc>
                <a:extLst>
                  <a:ext uri="{0D108BD9-81ED-4DB2-BD59-A6C34878D82A}">
                    <a16:rowId xmlns:a16="http://schemas.microsoft.com/office/drawing/2014/main" val="10000"/>
                  </a:ext>
                </a:extLst>
              </a:tr>
              <a:tr h="546722">
                <a:tc>
                  <a:txBody>
                    <a:bodyPr/>
                    <a:lstStyle/>
                    <a:p>
                      <a:pPr algn="ctr"/>
                      <a:r>
                        <a:rPr lang="en-US" dirty="0"/>
                        <a:t>Province 1</a:t>
                      </a:r>
                    </a:p>
                  </a:txBody>
                  <a:tcPr/>
                </a:tc>
                <a:tc>
                  <a:txBody>
                    <a:bodyPr/>
                    <a:lstStyle/>
                    <a:p>
                      <a:pPr algn="ctr"/>
                      <a:r>
                        <a:rPr lang="en-US" dirty="0"/>
                        <a:t>17%</a:t>
                      </a:r>
                    </a:p>
                  </a:txBody>
                  <a:tcPr/>
                </a:tc>
                <a:tc>
                  <a:txBody>
                    <a:bodyPr/>
                    <a:lstStyle/>
                    <a:p>
                      <a:pPr algn="ctr"/>
                      <a:r>
                        <a:rPr lang="en-US" dirty="0"/>
                        <a:t>264</a:t>
                      </a:r>
                    </a:p>
                  </a:txBody>
                  <a:tcPr/>
                </a:tc>
                <a:tc>
                  <a:txBody>
                    <a:bodyPr/>
                    <a:lstStyle/>
                    <a:p>
                      <a:pPr algn="ctr"/>
                      <a:r>
                        <a:rPr lang="en-US" dirty="0"/>
                        <a:t>258</a:t>
                      </a:r>
                    </a:p>
                  </a:txBody>
                  <a:tcPr/>
                </a:tc>
                <a:extLst>
                  <a:ext uri="{0D108BD9-81ED-4DB2-BD59-A6C34878D82A}">
                    <a16:rowId xmlns:a16="http://schemas.microsoft.com/office/drawing/2014/main" val="10001"/>
                  </a:ext>
                </a:extLst>
              </a:tr>
              <a:tr h="546722">
                <a:tc>
                  <a:txBody>
                    <a:bodyPr/>
                    <a:lstStyle/>
                    <a:p>
                      <a:pPr algn="ctr"/>
                      <a:r>
                        <a:rPr lang="en-US" dirty="0" err="1"/>
                        <a:t>Madhesh</a:t>
                      </a:r>
                      <a:endParaRPr lang="en-US" dirty="0"/>
                    </a:p>
                  </a:txBody>
                  <a:tcPr/>
                </a:tc>
                <a:tc>
                  <a:txBody>
                    <a:bodyPr/>
                    <a:lstStyle/>
                    <a:p>
                      <a:pPr algn="ctr"/>
                      <a:r>
                        <a:rPr lang="en-US" dirty="0"/>
                        <a:t>16%</a:t>
                      </a:r>
                    </a:p>
                  </a:txBody>
                  <a:tcPr/>
                </a:tc>
                <a:tc>
                  <a:txBody>
                    <a:bodyPr/>
                    <a:lstStyle/>
                    <a:p>
                      <a:pPr algn="ctr"/>
                      <a:r>
                        <a:rPr lang="en-US" dirty="0"/>
                        <a:t>247</a:t>
                      </a:r>
                    </a:p>
                  </a:txBody>
                  <a:tcPr/>
                </a:tc>
                <a:tc>
                  <a:txBody>
                    <a:bodyPr/>
                    <a:lstStyle/>
                    <a:p>
                      <a:pPr algn="ctr"/>
                      <a:r>
                        <a:rPr lang="en-US" dirty="0"/>
                        <a:t>177</a:t>
                      </a:r>
                    </a:p>
                  </a:txBody>
                  <a:tcPr/>
                </a:tc>
                <a:extLst>
                  <a:ext uri="{0D108BD9-81ED-4DB2-BD59-A6C34878D82A}">
                    <a16:rowId xmlns:a16="http://schemas.microsoft.com/office/drawing/2014/main" val="10002"/>
                  </a:ext>
                </a:extLst>
              </a:tr>
              <a:tr h="546722">
                <a:tc>
                  <a:txBody>
                    <a:bodyPr/>
                    <a:lstStyle/>
                    <a:p>
                      <a:pPr algn="ctr"/>
                      <a:r>
                        <a:rPr lang="en-US" dirty="0"/>
                        <a:t>Bagmati</a:t>
                      </a:r>
                    </a:p>
                  </a:txBody>
                  <a:tcPr/>
                </a:tc>
                <a:tc>
                  <a:txBody>
                    <a:bodyPr/>
                    <a:lstStyle/>
                    <a:p>
                      <a:pPr algn="ctr"/>
                      <a:r>
                        <a:rPr lang="en-US" dirty="0"/>
                        <a:t>21%</a:t>
                      </a:r>
                    </a:p>
                  </a:txBody>
                  <a:tcPr/>
                </a:tc>
                <a:tc>
                  <a:txBody>
                    <a:bodyPr/>
                    <a:lstStyle/>
                    <a:p>
                      <a:pPr algn="ctr"/>
                      <a:r>
                        <a:rPr lang="en-US" dirty="0"/>
                        <a:t>325</a:t>
                      </a:r>
                    </a:p>
                  </a:txBody>
                  <a:tcPr/>
                </a:tc>
                <a:tc>
                  <a:txBody>
                    <a:bodyPr/>
                    <a:lstStyle/>
                    <a:p>
                      <a:pPr algn="ctr"/>
                      <a:r>
                        <a:rPr lang="en-US" dirty="0"/>
                        <a:t>311</a:t>
                      </a:r>
                    </a:p>
                  </a:txBody>
                  <a:tcPr/>
                </a:tc>
                <a:extLst>
                  <a:ext uri="{0D108BD9-81ED-4DB2-BD59-A6C34878D82A}">
                    <a16:rowId xmlns:a16="http://schemas.microsoft.com/office/drawing/2014/main" val="10003"/>
                  </a:ext>
                </a:extLst>
              </a:tr>
              <a:tr h="546722">
                <a:tc>
                  <a:txBody>
                    <a:bodyPr/>
                    <a:lstStyle/>
                    <a:p>
                      <a:pPr algn="ctr"/>
                      <a:r>
                        <a:rPr lang="en-US" dirty="0"/>
                        <a:t>Gandaki</a:t>
                      </a:r>
                    </a:p>
                  </a:txBody>
                  <a:tcPr/>
                </a:tc>
                <a:tc>
                  <a:txBody>
                    <a:bodyPr/>
                    <a:lstStyle/>
                    <a:p>
                      <a:pPr algn="ctr"/>
                      <a:r>
                        <a:rPr lang="en-US" dirty="0"/>
                        <a:t>13%</a:t>
                      </a:r>
                    </a:p>
                  </a:txBody>
                  <a:tcPr/>
                </a:tc>
                <a:tc>
                  <a:txBody>
                    <a:bodyPr/>
                    <a:lstStyle/>
                    <a:p>
                      <a:pPr algn="ctr"/>
                      <a:r>
                        <a:rPr lang="en-US" dirty="0"/>
                        <a:t>198</a:t>
                      </a:r>
                    </a:p>
                  </a:txBody>
                  <a:tcPr/>
                </a:tc>
                <a:tc>
                  <a:txBody>
                    <a:bodyPr/>
                    <a:lstStyle/>
                    <a:p>
                      <a:pPr algn="ctr"/>
                      <a:r>
                        <a:rPr lang="en-US" dirty="0"/>
                        <a:t>223</a:t>
                      </a:r>
                    </a:p>
                  </a:txBody>
                  <a:tcPr/>
                </a:tc>
                <a:extLst>
                  <a:ext uri="{0D108BD9-81ED-4DB2-BD59-A6C34878D82A}">
                    <a16:rowId xmlns:a16="http://schemas.microsoft.com/office/drawing/2014/main" val="419729996"/>
                  </a:ext>
                </a:extLst>
              </a:tr>
              <a:tr h="546722">
                <a:tc>
                  <a:txBody>
                    <a:bodyPr/>
                    <a:lstStyle/>
                    <a:p>
                      <a:pPr algn="ctr"/>
                      <a:r>
                        <a:rPr lang="en-US" dirty="0"/>
                        <a:t>Lumbini</a:t>
                      </a:r>
                    </a:p>
                  </a:txBody>
                  <a:tcPr/>
                </a:tc>
                <a:tc>
                  <a:txBody>
                    <a:bodyPr/>
                    <a:lstStyle/>
                    <a:p>
                      <a:pPr algn="ctr"/>
                      <a:r>
                        <a:rPr lang="en-US" dirty="0"/>
                        <a:t>15%</a:t>
                      </a:r>
                    </a:p>
                  </a:txBody>
                  <a:tcPr/>
                </a:tc>
                <a:tc>
                  <a:txBody>
                    <a:bodyPr/>
                    <a:lstStyle/>
                    <a:p>
                      <a:pPr algn="ctr"/>
                      <a:r>
                        <a:rPr lang="en-US" dirty="0"/>
                        <a:t>243</a:t>
                      </a:r>
                    </a:p>
                  </a:txBody>
                  <a:tcPr/>
                </a:tc>
                <a:tc>
                  <a:txBody>
                    <a:bodyPr/>
                    <a:lstStyle/>
                    <a:p>
                      <a:pPr algn="ctr"/>
                      <a:r>
                        <a:rPr lang="en-US" dirty="0"/>
                        <a:t>251</a:t>
                      </a:r>
                    </a:p>
                  </a:txBody>
                  <a:tcPr/>
                </a:tc>
                <a:extLst>
                  <a:ext uri="{0D108BD9-81ED-4DB2-BD59-A6C34878D82A}">
                    <a16:rowId xmlns:a16="http://schemas.microsoft.com/office/drawing/2014/main" val="1517642661"/>
                  </a:ext>
                </a:extLst>
              </a:tr>
              <a:tr h="546722">
                <a:tc>
                  <a:txBody>
                    <a:bodyPr/>
                    <a:lstStyle/>
                    <a:p>
                      <a:pPr algn="ctr"/>
                      <a:r>
                        <a:rPr lang="en-US" dirty="0" err="1"/>
                        <a:t>Karnali</a:t>
                      </a:r>
                      <a:endParaRPr lang="en-US" dirty="0"/>
                    </a:p>
                  </a:txBody>
                  <a:tcPr/>
                </a:tc>
                <a:tc>
                  <a:txBody>
                    <a:bodyPr/>
                    <a:lstStyle/>
                    <a:p>
                      <a:pPr algn="ctr"/>
                      <a:r>
                        <a:rPr lang="en-US" dirty="0"/>
                        <a:t>8%</a:t>
                      </a:r>
                    </a:p>
                  </a:txBody>
                  <a:tcPr/>
                </a:tc>
                <a:tc>
                  <a:txBody>
                    <a:bodyPr/>
                    <a:lstStyle/>
                    <a:p>
                      <a:pPr algn="ctr"/>
                      <a:r>
                        <a:rPr lang="en-US" dirty="0"/>
                        <a:t>129</a:t>
                      </a:r>
                    </a:p>
                  </a:txBody>
                  <a:tcPr/>
                </a:tc>
                <a:tc>
                  <a:txBody>
                    <a:bodyPr/>
                    <a:lstStyle/>
                    <a:p>
                      <a:pPr algn="ctr"/>
                      <a:r>
                        <a:rPr lang="en-US" dirty="0"/>
                        <a:t>158</a:t>
                      </a:r>
                    </a:p>
                  </a:txBody>
                  <a:tcPr/>
                </a:tc>
                <a:extLst>
                  <a:ext uri="{0D108BD9-81ED-4DB2-BD59-A6C34878D82A}">
                    <a16:rowId xmlns:a16="http://schemas.microsoft.com/office/drawing/2014/main" val="1383910006"/>
                  </a:ext>
                </a:extLst>
              </a:tr>
              <a:tr h="546722">
                <a:tc>
                  <a:txBody>
                    <a:bodyPr/>
                    <a:lstStyle/>
                    <a:p>
                      <a:pPr algn="ctr"/>
                      <a:r>
                        <a:rPr lang="en-US" dirty="0" err="1"/>
                        <a:t>Sudurpashchim</a:t>
                      </a:r>
                      <a:endParaRPr lang="en-US" dirty="0"/>
                    </a:p>
                  </a:txBody>
                  <a:tcPr/>
                </a:tc>
                <a:tc>
                  <a:txBody>
                    <a:bodyPr/>
                    <a:lstStyle/>
                    <a:p>
                      <a:pPr algn="ctr"/>
                      <a:r>
                        <a:rPr lang="en-US" dirty="0"/>
                        <a:t>11%</a:t>
                      </a:r>
                    </a:p>
                  </a:txBody>
                  <a:tcPr/>
                </a:tc>
                <a:tc>
                  <a:txBody>
                    <a:bodyPr/>
                    <a:lstStyle/>
                    <a:p>
                      <a:pPr algn="ctr"/>
                      <a:r>
                        <a:rPr lang="en-US" dirty="0"/>
                        <a:t>170</a:t>
                      </a:r>
                    </a:p>
                  </a:txBody>
                  <a:tcPr/>
                </a:tc>
                <a:tc>
                  <a:txBody>
                    <a:bodyPr/>
                    <a:lstStyle/>
                    <a:p>
                      <a:pPr algn="ctr"/>
                      <a:r>
                        <a:rPr lang="en-US" dirty="0"/>
                        <a:t>198</a:t>
                      </a:r>
                    </a:p>
                  </a:txBody>
                  <a:tcPr/>
                </a:tc>
                <a:extLst>
                  <a:ext uri="{0D108BD9-81ED-4DB2-BD59-A6C34878D82A}">
                    <a16:rowId xmlns:a16="http://schemas.microsoft.com/office/drawing/2014/main" val="187618359"/>
                  </a:ext>
                </a:extLst>
              </a:tr>
              <a:tr h="546722">
                <a:tc>
                  <a:txBody>
                    <a:bodyPr/>
                    <a:lstStyle/>
                    <a:p>
                      <a:pPr algn="ctr"/>
                      <a:r>
                        <a:rPr lang="en-US" b="1" dirty="0"/>
                        <a:t>Total</a:t>
                      </a:r>
                    </a:p>
                  </a:txBody>
                  <a:tcPr/>
                </a:tc>
                <a:tc>
                  <a:txBody>
                    <a:bodyPr/>
                    <a:lstStyle/>
                    <a:p>
                      <a:pPr algn="ctr"/>
                      <a:r>
                        <a:rPr lang="en-US" b="1" dirty="0"/>
                        <a:t>100%</a:t>
                      </a:r>
                    </a:p>
                  </a:txBody>
                  <a:tcPr/>
                </a:tc>
                <a:tc>
                  <a:txBody>
                    <a:bodyPr/>
                    <a:lstStyle/>
                    <a:p>
                      <a:pPr algn="ctr"/>
                      <a:r>
                        <a:rPr lang="en-US" b="1" dirty="0"/>
                        <a:t>1,576</a:t>
                      </a:r>
                    </a:p>
                  </a:txBody>
                  <a:tcPr/>
                </a:tc>
                <a:tc>
                  <a:txBody>
                    <a:bodyPr/>
                    <a:lstStyle/>
                    <a:p>
                      <a:pPr algn="ctr"/>
                      <a:r>
                        <a:rPr lang="en-US" b="1" dirty="0"/>
                        <a:t>1,576</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298385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a:bodyPr>
          <a:lstStyle/>
          <a:p>
            <a:pPr eaLnBrk="1" fontAlgn="auto" hangingPunct="1">
              <a:spcAft>
                <a:spcPts val="0"/>
              </a:spcAft>
              <a:defRPr/>
            </a:pPr>
            <a:r>
              <a:rPr lang="en-US" dirty="0"/>
              <a:t>Sample of Health Service Providers </a:t>
            </a:r>
          </a:p>
        </p:txBody>
      </p:sp>
      <p:sp>
        <p:nvSpPr>
          <p:cNvPr id="3" name="Content Placeholder 2"/>
          <p:cNvSpPr>
            <a:spLocks noGrp="1"/>
          </p:cNvSpPr>
          <p:nvPr>
            <p:ph idx="1"/>
          </p:nvPr>
        </p:nvSpPr>
        <p:spPr>
          <a:xfrm>
            <a:off x="228600" y="1295400"/>
            <a:ext cx="8763000" cy="5562600"/>
          </a:xfrm>
        </p:spPr>
        <p:txBody>
          <a:bodyPr rtlCol="0">
            <a:normAutofit fontScale="77500" lnSpcReduction="20000"/>
          </a:bodyPr>
          <a:lstStyle/>
          <a:p>
            <a:pPr>
              <a:defRPr/>
            </a:pPr>
            <a:r>
              <a:rPr lang="en-US" dirty="0"/>
              <a:t>Health service provider definition: one who provides consultation services, counseling, health education, or laboratory services to clients.</a:t>
            </a:r>
          </a:p>
          <a:p>
            <a:pPr>
              <a:defRPr/>
            </a:pPr>
            <a:r>
              <a:rPr lang="en-US" dirty="0"/>
              <a:t>Interviewed providers selected from those who:</a:t>
            </a:r>
          </a:p>
          <a:p>
            <a:pPr lvl="1" eaLnBrk="1" fontAlgn="auto" hangingPunct="1">
              <a:spcAft>
                <a:spcPts val="0"/>
              </a:spcAft>
              <a:defRPr/>
            </a:pPr>
            <a:r>
              <a:rPr lang="en-US" dirty="0"/>
              <a:t>Were at the facility the day of the survey</a:t>
            </a:r>
          </a:p>
          <a:p>
            <a:pPr lvl="1" eaLnBrk="1" fontAlgn="auto" hangingPunct="1">
              <a:spcAft>
                <a:spcPts val="0"/>
              </a:spcAft>
              <a:defRPr/>
            </a:pPr>
            <a:r>
              <a:rPr lang="en-US" dirty="0"/>
              <a:t>Provided services that were assessed by the 2021 NHFS</a:t>
            </a:r>
          </a:p>
          <a:p>
            <a:pPr>
              <a:defRPr/>
            </a:pPr>
            <a:r>
              <a:rPr lang="en-US" dirty="0"/>
              <a:t>In facilities with less than 8 providers, all providers were interviewed.</a:t>
            </a:r>
          </a:p>
          <a:p>
            <a:pPr>
              <a:defRPr/>
            </a:pPr>
            <a:r>
              <a:rPr lang="en-US" dirty="0"/>
              <a:t>In facilities with more than 8 providers, all providers whose consultations were observed and who responded to Facility Inventory were interviewed. If fewer than 8 were observed, also interviewed randomly selected providers for a total of 8 providers.</a:t>
            </a:r>
          </a:p>
          <a:p>
            <a:pPr>
              <a:defRPr/>
            </a:pPr>
            <a:r>
              <a:rPr lang="en-US" dirty="0"/>
              <a:t>Data were weighted to </a:t>
            </a:r>
            <a:r>
              <a:rPr lang="en-GB" dirty="0"/>
              <a:t>account for the differentials caused by over-sampling or under-sampling of providers with a particular qualification in a facility type or region.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p:spPr>
        <p:txBody>
          <a:bodyPr rtlCol="0">
            <a:noAutofit/>
          </a:bodyPr>
          <a:lstStyle/>
          <a:p>
            <a:pPr eaLnBrk="1" fontAlgn="auto" hangingPunct="1">
              <a:spcAft>
                <a:spcPts val="0"/>
              </a:spcAft>
              <a:defRPr/>
            </a:pPr>
            <a:r>
              <a:rPr lang="en-US" dirty="0"/>
              <a:t>Distribution of Interviewed Providers </a:t>
            </a:r>
            <a:br>
              <a:rPr lang="en-US" dirty="0"/>
            </a:br>
            <a:r>
              <a:rPr lang="en-US" dirty="0"/>
              <a:t>by Provider Type (N=6,934)</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6266811"/>
              </p:ext>
            </p:extLst>
          </p:nvPr>
        </p:nvGraphicFramePr>
        <p:xfrm>
          <a:off x="457200" y="1447800"/>
          <a:ext cx="8382000" cy="5410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p:spPr>
        <p:txBody>
          <a:bodyPr rtlCol="0">
            <a:noAutofit/>
          </a:bodyPr>
          <a:lstStyle/>
          <a:p>
            <a:pPr eaLnBrk="1" fontAlgn="auto" hangingPunct="1">
              <a:spcAft>
                <a:spcPts val="0"/>
              </a:spcAft>
              <a:defRPr/>
            </a:pPr>
            <a:r>
              <a:rPr lang="en-US" dirty="0"/>
              <a:t>Distribution of Interviewed Providers </a:t>
            </a:r>
            <a:br>
              <a:rPr lang="en-US" dirty="0"/>
            </a:br>
            <a:r>
              <a:rPr lang="en-US" dirty="0"/>
              <a:t>by Facility Type (N=6,934)</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15055617"/>
              </p:ext>
            </p:extLst>
          </p:nvPr>
        </p:nvGraphicFramePr>
        <p:xfrm>
          <a:off x="-152400" y="1480457"/>
          <a:ext cx="9220200" cy="5410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90717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rtlCol="0">
            <a:noAutofit/>
          </a:bodyPr>
          <a:lstStyle/>
          <a:p>
            <a:pPr eaLnBrk="1" fontAlgn="auto" hangingPunct="1">
              <a:spcAft>
                <a:spcPts val="0"/>
              </a:spcAft>
              <a:defRPr/>
            </a:pPr>
            <a:r>
              <a:rPr lang="en-US" dirty="0"/>
              <a:t>Distribution of Interviewed Providers </a:t>
            </a:r>
            <a:br>
              <a:rPr lang="en-US" dirty="0"/>
            </a:br>
            <a:r>
              <a:rPr lang="en-US" dirty="0"/>
              <a:t>by Managing Authority (N=6,934)</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51543214"/>
              </p:ext>
            </p:extLst>
          </p:nvPr>
        </p:nvGraphicFramePr>
        <p:xfrm>
          <a:off x="457200" y="1447800"/>
          <a:ext cx="8382000" cy="5410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38375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0" y="1447800"/>
            <a:ext cx="9144000" cy="3046988"/>
          </a:xfrm>
          <a:prstGeom prst="rect">
            <a:avLst/>
          </a:prstGeom>
          <a:noFill/>
          <a:ln w="9525">
            <a:noFill/>
            <a:miter lim="800000"/>
            <a:headEnd/>
            <a:tailEnd/>
          </a:ln>
        </p:spPr>
        <p:txBody>
          <a:bodyPr wrap="square">
            <a:spAutoFit/>
          </a:bodyPr>
          <a:lstStyle/>
          <a:p>
            <a:pPr algn="ctr"/>
            <a:r>
              <a:rPr lang="en-GB" sz="2400" dirty="0">
                <a:solidFill>
                  <a:schemeClr val="bg1"/>
                </a:solidFill>
                <a:latin typeface="Calibri" pitchFamily="34" charset="0"/>
              </a:rPr>
              <a:t>The 2021 Nepal Health Facility Assessment (2021 NHFS) </a:t>
            </a:r>
            <a:r>
              <a:rPr lang="en-US" sz="2400" dirty="0">
                <a:solidFill>
                  <a:schemeClr val="bg1"/>
                </a:solidFill>
                <a:latin typeface="Calibri" pitchFamily="34" charset="0"/>
              </a:rPr>
              <a:t>received funding from the United States Agency for International Development (USAID), the Foreign, Commonwealth &amp; Development Office (FCDO), and the United Nations Population Fund (UNFPA).</a:t>
            </a:r>
            <a:r>
              <a:rPr lang="en-GB" sz="2400" dirty="0">
                <a:solidFill>
                  <a:schemeClr val="bg1"/>
                </a:solidFill>
                <a:latin typeface="Calibri" pitchFamily="34" charset="0"/>
              </a:rPr>
              <a:t> </a:t>
            </a:r>
            <a:r>
              <a:rPr lang="en-US" sz="2400" dirty="0">
                <a:solidFill>
                  <a:schemeClr val="bg1"/>
                </a:solidFill>
                <a:latin typeface="Calibri" pitchFamily="34" charset="0"/>
              </a:rPr>
              <a:t>ICF provided technical assistance through the worldwide Demographic and Health Surveys (DHS) Program, which assists countries in the collection of data to monitor and evaluate population, health, and nutrition programs. New ERA, a national research firm, implemented the survey.</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9485" y="142935"/>
            <a:ext cx="1085030" cy="914400"/>
          </a:xfrm>
          <a:prstGeom prst="rect">
            <a:avLst/>
          </a:prstGeom>
        </p:spPr>
      </p:pic>
      <p:pic>
        <p:nvPicPr>
          <p:cNvPr id="18" name="Picture 17" descr="Logo, company name&#10;&#10;Description automatically generated">
            <a:extLst>
              <a:ext uri="{FF2B5EF4-FFF2-40B4-BE49-F238E27FC236}">
                <a16:creationId xmlns:a16="http://schemas.microsoft.com/office/drawing/2014/main" id="{A0938BA7-C354-4D5C-8217-1956EF081B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5410200"/>
            <a:ext cx="1457325" cy="1247775"/>
          </a:xfrm>
          <a:prstGeom prst="rect">
            <a:avLst/>
          </a:prstGeom>
          <a:noFill/>
          <a:ln>
            <a:noFill/>
          </a:ln>
        </p:spPr>
      </p:pic>
      <p:grpSp>
        <p:nvGrpSpPr>
          <p:cNvPr id="19" name="Group 18">
            <a:extLst>
              <a:ext uri="{FF2B5EF4-FFF2-40B4-BE49-F238E27FC236}">
                <a16:creationId xmlns:a16="http://schemas.microsoft.com/office/drawing/2014/main" id="{A418AD40-0811-466A-ACC9-2E1839548445}"/>
              </a:ext>
            </a:extLst>
          </p:cNvPr>
          <p:cNvGrpSpPr>
            <a:grpSpLocks noChangeAspect="1"/>
          </p:cNvGrpSpPr>
          <p:nvPr/>
        </p:nvGrpSpPr>
        <p:grpSpPr bwMode="auto">
          <a:xfrm>
            <a:off x="2586476" y="5578095"/>
            <a:ext cx="881380" cy="967106"/>
            <a:chOff x="1320" y="1414"/>
            <a:chExt cx="1068" cy="1166"/>
          </a:xfrm>
        </p:grpSpPr>
        <p:sp>
          <p:nvSpPr>
            <p:cNvPr id="20" name="Text Box 7">
              <a:extLst>
                <a:ext uri="{FF2B5EF4-FFF2-40B4-BE49-F238E27FC236}">
                  <a16:creationId xmlns:a16="http://schemas.microsoft.com/office/drawing/2014/main" id="{251EFA0C-6D14-4C1F-95B8-DE223C9E1BD1}"/>
                </a:ext>
              </a:extLst>
            </p:cNvPr>
            <p:cNvSpPr txBox="1">
              <a:spLocks noChangeArrowheads="1"/>
            </p:cNvSpPr>
            <p:nvPr/>
          </p:nvSpPr>
          <p:spPr bwMode="auto">
            <a:xfrm>
              <a:off x="1320" y="2350"/>
              <a:ext cx="1068" cy="230"/>
            </a:xfrm>
            <a:prstGeom prst="rect">
              <a:avLst/>
            </a:prstGeom>
            <a:solidFill>
              <a:srgbClr val="FFFFFF"/>
            </a:solidFill>
            <a:ln>
              <a:noFill/>
            </a:ln>
            <a:extLst>
              <a:ext uri="{91240B29-F687-4F45-9708-019B960494DF}">
                <a14:hiddenLine xmlns:a14="http://schemas.microsoft.com/office/drawing/2010/main" w="9525">
                  <a:solidFill>
                    <a:srgbClr val="0000FF"/>
                  </a:solidFill>
                  <a:miter lim="800000"/>
                  <a:headEnd/>
                  <a:tailEnd/>
                </a14:hiddenLine>
              </a:ext>
            </a:extLst>
          </p:spPr>
          <p:txBody>
            <a:bodyPr rot="0" vert="horz" wrap="square" lIns="0" tIns="0" rIns="0" bIns="0" anchor="t" anchorCtr="0" upright="1">
              <a:noAutofit/>
            </a:bodyPr>
            <a:lstStyle/>
            <a:p>
              <a:pPr marL="0" marR="0" algn="ctr">
                <a:spcBef>
                  <a:spcPts val="0"/>
                </a:spcBef>
                <a:spcAft>
                  <a:spcPts val="0"/>
                </a:spcAft>
              </a:pPr>
              <a:r>
                <a:rPr lang="en-US" sz="900" b="1">
                  <a:effectLst/>
                  <a:latin typeface="Times New Roman" panose="02020603050405020304" pitchFamily="18" charset="0"/>
                  <a:ea typeface="Times New Roman" panose="02020603050405020304" pitchFamily="18" charset="0"/>
                  <a:cs typeface="Arial" panose="020B0604020202020204" pitchFamily="34" charset="0"/>
                </a:rPr>
                <a:t>New ERA</a:t>
              </a:r>
              <a:endParaRPr lang="en-US" sz="1200">
                <a:effectLst/>
                <a:latin typeface="Times New Roman" panose="02020603050405020304" pitchFamily="18" charset="0"/>
                <a:ea typeface="Times New Roman" panose="02020603050405020304" pitchFamily="18" charset="0"/>
              </a:endParaRPr>
            </a:p>
          </p:txBody>
        </p:sp>
        <p:pic>
          <p:nvPicPr>
            <p:cNvPr id="21" name="Picture 20">
              <a:extLst>
                <a:ext uri="{FF2B5EF4-FFF2-40B4-BE49-F238E27FC236}">
                  <a16:creationId xmlns:a16="http://schemas.microsoft.com/office/drawing/2014/main" id="{0A35CB9C-CF11-4F00-AF07-062497E0A27B}"/>
                </a:ext>
              </a:extLst>
            </p:cNvPr>
            <p:cNvPicPr>
              <a:picLocks noChangeAspect="1" noChangeArrowheads="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361" y="1414"/>
              <a:ext cx="979" cy="910"/>
            </a:xfrm>
            <a:prstGeom prst="rect">
              <a:avLst/>
            </a:prstGeom>
            <a:noFill/>
            <a:extLst>
              <a:ext uri="{909E8E84-426E-40DD-AFC4-6F175D3DCCD1}">
                <a14:hiddenFill xmlns:a14="http://schemas.microsoft.com/office/drawing/2010/main">
                  <a:solidFill>
                    <a:srgbClr val="C0C0C0"/>
                  </a:solidFill>
                </a14:hiddenFill>
              </a:ext>
            </a:extLst>
          </p:spPr>
        </p:pic>
      </p:grpSp>
      <p:pic>
        <p:nvPicPr>
          <p:cNvPr id="22" name="Graphic 17">
            <a:extLst>
              <a:ext uri="{FF2B5EF4-FFF2-40B4-BE49-F238E27FC236}">
                <a16:creationId xmlns:a16="http://schemas.microsoft.com/office/drawing/2014/main" id="{5EAA1C3F-9E10-40FC-80D4-2549A57390C1}"/>
              </a:ext>
            </a:extLst>
          </p:cNvPr>
          <p:cNvPicPr/>
          <p:nvPr/>
        </p:nvPicPr>
        <p:blipFill>
          <a:blip r:embed="rId6">
            <a:extLst>
              <a:ext uri="{96DAC541-7B7A-43D3-8B79-37D633B846F1}">
                <asvg:svgBlip xmlns:asvg="http://schemas.microsoft.com/office/drawing/2016/SVG/main" r:embed="rId7"/>
              </a:ext>
            </a:extLst>
          </a:blip>
          <a:stretch>
            <a:fillRect/>
          </a:stretch>
        </p:blipFill>
        <p:spPr>
          <a:xfrm>
            <a:off x="5257800" y="5466336"/>
            <a:ext cx="1123950" cy="1190625"/>
          </a:xfrm>
          <a:prstGeom prst="rect">
            <a:avLst/>
          </a:prstGeom>
        </p:spPr>
      </p:pic>
      <p:pic>
        <p:nvPicPr>
          <p:cNvPr id="23" name="Picture 22" descr="A picture containing text, pallette, vector graphics, clipart&#10;&#10;Description automatically generated">
            <a:extLst>
              <a:ext uri="{FF2B5EF4-FFF2-40B4-BE49-F238E27FC236}">
                <a16:creationId xmlns:a16="http://schemas.microsoft.com/office/drawing/2014/main" id="{5DCC4843-B5B5-4432-9157-EB4078D6E584}"/>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05370" y="5713617"/>
            <a:ext cx="1371600" cy="638175"/>
          </a:xfrm>
          <a:prstGeom prst="rect">
            <a:avLst/>
          </a:prstGeom>
          <a:noFill/>
          <a:ln>
            <a:noFill/>
          </a:ln>
        </p:spPr>
      </p:pic>
      <p:sp>
        <p:nvSpPr>
          <p:cNvPr id="6" name="TextBox 5">
            <a:extLst>
              <a:ext uri="{FF2B5EF4-FFF2-40B4-BE49-F238E27FC236}">
                <a16:creationId xmlns:a16="http://schemas.microsoft.com/office/drawing/2014/main" id="{DC70305D-3EF5-4D15-9952-D3A5C220BCFE}"/>
              </a:ext>
            </a:extLst>
          </p:cNvPr>
          <p:cNvSpPr txBox="1"/>
          <p:nvPr/>
        </p:nvSpPr>
        <p:spPr>
          <a:xfrm>
            <a:off x="2297308" y="6351792"/>
            <a:ext cx="1390651" cy="338554"/>
          </a:xfrm>
          <a:prstGeom prst="rect">
            <a:avLst/>
          </a:prstGeom>
          <a:noFill/>
        </p:spPr>
        <p:txBody>
          <a:bodyPr wrap="square" rtlCol="0">
            <a:spAutoFit/>
          </a:bodyPr>
          <a:lstStyle/>
          <a:p>
            <a:pPr algn="ctr"/>
            <a:r>
              <a:rPr lang="en-US" sz="1600" dirty="0">
                <a:solidFill>
                  <a:schemeClr val="bg1"/>
                </a:solidFill>
              </a:rPr>
              <a:t>New ERA</a:t>
            </a:r>
          </a:p>
        </p:txBody>
      </p:sp>
    </p:spTree>
    <p:extLst>
      <p:ext uri="{BB962C8B-B14F-4D97-AF65-F5344CB8AC3E}">
        <p14:creationId xmlns:p14="http://schemas.microsoft.com/office/powerpoint/2010/main" val="1559563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rtlCol="0">
            <a:noAutofit/>
          </a:bodyPr>
          <a:lstStyle/>
          <a:p>
            <a:pPr eaLnBrk="1" fontAlgn="auto" hangingPunct="1">
              <a:spcAft>
                <a:spcPts val="0"/>
              </a:spcAft>
              <a:defRPr/>
            </a:pPr>
            <a:r>
              <a:rPr lang="en-US" dirty="0"/>
              <a:t>Sample for Observations and Exit Interviews</a:t>
            </a:r>
          </a:p>
        </p:txBody>
      </p:sp>
      <p:sp>
        <p:nvSpPr>
          <p:cNvPr id="24579" name="Content Placeholder 2"/>
          <p:cNvSpPr>
            <a:spLocks noGrp="1"/>
          </p:cNvSpPr>
          <p:nvPr>
            <p:ph idx="1"/>
          </p:nvPr>
        </p:nvSpPr>
        <p:spPr>
          <a:xfrm>
            <a:off x="228600" y="1447800"/>
            <a:ext cx="8686800" cy="3416300"/>
          </a:xfrm>
        </p:spPr>
        <p:txBody>
          <a:bodyPr>
            <a:normAutofit/>
          </a:bodyPr>
          <a:lstStyle/>
          <a:p>
            <a:r>
              <a:rPr lang="en-GB" sz="2400" dirty="0"/>
              <a:t>Clients were systematically selected for observation based on the number of clients at each service site on the day of the visit. </a:t>
            </a:r>
          </a:p>
          <a:p>
            <a:r>
              <a:rPr lang="en-US" sz="2400" dirty="0"/>
              <a:t>Maximum of 5 clients per provider of the service, maximum of 15 clients for each service per facility. </a:t>
            </a:r>
          </a:p>
          <a:p>
            <a:pPr eaLnBrk="1" hangingPunct="1"/>
            <a:r>
              <a:rPr lang="en-US" sz="2400" dirty="0"/>
              <a:t>Exit interviews attempted with all observed clients and caretakers of sick children before they left the facility.</a:t>
            </a:r>
          </a:p>
          <a:p>
            <a:pPr eaLnBrk="1" hangingPunct="1"/>
            <a:r>
              <a:rPr lang="en-US" sz="2400" dirty="0"/>
              <a:t>Maximum of 5 postpartum women were selected for postpartum exit interviews.</a:t>
            </a:r>
          </a:p>
        </p:txBody>
      </p:sp>
      <p:graphicFrame>
        <p:nvGraphicFramePr>
          <p:cNvPr id="4" name="Table 3"/>
          <p:cNvGraphicFramePr>
            <a:graphicFrameLocks noGrp="1"/>
          </p:cNvGraphicFramePr>
          <p:nvPr>
            <p:extLst>
              <p:ext uri="{D42A27DB-BD31-4B8C-83A1-F6EECF244321}">
                <p14:modId xmlns:p14="http://schemas.microsoft.com/office/powerpoint/2010/main" val="1626432556"/>
              </p:ext>
            </p:extLst>
          </p:nvPr>
        </p:nvGraphicFramePr>
        <p:xfrm>
          <a:off x="457200" y="4648200"/>
          <a:ext cx="8305800" cy="2194560"/>
        </p:xfrm>
        <a:graphic>
          <a:graphicData uri="http://schemas.openxmlformats.org/drawingml/2006/table">
            <a:tbl>
              <a:tblPr firstRow="1" bandRow="1">
                <a:tableStyleId>{5C22544A-7EE6-4342-B048-85BDC9FD1C3A}</a:tableStyleId>
              </a:tblPr>
              <a:tblGrid>
                <a:gridCol w="4582510">
                  <a:extLst>
                    <a:ext uri="{9D8B030D-6E8A-4147-A177-3AD203B41FA5}">
                      <a16:colId xmlns:a16="http://schemas.microsoft.com/office/drawing/2014/main" val="20000"/>
                    </a:ext>
                  </a:extLst>
                </a:gridCol>
                <a:gridCol w="3723290">
                  <a:extLst>
                    <a:ext uri="{9D8B030D-6E8A-4147-A177-3AD203B41FA5}">
                      <a16:colId xmlns:a16="http://schemas.microsoft.com/office/drawing/2014/main" val="20001"/>
                    </a:ext>
                  </a:extLst>
                </a:gridCol>
              </a:tblGrid>
              <a:tr h="355600">
                <a:tc>
                  <a:txBody>
                    <a:bodyPr/>
                    <a:lstStyle/>
                    <a:p>
                      <a:r>
                        <a:rPr lang="fr-HT" noProof="0" dirty="0" err="1"/>
                        <a:t>Observed</a:t>
                      </a:r>
                      <a:r>
                        <a:rPr lang="fr-HT" noProof="0" dirty="0"/>
                        <a:t> Consultation</a:t>
                      </a:r>
                    </a:p>
                  </a:txBody>
                  <a:tcPr/>
                </a:tc>
                <a:tc>
                  <a:txBody>
                    <a:bodyPr/>
                    <a:lstStyle/>
                    <a:p>
                      <a:pPr algn="ctr"/>
                      <a:r>
                        <a:rPr lang="fr-HT" sz="1800" b="1" kern="1200" noProof="0" dirty="0" err="1">
                          <a:solidFill>
                            <a:schemeClr val="lt1"/>
                          </a:solidFill>
                          <a:effectLst/>
                          <a:latin typeface="+mn-lt"/>
                          <a:ea typeface="+mn-ea"/>
                          <a:cs typeface="+mn-cs"/>
                        </a:rPr>
                        <a:t>Number</a:t>
                      </a:r>
                      <a:r>
                        <a:rPr lang="fr-HT" sz="1800" b="1" kern="1200" noProof="0" dirty="0">
                          <a:solidFill>
                            <a:schemeClr val="lt1"/>
                          </a:solidFill>
                          <a:effectLst/>
                          <a:latin typeface="+mn-lt"/>
                          <a:ea typeface="+mn-ea"/>
                          <a:cs typeface="+mn-cs"/>
                        </a:rPr>
                        <a:t> of </a:t>
                      </a:r>
                      <a:r>
                        <a:rPr lang="fr-HT" sz="1800" b="1" kern="1200" noProof="0" dirty="0" err="1">
                          <a:solidFill>
                            <a:schemeClr val="lt1"/>
                          </a:solidFill>
                          <a:effectLst/>
                          <a:latin typeface="+mn-lt"/>
                          <a:ea typeface="+mn-ea"/>
                          <a:cs typeface="+mn-cs"/>
                        </a:rPr>
                        <a:t>observed</a:t>
                      </a:r>
                      <a:r>
                        <a:rPr lang="fr-HT" sz="1800" b="1" kern="1200" noProof="0" dirty="0">
                          <a:solidFill>
                            <a:schemeClr val="lt1"/>
                          </a:solidFill>
                          <a:effectLst/>
                          <a:latin typeface="+mn-lt"/>
                          <a:ea typeface="+mn-ea"/>
                          <a:cs typeface="+mn-cs"/>
                        </a:rPr>
                        <a:t> </a:t>
                      </a:r>
                      <a:r>
                        <a:rPr lang="fr-HT" sz="1800" b="1" kern="1200" noProof="0" dirty="0" err="1">
                          <a:solidFill>
                            <a:schemeClr val="lt1"/>
                          </a:solidFill>
                          <a:effectLst/>
                          <a:latin typeface="+mn-lt"/>
                          <a:ea typeface="+mn-ea"/>
                          <a:cs typeface="+mn-cs"/>
                        </a:rPr>
                        <a:t>consulations</a:t>
                      </a:r>
                      <a:endParaRPr lang="fr-HT" noProof="0" dirty="0"/>
                    </a:p>
                  </a:txBody>
                  <a:tcPr/>
                </a:tc>
                <a:extLst>
                  <a:ext uri="{0D108BD9-81ED-4DB2-BD59-A6C34878D82A}">
                    <a16:rowId xmlns:a16="http://schemas.microsoft.com/office/drawing/2014/main" val="10000"/>
                  </a:ext>
                </a:extLst>
              </a:tr>
              <a:tr h="355600">
                <a:tc>
                  <a:txBody>
                    <a:bodyPr/>
                    <a:lstStyle/>
                    <a:p>
                      <a:r>
                        <a:rPr lang="fr-HT" sz="1800" kern="1200" noProof="0" dirty="0" err="1">
                          <a:solidFill>
                            <a:schemeClr val="dk1"/>
                          </a:solidFill>
                          <a:effectLst/>
                          <a:latin typeface="+mn-lt"/>
                          <a:ea typeface="+mn-ea"/>
                          <a:cs typeface="+mn-cs"/>
                        </a:rPr>
                        <a:t>Outpatient</a:t>
                      </a:r>
                      <a:r>
                        <a:rPr lang="fr-HT" sz="1800" kern="1200" baseline="0" noProof="0" dirty="0">
                          <a:solidFill>
                            <a:schemeClr val="dk1"/>
                          </a:solidFill>
                          <a:effectLst/>
                          <a:latin typeface="+mn-lt"/>
                          <a:ea typeface="+mn-ea"/>
                          <a:cs typeface="+mn-cs"/>
                        </a:rPr>
                        <a:t> curative care for </a:t>
                      </a:r>
                      <a:r>
                        <a:rPr lang="fr-HT" sz="1800" kern="1200" baseline="0" noProof="0" dirty="0" err="1">
                          <a:solidFill>
                            <a:schemeClr val="dk1"/>
                          </a:solidFill>
                          <a:effectLst/>
                          <a:latin typeface="+mn-lt"/>
                          <a:ea typeface="+mn-ea"/>
                          <a:cs typeface="+mn-cs"/>
                        </a:rPr>
                        <a:t>sick</a:t>
                      </a:r>
                      <a:r>
                        <a:rPr lang="fr-HT" sz="1800" kern="1200" baseline="0" noProof="0" dirty="0">
                          <a:solidFill>
                            <a:schemeClr val="dk1"/>
                          </a:solidFill>
                          <a:effectLst/>
                          <a:latin typeface="+mn-lt"/>
                          <a:ea typeface="+mn-ea"/>
                          <a:cs typeface="+mn-cs"/>
                        </a:rPr>
                        <a:t> </a:t>
                      </a:r>
                      <a:r>
                        <a:rPr lang="fr-HT" sz="1800" kern="1200" baseline="0" noProof="0" dirty="0" err="1">
                          <a:solidFill>
                            <a:schemeClr val="dk1"/>
                          </a:solidFill>
                          <a:effectLst/>
                          <a:latin typeface="+mn-lt"/>
                          <a:ea typeface="+mn-ea"/>
                          <a:cs typeface="+mn-cs"/>
                        </a:rPr>
                        <a:t>children</a:t>
                      </a:r>
                      <a:endParaRPr lang="fr-HT" noProof="0" dirty="0"/>
                    </a:p>
                  </a:txBody>
                  <a:tcPr/>
                </a:tc>
                <a:tc>
                  <a:txBody>
                    <a:bodyPr/>
                    <a:lstStyle/>
                    <a:p>
                      <a:pPr algn="ctr"/>
                      <a:r>
                        <a:rPr lang="fr-HT" noProof="0" dirty="0"/>
                        <a:t>2,383</a:t>
                      </a:r>
                    </a:p>
                  </a:txBody>
                  <a:tcPr/>
                </a:tc>
                <a:extLst>
                  <a:ext uri="{0D108BD9-81ED-4DB2-BD59-A6C34878D82A}">
                    <a16:rowId xmlns:a16="http://schemas.microsoft.com/office/drawing/2014/main" val="10001"/>
                  </a:ext>
                </a:extLst>
              </a:tr>
              <a:tr h="355600">
                <a:tc>
                  <a:txBody>
                    <a:bodyPr/>
                    <a:lstStyle/>
                    <a:p>
                      <a:r>
                        <a:rPr lang="fr-HT" noProof="0" dirty="0" err="1"/>
                        <a:t>Family</a:t>
                      </a:r>
                      <a:r>
                        <a:rPr lang="fr-HT" noProof="0" dirty="0"/>
                        <a:t> planning</a:t>
                      </a:r>
                    </a:p>
                  </a:txBody>
                  <a:tcPr/>
                </a:tc>
                <a:tc>
                  <a:txBody>
                    <a:bodyPr/>
                    <a:lstStyle/>
                    <a:p>
                      <a:pPr algn="ctr"/>
                      <a:r>
                        <a:rPr lang="fr-HT" noProof="0" dirty="0"/>
                        <a:t>849</a:t>
                      </a:r>
                    </a:p>
                  </a:txBody>
                  <a:tcPr/>
                </a:tc>
                <a:extLst>
                  <a:ext uri="{0D108BD9-81ED-4DB2-BD59-A6C34878D82A}">
                    <a16:rowId xmlns:a16="http://schemas.microsoft.com/office/drawing/2014/main" val="10002"/>
                  </a:ext>
                </a:extLst>
              </a:tr>
              <a:tr h="355600">
                <a:tc>
                  <a:txBody>
                    <a:bodyPr/>
                    <a:lstStyle/>
                    <a:p>
                      <a:r>
                        <a:rPr lang="fr-HT" noProof="0" dirty="0" err="1"/>
                        <a:t>Antenatal</a:t>
                      </a:r>
                      <a:r>
                        <a:rPr lang="fr-HT" noProof="0" dirty="0"/>
                        <a:t> care</a:t>
                      </a:r>
                    </a:p>
                  </a:txBody>
                  <a:tcPr/>
                </a:tc>
                <a:tc>
                  <a:txBody>
                    <a:bodyPr/>
                    <a:lstStyle/>
                    <a:p>
                      <a:pPr algn="ctr"/>
                      <a:r>
                        <a:rPr lang="fr-HT" noProof="0" dirty="0"/>
                        <a:t>1,966</a:t>
                      </a:r>
                    </a:p>
                  </a:txBody>
                  <a:tcPr/>
                </a:tc>
                <a:extLst>
                  <a:ext uri="{0D108BD9-81ED-4DB2-BD59-A6C34878D82A}">
                    <a16:rowId xmlns:a16="http://schemas.microsoft.com/office/drawing/2014/main" val="10003"/>
                  </a:ext>
                </a:extLst>
              </a:tr>
              <a:tr h="355600">
                <a:tc>
                  <a:txBody>
                    <a:bodyPr/>
                    <a:lstStyle/>
                    <a:p>
                      <a:r>
                        <a:rPr lang="fr-HT" noProof="0" dirty="0"/>
                        <a:t>Labor and </a:t>
                      </a:r>
                      <a:r>
                        <a:rPr lang="fr-HT" noProof="0" dirty="0" err="1"/>
                        <a:t>delivery</a:t>
                      </a:r>
                      <a:endParaRPr lang="fr-HT" noProof="0" dirty="0"/>
                    </a:p>
                  </a:txBody>
                  <a:tcPr/>
                </a:tc>
                <a:tc>
                  <a:txBody>
                    <a:bodyPr/>
                    <a:lstStyle/>
                    <a:p>
                      <a:pPr algn="ctr"/>
                      <a:r>
                        <a:rPr lang="fr-HT" noProof="0" dirty="0"/>
                        <a:t>475</a:t>
                      </a:r>
                    </a:p>
                  </a:txBody>
                  <a:tcPr/>
                </a:tc>
                <a:extLst>
                  <a:ext uri="{0D108BD9-81ED-4DB2-BD59-A6C34878D82A}">
                    <a16:rowId xmlns:a16="http://schemas.microsoft.com/office/drawing/2014/main" val="1527839875"/>
                  </a:ext>
                </a:extLst>
              </a:tr>
              <a:tr h="355600">
                <a:tc>
                  <a:txBody>
                    <a:bodyPr/>
                    <a:lstStyle/>
                    <a:p>
                      <a:r>
                        <a:rPr lang="fr-HT" noProof="0" dirty="0"/>
                        <a:t>Postpartum </a:t>
                      </a:r>
                      <a:r>
                        <a:rPr lang="fr-HT" noProof="0" dirty="0" err="1"/>
                        <a:t>maternal</a:t>
                      </a:r>
                      <a:r>
                        <a:rPr lang="fr-HT" noProof="0" dirty="0"/>
                        <a:t> care</a:t>
                      </a:r>
                    </a:p>
                  </a:txBody>
                  <a:tcPr/>
                </a:tc>
                <a:tc>
                  <a:txBody>
                    <a:bodyPr/>
                    <a:lstStyle/>
                    <a:p>
                      <a:pPr algn="ctr"/>
                      <a:r>
                        <a:rPr lang="fr-HT" noProof="0" dirty="0"/>
                        <a:t>546</a:t>
                      </a:r>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0" y="0"/>
            <a:ext cx="9144000" cy="1219200"/>
          </a:xfrm>
        </p:spPr>
        <p:txBody>
          <a:bodyPr>
            <a:noAutofit/>
          </a:bodyPr>
          <a:lstStyle/>
          <a:p>
            <a:pPr eaLnBrk="1" hangingPunct="1"/>
            <a:r>
              <a:rPr lang="en-US" dirty="0"/>
              <a:t>Objectives</a:t>
            </a:r>
          </a:p>
        </p:txBody>
      </p:sp>
      <p:sp>
        <p:nvSpPr>
          <p:cNvPr id="3" name="Content Placeholder 2"/>
          <p:cNvSpPr>
            <a:spLocks noGrp="1"/>
          </p:cNvSpPr>
          <p:nvPr>
            <p:ph idx="1"/>
          </p:nvPr>
        </p:nvSpPr>
        <p:spPr>
          <a:xfrm>
            <a:off x="228600" y="1143000"/>
            <a:ext cx="8686800" cy="5715000"/>
          </a:xfrm>
        </p:spPr>
        <p:txBody>
          <a:bodyPr rtlCol="0">
            <a:normAutofit fontScale="92500" lnSpcReduction="20000"/>
          </a:bodyPr>
          <a:lstStyle/>
          <a:p>
            <a:pPr marL="0" indent="0">
              <a:buNone/>
            </a:pPr>
            <a:r>
              <a:rPr lang="en-US" sz="2800" dirty="0"/>
              <a:t>The main objectives of the 2021 NHFS were to:</a:t>
            </a:r>
          </a:p>
          <a:p>
            <a:pPr lvl="0"/>
            <a:r>
              <a:rPr lang="en-US" sz="2400" dirty="0"/>
              <a:t>Assess the availability of basic and essential health services, including maternal and newborn care and child health care, family planning, reproductive health services, services for noncommunicable diseases, mental health services, and services for certain infectious diseases (HIV/AIDS, STIs, malaria, and tuberculosis).</a:t>
            </a:r>
          </a:p>
          <a:p>
            <a:pPr lvl="0"/>
            <a:r>
              <a:rPr lang="en-US" sz="2400" dirty="0"/>
              <a:t>Assess the preparedness of health facilities to provide quality services.</a:t>
            </a:r>
          </a:p>
          <a:p>
            <a:pPr lvl="0"/>
            <a:r>
              <a:rPr lang="en-US" sz="2400" dirty="0"/>
              <a:t>Provide a comprehensive body of information on the performance of different types of health facilities that provide essential services.</a:t>
            </a:r>
          </a:p>
          <a:p>
            <a:pPr lvl="0"/>
            <a:r>
              <a:rPr lang="en-US" sz="2400" dirty="0"/>
              <a:t>Identify gaps in the support services, resources, and processes used to provide health services that may limit the ability of facilities to provide quality services.</a:t>
            </a:r>
          </a:p>
          <a:p>
            <a:pPr lvl="0"/>
            <a:r>
              <a:rPr lang="en-US" sz="2400" dirty="0"/>
              <a:t>Describe the processes followed in the provision of essential health care services and the extent to which accepted standards for quality service provision are met.</a:t>
            </a:r>
          </a:p>
          <a:p>
            <a:pPr lvl="0"/>
            <a:r>
              <a:rPr lang="en-US" sz="2400" dirty="0"/>
              <a:t>Compare findings among ecological regions, facility types, managing authorities, locations, and provinces.</a:t>
            </a:r>
          </a:p>
          <a:p>
            <a:pPr lvl="0"/>
            <a:r>
              <a:rPr lang="en-US" sz="2400" dirty="0"/>
              <a:t>Provide an assessment for tracking progress.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Survey</a:t>
            </a:r>
          </a:p>
        </p:txBody>
      </p:sp>
      <p:sp>
        <p:nvSpPr>
          <p:cNvPr id="3" name="Content Placeholder 2"/>
          <p:cNvSpPr>
            <a:spLocks noGrp="1"/>
          </p:cNvSpPr>
          <p:nvPr>
            <p:ph idx="1"/>
          </p:nvPr>
        </p:nvSpPr>
        <p:spPr>
          <a:xfrm>
            <a:off x="457200" y="1600200"/>
            <a:ext cx="8229600" cy="5257800"/>
          </a:xfrm>
        </p:spPr>
        <p:txBody>
          <a:bodyPr/>
          <a:lstStyle/>
          <a:p>
            <a:r>
              <a:rPr lang="en-US" dirty="0"/>
              <a:t>2021 NHFS is the second survey of its kind, following the one conducted in 2015. It was designed to provide information on the availability of basic and essential health care services and the readiness of health facilities to offer quality services to clients.</a:t>
            </a:r>
          </a:p>
          <a:p>
            <a:r>
              <a:rPr lang="en-US" dirty="0"/>
              <a:t>2021 NHFS provides estimates for the whole country, facility types, managing authorities, and each of the seven provinces.</a:t>
            </a:r>
          </a:p>
          <a:p>
            <a:endParaRPr lang="en-US" dirty="0"/>
          </a:p>
        </p:txBody>
      </p:sp>
    </p:spTree>
    <p:extLst>
      <p:ext uri="{BB962C8B-B14F-4D97-AF65-F5344CB8AC3E}">
        <p14:creationId xmlns:p14="http://schemas.microsoft.com/office/powerpoint/2010/main" val="4059909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a:t>Contents of the 2021 NHFS </a:t>
            </a:r>
          </a:p>
        </p:txBody>
      </p:sp>
      <p:sp>
        <p:nvSpPr>
          <p:cNvPr id="3" name="Content Placeholder 2"/>
          <p:cNvSpPr>
            <a:spLocks noGrp="1"/>
          </p:cNvSpPr>
          <p:nvPr>
            <p:ph idx="1"/>
          </p:nvPr>
        </p:nvSpPr>
        <p:spPr>
          <a:xfrm>
            <a:off x="457200" y="1600200"/>
            <a:ext cx="8229600" cy="5257800"/>
          </a:xfrm>
        </p:spPr>
        <p:txBody>
          <a:bodyPr>
            <a:normAutofit fontScale="85000" lnSpcReduction="20000"/>
          </a:bodyPr>
          <a:lstStyle/>
          <a:p>
            <a:r>
              <a:rPr lang="en-US" dirty="0"/>
              <a:t>Curative Care for Sick Children</a:t>
            </a:r>
          </a:p>
          <a:p>
            <a:r>
              <a:rPr lang="en-US" dirty="0"/>
              <a:t>Family Planning (FP)</a:t>
            </a:r>
          </a:p>
          <a:p>
            <a:r>
              <a:rPr lang="en-US" dirty="0"/>
              <a:t>Maternal Health</a:t>
            </a:r>
          </a:p>
          <a:p>
            <a:pPr lvl="1"/>
            <a:r>
              <a:rPr lang="en-US" dirty="0"/>
              <a:t>Antenatal Care (ANC)</a:t>
            </a:r>
          </a:p>
          <a:p>
            <a:pPr lvl="1"/>
            <a:r>
              <a:rPr lang="en-US" dirty="0"/>
              <a:t>Delivery and Newborn Care </a:t>
            </a:r>
          </a:p>
          <a:p>
            <a:r>
              <a:rPr lang="en-US" dirty="0"/>
              <a:t>HIV/AIDS</a:t>
            </a:r>
          </a:p>
          <a:p>
            <a:r>
              <a:rPr lang="en-US" dirty="0"/>
              <a:t>Malaria</a:t>
            </a:r>
          </a:p>
          <a:p>
            <a:r>
              <a:rPr lang="en-US" dirty="0"/>
              <a:t>Non-Communicable Disease (NCDs)</a:t>
            </a:r>
          </a:p>
          <a:p>
            <a:pPr lvl="1"/>
            <a:r>
              <a:rPr lang="en-US" dirty="0"/>
              <a:t>Diabetes</a:t>
            </a:r>
          </a:p>
          <a:p>
            <a:pPr lvl="1"/>
            <a:r>
              <a:rPr lang="en-US" dirty="0"/>
              <a:t>Cardiovascular Disease</a:t>
            </a:r>
          </a:p>
          <a:p>
            <a:pPr lvl="1"/>
            <a:r>
              <a:rPr lang="en-US" dirty="0"/>
              <a:t>Chronic Respiratory Disease</a:t>
            </a:r>
          </a:p>
          <a:p>
            <a:pPr lvl="1"/>
            <a:r>
              <a:rPr lang="en-US" dirty="0"/>
              <a:t>Mental Health Services</a:t>
            </a:r>
          </a:p>
          <a:p>
            <a:r>
              <a:rPr lang="en-US" dirty="0"/>
              <a:t>Tuberculosis</a:t>
            </a:r>
          </a:p>
        </p:txBody>
      </p:sp>
    </p:spTree>
    <p:extLst>
      <p:ext uri="{BB962C8B-B14F-4D97-AF65-F5344CB8AC3E}">
        <p14:creationId xmlns:p14="http://schemas.microsoft.com/office/powerpoint/2010/main" val="1498362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dirty="0"/>
              <a:t>Data Collection Methods</a:t>
            </a:r>
          </a:p>
        </p:txBody>
      </p:sp>
      <p:sp>
        <p:nvSpPr>
          <p:cNvPr id="19459" name="Content Placeholder 2"/>
          <p:cNvSpPr>
            <a:spLocks noGrp="1"/>
          </p:cNvSpPr>
          <p:nvPr>
            <p:ph idx="1"/>
          </p:nvPr>
        </p:nvSpPr>
        <p:spPr/>
        <p:txBody>
          <a:bodyPr>
            <a:normAutofit/>
          </a:bodyPr>
          <a:lstStyle/>
          <a:p>
            <a:pPr marL="514350" indent="-514350" eaLnBrk="1" hangingPunct="1">
              <a:buFont typeface="+mj-lt"/>
              <a:buAutoNum type="arabicPeriod"/>
            </a:pPr>
            <a:r>
              <a:rPr lang="en-US" dirty="0"/>
              <a:t>Facility Inventory Questionnaire</a:t>
            </a:r>
          </a:p>
          <a:p>
            <a:pPr marL="514350" indent="-514350" eaLnBrk="1" hangingPunct="1">
              <a:buFont typeface="+mj-lt"/>
              <a:buAutoNum type="arabicPeriod"/>
            </a:pPr>
            <a:r>
              <a:rPr lang="en-US" dirty="0"/>
              <a:t>Health Provider Questionnaire</a:t>
            </a:r>
          </a:p>
          <a:p>
            <a:pPr marL="514350" indent="-514350" eaLnBrk="1" hangingPunct="1">
              <a:buFont typeface="+mj-lt"/>
              <a:buAutoNum type="arabicPeriod"/>
            </a:pPr>
            <a:r>
              <a:rPr lang="en-US" dirty="0"/>
              <a:t>Observation Protocols of consultations and examinations of sick children, ANC, FP, labor and delivery</a:t>
            </a:r>
          </a:p>
          <a:p>
            <a:pPr marL="514350" indent="-514350" eaLnBrk="1" hangingPunct="1">
              <a:buFont typeface="+mj-lt"/>
              <a:buAutoNum type="arabicPeriod"/>
            </a:pPr>
            <a:r>
              <a:rPr lang="en-US" dirty="0"/>
              <a:t>Exit Interview Questionnaire for women attending ANC, FP clients, postpartum women, and caretakers of sick children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lstStyle/>
          <a:p>
            <a:r>
              <a:rPr lang="en-US" dirty="0"/>
              <a:t>Questionnaire Adaptation</a:t>
            </a:r>
          </a:p>
        </p:txBody>
      </p:sp>
      <p:sp>
        <p:nvSpPr>
          <p:cNvPr id="3" name="Content Placeholder 2"/>
          <p:cNvSpPr>
            <a:spLocks noGrp="1"/>
          </p:cNvSpPr>
          <p:nvPr>
            <p:ph idx="1"/>
          </p:nvPr>
        </p:nvSpPr>
        <p:spPr>
          <a:xfrm>
            <a:off x="457200" y="1295400"/>
            <a:ext cx="8229600" cy="5257800"/>
          </a:xfrm>
        </p:spPr>
        <p:txBody>
          <a:bodyPr>
            <a:normAutofit fontScale="92500" lnSpcReduction="10000"/>
          </a:bodyPr>
          <a:lstStyle/>
          <a:p>
            <a:r>
              <a:rPr lang="en-US" dirty="0"/>
              <a:t>Developed by The DHS Program</a:t>
            </a:r>
          </a:p>
          <a:p>
            <a:r>
              <a:rPr lang="en-US" dirty="0"/>
              <a:t>Adapted for Nepal health facilities in consultations with technical specialists and experts from </a:t>
            </a:r>
            <a:r>
              <a:rPr lang="en-US" dirty="0" err="1"/>
              <a:t>DoHS</a:t>
            </a:r>
            <a:r>
              <a:rPr lang="en-US" dirty="0"/>
              <a:t>, MoH, and other stakeholders</a:t>
            </a:r>
          </a:p>
          <a:p>
            <a:r>
              <a:rPr lang="en-US" dirty="0"/>
              <a:t>Questionnaires translated into Nepali</a:t>
            </a:r>
          </a:p>
          <a:p>
            <a:r>
              <a:rPr lang="en-US" dirty="0"/>
              <a:t>The survey protocol was reviewed and approved by the NHRC and the ICF Institutional Review Board. </a:t>
            </a:r>
          </a:p>
          <a:p>
            <a:r>
              <a:rPr lang="en-US" dirty="0"/>
              <a:t>Facility-level questionnaires conducted with CAPI (data collection tool) and CAFÉ (data entry and editing tool) programs in English and Nepali</a:t>
            </a:r>
          </a:p>
        </p:txBody>
      </p:sp>
    </p:spTree>
    <p:extLst>
      <p:ext uri="{BB962C8B-B14F-4D97-AF65-F5344CB8AC3E}">
        <p14:creationId xmlns:p14="http://schemas.microsoft.com/office/powerpoint/2010/main" val="3714879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Pre-Test</a:t>
            </a:r>
          </a:p>
        </p:txBody>
      </p:sp>
      <p:sp>
        <p:nvSpPr>
          <p:cNvPr id="3" name="Content Placeholder 2"/>
          <p:cNvSpPr>
            <a:spLocks noGrp="1"/>
          </p:cNvSpPr>
          <p:nvPr>
            <p:ph idx="1"/>
          </p:nvPr>
        </p:nvSpPr>
        <p:spPr/>
        <p:txBody>
          <a:bodyPr>
            <a:normAutofit/>
          </a:bodyPr>
          <a:lstStyle/>
          <a:p>
            <a:r>
              <a:rPr lang="en-US" dirty="0"/>
              <a:t>November 4 – December 5, 2019, in Kathmandu and </a:t>
            </a:r>
            <a:r>
              <a:rPr lang="en-US" dirty="0" err="1"/>
              <a:t>Kavreplanchowk</a:t>
            </a:r>
            <a:r>
              <a:rPr lang="en-US" dirty="0"/>
              <a:t> districts</a:t>
            </a:r>
          </a:p>
          <a:p>
            <a:r>
              <a:rPr lang="en-US" dirty="0"/>
              <a:t>Team: 9 medical doctors (8 male and 2 female), project director, deputy project director, health expert, data processing officer, operation manager, IT specialist, and 2 IT assistants</a:t>
            </a:r>
          </a:p>
          <a:p>
            <a:r>
              <a:rPr lang="en-US" dirty="0"/>
              <a:t>COVID risk mitigation plan was adopted during training</a:t>
            </a:r>
          </a:p>
        </p:txBody>
      </p:sp>
    </p:spTree>
    <p:extLst>
      <p:ext uri="{BB962C8B-B14F-4D97-AF65-F5344CB8AC3E}">
        <p14:creationId xmlns:p14="http://schemas.microsoft.com/office/powerpoint/2010/main" val="4151493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a:t>Main Training</a:t>
            </a:r>
          </a:p>
        </p:txBody>
      </p:sp>
      <p:sp>
        <p:nvSpPr>
          <p:cNvPr id="3" name="Content Placeholder 2"/>
          <p:cNvSpPr>
            <a:spLocks noGrp="1"/>
          </p:cNvSpPr>
          <p:nvPr>
            <p:ph idx="1"/>
          </p:nvPr>
        </p:nvSpPr>
        <p:spPr>
          <a:xfrm>
            <a:off x="457200" y="1447800"/>
            <a:ext cx="8229600" cy="5257800"/>
          </a:xfrm>
        </p:spPr>
        <p:txBody>
          <a:bodyPr>
            <a:normAutofit/>
          </a:bodyPr>
          <a:lstStyle/>
          <a:p>
            <a:r>
              <a:rPr lang="en-US" dirty="0"/>
              <a:t>Main training:  December 20, 2020, to January 19, 2021, in </a:t>
            </a:r>
            <a:r>
              <a:rPr lang="en-US" dirty="0" err="1"/>
              <a:t>Budhanilkantha</a:t>
            </a:r>
            <a:r>
              <a:rPr lang="en-US" dirty="0"/>
              <a:t>, Kathmandu district</a:t>
            </a:r>
          </a:p>
          <a:p>
            <a:r>
              <a:rPr lang="en-US" dirty="0"/>
              <a:t>124 participants trained including nursing and public health graduates </a:t>
            </a:r>
          </a:p>
          <a:p>
            <a:r>
              <a:rPr lang="en-US" dirty="0"/>
              <a:t>Training facilitated by New ERA and ICF</a:t>
            </a:r>
          </a:p>
          <a:p>
            <a:endParaRPr lang="en-US" dirty="0"/>
          </a:p>
        </p:txBody>
      </p:sp>
    </p:spTree>
    <p:extLst>
      <p:ext uri="{BB962C8B-B14F-4D97-AF65-F5344CB8AC3E}">
        <p14:creationId xmlns:p14="http://schemas.microsoft.com/office/powerpoint/2010/main" val="26582040"/>
      </p:ext>
    </p:extLst>
  </p:cSld>
  <p:clrMapOvr>
    <a:masterClrMapping/>
  </p:clrMapOvr>
</p:sld>
</file>

<file path=ppt/theme/theme1.xml><?xml version="1.0" encoding="utf-8"?>
<a:theme xmlns:a="http://schemas.openxmlformats.org/drawingml/2006/main" name="Custom Design">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KSPA Theme1">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VMX3MACP777Z-1177381151-17314</_dlc_DocId>
    <_dlc_DocIdUrl xmlns="d16efad5-0601-4cf0-b7c2-89968258c777">
      <Url>https://icfonline.sharepoint.com/sites/ihd-dhs/Dissemination/_layouts/15/DocIdRedir.aspx?ID=VMX3MACP777Z-1177381151-17314</Url>
      <Description>VMX3MACP777Z-1177381151-17314</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1B53F33-AF8F-4A0D-A194-90F5877A7EEB}">
  <ds:schemaRefs>
    <ds:schemaRef ds:uri="http://schemas.microsoft.com/sharepoint/events"/>
  </ds:schemaRefs>
</ds:datastoreItem>
</file>

<file path=customXml/itemProps2.xml><?xml version="1.0" encoding="utf-8"?>
<ds:datastoreItem xmlns:ds="http://schemas.openxmlformats.org/officeDocument/2006/customXml" ds:itemID="{46DE98F3-5ADE-417A-A59D-78CE8D0434F7}">
  <ds:schemaRefs>
    <ds:schemaRef ds:uri="http://schemas.microsoft.com/sharepoint/v3/contenttype/forms"/>
  </ds:schemaRefs>
</ds:datastoreItem>
</file>

<file path=customXml/itemProps3.xml><?xml version="1.0" encoding="utf-8"?>
<ds:datastoreItem xmlns:ds="http://schemas.openxmlformats.org/officeDocument/2006/customXml" ds:itemID="{588F4328-63DF-48D2-A39A-8DBB6214CEC3}">
  <ds:schemaRefs>
    <ds:schemaRef ds:uri="http://purl.org/dc/elements/1.1/"/>
    <ds:schemaRef ds:uri="d16efad5-0601-4cf0-b7c2-89968258c777"/>
    <ds:schemaRef ds:uri="http://schemas.microsoft.com/office/2006/documentManagement/types"/>
    <ds:schemaRef ds:uri="http://purl.org/dc/dcmitype/"/>
    <ds:schemaRef ds:uri="http://purl.org/dc/terms/"/>
    <ds:schemaRef ds:uri="http://schemas.openxmlformats.org/package/2006/metadata/core-properties"/>
    <ds:schemaRef ds:uri="83c4e5ee-5eea-4e8c-8b50-726738bccb6e"/>
    <ds:schemaRef ds:uri="http://www.w3.org/XML/1998/namespace"/>
    <ds:schemaRef ds:uri="http://schemas.microsoft.com/office/infopath/2007/PartnerControls"/>
    <ds:schemaRef ds:uri="fa6a9aea-fb0f-4ddd-aff8-712634b7d5fe"/>
    <ds:schemaRef ds:uri="http://schemas.microsoft.com/office/2006/metadata/properties"/>
  </ds:schemaRefs>
</ds:datastoreItem>
</file>

<file path=customXml/itemProps4.xml><?xml version="1.0" encoding="utf-8"?>
<ds:datastoreItem xmlns:ds="http://schemas.openxmlformats.org/officeDocument/2006/customXml" ds:itemID="{7F65EE45-0426-40EE-B955-C73CFC31762E}"/>
</file>

<file path=docProps/app.xml><?xml version="1.0" encoding="utf-8"?>
<Properties xmlns="http://schemas.openxmlformats.org/officeDocument/2006/extended-properties" xmlns:vt="http://schemas.openxmlformats.org/officeDocument/2006/docPropsVTypes">
  <Template>KSPA Theme1</Template>
  <TotalTime>3925</TotalTime>
  <Words>1358</Words>
  <Application>Microsoft Office PowerPoint</Application>
  <PresentationFormat>On-screen Show (4:3)</PresentationFormat>
  <Paragraphs>208</Paragraphs>
  <Slides>20</Slides>
  <Notes>12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20</vt:i4>
      </vt:variant>
    </vt:vector>
  </HeadingPairs>
  <TitlesOfParts>
    <vt:vector size="25" baseType="lpstr">
      <vt:lpstr>Arial</vt:lpstr>
      <vt:lpstr>Calibri</vt:lpstr>
      <vt:lpstr>Times New Roman</vt:lpstr>
      <vt:lpstr>Custom Design</vt:lpstr>
      <vt:lpstr>1_KSPA Theme1</vt:lpstr>
      <vt:lpstr>PowerPoint Presentation</vt:lpstr>
      <vt:lpstr>PowerPoint Presentation</vt:lpstr>
      <vt:lpstr>Objectives</vt:lpstr>
      <vt:lpstr>The Survey</vt:lpstr>
      <vt:lpstr>Contents of the 2021 NHFS </vt:lpstr>
      <vt:lpstr>Data Collection Methods</vt:lpstr>
      <vt:lpstr>Questionnaire Adaptation</vt:lpstr>
      <vt:lpstr>Pre-Test</vt:lpstr>
      <vt:lpstr>Main Training</vt:lpstr>
      <vt:lpstr>Fieldwork</vt:lpstr>
      <vt:lpstr>Data Processing</vt:lpstr>
      <vt:lpstr>Sampling</vt:lpstr>
      <vt:lpstr>Facilities by Type</vt:lpstr>
      <vt:lpstr>Facilities by Managing Authority</vt:lpstr>
      <vt:lpstr>Facilities by Province</vt:lpstr>
      <vt:lpstr>Sample of Health Service Providers </vt:lpstr>
      <vt:lpstr>Distribution of Interviewed Providers  by Provider Type (N=6,934)</vt:lpstr>
      <vt:lpstr>Distribution of Interviewed Providers  by Facility Type (N=6,934)</vt:lpstr>
      <vt:lpstr>Distribution of Interviewed Providers  by Managing Authority (N=6,934)</vt:lpstr>
      <vt:lpstr>Sample for Observations and Exit Interviews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Methodology</dc:title>
  <dc:creator>Sally Zweimueller</dc:creator>
  <cp:lastModifiedBy>Hanner, Olsen</cp:lastModifiedBy>
  <cp:revision>249</cp:revision>
  <dcterms:created xsi:type="dcterms:W3CDTF">2010-08-17T13:53:29Z</dcterms:created>
  <dcterms:modified xsi:type="dcterms:W3CDTF">2023-09-21T16:19:18Z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138d0459-d3a9-430e-8f8f-a761239205a9</vt:lpwstr>
  </property>
  <property fmtid="{D5CDD505-2E9C-101B-9397-08002B2CF9AE}" pid="4" name="MediaServiceImageTags">
    <vt:lpwstr/>
  </property>
</Properties>
</file>