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notesSlides/notesSlide8.xml" ContentType="application/vnd.openxmlformats-officedocument.presentationml.notesSlide+xml"/>
  <Override PartName="/ppt/charts/chart8.xml" ContentType="application/vnd.openxmlformats-officedocument.drawingml.chart+xml"/>
  <Override PartName="/ppt/notesSlides/notesSlide9.xml" ContentType="application/vnd.openxmlformats-officedocument.presentationml.notesSlide+xml"/>
  <Override PartName="/ppt/charts/chart9.xml" ContentType="application/vnd.openxmlformats-officedocument.drawingml.chart+xml"/>
  <Override PartName="/ppt/notesSlides/notesSlide10.xml" ContentType="application/vnd.openxmlformats-officedocument.presentationml.notesSlide+xml"/>
  <Override PartName="/ppt/charts/chart10.xml" ContentType="application/vnd.openxmlformats-officedocument.drawingml.chart+xml"/>
  <Override PartName="/ppt/notesSlides/notesSlide11.xml" ContentType="application/vnd.openxmlformats-officedocument.presentationml.notesSlide+xml"/>
  <Override PartName="/ppt/charts/chart11.xml" ContentType="application/vnd.openxmlformats-officedocument.drawingml.chart+xml"/>
  <Override PartName="/ppt/notesSlides/notesSlide12.xml" ContentType="application/vnd.openxmlformats-officedocument.presentationml.notesSlide+xml"/>
  <Override PartName="/ppt/charts/chart12.xml" ContentType="application/vnd.openxmlformats-officedocument.drawingml.chart+xml"/>
  <Override PartName="/ppt/notesSlides/notesSlide13.xml" ContentType="application/vnd.openxmlformats-officedocument.presentationml.notesSlide+xml"/>
  <Override PartName="/ppt/charts/chart13.xml" ContentType="application/vnd.openxmlformats-officedocument.drawingml.chart+xml"/>
  <Override PartName="/ppt/drawings/drawing1.xml" ContentType="application/vnd.openxmlformats-officedocument.drawingml.chartshapes+xml"/>
  <Override PartName="/ppt/notesSlides/notesSlide14.xml" ContentType="application/vnd.openxmlformats-officedocument.presentationml.notesSlide+xml"/>
  <Override PartName="/ppt/charts/chart14.xml" ContentType="application/vnd.openxmlformats-officedocument.drawingml.chart+xml"/>
  <Override PartName="/ppt/notesSlides/notesSlide15.xml" ContentType="application/vnd.openxmlformats-officedocument.presentationml.notesSlide+xml"/>
  <Override PartName="/ppt/charts/chart15.xml" ContentType="application/vnd.openxmlformats-officedocument.drawingml.chart+xml"/>
  <Override PartName="/ppt/notesSlides/notesSlide16.xml" ContentType="application/vnd.openxmlformats-officedocument.presentationml.notesSlide+xml"/>
  <Override PartName="/ppt/charts/chart16.xml" ContentType="application/vnd.openxmlformats-officedocument.drawingml.chart+xml"/>
  <Override PartName="/ppt/notesSlides/notesSlide17.xml" ContentType="application/vnd.openxmlformats-officedocument.presentationml.notesSlide+xml"/>
  <Override PartName="/ppt/charts/chart17.xml" ContentType="application/vnd.openxmlformats-officedocument.drawingml.chart+xml"/>
  <Override PartName="/ppt/notesSlides/notesSlide18.xml" ContentType="application/vnd.openxmlformats-officedocument.presentationml.notesSlide+xml"/>
  <Override PartName="/ppt/charts/chart18.xml" ContentType="application/vnd.openxmlformats-officedocument.drawingml.chart+xml"/>
  <Override PartName="/ppt/notesSlides/notesSlide19.xml" ContentType="application/vnd.openxmlformats-officedocument.presentationml.notesSlide+xml"/>
  <Override PartName="/ppt/charts/chart19.xml" ContentType="application/vnd.openxmlformats-officedocument.drawingml.chart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5"/>
    <p:sldMasterId id="2147483648" r:id="rId6"/>
  </p:sldMasterIdLst>
  <p:notesMasterIdLst>
    <p:notesMasterId r:id="rId35"/>
  </p:notesMasterIdLst>
  <p:handoutMasterIdLst>
    <p:handoutMasterId r:id="rId36"/>
  </p:handoutMasterIdLst>
  <p:sldIdLst>
    <p:sldId id="391" r:id="rId7"/>
    <p:sldId id="265" r:id="rId8"/>
    <p:sldId id="331" r:id="rId9"/>
    <p:sldId id="420" r:id="rId10"/>
    <p:sldId id="399" r:id="rId11"/>
    <p:sldId id="415" r:id="rId12"/>
    <p:sldId id="400" r:id="rId13"/>
    <p:sldId id="401" r:id="rId14"/>
    <p:sldId id="343" r:id="rId15"/>
    <p:sldId id="342" r:id="rId16"/>
    <p:sldId id="416" r:id="rId17"/>
    <p:sldId id="402" r:id="rId18"/>
    <p:sldId id="403" r:id="rId19"/>
    <p:sldId id="417" r:id="rId20"/>
    <p:sldId id="351" r:id="rId21"/>
    <p:sldId id="406" r:id="rId22"/>
    <p:sldId id="353" r:id="rId23"/>
    <p:sldId id="407" r:id="rId24"/>
    <p:sldId id="355" r:id="rId25"/>
    <p:sldId id="354" r:id="rId26"/>
    <p:sldId id="356" r:id="rId27"/>
    <p:sldId id="418" r:id="rId28"/>
    <p:sldId id="408" r:id="rId29"/>
    <p:sldId id="409" r:id="rId30"/>
    <p:sldId id="410" r:id="rId31"/>
    <p:sldId id="419" r:id="rId32"/>
    <p:sldId id="413" r:id="rId33"/>
    <p:sldId id="382" r:id="rId34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nn, Anne" initials="LA" lastIdx="8" clrIdx="0">
    <p:extLst>
      <p:ext uri="{19B8F6BF-5375-455C-9EA6-DF929625EA0E}">
        <p15:presenceInfo xmlns:p15="http://schemas.microsoft.com/office/powerpoint/2012/main" userId="S-1-5-21-2338163137-2684688362-157462135-8105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6762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8695AF3-476E-43B9-B68E-409855223DD7}" v="4" dt="2022-06-15T00:02:19.1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83" autoAdjust="0"/>
    <p:restoredTop sz="83181" autoAdjust="0"/>
  </p:normalViewPr>
  <p:slideViewPr>
    <p:cSldViewPr>
      <p:cViewPr>
        <p:scale>
          <a:sx n="60" d="100"/>
          <a:sy n="60" d="100"/>
        </p:scale>
        <p:origin x="1949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viewProps" Target="viewProps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microsoft.com/office/2016/11/relationships/changesInfo" Target="changesInfos/changesInfo1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notesMaster" Target="notesMasters/notesMaster1.xml"/><Relationship Id="rId43" Type="http://schemas.microsoft.com/office/2015/10/relationships/revisionInfo" Target="revisionInfo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adnais, Sabina" userId="e0a5976f-0446-4474-aa64-fce0035d6983" providerId="ADAL" clId="{69ED0820-B70E-4F22-80DC-26D32ED73C97}"/>
    <pc:docChg chg="undo custSel modSld">
      <pc:chgData name="Vadnais, Sabina" userId="e0a5976f-0446-4474-aa64-fce0035d6983" providerId="ADAL" clId="{69ED0820-B70E-4F22-80DC-26D32ED73C97}" dt="2022-05-31T15:57:15.786" v="1124" actId="20577"/>
      <pc:docMkLst>
        <pc:docMk/>
      </pc:docMkLst>
      <pc:sldChg chg="delSp modSp mod modNotesTx">
        <pc:chgData name="Vadnais, Sabina" userId="e0a5976f-0446-4474-aa64-fce0035d6983" providerId="ADAL" clId="{69ED0820-B70E-4F22-80DC-26D32ED73C97}" dt="2022-05-26T17:51:53.048" v="160" actId="20577"/>
        <pc:sldMkLst>
          <pc:docMk/>
          <pc:sldMk cId="0" sldId="331"/>
        </pc:sldMkLst>
        <pc:spChg chg="del">
          <ac:chgData name="Vadnais, Sabina" userId="e0a5976f-0446-4474-aa64-fce0035d6983" providerId="ADAL" clId="{69ED0820-B70E-4F22-80DC-26D32ED73C97}" dt="2022-05-26T17:49:52.789" v="110" actId="478"/>
          <ac:spMkLst>
            <pc:docMk/>
            <pc:sldMk cId="0" sldId="331"/>
            <ac:spMk id="5" creationId="{00000000-0000-0000-0000-000000000000}"/>
          </ac:spMkLst>
        </pc:spChg>
        <pc:spChg chg="mod">
          <ac:chgData name="Vadnais, Sabina" userId="e0a5976f-0446-4474-aa64-fce0035d6983" providerId="ADAL" clId="{69ED0820-B70E-4F22-80DC-26D32ED73C97}" dt="2022-05-26T17:51:37.951" v="150" actId="20577"/>
          <ac:spMkLst>
            <pc:docMk/>
            <pc:sldMk cId="0" sldId="331"/>
            <ac:spMk id="6" creationId="{00000000-0000-0000-0000-000000000000}"/>
          </ac:spMkLst>
        </pc:spChg>
        <pc:graphicFrameChg chg="mod">
          <ac:chgData name="Vadnais, Sabina" userId="e0a5976f-0446-4474-aa64-fce0035d6983" providerId="ADAL" clId="{69ED0820-B70E-4F22-80DC-26D32ED73C97}" dt="2022-05-26T17:51:27.379" v="142" actId="14100"/>
          <ac:graphicFrameMkLst>
            <pc:docMk/>
            <pc:sldMk cId="0" sldId="331"/>
            <ac:graphicFrameMk id="7" creationId="{00000000-0000-0000-0000-000000000000}"/>
          </ac:graphicFrameMkLst>
        </pc:graphicFrameChg>
      </pc:sldChg>
      <pc:sldChg chg="modSp mod">
        <pc:chgData name="Vadnais, Sabina" userId="e0a5976f-0446-4474-aa64-fce0035d6983" providerId="ADAL" clId="{69ED0820-B70E-4F22-80DC-26D32ED73C97}" dt="2022-05-31T14:19:22.728" v="705" actId="27918"/>
        <pc:sldMkLst>
          <pc:docMk/>
          <pc:sldMk cId="0" sldId="342"/>
        </pc:sldMkLst>
        <pc:spChg chg="mod">
          <ac:chgData name="Vadnais, Sabina" userId="e0a5976f-0446-4474-aa64-fce0035d6983" providerId="ADAL" clId="{69ED0820-B70E-4F22-80DC-26D32ED73C97}" dt="2022-05-27T14:59:21.983" v="457" actId="20577"/>
          <ac:spMkLst>
            <pc:docMk/>
            <pc:sldMk cId="0" sldId="342"/>
            <ac:spMk id="5" creationId="{00000000-0000-0000-0000-000000000000}"/>
          </ac:spMkLst>
        </pc:spChg>
      </pc:sldChg>
      <pc:sldChg chg="modSp mod modNotesTx">
        <pc:chgData name="Vadnais, Sabina" userId="e0a5976f-0446-4474-aa64-fce0035d6983" providerId="ADAL" clId="{69ED0820-B70E-4F22-80DC-26D32ED73C97}" dt="2022-05-31T14:18:24.737" v="703" actId="27918"/>
        <pc:sldMkLst>
          <pc:docMk/>
          <pc:sldMk cId="0" sldId="343"/>
        </pc:sldMkLst>
        <pc:spChg chg="mod">
          <ac:chgData name="Vadnais, Sabina" userId="e0a5976f-0446-4474-aa64-fce0035d6983" providerId="ADAL" clId="{69ED0820-B70E-4F22-80DC-26D32ED73C97}" dt="2022-05-27T14:42:55.505" v="444" actId="20577"/>
          <ac:spMkLst>
            <pc:docMk/>
            <pc:sldMk cId="0" sldId="343"/>
            <ac:spMk id="16389" creationId="{00000000-0000-0000-0000-000000000000}"/>
          </ac:spMkLst>
        </pc:spChg>
      </pc:sldChg>
      <pc:sldChg chg="modSp mod">
        <pc:chgData name="Vadnais, Sabina" userId="e0a5976f-0446-4474-aa64-fce0035d6983" providerId="ADAL" clId="{69ED0820-B70E-4F22-80DC-26D32ED73C97}" dt="2022-05-27T15:41:31.206" v="552" actId="20577"/>
        <pc:sldMkLst>
          <pc:docMk/>
          <pc:sldMk cId="0" sldId="351"/>
        </pc:sldMkLst>
        <pc:spChg chg="mod">
          <ac:chgData name="Vadnais, Sabina" userId="e0a5976f-0446-4474-aa64-fce0035d6983" providerId="ADAL" clId="{69ED0820-B70E-4F22-80DC-26D32ED73C97}" dt="2022-05-27T15:40:51.720" v="539" actId="20577"/>
          <ac:spMkLst>
            <pc:docMk/>
            <pc:sldMk cId="0" sldId="351"/>
            <ac:spMk id="4" creationId="{00000000-0000-0000-0000-000000000000}"/>
          </ac:spMkLst>
        </pc:spChg>
        <pc:spChg chg="mod">
          <ac:chgData name="Vadnais, Sabina" userId="e0a5976f-0446-4474-aa64-fce0035d6983" providerId="ADAL" clId="{69ED0820-B70E-4F22-80DC-26D32ED73C97}" dt="2022-05-27T15:41:31.206" v="552" actId="20577"/>
          <ac:spMkLst>
            <pc:docMk/>
            <pc:sldMk cId="0" sldId="351"/>
            <ac:spMk id="27650" creationId="{00000000-0000-0000-0000-000000000000}"/>
          </ac:spMkLst>
        </pc:spChg>
      </pc:sldChg>
      <pc:sldChg chg="modSp mod modNotesTx">
        <pc:chgData name="Vadnais, Sabina" userId="e0a5976f-0446-4474-aa64-fce0035d6983" providerId="ADAL" clId="{69ED0820-B70E-4F22-80DC-26D32ED73C97}" dt="2022-05-31T14:45:44.039" v="878" actId="27918"/>
        <pc:sldMkLst>
          <pc:docMk/>
          <pc:sldMk cId="0" sldId="353"/>
        </pc:sldMkLst>
        <pc:spChg chg="mod">
          <ac:chgData name="Vadnais, Sabina" userId="e0a5976f-0446-4474-aa64-fce0035d6983" providerId="ADAL" clId="{69ED0820-B70E-4F22-80DC-26D32ED73C97}" dt="2022-05-27T15:47:37.162" v="645" actId="20577"/>
          <ac:spMkLst>
            <pc:docMk/>
            <pc:sldMk cId="0" sldId="353"/>
            <ac:spMk id="6" creationId="{00000000-0000-0000-0000-000000000000}"/>
          </ac:spMkLst>
        </pc:spChg>
      </pc:sldChg>
      <pc:sldChg chg="modSp mod modNotesTx">
        <pc:chgData name="Vadnais, Sabina" userId="e0a5976f-0446-4474-aa64-fce0035d6983" providerId="ADAL" clId="{69ED0820-B70E-4F22-80DC-26D32ED73C97}" dt="2022-05-31T15:03:54.233" v="955" actId="20577"/>
        <pc:sldMkLst>
          <pc:docMk/>
          <pc:sldMk cId="0" sldId="354"/>
        </pc:sldMkLst>
        <pc:spChg chg="mod">
          <ac:chgData name="Vadnais, Sabina" userId="e0a5976f-0446-4474-aa64-fce0035d6983" providerId="ADAL" clId="{69ED0820-B70E-4F22-80DC-26D32ED73C97}" dt="2022-05-31T15:03:54.233" v="955" actId="20577"/>
          <ac:spMkLst>
            <pc:docMk/>
            <pc:sldMk cId="0" sldId="354"/>
            <ac:spMk id="6" creationId="{00000000-0000-0000-0000-000000000000}"/>
          </ac:spMkLst>
        </pc:spChg>
        <pc:graphicFrameChg chg="mod">
          <ac:chgData name="Vadnais, Sabina" userId="e0a5976f-0446-4474-aa64-fce0035d6983" providerId="ADAL" clId="{69ED0820-B70E-4F22-80DC-26D32ED73C97}" dt="2022-05-31T14:55:43.829" v="920" actId="20577"/>
          <ac:graphicFrameMkLst>
            <pc:docMk/>
            <pc:sldMk cId="0" sldId="354"/>
            <ac:graphicFrameMk id="9" creationId="{00000000-0000-0000-0000-000000000000}"/>
          </ac:graphicFrameMkLst>
        </pc:graphicFrameChg>
      </pc:sldChg>
      <pc:sldChg chg="modSp mod modNotesTx">
        <pc:chgData name="Vadnais, Sabina" userId="e0a5976f-0446-4474-aa64-fce0035d6983" providerId="ADAL" clId="{69ED0820-B70E-4F22-80DC-26D32ED73C97}" dt="2022-05-31T14:51:55.048" v="907" actId="20577"/>
        <pc:sldMkLst>
          <pc:docMk/>
          <pc:sldMk cId="0" sldId="355"/>
        </pc:sldMkLst>
        <pc:spChg chg="mod">
          <ac:chgData name="Vadnais, Sabina" userId="e0a5976f-0446-4474-aa64-fce0035d6983" providerId="ADAL" clId="{69ED0820-B70E-4F22-80DC-26D32ED73C97}" dt="2022-05-31T14:50:01.173" v="890" actId="20577"/>
          <ac:spMkLst>
            <pc:docMk/>
            <pc:sldMk cId="0" sldId="355"/>
            <ac:spMk id="10" creationId="{00000000-0000-0000-0000-000000000000}"/>
          </ac:spMkLst>
        </pc:spChg>
      </pc:sldChg>
      <pc:sldChg chg="modSp mod modNotesTx">
        <pc:chgData name="Vadnais, Sabina" userId="e0a5976f-0446-4474-aa64-fce0035d6983" providerId="ADAL" clId="{69ED0820-B70E-4F22-80DC-26D32ED73C97}" dt="2022-05-31T15:02:25.492" v="949" actId="20577"/>
        <pc:sldMkLst>
          <pc:docMk/>
          <pc:sldMk cId="0" sldId="356"/>
        </pc:sldMkLst>
        <pc:spChg chg="mod">
          <ac:chgData name="Vadnais, Sabina" userId="e0a5976f-0446-4474-aa64-fce0035d6983" providerId="ADAL" clId="{69ED0820-B70E-4F22-80DC-26D32ED73C97}" dt="2022-05-31T15:00:24.959" v="932" actId="20577"/>
          <ac:spMkLst>
            <pc:docMk/>
            <pc:sldMk cId="0" sldId="356"/>
            <ac:spMk id="27652" creationId="{00000000-0000-0000-0000-000000000000}"/>
          </ac:spMkLst>
        </pc:spChg>
        <pc:graphicFrameChg chg="mod">
          <ac:chgData name="Vadnais, Sabina" userId="e0a5976f-0446-4474-aa64-fce0035d6983" providerId="ADAL" clId="{69ED0820-B70E-4F22-80DC-26D32ED73C97}" dt="2022-05-31T15:02:25.492" v="949" actId="20577"/>
          <ac:graphicFrameMkLst>
            <pc:docMk/>
            <pc:sldMk cId="0" sldId="356"/>
            <ac:graphicFrameMk id="6" creationId="{00000000-0000-0000-0000-000000000000}"/>
          </ac:graphicFrameMkLst>
        </pc:graphicFrameChg>
      </pc:sldChg>
      <pc:sldChg chg="modSp mod">
        <pc:chgData name="Vadnais, Sabina" userId="e0a5976f-0446-4474-aa64-fce0035d6983" providerId="ADAL" clId="{69ED0820-B70E-4F22-80DC-26D32ED73C97}" dt="2022-05-31T15:57:15.786" v="1124" actId="20577"/>
        <pc:sldMkLst>
          <pc:docMk/>
          <pc:sldMk cId="0" sldId="382"/>
        </pc:sldMkLst>
        <pc:spChg chg="mod">
          <ac:chgData name="Vadnais, Sabina" userId="e0a5976f-0446-4474-aa64-fce0035d6983" providerId="ADAL" clId="{69ED0820-B70E-4F22-80DC-26D32ED73C97}" dt="2022-05-31T15:57:15.786" v="1124" actId="20577"/>
          <ac:spMkLst>
            <pc:docMk/>
            <pc:sldMk cId="0" sldId="382"/>
            <ac:spMk id="54275" creationId="{00000000-0000-0000-0000-000000000000}"/>
          </ac:spMkLst>
        </pc:spChg>
      </pc:sldChg>
      <pc:sldChg chg="addSp modSp mod modNotesTx">
        <pc:chgData name="Vadnais, Sabina" userId="e0a5976f-0446-4474-aa64-fce0035d6983" providerId="ADAL" clId="{69ED0820-B70E-4F22-80DC-26D32ED73C97}" dt="2022-05-26T21:02:56.905" v="314" actId="20577"/>
        <pc:sldMkLst>
          <pc:docMk/>
          <pc:sldMk cId="2300939031" sldId="399"/>
        </pc:sldMkLst>
        <pc:spChg chg="add mod">
          <ac:chgData name="Vadnais, Sabina" userId="e0a5976f-0446-4474-aa64-fce0035d6983" providerId="ADAL" clId="{69ED0820-B70E-4F22-80DC-26D32ED73C97}" dt="2022-05-26T21:00:31.441" v="265" actId="20577"/>
          <ac:spMkLst>
            <pc:docMk/>
            <pc:sldMk cId="2300939031" sldId="399"/>
            <ac:spMk id="5" creationId="{9B0D98C9-29E0-4F6C-BC62-F07000D44A5F}"/>
          </ac:spMkLst>
        </pc:spChg>
        <pc:spChg chg="mod">
          <ac:chgData name="Vadnais, Sabina" userId="e0a5976f-0446-4474-aa64-fce0035d6983" providerId="ADAL" clId="{69ED0820-B70E-4F22-80DC-26D32ED73C97}" dt="2022-05-26T21:02:03.105" v="292" actId="20577"/>
          <ac:spMkLst>
            <pc:docMk/>
            <pc:sldMk cId="2300939031" sldId="399"/>
            <ac:spMk id="6" creationId="{00000000-0000-0000-0000-000000000000}"/>
          </ac:spMkLst>
        </pc:spChg>
        <pc:graphicFrameChg chg="mod">
          <ac:chgData name="Vadnais, Sabina" userId="e0a5976f-0446-4474-aa64-fce0035d6983" providerId="ADAL" clId="{69ED0820-B70E-4F22-80DC-26D32ED73C97}" dt="2022-05-26T21:02:37.915" v="308" actId="1076"/>
          <ac:graphicFrameMkLst>
            <pc:docMk/>
            <pc:sldMk cId="2300939031" sldId="399"/>
            <ac:graphicFrameMk id="8" creationId="{00000000-0000-0000-0000-000000000000}"/>
          </ac:graphicFrameMkLst>
        </pc:graphicFrameChg>
      </pc:sldChg>
      <pc:sldChg chg="modSp mod modNotesTx">
        <pc:chgData name="Vadnais, Sabina" userId="e0a5976f-0446-4474-aa64-fce0035d6983" providerId="ADAL" clId="{69ED0820-B70E-4F22-80DC-26D32ED73C97}" dt="2022-05-26T21:26:00.386" v="419" actId="207"/>
        <pc:sldMkLst>
          <pc:docMk/>
          <pc:sldMk cId="4257435332" sldId="400"/>
        </pc:sldMkLst>
        <pc:spChg chg="mod">
          <ac:chgData name="Vadnais, Sabina" userId="e0a5976f-0446-4474-aa64-fce0035d6983" providerId="ADAL" clId="{69ED0820-B70E-4F22-80DC-26D32ED73C97}" dt="2022-05-26T21:09:43.868" v="342" actId="20577"/>
          <ac:spMkLst>
            <pc:docMk/>
            <pc:sldMk cId="4257435332" sldId="400"/>
            <ac:spMk id="10" creationId="{00000000-0000-0000-0000-000000000000}"/>
          </ac:spMkLst>
        </pc:spChg>
        <pc:graphicFrameChg chg="mod">
          <ac:chgData name="Vadnais, Sabina" userId="e0a5976f-0446-4474-aa64-fce0035d6983" providerId="ADAL" clId="{69ED0820-B70E-4F22-80DC-26D32ED73C97}" dt="2022-05-26T21:26:00.386" v="419" actId="207"/>
          <ac:graphicFrameMkLst>
            <pc:docMk/>
            <pc:sldMk cId="4257435332" sldId="400"/>
            <ac:graphicFrameMk id="6" creationId="{00000000-0000-0000-0000-000000000000}"/>
          </ac:graphicFrameMkLst>
        </pc:graphicFrameChg>
      </pc:sldChg>
      <pc:sldChg chg="modSp mod modNotesTx">
        <pc:chgData name="Vadnais, Sabina" userId="e0a5976f-0446-4474-aa64-fce0035d6983" providerId="ADAL" clId="{69ED0820-B70E-4F22-80DC-26D32ED73C97}" dt="2022-05-26T21:27:02.185" v="422" actId="20577"/>
        <pc:sldMkLst>
          <pc:docMk/>
          <pc:sldMk cId="97575334" sldId="401"/>
        </pc:sldMkLst>
        <pc:spChg chg="mod">
          <ac:chgData name="Vadnais, Sabina" userId="e0a5976f-0446-4474-aa64-fce0035d6983" providerId="ADAL" clId="{69ED0820-B70E-4F22-80DC-26D32ED73C97}" dt="2022-05-26T21:23:45.717" v="398" actId="20577"/>
          <ac:spMkLst>
            <pc:docMk/>
            <pc:sldMk cId="97575334" sldId="401"/>
            <ac:spMk id="7" creationId="{00000000-0000-0000-0000-000000000000}"/>
          </ac:spMkLst>
        </pc:spChg>
        <pc:graphicFrameChg chg="mod">
          <ac:chgData name="Vadnais, Sabina" userId="e0a5976f-0446-4474-aa64-fce0035d6983" providerId="ADAL" clId="{69ED0820-B70E-4F22-80DC-26D32ED73C97}" dt="2022-05-26T21:25:00.715" v="415"/>
          <ac:graphicFrameMkLst>
            <pc:docMk/>
            <pc:sldMk cId="97575334" sldId="401"/>
            <ac:graphicFrameMk id="6" creationId="{00000000-0000-0000-0000-000000000000}"/>
          </ac:graphicFrameMkLst>
        </pc:graphicFrameChg>
      </pc:sldChg>
      <pc:sldChg chg="modSp mod modNotesTx">
        <pc:chgData name="Vadnais, Sabina" userId="e0a5976f-0446-4474-aa64-fce0035d6983" providerId="ADAL" clId="{69ED0820-B70E-4F22-80DC-26D32ED73C97}" dt="2022-05-31T14:31:01.262" v="868" actId="20577"/>
        <pc:sldMkLst>
          <pc:docMk/>
          <pc:sldMk cId="1141055635" sldId="402"/>
        </pc:sldMkLst>
        <pc:spChg chg="mod">
          <ac:chgData name="Vadnais, Sabina" userId="e0a5976f-0446-4474-aa64-fce0035d6983" providerId="ADAL" clId="{69ED0820-B70E-4F22-80DC-26D32ED73C97}" dt="2022-05-27T15:08:13.113" v="489" actId="20577"/>
          <ac:spMkLst>
            <pc:docMk/>
            <pc:sldMk cId="1141055635" sldId="402"/>
            <ac:spMk id="4" creationId="{00000000-0000-0000-0000-000000000000}"/>
          </ac:spMkLst>
        </pc:spChg>
      </pc:sldChg>
      <pc:sldChg chg="modSp mod modNotesTx">
        <pc:chgData name="Vadnais, Sabina" userId="e0a5976f-0446-4474-aa64-fce0035d6983" providerId="ADAL" clId="{69ED0820-B70E-4F22-80DC-26D32ED73C97}" dt="2022-05-27T15:39:09.168" v="533" actId="20577"/>
        <pc:sldMkLst>
          <pc:docMk/>
          <pc:sldMk cId="1733796199" sldId="403"/>
        </pc:sldMkLst>
        <pc:spChg chg="mod">
          <ac:chgData name="Vadnais, Sabina" userId="e0a5976f-0446-4474-aa64-fce0035d6983" providerId="ADAL" clId="{69ED0820-B70E-4F22-80DC-26D32ED73C97}" dt="2022-05-27T15:39:09.168" v="533" actId="20577"/>
          <ac:spMkLst>
            <pc:docMk/>
            <pc:sldMk cId="1733796199" sldId="403"/>
            <ac:spMk id="5" creationId="{00000000-0000-0000-0000-000000000000}"/>
          </ac:spMkLst>
        </pc:spChg>
        <pc:graphicFrameChg chg="mod">
          <ac:chgData name="Vadnais, Sabina" userId="e0a5976f-0446-4474-aa64-fce0035d6983" providerId="ADAL" clId="{69ED0820-B70E-4F22-80DC-26D32ED73C97}" dt="2022-05-27T15:38:10.016" v="523" actId="20577"/>
          <ac:graphicFrameMkLst>
            <pc:docMk/>
            <pc:sldMk cId="1733796199" sldId="403"/>
            <ac:graphicFrameMk id="6" creationId="{00000000-0000-0000-0000-000000000000}"/>
          </ac:graphicFrameMkLst>
        </pc:graphicFrameChg>
      </pc:sldChg>
      <pc:sldChg chg="modSp mod modNotesTx">
        <pc:chgData name="Vadnais, Sabina" userId="e0a5976f-0446-4474-aa64-fce0035d6983" providerId="ADAL" clId="{69ED0820-B70E-4F22-80DC-26D32ED73C97}" dt="2022-05-31T14:36:04.296" v="876" actId="20577"/>
        <pc:sldMkLst>
          <pc:docMk/>
          <pc:sldMk cId="3249883112" sldId="406"/>
        </pc:sldMkLst>
        <pc:spChg chg="mod">
          <ac:chgData name="Vadnais, Sabina" userId="e0a5976f-0446-4474-aa64-fce0035d6983" providerId="ADAL" clId="{69ED0820-B70E-4F22-80DC-26D32ED73C97}" dt="2022-05-31T14:36:04.296" v="876" actId="20577"/>
          <ac:spMkLst>
            <pc:docMk/>
            <pc:sldMk cId="3249883112" sldId="406"/>
            <ac:spMk id="5" creationId="{00000000-0000-0000-0000-000000000000}"/>
          </ac:spMkLst>
        </pc:spChg>
      </pc:sldChg>
      <pc:sldChg chg="modSp mod modNotesTx">
        <pc:chgData name="Vadnais, Sabina" userId="e0a5976f-0446-4474-aa64-fce0035d6983" providerId="ADAL" clId="{69ED0820-B70E-4F22-80DC-26D32ED73C97}" dt="2022-05-31T14:47:45.112" v="884" actId="20577"/>
        <pc:sldMkLst>
          <pc:docMk/>
          <pc:sldMk cId="2952636691" sldId="407"/>
        </pc:sldMkLst>
        <pc:spChg chg="mod">
          <ac:chgData name="Vadnais, Sabina" userId="e0a5976f-0446-4474-aa64-fce0035d6983" providerId="ADAL" clId="{69ED0820-B70E-4F22-80DC-26D32ED73C97}" dt="2022-05-31T14:47:45.112" v="884" actId="20577"/>
          <ac:spMkLst>
            <pc:docMk/>
            <pc:sldMk cId="2952636691" sldId="407"/>
            <ac:spMk id="6" creationId="{00000000-0000-0000-0000-000000000000}"/>
          </ac:spMkLst>
        </pc:spChg>
      </pc:sldChg>
      <pc:sldChg chg="modSp mod modNotesTx">
        <pc:chgData name="Vadnais, Sabina" userId="e0a5976f-0446-4474-aa64-fce0035d6983" providerId="ADAL" clId="{69ED0820-B70E-4F22-80DC-26D32ED73C97}" dt="2022-05-31T15:09:56.577" v="991" actId="20577"/>
        <pc:sldMkLst>
          <pc:docMk/>
          <pc:sldMk cId="3406239199" sldId="408"/>
        </pc:sldMkLst>
        <pc:spChg chg="mod">
          <ac:chgData name="Vadnais, Sabina" userId="e0a5976f-0446-4474-aa64-fce0035d6983" providerId="ADAL" clId="{69ED0820-B70E-4F22-80DC-26D32ED73C97}" dt="2022-05-31T15:09:56.577" v="991" actId="20577"/>
          <ac:spMkLst>
            <pc:docMk/>
            <pc:sldMk cId="3406239199" sldId="408"/>
            <ac:spMk id="6" creationId="{00000000-0000-0000-0000-000000000000}"/>
          </ac:spMkLst>
        </pc:spChg>
        <pc:graphicFrameChg chg="mod">
          <ac:chgData name="Vadnais, Sabina" userId="e0a5976f-0446-4474-aa64-fce0035d6983" providerId="ADAL" clId="{69ED0820-B70E-4F22-80DC-26D32ED73C97}" dt="2022-05-31T15:09:13.415" v="983"/>
          <ac:graphicFrameMkLst>
            <pc:docMk/>
            <pc:sldMk cId="3406239199" sldId="408"/>
            <ac:graphicFrameMk id="8" creationId="{00000000-0000-0000-0000-000000000000}"/>
          </ac:graphicFrameMkLst>
        </pc:graphicFrameChg>
      </pc:sldChg>
      <pc:sldChg chg="modSp mod modNotesTx">
        <pc:chgData name="Vadnais, Sabina" userId="e0a5976f-0446-4474-aa64-fce0035d6983" providerId="ADAL" clId="{69ED0820-B70E-4F22-80DC-26D32ED73C97}" dt="2022-05-31T15:14:07.769" v="1030" actId="20577"/>
        <pc:sldMkLst>
          <pc:docMk/>
          <pc:sldMk cId="2846507740" sldId="409"/>
        </pc:sldMkLst>
        <pc:spChg chg="mod">
          <ac:chgData name="Vadnais, Sabina" userId="e0a5976f-0446-4474-aa64-fce0035d6983" providerId="ADAL" clId="{69ED0820-B70E-4F22-80DC-26D32ED73C97}" dt="2022-05-31T15:11:40.100" v="996" actId="20577"/>
          <ac:spMkLst>
            <pc:docMk/>
            <pc:sldMk cId="2846507740" sldId="409"/>
            <ac:spMk id="6" creationId="{00000000-0000-0000-0000-000000000000}"/>
          </ac:spMkLst>
        </pc:spChg>
        <pc:graphicFrameChg chg="mod">
          <ac:chgData name="Vadnais, Sabina" userId="e0a5976f-0446-4474-aa64-fce0035d6983" providerId="ADAL" clId="{69ED0820-B70E-4F22-80DC-26D32ED73C97}" dt="2022-05-31T15:12:49.490" v="1006"/>
          <ac:graphicFrameMkLst>
            <pc:docMk/>
            <pc:sldMk cId="2846507740" sldId="409"/>
            <ac:graphicFrameMk id="10" creationId="{00000000-0000-0000-0000-000000000000}"/>
          </ac:graphicFrameMkLst>
        </pc:graphicFrameChg>
      </pc:sldChg>
      <pc:sldChg chg="modSp mod modNotesTx">
        <pc:chgData name="Vadnais, Sabina" userId="e0a5976f-0446-4474-aa64-fce0035d6983" providerId="ADAL" clId="{69ED0820-B70E-4F22-80DC-26D32ED73C97}" dt="2022-05-31T15:17:06.169" v="1055" actId="20577"/>
        <pc:sldMkLst>
          <pc:docMk/>
          <pc:sldMk cId="2963321577" sldId="410"/>
        </pc:sldMkLst>
        <pc:spChg chg="mod">
          <ac:chgData name="Vadnais, Sabina" userId="e0a5976f-0446-4474-aa64-fce0035d6983" providerId="ADAL" clId="{69ED0820-B70E-4F22-80DC-26D32ED73C97}" dt="2022-05-31T15:15:23.007" v="1041" actId="20577"/>
          <ac:spMkLst>
            <pc:docMk/>
            <pc:sldMk cId="2963321577" sldId="410"/>
            <ac:spMk id="5" creationId="{00000000-0000-0000-0000-000000000000}"/>
          </ac:spMkLst>
        </pc:spChg>
      </pc:sldChg>
      <pc:sldChg chg="modSp mod modNotesTx">
        <pc:chgData name="Vadnais, Sabina" userId="e0a5976f-0446-4474-aa64-fce0035d6983" providerId="ADAL" clId="{69ED0820-B70E-4F22-80DC-26D32ED73C97}" dt="2022-05-31T15:28:06.169" v="1114" actId="20577"/>
        <pc:sldMkLst>
          <pc:docMk/>
          <pc:sldMk cId="2107220519" sldId="413"/>
        </pc:sldMkLst>
        <pc:spChg chg="mod">
          <ac:chgData name="Vadnais, Sabina" userId="e0a5976f-0446-4474-aa64-fce0035d6983" providerId="ADAL" clId="{69ED0820-B70E-4F22-80DC-26D32ED73C97}" dt="2022-05-31T15:19:21.508" v="1063" actId="20577"/>
          <ac:spMkLst>
            <pc:docMk/>
            <pc:sldMk cId="2107220519" sldId="413"/>
            <ac:spMk id="5" creationId="{00000000-0000-0000-0000-000000000000}"/>
          </ac:spMkLst>
        </pc:spChg>
      </pc:sldChg>
      <pc:sldChg chg="modSp mod modNotesTx">
        <pc:chgData name="Vadnais, Sabina" userId="e0a5976f-0446-4474-aa64-fce0035d6983" providerId="ADAL" clId="{69ED0820-B70E-4F22-80DC-26D32ED73C97}" dt="2022-05-26T17:53:22.961" v="174" actId="20577"/>
        <pc:sldMkLst>
          <pc:docMk/>
          <pc:sldMk cId="2235791592" sldId="420"/>
        </pc:sldMkLst>
        <pc:spChg chg="mod">
          <ac:chgData name="Vadnais, Sabina" userId="e0a5976f-0446-4474-aa64-fce0035d6983" providerId="ADAL" clId="{69ED0820-B70E-4F22-80DC-26D32ED73C97}" dt="2022-05-26T17:53:18.798" v="170" actId="20577"/>
          <ac:spMkLst>
            <pc:docMk/>
            <pc:sldMk cId="2235791592" sldId="420"/>
            <ac:spMk id="5" creationId="{00000000-0000-0000-0000-000000000000}"/>
          </ac:spMkLst>
        </pc:spChg>
      </pc:sldChg>
    </pc:docChg>
  </pc:docChgLst>
  <pc:docChgLst>
    <pc:chgData name="Sarah Balian" userId="b3b060d9-4d34-479b-ad68-688eaebf93c5" providerId="ADAL" clId="{78695AF3-476E-43B9-B68E-409855223DD7}"/>
    <pc:docChg chg="custSel modSld modMainMaster">
      <pc:chgData name="Sarah Balian" userId="b3b060d9-4d34-479b-ad68-688eaebf93c5" providerId="ADAL" clId="{78695AF3-476E-43B9-B68E-409855223DD7}" dt="2022-06-16T02:49:43.023" v="126" actId="207"/>
      <pc:docMkLst>
        <pc:docMk/>
      </pc:docMkLst>
      <pc:sldChg chg="delSp mod">
        <pc:chgData name="Sarah Balian" userId="b3b060d9-4d34-479b-ad68-688eaebf93c5" providerId="ADAL" clId="{78695AF3-476E-43B9-B68E-409855223DD7}" dt="2022-06-16T02:14:10.596" v="16" actId="478"/>
        <pc:sldMkLst>
          <pc:docMk/>
          <pc:sldMk cId="0" sldId="265"/>
        </pc:sldMkLst>
        <pc:spChg chg="del">
          <ac:chgData name="Sarah Balian" userId="b3b060d9-4d34-479b-ad68-688eaebf93c5" providerId="ADAL" clId="{78695AF3-476E-43B9-B68E-409855223DD7}" dt="2022-06-16T02:14:10.596" v="16" actId="478"/>
          <ac:spMkLst>
            <pc:docMk/>
            <pc:sldMk cId="0" sldId="265"/>
            <ac:spMk id="5" creationId="{00000000-0000-0000-0000-000000000000}"/>
          </ac:spMkLst>
        </pc:spChg>
        <pc:picChg chg="del">
          <ac:chgData name="Sarah Balian" userId="b3b060d9-4d34-479b-ad68-688eaebf93c5" providerId="ADAL" clId="{78695AF3-476E-43B9-B68E-409855223DD7}" dt="2022-06-16T02:14:10.596" v="16" actId="478"/>
          <ac:picMkLst>
            <pc:docMk/>
            <pc:sldMk cId="0" sldId="265"/>
            <ac:picMk id="2" creationId="{00000000-0000-0000-0000-000000000000}"/>
          </ac:picMkLst>
        </pc:picChg>
      </pc:sldChg>
      <pc:sldChg chg="modSp mod">
        <pc:chgData name="Sarah Balian" userId="b3b060d9-4d34-479b-ad68-688eaebf93c5" providerId="ADAL" clId="{78695AF3-476E-43B9-B68E-409855223DD7}" dt="2022-06-16T02:17:58.808" v="54" actId="27918"/>
        <pc:sldMkLst>
          <pc:docMk/>
          <pc:sldMk cId="0" sldId="331"/>
        </pc:sldMkLst>
        <pc:graphicFrameChg chg="mod">
          <ac:chgData name="Sarah Balian" userId="b3b060d9-4d34-479b-ad68-688eaebf93c5" providerId="ADAL" clId="{78695AF3-476E-43B9-B68E-409855223DD7}" dt="2022-06-16T02:17:37.634" v="51" actId="207"/>
          <ac:graphicFrameMkLst>
            <pc:docMk/>
            <pc:sldMk cId="0" sldId="331"/>
            <ac:graphicFrameMk id="7" creationId="{00000000-0000-0000-0000-000000000000}"/>
          </ac:graphicFrameMkLst>
        </pc:graphicFrameChg>
      </pc:sldChg>
      <pc:sldChg chg="modSp mod">
        <pc:chgData name="Sarah Balian" userId="b3b060d9-4d34-479b-ad68-688eaebf93c5" providerId="ADAL" clId="{78695AF3-476E-43B9-B68E-409855223DD7}" dt="2022-06-16T02:36:26.875" v="97" actId="20577"/>
        <pc:sldMkLst>
          <pc:docMk/>
          <pc:sldMk cId="0" sldId="354"/>
        </pc:sldMkLst>
        <pc:graphicFrameChg chg="mod">
          <ac:chgData name="Sarah Balian" userId="b3b060d9-4d34-479b-ad68-688eaebf93c5" providerId="ADAL" clId="{78695AF3-476E-43B9-B68E-409855223DD7}" dt="2022-06-16T02:36:26.875" v="97" actId="20577"/>
          <ac:graphicFrameMkLst>
            <pc:docMk/>
            <pc:sldMk cId="0" sldId="354"/>
            <ac:graphicFrameMk id="9" creationId="{00000000-0000-0000-0000-000000000000}"/>
          </ac:graphicFrameMkLst>
        </pc:graphicFrameChg>
      </pc:sldChg>
      <pc:sldChg chg="modSp">
        <pc:chgData name="Sarah Balian" userId="b3b060d9-4d34-479b-ad68-688eaebf93c5" providerId="ADAL" clId="{78695AF3-476E-43B9-B68E-409855223DD7}" dt="2022-06-16T02:38:03.461" v="99" actId="113"/>
        <pc:sldMkLst>
          <pc:docMk/>
          <pc:sldMk cId="0" sldId="356"/>
        </pc:sldMkLst>
        <pc:graphicFrameChg chg="mod">
          <ac:chgData name="Sarah Balian" userId="b3b060d9-4d34-479b-ad68-688eaebf93c5" providerId="ADAL" clId="{78695AF3-476E-43B9-B68E-409855223DD7}" dt="2022-06-16T02:38:03.461" v="99" actId="113"/>
          <ac:graphicFrameMkLst>
            <pc:docMk/>
            <pc:sldMk cId="0" sldId="356"/>
            <ac:graphicFrameMk id="6" creationId="{00000000-0000-0000-0000-000000000000}"/>
          </ac:graphicFrameMkLst>
        </pc:graphicFrameChg>
      </pc:sldChg>
      <pc:sldChg chg="modSp mod">
        <pc:chgData name="Sarah Balian" userId="b3b060d9-4d34-479b-ad68-688eaebf93c5" providerId="ADAL" clId="{78695AF3-476E-43B9-B68E-409855223DD7}" dt="2022-06-16T02:49:43.023" v="126" actId="207"/>
        <pc:sldMkLst>
          <pc:docMk/>
          <pc:sldMk cId="0" sldId="382"/>
        </pc:sldMkLst>
        <pc:spChg chg="mod">
          <ac:chgData name="Sarah Balian" userId="b3b060d9-4d34-479b-ad68-688eaebf93c5" providerId="ADAL" clId="{78695AF3-476E-43B9-B68E-409855223DD7}" dt="2022-06-16T02:49:43.023" v="126" actId="207"/>
          <ac:spMkLst>
            <pc:docMk/>
            <pc:sldMk cId="0" sldId="382"/>
            <ac:spMk id="54275" creationId="{00000000-0000-0000-0000-000000000000}"/>
          </ac:spMkLst>
        </pc:spChg>
      </pc:sldChg>
      <pc:sldChg chg="modSp mod">
        <pc:chgData name="Sarah Balian" userId="b3b060d9-4d34-479b-ad68-688eaebf93c5" providerId="ADAL" clId="{78695AF3-476E-43B9-B68E-409855223DD7}" dt="2022-06-16T02:15:08.802" v="26" actId="1076"/>
        <pc:sldMkLst>
          <pc:docMk/>
          <pc:sldMk cId="0" sldId="391"/>
        </pc:sldMkLst>
        <pc:spChg chg="mod">
          <ac:chgData name="Sarah Balian" userId="b3b060d9-4d34-479b-ad68-688eaebf93c5" providerId="ADAL" clId="{78695AF3-476E-43B9-B68E-409855223DD7}" dt="2022-06-16T02:15:08.802" v="26" actId="1076"/>
          <ac:spMkLst>
            <pc:docMk/>
            <pc:sldMk cId="0" sldId="391"/>
            <ac:spMk id="2" creationId="{00000000-0000-0000-0000-000000000000}"/>
          </ac:spMkLst>
        </pc:spChg>
      </pc:sldChg>
      <pc:sldChg chg="modSp mod">
        <pc:chgData name="Sarah Balian" userId="b3b060d9-4d34-479b-ad68-688eaebf93c5" providerId="ADAL" clId="{78695AF3-476E-43B9-B68E-409855223DD7}" dt="2022-06-16T02:19:30.240" v="72" actId="113"/>
        <pc:sldMkLst>
          <pc:docMk/>
          <pc:sldMk cId="2300939031" sldId="399"/>
        </pc:sldMkLst>
        <pc:graphicFrameChg chg="mod">
          <ac:chgData name="Sarah Balian" userId="b3b060d9-4d34-479b-ad68-688eaebf93c5" providerId="ADAL" clId="{78695AF3-476E-43B9-B68E-409855223DD7}" dt="2022-06-16T02:19:30.240" v="72" actId="113"/>
          <ac:graphicFrameMkLst>
            <pc:docMk/>
            <pc:sldMk cId="2300939031" sldId="399"/>
            <ac:graphicFrameMk id="8" creationId="{00000000-0000-0000-0000-000000000000}"/>
          </ac:graphicFrameMkLst>
        </pc:graphicFrameChg>
      </pc:sldChg>
      <pc:sldChg chg="modSp mod">
        <pc:chgData name="Sarah Balian" userId="b3b060d9-4d34-479b-ad68-688eaebf93c5" providerId="ADAL" clId="{78695AF3-476E-43B9-B68E-409855223DD7}" dt="2022-06-16T02:21:21.127" v="84"/>
        <pc:sldMkLst>
          <pc:docMk/>
          <pc:sldMk cId="4257435332" sldId="400"/>
        </pc:sldMkLst>
        <pc:graphicFrameChg chg="mod">
          <ac:chgData name="Sarah Balian" userId="b3b060d9-4d34-479b-ad68-688eaebf93c5" providerId="ADAL" clId="{78695AF3-476E-43B9-B68E-409855223DD7}" dt="2022-06-16T02:21:21.127" v="84"/>
          <ac:graphicFrameMkLst>
            <pc:docMk/>
            <pc:sldMk cId="4257435332" sldId="400"/>
            <ac:graphicFrameMk id="6" creationId="{00000000-0000-0000-0000-000000000000}"/>
          </ac:graphicFrameMkLst>
        </pc:graphicFrameChg>
      </pc:sldChg>
      <pc:sldChg chg="modSp mod">
        <pc:chgData name="Sarah Balian" userId="b3b060d9-4d34-479b-ad68-688eaebf93c5" providerId="ADAL" clId="{78695AF3-476E-43B9-B68E-409855223DD7}" dt="2022-06-16T02:30:50.295" v="92" actId="6549"/>
        <pc:sldMkLst>
          <pc:docMk/>
          <pc:sldMk cId="97575334" sldId="401"/>
        </pc:sldMkLst>
        <pc:spChg chg="mod">
          <ac:chgData name="Sarah Balian" userId="b3b060d9-4d34-479b-ad68-688eaebf93c5" providerId="ADAL" clId="{78695AF3-476E-43B9-B68E-409855223DD7}" dt="2022-06-16T02:29:31.917" v="86" actId="1076"/>
          <ac:spMkLst>
            <pc:docMk/>
            <pc:sldMk cId="97575334" sldId="401"/>
            <ac:spMk id="7" creationId="{00000000-0000-0000-0000-000000000000}"/>
          </ac:spMkLst>
        </pc:spChg>
        <pc:graphicFrameChg chg="mod">
          <ac:chgData name="Sarah Balian" userId="b3b060d9-4d34-479b-ad68-688eaebf93c5" providerId="ADAL" clId="{78695AF3-476E-43B9-B68E-409855223DD7}" dt="2022-06-16T02:30:50.295" v="92" actId="6549"/>
          <ac:graphicFrameMkLst>
            <pc:docMk/>
            <pc:sldMk cId="97575334" sldId="401"/>
            <ac:graphicFrameMk id="6" creationId="{00000000-0000-0000-0000-000000000000}"/>
          </ac:graphicFrameMkLst>
        </pc:graphicFrameChg>
      </pc:sldChg>
      <pc:sldChg chg="mod">
        <pc:chgData name="Sarah Balian" userId="b3b060d9-4d34-479b-ad68-688eaebf93c5" providerId="ADAL" clId="{78695AF3-476E-43B9-B68E-409855223DD7}" dt="2022-06-16T02:38:46.317" v="102" actId="27918"/>
        <pc:sldMkLst>
          <pc:docMk/>
          <pc:sldMk cId="1141055635" sldId="402"/>
        </pc:sldMkLst>
      </pc:sldChg>
      <pc:sldChg chg="modSp">
        <pc:chgData name="Sarah Balian" userId="b3b060d9-4d34-479b-ad68-688eaebf93c5" providerId="ADAL" clId="{78695AF3-476E-43B9-B68E-409855223DD7}" dt="2022-06-16T02:40:23.294" v="103" actId="20577"/>
        <pc:sldMkLst>
          <pc:docMk/>
          <pc:sldMk cId="1733796199" sldId="403"/>
        </pc:sldMkLst>
        <pc:graphicFrameChg chg="mod">
          <ac:chgData name="Sarah Balian" userId="b3b060d9-4d34-479b-ad68-688eaebf93c5" providerId="ADAL" clId="{78695AF3-476E-43B9-B68E-409855223DD7}" dt="2022-06-16T02:40:23.294" v="103" actId="20577"/>
          <ac:graphicFrameMkLst>
            <pc:docMk/>
            <pc:sldMk cId="1733796199" sldId="403"/>
            <ac:graphicFrameMk id="6" creationId="{00000000-0000-0000-0000-000000000000}"/>
          </ac:graphicFrameMkLst>
        </pc:graphicFrameChg>
      </pc:sldChg>
      <pc:sldChg chg="modSp mod">
        <pc:chgData name="Sarah Balian" userId="b3b060d9-4d34-479b-ad68-688eaebf93c5" providerId="ADAL" clId="{78695AF3-476E-43B9-B68E-409855223DD7}" dt="2022-06-16T02:44:15.530" v="115"/>
        <pc:sldMkLst>
          <pc:docMk/>
          <pc:sldMk cId="3406239199" sldId="408"/>
        </pc:sldMkLst>
        <pc:graphicFrameChg chg="mod">
          <ac:chgData name="Sarah Balian" userId="b3b060d9-4d34-479b-ad68-688eaebf93c5" providerId="ADAL" clId="{78695AF3-476E-43B9-B68E-409855223DD7}" dt="2022-06-16T02:44:15.530" v="115"/>
          <ac:graphicFrameMkLst>
            <pc:docMk/>
            <pc:sldMk cId="3406239199" sldId="408"/>
            <ac:graphicFrameMk id="8" creationId="{00000000-0000-0000-0000-000000000000}"/>
          </ac:graphicFrameMkLst>
        </pc:graphicFrameChg>
      </pc:sldChg>
      <pc:sldChg chg="modSp">
        <pc:chgData name="Sarah Balian" userId="b3b060d9-4d34-479b-ad68-688eaebf93c5" providerId="ADAL" clId="{78695AF3-476E-43B9-B68E-409855223DD7}" dt="2022-06-16T02:45:58.756" v="116"/>
        <pc:sldMkLst>
          <pc:docMk/>
          <pc:sldMk cId="2846507740" sldId="409"/>
        </pc:sldMkLst>
        <pc:graphicFrameChg chg="mod">
          <ac:chgData name="Sarah Balian" userId="b3b060d9-4d34-479b-ad68-688eaebf93c5" providerId="ADAL" clId="{78695AF3-476E-43B9-B68E-409855223DD7}" dt="2022-06-16T02:45:58.756" v="116"/>
          <ac:graphicFrameMkLst>
            <pc:docMk/>
            <pc:sldMk cId="2846507740" sldId="409"/>
            <ac:graphicFrameMk id="10" creationId="{00000000-0000-0000-0000-000000000000}"/>
          </ac:graphicFrameMkLst>
        </pc:graphicFrameChg>
      </pc:sldChg>
      <pc:sldChg chg="delSp mod">
        <pc:chgData name="Sarah Balian" userId="b3b060d9-4d34-479b-ad68-688eaebf93c5" providerId="ADAL" clId="{78695AF3-476E-43B9-B68E-409855223DD7}" dt="2022-06-16T02:14:15.186" v="17" actId="478"/>
        <pc:sldMkLst>
          <pc:docMk/>
          <pc:sldMk cId="3491744936" sldId="415"/>
        </pc:sldMkLst>
        <pc:spChg chg="del">
          <ac:chgData name="Sarah Balian" userId="b3b060d9-4d34-479b-ad68-688eaebf93c5" providerId="ADAL" clId="{78695AF3-476E-43B9-B68E-409855223DD7}" dt="2022-06-16T02:14:15.186" v="17" actId="478"/>
          <ac:spMkLst>
            <pc:docMk/>
            <pc:sldMk cId="3491744936" sldId="415"/>
            <ac:spMk id="5" creationId="{00000000-0000-0000-0000-000000000000}"/>
          </ac:spMkLst>
        </pc:spChg>
        <pc:picChg chg="del">
          <ac:chgData name="Sarah Balian" userId="b3b060d9-4d34-479b-ad68-688eaebf93c5" providerId="ADAL" clId="{78695AF3-476E-43B9-B68E-409855223DD7}" dt="2022-06-16T02:14:15.186" v="17" actId="478"/>
          <ac:picMkLst>
            <pc:docMk/>
            <pc:sldMk cId="3491744936" sldId="415"/>
            <ac:picMk id="2" creationId="{00000000-0000-0000-0000-000000000000}"/>
          </ac:picMkLst>
        </pc:picChg>
      </pc:sldChg>
      <pc:sldChg chg="delSp mod">
        <pc:chgData name="Sarah Balian" userId="b3b060d9-4d34-479b-ad68-688eaebf93c5" providerId="ADAL" clId="{78695AF3-476E-43B9-B68E-409855223DD7}" dt="2022-06-16T02:14:20.058" v="18" actId="478"/>
        <pc:sldMkLst>
          <pc:docMk/>
          <pc:sldMk cId="1642748989" sldId="416"/>
        </pc:sldMkLst>
        <pc:spChg chg="del">
          <ac:chgData name="Sarah Balian" userId="b3b060d9-4d34-479b-ad68-688eaebf93c5" providerId="ADAL" clId="{78695AF3-476E-43B9-B68E-409855223DD7}" dt="2022-06-16T02:14:20.058" v="18" actId="478"/>
          <ac:spMkLst>
            <pc:docMk/>
            <pc:sldMk cId="1642748989" sldId="416"/>
            <ac:spMk id="5" creationId="{00000000-0000-0000-0000-000000000000}"/>
          </ac:spMkLst>
        </pc:spChg>
        <pc:picChg chg="del">
          <ac:chgData name="Sarah Balian" userId="b3b060d9-4d34-479b-ad68-688eaebf93c5" providerId="ADAL" clId="{78695AF3-476E-43B9-B68E-409855223DD7}" dt="2022-06-16T02:14:20.058" v="18" actId="478"/>
          <ac:picMkLst>
            <pc:docMk/>
            <pc:sldMk cId="1642748989" sldId="416"/>
            <ac:picMk id="2" creationId="{00000000-0000-0000-0000-000000000000}"/>
          </ac:picMkLst>
        </pc:picChg>
      </pc:sldChg>
      <pc:sldChg chg="delSp mod">
        <pc:chgData name="Sarah Balian" userId="b3b060d9-4d34-479b-ad68-688eaebf93c5" providerId="ADAL" clId="{78695AF3-476E-43B9-B68E-409855223DD7}" dt="2022-06-16T02:14:27.489" v="20" actId="478"/>
        <pc:sldMkLst>
          <pc:docMk/>
          <pc:sldMk cId="3816724992" sldId="417"/>
        </pc:sldMkLst>
        <pc:spChg chg="del">
          <ac:chgData name="Sarah Balian" userId="b3b060d9-4d34-479b-ad68-688eaebf93c5" providerId="ADAL" clId="{78695AF3-476E-43B9-B68E-409855223DD7}" dt="2022-06-16T02:14:25.425" v="19" actId="478"/>
          <ac:spMkLst>
            <pc:docMk/>
            <pc:sldMk cId="3816724992" sldId="417"/>
            <ac:spMk id="5" creationId="{00000000-0000-0000-0000-000000000000}"/>
          </ac:spMkLst>
        </pc:spChg>
        <pc:picChg chg="del">
          <ac:chgData name="Sarah Balian" userId="b3b060d9-4d34-479b-ad68-688eaebf93c5" providerId="ADAL" clId="{78695AF3-476E-43B9-B68E-409855223DD7}" dt="2022-06-16T02:14:27.489" v="20" actId="478"/>
          <ac:picMkLst>
            <pc:docMk/>
            <pc:sldMk cId="3816724992" sldId="417"/>
            <ac:picMk id="2" creationId="{00000000-0000-0000-0000-000000000000}"/>
          </ac:picMkLst>
        </pc:picChg>
      </pc:sldChg>
      <pc:sldChg chg="delSp mod">
        <pc:chgData name="Sarah Balian" userId="b3b060d9-4d34-479b-ad68-688eaebf93c5" providerId="ADAL" clId="{78695AF3-476E-43B9-B68E-409855223DD7}" dt="2022-06-16T02:14:32.602" v="21" actId="478"/>
        <pc:sldMkLst>
          <pc:docMk/>
          <pc:sldMk cId="3904958716" sldId="418"/>
        </pc:sldMkLst>
        <pc:spChg chg="del">
          <ac:chgData name="Sarah Balian" userId="b3b060d9-4d34-479b-ad68-688eaebf93c5" providerId="ADAL" clId="{78695AF3-476E-43B9-B68E-409855223DD7}" dt="2022-06-16T02:14:32.602" v="21" actId="478"/>
          <ac:spMkLst>
            <pc:docMk/>
            <pc:sldMk cId="3904958716" sldId="418"/>
            <ac:spMk id="5" creationId="{00000000-0000-0000-0000-000000000000}"/>
          </ac:spMkLst>
        </pc:spChg>
        <pc:picChg chg="del">
          <ac:chgData name="Sarah Balian" userId="b3b060d9-4d34-479b-ad68-688eaebf93c5" providerId="ADAL" clId="{78695AF3-476E-43B9-B68E-409855223DD7}" dt="2022-06-16T02:14:32.602" v="21" actId="478"/>
          <ac:picMkLst>
            <pc:docMk/>
            <pc:sldMk cId="3904958716" sldId="418"/>
            <ac:picMk id="2" creationId="{00000000-0000-0000-0000-000000000000}"/>
          </ac:picMkLst>
        </pc:picChg>
      </pc:sldChg>
      <pc:sldChg chg="delSp mod">
        <pc:chgData name="Sarah Balian" userId="b3b060d9-4d34-479b-ad68-688eaebf93c5" providerId="ADAL" clId="{78695AF3-476E-43B9-B68E-409855223DD7}" dt="2022-06-16T02:14:37.443" v="22" actId="21"/>
        <pc:sldMkLst>
          <pc:docMk/>
          <pc:sldMk cId="1894045141" sldId="419"/>
        </pc:sldMkLst>
        <pc:spChg chg="del">
          <ac:chgData name="Sarah Balian" userId="b3b060d9-4d34-479b-ad68-688eaebf93c5" providerId="ADAL" clId="{78695AF3-476E-43B9-B68E-409855223DD7}" dt="2022-06-16T02:14:37.443" v="22" actId="21"/>
          <ac:spMkLst>
            <pc:docMk/>
            <pc:sldMk cId="1894045141" sldId="419"/>
            <ac:spMk id="5" creationId="{00000000-0000-0000-0000-000000000000}"/>
          </ac:spMkLst>
        </pc:spChg>
        <pc:picChg chg="del">
          <ac:chgData name="Sarah Balian" userId="b3b060d9-4d34-479b-ad68-688eaebf93c5" providerId="ADAL" clId="{78695AF3-476E-43B9-B68E-409855223DD7}" dt="2022-06-16T02:14:37.443" v="22" actId="21"/>
          <ac:picMkLst>
            <pc:docMk/>
            <pc:sldMk cId="1894045141" sldId="419"/>
            <ac:picMk id="2" creationId="{00000000-0000-0000-0000-000000000000}"/>
          </ac:picMkLst>
        </pc:picChg>
      </pc:sldChg>
      <pc:sldChg chg="modSp mod">
        <pc:chgData name="Sarah Balian" userId="b3b060d9-4d34-479b-ad68-688eaebf93c5" providerId="ADAL" clId="{78695AF3-476E-43B9-B68E-409855223DD7}" dt="2022-06-16T02:18:30.757" v="57" actId="27918"/>
        <pc:sldMkLst>
          <pc:docMk/>
          <pc:sldMk cId="2235791592" sldId="420"/>
        </pc:sldMkLst>
        <pc:graphicFrameChg chg="mod">
          <ac:chgData name="Sarah Balian" userId="b3b060d9-4d34-479b-ad68-688eaebf93c5" providerId="ADAL" clId="{78695AF3-476E-43B9-B68E-409855223DD7}" dt="2022-06-16T02:18:21.150" v="55" actId="207"/>
          <ac:graphicFrameMkLst>
            <pc:docMk/>
            <pc:sldMk cId="2235791592" sldId="420"/>
            <ac:graphicFrameMk id="6" creationId="{00000000-0000-0000-0000-000000000000}"/>
          </ac:graphicFrameMkLst>
        </pc:graphicFrameChg>
      </pc:sldChg>
      <pc:sldMasterChg chg="setBg">
        <pc:chgData name="Sarah Balian" userId="b3b060d9-4d34-479b-ad68-688eaebf93c5" providerId="ADAL" clId="{78695AF3-476E-43B9-B68E-409855223DD7}" dt="2022-06-15T00:02:13.320" v="7"/>
        <pc:sldMasterMkLst>
          <pc:docMk/>
          <pc:sldMasterMk cId="0" sldId="2147483648"/>
        </pc:sldMasterMkLst>
      </pc:sldMasterChg>
      <pc:sldMasterChg chg="addSp delSp modSp mod modSldLayout">
        <pc:chgData name="Sarah Balian" userId="b3b060d9-4d34-479b-ad68-688eaebf93c5" providerId="ADAL" clId="{78695AF3-476E-43B9-B68E-409855223DD7}" dt="2022-06-16T01:48:49.498" v="15"/>
        <pc:sldMasterMkLst>
          <pc:docMk/>
          <pc:sldMasterMk cId="0" sldId="2147483661"/>
        </pc:sldMasterMkLst>
        <pc:spChg chg="del mod">
          <ac:chgData name="Sarah Balian" userId="b3b060d9-4d34-479b-ad68-688eaebf93c5" providerId="ADAL" clId="{78695AF3-476E-43B9-B68E-409855223DD7}" dt="2022-06-16T01:48:37.110" v="14" actId="478"/>
          <ac:spMkLst>
            <pc:docMk/>
            <pc:sldMasterMk cId="0" sldId="2147483661"/>
            <ac:spMk id="2" creationId="{00000000-0000-0000-0000-000000000000}"/>
          </ac:spMkLst>
        </pc:spChg>
        <pc:spChg chg="mod">
          <ac:chgData name="Sarah Balian" userId="b3b060d9-4d34-479b-ad68-688eaebf93c5" providerId="ADAL" clId="{78695AF3-476E-43B9-B68E-409855223DD7}" dt="2022-06-15T00:02:19.112" v="8"/>
          <ac:spMkLst>
            <pc:docMk/>
            <pc:sldMasterMk cId="0" sldId="2147483661"/>
            <ac:spMk id="11" creationId="{D80A42AE-EA61-48EB-8022-4523878223E4}"/>
          </ac:spMkLst>
        </pc:spChg>
        <pc:spChg chg="mod">
          <ac:chgData name="Sarah Balian" userId="b3b060d9-4d34-479b-ad68-688eaebf93c5" providerId="ADAL" clId="{78695AF3-476E-43B9-B68E-409855223DD7}" dt="2022-06-15T00:02:19.112" v="8"/>
          <ac:spMkLst>
            <pc:docMk/>
            <pc:sldMasterMk cId="0" sldId="2147483661"/>
            <ac:spMk id="17" creationId="{CE45EF1E-22B8-4B56-AA75-B1F318C8E9EB}"/>
          </ac:spMkLst>
        </pc:spChg>
        <pc:grpChg chg="del">
          <ac:chgData name="Sarah Balian" userId="b3b060d9-4d34-479b-ad68-688eaebf93c5" providerId="ADAL" clId="{78695AF3-476E-43B9-B68E-409855223DD7}" dt="2022-06-15T00:01:56.681" v="1" actId="478"/>
          <ac:grpSpMkLst>
            <pc:docMk/>
            <pc:sldMasterMk cId="0" sldId="2147483661"/>
            <ac:grpSpMk id="5" creationId="{00000000-0000-0000-0000-000000000000}"/>
          </ac:grpSpMkLst>
        </pc:grpChg>
        <pc:grpChg chg="add del mod">
          <ac:chgData name="Sarah Balian" userId="b3b060d9-4d34-479b-ad68-688eaebf93c5" providerId="ADAL" clId="{78695AF3-476E-43B9-B68E-409855223DD7}" dt="2022-06-16T01:48:31.061" v="10" actId="478"/>
          <ac:grpSpMkLst>
            <pc:docMk/>
            <pc:sldMasterMk cId="0" sldId="2147483661"/>
            <ac:grpSpMk id="10" creationId="{4D7606A8-5EE6-49F3-9400-3DD7FDA0BEAE}"/>
          </ac:grpSpMkLst>
        </pc:grpChg>
        <pc:grpChg chg="add del mod">
          <ac:chgData name="Sarah Balian" userId="b3b060d9-4d34-479b-ad68-688eaebf93c5" providerId="ADAL" clId="{78695AF3-476E-43B9-B68E-409855223DD7}" dt="2022-06-16T01:48:30.526" v="9" actId="478"/>
          <ac:grpSpMkLst>
            <pc:docMk/>
            <pc:sldMasterMk cId="0" sldId="2147483661"/>
            <ac:grpSpMk id="18" creationId="{5A06C154-A638-4003-A7A8-9B88DE3F92D1}"/>
          </ac:grpSpMkLst>
        </pc:grpChg>
        <pc:grpChg chg="add del mod">
          <ac:chgData name="Sarah Balian" userId="b3b060d9-4d34-479b-ad68-688eaebf93c5" providerId="ADAL" clId="{78695AF3-476E-43B9-B68E-409855223DD7}" dt="2022-06-16T01:48:32.045" v="11" actId="478"/>
          <ac:grpSpMkLst>
            <pc:docMk/>
            <pc:sldMasterMk cId="0" sldId="2147483661"/>
            <ac:grpSpMk id="21" creationId="{5F30B4A1-0F9F-4E7D-A5A9-1E5B107A7C2C}"/>
          </ac:grpSpMkLst>
        </pc:grpChg>
        <pc:picChg chg="del">
          <ac:chgData name="Sarah Balian" userId="b3b060d9-4d34-479b-ad68-688eaebf93c5" providerId="ADAL" clId="{78695AF3-476E-43B9-B68E-409855223DD7}" dt="2022-06-15T00:01:56.106" v="0" actId="478"/>
          <ac:picMkLst>
            <pc:docMk/>
            <pc:sldMasterMk cId="0" sldId="2147483661"/>
            <ac:picMk id="3" creationId="{00000000-0000-0000-0000-000000000000}"/>
          </ac:picMkLst>
        </pc:picChg>
        <pc:picChg chg="del">
          <ac:chgData name="Sarah Balian" userId="b3b060d9-4d34-479b-ad68-688eaebf93c5" providerId="ADAL" clId="{78695AF3-476E-43B9-B68E-409855223DD7}" dt="2022-06-15T00:01:57.522" v="2" actId="478"/>
          <ac:picMkLst>
            <pc:docMk/>
            <pc:sldMasterMk cId="0" sldId="2147483661"/>
            <ac:picMk id="4" creationId="{00000000-0000-0000-0000-000000000000}"/>
          </ac:picMkLst>
        </pc:picChg>
        <pc:picChg chg="mod">
          <ac:chgData name="Sarah Balian" userId="b3b060d9-4d34-479b-ad68-688eaebf93c5" providerId="ADAL" clId="{78695AF3-476E-43B9-B68E-409855223DD7}" dt="2022-06-15T00:02:19.112" v="8"/>
          <ac:picMkLst>
            <pc:docMk/>
            <pc:sldMasterMk cId="0" sldId="2147483661"/>
            <ac:picMk id="12" creationId="{6BF962E2-53C3-4AD5-847A-C55EF7E8354F}"/>
          </ac:picMkLst>
        </pc:picChg>
        <pc:picChg chg="mod">
          <ac:chgData name="Sarah Balian" userId="b3b060d9-4d34-479b-ad68-688eaebf93c5" providerId="ADAL" clId="{78695AF3-476E-43B9-B68E-409855223DD7}" dt="2022-06-15T00:02:19.112" v="8"/>
          <ac:picMkLst>
            <pc:docMk/>
            <pc:sldMasterMk cId="0" sldId="2147483661"/>
            <ac:picMk id="13" creationId="{A12C3C1C-D541-433A-B190-90B3C8BE7CBE}"/>
          </ac:picMkLst>
        </pc:picChg>
        <pc:picChg chg="mod">
          <ac:chgData name="Sarah Balian" userId="b3b060d9-4d34-479b-ad68-688eaebf93c5" providerId="ADAL" clId="{78695AF3-476E-43B9-B68E-409855223DD7}" dt="2022-06-15T00:02:19.112" v="8"/>
          <ac:picMkLst>
            <pc:docMk/>
            <pc:sldMasterMk cId="0" sldId="2147483661"/>
            <ac:picMk id="14" creationId="{67E8BC7E-D05E-467E-B9DF-51484814A54A}"/>
          </ac:picMkLst>
        </pc:picChg>
        <pc:picChg chg="mod">
          <ac:chgData name="Sarah Balian" userId="b3b060d9-4d34-479b-ad68-688eaebf93c5" providerId="ADAL" clId="{78695AF3-476E-43B9-B68E-409855223DD7}" dt="2022-06-15T00:02:19.112" v="8"/>
          <ac:picMkLst>
            <pc:docMk/>
            <pc:sldMasterMk cId="0" sldId="2147483661"/>
            <ac:picMk id="15" creationId="{F28D6E4E-A6EA-4063-AD3F-834307BCD62A}"/>
          </ac:picMkLst>
        </pc:picChg>
        <pc:picChg chg="mod">
          <ac:chgData name="Sarah Balian" userId="b3b060d9-4d34-479b-ad68-688eaebf93c5" providerId="ADAL" clId="{78695AF3-476E-43B9-B68E-409855223DD7}" dt="2022-06-15T00:02:19.112" v="8"/>
          <ac:picMkLst>
            <pc:docMk/>
            <pc:sldMasterMk cId="0" sldId="2147483661"/>
            <ac:picMk id="16" creationId="{0886C4E8-3442-4C88-B3C7-18684245127E}"/>
          </ac:picMkLst>
        </pc:picChg>
        <pc:picChg chg="mod">
          <ac:chgData name="Sarah Balian" userId="b3b060d9-4d34-479b-ad68-688eaebf93c5" providerId="ADAL" clId="{78695AF3-476E-43B9-B68E-409855223DD7}" dt="2022-06-15T00:02:19.112" v="8"/>
          <ac:picMkLst>
            <pc:docMk/>
            <pc:sldMasterMk cId="0" sldId="2147483661"/>
            <ac:picMk id="19" creationId="{7EC6B0EA-F7AF-43D8-A9EA-CD4B811E6CC4}"/>
          </ac:picMkLst>
        </pc:picChg>
        <pc:picChg chg="mod">
          <ac:chgData name="Sarah Balian" userId="b3b060d9-4d34-479b-ad68-688eaebf93c5" providerId="ADAL" clId="{78695AF3-476E-43B9-B68E-409855223DD7}" dt="2022-06-15T00:02:19.112" v="8"/>
          <ac:picMkLst>
            <pc:docMk/>
            <pc:sldMasterMk cId="0" sldId="2147483661"/>
            <ac:picMk id="20" creationId="{6BE7E6BC-FA56-42F9-9C4C-063A54944643}"/>
          </ac:picMkLst>
        </pc:picChg>
        <pc:picChg chg="mod">
          <ac:chgData name="Sarah Balian" userId="b3b060d9-4d34-479b-ad68-688eaebf93c5" providerId="ADAL" clId="{78695AF3-476E-43B9-B68E-409855223DD7}" dt="2022-06-15T00:02:19.112" v="8"/>
          <ac:picMkLst>
            <pc:docMk/>
            <pc:sldMasterMk cId="0" sldId="2147483661"/>
            <ac:picMk id="22" creationId="{6B485502-F030-4BF2-AC42-964349B89F73}"/>
          </ac:picMkLst>
        </pc:picChg>
        <pc:picChg chg="mod">
          <ac:chgData name="Sarah Balian" userId="b3b060d9-4d34-479b-ad68-688eaebf93c5" providerId="ADAL" clId="{78695AF3-476E-43B9-B68E-409855223DD7}" dt="2022-06-15T00:02:19.112" v="8"/>
          <ac:picMkLst>
            <pc:docMk/>
            <pc:sldMasterMk cId="0" sldId="2147483661"/>
            <ac:picMk id="23" creationId="{7D968C82-EDFE-498C-9ECB-22EB1FAAA17A}"/>
          </ac:picMkLst>
        </pc:picChg>
        <pc:sldLayoutChg chg="addSp modSp">
          <pc:chgData name="Sarah Balian" userId="b3b060d9-4d34-479b-ad68-688eaebf93c5" providerId="ADAL" clId="{78695AF3-476E-43B9-B68E-409855223DD7}" dt="2022-06-16T01:48:49.498" v="15"/>
          <pc:sldLayoutMkLst>
            <pc:docMk/>
            <pc:sldMasterMk cId="0" sldId="2147483661"/>
            <pc:sldLayoutMk cId="0" sldId="2147483662"/>
          </pc:sldLayoutMkLst>
          <pc:spChg chg="add mod">
            <ac:chgData name="Sarah Balian" userId="b3b060d9-4d34-479b-ad68-688eaebf93c5" providerId="ADAL" clId="{78695AF3-476E-43B9-B68E-409855223DD7}" dt="2022-06-16T01:48:49.498" v="15"/>
            <ac:spMkLst>
              <pc:docMk/>
              <pc:sldMasterMk cId="0" sldId="2147483661"/>
              <pc:sldLayoutMk cId="0" sldId="2147483662"/>
              <ac:spMk id="2" creationId="{5385223A-D559-4FC9-93AD-DFFD3D58AF4B}"/>
            </ac:spMkLst>
          </pc:spChg>
          <pc:spChg chg="mod">
            <ac:chgData name="Sarah Balian" userId="b3b060d9-4d34-479b-ad68-688eaebf93c5" providerId="ADAL" clId="{78695AF3-476E-43B9-B68E-409855223DD7}" dt="2022-06-16T01:48:49.498" v="15"/>
            <ac:spMkLst>
              <pc:docMk/>
              <pc:sldMasterMk cId="0" sldId="2147483661"/>
              <pc:sldLayoutMk cId="0" sldId="2147483662"/>
              <ac:spMk id="9" creationId="{8B7E1380-A3B5-462B-AAB2-B5143C5ECF09}"/>
            </ac:spMkLst>
          </pc:spChg>
          <pc:spChg chg="add mod">
            <ac:chgData name="Sarah Balian" userId="b3b060d9-4d34-479b-ad68-688eaebf93c5" providerId="ADAL" clId="{78695AF3-476E-43B9-B68E-409855223DD7}" dt="2022-06-16T01:48:49.498" v="15"/>
            <ac:spMkLst>
              <pc:docMk/>
              <pc:sldMasterMk cId="0" sldId="2147483661"/>
              <pc:sldLayoutMk cId="0" sldId="2147483662"/>
              <ac:spMk id="11" creationId="{C45BD68E-37A3-4759-B6A6-AD334C39B42E}"/>
            </ac:spMkLst>
          </pc:spChg>
          <pc:grpChg chg="add mod">
            <ac:chgData name="Sarah Balian" userId="b3b060d9-4d34-479b-ad68-688eaebf93c5" providerId="ADAL" clId="{78695AF3-476E-43B9-B68E-409855223DD7}" dt="2022-06-16T01:48:49.498" v="15"/>
            <ac:grpSpMkLst>
              <pc:docMk/>
              <pc:sldMasterMk cId="0" sldId="2147483661"/>
              <pc:sldLayoutMk cId="0" sldId="2147483662"/>
              <ac:grpSpMk id="3" creationId="{5C2FDCB0-B122-4920-9E6B-E146573A0F31}"/>
            </ac:grpSpMkLst>
          </pc:grpChg>
          <pc:picChg chg="mod">
            <ac:chgData name="Sarah Balian" userId="b3b060d9-4d34-479b-ad68-688eaebf93c5" providerId="ADAL" clId="{78695AF3-476E-43B9-B68E-409855223DD7}" dt="2022-06-16T01:48:49.498" v="15"/>
            <ac:picMkLst>
              <pc:docMk/>
              <pc:sldMasterMk cId="0" sldId="2147483661"/>
              <pc:sldLayoutMk cId="0" sldId="2147483662"/>
              <ac:picMk id="4" creationId="{62DAA706-5F12-4C05-823E-F5EEB448F385}"/>
            </ac:picMkLst>
          </pc:picChg>
          <pc:picChg chg="mod">
            <ac:chgData name="Sarah Balian" userId="b3b060d9-4d34-479b-ad68-688eaebf93c5" providerId="ADAL" clId="{78695AF3-476E-43B9-B68E-409855223DD7}" dt="2022-06-16T01:48:49.498" v="15"/>
            <ac:picMkLst>
              <pc:docMk/>
              <pc:sldMasterMk cId="0" sldId="2147483661"/>
              <pc:sldLayoutMk cId="0" sldId="2147483662"/>
              <ac:picMk id="5" creationId="{0DC6C970-52EE-497F-BBE8-925FE20CA186}"/>
            </ac:picMkLst>
          </pc:picChg>
          <pc:picChg chg="mod">
            <ac:chgData name="Sarah Balian" userId="b3b060d9-4d34-479b-ad68-688eaebf93c5" providerId="ADAL" clId="{78695AF3-476E-43B9-B68E-409855223DD7}" dt="2022-06-16T01:48:49.498" v="15"/>
            <ac:picMkLst>
              <pc:docMk/>
              <pc:sldMasterMk cId="0" sldId="2147483661"/>
              <pc:sldLayoutMk cId="0" sldId="2147483662"/>
              <ac:picMk id="6" creationId="{D6713285-0676-47B0-A78D-B8C048D20420}"/>
            </ac:picMkLst>
          </pc:picChg>
          <pc:picChg chg="mod">
            <ac:chgData name="Sarah Balian" userId="b3b060d9-4d34-479b-ad68-688eaebf93c5" providerId="ADAL" clId="{78695AF3-476E-43B9-B68E-409855223DD7}" dt="2022-06-16T01:48:49.498" v="15"/>
            <ac:picMkLst>
              <pc:docMk/>
              <pc:sldMasterMk cId="0" sldId="2147483661"/>
              <pc:sldLayoutMk cId="0" sldId="2147483662"/>
              <ac:picMk id="7" creationId="{DBFDCC0C-F5B4-496A-9746-ECE178B9F69E}"/>
            </ac:picMkLst>
          </pc:picChg>
          <pc:picChg chg="mod">
            <ac:chgData name="Sarah Balian" userId="b3b060d9-4d34-479b-ad68-688eaebf93c5" providerId="ADAL" clId="{78695AF3-476E-43B9-B68E-409855223DD7}" dt="2022-06-16T01:48:49.498" v="15"/>
            <ac:picMkLst>
              <pc:docMk/>
              <pc:sldMasterMk cId="0" sldId="2147483661"/>
              <pc:sldLayoutMk cId="0" sldId="2147483662"/>
              <ac:picMk id="8" creationId="{75157C0B-DF82-4D26-BBCE-CAF9C08F5903}"/>
            </ac:picMkLst>
          </pc:picChg>
          <pc:picChg chg="add mod">
            <ac:chgData name="Sarah Balian" userId="b3b060d9-4d34-479b-ad68-688eaebf93c5" providerId="ADAL" clId="{78695AF3-476E-43B9-B68E-409855223DD7}" dt="2022-06-16T01:48:49.498" v="15"/>
            <ac:picMkLst>
              <pc:docMk/>
              <pc:sldMasterMk cId="0" sldId="2147483661"/>
              <pc:sldLayoutMk cId="0" sldId="2147483662"/>
              <ac:picMk id="10" creationId="{D3B97F97-47F7-4D22-9D6F-AB35EA87AA6D}"/>
            </ac:picMkLst>
          </pc:pic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2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349300087489068E-3"/>
          <c:y val="6.3466207349081399E-2"/>
          <c:w val="0.98695395888014004"/>
          <c:h val="0.6148669619422572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ANC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1-27AE-4D59-ADC1-A21EF951A64F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D-F6D3-4225-B935-A57D83549704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3-27AE-4D59-ADC1-A21EF951A64F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5"/>
              </a:solidFill>
            </c:spPr>
            <c:extLst>
              <c:ext xmlns:c16="http://schemas.microsoft.com/office/drawing/2014/chart" uri="{C3380CC4-5D6E-409C-BE32-E72D297353CC}">
                <c16:uniqueId val="{00000005-27AE-4D59-ADC1-A21EF951A64F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6"/>
              </a:solidFill>
            </c:spPr>
            <c:extLst>
              <c:ext xmlns:c16="http://schemas.microsoft.com/office/drawing/2014/chart" uri="{C3380CC4-5D6E-409C-BE32-E72D297353CC}">
                <c16:uniqueId val="{00000007-27AE-4D59-ADC1-A21EF951A64F}"/>
              </c:ext>
            </c:extLst>
          </c:dPt>
          <c:dPt>
            <c:idx val="5"/>
            <c:invertIfNegative val="0"/>
            <c:bubble3D val="0"/>
            <c:spPr>
              <a:solidFill>
                <a:schemeClr val="tx2"/>
              </a:solidFill>
            </c:spPr>
            <c:extLst>
              <c:ext xmlns:c16="http://schemas.microsoft.com/office/drawing/2014/chart" uri="{C3380CC4-5D6E-409C-BE32-E72D297353CC}">
                <c16:uniqueId val="{00000009-27AE-4D59-ADC1-A21EF951A64F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B-27AE-4D59-ADC1-A21EF951A64F}"/>
              </c:ext>
            </c:extLst>
          </c:dPt>
          <c:dLbls>
            <c:dLbl>
              <c:idx val="4"/>
              <c:tx>
                <c:rich>
                  <a:bodyPr/>
                  <a:lstStyle/>
                  <a:p>
                    <a:r>
                      <a:rPr lang="en-US" dirty="0"/>
                      <a:t>99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27AE-4D59-ADC1-A21EF951A6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Sheet1!$B$1:$H$1</c:f>
              <c:strCache>
                <c:ptCount val="7"/>
                <c:pt idx="0">
                  <c:v>Federal/ provincial-level hospitals</c:v>
                </c:pt>
                <c:pt idx="1">
                  <c:v>Local-level hospitals</c:v>
                </c:pt>
                <c:pt idx="2">
                  <c:v>Private hospitals</c:v>
                </c:pt>
                <c:pt idx="3">
                  <c:v>PHCCs</c:v>
                </c:pt>
                <c:pt idx="4">
                  <c:v>HPs</c:v>
                </c:pt>
                <c:pt idx="5">
                  <c:v>UHCs</c:v>
                </c:pt>
                <c:pt idx="6">
                  <c:v>CHUs</c:v>
                </c:pt>
              </c:strCache>
            </c:strRef>
          </c:cat>
          <c:val>
            <c:numRef>
              <c:f>Sheet1!$B$2:$H$2</c:f>
              <c:numCache>
                <c:formatCode>General</c:formatCode>
                <c:ptCount val="7"/>
                <c:pt idx="0">
                  <c:v>99</c:v>
                </c:pt>
                <c:pt idx="1">
                  <c:v>98</c:v>
                </c:pt>
                <c:pt idx="2">
                  <c:v>90</c:v>
                </c:pt>
                <c:pt idx="3">
                  <c:v>100</c:v>
                </c:pt>
                <c:pt idx="4">
                  <c:v>100</c:v>
                </c:pt>
                <c:pt idx="5">
                  <c:v>96</c:v>
                </c:pt>
                <c:pt idx="6">
                  <c:v>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27AE-4D59-ADC1-A21EF951A64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77308752"/>
        <c:axId val="477308360"/>
      </c:barChart>
      <c:catAx>
        <c:axId val="4773087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600"/>
            </a:pPr>
            <a:endParaRPr lang="en-US"/>
          </a:p>
        </c:txPr>
        <c:crossAx val="477308360"/>
        <c:crosses val="autoZero"/>
        <c:auto val="1"/>
        <c:lblAlgn val="ctr"/>
        <c:lblOffset val="100"/>
        <c:noMultiLvlLbl val="0"/>
      </c:catAx>
      <c:valAx>
        <c:axId val="47730836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4773087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3360279965004376"/>
          <c:y val="1.7543223763696204E-2"/>
          <c:w val="0.46639720034995885"/>
          <c:h val="0.9408602275717069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Pt>
            <c:idx val="3"/>
            <c:invertIfNegative val="0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1-D8B3-46AE-861A-B9D8BCADC47F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D8B3-46AE-861A-B9D8BCADC47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Hemoglobin test</c:v>
                </c:pt>
                <c:pt idx="1">
                  <c:v>Urine protein or glucose test</c:v>
                </c:pt>
                <c:pt idx="3">
                  <c:v>All elements</c:v>
                </c:pt>
                <c:pt idx="4">
                  <c:v>Medicines client currently taking</c:v>
                </c:pt>
                <c:pt idx="5">
                  <c:v>Any prior pregnancy</c:v>
                </c:pt>
                <c:pt idx="6">
                  <c:v>Date of last menstrual period</c:v>
                </c:pt>
                <c:pt idx="7">
                  <c:v>Age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61</c:v>
                </c:pt>
                <c:pt idx="1">
                  <c:v>52</c:v>
                </c:pt>
                <c:pt idx="3">
                  <c:v>12</c:v>
                </c:pt>
                <c:pt idx="4">
                  <c:v>19</c:v>
                </c:pt>
                <c:pt idx="5">
                  <c:v>67</c:v>
                </c:pt>
                <c:pt idx="6">
                  <c:v>85</c:v>
                </c:pt>
                <c:pt idx="7">
                  <c:v>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8B3-46AE-861A-B9D8BCADC47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84547144"/>
        <c:axId val="184546360"/>
      </c:barChart>
      <c:catAx>
        <c:axId val="184547144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 rot="0"/>
          <a:lstStyle/>
          <a:p>
            <a:pPr>
              <a:defRPr/>
            </a:pPr>
            <a:endParaRPr lang="en-US"/>
          </a:p>
        </c:txPr>
        <c:crossAx val="184546360"/>
        <c:crosses val="autoZero"/>
        <c:auto val="1"/>
        <c:lblAlgn val="ctr"/>
        <c:lblOffset val="100"/>
        <c:noMultiLvlLbl val="0"/>
      </c:catAx>
      <c:valAx>
        <c:axId val="1845463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1845471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9220734908136482"/>
          <c:y val="7.6350875189514704E-4"/>
          <c:w val="0.5994593175853018"/>
          <c:h val="0.9735805311090842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Checked uterine/fundal height</c:v>
                </c:pt>
                <c:pt idx="1">
                  <c:v>Weighed client</c:v>
                </c:pt>
                <c:pt idx="2">
                  <c:v>Checked fetal position (at least 8 months pregnant)</c:v>
                </c:pt>
                <c:pt idx="3">
                  <c:v>Measured blood pressure</c:v>
                </c:pt>
                <c:pt idx="4">
                  <c:v>Listened to fetal heart (at least 5 months pregnant)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17</c:v>
                </c:pt>
                <c:pt idx="1">
                  <c:v>89</c:v>
                </c:pt>
                <c:pt idx="2">
                  <c:v>71</c:v>
                </c:pt>
                <c:pt idx="3">
                  <c:v>93</c:v>
                </c:pt>
                <c:pt idx="4">
                  <c:v>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5C2-4214-A694-43E1DCF2EA8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86437376"/>
        <c:axId val="186438552"/>
      </c:barChart>
      <c:catAx>
        <c:axId val="1864373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600" b="0">
                <a:solidFill>
                  <a:schemeClr val="bg1"/>
                </a:solidFill>
              </a:defRPr>
            </a:pPr>
            <a:endParaRPr lang="en-US"/>
          </a:p>
        </c:txPr>
        <c:crossAx val="186438552"/>
        <c:crosses val="autoZero"/>
        <c:auto val="1"/>
        <c:lblAlgn val="ctr"/>
        <c:lblOffset val="100"/>
        <c:noMultiLvlLbl val="0"/>
      </c:catAx>
      <c:valAx>
        <c:axId val="18643855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1864373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9995756780402447"/>
          <c:y val="7.6350875189514704E-4"/>
          <c:w val="0.60004243219597553"/>
          <c:h val="0.9735805311090842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Provider explained purpose of albendazole</c:v>
                </c:pt>
                <c:pt idx="1">
                  <c:v>Provider gave or prescribed albendazole</c:v>
                </c:pt>
                <c:pt idx="2">
                  <c:v>Provider explained purpose of tetanus diptheria vaccine</c:v>
                </c:pt>
                <c:pt idx="3">
                  <c:v>Provider gave or prescribed tetanus diptheria vaccine</c:v>
                </c:pt>
                <c:pt idx="4">
                  <c:v>Provider explained how to take tablets</c:v>
                </c:pt>
                <c:pt idx="5">
                  <c:v>Provider explained purpose of iron or folic acid tablets</c:v>
                </c:pt>
                <c:pt idx="6">
                  <c:v>Provider gave or prescribed iron or folic acid tablets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6</c:v>
                </c:pt>
                <c:pt idx="1">
                  <c:v>22</c:v>
                </c:pt>
                <c:pt idx="2">
                  <c:v>12</c:v>
                </c:pt>
                <c:pt idx="3">
                  <c:v>23</c:v>
                </c:pt>
                <c:pt idx="4">
                  <c:v>25</c:v>
                </c:pt>
                <c:pt idx="5">
                  <c:v>20</c:v>
                </c:pt>
                <c:pt idx="6">
                  <c:v>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894-4EB5-8038-B433E652397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86438160"/>
        <c:axId val="186438944"/>
      </c:barChart>
      <c:catAx>
        <c:axId val="1864381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600" b="0">
                <a:solidFill>
                  <a:schemeClr val="bg1"/>
                </a:solidFill>
              </a:defRPr>
            </a:pPr>
            <a:endParaRPr lang="en-US"/>
          </a:p>
        </c:txPr>
        <c:crossAx val="186438944"/>
        <c:crosses val="autoZero"/>
        <c:auto val="1"/>
        <c:lblAlgn val="ctr"/>
        <c:lblOffset val="100"/>
        <c:noMultiLvlLbl val="0"/>
      </c:catAx>
      <c:valAx>
        <c:axId val="186438944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extTo"/>
        <c:crossAx val="1864381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7633519247594053"/>
          <c:y val="2.6570048309178806E-2"/>
          <c:w val="0.52366480752405953"/>
          <c:h val="0.9468599033816426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2BE6-4650-A46A-ACF86C1457F2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3-2BE6-4650-A46A-ACF86C1457F2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2BE6-4650-A46A-ACF86C1457F2}"/>
              </c:ext>
            </c:extLst>
          </c:dPt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7395778652668419E-2"/>
                      <c:h val="6.060354198157071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2BE6-4650-A46A-ACF86C1457F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All of the above symptoms</c:v>
                </c:pt>
                <c:pt idx="1">
                  <c:v>Any of the above risk symptoms</c:v>
                </c:pt>
                <c:pt idx="2">
                  <c:v>Severe lower abdominal pain</c:v>
                </c:pt>
                <c:pt idx="3">
                  <c:v>Convulsion or loss of consiousness</c:v>
                </c:pt>
                <c:pt idx="4">
                  <c:v>Loss of, excessive or normal fetal movement</c:v>
                </c:pt>
                <c:pt idx="5">
                  <c:v>Tiredness, shortness of breath</c:v>
                </c:pt>
                <c:pt idx="6">
                  <c:v>Swollen hands, face, or body</c:v>
                </c:pt>
                <c:pt idx="7">
                  <c:v>Headache or blurred vision</c:v>
                </c:pt>
                <c:pt idx="8">
                  <c:v>Fever</c:v>
                </c:pt>
                <c:pt idx="9">
                  <c:v>Vaginal bleeding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</c:v>
                </c:pt>
                <c:pt idx="1">
                  <c:v>63</c:v>
                </c:pt>
                <c:pt idx="2">
                  <c:v>41</c:v>
                </c:pt>
                <c:pt idx="3">
                  <c:v>5</c:v>
                </c:pt>
                <c:pt idx="4">
                  <c:v>25</c:v>
                </c:pt>
                <c:pt idx="5">
                  <c:v>4</c:v>
                </c:pt>
                <c:pt idx="6">
                  <c:v>17</c:v>
                </c:pt>
                <c:pt idx="7">
                  <c:v>28</c:v>
                </c:pt>
                <c:pt idx="8">
                  <c:v>8</c:v>
                </c:pt>
                <c:pt idx="9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BE6-4650-A46A-ACF86C1457F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83026632"/>
        <c:axId val="186131912"/>
      </c:barChart>
      <c:catAx>
        <c:axId val="183026632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186131912"/>
        <c:crosses val="autoZero"/>
        <c:auto val="1"/>
        <c:lblAlgn val="ctr"/>
        <c:lblOffset val="100"/>
        <c:noMultiLvlLbl val="0"/>
      </c:catAx>
      <c:valAx>
        <c:axId val="186131912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extTo"/>
        <c:crossAx val="1830266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0006474190726169"/>
          <c:y val="1.2005430820344525E-5"/>
          <c:w val="0.49993525809273831"/>
          <c:h val="0.9991809021972121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&lt;</a:t>
                    </a:r>
                    <a:fld id="{F3D28D1F-D5C0-495F-AA41-FA77949F443B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32CF-444C-859F-8F3EEA5F47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Sheet1!$A$2:$A$12</c:f>
              <c:strCache>
                <c:ptCount val="11"/>
                <c:pt idx="0">
                  <c:v>Provider used any visual aides</c:v>
                </c:pt>
                <c:pt idx="1">
                  <c:v>FP postpartum</c:v>
                </c:pt>
                <c:pt idx="2">
                  <c:v>Importance of vaccination for newborn</c:v>
                </c:pt>
                <c:pt idx="3">
                  <c:v>Exclusive breastfeeding</c:v>
                </c:pt>
                <c:pt idx="4">
                  <c:v>Early initiation and prolonged breastfeeding</c:v>
                </c:pt>
                <c:pt idx="5">
                  <c:v>Care of newborn</c:v>
                </c:pt>
                <c:pt idx="6">
                  <c:v>Delivery plans</c:v>
                </c:pt>
                <c:pt idx="7">
                  <c:v>Importance of at least 4 ANC visits</c:v>
                </c:pt>
                <c:pt idx="8">
                  <c:v>Care during pregnancies</c:v>
                </c:pt>
                <c:pt idx="9">
                  <c:v>Progress of pregnancy</c:v>
                </c:pt>
                <c:pt idx="10">
                  <c:v>Nutrition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4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15</c:v>
                </c:pt>
                <c:pt idx="7">
                  <c:v>28</c:v>
                </c:pt>
                <c:pt idx="8">
                  <c:v>27</c:v>
                </c:pt>
                <c:pt idx="9">
                  <c:v>39</c:v>
                </c:pt>
                <c:pt idx="10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36D-48D9-B42E-E65B50D42B8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08634840"/>
        <c:axId val="408635232"/>
      </c:barChart>
      <c:catAx>
        <c:axId val="408634840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408635232"/>
        <c:crosses val="autoZero"/>
        <c:auto val="1"/>
        <c:lblAlgn val="ctr"/>
        <c:lblOffset val="100"/>
        <c:noMultiLvlLbl val="0"/>
      </c:catAx>
      <c:valAx>
        <c:axId val="408635232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extTo"/>
        <c:crossAx val="4086348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7475918635170605"/>
          <c:y val="3.2742077971960819E-2"/>
          <c:w val="0.52062390638670164"/>
          <c:h val="0.9444444444444446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1-3C59-4552-B347-9CD10C81670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Sheet1!$A$2:$A$13</c:f>
              <c:strCache>
                <c:ptCount val="12"/>
                <c:pt idx="0">
                  <c:v>At least one complaint</c:v>
                </c:pt>
                <c:pt idx="1">
                  <c:v>Insufficient auditory privacy</c:v>
                </c:pt>
                <c:pt idx="2">
                  <c:v>Insufficient visual privacy</c:v>
                </c:pt>
                <c:pt idx="3">
                  <c:v>Services costly</c:v>
                </c:pt>
                <c:pt idx="4">
                  <c:v>Facility not clean</c:v>
                </c:pt>
                <c:pt idx="5">
                  <c:v>Facility open limited hours</c:v>
                </c:pt>
                <c:pt idx="6">
                  <c:v>Facility open limited days</c:v>
                </c:pt>
                <c:pt idx="7">
                  <c:v>Medicines not available in facility</c:v>
                </c:pt>
                <c:pt idx="8">
                  <c:v>Not able to discuss problems</c:v>
                </c:pt>
                <c:pt idx="9">
                  <c:v>Long wait to see provider</c:v>
                </c:pt>
                <c:pt idx="10">
                  <c:v>Insufficient explanation about pregnancy</c:v>
                </c:pt>
                <c:pt idx="11">
                  <c:v>Behavior/attitude of provider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14</c:v>
                </c:pt>
                <c:pt idx="1">
                  <c:v>1</c:v>
                </c:pt>
                <c:pt idx="2">
                  <c:v>1</c:v>
                </c:pt>
                <c:pt idx="3">
                  <c:v>3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3</c:v>
                </c:pt>
                <c:pt idx="8">
                  <c:v>2</c:v>
                </c:pt>
                <c:pt idx="9">
                  <c:v>6</c:v>
                </c:pt>
                <c:pt idx="10">
                  <c:v>2</c:v>
                </c:pt>
                <c:pt idx="1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C59-4552-B347-9CD10C81670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93150568"/>
        <c:axId val="186523688"/>
      </c:barChart>
      <c:catAx>
        <c:axId val="3931505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800"/>
            </a:pPr>
            <a:endParaRPr lang="en-US"/>
          </a:p>
        </c:txPr>
        <c:crossAx val="186523688"/>
        <c:crosses val="autoZero"/>
        <c:auto val="1"/>
        <c:lblAlgn val="ctr"/>
        <c:lblOffset val="100"/>
        <c:noMultiLvlLbl val="0"/>
      </c:catAx>
      <c:valAx>
        <c:axId val="186523688"/>
        <c:scaling>
          <c:orientation val="minMax"/>
          <c:max val="50"/>
        </c:scaling>
        <c:delete val="1"/>
        <c:axPos val="b"/>
        <c:numFmt formatCode="General" sourceLinked="1"/>
        <c:majorTickMark val="out"/>
        <c:minorTickMark val="none"/>
        <c:tickLblPos val="nextTo"/>
        <c:crossAx val="393150568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3.2492909152484969E-2"/>
          <c:y val="7.9900884100013808E-2"/>
          <c:w val="0.96750709084751507"/>
          <c:h val="0.5630012778008013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PMTCT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1-C3ED-45F2-BF7A-C2E43DD007A8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D-BAF3-4B1E-9177-359250F76EC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3-C3ED-45F2-BF7A-C2E43DD007A8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5"/>
              </a:solidFill>
            </c:spPr>
            <c:extLst>
              <c:ext xmlns:c16="http://schemas.microsoft.com/office/drawing/2014/chart" uri="{C3380CC4-5D6E-409C-BE32-E72D297353CC}">
                <c16:uniqueId val="{00000005-C3ED-45F2-BF7A-C2E43DD007A8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</c:spPr>
            <c:extLst>
              <c:ext xmlns:c16="http://schemas.microsoft.com/office/drawing/2014/chart" uri="{C3380CC4-5D6E-409C-BE32-E72D297353CC}">
                <c16:uniqueId val="{00000007-C3ED-45F2-BF7A-C2E43DD007A8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6"/>
              </a:solidFill>
            </c:spPr>
            <c:extLst>
              <c:ext xmlns:c16="http://schemas.microsoft.com/office/drawing/2014/chart" uri="{C3380CC4-5D6E-409C-BE32-E72D297353CC}">
                <c16:uniqueId val="{00000009-C3ED-45F2-BF7A-C2E43DD007A8}"/>
              </c:ext>
            </c:extLst>
          </c:dPt>
          <c:dPt>
            <c:idx val="6"/>
            <c:invertIfNegative val="0"/>
            <c:bubble3D val="0"/>
            <c:spPr>
              <a:solidFill>
                <a:srgbClr val="D46762"/>
              </a:solidFill>
            </c:spPr>
            <c:extLst>
              <c:ext xmlns:c16="http://schemas.microsoft.com/office/drawing/2014/chart" uri="{C3380CC4-5D6E-409C-BE32-E72D297353CC}">
                <c16:uniqueId val="{0000000B-C3ED-45F2-BF7A-C2E43DD007A8}"/>
              </c:ext>
            </c:extLst>
          </c:dPt>
          <c:dLbls>
            <c:dLbl>
              <c:idx val="2"/>
              <c:tx>
                <c:rich>
                  <a:bodyPr/>
                  <a:lstStyle/>
                  <a:p>
                    <a:fld id="{2F10C85D-F8E2-4AD2-A908-108D22E4ACD4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C3ED-45F2-BF7A-C2E43DD007A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Sheet1!$B$1:$H$1</c:f>
              <c:strCache>
                <c:ptCount val="7"/>
                <c:pt idx="0">
                  <c:v>Federal/ provincial level hospitals</c:v>
                </c:pt>
                <c:pt idx="1">
                  <c:v>Local-level hospitals</c:v>
                </c:pt>
                <c:pt idx="2">
                  <c:v>Private Hospitals</c:v>
                </c:pt>
                <c:pt idx="3">
                  <c:v>PHCCs</c:v>
                </c:pt>
                <c:pt idx="4">
                  <c:v>HPs</c:v>
                </c:pt>
                <c:pt idx="5">
                  <c:v>UHCs</c:v>
                </c:pt>
                <c:pt idx="6">
                  <c:v>CHUs</c:v>
                </c:pt>
              </c:strCache>
            </c:strRef>
          </c:cat>
          <c:val>
            <c:numRef>
              <c:f>Sheet1!$B$2:$H$2</c:f>
              <c:numCache>
                <c:formatCode>General</c:formatCode>
                <c:ptCount val="7"/>
                <c:pt idx="0">
                  <c:v>63</c:v>
                </c:pt>
                <c:pt idx="1">
                  <c:v>11</c:v>
                </c:pt>
                <c:pt idx="2">
                  <c:v>1</c:v>
                </c:pt>
                <c:pt idx="3">
                  <c:v>4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C3ED-45F2-BF7A-C2E43DD007A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86524864"/>
        <c:axId val="186525256"/>
      </c:barChart>
      <c:catAx>
        <c:axId val="18652486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186525256"/>
        <c:crosses val="autoZero"/>
        <c:auto val="1"/>
        <c:lblAlgn val="ctr"/>
        <c:lblOffset val="100"/>
        <c:noMultiLvlLbl val="0"/>
      </c:catAx>
      <c:valAx>
        <c:axId val="186525256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865248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9097779965004376"/>
          <c:y val="7.6350875189514704E-4"/>
          <c:w val="0.55902220034995631"/>
          <c:h val="0.9992364570693366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026B-459F-A579-C55FD7D1D9F3}"/>
              </c:ext>
            </c:extLst>
          </c:dPt>
          <c:dLbls>
            <c:dLbl>
              <c:idx val="6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8402777777777785E-2"/>
                      <c:h val="6.04399394501118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026B-459F-A579-C55FD7D1D9F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ARV prophylaxis for infants born to HIV+ women</c:v>
                </c:pt>
                <c:pt idx="1">
                  <c:v>ARV prophylaxis for HIV+ women</c:v>
                </c:pt>
                <c:pt idx="2">
                  <c:v>HIV testing for infants born to HIV+ women</c:v>
                </c:pt>
                <c:pt idx="3">
                  <c:v>Nutritional counselling for HIV+ pregnant women and their infants</c:v>
                </c:pt>
                <c:pt idx="4">
                  <c:v>Infant and young child feeding counseling</c:v>
                </c:pt>
                <c:pt idx="5">
                  <c:v>FP counseling for HIV+ pregnant women</c:v>
                </c:pt>
                <c:pt idx="6">
                  <c:v>HIV testing and/or counseling for pregnant women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97</c:v>
                </c:pt>
                <c:pt idx="1">
                  <c:v>97</c:v>
                </c:pt>
                <c:pt idx="2">
                  <c:v>90</c:v>
                </c:pt>
                <c:pt idx="3">
                  <c:v>99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26B-459F-A579-C55FD7D1D9F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86526040"/>
        <c:axId val="186526432"/>
      </c:barChart>
      <c:catAx>
        <c:axId val="1865260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600" b="0">
                <a:solidFill>
                  <a:schemeClr val="bg1"/>
                </a:solidFill>
              </a:defRPr>
            </a:pPr>
            <a:endParaRPr lang="en-US"/>
          </a:p>
        </c:txPr>
        <c:crossAx val="186526432"/>
        <c:crosses val="autoZero"/>
        <c:auto val="1"/>
        <c:lblAlgn val="ctr"/>
        <c:lblOffset val="100"/>
        <c:noMultiLvlLbl val="0"/>
      </c:catAx>
      <c:valAx>
        <c:axId val="186526432"/>
        <c:scaling>
          <c:orientation val="minMax"/>
          <c:max val="100"/>
          <c:min val="0"/>
        </c:scaling>
        <c:delete val="1"/>
        <c:axPos val="b"/>
        <c:numFmt formatCode="General" sourceLinked="1"/>
        <c:majorTickMark val="out"/>
        <c:minorTickMark val="none"/>
        <c:tickLblPos val="nextTo"/>
        <c:crossAx val="1865260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4977045056867889"/>
          <c:y val="2.6570048309178806E-2"/>
          <c:w val="0.63368066491688535"/>
          <c:h val="0.9468599033816426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6017-441A-8B80-1278128B5070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6017-441A-8B80-1278128B5070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6017-441A-8B80-1278128B5070}"/>
              </c:ext>
            </c:extLst>
          </c:dPt>
          <c:dPt>
            <c:idx val="7"/>
            <c:invertIfNegative val="0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4-6017-441A-8B80-1278128B507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AZT syrup</c:v>
                </c:pt>
                <c:pt idx="1">
                  <c:v>Preferred maternal first-line regimens</c:v>
                </c:pt>
                <c:pt idx="2">
                  <c:v>NVP syrup</c:v>
                </c:pt>
                <c:pt idx="3">
                  <c:v>Adult HIV testing capacity</c:v>
                </c:pt>
                <c:pt idx="4">
                  <c:v>DBS HIV testing</c:v>
                </c:pt>
                <c:pt idx="5">
                  <c:v>Visual and auditory privacy</c:v>
                </c:pt>
                <c:pt idx="6">
                  <c:v>Guidelines on PMTCT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89</c:v>
                </c:pt>
                <c:pt idx="1">
                  <c:v>91</c:v>
                </c:pt>
                <c:pt idx="2">
                  <c:v>70</c:v>
                </c:pt>
                <c:pt idx="3">
                  <c:v>78</c:v>
                </c:pt>
                <c:pt idx="4">
                  <c:v>38</c:v>
                </c:pt>
                <c:pt idx="5">
                  <c:v>99</c:v>
                </c:pt>
                <c:pt idx="6">
                  <c:v>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017-441A-8B80-1278128B507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86527216"/>
        <c:axId val="186527608"/>
      </c:barChart>
      <c:catAx>
        <c:axId val="186527216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186527608"/>
        <c:crosses val="autoZero"/>
        <c:auto val="1"/>
        <c:lblAlgn val="ctr"/>
        <c:lblOffset val="100"/>
        <c:noMultiLvlLbl val="0"/>
      </c:catAx>
      <c:valAx>
        <c:axId val="18652760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1865272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2715286826057828"/>
          <c:y val="2.1739130434782608E-2"/>
          <c:w val="0.47262775711294708"/>
          <c:h val="0.9782608695652174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E6CD-4047-9898-ABAF5C4B31D6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E6CD-4047-9898-ABAF5C4B31D6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E6CD-4047-9898-ABAF5C4B31D6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7-E6CD-4047-9898-ABAF5C4B31D6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8-E6CD-4047-9898-ABAF5C4B31D6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9-E6CD-4047-9898-ABAF5C4B31D6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A-E6CD-4047-9898-ABAF5C4B31D6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B-E6CD-4047-9898-ABAF5C4B31D6}"/>
              </c:ext>
            </c:extLst>
          </c:dPt>
          <c:dPt>
            <c:idx val="11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D-E6CD-4047-9898-ABAF5C4B31D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Hemoglobin</c:v>
                </c:pt>
                <c:pt idx="1">
                  <c:v>RDT or microscopy</c:v>
                </c:pt>
                <c:pt idx="2">
                  <c:v>Malaria microscopy</c:v>
                </c:pt>
                <c:pt idx="3">
                  <c:v>Malaria RDT</c:v>
                </c:pt>
                <c:pt idx="4">
                  <c:v>Combined iron and folic acid tablet</c:v>
                </c:pt>
                <c:pt idx="5">
                  <c:v>Trained staff</c:v>
                </c:pt>
                <c:pt idx="6">
                  <c:v>Chloroquine tablets</c:v>
                </c:pt>
                <c:pt idx="7">
                  <c:v>Primaquine tablets</c:v>
                </c:pt>
                <c:pt idx="8">
                  <c:v>ACT</c:v>
                </c:pt>
                <c:pt idx="9">
                  <c:v>LLIN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25</c:v>
                </c:pt>
                <c:pt idx="1">
                  <c:v>36</c:v>
                </c:pt>
                <c:pt idx="2">
                  <c:v>9</c:v>
                </c:pt>
                <c:pt idx="3">
                  <c:v>35</c:v>
                </c:pt>
                <c:pt idx="4">
                  <c:v>91</c:v>
                </c:pt>
                <c:pt idx="5">
                  <c:v>2</c:v>
                </c:pt>
                <c:pt idx="6">
                  <c:v>11</c:v>
                </c:pt>
                <c:pt idx="7">
                  <c:v>15</c:v>
                </c:pt>
                <c:pt idx="8">
                  <c:v>3</c:v>
                </c:pt>
                <c:pt idx="9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E6CD-4047-9898-ABAF5C4B31D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86528784"/>
        <c:axId val="186529176"/>
      </c:barChart>
      <c:catAx>
        <c:axId val="186528784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186529176"/>
        <c:crosses val="autoZero"/>
        <c:auto val="1"/>
        <c:lblAlgn val="ctr"/>
        <c:lblOffset val="100"/>
        <c:noMultiLvlLbl val="0"/>
      </c:catAx>
      <c:valAx>
        <c:axId val="18652917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1865287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2.6388888888888892E-2"/>
          <c:y val="6.518713812105098E-2"/>
          <c:w val="0.96944444444444444"/>
          <c:h val="0.841468895456484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3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50000"/>
                  <a:lumOff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544B-4C9A-8CDD-E7F0B91347C3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544B-4C9A-8CDD-E7F0B91347C3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4-544B-4C9A-8CDD-E7F0B91347C3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6-544B-4C9A-8CDD-E7F0B91347C3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8-544B-4C9A-8CDD-E7F0B91347C3}"/>
              </c:ext>
            </c:extLst>
          </c:dPt>
          <c:dPt>
            <c:idx val="5"/>
            <c:invertIfNegative val="0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A-544B-4C9A-8CDD-E7F0B91347C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Public</c:v>
                </c:pt>
                <c:pt idx="1">
                  <c:v>Private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99</c:v>
                </c:pt>
                <c:pt idx="1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544B-4C9A-8CDD-E7F0B91347C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77310320"/>
        <c:axId val="477309144"/>
      </c:barChart>
      <c:catAx>
        <c:axId val="47731032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477309144"/>
        <c:crosses val="autoZero"/>
        <c:auto val="1"/>
        <c:lblAlgn val="ctr"/>
        <c:lblOffset val="100"/>
        <c:noMultiLvlLbl val="0"/>
      </c:catAx>
      <c:valAx>
        <c:axId val="477309144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4773103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486596962264961E-2"/>
          <c:y val="0.29295999177309989"/>
          <c:w val="0.98333914203347528"/>
          <c:h val="0.4295399299176856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1-2 days per week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dLbl>
              <c:idx val="2"/>
              <c:layout>
                <c:manualLayout>
                  <c:x val="0"/>
                  <c:y val="-1.45947123089160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4F5-424E-BDEC-B2AAACCF89FB}"/>
                </c:ext>
              </c:extLst>
            </c:dLbl>
            <c:dLbl>
              <c:idx val="3"/>
              <c:layout>
                <c:manualLayout>
                  <c:x val="-2.7777777777777779E-3"/>
                  <c:y val="-9.729808205944032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4F5-424E-BDEC-B2AAACCF89FB}"/>
                </c:ext>
              </c:extLst>
            </c:dLbl>
            <c:dLbl>
              <c:idx val="4"/>
              <c:layout>
                <c:manualLayout>
                  <c:x val="-5.6944444444444547E-2"/>
                  <c:y val="-2.91894246178321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4F5-424E-BDEC-B2AAACCF89FB}"/>
                </c:ext>
              </c:extLst>
            </c:dLbl>
            <c:dLbl>
              <c:idx val="5"/>
              <c:layout>
                <c:manualLayout>
                  <c:x val="-5.1388888888888991E-2"/>
                  <c:y val="-3.16218766693181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4F5-424E-BDEC-B2AAACCF89FB}"/>
                </c:ext>
              </c:extLst>
            </c:dLbl>
            <c:dLbl>
              <c:idx val="6"/>
              <c:layout>
                <c:manualLayout>
                  <c:x val="-5.6944444444444547E-2"/>
                  <c:y val="-3.4054328720804113E-2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solidFill>
                          <a:schemeClr val="bg1"/>
                        </a:solidFill>
                      </a:rPr>
                      <a:t>&lt;</a:t>
                    </a:r>
                    <a:fld id="{4C92B9C1-3908-49FE-B4E1-27A34B9C890A}" type="VALUE">
                      <a:rPr lang="en-US" smtClean="0">
                        <a:solidFill>
                          <a:schemeClr val="bg1"/>
                        </a:solidFill>
                      </a:rPr>
                      <a:pPr/>
                      <a:t>[VALUE]</a:t>
                    </a:fld>
                    <a:endParaRPr lang="en-US">
                      <a:solidFill>
                        <a:schemeClr val="bg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54F5-424E-BDEC-B2AAACCF89F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>
                      <a:solidFill>
                        <a:schemeClr val="accent1"/>
                      </a:solidFill>
                    </a:ln>
                  </c:spPr>
                </c15:leaderLines>
              </c:ext>
            </c:extLst>
          </c:dLbls>
          <c:cat>
            <c:strRef>
              <c:f>Sheet1!$B$1:$H$1</c:f>
              <c:strCache>
                <c:ptCount val="7"/>
                <c:pt idx="0">
                  <c:v>Federal/ provincial-level hospitals</c:v>
                </c:pt>
                <c:pt idx="1">
                  <c:v>Local-level hospitals</c:v>
                </c:pt>
                <c:pt idx="2">
                  <c:v>Private hospitals</c:v>
                </c:pt>
                <c:pt idx="3">
                  <c:v>PHCCs</c:v>
                </c:pt>
                <c:pt idx="4">
                  <c:v>HPs</c:v>
                </c:pt>
                <c:pt idx="5">
                  <c:v>UHCs</c:v>
                </c:pt>
                <c:pt idx="6">
                  <c:v>CHUs</c:v>
                </c:pt>
              </c:strCache>
            </c:strRef>
          </c:cat>
          <c:val>
            <c:numRef>
              <c:f>Sheet1!$B$2:$H$2</c:f>
              <c:numCache>
                <c:formatCode>General</c:formatCode>
                <c:ptCount val="7"/>
                <c:pt idx="0">
                  <c:v>18</c:v>
                </c:pt>
                <c:pt idx="1">
                  <c:v>9</c:v>
                </c:pt>
                <c:pt idx="2">
                  <c:v>2</c:v>
                </c:pt>
                <c:pt idx="3">
                  <c:v>3</c:v>
                </c:pt>
                <c:pt idx="4">
                  <c:v>2</c:v>
                </c:pt>
                <c:pt idx="5">
                  <c:v>2</c:v>
                </c:pt>
                <c:pt idx="6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4F5-424E-BDEC-B2AAACCF89FB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3-4 days per week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1"/>
              <c:layout>
                <c:manualLayout>
                  <c:x val="2.7777777777777779E-3"/>
                  <c:y val="-1.45947123089160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54F5-424E-BDEC-B2AAACCF89FB}"/>
                </c:ext>
              </c:extLst>
            </c:dLbl>
            <c:dLbl>
              <c:idx val="4"/>
              <c:layout>
                <c:manualLayout>
                  <c:x val="-5.6944444444444547E-2"/>
                  <c:y val="-6.81086574416082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2.1006889763779527E-2"/>
                      <c:h val="6.07505857516918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A-54F5-424E-BDEC-B2AAACCF89FB}"/>
                </c:ext>
              </c:extLst>
            </c:dLbl>
            <c:dLbl>
              <c:idx val="6"/>
              <c:layout>
                <c:manualLayout>
                  <c:x val="-5.6944444444444547E-2"/>
                  <c:y val="-7.2973561544580332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1"/>
                        </a:solidFill>
                      </a:rPr>
                      <a:t>&lt;1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54F5-424E-BDEC-B2AAACCF89F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>
                      <a:solidFill>
                        <a:schemeClr val="accent1"/>
                      </a:solidFill>
                    </a:ln>
                  </c:spPr>
                </c15:leaderLines>
              </c:ext>
            </c:extLst>
          </c:dLbls>
          <c:cat>
            <c:strRef>
              <c:f>Sheet1!$B$1:$H$1</c:f>
              <c:strCache>
                <c:ptCount val="7"/>
                <c:pt idx="0">
                  <c:v>Federal/ provincial-level hospitals</c:v>
                </c:pt>
                <c:pt idx="1">
                  <c:v>Local-level hospitals</c:v>
                </c:pt>
                <c:pt idx="2">
                  <c:v>Private hospitals</c:v>
                </c:pt>
                <c:pt idx="3">
                  <c:v>PHCCs</c:v>
                </c:pt>
                <c:pt idx="4">
                  <c:v>HPs</c:v>
                </c:pt>
                <c:pt idx="5">
                  <c:v>UHCs</c:v>
                </c:pt>
                <c:pt idx="6">
                  <c:v>CHUs</c:v>
                </c:pt>
              </c:strCache>
            </c:strRef>
          </c:cat>
          <c:val>
            <c:numRef>
              <c:f>Sheet1!$B$3:$H$3</c:f>
              <c:numCache>
                <c:formatCode>General</c:formatCode>
                <c:ptCount val="7"/>
                <c:pt idx="0">
                  <c:v>2</c:v>
                </c:pt>
                <c:pt idx="1">
                  <c:v>3</c:v>
                </c:pt>
                <c:pt idx="4">
                  <c:v>1</c:v>
                </c:pt>
                <c:pt idx="6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4F5-424E-BDEC-B2AAACCF89FB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5+ days per week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Sheet1!$B$1:$H$1</c:f>
              <c:strCache>
                <c:ptCount val="7"/>
                <c:pt idx="0">
                  <c:v>Federal/ provincial-level hospitals</c:v>
                </c:pt>
                <c:pt idx="1">
                  <c:v>Local-level hospitals</c:v>
                </c:pt>
                <c:pt idx="2">
                  <c:v>Private hospitals</c:v>
                </c:pt>
                <c:pt idx="3">
                  <c:v>PHCCs</c:v>
                </c:pt>
                <c:pt idx="4">
                  <c:v>HPs</c:v>
                </c:pt>
                <c:pt idx="5">
                  <c:v>UHCs</c:v>
                </c:pt>
                <c:pt idx="6">
                  <c:v>CHUs</c:v>
                </c:pt>
              </c:strCache>
            </c:strRef>
          </c:cat>
          <c:val>
            <c:numRef>
              <c:f>Sheet1!$B$4:$H$4</c:f>
              <c:numCache>
                <c:formatCode>General</c:formatCode>
                <c:ptCount val="7"/>
                <c:pt idx="0">
                  <c:v>79</c:v>
                </c:pt>
                <c:pt idx="1">
                  <c:v>86</c:v>
                </c:pt>
                <c:pt idx="2">
                  <c:v>98</c:v>
                </c:pt>
                <c:pt idx="3">
                  <c:v>94</c:v>
                </c:pt>
                <c:pt idx="4">
                  <c:v>97</c:v>
                </c:pt>
                <c:pt idx="5">
                  <c:v>96</c:v>
                </c:pt>
                <c:pt idx="6">
                  <c:v>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54F5-424E-BDEC-B2AAACCF89F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477309536"/>
        <c:axId val="407684816"/>
      </c:barChart>
      <c:catAx>
        <c:axId val="47730953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600"/>
            </a:pPr>
            <a:endParaRPr lang="en-US"/>
          </a:p>
        </c:txPr>
        <c:crossAx val="407684816"/>
        <c:crosses val="autoZero"/>
        <c:auto val="1"/>
        <c:lblAlgn val="ctr"/>
        <c:lblOffset val="100"/>
        <c:noMultiLvlLbl val="0"/>
      </c:catAx>
      <c:valAx>
        <c:axId val="40768481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7730953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6393442622950818"/>
          <c:y val="3.7112263498784777E-2"/>
          <c:w val="0.74145690805042819"/>
          <c:h val="6.9442247299120116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329860017497813"/>
          <c:y val="0.14233952005999251"/>
          <c:w val="0.54201399825021879"/>
          <c:h val="0.8310903637045369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NHFS 2021 (N=1,538)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37BC-44D9-B90B-34906E8341E6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37BC-44D9-B90B-34906E8341E6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37BC-44D9-B90B-34906E8341E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All items</c:v>
                </c:pt>
                <c:pt idx="1">
                  <c:v>Measuring tape</c:v>
                </c:pt>
                <c:pt idx="2">
                  <c:v>Blood pressure apparatus</c:v>
                </c:pt>
                <c:pt idx="3">
                  <c:v>Adult weighing scale</c:v>
                </c:pt>
                <c:pt idx="4">
                  <c:v>Stethoscope</c:v>
                </c:pt>
                <c:pt idx="5">
                  <c:v>Fetescope</c:v>
                </c:pt>
                <c:pt idx="6">
                  <c:v>Maternal and newborn health register</c:v>
                </c:pt>
                <c:pt idx="7">
                  <c:v>Guidelines on ANC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3</c:v>
                </c:pt>
                <c:pt idx="1">
                  <c:v>55</c:v>
                </c:pt>
                <c:pt idx="2">
                  <c:v>97</c:v>
                </c:pt>
                <c:pt idx="3">
                  <c:v>95</c:v>
                </c:pt>
                <c:pt idx="4">
                  <c:v>98</c:v>
                </c:pt>
                <c:pt idx="5">
                  <c:v>88</c:v>
                </c:pt>
                <c:pt idx="6">
                  <c:v>81</c:v>
                </c:pt>
                <c:pt idx="7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7BC-44D9-B90B-34906E8341E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NHFS 2015 (N=919)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Sheet1!$A$2:$A$9</c:f>
              <c:strCache>
                <c:ptCount val="8"/>
                <c:pt idx="0">
                  <c:v>All items</c:v>
                </c:pt>
                <c:pt idx="1">
                  <c:v>Measuring tape</c:v>
                </c:pt>
                <c:pt idx="2">
                  <c:v>Blood pressure apparatus</c:v>
                </c:pt>
                <c:pt idx="3">
                  <c:v>Adult weighing scale</c:v>
                </c:pt>
                <c:pt idx="4">
                  <c:v>Stethoscope</c:v>
                </c:pt>
                <c:pt idx="5">
                  <c:v>Fetescope</c:v>
                </c:pt>
                <c:pt idx="6">
                  <c:v>Maternal and newborn health register</c:v>
                </c:pt>
                <c:pt idx="7">
                  <c:v>Guidelines on ANC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2</c:v>
                </c:pt>
                <c:pt idx="1">
                  <c:v>30</c:v>
                </c:pt>
                <c:pt idx="2">
                  <c:v>86</c:v>
                </c:pt>
                <c:pt idx="3">
                  <c:v>87</c:v>
                </c:pt>
                <c:pt idx="4">
                  <c:v>89</c:v>
                </c:pt>
                <c:pt idx="5">
                  <c:v>91</c:v>
                </c:pt>
                <c:pt idx="6">
                  <c:v>76</c:v>
                </c:pt>
                <c:pt idx="7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7BC-44D9-B90B-34906E8341E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07680504"/>
        <c:axId val="407680112"/>
      </c:barChart>
      <c:catAx>
        <c:axId val="407680504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407680112"/>
        <c:crosses val="autoZero"/>
        <c:auto val="1"/>
        <c:lblAlgn val="ctr"/>
        <c:lblOffset val="100"/>
        <c:noMultiLvlLbl val="0"/>
      </c:catAx>
      <c:valAx>
        <c:axId val="407680112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extTo"/>
        <c:crossAx val="4076805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7460017497812781"/>
          <c:y val="0"/>
          <c:w val="0.25317760279965007"/>
          <c:h val="0.13408307657195023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0758519247594049"/>
          <c:y val="0.15408607573525887"/>
          <c:w val="0.57574814085739279"/>
          <c:h val="0.8434983151978865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NHFS 2021 (N=1,538)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1-8256-4CB1-A6FE-C6942374095F}"/>
              </c:ext>
            </c:extLst>
          </c:dPt>
          <c:dLbls>
            <c:dLbl>
              <c:idx val="0"/>
              <c:layout>
                <c:manualLayout>
                  <c:x val="6.9444444444444441E-3"/>
                  <c:y val="2.4154589371980675E-3"/>
                </c:manualLayout>
              </c:layout>
              <c:tx>
                <c:rich>
                  <a:bodyPr/>
                  <a:lstStyle/>
                  <a:p>
                    <a:fld id="{460031FD-8BB6-403E-B229-F5E8BFBACDFB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8256-4CB1-A6FE-C6942374095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All infection prevention items</c:v>
                </c:pt>
                <c:pt idx="1">
                  <c:v>Needle destroyer</c:v>
                </c:pt>
                <c:pt idx="2">
                  <c:v>Waste receptacle</c:v>
                </c:pt>
                <c:pt idx="3">
                  <c:v>Soap &amp; running water or else alcohol-based hand disinfectant</c:v>
                </c:pt>
                <c:pt idx="4">
                  <c:v>Soap &amp; running water</c:v>
                </c:pt>
                <c:pt idx="5">
                  <c:v>Latex gloves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</c:v>
                </c:pt>
                <c:pt idx="1">
                  <c:v>27</c:v>
                </c:pt>
                <c:pt idx="2">
                  <c:v>22</c:v>
                </c:pt>
                <c:pt idx="3">
                  <c:v>97</c:v>
                </c:pt>
                <c:pt idx="4">
                  <c:v>60</c:v>
                </c:pt>
                <c:pt idx="5">
                  <c:v>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256-4CB1-A6FE-C6942374095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NHFS 2015 (N=919)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&lt;</a:t>
                    </a:r>
                    <a:fld id="{C965CB5F-E1B9-4885-B447-39EE0D3AE912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256-4CB1-A6FE-C6942374095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Sheet1!$A$2:$A$7</c:f>
              <c:strCache>
                <c:ptCount val="6"/>
                <c:pt idx="0">
                  <c:v>All infection prevention items</c:v>
                </c:pt>
                <c:pt idx="1">
                  <c:v>Needle destroyer</c:v>
                </c:pt>
                <c:pt idx="2">
                  <c:v>Waste receptacle</c:v>
                </c:pt>
                <c:pt idx="3">
                  <c:v>Soap &amp; running water or else alcohol-based hand disinfectant</c:v>
                </c:pt>
                <c:pt idx="4">
                  <c:v>Soap &amp; running water</c:v>
                </c:pt>
                <c:pt idx="5">
                  <c:v>Latex gloves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1</c:v>
                </c:pt>
                <c:pt idx="1">
                  <c:v>3</c:v>
                </c:pt>
                <c:pt idx="2">
                  <c:v>7</c:v>
                </c:pt>
                <c:pt idx="3">
                  <c:v>53</c:v>
                </c:pt>
                <c:pt idx="4">
                  <c:v>44</c:v>
                </c:pt>
                <c:pt idx="5">
                  <c:v>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256-4CB1-A6FE-C6942374095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07685208"/>
        <c:axId val="409064056"/>
      </c:barChart>
      <c:catAx>
        <c:axId val="407685208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409064056"/>
        <c:crosses val="autoZero"/>
        <c:auto val="1"/>
        <c:lblAlgn val="ctr"/>
        <c:lblOffset val="100"/>
        <c:noMultiLvlLbl val="0"/>
      </c:catAx>
      <c:valAx>
        <c:axId val="409064056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one"/>
        <c:crossAx val="40768520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9265573053368336"/>
          <c:y val="5.9131195557076842E-4"/>
          <c:w val="0.25317760279965007"/>
          <c:h val="0.13408307657195023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Standard to screen clients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Pt>
            <c:idx val="6"/>
            <c:invertIfNegative val="0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1-87A9-422F-B738-63B27252F09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Urine protein</c:v>
                </c:pt>
                <c:pt idx="1">
                  <c:v>Hemoglobin</c:v>
                </c:pt>
                <c:pt idx="2">
                  <c:v>Urine glucose</c:v>
                </c:pt>
                <c:pt idx="3">
                  <c:v>Syphilis</c:v>
                </c:pt>
                <c:pt idx="4">
                  <c:v>HIV</c:v>
                </c:pt>
                <c:pt idx="5">
                  <c:v>Blood grouping and Rh factor</c:v>
                </c:pt>
                <c:pt idx="6">
                  <c:v>3 basic tests (Urine protein, urine glucose, &amp; HIV)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28</c:v>
                </c:pt>
                <c:pt idx="1">
                  <c:v>25</c:v>
                </c:pt>
                <c:pt idx="2">
                  <c:v>27</c:v>
                </c:pt>
                <c:pt idx="3">
                  <c:v>22</c:v>
                </c:pt>
                <c:pt idx="4">
                  <c:v>3</c:v>
                </c:pt>
                <c:pt idx="5">
                  <c:v>2</c:v>
                </c:pt>
                <c:pt idx="6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7A9-422F-B738-63B27252F09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09065232"/>
        <c:axId val="409064448"/>
      </c:barChart>
      <c:catAx>
        <c:axId val="409065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600"/>
            </a:pPr>
            <a:endParaRPr lang="en-US"/>
          </a:p>
        </c:txPr>
        <c:crossAx val="409064448"/>
        <c:crosses val="autoZero"/>
        <c:auto val="1"/>
        <c:lblAlgn val="ctr"/>
        <c:lblOffset val="100"/>
        <c:noMultiLvlLbl val="0"/>
      </c:catAx>
      <c:valAx>
        <c:axId val="40906444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09065232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5.983174677792142E-2"/>
          <c:w val="0.99583333333333335"/>
          <c:h val="0.776681161123516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E9C2-4869-AE3F-709716585F5D}"/>
              </c:ext>
            </c:extLst>
          </c:dPt>
          <c:dPt>
            <c:idx val="3"/>
            <c:invertIfNegative val="0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2-E9C2-4869-AE3F-709716585F5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Albendazole tablets</c:v>
                </c:pt>
                <c:pt idx="1">
                  <c:v>Iron and folic acid combined tablets</c:v>
                </c:pt>
                <c:pt idx="2">
                  <c:v>All essential medicines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98</c:v>
                </c:pt>
                <c:pt idx="1">
                  <c:v>96</c:v>
                </c:pt>
                <c:pt idx="2">
                  <c:v>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9C2-4869-AE3F-709716585F5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09060920"/>
        <c:axId val="409061704"/>
      </c:barChart>
      <c:catAx>
        <c:axId val="40906092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 rot="0"/>
          <a:lstStyle/>
          <a:p>
            <a:pPr>
              <a:defRPr/>
            </a:pPr>
            <a:endParaRPr lang="en-US"/>
          </a:p>
        </c:txPr>
        <c:crossAx val="409061704"/>
        <c:crosses val="autoZero"/>
        <c:auto val="1"/>
        <c:lblAlgn val="ctr"/>
        <c:lblOffset val="100"/>
        <c:noMultiLvlLbl val="0"/>
      </c:catAx>
      <c:valAx>
        <c:axId val="409061704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4090609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In-service training related to ANC during past 24 months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5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5F6C-4586-BB35-A03523032C3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National average</c:v>
                </c:pt>
                <c:pt idx="1">
                  <c:v>Federal/ provincial level hospitals</c:v>
                </c:pt>
                <c:pt idx="2">
                  <c:v>Local-level hospitals</c:v>
                </c:pt>
                <c:pt idx="3">
                  <c:v>Private hospitals</c:v>
                </c:pt>
                <c:pt idx="4">
                  <c:v>PHCCs</c:v>
                </c:pt>
                <c:pt idx="5">
                  <c:v>HPs</c:v>
                </c:pt>
                <c:pt idx="6">
                  <c:v>UHCs</c:v>
                </c:pt>
                <c:pt idx="7">
                  <c:v>CHUs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12</c:v>
                </c:pt>
                <c:pt idx="1">
                  <c:v>12</c:v>
                </c:pt>
                <c:pt idx="2">
                  <c:v>18</c:v>
                </c:pt>
                <c:pt idx="3">
                  <c:v>5</c:v>
                </c:pt>
                <c:pt idx="4">
                  <c:v>17</c:v>
                </c:pt>
                <c:pt idx="5">
                  <c:v>14</c:v>
                </c:pt>
                <c:pt idx="6">
                  <c:v>18</c:v>
                </c:pt>
                <c:pt idx="7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F6C-4586-BB35-A03523032C3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Personal supervision during past 6 months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4-5F6C-4586-BB35-A03523032C3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National average</c:v>
                </c:pt>
                <c:pt idx="1">
                  <c:v>Federal/ provincial level hospitals</c:v>
                </c:pt>
                <c:pt idx="2">
                  <c:v>Local-level hospitals</c:v>
                </c:pt>
                <c:pt idx="3">
                  <c:v>Private hospitals</c:v>
                </c:pt>
                <c:pt idx="4">
                  <c:v>PHCCs</c:v>
                </c:pt>
                <c:pt idx="5">
                  <c:v>HPs</c:v>
                </c:pt>
                <c:pt idx="6">
                  <c:v>UHCs</c:v>
                </c:pt>
                <c:pt idx="7">
                  <c:v>CHUs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64</c:v>
                </c:pt>
                <c:pt idx="1">
                  <c:v>55</c:v>
                </c:pt>
                <c:pt idx="2">
                  <c:v>58</c:v>
                </c:pt>
                <c:pt idx="3">
                  <c:v>52</c:v>
                </c:pt>
                <c:pt idx="4">
                  <c:v>62</c:v>
                </c:pt>
                <c:pt idx="5">
                  <c:v>71</c:v>
                </c:pt>
                <c:pt idx="6">
                  <c:v>66</c:v>
                </c:pt>
                <c:pt idx="7">
                  <c:v>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F6C-4586-BB35-A03523032C3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09063664"/>
        <c:axId val="409065624"/>
      </c:barChart>
      <c:catAx>
        <c:axId val="40906366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409065624"/>
        <c:crosses val="autoZero"/>
        <c:auto val="1"/>
        <c:lblAlgn val="ctr"/>
        <c:lblOffset val="100"/>
        <c:noMultiLvlLbl val="0"/>
      </c:catAx>
      <c:valAx>
        <c:axId val="40906562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09063664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2059393144038859"/>
          <c:w val="0.99472189413823275"/>
          <c:h val="0.859204048357594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During past 24 months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655DEAE1-4539-447E-9141-5D64F57F01CB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F3CE-412C-8D2E-6BA1038FA34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Case management or treatment of malaria in pregnancy</c:v>
                </c:pt>
                <c:pt idx="1">
                  <c:v>Essential Nutrition Actions</c:v>
                </c:pt>
                <c:pt idx="2">
                  <c:v>Nutritional assessment of pregnant women</c:v>
                </c:pt>
                <c:pt idx="3">
                  <c:v>ANC screening</c:v>
                </c:pt>
                <c:pt idx="4">
                  <c:v>Complications of pregnancy &amp; their management</c:v>
                </c:pt>
                <c:pt idx="5">
                  <c:v>Counseling for ANC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</c:v>
                </c:pt>
                <c:pt idx="1">
                  <c:v>3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0B-4651-B9E9-FAC0B690F11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At any time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Sheet1!$A$2:$A$7</c:f>
              <c:strCache>
                <c:ptCount val="6"/>
                <c:pt idx="0">
                  <c:v>Case management or treatment of malaria in pregnancy</c:v>
                </c:pt>
                <c:pt idx="1">
                  <c:v>Essential Nutrition Actions</c:v>
                </c:pt>
                <c:pt idx="2">
                  <c:v>Nutritional assessment of pregnant women</c:v>
                </c:pt>
                <c:pt idx="3">
                  <c:v>ANC screening</c:v>
                </c:pt>
                <c:pt idx="4">
                  <c:v>Complications of pregnancy &amp; their management</c:v>
                </c:pt>
                <c:pt idx="5">
                  <c:v>Counseling for ANC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5</c:v>
                </c:pt>
                <c:pt idx="1">
                  <c:v>14</c:v>
                </c:pt>
                <c:pt idx="2">
                  <c:v>17</c:v>
                </c:pt>
                <c:pt idx="3">
                  <c:v>20</c:v>
                </c:pt>
                <c:pt idx="4">
                  <c:v>22</c:v>
                </c:pt>
                <c:pt idx="5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D0B-4651-B9E9-FAC0B690F11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09063272"/>
        <c:axId val="409060136"/>
      </c:barChart>
      <c:catAx>
        <c:axId val="40906327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600"/>
            </a:pPr>
            <a:endParaRPr lang="en-US"/>
          </a:p>
        </c:txPr>
        <c:crossAx val="409060136"/>
        <c:crosses val="autoZero"/>
        <c:auto val="1"/>
        <c:lblAlgn val="ctr"/>
        <c:lblOffset val="100"/>
        <c:noMultiLvlLbl val="0"/>
      </c:catAx>
      <c:valAx>
        <c:axId val="40906013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09063272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0.48246</cdr:x>
      <cdr:y>0.88812</cdr:y>
    </cdr:from>
    <cdr:to>
      <cdr:x>0.49912</cdr:x>
      <cdr:y>0.95869</cdr:y>
    </cdr:to>
    <cdr:sp macro="" textlink="">
      <cdr:nvSpPr>
        <cdr:cNvPr id="2" name="TextBox 9"/>
        <cdr:cNvSpPr txBox="1"/>
      </cdr:nvSpPr>
      <cdr:spPr>
        <a:xfrm xmlns:a="http://schemas.openxmlformats.org/drawingml/2006/main">
          <a:off x="4411579" y="4648200"/>
          <a:ext cx="15240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800" b="1" dirty="0">
              <a:solidFill>
                <a:schemeClr val="bg1"/>
              </a:solidFill>
            </a:rPr>
            <a:t>&lt;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A2E7FC-DA56-496A-A91C-A4C1C8DD1233}" type="datetimeFigureOut">
              <a:rPr lang="en-US" smtClean="0"/>
              <a:t>6/15/2022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85F9FE-7184-403D-B6E1-8FBDD13227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577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FC82-AF31-435B-B731-A115BFBAA201}" type="datetimeFigureOut">
              <a:rPr lang="en-US" smtClean="0"/>
              <a:pPr/>
              <a:t>6/15/2022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784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675"/>
            <a:ext cx="303784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4A25E8-8DE2-4826-8107-42AC57632BF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3132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Overall, 98% of all health facilities in Nepal offer ANC services. Private hospitals are the least likely facility type to offer ANC services.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3429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ANC providers were not thorough in taking client history or providing routine tests. Although 85% of first-visit ANC clients were asked the date of their last menstrual period, only 19% were asked about current medications. More than 1 in 10 consultations had all elements of client history assessed. Six in ten first-visit ANC clients had a hemoglobin test (61%) and five in ten had a urine protein or glucose test (52%), as recommended.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340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17FDFE-066A-40DA-A6EB-EE209ECE7B39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components of the basic physical examination were performed in the majority of observed consultations for all ANC clients (N=1,966). In 69% of consultations the provider listened to the fetal heart, 93% of pregnant women had their blood pressure measured, and 89% were weighed. </a:t>
            </a:r>
            <a:endParaRPr lang="fr-CI" dirty="0"/>
          </a:p>
        </p:txBody>
      </p:sp>
    </p:spTree>
    <p:extLst>
      <p:ext uri="{BB962C8B-B14F-4D97-AF65-F5344CB8AC3E}">
        <p14:creationId xmlns:p14="http://schemas.microsoft.com/office/powerpoint/2010/main" val="35499441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17FDFE-066A-40DA-A6EB-EE209ECE7B39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Among preventive interventions, the provider gave or prescribed iron or folic acid tablets in 68% of consultations. In comparison, in </a:t>
            </a:r>
            <a:r>
              <a:rPr lang="en-US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only 23% 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 consultations did the provider administer or prescribe the tetanus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diptheria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vaccine. </a:t>
            </a:r>
            <a:endParaRPr lang="fr-CI" dirty="0"/>
          </a:p>
        </p:txBody>
      </p:sp>
    </p:spTree>
    <p:extLst>
      <p:ext uri="{BB962C8B-B14F-4D97-AF65-F5344CB8AC3E}">
        <p14:creationId xmlns:p14="http://schemas.microsoft.com/office/powerpoint/2010/main" val="38241962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pPr marL="0" marR="0">
              <a:lnSpc>
                <a:spcPct val="110000"/>
              </a:lnSpc>
              <a:spcBef>
                <a:spcPts val="0"/>
              </a:spcBef>
              <a:spcAft>
                <a:spcPts val="105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Early identification of risk symptoms is important for healthy pregnancy outcomes. NHFS observers recorded information on whether the ANC client mentioned or a provider asked and/or counseled about eight specific danger symptoms related to the current pregnancy: vaginal bleeding or spotting; fever; headache or blurred vision; swollen hands, face, or body; tiredness or shortness of breath; loss of or excessive fetal movement; convulsion or loss of consciousness; and severe lower abdominal pain.</a:t>
            </a:r>
          </a:p>
          <a:p>
            <a:pPr marL="0" marR="0">
              <a:lnSpc>
                <a:spcPct val="110000"/>
              </a:lnSpc>
              <a:spcBef>
                <a:spcPts val="0"/>
              </a:spcBef>
              <a:spcAft>
                <a:spcPts val="1050"/>
              </a:spcAft>
            </a:pP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lnSpc>
                <a:spcPct val="110000"/>
              </a:lnSpc>
              <a:spcBef>
                <a:spcPts val="0"/>
              </a:spcBef>
              <a:spcAft>
                <a:spcPts val="105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Clients mentioned or health service providers asked and/or counseled about at least one of the risk symptoms in 63% of the ANC consultations observed during the NHFS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All eight risk symptoms were discussed in less than 1% of consultations. The most common risk symptoms discussed were severe lower abdominal pain, vaginal bleeding or spotting, headache or blurred vision, and fetal movement.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175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More than half of the observed ANC consultations included discussion of nutrition during pregnancy, and around 4 in 10 consultations included discussion of the progress of the client’s pregnancy. The importance of at least four ANC visits and aspects of the care during pregnancies were discussed in around 1 in 4 ANC consultations, and birth preparedness or delivery planning was discussed in 15% of the consultations. Very few consultations (1% or less) included discussion of newborn care, breastfeeding practices, infant vaccinations, or family planning.</a:t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0848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During the exit interview, ANC clients were asked if they perceived specific service-related issues to be a major or minor problem or not a problem at all for them that day. 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14% of ANC clients reported at least one major complaint. The most frequent complaint related to the waiting time at the facility to see the provider (6%). Complaints about waiting time were mentioned most often by clients receiving care at federal/provincial and private hospitals.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478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prevention of mother-to-child transmission (PMTCT) program aims to reduce the risk of HIV transmission during pregnancy, delivery, or breastfeeding. PMTCT services include: 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Primary prevention of HIV among women 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Prevention of unintended pregnancies in HIV-positive women 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Lifelong antiretroviral therapy (ART) for HIV-positive pregnant and breastfeeding women 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Provision of comprehensive care to the mother, newborn, and family </a:t>
            </a:r>
          </a:p>
          <a:p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Overall, only 1% of all facilities offering ANC services provide any PMTCT, mainly hospitals and a few PHCCs. Less than 1% of facilities offering ANC had Determine test kits available on the day of the survey.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7193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17FDFE-066A-40DA-A6EB-EE209ECE7B39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Among facilities offering ANC and PMTCT services (N=21), all offer HIV testing and counseling (HTC) for pregnant women and 97% offer antiretroviral (ARV) prophylaxis for HIV-positive women or infants born to HIV-positive women.</a:t>
            </a:r>
            <a:endParaRPr lang="fr-CI" dirty="0"/>
          </a:p>
        </p:txBody>
      </p:sp>
    </p:spTree>
    <p:extLst>
      <p:ext uri="{BB962C8B-B14F-4D97-AF65-F5344CB8AC3E}">
        <p14:creationId xmlns:p14="http://schemas.microsoft.com/office/powerpoint/2010/main" val="10925122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 majority of the hospitals and PHCCs offering PMTCT services have the guidelines, equipment, diagnostic capacity and medicines needed for quality PMTCT services. However, fewer than 4 in 10 facilities offering PMTCT have staff with recent PMTCT-relevant training. Only 28% have the DBS filter paper necessary to obtain samples from infants for HIV testing.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8684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Among facilities offering ANC services (N=1,538), 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only 6% of health facilities that offer ANC had long-lasting insecticidal nets (LLINs) for distribution available on the day of the assessment. Most ANC facilities also lack the capacity to test for or treat malaria. A rapid diagnostic test (RDT) for malaria or malaria microscopy was available in only 36% of facilities that offer ANC. As for medications available on the day of the assessment, only 3% of facilities had the artemisinin combination therapy (ACT) considered most effective for treating active malaria.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590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availability of ANC services is much higher in public facilities compared to private facilities (99% vs. 90%).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3706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D1D216-07C5-441F-B7C9-D30775E3C6C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3554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Among facilities that offer ANC services (N=1,538), 97% provide ANC services five or more days per week. UHCs and private hospitals are more likely to offer ANC services five or more days per week.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15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8 in 10 or more facilities offering ANC services had most of the basic equipment considered essential to provide quality care at the time of 2021 NFHS visit, including a blood pressure apparatus, adult or fetal stethoscope, and an adult weighing scale. Facilities were least likely to have a tape for measuring fundal height (55%).</a:t>
            </a:r>
          </a:p>
          <a:p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Overall, only 3% of all facilities had all of the items considered essential to provide quality antenatal care.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6569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The availability of many infection control items improved substantially at facilities offering ANC services between the 2015 and 2021 NFHS surveys. Overall, however, less than 1% of facilities offering ANC services in 2021 had all items essential for infection prevention.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7506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Among facilities offering ANC services, 28% of facilities can test urine protein, 27% can conduct a urine glucose test, and only 3% can test for HIV. Only 3% of facilities offering ANC services have all three basic tests (Urine protein, urine glucose, and HIV). Zonal and above hospitals as well as district level hospitals have the highest testing capacity.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2148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9 in 10 health facilities offering ANC services have combined iron and folic acid tablets and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albendazole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3252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Far fewer facilities offering ANC services had staff with ANC in-service training (12%) in the 24 months before the survey. 64% of providers reported receiving personal supervision during the 6 months before the survey.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2125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Among ANC providers, in-service training within the last two years covered a range of topics including counseling for ANC on nutrition, FP, and newborn care (5%); ANC screening topics such as blood pressure monitoring, urine glucose, and urine protein (4%); complications of pregnancy and their management (5%); nutritional assessment of pregnant women (3%); Essential Nutrition Actions training (3%); and case management or treatment of malaria in pregnancy (&lt;1%). ANC providers at PHCCs are most likely to have received the various in-service trainings.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769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385223A-D559-4FC9-93AD-DFFD3D58AF4B}"/>
              </a:ext>
            </a:extLst>
          </p:cNvPr>
          <p:cNvSpPr/>
          <p:nvPr userDrawn="1"/>
        </p:nvSpPr>
        <p:spPr>
          <a:xfrm>
            <a:off x="838201" y="1845166"/>
            <a:ext cx="8305800" cy="3352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C2FDCB0-B122-4920-9E6B-E146573A0F31}"/>
              </a:ext>
            </a:extLst>
          </p:cNvPr>
          <p:cNvGrpSpPr/>
          <p:nvPr userDrawn="1"/>
        </p:nvGrpSpPr>
        <p:grpSpPr>
          <a:xfrm>
            <a:off x="1658342" y="2078357"/>
            <a:ext cx="6665517" cy="2886418"/>
            <a:chOff x="1295400" y="2092007"/>
            <a:chExt cx="6665517" cy="2886418"/>
          </a:xfrm>
        </p:grpSpPr>
        <p:pic>
          <p:nvPicPr>
            <p:cNvPr id="4" name="Picture 3" descr="A picture containing indoor, floor, cluttered&#10;&#10;Description automatically generated">
              <a:extLst>
                <a:ext uri="{FF2B5EF4-FFF2-40B4-BE49-F238E27FC236}">
                  <a16:creationId xmlns:a16="http://schemas.microsoft.com/office/drawing/2014/main" id="{62DAA706-5F12-4C05-823E-F5EEB448F38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5400" y="2133692"/>
              <a:ext cx="1519692" cy="1292255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5" name="Picture 4" descr="A picture containing text, person, floor, indoor&#10;&#10;Description automatically generated">
              <a:extLst>
                <a:ext uri="{FF2B5EF4-FFF2-40B4-BE49-F238E27FC236}">
                  <a16:creationId xmlns:a16="http://schemas.microsoft.com/office/drawing/2014/main" id="{0DC6C970-52EE-497F-BBE8-925FE20CA18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07088" y="2092007"/>
              <a:ext cx="1836478" cy="1356613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6" name="Picture 5" descr="A person in a lab coat&#10;&#10;Description automatically generated with low confidence">
              <a:extLst>
                <a:ext uri="{FF2B5EF4-FFF2-40B4-BE49-F238E27FC236}">
                  <a16:creationId xmlns:a16="http://schemas.microsoft.com/office/drawing/2014/main" id="{D6713285-0676-47B0-A78D-B8C048D2042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166" b="23917"/>
            <a:stretch/>
          </p:blipFill>
          <p:spPr>
            <a:xfrm>
              <a:off x="3474431" y="3521566"/>
              <a:ext cx="1958422" cy="1358833"/>
            </a:xfrm>
            <a:prstGeom prst="rect">
              <a:avLst/>
            </a:prstGeom>
            <a:effectLst>
              <a:softEdge rad="50800"/>
            </a:effectLst>
          </p:spPr>
        </p:pic>
        <p:pic>
          <p:nvPicPr>
            <p:cNvPr id="7" name="Picture 6" descr="A picture containing text, person&#10;&#10;Description automatically generated">
              <a:extLst>
                <a:ext uri="{FF2B5EF4-FFF2-40B4-BE49-F238E27FC236}">
                  <a16:creationId xmlns:a16="http://schemas.microsoft.com/office/drawing/2014/main" id="{DBFDCC0C-F5B4-496A-9746-ECE178B9F69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3600" y="2092007"/>
              <a:ext cx="2017317" cy="2793208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8" name="Picture 7" descr="Shape&#10;&#10;Description automatically generated">
              <a:extLst>
                <a:ext uri="{FF2B5EF4-FFF2-40B4-BE49-F238E27FC236}">
                  <a16:creationId xmlns:a16="http://schemas.microsoft.com/office/drawing/2014/main" id="{75157C0B-DF82-4D26-BBCE-CAF9C08F590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517" b="17385"/>
            <a:stretch/>
          </p:blipFill>
          <p:spPr>
            <a:xfrm>
              <a:off x="1384813" y="3349386"/>
              <a:ext cx="1399777" cy="1143000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B7E1380-A3B5-462B-AAB2-B5143C5ECF09}"/>
                </a:ext>
              </a:extLst>
            </p:cNvPr>
            <p:cNvSpPr txBox="1"/>
            <p:nvPr userDrawn="1"/>
          </p:nvSpPr>
          <p:spPr>
            <a:xfrm>
              <a:off x="1384813" y="4424427"/>
              <a:ext cx="1399777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Government of Nepal</a:t>
              </a:r>
            </a:p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Ministry of Health</a:t>
              </a:r>
            </a:p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2021</a:t>
              </a:r>
            </a:p>
          </p:txBody>
        </p:sp>
      </p:grpSp>
      <p:pic>
        <p:nvPicPr>
          <p:cNvPr id="10" name="Picture 9" descr="A close up of a green fabric&#10;&#10;Description automatically generated with low confidence">
            <a:extLst>
              <a:ext uri="{FF2B5EF4-FFF2-40B4-BE49-F238E27FC236}">
                <a16:creationId xmlns:a16="http://schemas.microsoft.com/office/drawing/2014/main" id="{D3B97F97-47F7-4D22-9D6F-AB35EA87AA6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" y="-3053"/>
            <a:ext cx="893393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C45BD68E-37A3-4759-B6A6-AD334C39B42E}"/>
              </a:ext>
            </a:extLst>
          </p:cNvPr>
          <p:cNvSpPr txBox="1">
            <a:spLocks/>
          </p:cNvSpPr>
          <p:nvPr userDrawn="1"/>
        </p:nvSpPr>
        <p:spPr>
          <a:xfrm>
            <a:off x="893410" y="5602807"/>
            <a:ext cx="8250590" cy="1255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2021 Nepal Health Facility Survey (NHFS)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pPr lvl="0"/>
            <a:endParaRPr lang="en-US" noProof="0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0" r:id="rId1"/>
    <p:sldLayoutId id="214748366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0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899556" y="228600"/>
            <a:ext cx="824444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latin typeface="Calibri" pitchFamily="34" charset="0"/>
              </a:rPr>
              <a:t>Maternal Health: </a:t>
            </a:r>
            <a:br>
              <a:rPr lang="en-US" sz="3600" b="1" dirty="0">
                <a:latin typeface="Calibri" pitchFamily="34" charset="0"/>
              </a:rPr>
            </a:br>
            <a:r>
              <a:rPr lang="en-US" sz="3600" b="1" dirty="0">
                <a:latin typeface="Calibri" pitchFamily="34" charset="0"/>
              </a:rPr>
              <a:t>Antenatal Care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Autofit/>
          </a:bodyPr>
          <a:lstStyle/>
          <a:p>
            <a:pPr lvl="0"/>
            <a:r>
              <a:rPr lang="en-US" dirty="0">
                <a:solidFill>
                  <a:schemeClr val="bg1"/>
                </a:solidFill>
              </a:rPr>
              <a:t>Availability of Medicines for Routine ANC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13075489"/>
              </p:ext>
            </p:extLst>
          </p:nvPr>
        </p:nvGraphicFramePr>
        <p:xfrm>
          <a:off x="0" y="1752600"/>
          <a:ext cx="91440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93445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bg1"/>
                </a:solidFill>
              </a:rPr>
              <a:t>Among facilities offering ANC services (N=1,538), percent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that have essential for ANC </a:t>
            </a:r>
            <a:br>
              <a:rPr lang="en-US" i="1" dirty="0">
                <a:solidFill>
                  <a:schemeClr val="bg1"/>
                </a:solidFill>
                <a:latin typeface="Calibri" pitchFamily="34" charset="0"/>
              </a:rPr>
            </a:b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observed to be available on the day of the survey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54150"/>
            <a:ext cx="4357255" cy="3949700"/>
          </a:xfrm>
        </p:spPr>
        <p:txBody>
          <a:bodyPr>
            <a:normAutofit fontScale="77500" lnSpcReduction="20000"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dirty="0">
                <a:cs typeface="Arial" charset="0"/>
              </a:rPr>
              <a:t>Availability of ANC services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dirty="0">
                <a:cs typeface="Arial" charset="0"/>
              </a:rPr>
              <a:t>Service Readiness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b="1" dirty="0">
                <a:solidFill>
                  <a:schemeClr val="accent2"/>
                </a:solidFill>
                <a:cs typeface="Arial" charset="0"/>
              </a:rPr>
              <a:t>Management Practices </a:t>
            </a:r>
            <a:br>
              <a:rPr lang="en-US" b="1" dirty="0">
                <a:solidFill>
                  <a:schemeClr val="accent2"/>
                </a:solidFill>
                <a:cs typeface="Arial" charset="0"/>
              </a:rPr>
            </a:br>
            <a:r>
              <a:rPr lang="en-US" b="1" dirty="0">
                <a:solidFill>
                  <a:schemeClr val="accent2"/>
                </a:solidFill>
                <a:cs typeface="Arial" charset="0"/>
              </a:rPr>
              <a:t>and Training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dirty="0">
                <a:cs typeface="Arial" charset="0"/>
              </a:rPr>
              <a:t>Observed ANC Consultations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dirty="0">
                <a:cs typeface="Arial" charset="0"/>
              </a:rPr>
              <a:t>Prevention of Mother-to-Child Transmission of HIV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dirty="0">
                <a:cs typeface="Arial" charset="0"/>
              </a:rPr>
              <a:t>Malaria in Pregnancy</a:t>
            </a:r>
          </a:p>
        </p:txBody>
      </p:sp>
    </p:spTree>
    <p:extLst>
      <p:ext uri="{BB962C8B-B14F-4D97-AF65-F5344CB8AC3E}">
        <p14:creationId xmlns:p14="http://schemas.microsoft.com/office/powerpoint/2010/main" val="16427489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Training and Supervision of ANC Providers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838200"/>
            <a:ext cx="922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bg1"/>
                </a:solidFill>
              </a:rPr>
              <a:t>Percent of interviewed providers of ANC services (N=3,849) who received:</a:t>
            </a:r>
          </a:p>
        </p:txBody>
      </p:sp>
      <p:graphicFrame>
        <p:nvGraphicFramePr>
          <p:cNvPr id="7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36629167"/>
              </p:ext>
            </p:extLst>
          </p:nvPr>
        </p:nvGraphicFramePr>
        <p:xfrm>
          <a:off x="0" y="1600200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410556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Training of ANC Service Providers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32109770"/>
              </p:ext>
            </p:extLst>
          </p:nvPr>
        </p:nvGraphicFramePr>
        <p:xfrm>
          <a:off x="0" y="1600200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-24740" y="106877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bg1"/>
                </a:solidFill>
              </a:rPr>
              <a:t>Percent of interviewed providers of ANC services (N=3,849) who received:</a:t>
            </a:r>
          </a:p>
        </p:txBody>
      </p:sp>
    </p:spTree>
    <p:extLst>
      <p:ext uri="{BB962C8B-B14F-4D97-AF65-F5344CB8AC3E}">
        <p14:creationId xmlns:p14="http://schemas.microsoft.com/office/powerpoint/2010/main" val="17337961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54150"/>
            <a:ext cx="4357255" cy="3949700"/>
          </a:xfrm>
        </p:spPr>
        <p:txBody>
          <a:bodyPr>
            <a:normAutofit fontScale="77500" lnSpcReduction="20000"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dirty="0">
                <a:cs typeface="Arial" charset="0"/>
              </a:rPr>
              <a:t>Availability of ANC services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dirty="0">
                <a:cs typeface="Arial" charset="0"/>
              </a:rPr>
              <a:t>Service Readiness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dirty="0">
                <a:cs typeface="Arial" charset="0"/>
              </a:rPr>
              <a:t>Management Practices </a:t>
            </a:r>
            <a:br>
              <a:rPr lang="en-US" dirty="0">
                <a:cs typeface="Arial" charset="0"/>
              </a:rPr>
            </a:br>
            <a:r>
              <a:rPr lang="en-US" dirty="0">
                <a:cs typeface="Arial" charset="0"/>
              </a:rPr>
              <a:t>and Training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b="1" dirty="0">
                <a:solidFill>
                  <a:schemeClr val="accent2"/>
                </a:solidFill>
                <a:cs typeface="Arial" charset="0"/>
              </a:rPr>
              <a:t>Observed ANC Consultations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dirty="0">
                <a:cs typeface="Arial" charset="0"/>
              </a:rPr>
              <a:t>Prevention of Mother-to-Child Transmission of HIV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dirty="0">
                <a:cs typeface="Arial" charset="0"/>
              </a:rPr>
              <a:t>Malaria in Pregnancy</a:t>
            </a:r>
          </a:p>
        </p:txBody>
      </p:sp>
    </p:spTree>
    <p:extLst>
      <p:ext uri="{BB962C8B-B14F-4D97-AF65-F5344CB8AC3E}">
        <p14:creationId xmlns:p14="http://schemas.microsoft.com/office/powerpoint/2010/main" val="38167249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754562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Follow-up visit	:				</a:t>
            </a:r>
            <a:r>
              <a:rPr lang="en-US" b="1" dirty="0">
                <a:solidFill>
                  <a:schemeClr val="accent2"/>
                </a:solidFill>
              </a:rPr>
              <a:t>60%</a:t>
            </a:r>
          </a:p>
          <a:p>
            <a:r>
              <a:rPr lang="en-US" dirty="0">
                <a:solidFill>
                  <a:schemeClr val="bg1"/>
                </a:solidFill>
              </a:rPr>
              <a:t>First visit for this pregnancy:		</a:t>
            </a:r>
            <a:r>
              <a:rPr lang="en-US" b="1" dirty="0">
                <a:solidFill>
                  <a:schemeClr val="accent2"/>
                </a:solidFill>
              </a:rPr>
              <a:t>40%</a:t>
            </a:r>
          </a:p>
          <a:p>
            <a:r>
              <a:rPr lang="en-US" dirty="0">
                <a:solidFill>
                  <a:schemeClr val="bg1"/>
                </a:solidFill>
              </a:rPr>
              <a:t>First pregnancy:				</a:t>
            </a:r>
            <a:r>
              <a:rPr lang="en-US" b="1" dirty="0">
                <a:solidFill>
                  <a:schemeClr val="accent2"/>
                </a:solidFill>
              </a:rPr>
              <a:t>45%</a:t>
            </a:r>
          </a:p>
          <a:p>
            <a:pPr>
              <a:buNone/>
            </a:pPr>
            <a:endParaRPr lang="en-US" dirty="0">
              <a:solidFill>
                <a:schemeClr val="bg1"/>
              </a:solidFill>
            </a:endParaRPr>
          </a:p>
          <a:p>
            <a:pPr>
              <a:buClr>
                <a:schemeClr val="bg1"/>
              </a:buClr>
            </a:pPr>
            <a:r>
              <a:rPr lang="en-US" b="1" dirty="0">
                <a:solidFill>
                  <a:schemeClr val="accent2"/>
                </a:solidFill>
              </a:rPr>
              <a:t>14%</a:t>
            </a:r>
            <a:r>
              <a:rPr lang="en-US" dirty="0">
                <a:solidFill>
                  <a:schemeClr val="accent2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of all observed ANC clients were in their </a:t>
            </a:r>
            <a:r>
              <a:rPr lang="en-US" b="1" dirty="0">
                <a:solidFill>
                  <a:schemeClr val="accent2"/>
                </a:solidFill>
              </a:rPr>
              <a:t>first trimester of pregnancy </a:t>
            </a:r>
            <a:r>
              <a:rPr lang="en-US" dirty="0">
                <a:solidFill>
                  <a:schemeClr val="bg1"/>
                </a:solidFill>
              </a:rPr>
              <a:t>(&lt;13 weeks)</a:t>
            </a: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>
                <a:solidFill>
                  <a:schemeClr val="bg1"/>
                </a:solidFill>
              </a:rPr>
              <a:t>Characteristics of ANC Clients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8382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bg1"/>
                </a:solidFill>
              </a:rPr>
              <a:t>Among observed ANC clients (N=1,966)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990600"/>
          </a:xfrm>
        </p:spPr>
        <p:txBody>
          <a:bodyPr>
            <a:noAutofit/>
          </a:bodyPr>
          <a:lstStyle/>
          <a:p>
            <a:pPr lvl="0"/>
            <a:r>
              <a:rPr lang="en-US" dirty="0">
                <a:solidFill>
                  <a:schemeClr val="bg1"/>
                </a:solidFill>
              </a:rPr>
              <a:t>Elements of Client Consultation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(First-Visit ANC Clients)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99220572"/>
              </p:ext>
            </p:extLst>
          </p:nvPr>
        </p:nvGraphicFramePr>
        <p:xfrm>
          <a:off x="0" y="1687493"/>
          <a:ext cx="9144000" cy="51705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-7917" y="12954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bg1"/>
                </a:solidFill>
              </a:rPr>
              <a:t>Among observed consultations with first-visit ANC clients (</a:t>
            </a:r>
            <a:r>
              <a:rPr lang="en-US" i="1">
                <a:solidFill>
                  <a:schemeClr val="bg1"/>
                </a:solidFill>
              </a:rPr>
              <a:t>N=420), </a:t>
            </a:r>
            <a:r>
              <a:rPr lang="en-US" i="1" dirty="0">
                <a:solidFill>
                  <a:schemeClr val="bg1"/>
                </a:solidFill>
              </a:rPr>
              <a:t>percent that include: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-17812" y="5590309"/>
            <a:ext cx="1289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Routine</a:t>
            </a:r>
            <a:br>
              <a:rPr lang="en-US" sz="2400" b="1" dirty="0">
                <a:solidFill>
                  <a:schemeClr val="bg1"/>
                </a:solidFill>
              </a:rPr>
            </a:br>
            <a:r>
              <a:rPr lang="en-US" sz="2400" b="1" dirty="0">
                <a:solidFill>
                  <a:schemeClr val="bg1"/>
                </a:solidFill>
              </a:rPr>
              <a:t>Tests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2895600"/>
            <a:ext cx="11192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Client History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0" name="Left Brace 9"/>
          <p:cNvSpPr/>
          <p:nvPr/>
        </p:nvSpPr>
        <p:spPr>
          <a:xfrm>
            <a:off x="1119249" y="1905000"/>
            <a:ext cx="762000" cy="2895600"/>
          </a:xfrm>
          <a:prstGeom prst="leftBrac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1" name="Left Brace 10"/>
          <p:cNvSpPr/>
          <p:nvPr/>
        </p:nvSpPr>
        <p:spPr>
          <a:xfrm>
            <a:off x="1295400" y="5181600"/>
            <a:ext cx="381000" cy="1676400"/>
          </a:xfrm>
          <a:prstGeom prst="leftBrac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8831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Basic Physical Examinations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92606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bg1"/>
                </a:solidFill>
              </a:rPr>
              <a:t>Among observed consultations with ANC clients (N=1,966), percent that include:</a:t>
            </a:r>
          </a:p>
        </p:txBody>
      </p: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3816785471"/>
              </p:ext>
            </p:extLst>
          </p:nvPr>
        </p:nvGraphicFramePr>
        <p:xfrm>
          <a:off x="0" y="1600200"/>
          <a:ext cx="9144000" cy="5247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Preventive Interventions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92606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bg1"/>
                </a:solidFill>
              </a:rPr>
              <a:t>Among observed consultations with ANC clients (N=1,966), percent that:</a:t>
            </a:r>
          </a:p>
        </p:txBody>
      </p: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3797894806"/>
              </p:ext>
            </p:extLst>
          </p:nvPr>
        </p:nvGraphicFramePr>
        <p:xfrm>
          <a:off x="0" y="1600200"/>
          <a:ext cx="9144000" cy="5247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52636691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pPr lvl="0"/>
            <a:r>
              <a:rPr lang="en-US" dirty="0">
                <a:solidFill>
                  <a:schemeClr val="bg1"/>
                </a:solidFill>
              </a:rPr>
              <a:t>Counseling on Pregnancy Complications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4987993"/>
              </p:ext>
            </p:extLst>
          </p:nvPr>
        </p:nvGraphicFramePr>
        <p:xfrm>
          <a:off x="8021" y="1600200"/>
          <a:ext cx="9144000" cy="5233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0" y="953869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bg1"/>
                </a:solidFill>
              </a:rPr>
              <a:t>Among observed consultations with ANC clients (N=1,966), percent that include</a:t>
            </a:r>
          </a:p>
          <a:p>
            <a:pPr algn="ctr"/>
            <a:r>
              <a:rPr lang="en-US" i="1" dirty="0">
                <a:solidFill>
                  <a:schemeClr val="bg1"/>
                </a:solidFill>
              </a:rPr>
              <a:t>counseling on topics related to pregnancy risk symptoms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54150"/>
            <a:ext cx="4357255" cy="3949700"/>
          </a:xfrm>
        </p:spPr>
        <p:txBody>
          <a:bodyPr>
            <a:normAutofit fontScale="77500" lnSpcReduction="20000"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b="1" dirty="0">
                <a:solidFill>
                  <a:schemeClr val="accent2"/>
                </a:solidFill>
                <a:cs typeface="Arial" charset="0"/>
              </a:rPr>
              <a:t>Availability of ANC services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dirty="0">
                <a:cs typeface="Arial" charset="0"/>
              </a:rPr>
              <a:t>Service Readiness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dirty="0">
                <a:solidFill>
                  <a:schemeClr val="bg1"/>
                </a:solidFill>
                <a:cs typeface="Arial" charset="0"/>
              </a:rPr>
              <a:t>Management Practices </a:t>
            </a:r>
            <a:br>
              <a:rPr lang="en-US" dirty="0">
                <a:solidFill>
                  <a:schemeClr val="bg1"/>
                </a:solidFill>
                <a:cs typeface="Arial" charset="0"/>
              </a:rPr>
            </a:br>
            <a:r>
              <a:rPr lang="en-US" dirty="0">
                <a:solidFill>
                  <a:schemeClr val="bg1"/>
                </a:solidFill>
                <a:cs typeface="Arial" charset="0"/>
              </a:rPr>
              <a:t>and Training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dirty="0">
                <a:cs typeface="Arial" charset="0"/>
              </a:rPr>
              <a:t>Observed ANC Consultations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dirty="0">
                <a:cs typeface="Arial" charset="0"/>
              </a:rPr>
              <a:t>Prevention of Mother-to-Child Transmission of HIV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dirty="0">
                <a:cs typeface="Arial" charset="0"/>
              </a:rPr>
              <a:t>Malaria in Pregnancy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7868"/>
            <a:ext cx="9144000" cy="838200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Counseling Topics Discussed 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during ANC Visits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1911006"/>
              </p:ext>
            </p:extLst>
          </p:nvPr>
        </p:nvGraphicFramePr>
        <p:xfrm>
          <a:off x="0" y="1853863"/>
          <a:ext cx="9144000" cy="5004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0668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bg1"/>
                </a:solidFill>
              </a:rPr>
              <a:t>Among observed consultations with ANC clients (N=1,966), </a:t>
            </a:r>
            <a:br>
              <a:rPr lang="en-US" i="1" dirty="0">
                <a:solidFill>
                  <a:schemeClr val="bg1"/>
                </a:solidFill>
              </a:rPr>
            </a:br>
            <a:r>
              <a:rPr lang="en-US" i="1" dirty="0">
                <a:solidFill>
                  <a:schemeClr val="bg1"/>
                </a:solidFill>
              </a:rPr>
              <a:t>percent that included counseling on the following: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dirty="0">
                <a:solidFill>
                  <a:schemeClr val="bg1"/>
                </a:solidFill>
              </a:rPr>
              <a:t>Client Feedback on ANC Services</a:t>
            </a:r>
          </a:p>
        </p:txBody>
      </p:sp>
      <p:sp>
        <p:nvSpPr>
          <p:cNvPr id="27652" name="TextBox 6"/>
          <p:cNvSpPr txBox="1">
            <a:spLocks noChangeArrowheads="1"/>
          </p:cNvSpPr>
          <p:nvPr/>
        </p:nvSpPr>
        <p:spPr bwMode="auto">
          <a:xfrm>
            <a:off x="9896" y="8382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interviewed ANC clients (N=1,966) who said they considered specific service issues as a major problem on the day of the visit</a:t>
            </a:r>
          </a:p>
        </p:txBody>
      </p:sp>
      <p:graphicFrame>
        <p:nvGraphicFramePr>
          <p:cNvPr id="6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0370144"/>
              </p:ext>
            </p:extLst>
          </p:nvPr>
        </p:nvGraphicFramePr>
        <p:xfrm>
          <a:off x="0" y="1651000"/>
          <a:ext cx="9144000" cy="5207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54150"/>
            <a:ext cx="4357255" cy="3949700"/>
          </a:xfrm>
        </p:spPr>
        <p:txBody>
          <a:bodyPr>
            <a:normAutofit fontScale="77500" lnSpcReduction="20000"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dirty="0">
                <a:cs typeface="Arial" charset="0"/>
              </a:rPr>
              <a:t>Availability of ANC services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dirty="0">
                <a:cs typeface="Arial" charset="0"/>
              </a:rPr>
              <a:t>Service Readiness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dirty="0">
                <a:cs typeface="Arial" charset="0"/>
              </a:rPr>
              <a:t>Management Practices </a:t>
            </a:r>
            <a:br>
              <a:rPr lang="en-US" dirty="0">
                <a:cs typeface="Arial" charset="0"/>
              </a:rPr>
            </a:br>
            <a:r>
              <a:rPr lang="en-US" dirty="0">
                <a:cs typeface="Arial" charset="0"/>
              </a:rPr>
              <a:t>and Training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dirty="0">
                <a:cs typeface="Arial" charset="0"/>
              </a:rPr>
              <a:t>Observed ANC Consultations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b="1" dirty="0">
                <a:solidFill>
                  <a:schemeClr val="accent2"/>
                </a:solidFill>
                <a:cs typeface="Arial" charset="0"/>
              </a:rPr>
              <a:t>Prevention of Mother-to-Child Transmission of HIV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dirty="0">
                <a:cs typeface="Arial" charset="0"/>
              </a:rPr>
              <a:t>Malaria in Pregnancy</a:t>
            </a:r>
          </a:p>
        </p:txBody>
      </p:sp>
    </p:spTree>
    <p:extLst>
      <p:ext uri="{BB962C8B-B14F-4D97-AF65-F5344CB8AC3E}">
        <p14:creationId xmlns:p14="http://schemas.microsoft.com/office/powerpoint/2010/main" val="39049587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7620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Availability of </a:t>
            </a:r>
            <a:r>
              <a:rPr lang="en-US" sz="40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PMTCT Services </a:t>
            </a:r>
            <a:br>
              <a:rPr lang="en-US" sz="40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</a:br>
            <a:r>
              <a:rPr lang="en-US" sz="40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by Facility Type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36616" y="123086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bg1"/>
                </a:solidFill>
              </a:rPr>
              <a:t>Among facilities offering ANC (N=1,538), percent that provide PMTCT services</a:t>
            </a:r>
          </a:p>
        </p:txBody>
      </p:sp>
      <p:graphicFrame>
        <p:nvGraphicFramePr>
          <p:cNvPr id="8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6438164"/>
              </p:ext>
            </p:extLst>
          </p:nvPr>
        </p:nvGraphicFramePr>
        <p:xfrm>
          <a:off x="-304800" y="1600200"/>
          <a:ext cx="9448800" cy="579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062391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PMTCT Services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88213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bg1"/>
                </a:solidFill>
              </a:rPr>
              <a:t>Among facilities offering ANC and any PMTCT services (N=21), percent that provide:</a:t>
            </a:r>
          </a:p>
        </p:txBody>
      </p: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1911913161"/>
              </p:ext>
            </p:extLst>
          </p:nvPr>
        </p:nvGraphicFramePr>
        <p:xfrm>
          <a:off x="0" y="1600200"/>
          <a:ext cx="9144000" cy="5247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46507740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pPr lvl="0"/>
            <a:r>
              <a:rPr lang="en-US" dirty="0">
                <a:solidFill>
                  <a:schemeClr val="bg1"/>
                </a:solidFill>
              </a:rPr>
              <a:t>Guidelines, Equipment, Diagnostics, and Medicines for PMTCT Services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4992890"/>
              </p:ext>
            </p:extLst>
          </p:nvPr>
        </p:nvGraphicFramePr>
        <p:xfrm>
          <a:off x="0" y="1600200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3086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bg1"/>
                </a:solidFill>
              </a:rPr>
              <a:t>Among facilities offering ANC and any PMTCT services (N=21), percent that have:</a:t>
            </a:r>
          </a:p>
        </p:txBody>
      </p:sp>
    </p:spTree>
    <p:extLst>
      <p:ext uri="{BB962C8B-B14F-4D97-AF65-F5344CB8AC3E}">
        <p14:creationId xmlns:p14="http://schemas.microsoft.com/office/powerpoint/2010/main" val="29633215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54150"/>
            <a:ext cx="4357255" cy="3949700"/>
          </a:xfrm>
        </p:spPr>
        <p:txBody>
          <a:bodyPr>
            <a:normAutofit fontScale="77500" lnSpcReduction="20000"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dirty="0">
                <a:cs typeface="Arial" charset="0"/>
              </a:rPr>
              <a:t>Availability of ANC services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dirty="0">
                <a:cs typeface="Arial" charset="0"/>
              </a:rPr>
              <a:t>Service Readiness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dirty="0">
                <a:cs typeface="Arial" charset="0"/>
              </a:rPr>
              <a:t>Management Practices </a:t>
            </a:r>
            <a:br>
              <a:rPr lang="en-US" dirty="0">
                <a:cs typeface="Arial" charset="0"/>
              </a:rPr>
            </a:br>
            <a:r>
              <a:rPr lang="en-US" dirty="0">
                <a:cs typeface="Arial" charset="0"/>
              </a:rPr>
              <a:t>and Training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dirty="0">
                <a:cs typeface="Arial" charset="0"/>
              </a:rPr>
              <a:t>Observed ANC Consultations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dirty="0">
                <a:cs typeface="Arial" charset="0"/>
              </a:rPr>
              <a:t>Prevention of Mother-to-Child Transmission of HIV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b="1" dirty="0">
                <a:solidFill>
                  <a:schemeClr val="accent2"/>
                </a:solidFill>
                <a:cs typeface="Arial" charset="0"/>
              </a:rPr>
              <a:t>Malaria in Pregnancy</a:t>
            </a:r>
          </a:p>
        </p:txBody>
      </p:sp>
    </p:spTree>
    <p:extLst>
      <p:ext uri="{BB962C8B-B14F-4D97-AF65-F5344CB8AC3E}">
        <p14:creationId xmlns:p14="http://schemas.microsoft.com/office/powerpoint/2010/main" val="18940451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pPr lvl="0"/>
            <a:r>
              <a:rPr lang="en-US" dirty="0">
                <a:solidFill>
                  <a:schemeClr val="bg1"/>
                </a:solidFill>
              </a:rPr>
              <a:t>Guidelines, Equipment, Diagnostics, and Medicines for Malaria in ANC Facilities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10899301"/>
              </p:ext>
            </p:extLst>
          </p:nvPr>
        </p:nvGraphicFramePr>
        <p:xfrm>
          <a:off x="-32084" y="1600200"/>
          <a:ext cx="9176084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2695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bg1"/>
                </a:solidFill>
              </a:rPr>
              <a:t>Among facilities offering ANC services (N=1,538), percent that have:</a:t>
            </a:r>
          </a:p>
        </p:txBody>
      </p:sp>
      <p:sp>
        <p:nvSpPr>
          <p:cNvPr id="11" name="TextBox 10"/>
          <p:cNvSpPr txBox="1"/>
          <p:nvPr/>
        </p:nvSpPr>
        <p:spPr>
          <a:xfrm rot="16200000">
            <a:off x="-502527" y="5742796"/>
            <a:ext cx="15418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chemeClr val="bg1"/>
                </a:solidFill>
              </a:rPr>
              <a:t>Diagnostics</a:t>
            </a:r>
          </a:p>
        </p:txBody>
      </p:sp>
      <p:sp>
        <p:nvSpPr>
          <p:cNvPr id="12" name="TextBox 11"/>
          <p:cNvSpPr txBox="1"/>
          <p:nvPr/>
        </p:nvSpPr>
        <p:spPr>
          <a:xfrm rot="16200000">
            <a:off x="-455521" y="3363875"/>
            <a:ext cx="1447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chemeClr val="bg1"/>
                </a:solidFill>
              </a:rPr>
              <a:t>Medicines </a:t>
            </a:r>
          </a:p>
        </p:txBody>
      </p:sp>
      <p:sp>
        <p:nvSpPr>
          <p:cNvPr id="13" name="Left Brace 12"/>
          <p:cNvSpPr/>
          <p:nvPr/>
        </p:nvSpPr>
        <p:spPr>
          <a:xfrm>
            <a:off x="533400" y="2193167"/>
            <a:ext cx="762000" cy="2772305"/>
          </a:xfrm>
          <a:prstGeom prst="leftBrac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5" name="Left Brace 14"/>
          <p:cNvSpPr/>
          <p:nvPr/>
        </p:nvSpPr>
        <p:spPr>
          <a:xfrm>
            <a:off x="533400" y="5181599"/>
            <a:ext cx="762000" cy="1547547"/>
          </a:xfrm>
          <a:prstGeom prst="leftBrac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2205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>
                <a:solidFill>
                  <a:schemeClr val="bg1"/>
                </a:solidFill>
              </a:rPr>
              <a:t>Key Findings</a:t>
            </a:r>
          </a:p>
        </p:txBody>
      </p:sp>
      <p:sp>
        <p:nvSpPr>
          <p:cNvPr id="54275" name="Content Placeholder 2"/>
          <p:cNvSpPr>
            <a:spLocks noGrp="1"/>
          </p:cNvSpPr>
          <p:nvPr>
            <p:ph idx="1"/>
          </p:nvPr>
        </p:nvSpPr>
        <p:spPr>
          <a:xfrm>
            <a:off x="0" y="1295400"/>
            <a:ext cx="9144000" cy="5562600"/>
          </a:xfrm>
        </p:spPr>
        <p:txBody>
          <a:bodyPr/>
          <a:lstStyle/>
          <a:p>
            <a:pPr eaLnBrk="1" hangingPunct="1">
              <a:buClr>
                <a:schemeClr val="bg1"/>
              </a:buClr>
            </a:pPr>
            <a:r>
              <a:rPr lang="en-US" sz="2800" b="1" dirty="0">
                <a:solidFill>
                  <a:schemeClr val="bg2"/>
                </a:solidFill>
              </a:rPr>
              <a:t>98%</a:t>
            </a:r>
            <a:r>
              <a:rPr lang="en-US" sz="2800" dirty="0">
                <a:solidFill>
                  <a:schemeClr val="bg2"/>
                </a:solidFill>
              </a:rPr>
              <a:t> </a:t>
            </a:r>
            <a:r>
              <a:rPr lang="en-US" sz="2800" dirty="0">
                <a:solidFill>
                  <a:schemeClr val="bg1"/>
                </a:solidFill>
              </a:rPr>
              <a:t>of facilities offer </a:t>
            </a:r>
            <a:r>
              <a:rPr lang="en-US" sz="2800" b="1" dirty="0">
                <a:solidFill>
                  <a:schemeClr val="bg2"/>
                </a:solidFill>
              </a:rPr>
              <a:t>ANC</a:t>
            </a:r>
            <a:r>
              <a:rPr lang="en-US" sz="2800" dirty="0">
                <a:solidFill>
                  <a:schemeClr val="bg1"/>
                </a:solidFill>
              </a:rPr>
              <a:t> services.</a:t>
            </a:r>
          </a:p>
          <a:p>
            <a:pPr eaLnBrk="1" hangingPunct="1">
              <a:buClr>
                <a:schemeClr val="bg1"/>
              </a:buClr>
            </a:pPr>
            <a:r>
              <a:rPr lang="en-US" sz="2800" b="1" dirty="0">
                <a:solidFill>
                  <a:schemeClr val="bg2"/>
                </a:solidFill>
              </a:rPr>
              <a:t>12%</a:t>
            </a:r>
            <a:r>
              <a:rPr lang="en-US" sz="2800" dirty="0">
                <a:solidFill>
                  <a:schemeClr val="accent2"/>
                </a:solidFill>
              </a:rPr>
              <a:t> </a:t>
            </a:r>
            <a:r>
              <a:rPr lang="en-US" sz="2800" dirty="0">
                <a:solidFill>
                  <a:schemeClr val="bg1"/>
                </a:solidFill>
              </a:rPr>
              <a:t>of first-visit ANC client consultations had all elements of </a:t>
            </a:r>
            <a:r>
              <a:rPr lang="en-US" sz="2800" b="1" dirty="0">
                <a:solidFill>
                  <a:schemeClr val="bg2"/>
                </a:solidFill>
              </a:rPr>
              <a:t>client history </a:t>
            </a:r>
            <a:r>
              <a:rPr lang="en-US" sz="2800" dirty="0"/>
              <a:t>assessed.</a:t>
            </a:r>
          </a:p>
          <a:p>
            <a:pPr eaLnBrk="1" hangingPunct="1">
              <a:buClr>
                <a:schemeClr val="bg1"/>
              </a:buClr>
            </a:pPr>
            <a:r>
              <a:rPr lang="en-US" sz="2800" b="1" dirty="0">
                <a:solidFill>
                  <a:schemeClr val="bg2"/>
                </a:solidFill>
              </a:rPr>
              <a:t>63%</a:t>
            </a:r>
            <a:r>
              <a:rPr lang="en-US" sz="2800" b="1" dirty="0">
                <a:solidFill>
                  <a:schemeClr val="accent2"/>
                </a:solidFill>
              </a:rPr>
              <a:t> </a:t>
            </a:r>
            <a:r>
              <a:rPr lang="en-US" sz="2800" dirty="0">
                <a:solidFill>
                  <a:schemeClr val="bg1"/>
                </a:solidFill>
              </a:rPr>
              <a:t>of ANC client consultations </a:t>
            </a:r>
            <a:r>
              <a:rPr lang="en-US" sz="2800" dirty="0"/>
              <a:t>discussed</a:t>
            </a:r>
            <a:r>
              <a:rPr lang="en-US" sz="2800" dirty="0">
                <a:solidFill>
                  <a:schemeClr val="accent2"/>
                </a:solidFill>
              </a:rPr>
              <a:t> </a:t>
            </a:r>
            <a:r>
              <a:rPr lang="en-US" sz="2800" b="1" dirty="0">
                <a:solidFill>
                  <a:schemeClr val="bg2"/>
                </a:solidFill>
              </a:rPr>
              <a:t>any risk symptoms</a:t>
            </a:r>
            <a:r>
              <a:rPr lang="en-US" sz="2800" b="1" dirty="0">
                <a:solidFill>
                  <a:schemeClr val="accent2"/>
                </a:solidFill>
              </a:rPr>
              <a:t> </a:t>
            </a:r>
            <a:r>
              <a:rPr lang="en-US" sz="2800" dirty="0"/>
              <a:t>for</a:t>
            </a:r>
            <a:r>
              <a:rPr lang="en-US" sz="2800" dirty="0">
                <a:solidFill>
                  <a:schemeClr val="accent2"/>
                </a:solidFill>
              </a:rPr>
              <a:t> </a:t>
            </a:r>
            <a:r>
              <a:rPr lang="en-US" sz="2800" dirty="0">
                <a:solidFill>
                  <a:schemeClr val="bg1"/>
                </a:solidFill>
              </a:rPr>
              <a:t>pregnancy complications.</a:t>
            </a:r>
          </a:p>
          <a:p>
            <a:pPr eaLnBrk="1" hangingPunct="1">
              <a:buClr>
                <a:schemeClr val="bg1"/>
              </a:buClr>
            </a:pPr>
            <a:r>
              <a:rPr lang="en-US" sz="2800" b="1" dirty="0">
                <a:solidFill>
                  <a:schemeClr val="bg2"/>
                </a:solidFill>
              </a:rPr>
              <a:t>1%</a:t>
            </a:r>
            <a:r>
              <a:rPr lang="en-US" sz="2800" b="1" dirty="0">
                <a:solidFill>
                  <a:schemeClr val="accent2"/>
                </a:solidFill>
              </a:rPr>
              <a:t> </a:t>
            </a:r>
            <a:r>
              <a:rPr lang="en-US" sz="2800" dirty="0">
                <a:solidFill>
                  <a:schemeClr val="bg1"/>
                </a:solidFill>
              </a:rPr>
              <a:t>of facilities provide </a:t>
            </a:r>
            <a:r>
              <a:rPr lang="en-US" sz="2800" b="1" dirty="0">
                <a:solidFill>
                  <a:schemeClr val="bg2"/>
                </a:solidFill>
              </a:rPr>
              <a:t>PMTCT services</a:t>
            </a:r>
            <a:r>
              <a:rPr lang="en-US" sz="2800" dirty="0"/>
              <a:t>.</a:t>
            </a:r>
          </a:p>
          <a:p>
            <a:pPr>
              <a:buClr>
                <a:schemeClr val="bg1"/>
              </a:buClr>
            </a:pPr>
            <a:r>
              <a:rPr lang="en-US" sz="2800" b="1" dirty="0">
                <a:solidFill>
                  <a:schemeClr val="bg2"/>
                </a:solidFill>
              </a:rPr>
              <a:t>36% </a:t>
            </a:r>
            <a:r>
              <a:rPr lang="en-US" sz="2800" dirty="0"/>
              <a:t>of facilities offering ANC services have </a:t>
            </a:r>
            <a:r>
              <a:rPr lang="en-US" sz="2800" b="1" dirty="0">
                <a:solidFill>
                  <a:schemeClr val="bg2"/>
                </a:solidFill>
              </a:rPr>
              <a:t>malaria RDT or microscopy testing capacity</a:t>
            </a:r>
            <a:r>
              <a:rPr lang="en-US" sz="2800" dirty="0"/>
              <a:t>.</a:t>
            </a:r>
            <a:endParaRPr lang="en-US" sz="2800" b="1" dirty="0">
              <a:solidFill>
                <a:schemeClr val="accent2"/>
              </a:solidFill>
            </a:endParaRPr>
          </a:p>
          <a:p>
            <a:pPr eaLnBrk="1" hangingPunct="1"/>
            <a:endParaRPr lang="en-US" sz="28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76237300"/>
              </p:ext>
            </p:extLst>
          </p:nvPr>
        </p:nvGraphicFramePr>
        <p:xfrm>
          <a:off x="76200" y="1593980"/>
          <a:ext cx="9144000" cy="609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7620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Availability of </a:t>
            </a:r>
            <a:r>
              <a:rPr lang="en-US" sz="40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Antenatal Care (ANC) </a:t>
            </a:r>
            <a:br>
              <a:rPr lang="en-US" sz="40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</a:br>
            <a:r>
              <a:rPr lang="en-US" sz="40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by Facility Type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36616" y="115466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bg1"/>
                </a:solidFill>
              </a:rPr>
              <a:t>Percent of all facilities (N=1,538) offering ANC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en-US" dirty="0"/>
              <a:t>Availability of ANC by Managing Authority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-5938" y="12192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bg1"/>
                </a:solidFill>
              </a:rPr>
              <a:t>Percent of all facilities (N=1,538) offering ANC </a:t>
            </a:r>
          </a:p>
        </p:txBody>
      </p:sp>
      <p:graphicFrame>
        <p:nvGraphicFramePr>
          <p:cNvPr id="6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8493292"/>
              </p:ext>
            </p:extLst>
          </p:nvPr>
        </p:nvGraphicFramePr>
        <p:xfrm>
          <a:off x="451262" y="1633559"/>
          <a:ext cx="8229600" cy="5257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357915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r>
              <a:rPr lang="en-GB" dirty="0"/>
              <a:t>Frequency of ANC Services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8382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i="1" dirty="0">
                <a:solidFill>
                  <a:schemeClr val="bg1"/>
                </a:solidFill>
              </a:rPr>
              <a:t>Among facilities offering ANC services (N=1,538), percent of facilities where ANC services are offered for the indicated number of days per week*</a:t>
            </a:r>
          </a:p>
        </p:txBody>
      </p:sp>
      <p:graphicFrame>
        <p:nvGraphicFramePr>
          <p:cNvPr id="8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7600194"/>
              </p:ext>
            </p:extLst>
          </p:nvPr>
        </p:nvGraphicFramePr>
        <p:xfrm>
          <a:off x="-152400" y="1636931"/>
          <a:ext cx="9296400" cy="50760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B0D98C9-29E0-4F6C-BC62-F07000D44A5F}"/>
              </a:ext>
            </a:extLst>
          </p:cNvPr>
          <p:cNvSpPr txBox="1"/>
          <p:nvPr/>
        </p:nvSpPr>
        <p:spPr>
          <a:xfrm>
            <a:off x="533400" y="6477000"/>
            <a:ext cx="7848600" cy="2359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aseline="-25000" dirty="0">
                <a:solidFill>
                  <a:schemeClr val="bg1"/>
                </a:solidFill>
              </a:rPr>
              <a:t>*Totals may add up to more or less than 100% due to rounding</a:t>
            </a:r>
          </a:p>
        </p:txBody>
      </p:sp>
    </p:spTree>
    <p:extLst>
      <p:ext uri="{BB962C8B-B14F-4D97-AF65-F5344CB8AC3E}">
        <p14:creationId xmlns:p14="http://schemas.microsoft.com/office/powerpoint/2010/main" val="23009390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54150"/>
            <a:ext cx="4357255" cy="3949700"/>
          </a:xfrm>
        </p:spPr>
        <p:txBody>
          <a:bodyPr>
            <a:normAutofit fontScale="77500" lnSpcReduction="20000"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dirty="0">
                <a:cs typeface="Arial" charset="0"/>
              </a:rPr>
              <a:t>Availability of ANC services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b="1" dirty="0">
                <a:solidFill>
                  <a:schemeClr val="accent2"/>
                </a:solidFill>
                <a:cs typeface="Arial" charset="0"/>
              </a:rPr>
              <a:t>Service Readiness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dirty="0">
                <a:solidFill>
                  <a:schemeClr val="bg1"/>
                </a:solidFill>
                <a:cs typeface="Arial" charset="0"/>
              </a:rPr>
              <a:t>Management Practices </a:t>
            </a:r>
            <a:br>
              <a:rPr lang="en-US" dirty="0">
                <a:solidFill>
                  <a:schemeClr val="bg1"/>
                </a:solidFill>
                <a:cs typeface="Arial" charset="0"/>
              </a:rPr>
            </a:br>
            <a:r>
              <a:rPr lang="en-US" dirty="0">
                <a:solidFill>
                  <a:schemeClr val="bg1"/>
                </a:solidFill>
                <a:cs typeface="Arial" charset="0"/>
              </a:rPr>
              <a:t>and Training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dirty="0">
                <a:cs typeface="Arial" charset="0"/>
              </a:rPr>
              <a:t>Observed ANC Consultations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dirty="0">
                <a:cs typeface="Arial" charset="0"/>
              </a:rPr>
              <a:t>Prevention of Mother-to-Child Transmission of HIV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dirty="0">
                <a:cs typeface="Arial" charset="0"/>
              </a:rPr>
              <a:t>Malaria in Pregnancy</a:t>
            </a:r>
          </a:p>
        </p:txBody>
      </p:sp>
    </p:spTree>
    <p:extLst>
      <p:ext uri="{BB962C8B-B14F-4D97-AF65-F5344CB8AC3E}">
        <p14:creationId xmlns:p14="http://schemas.microsoft.com/office/powerpoint/2010/main" val="34917449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pPr lvl="0"/>
            <a:r>
              <a:rPr lang="en-US" dirty="0">
                <a:solidFill>
                  <a:schemeClr val="bg1"/>
                </a:solidFill>
              </a:rPr>
              <a:t>Guidelines and Basic Equipment 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for ANC Services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9402811"/>
              </p:ext>
            </p:extLst>
          </p:nvPr>
        </p:nvGraphicFramePr>
        <p:xfrm>
          <a:off x="0" y="1524000"/>
          <a:ext cx="9144000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2032" y="115466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bg1"/>
                </a:solidFill>
              </a:rPr>
              <a:t>Among facilities offering ANC services, percent that have:</a:t>
            </a:r>
          </a:p>
        </p:txBody>
      </p:sp>
    </p:spTree>
    <p:extLst>
      <p:ext uri="{BB962C8B-B14F-4D97-AF65-F5344CB8AC3E}">
        <p14:creationId xmlns:p14="http://schemas.microsoft.com/office/powerpoint/2010/main" val="42574353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pPr lvl="0"/>
            <a:r>
              <a:rPr lang="en-US" dirty="0">
                <a:solidFill>
                  <a:schemeClr val="bg1"/>
                </a:solidFill>
              </a:rPr>
              <a:t>Infection Control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3495519"/>
              </p:ext>
            </p:extLst>
          </p:nvPr>
        </p:nvGraphicFramePr>
        <p:xfrm>
          <a:off x="0" y="1371600"/>
          <a:ext cx="9144000" cy="54864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92606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bg1"/>
                </a:solidFill>
              </a:rPr>
              <a:t>Among facilities offering ANC services, percent that have:</a:t>
            </a:r>
          </a:p>
        </p:txBody>
      </p:sp>
    </p:spTree>
    <p:extLst>
      <p:ext uri="{BB962C8B-B14F-4D97-AF65-F5344CB8AC3E}">
        <p14:creationId xmlns:p14="http://schemas.microsoft.com/office/powerpoint/2010/main" val="975753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>
                <a:solidFill>
                  <a:schemeClr val="bg1"/>
                </a:solidFill>
              </a:rPr>
              <a:t>Testing Capacity for ANC Tests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0337215"/>
              </p:ext>
            </p:extLst>
          </p:nvPr>
        </p:nvGraphicFramePr>
        <p:xfrm>
          <a:off x="50800" y="1651000"/>
          <a:ext cx="9042400" cy="515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389" name="TextBox 9"/>
          <p:cNvSpPr txBox="1">
            <a:spLocks noChangeArrowheads="1"/>
          </p:cNvSpPr>
          <p:nvPr/>
        </p:nvSpPr>
        <p:spPr bwMode="auto">
          <a:xfrm>
            <a:off x="0" y="783771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>
                <a:solidFill>
                  <a:schemeClr val="bg1"/>
                </a:solidFill>
              </a:rPr>
              <a:t>Among facilities offering ANC services (N=1,538), percent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that have the capacity to conduct the indicated tests in the facility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Nepal SPA 2021">
      <a:dk1>
        <a:srgbClr val="000000"/>
      </a:dk1>
      <a:lt1>
        <a:sysClr val="window" lastClr="FFFFFF"/>
      </a:lt1>
      <a:dk2>
        <a:srgbClr val="769D66"/>
      </a:dk2>
      <a:lt2>
        <a:srgbClr val="DD8F70"/>
      </a:lt2>
      <a:accent1>
        <a:srgbClr val="132048"/>
      </a:accent1>
      <a:accent2>
        <a:srgbClr val="D14E49"/>
      </a:accent2>
      <a:accent3>
        <a:srgbClr val="A680A8"/>
      </a:accent3>
      <a:accent4>
        <a:srgbClr val="31412A"/>
      </a:accent4>
      <a:accent5>
        <a:srgbClr val="538A8A"/>
      </a:accent5>
      <a:accent6>
        <a:srgbClr val="6F3C50"/>
      </a:accent6>
      <a:hlink>
        <a:srgbClr val="32578E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Nepal SPA 2021">
      <a:dk1>
        <a:srgbClr val="000000"/>
      </a:dk1>
      <a:lt1>
        <a:sysClr val="window" lastClr="FFFFFF"/>
      </a:lt1>
      <a:dk2>
        <a:srgbClr val="769D66"/>
      </a:dk2>
      <a:lt2>
        <a:srgbClr val="DD8F70"/>
      </a:lt2>
      <a:accent1>
        <a:srgbClr val="132048"/>
      </a:accent1>
      <a:accent2>
        <a:srgbClr val="D14E49"/>
      </a:accent2>
      <a:accent3>
        <a:srgbClr val="A680A8"/>
      </a:accent3>
      <a:accent4>
        <a:srgbClr val="31412A"/>
      </a:accent4>
      <a:accent5>
        <a:srgbClr val="538A8A"/>
      </a:accent5>
      <a:accent6>
        <a:srgbClr val="6F3C50"/>
      </a:accent6>
      <a:hlink>
        <a:srgbClr val="32578E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7" ma:contentTypeDescription="Create a new document." ma:contentTypeScope="" ma:versionID="e7cbe689751eeaf97a6063955fa96448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ff45c2014597e0afdac646b4b124c49b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VMX3MACP777Z-1177381151-17316</_dlc_DocId>
    <_dlc_DocIdUrl xmlns="d16efad5-0601-4cf0-b7c2-89968258c777">
      <Url>https://icfonline.sharepoint.com/sites/ihd-dhs/Dissemination/_layouts/15/DocIdRedir.aspx?ID=VMX3MACP777Z-1177381151-17316</Url>
      <Description>VMX3MACP777Z-1177381151-17316</Description>
    </_dlc_DocIdUrl>
    <lcf76f155ced4ddcb4097134ff3c332f xmlns="83c4e5ee-5eea-4e8c-8b50-726738bccb6e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DEF930EE-4A85-4CEA-8530-479B6F8826FC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FFA8FD7C-7011-4380-9470-E31AD76924E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2F83AC7-2580-414F-9C8F-42A3A80745F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F378C004-C92E-4BCF-A825-CA4F31E3F264}">
  <ds:schemaRefs>
    <ds:schemaRef ds:uri="http://schemas.microsoft.com/office/2006/metadata/properties"/>
    <ds:schemaRef ds:uri="http://purl.org/dc/elements/1.1/"/>
    <ds:schemaRef ds:uri="http://purl.org/dc/dcmitype/"/>
    <ds:schemaRef ds:uri="http://purl.org/dc/terms/"/>
    <ds:schemaRef ds:uri="d16efad5-0601-4cf0-b7c2-89968258c777"/>
    <ds:schemaRef ds:uri="83c4e5ee-5eea-4e8c-8b50-726738bccb6e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fa6a9aea-fb0f-4ddd-aff8-712634b7d5f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4397</TotalTime>
  <Words>2053</Words>
  <Application>Microsoft Office PowerPoint</Application>
  <PresentationFormat>On-screen Show (4:3)</PresentationFormat>
  <Paragraphs>160</Paragraphs>
  <Slides>28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Arial</vt:lpstr>
      <vt:lpstr>Calibri</vt:lpstr>
      <vt:lpstr>Times New Roman</vt:lpstr>
      <vt:lpstr>Custom Design</vt:lpstr>
      <vt:lpstr>Office Theme</vt:lpstr>
      <vt:lpstr>PowerPoint Presentation</vt:lpstr>
      <vt:lpstr>PowerPoint Presentation</vt:lpstr>
      <vt:lpstr>PowerPoint Presentation</vt:lpstr>
      <vt:lpstr>Availability of ANC by Managing Authority</vt:lpstr>
      <vt:lpstr>Frequency of ANC Services</vt:lpstr>
      <vt:lpstr>PowerPoint Presentation</vt:lpstr>
      <vt:lpstr>Guidelines and Basic Equipment  for ANC Services</vt:lpstr>
      <vt:lpstr>Infection Control</vt:lpstr>
      <vt:lpstr>Testing Capacity for ANC Tests</vt:lpstr>
      <vt:lpstr>Availability of Medicines for Routine ANC</vt:lpstr>
      <vt:lpstr>PowerPoint Presentation</vt:lpstr>
      <vt:lpstr>Training and Supervision of ANC Providers</vt:lpstr>
      <vt:lpstr>Training of ANC Service Providers</vt:lpstr>
      <vt:lpstr>PowerPoint Presentation</vt:lpstr>
      <vt:lpstr>Characteristics of ANC Clients</vt:lpstr>
      <vt:lpstr>Elements of Client Consultation (First-Visit ANC Clients)</vt:lpstr>
      <vt:lpstr>Basic Physical Examinations</vt:lpstr>
      <vt:lpstr>Preventive Interventions</vt:lpstr>
      <vt:lpstr>Counseling on Pregnancy Complications</vt:lpstr>
      <vt:lpstr>Counseling Topics Discussed  during ANC Visits</vt:lpstr>
      <vt:lpstr>Client Feedback on ANC Services</vt:lpstr>
      <vt:lpstr>PowerPoint Presentation</vt:lpstr>
      <vt:lpstr>PowerPoint Presentation</vt:lpstr>
      <vt:lpstr>PMTCT Services </vt:lpstr>
      <vt:lpstr>Guidelines, Equipment, Diagnostics, and Medicines for PMTCT Services</vt:lpstr>
      <vt:lpstr>PowerPoint Presentation</vt:lpstr>
      <vt:lpstr>Guidelines, Equipment, Diagnostics, and Medicines for Malaria in ANC Facilities</vt:lpstr>
      <vt:lpstr>Key Findings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Namibia Health Facility Census 2009</dc:title>
  <dc:creator>Sally Zweimueller</dc:creator>
  <cp:lastModifiedBy>Sarah Balian</cp:lastModifiedBy>
  <cp:revision>664</cp:revision>
  <cp:lastPrinted>2016-10-20T15:53:32Z</cp:lastPrinted>
  <dcterms:created xsi:type="dcterms:W3CDTF">2010-08-17T13:53:29Z</dcterms:created>
  <dcterms:modified xsi:type="dcterms:W3CDTF">2022-06-16T02:49:44Z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888b7ea5-f15f-451a-a57f-6f2fe95ec5f2</vt:lpwstr>
  </property>
  <property fmtid="{D5CDD505-2E9C-101B-9397-08002B2CF9AE}" pid="4" name="MediaServiceImageTags">
    <vt:lpwstr/>
  </property>
</Properties>
</file>