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6.xml" ContentType="application/vnd.openxmlformats-officedocument.drawingml.chart+xml"/>
  <Override PartName="/ppt/notesSlides/notesSlide21.xml" ContentType="application/vnd.openxmlformats-officedocument.presentationml.notesSlide+xml"/>
  <Override PartName="/ppt/charts/chart17.xml" ContentType="application/vnd.openxmlformats-officedocument.drawingml.chart+xml"/>
  <Override PartName="/ppt/notesSlides/notesSlide22.xml" ContentType="application/vnd.openxmlformats-officedocument.presentationml.notesSlide+xml"/>
  <Override PartName="/ppt/charts/chart18.xml" ContentType="application/vnd.openxmlformats-officedocument.drawingml.chart+xml"/>
  <Override PartName="/ppt/notesSlides/notesSlide23.xml" ContentType="application/vnd.openxmlformats-officedocument.presentationml.notesSlide+xml"/>
  <Override PartName="/ppt/charts/chart19.xml" ContentType="application/vnd.openxmlformats-officedocument.drawingml.chart+xml"/>
  <Override PartName="/ppt/notesSlides/notesSlide24.xml" ContentType="application/vnd.openxmlformats-officedocument.presentationml.notesSlide+xml"/>
  <Override PartName="/ppt/charts/chart20.xml" ContentType="application/vnd.openxmlformats-officedocument.drawingml.chart+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48" r:id="rId6"/>
  </p:sldMasterIdLst>
  <p:notesMasterIdLst>
    <p:notesMasterId r:id="rId35"/>
  </p:notesMasterIdLst>
  <p:handoutMasterIdLst>
    <p:handoutMasterId r:id="rId36"/>
  </p:handoutMasterIdLst>
  <p:sldIdLst>
    <p:sldId id="317" r:id="rId7"/>
    <p:sldId id="318" r:id="rId8"/>
    <p:sldId id="328" r:id="rId9"/>
    <p:sldId id="329" r:id="rId10"/>
    <p:sldId id="330" r:id="rId11"/>
    <p:sldId id="356" r:id="rId12"/>
    <p:sldId id="347" r:id="rId13"/>
    <p:sldId id="333" r:id="rId14"/>
    <p:sldId id="351" r:id="rId15"/>
    <p:sldId id="334" r:id="rId16"/>
    <p:sldId id="335" r:id="rId17"/>
    <p:sldId id="337" r:id="rId18"/>
    <p:sldId id="338" r:id="rId19"/>
    <p:sldId id="340" r:id="rId20"/>
    <p:sldId id="342" r:id="rId21"/>
    <p:sldId id="343" r:id="rId22"/>
    <p:sldId id="352" r:id="rId23"/>
    <p:sldId id="345" r:id="rId24"/>
    <p:sldId id="346" r:id="rId25"/>
    <p:sldId id="353" r:id="rId26"/>
    <p:sldId id="303" r:id="rId27"/>
    <p:sldId id="355" r:id="rId28"/>
    <p:sldId id="304" r:id="rId29"/>
    <p:sldId id="349" r:id="rId30"/>
    <p:sldId id="308" r:id="rId31"/>
    <p:sldId id="305" r:id="rId32"/>
    <p:sldId id="350" r:id="rId33"/>
    <p:sldId id="310" r:id="rId3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2" clrIdx="0">
    <p:extLst>
      <p:ext uri="{19B8F6BF-5375-455C-9EA6-DF929625EA0E}">
        <p15:presenceInfo xmlns:p15="http://schemas.microsoft.com/office/powerpoint/2012/main" userId="S-1-5-21-137981764-238564018-677931608-5355907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46762"/>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256F50-0736-47E2-B176-1576050274C6}" v="35" dt="2023-09-21T15:56:30.9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82" autoAdjust="0"/>
    <p:restoredTop sz="78053" autoAdjust="0"/>
  </p:normalViewPr>
  <p:slideViewPr>
    <p:cSldViewPr>
      <p:cViewPr varScale="1">
        <p:scale>
          <a:sx n="62" d="100"/>
          <a:sy n="62" d="100"/>
        </p:scale>
        <p:origin x="1469" y="9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80EDEB2C-4C4D-4820-8352-1AB0306795F8}"/>
    <pc:docChg chg="delSld modSld">
      <pc:chgData name="Balian, Sarah (CNTR)" userId="b3b060d9-4d34-479b-ad68-688eaebf93c5" providerId="ADAL" clId="{80EDEB2C-4C4D-4820-8352-1AB0306795F8}" dt="2023-09-21T17:55:13.487" v="5" actId="47"/>
      <pc:docMkLst>
        <pc:docMk/>
      </pc:docMkLst>
      <pc:sldChg chg="del">
        <pc:chgData name="Balian, Sarah (CNTR)" userId="b3b060d9-4d34-479b-ad68-688eaebf93c5" providerId="ADAL" clId="{80EDEB2C-4C4D-4820-8352-1AB0306795F8}" dt="2023-09-21T17:55:13.487" v="5" actId="47"/>
        <pc:sldMkLst>
          <pc:docMk/>
          <pc:sldMk cId="3689925922" sldId="354"/>
        </pc:sldMkLst>
      </pc:sldChg>
      <pc:sldChg chg="modSp mod">
        <pc:chgData name="Balian, Sarah (CNTR)" userId="b3b060d9-4d34-479b-ad68-688eaebf93c5" providerId="ADAL" clId="{80EDEB2C-4C4D-4820-8352-1AB0306795F8}" dt="2023-09-21T17:54:42.455" v="4" actId="207"/>
        <pc:sldMkLst>
          <pc:docMk/>
          <pc:sldMk cId="1932770827" sldId="356"/>
        </pc:sldMkLst>
        <pc:graphicFrameChg chg="mod">
          <ac:chgData name="Balian, Sarah (CNTR)" userId="b3b060d9-4d34-479b-ad68-688eaebf93c5" providerId="ADAL" clId="{80EDEB2C-4C4D-4820-8352-1AB0306795F8}" dt="2023-09-21T17:54:42.455" v="4" actId="207"/>
          <ac:graphicFrameMkLst>
            <pc:docMk/>
            <pc:sldMk cId="1932770827" sldId="356"/>
            <ac:graphicFrameMk id="11" creationId="{14F71F4C-42CA-FB25-A2CF-40960D6D43B1}"/>
          </ac:graphicFrameMkLst>
        </pc:graphicFrameChg>
      </pc:sldChg>
    </pc:docChg>
  </pc:docChgLst>
  <pc:docChgLst>
    <pc:chgData name="Hanner, Olsen" userId="8f966b24-7479-4073-89bd-2f70180eddce" providerId="ADAL" clId="{B0256F50-0736-47E2-B176-1576050274C6}"/>
    <pc:docChg chg="custSel addSld modSld">
      <pc:chgData name="Hanner, Olsen" userId="8f966b24-7479-4073-89bd-2f70180eddce" providerId="ADAL" clId="{B0256F50-0736-47E2-B176-1576050274C6}" dt="2023-09-21T15:56:41.372" v="103" actId="729"/>
      <pc:docMkLst>
        <pc:docMk/>
      </pc:docMkLst>
      <pc:sldChg chg="mod modShow">
        <pc:chgData name="Hanner, Olsen" userId="8f966b24-7479-4073-89bd-2f70180eddce" providerId="ADAL" clId="{B0256F50-0736-47E2-B176-1576050274C6}" dt="2023-09-21T15:56:41.372" v="103" actId="729"/>
        <pc:sldMkLst>
          <pc:docMk/>
          <pc:sldMk cId="3689925922" sldId="354"/>
        </pc:sldMkLst>
      </pc:sldChg>
      <pc:sldChg chg="addSp delSp modSp add mod">
        <pc:chgData name="Hanner, Olsen" userId="8f966b24-7479-4073-89bd-2f70180eddce" providerId="ADAL" clId="{B0256F50-0736-47E2-B176-1576050274C6}" dt="2023-09-21T15:56:30.939" v="102" actId="20577"/>
        <pc:sldMkLst>
          <pc:docMk/>
          <pc:sldMk cId="1932770827" sldId="356"/>
        </pc:sldMkLst>
        <pc:spChg chg="add del mod">
          <ac:chgData name="Hanner, Olsen" userId="8f966b24-7479-4073-89bd-2f70180eddce" providerId="ADAL" clId="{B0256F50-0736-47E2-B176-1576050274C6}" dt="2023-09-21T15:49:45.640" v="18" actId="478"/>
          <ac:spMkLst>
            <pc:docMk/>
            <pc:sldMk cId="1932770827" sldId="356"/>
            <ac:spMk id="7" creationId="{95027719-43A0-3C4F-5742-D05A82708EF9}"/>
          </ac:spMkLst>
        </pc:spChg>
        <pc:spChg chg="add del mod">
          <ac:chgData name="Hanner, Olsen" userId="8f966b24-7479-4073-89bd-2f70180eddce" providerId="ADAL" clId="{B0256F50-0736-47E2-B176-1576050274C6}" dt="2023-09-21T15:51:04.690" v="46" actId="478"/>
          <ac:spMkLst>
            <pc:docMk/>
            <pc:sldMk cId="1932770827" sldId="356"/>
            <ac:spMk id="10" creationId="{4322A750-0D44-A676-76B6-06D8DEA05132}"/>
          </ac:spMkLst>
        </pc:spChg>
        <pc:spChg chg="del">
          <ac:chgData name="Hanner, Olsen" userId="8f966b24-7479-4073-89bd-2f70180eddce" providerId="ADAL" clId="{B0256F50-0736-47E2-B176-1576050274C6}" dt="2023-09-21T15:48:28.943" v="1" actId="478"/>
          <ac:spMkLst>
            <pc:docMk/>
            <pc:sldMk cId="1932770827" sldId="356"/>
            <ac:spMk id="27" creationId="{9200D08F-7EFD-4FC8-A9CB-B0AFD8C910A5}"/>
          </ac:spMkLst>
        </pc:spChg>
        <pc:spChg chg="del">
          <ac:chgData name="Hanner, Olsen" userId="8f966b24-7479-4073-89bd-2f70180eddce" providerId="ADAL" clId="{B0256F50-0736-47E2-B176-1576050274C6}" dt="2023-09-21T15:48:28.943" v="1" actId="478"/>
          <ac:spMkLst>
            <pc:docMk/>
            <pc:sldMk cId="1932770827" sldId="356"/>
            <ac:spMk id="28" creationId="{83BD04E5-D23F-4639-82C9-8988F3E434E3}"/>
          </ac:spMkLst>
        </pc:spChg>
        <pc:spChg chg="del">
          <ac:chgData name="Hanner, Olsen" userId="8f966b24-7479-4073-89bd-2f70180eddce" providerId="ADAL" clId="{B0256F50-0736-47E2-B176-1576050274C6}" dt="2023-09-21T15:48:28.943" v="1" actId="478"/>
          <ac:spMkLst>
            <pc:docMk/>
            <pc:sldMk cId="1932770827" sldId="356"/>
            <ac:spMk id="35" creationId="{FFCFD8A0-4DB9-4205-A972-726B794BA44E}"/>
          </ac:spMkLst>
        </pc:spChg>
        <pc:spChg chg="del">
          <ac:chgData name="Hanner, Olsen" userId="8f966b24-7479-4073-89bd-2f70180eddce" providerId="ADAL" clId="{B0256F50-0736-47E2-B176-1576050274C6}" dt="2023-09-21T15:48:28.943" v="1" actId="478"/>
          <ac:spMkLst>
            <pc:docMk/>
            <pc:sldMk cId="1932770827" sldId="356"/>
            <ac:spMk id="36" creationId="{6B11E462-8A4B-4F34-8EB1-9412F736A803}"/>
          </ac:spMkLst>
        </pc:spChg>
        <pc:spChg chg="del">
          <ac:chgData name="Hanner, Olsen" userId="8f966b24-7479-4073-89bd-2f70180eddce" providerId="ADAL" clId="{B0256F50-0736-47E2-B176-1576050274C6}" dt="2023-09-21T15:48:28.943" v="1" actId="478"/>
          <ac:spMkLst>
            <pc:docMk/>
            <pc:sldMk cId="1932770827" sldId="356"/>
            <ac:spMk id="37" creationId="{A05FF235-93CE-4723-BF24-3657A48F3F7B}"/>
          </ac:spMkLst>
        </pc:spChg>
        <pc:spChg chg="del">
          <ac:chgData name="Hanner, Olsen" userId="8f966b24-7479-4073-89bd-2f70180eddce" providerId="ADAL" clId="{B0256F50-0736-47E2-B176-1576050274C6}" dt="2023-09-21T15:48:28.943" v="1" actId="478"/>
          <ac:spMkLst>
            <pc:docMk/>
            <pc:sldMk cId="1932770827" sldId="356"/>
            <ac:spMk id="38" creationId="{069AA9C1-DE32-49DC-B11B-0534B1873565}"/>
          </ac:spMkLst>
        </pc:spChg>
        <pc:spChg chg="del">
          <ac:chgData name="Hanner, Olsen" userId="8f966b24-7479-4073-89bd-2f70180eddce" providerId="ADAL" clId="{B0256F50-0736-47E2-B176-1576050274C6}" dt="2023-09-21T15:48:28.943" v="1" actId="478"/>
          <ac:spMkLst>
            <pc:docMk/>
            <pc:sldMk cId="1932770827" sldId="356"/>
            <ac:spMk id="39" creationId="{B6F02655-72C4-4E70-92EC-2E006F169DC0}"/>
          </ac:spMkLst>
        </pc:spChg>
        <pc:spChg chg="del">
          <ac:chgData name="Hanner, Olsen" userId="8f966b24-7479-4073-89bd-2f70180eddce" providerId="ADAL" clId="{B0256F50-0736-47E2-B176-1576050274C6}" dt="2023-09-21T15:48:28.943" v="1" actId="478"/>
          <ac:spMkLst>
            <pc:docMk/>
            <pc:sldMk cId="1932770827" sldId="356"/>
            <ac:spMk id="40" creationId="{D2F98263-71EA-42CF-9F9E-5EF3FAEA6A71}"/>
          </ac:spMkLst>
        </pc:spChg>
        <pc:spChg chg="del">
          <ac:chgData name="Hanner, Olsen" userId="8f966b24-7479-4073-89bd-2f70180eddce" providerId="ADAL" clId="{B0256F50-0736-47E2-B176-1576050274C6}" dt="2023-09-21T15:48:28.943" v="1" actId="478"/>
          <ac:spMkLst>
            <pc:docMk/>
            <pc:sldMk cId="1932770827" sldId="356"/>
            <ac:spMk id="55" creationId="{00000000-0000-0000-0000-000000000000}"/>
          </ac:spMkLst>
        </pc:spChg>
        <pc:grpChg chg="del">
          <ac:chgData name="Hanner, Olsen" userId="8f966b24-7479-4073-89bd-2f70180eddce" providerId="ADAL" clId="{B0256F50-0736-47E2-B176-1576050274C6}" dt="2023-09-21T15:48:28.943" v="1" actId="478"/>
          <ac:grpSpMkLst>
            <pc:docMk/>
            <pc:sldMk cId="1932770827" sldId="356"/>
            <ac:grpSpMk id="18" creationId="{26096386-09E0-475C-8F92-610A79D3761E}"/>
          </ac:grpSpMkLst>
        </pc:grpChg>
        <pc:graphicFrameChg chg="add del mod">
          <ac:chgData name="Hanner, Olsen" userId="8f966b24-7479-4073-89bd-2f70180eddce" providerId="ADAL" clId="{B0256F50-0736-47E2-B176-1576050274C6}" dt="2023-09-21T15:49:42.574" v="17" actId="478"/>
          <ac:graphicFrameMkLst>
            <pc:docMk/>
            <pc:sldMk cId="1932770827" sldId="356"/>
            <ac:graphicFrameMk id="2" creationId="{3AD48E3C-0D53-F859-484B-A595349A0E16}"/>
          </ac:graphicFrameMkLst>
        </pc:graphicFrameChg>
        <pc:graphicFrameChg chg="add del mod">
          <ac:chgData name="Hanner, Olsen" userId="8f966b24-7479-4073-89bd-2f70180eddce" providerId="ADAL" clId="{B0256F50-0736-47E2-B176-1576050274C6}" dt="2023-09-21T15:49:38.268" v="16"/>
          <ac:graphicFrameMkLst>
            <pc:docMk/>
            <pc:sldMk cId="1932770827" sldId="356"/>
            <ac:graphicFrameMk id="3" creationId="{43A9FD9F-BB03-70A0-7146-B580A2BA34DF}"/>
          </ac:graphicFrameMkLst>
        </pc:graphicFrameChg>
        <pc:graphicFrameChg chg="add del mod">
          <ac:chgData name="Hanner, Olsen" userId="8f966b24-7479-4073-89bd-2f70180eddce" providerId="ADAL" clId="{B0256F50-0736-47E2-B176-1576050274C6}" dt="2023-09-21T15:51:01.330" v="45" actId="478"/>
          <ac:graphicFrameMkLst>
            <pc:docMk/>
            <pc:sldMk cId="1932770827" sldId="356"/>
            <ac:graphicFrameMk id="8" creationId="{602EC530-EED2-F2DA-5F2D-AC7FF340B235}"/>
          </ac:graphicFrameMkLst>
        </pc:graphicFrameChg>
        <pc:graphicFrameChg chg="add mod">
          <ac:chgData name="Hanner, Olsen" userId="8f966b24-7479-4073-89bd-2f70180eddce" providerId="ADAL" clId="{B0256F50-0736-47E2-B176-1576050274C6}" dt="2023-09-21T15:56:30.939" v="102" actId="20577"/>
          <ac:graphicFrameMkLst>
            <pc:docMk/>
            <pc:sldMk cId="1932770827" sldId="356"/>
            <ac:graphicFrameMk id="11" creationId="{14F71F4C-42CA-FB25-A2CF-40960D6D43B1}"/>
          </ac:graphicFrameMkLst>
        </pc:graphicFrameChg>
      </pc:sldChg>
    </pc:docChg>
  </pc:docChgLst>
  <pc:docChgLst>
    <pc:chgData name="Vadnais, Sabina" userId="e0a5976f-0446-4474-aa64-fce0035d6983" providerId="ADAL" clId="{E22BDB06-35FB-47D9-AE3C-3C5E509A0197}"/>
    <pc:docChg chg="undo custSel modSld">
      <pc:chgData name="Vadnais, Sabina" userId="e0a5976f-0446-4474-aa64-fce0035d6983" providerId="ADAL" clId="{E22BDB06-35FB-47D9-AE3C-3C5E509A0197}" dt="2022-05-25T19:16:20.210" v="1301" actId="20577"/>
      <pc:docMkLst>
        <pc:docMk/>
      </pc:docMkLst>
      <pc:sldChg chg="modSp mod modNotesTx">
        <pc:chgData name="Vadnais, Sabina" userId="e0a5976f-0446-4474-aa64-fce0035d6983" providerId="ADAL" clId="{E22BDB06-35FB-47D9-AE3C-3C5E509A0197}" dt="2022-05-25T18:56:07.507" v="1071" actId="20577"/>
        <pc:sldMkLst>
          <pc:docMk/>
          <pc:sldMk cId="0" sldId="303"/>
        </pc:sldMkLst>
        <pc:spChg chg="mod">
          <ac:chgData name="Vadnais, Sabina" userId="e0a5976f-0446-4474-aa64-fce0035d6983" providerId="ADAL" clId="{E22BDB06-35FB-47D9-AE3C-3C5E509A0197}" dt="2022-05-25T18:55:08.064" v="1054" actId="20577"/>
          <ac:spMkLst>
            <pc:docMk/>
            <pc:sldMk cId="0" sldId="303"/>
            <ac:spMk id="5" creationId="{00000000-0000-0000-0000-000000000000}"/>
          </ac:spMkLst>
        </pc:spChg>
      </pc:sldChg>
      <pc:sldChg chg="modSp mod modNotesTx">
        <pc:chgData name="Vadnais, Sabina" userId="e0a5976f-0446-4474-aa64-fce0035d6983" providerId="ADAL" clId="{E22BDB06-35FB-47D9-AE3C-3C5E509A0197}" dt="2022-05-25T18:58:57.252" v="1099" actId="20577"/>
        <pc:sldMkLst>
          <pc:docMk/>
          <pc:sldMk cId="0" sldId="304"/>
        </pc:sldMkLst>
        <pc:spChg chg="mod">
          <ac:chgData name="Vadnais, Sabina" userId="e0a5976f-0446-4474-aa64-fce0035d6983" providerId="ADAL" clId="{E22BDB06-35FB-47D9-AE3C-3C5E509A0197}" dt="2022-05-25T18:56:17.566" v="1079" actId="20577"/>
          <ac:spMkLst>
            <pc:docMk/>
            <pc:sldMk cId="0" sldId="304"/>
            <ac:spMk id="7" creationId="{00000000-0000-0000-0000-000000000000}"/>
          </ac:spMkLst>
        </pc:spChg>
      </pc:sldChg>
      <pc:sldChg chg="modSp mod modNotesTx">
        <pc:chgData name="Vadnais, Sabina" userId="e0a5976f-0446-4474-aa64-fce0035d6983" providerId="ADAL" clId="{E22BDB06-35FB-47D9-AE3C-3C5E509A0197}" dt="2022-05-25T19:12:51.295" v="1271" actId="20577"/>
        <pc:sldMkLst>
          <pc:docMk/>
          <pc:sldMk cId="0" sldId="305"/>
        </pc:sldMkLst>
        <pc:graphicFrameChg chg="mod">
          <ac:chgData name="Vadnais, Sabina" userId="e0a5976f-0446-4474-aa64-fce0035d6983" providerId="ADAL" clId="{E22BDB06-35FB-47D9-AE3C-3C5E509A0197}" dt="2022-05-25T19:07:40.869" v="1167" actId="20577"/>
          <ac:graphicFrameMkLst>
            <pc:docMk/>
            <pc:sldMk cId="0" sldId="305"/>
            <ac:graphicFrameMk id="6" creationId="{00000000-0000-0000-0000-000000000000}"/>
          </ac:graphicFrameMkLst>
        </pc:graphicFrameChg>
      </pc:sldChg>
      <pc:sldChg chg="modSp mod modNotesTx">
        <pc:chgData name="Vadnais, Sabina" userId="e0a5976f-0446-4474-aa64-fce0035d6983" providerId="ADAL" clId="{E22BDB06-35FB-47D9-AE3C-3C5E509A0197}" dt="2022-05-25T19:04:08.489" v="1157" actId="27918"/>
        <pc:sldMkLst>
          <pc:docMk/>
          <pc:sldMk cId="0" sldId="308"/>
        </pc:sldMkLst>
        <pc:spChg chg="mod">
          <ac:chgData name="Vadnais, Sabina" userId="e0a5976f-0446-4474-aa64-fce0035d6983" providerId="ADAL" clId="{E22BDB06-35FB-47D9-AE3C-3C5E509A0197}" dt="2022-05-25T19:03:44.964" v="1152" actId="20577"/>
          <ac:spMkLst>
            <pc:docMk/>
            <pc:sldMk cId="0" sldId="308"/>
            <ac:spMk id="7" creationId="{00000000-0000-0000-0000-000000000000}"/>
          </ac:spMkLst>
        </pc:spChg>
      </pc:sldChg>
      <pc:sldChg chg="modSp mod">
        <pc:chgData name="Vadnais, Sabina" userId="e0a5976f-0446-4474-aa64-fce0035d6983" providerId="ADAL" clId="{E22BDB06-35FB-47D9-AE3C-3C5E509A0197}" dt="2022-05-25T19:16:20.210" v="1301" actId="20577"/>
        <pc:sldMkLst>
          <pc:docMk/>
          <pc:sldMk cId="0" sldId="310"/>
        </pc:sldMkLst>
        <pc:spChg chg="mod">
          <ac:chgData name="Vadnais, Sabina" userId="e0a5976f-0446-4474-aa64-fce0035d6983" providerId="ADAL" clId="{E22BDB06-35FB-47D9-AE3C-3C5E509A0197}" dt="2022-05-25T19:16:20.210" v="1301" actId="20577"/>
          <ac:spMkLst>
            <pc:docMk/>
            <pc:sldMk cId="0" sldId="310"/>
            <ac:spMk id="3" creationId="{00000000-0000-0000-0000-000000000000}"/>
          </ac:spMkLst>
        </pc:spChg>
      </pc:sldChg>
      <pc:sldChg chg="modSp mod modNotesTx">
        <pc:chgData name="Vadnais, Sabina" userId="e0a5976f-0446-4474-aa64-fce0035d6983" providerId="ADAL" clId="{E22BDB06-35FB-47D9-AE3C-3C5E509A0197}" dt="2022-05-25T17:40:41.718" v="427" actId="113"/>
        <pc:sldMkLst>
          <pc:docMk/>
          <pc:sldMk cId="953672863" sldId="328"/>
        </pc:sldMkLst>
        <pc:spChg chg="mod">
          <ac:chgData name="Vadnais, Sabina" userId="e0a5976f-0446-4474-aa64-fce0035d6983" providerId="ADAL" clId="{E22BDB06-35FB-47D9-AE3C-3C5E509A0197}" dt="2022-05-25T17:40:39.917" v="426" actId="1076"/>
          <ac:spMkLst>
            <pc:docMk/>
            <pc:sldMk cId="953672863" sldId="328"/>
            <ac:spMk id="5" creationId="{00000000-0000-0000-0000-000000000000}"/>
          </ac:spMkLst>
        </pc:spChg>
        <pc:spChg chg="mod">
          <ac:chgData name="Vadnais, Sabina" userId="e0a5976f-0446-4474-aa64-fce0035d6983" providerId="ADAL" clId="{E22BDB06-35FB-47D9-AE3C-3C5E509A0197}" dt="2022-05-25T17:40:36.397" v="425" actId="20577"/>
          <ac:spMkLst>
            <pc:docMk/>
            <pc:sldMk cId="953672863" sldId="328"/>
            <ac:spMk id="6" creationId="{00000000-0000-0000-0000-000000000000}"/>
          </ac:spMkLst>
        </pc:spChg>
        <pc:graphicFrameChg chg="mod">
          <ac:chgData name="Vadnais, Sabina" userId="e0a5976f-0446-4474-aa64-fce0035d6983" providerId="ADAL" clId="{E22BDB06-35FB-47D9-AE3C-3C5E509A0197}" dt="2022-05-25T17:40:41.718" v="427" actId="113"/>
          <ac:graphicFrameMkLst>
            <pc:docMk/>
            <pc:sldMk cId="953672863" sldId="328"/>
            <ac:graphicFrameMk id="7" creationId="{00000000-0000-0000-0000-000000000000}"/>
          </ac:graphicFrameMkLst>
        </pc:graphicFrameChg>
      </pc:sldChg>
      <pc:sldChg chg="delSp modSp mod modNotesTx">
        <pc:chgData name="Vadnais, Sabina" userId="e0a5976f-0446-4474-aa64-fce0035d6983" providerId="ADAL" clId="{E22BDB06-35FB-47D9-AE3C-3C5E509A0197}" dt="2022-05-25T15:23:00.620" v="198"/>
        <pc:sldMkLst>
          <pc:docMk/>
          <pc:sldMk cId="1635003694" sldId="329"/>
        </pc:sldMkLst>
        <pc:spChg chg="del mod">
          <ac:chgData name="Vadnais, Sabina" userId="e0a5976f-0446-4474-aa64-fce0035d6983" providerId="ADAL" clId="{E22BDB06-35FB-47D9-AE3C-3C5E509A0197}" dt="2022-05-25T15:17:51.241" v="121" actId="478"/>
          <ac:spMkLst>
            <pc:docMk/>
            <pc:sldMk cId="1635003694" sldId="329"/>
            <ac:spMk id="2" creationId="{00000000-0000-0000-0000-000000000000}"/>
          </ac:spMkLst>
        </pc:spChg>
        <pc:spChg chg="mod">
          <ac:chgData name="Vadnais, Sabina" userId="e0a5976f-0446-4474-aa64-fce0035d6983" providerId="ADAL" clId="{E22BDB06-35FB-47D9-AE3C-3C5E509A0197}" dt="2022-05-25T15:14:24.111" v="73" actId="20577"/>
          <ac:spMkLst>
            <pc:docMk/>
            <pc:sldMk cId="1635003694" sldId="329"/>
            <ac:spMk id="6" creationId="{00000000-0000-0000-0000-000000000000}"/>
          </ac:spMkLst>
        </pc:spChg>
        <pc:spChg chg="del">
          <ac:chgData name="Vadnais, Sabina" userId="e0a5976f-0446-4474-aa64-fce0035d6983" providerId="ADAL" clId="{E22BDB06-35FB-47D9-AE3C-3C5E509A0197}" dt="2022-05-25T15:17:53.333" v="122" actId="478"/>
          <ac:spMkLst>
            <pc:docMk/>
            <pc:sldMk cId="1635003694" sldId="329"/>
            <ac:spMk id="8" creationId="{00000000-0000-0000-0000-000000000000}"/>
          </ac:spMkLst>
        </pc:spChg>
        <pc:spChg chg="del mod">
          <ac:chgData name="Vadnais, Sabina" userId="e0a5976f-0446-4474-aa64-fce0035d6983" providerId="ADAL" clId="{E22BDB06-35FB-47D9-AE3C-3C5E509A0197}" dt="2022-05-25T15:17:58.891" v="125" actId="478"/>
          <ac:spMkLst>
            <pc:docMk/>
            <pc:sldMk cId="1635003694" sldId="329"/>
            <ac:spMk id="9" creationId="{00000000-0000-0000-0000-000000000000}"/>
          </ac:spMkLst>
        </pc:spChg>
        <pc:graphicFrameChg chg="mod">
          <ac:chgData name="Vadnais, Sabina" userId="e0a5976f-0446-4474-aa64-fce0035d6983" providerId="ADAL" clId="{E22BDB06-35FB-47D9-AE3C-3C5E509A0197}" dt="2022-05-25T15:21:12.681" v="145"/>
          <ac:graphicFrameMkLst>
            <pc:docMk/>
            <pc:sldMk cId="1635003694" sldId="329"/>
            <ac:graphicFrameMk id="7" creationId="{00000000-0000-0000-0000-000000000000}"/>
          </ac:graphicFrameMkLst>
        </pc:graphicFrameChg>
      </pc:sldChg>
      <pc:sldChg chg="modSp mod">
        <pc:chgData name="Vadnais, Sabina" userId="e0a5976f-0446-4474-aa64-fce0035d6983" providerId="ADAL" clId="{E22BDB06-35FB-47D9-AE3C-3C5E509A0197}" dt="2022-05-25T15:24:21.893" v="215" actId="27918"/>
        <pc:sldMkLst>
          <pc:docMk/>
          <pc:sldMk cId="1692471334" sldId="330"/>
        </pc:sldMkLst>
        <pc:spChg chg="mod">
          <ac:chgData name="Vadnais, Sabina" userId="e0a5976f-0446-4474-aa64-fce0035d6983" providerId="ADAL" clId="{E22BDB06-35FB-47D9-AE3C-3C5E509A0197}" dt="2022-05-25T15:23:30.538" v="206" actId="20577"/>
          <ac:spMkLst>
            <pc:docMk/>
            <pc:sldMk cId="1692471334" sldId="330"/>
            <ac:spMk id="6" creationId="{00000000-0000-0000-0000-000000000000}"/>
          </ac:spMkLst>
        </pc:spChg>
      </pc:sldChg>
      <pc:sldChg chg="addSp modSp mod modNotesTx">
        <pc:chgData name="Vadnais, Sabina" userId="e0a5976f-0446-4474-aa64-fce0035d6983" providerId="ADAL" clId="{E22BDB06-35FB-47D9-AE3C-3C5E509A0197}" dt="2022-05-25T17:47:04.585" v="431" actId="1076"/>
        <pc:sldMkLst>
          <pc:docMk/>
          <pc:sldMk cId="851901177" sldId="333"/>
        </pc:sldMkLst>
        <pc:spChg chg="mod">
          <ac:chgData name="Vadnais, Sabina" userId="e0a5976f-0446-4474-aa64-fce0035d6983" providerId="ADAL" clId="{E22BDB06-35FB-47D9-AE3C-3C5E509A0197}" dt="2022-05-25T16:00:19.955" v="287" actId="20577"/>
          <ac:spMkLst>
            <pc:docMk/>
            <pc:sldMk cId="851901177" sldId="333"/>
            <ac:spMk id="6" creationId="{00000000-0000-0000-0000-000000000000}"/>
          </ac:spMkLst>
        </pc:spChg>
        <pc:spChg chg="add mod">
          <ac:chgData name="Vadnais, Sabina" userId="e0a5976f-0446-4474-aa64-fce0035d6983" providerId="ADAL" clId="{E22BDB06-35FB-47D9-AE3C-3C5E509A0197}" dt="2022-05-25T17:47:04.585" v="431" actId="1076"/>
          <ac:spMkLst>
            <pc:docMk/>
            <pc:sldMk cId="851901177" sldId="333"/>
            <ac:spMk id="7" creationId="{04D86458-7BF3-48D4-901C-F57DD29728FF}"/>
          </ac:spMkLst>
        </pc:spChg>
        <pc:graphicFrameChg chg="mod">
          <ac:chgData name="Vadnais, Sabina" userId="e0a5976f-0446-4474-aa64-fce0035d6983" providerId="ADAL" clId="{E22BDB06-35FB-47D9-AE3C-3C5E509A0197}" dt="2022-05-25T16:00:54.904" v="290" actId="14100"/>
          <ac:graphicFrameMkLst>
            <pc:docMk/>
            <pc:sldMk cId="851901177" sldId="333"/>
            <ac:graphicFrameMk id="8" creationId="{00000000-0000-0000-0000-000000000000}"/>
          </ac:graphicFrameMkLst>
        </pc:graphicFrameChg>
      </pc:sldChg>
      <pc:sldChg chg="modSp mod">
        <pc:chgData name="Vadnais, Sabina" userId="e0a5976f-0446-4474-aa64-fce0035d6983" providerId="ADAL" clId="{E22BDB06-35FB-47D9-AE3C-3C5E509A0197}" dt="2022-05-25T17:39:02.906" v="409" actId="255"/>
        <pc:sldMkLst>
          <pc:docMk/>
          <pc:sldMk cId="238278441" sldId="334"/>
        </pc:sldMkLst>
        <pc:spChg chg="mod">
          <ac:chgData name="Vadnais, Sabina" userId="e0a5976f-0446-4474-aa64-fce0035d6983" providerId="ADAL" clId="{E22BDB06-35FB-47D9-AE3C-3C5E509A0197}" dt="2022-05-25T17:37:59.296" v="407" actId="20577"/>
          <ac:spMkLst>
            <pc:docMk/>
            <pc:sldMk cId="238278441" sldId="334"/>
            <ac:spMk id="10" creationId="{00000000-0000-0000-0000-000000000000}"/>
          </ac:spMkLst>
        </pc:spChg>
        <pc:graphicFrameChg chg="mod">
          <ac:chgData name="Vadnais, Sabina" userId="e0a5976f-0446-4474-aa64-fce0035d6983" providerId="ADAL" clId="{E22BDB06-35FB-47D9-AE3C-3C5E509A0197}" dt="2022-05-25T17:39:02.906" v="409" actId="255"/>
          <ac:graphicFrameMkLst>
            <pc:docMk/>
            <pc:sldMk cId="238278441" sldId="334"/>
            <ac:graphicFrameMk id="6" creationId="{00000000-0000-0000-0000-000000000000}"/>
          </ac:graphicFrameMkLst>
        </pc:graphicFrameChg>
      </pc:sldChg>
      <pc:sldChg chg="modSp mod modNotesTx">
        <pc:chgData name="Vadnais, Sabina" userId="e0a5976f-0446-4474-aa64-fce0035d6983" providerId="ADAL" clId="{E22BDB06-35FB-47D9-AE3C-3C5E509A0197}" dt="2022-05-25T17:52:09.535" v="588" actId="20577"/>
        <pc:sldMkLst>
          <pc:docMk/>
          <pc:sldMk cId="2500987205" sldId="335"/>
        </pc:sldMkLst>
        <pc:spChg chg="mod">
          <ac:chgData name="Vadnais, Sabina" userId="e0a5976f-0446-4474-aa64-fce0035d6983" providerId="ADAL" clId="{E22BDB06-35FB-47D9-AE3C-3C5E509A0197}" dt="2022-05-25T17:51:11.709" v="451" actId="20577"/>
          <ac:spMkLst>
            <pc:docMk/>
            <pc:sldMk cId="2500987205" sldId="335"/>
            <ac:spMk id="7" creationId="{00000000-0000-0000-0000-000000000000}"/>
          </ac:spMkLst>
        </pc:spChg>
      </pc:sldChg>
      <pc:sldChg chg="delSp modSp mod modNotesTx">
        <pc:chgData name="Vadnais, Sabina" userId="e0a5976f-0446-4474-aa64-fce0035d6983" providerId="ADAL" clId="{E22BDB06-35FB-47D9-AE3C-3C5E509A0197}" dt="2022-05-25T17:58:20.424" v="762" actId="20577"/>
        <pc:sldMkLst>
          <pc:docMk/>
          <pc:sldMk cId="902888399" sldId="337"/>
        </pc:sldMkLst>
        <pc:spChg chg="del">
          <ac:chgData name="Vadnais, Sabina" userId="e0a5976f-0446-4474-aa64-fce0035d6983" providerId="ADAL" clId="{E22BDB06-35FB-47D9-AE3C-3C5E509A0197}" dt="2022-05-25T17:56:24.799" v="634" actId="478"/>
          <ac:spMkLst>
            <pc:docMk/>
            <pc:sldMk cId="902888399" sldId="337"/>
            <ac:spMk id="2" creationId="{00000000-0000-0000-0000-000000000000}"/>
          </ac:spMkLst>
        </pc:spChg>
        <pc:spChg chg="mod">
          <ac:chgData name="Vadnais, Sabina" userId="e0a5976f-0446-4474-aa64-fce0035d6983" providerId="ADAL" clId="{E22BDB06-35FB-47D9-AE3C-3C5E509A0197}" dt="2022-05-25T17:57:00.235" v="655" actId="20577"/>
          <ac:spMkLst>
            <pc:docMk/>
            <pc:sldMk cId="902888399" sldId="337"/>
            <ac:spMk id="8" creationId="{00000000-0000-0000-0000-000000000000}"/>
          </ac:spMkLst>
        </pc:spChg>
        <pc:spChg chg="del mod">
          <ac:chgData name="Vadnais, Sabina" userId="e0a5976f-0446-4474-aa64-fce0035d6983" providerId="ADAL" clId="{E22BDB06-35FB-47D9-AE3C-3C5E509A0197}" dt="2022-05-25T17:56:21.287" v="633" actId="478"/>
          <ac:spMkLst>
            <pc:docMk/>
            <pc:sldMk cId="902888399" sldId="337"/>
            <ac:spMk id="9" creationId="{00000000-0000-0000-0000-000000000000}"/>
          </ac:spMkLst>
        </pc:spChg>
        <pc:spChg chg="del mod">
          <ac:chgData name="Vadnais, Sabina" userId="e0a5976f-0446-4474-aa64-fce0035d6983" providerId="ADAL" clId="{E22BDB06-35FB-47D9-AE3C-3C5E509A0197}" dt="2022-05-25T17:56:01.173" v="628" actId="478"/>
          <ac:spMkLst>
            <pc:docMk/>
            <pc:sldMk cId="902888399" sldId="337"/>
            <ac:spMk id="10" creationId="{00000000-0000-0000-0000-000000000000}"/>
          </ac:spMkLst>
        </pc:spChg>
        <pc:graphicFrameChg chg="mod">
          <ac:chgData name="Vadnais, Sabina" userId="e0a5976f-0446-4474-aa64-fce0035d6983" providerId="ADAL" clId="{E22BDB06-35FB-47D9-AE3C-3C5E509A0197}" dt="2022-05-25T17:56:44.563" v="639"/>
          <ac:graphicFrameMkLst>
            <pc:docMk/>
            <pc:sldMk cId="902888399" sldId="337"/>
            <ac:graphicFrameMk id="7" creationId="{00000000-0000-0000-0000-000000000000}"/>
          </ac:graphicFrameMkLst>
        </pc:graphicFrameChg>
      </pc:sldChg>
      <pc:sldChg chg="modSp mod modNotesTx">
        <pc:chgData name="Vadnais, Sabina" userId="e0a5976f-0446-4474-aa64-fce0035d6983" providerId="ADAL" clId="{E22BDB06-35FB-47D9-AE3C-3C5E509A0197}" dt="2022-05-25T18:13:12.993" v="860" actId="20577"/>
        <pc:sldMkLst>
          <pc:docMk/>
          <pc:sldMk cId="1069239372" sldId="338"/>
        </pc:sldMkLst>
        <pc:spChg chg="mod">
          <ac:chgData name="Vadnais, Sabina" userId="e0a5976f-0446-4474-aa64-fce0035d6983" providerId="ADAL" clId="{E22BDB06-35FB-47D9-AE3C-3C5E509A0197}" dt="2022-05-25T18:10:05.656" v="797" actId="20577"/>
          <ac:spMkLst>
            <pc:docMk/>
            <pc:sldMk cId="1069239372" sldId="338"/>
            <ac:spMk id="7" creationId="{00000000-0000-0000-0000-000000000000}"/>
          </ac:spMkLst>
        </pc:spChg>
        <pc:graphicFrameChg chg="mod">
          <ac:chgData name="Vadnais, Sabina" userId="e0a5976f-0446-4474-aa64-fce0035d6983" providerId="ADAL" clId="{E22BDB06-35FB-47D9-AE3C-3C5E509A0197}" dt="2022-05-25T18:02:12.495" v="786" actId="14100"/>
          <ac:graphicFrameMkLst>
            <pc:docMk/>
            <pc:sldMk cId="1069239372" sldId="338"/>
            <ac:graphicFrameMk id="6" creationId="{00000000-0000-0000-0000-000000000000}"/>
          </ac:graphicFrameMkLst>
        </pc:graphicFrameChg>
      </pc:sldChg>
      <pc:sldChg chg="modSp mod modNotesTx">
        <pc:chgData name="Vadnais, Sabina" userId="e0a5976f-0446-4474-aa64-fce0035d6983" providerId="ADAL" clId="{E22BDB06-35FB-47D9-AE3C-3C5E509A0197}" dt="2022-05-25T18:15:18.859" v="877" actId="20577"/>
        <pc:sldMkLst>
          <pc:docMk/>
          <pc:sldMk cId="1766794648" sldId="340"/>
        </pc:sldMkLst>
        <pc:spChg chg="mod">
          <ac:chgData name="Vadnais, Sabina" userId="e0a5976f-0446-4474-aa64-fce0035d6983" providerId="ADAL" clId="{E22BDB06-35FB-47D9-AE3C-3C5E509A0197}" dt="2022-05-25T18:14:46.909" v="875" actId="20577"/>
          <ac:spMkLst>
            <pc:docMk/>
            <pc:sldMk cId="1766794648" sldId="340"/>
            <ac:spMk id="7" creationId="{00000000-0000-0000-0000-000000000000}"/>
          </ac:spMkLst>
        </pc:spChg>
        <pc:graphicFrameChg chg="mod">
          <ac:chgData name="Vadnais, Sabina" userId="e0a5976f-0446-4474-aa64-fce0035d6983" providerId="ADAL" clId="{E22BDB06-35FB-47D9-AE3C-3C5E509A0197}" dt="2022-05-25T18:13:47.086" v="863" actId="113"/>
          <ac:graphicFrameMkLst>
            <pc:docMk/>
            <pc:sldMk cId="1766794648" sldId="340"/>
            <ac:graphicFrameMk id="6" creationId="{00000000-0000-0000-0000-000000000000}"/>
          </ac:graphicFrameMkLst>
        </pc:graphicFrameChg>
      </pc:sldChg>
      <pc:sldChg chg="modSp mod modNotesTx">
        <pc:chgData name="Vadnais, Sabina" userId="e0a5976f-0446-4474-aa64-fce0035d6983" providerId="ADAL" clId="{E22BDB06-35FB-47D9-AE3C-3C5E509A0197}" dt="2022-05-25T18:38:17.185" v="917" actId="27918"/>
        <pc:sldMkLst>
          <pc:docMk/>
          <pc:sldMk cId="2977185882" sldId="342"/>
        </pc:sldMkLst>
        <pc:spChg chg="mod">
          <ac:chgData name="Vadnais, Sabina" userId="e0a5976f-0446-4474-aa64-fce0035d6983" providerId="ADAL" clId="{E22BDB06-35FB-47D9-AE3C-3C5E509A0197}" dt="2022-05-25T18:35:47.273" v="902" actId="20577"/>
          <ac:spMkLst>
            <pc:docMk/>
            <pc:sldMk cId="2977185882" sldId="342"/>
            <ac:spMk id="7" creationId="{00000000-0000-0000-0000-000000000000}"/>
          </ac:spMkLst>
        </pc:spChg>
      </pc:sldChg>
      <pc:sldChg chg="modSp mod modNotesTx">
        <pc:chgData name="Vadnais, Sabina" userId="e0a5976f-0446-4474-aa64-fce0035d6983" providerId="ADAL" clId="{E22BDB06-35FB-47D9-AE3C-3C5E509A0197}" dt="2022-05-25T18:43:52.250" v="964" actId="20577"/>
        <pc:sldMkLst>
          <pc:docMk/>
          <pc:sldMk cId="1456557281" sldId="343"/>
        </pc:sldMkLst>
        <pc:spChg chg="mod">
          <ac:chgData name="Vadnais, Sabina" userId="e0a5976f-0446-4474-aa64-fce0035d6983" providerId="ADAL" clId="{E22BDB06-35FB-47D9-AE3C-3C5E509A0197}" dt="2022-05-25T18:40:09.893" v="934" actId="20577"/>
          <ac:spMkLst>
            <pc:docMk/>
            <pc:sldMk cId="1456557281" sldId="343"/>
            <ac:spMk id="6" creationId="{00000000-0000-0000-0000-000000000000}"/>
          </ac:spMkLst>
        </pc:spChg>
      </pc:sldChg>
      <pc:sldChg chg="modSp mod modNotesTx">
        <pc:chgData name="Vadnais, Sabina" userId="e0a5976f-0446-4474-aa64-fce0035d6983" providerId="ADAL" clId="{E22BDB06-35FB-47D9-AE3C-3C5E509A0197}" dt="2022-05-25T18:50:17.041" v="999" actId="20577"/>
        <pc:sldMkLst>
          <pc:docMk/>
          <pc:sldMk cId="4115846616" sldId="345"/>
        </pc:sldMkLst>
        <pc:spChg chg="mod">
          <ac:chgData name="Vadnais, Sabina" userId="e0a5976f-0446-4474-aa64-fce0035d6983" providerId="ADAL" clId="{E22BDB06-35FB-47D9-AE3C-3C5E509A0197}" dt="2022-05-25T18:50:17.041" v="999" actId="20577"/>
          <ac:spMkLst>
            <pc:docMk/>
            <pc:sldMk cId="4115846616" sldId="345"/>
            <ac:spMk id="4" creationId="{00000000-0000-0000-0000-000000000000}"/>
          </ac:spMkLst>
        </pc:spChg>
        <pc:graphicFrameChg chg="mod">
          <ac:chgData name="Vadnais, Sabina" userId="e0a5976f-0446-4474-aa64-fce0035d6983" providerId="ADAL" clId="{E22BDB06-35FB-47D9-AE3C-3C5E509A0197}" dt="2022-05-25T18:48:22.234" v="984"/>
          <ac:graphicFrameMkLst>
            <pc:docMk/>
            <pc:sldMk cId="4115846616" sldId="345"/>
            <ac:graphicFrameMk id="6" creationId="{00000000-0000-0000-0000-000000000000}"/>
          </ac:graphicFrameMkLst>
        </pc:graphicFrameChg>
      </pc:sldChg>
      <pc:sldChg chg="modSp mod modNotesTx">
        <pc:chgData name="Vadnais, Sabina" userId="e0a5976f-0446-4474-aa64-fce0035d6983" providerId="ADAL" clId="{E22BDB06-35FB-47D9-AE3C-3C5E509A0197}" dt="2022-05-25T18:54:06.882" v="1048" actId="20577"/>
        <pc:sldMkLst>
          <pc:docMk/>
          <pc:sldMk cId="1929192287" sldId="346"/>
        </pc:sldMkLst>
        <pc:spChg chg="mod">
          <ac:chgData name="Vadnais, Sabina" userId="e0a5976f-0446-4474-aa64-fce0035d6983" providerId="ADAL" clId="{E22BDB06-35FB-47D9-AE3C-3C5E509A0197}" dt="2022-05-25T18:50:27.303" v="1009" actId="20577"/>
          <ac:spMkLst>
            <pc:docMk/>
            <pc:sldMk cId="1929192287" sldId="346"/>
            <ac:spMk id="7" creationId="{00000000-0000-0000-0000-000000000000}"/>
          </ac:spMkLst>
        </pc:spChg>
        <pc:graphicFrameChg chg="mod">
          <ac:chgData name="Vadnais, Sabina" userId="e0a5976f-0446-4474-aa64-fce0035d6983" providerId="ADAL" clId="{E22BDB06-35FB-47D9-AE3C-3C5E509A0197}" dt="2022-05-25T18:53:49.260" v="1035" actId="27636"/>
          <ac:graphicFrameMkLst>
            <pc:docMk/>
            <pc:sldMk cId="1929192287" sldId="346"/>
            <ac:graphicFrameMk id="6" creationId="{00000000-0000-0000-0000-000000000000}"/>
          </ac:graphicFrameMkLst>
        </pc:graphicFrameChg>
      </pc:sldChg>
      <pc:sldChg chg="modSp mod">
        <pc:chgData name="Vadnais, Sabina" userId="e0a5976f-0446-4474-aa64-fce0035d6983" providerId="ADAL" clId="{E22BDB06-35FB-47D9-AE3C-3C5E509A0197}" dt="2022-05-25T15:39:48.337" v="221" actId="20577"/>
        <pc:sldMkLst>
          <pc:docMk/>
          <pc:sldMk cId="3758068957" sldId="347"/>
        </pc:sldMkLst>
        <pc:graphicFrameChg chg="mod">
          <ac:chgData name="Vadnais, Sabina" userId="e0a5976f-0446-4474-aa64-fce0035d6983" providerId="ADAL" clId="{E22BDB06-35FB-47D9-AE3C-3C5E509A0197}" dt="2022-05-25T15:39:48.337" v="221" actId="20577"/>
          <ac:graphicFrameMkLst>
            <pc:docMk/>
            <pc:sldMk cId="3758068957" sldId="347"/>
            <ac:graphicFrameMk id="7" creationId="{00000000-0000-0000-0000-000000000000}"/>
          </ac:graphicFrameMkLst>
        </pc:graphicFrameChg>
      </pc:sldChg>
      <pc:sldChg chg="modSp mod modNotesTx">
        <pc:chgData name="Vadnais, Sabina" userId="e0a5976f-0446-4474-aa64-fce0035d6983" providerId="ADAL" clId="{E22BDB06-35FB-47D9-AE3C-3C5E509A0197}" dt="2022-05-25T19:02:38.142" v="1132" actId="20577"/>
        <pc:sldMkLst>
          <pc:docMk/>
          <pc:sldMk cId="3179665371" sldId="349"/>
        </pc:sldMkLst>
        <pc:spChg chg="mod">
          <ac:chgData name="Vadnais, Sabina" userId="e0a5976f-0446-4474-aa64-fce0035d6983" providerId="ADAL" clId="{E22BDB06-35FB-47D9-AE3C-3C5E509A0197}" dt="2022-05-25T18:59:09.422" v="1105" actId="20577"/>
          <ac:spMkLst>
            <pc:docMk/>
            <pc:sldMk cId="3179665371" sldId="349"/>
            <ac:spMk id="7" creationId="{00000000-0000-0000-0000-000000000000}"/>
          </ac:spMkLst>
        </pc:spChg>
      </pc:sldChg>
      <pc:sldChg chg="delSp modSp mod modNotesTx">
        <pc:chgData name="Vadnais, Sabina" userId="e0a5976f-0446-4474-aa64-fce0035d6983" providerId="ADAL" clId="{E22BDB06-35FB-47D9-AE3C-3C5E509A0197}" dt="2022-05-25T19:14:35.288" v="1289" actId="20577"/>
        <pc:sldMkLst>
          <pc:docMk/>
          <pc:sldMk cId="2088762700" sldId="350"/>
        </pc:sldMkLst>
        <pc:spChg chg="del">
          <ac:chgData name="Vadnais, Sabina" userId="e0a5976f-0446-4474-aa64-fce0035d6983" providerId="ADAL" clId="{E22BDB06-35FB-47D9-AE3C-3C5E509A0197}" dt="2022-05-25T19:14:14.589" v="1281" actId="478"/>
          <ac:spMkLst>
            <pc:docMk/>
            <pc:sldMk cId="2088762700" sldId="350"/>
            <ac:spMk id="9" creationId="{00000000-0000-0000-0000-000000000000}"/>
          </ac:spMkLst>
        </pc:spChg>
        <pc:graphicFrameChg chg="mod">
          <ac:chgData name="Vadnais, Sabina" userId="e0a5976f-0446-4474-aa64-fce0035d6983" providerId="ADAL" clId="{E22BDB06-35FB-47D9-AE3C-3C5E509A0197}" dt="2022-05-25T19:14:21.071" v="1283" actId="20577"/>
          <ac:graphicFrameMkLst>
            <pc:docMk/>
            <pc:sldMk cId="2088762700" sldId="350"/>
            <ac:graphicFrameMk id="6" creationId="{00000000-0000-0000-0000-000000000000}"/>
          </ac:graphicFrameMkLst>
        </pc:graphicFrameChg>
      </pc:sldChg>
    </pc:docChg>
  </pc:docChgLst>
  <pc:docChgLst>
    <pc:chgData name="Sarah Balian" userId="b3b060d9-4d34-479b-ad68-688eaebf93c5" providerId="ADAL" clId="{5B23E719-7AAD-41A6-AA83-820D5F8D51B3}"/>
    <pc:docChg chg="custSel modSld modMainMaster">
      <pc:chgData name="Sarah Balian" userId="b3b060d9-4d34-479b-ad68-688eaebf93c5" providerId="ADAL" clId="{5B23E719-7AAD-41A6-AA83-820D5F8D51B3}" dt="2022-06-15T18:19:49.621" v="210" actId="207"/>
      <pc:docMkLst>
        <pc:docMk/>
      </pc:docMkLst>
      <pc:sldChg chg="modSp">
        <pc:chgData name="Sarah Balian" userId="b3b060d9-4d34-479b-ad68-688eaebf93c5" providerId="ADAL" clId="{5B23E719-7AAD-41A6-AA83-820D5F8D51B3}" dt="2022-06-15T18:13:37.411" v="193" actId="207"/>
        <pc:sldMkLst>
          <pc:docMk/>
          <pc:sldMk cId="0" sldId="304"/>
        </pc:sldMkLst>
        <pc:graphicFrameChg chg="mod">
          <ac:chgData name="Sarah Balian" userId="b3b060d9-4d34-479b-ad68-688eaebf93c5" providerId="ADAL" clId="{5B23E719-7AAD-41A6-AA83-820D5F8D51B3}" dt="2022-06-15T18:13:37.411" v="193" actId="207"/>
          <ac:graphicFrameMkLst>
            <pc:docMk/>
            <pc:sldMk cId="0" sldId="304"/>
            <ac:graphicFrameMk id="6" creationId="{00000000-0000-0000-0000-000000000000}"/>
          </ac:graphicFrameMkLst>
        </pc:graphicFrameChg>
      </pc:sldChg>
      <pc:sldChg chg="modSp">
        <pc:chgData name="Sarah Balian" userId="b3b060d9-4d34-479b-ad68-688eaebf93c5" providerId="ADAL" clId="{5B23E719-7AAD-41A6-AA83-820D5F8D51B3}" dt="2022-06-15T18:15:51.618" v="194" actId="113"/>
        <pc:sldMkLst>
          <pc:docMk/>
          <pc:sldMk cId="0" sldId="305"/>
        </pc:sldMkLst>
        <pc:graphicFrameChg chg="mod">
          <ac:chgData name="Sarah Balian" userId="b3b060d9-4d34-479b-ad68-688eaebf93c5" providerId="ADAL" clId="{5B23E719-7AAD-41A6-AA83-820D5F8D51B3}" dt="2022-06-15T18:15:51.618" v="194" actId="113"/>
          <ac:graphicFrameMkLst>
            <pc:docMk/>
            <pc:sldMk cId="0" sldId="305"/>
            <ac:graphicFrameMk id="6" creationId="{00000000-0000-0000-0000-000000000000}"/>
          </ac:graphicFrameMkLst>
        </pc:graphicFrameChg>
      </pc:sldChg>
      <pc:sldChg chg="modSp mod">
        <pc:chgData name="Sarah Balian" userId="b3b060d9-4d34-479b-ad68-688eaebf93c5" providerId="ADAL" clId="{5B23E719-7AAD-41A6-AA83-820D5F8D51B3}" dt="2022-06-15T18:19:49.621" v="210" actId="207"/>
        <pc:sldMkLst>
          <pc:docMk/>
          <pc:sldMk cId="0" sldId="310"/>
        </pc:sldMkLst>
        <pc:spChg chg="mod">
          <ac:chgData name="Sarah Balian" userId="b3b060d9-4d34-479b-ad68-688eaebf93c5" providerId="ADAL" clId="{5B23E719-7AAD-41A6-AA83-820D5F8D51B3}" dt="2022-06-15T18:19:49.621" v="210" actId="207"/>
          <ac:spMkLst>
            <pc:docMk/>
            <pc:sldMk cId="0" sldId="310"/>
            <ac:spMk id="3" creationId="{00000000-0000-0000-0000-000000000000}"/>
          </ac:spMkLst>
        </pc:spChg>
      </pc:sldChg>
      <pc:sldChg chg="modSp mod">
        <pc:chgData name="Sarah Balian" userId="b3b060d9-4d34-479b-ad68-688eaebf93c5" providerId="ADAL" clId="{5B23E719-7AAD-41A6-AA83-820D5F8D51B3}" dt="2022-06-15T17:05:49.583" v="16" actId="113"/>
        <pc:sldMkLst>
          <pc:docMk/>
          <pc:sldMk cId="0" sldId="317"/>
        </pc:sldMkLst>
        <pc:spChg chg="mod">
          <ac:chgData name="Sarah Balian" userId="b3b060d9-4d34-479b-ad68-688eaebf93c5" providerId="ADAL" clId="{5B23E719-7AAD-41A6-AA83-820D5F8D51B3}" dt="2022-06-15T17:05:49.583" v="16" actId="113"/>
          <ac:spMkLst>
            <pc:docMk/>
            <pc:sldMk cId="0" sldId="317"/>
            <ac:spMk id="2" creationId="{00000000-0000-0000-0000-000000000000}"/>
          </ac:spMkLst>
        </pc:spChg>
      </pc:sldChg>
      <pc:sldChg chg="delSp mod">
        <pc:chgData name="Sarah Balian" userId="b3b060d9-4d34-479b-ad68-688eaebf93c5" providerId="ADAL" clId="{5B23E719-7AAD-41A6-AA83-820D5F8D51B3}" dt="2022-06-15T17:30:26.380" v="18" actId="478"/>
        <pc:sldMkLst>
          <pc:docMk/>
          <pc:sldMk cId="1294474873" sldId="318"/>
        </pc:sldMkLst>
        <pc:spChg chg="del">
          <ac:chgData name="Sarah Balian" userId="b3b060d9-4d34-479b-ad68-688eaebf93c5" providerId="ADAL" clId="{5B23E719-7AAD-41A6-AA83-820D5F8D51B3}" dt="2022-06-15T17:30:26.380" v="18" actId="478"/>
          <ac:spMkLst>
            <pc:docMk/>
            <pc:sldMk cId="1294474873" sldId="318"/>
            <ac:spMk id="5" creationId="{00000000-0000-0000-0000-000000000000}"/>
          </ac:spMkLst>
        </pc:spChg>
        <pc:picChg chg="del">
          <ac:chgData name="Sarah Balian" userId="b3b060d9-4d34-479b-ad68-688eaebf93c5" providerId="ADAL" clId="{5B23E719-7AAD-41A6-AA83-820D5F8D51B3}" dt="2022-06-15T17:30:24.842" v="17" actId="478"/>
          <ac:picMkLst>
            <pc:docMk/>
            <pc:sldMk cId="1294474873" sldId="318"/>
            <ac:picMk id="2" creationId="{00000000-0000-0000-0000-000000000000}"/>
          </ac:picMkLst>
        </pc:picChg>
      </pc:sldChg>
      <pc:sldChg chg="modSp mod">
        <pc:chgData name="Sarah Balian" userId="b3b060d9-4d34-479b-ad68-688eaebf93c5" providerId="ADAL" clId="{5B23E719-7AAD-41A6-AA83-820D5F8D51B3}" dt="2022-06-15T17:34:01.017" v="40" actId="1076"/>
        <pc:sldMkLst>
          <pc:docMk/>
          <pc:sldMk cId="953672863" sldId="328"/>
        </pc:sldMkLst>
        <pc:spChg chg="mod">
          <ac:chgData name="Sarah Balian" userId="b3b060d9-4d34-479b-ad68-688eaebf93c5" providerId="ADAL" clId="{5B23E719-7AAD-41A6-AA83-820D5F8D51B3}" dt="2022-06-15T17:34:01.017" v="40" actId="1076"/>
          <ac:spMkLst>
            <pc:docMk/>
            <pc:sldMk cId="953672863" sldId="328"/>
            <ac:spMk id="6" creationId="{00000000-0000-0000-0000-000000000000}"/>
          </ac:spMkLst>
        </pc:spChg>
        <pc:graphicFrameChg chg="mod">
          <ac:chgData name="Sarah Balian" userId="b3b060d9-4d34-479b-ad68-688eaebf93c5" providerId="ADAL" clId="{5B23E719-7AAD-41A6-AA83-820D5F8D51B3}" dt="2022-06-15T17:33:54" v="38" actId="14100"/>
          <ac:graphicFrameMkLst>
            <pc:docMk/>
            <pc:sldMk cId="953672863" sldId="328"/>
            <ac:graphicFrameMk id="7" creationId="{00000000-0000-0000-0000-000000000000}"/>
          </ac:graphicFrameMkLst>
        </pc:graphicFrameChg>
      </pc:sldChg>
      <pc:sldChg chg="modSp mod">
        <pc:chgData name="Sarah Balian" userId="b3b060d9-4d34-479b-ad68-688eaebf93c5" providerId="ADAL" clId="{5B23E719-7AAD-41A6-AA83-820D5F8D51B3}" dt="2022-06-15T17:36:16.371" v="47" actId="27918"/>
        <pc:sldMkLst>
          <pc:docMk/>
          <pc:sldMk cId="1635003694" sldId="329"/>
        </pc:sldMkLst>
        <pc:graphicFrameChg chg="mod">
          <ac:chgData name="Sarah Balian" userId="b3b060d9-4d34-479b-ad68-688eaebf93c5" providerId="ADAL" clId="{5B23E719-7AAD-41A6-AA83-820D5F8D51B3}" dt="2022-06-15T17:34:31.101" v="44" actId="207"/>
          <ac:graphicFrameMkLst>
            <pc:docMk/>
            <pc:sldMk cId="1635003694" sldId="329"/>
            <ac:graphicFrameMk id="7" creationId="{00000000-0000-0000-0000-000000000000}"/>
          </ac:graphicFrameMkLst>
        </pc:graphicFrameChg>
      </pc:sldChg>
      <pc:sldChg chg="delSp modSp mod">
        <pc:chgData name="Sarah Balian" userId="b3b060d9-4d34-479b-ad68-688eaebf93c5" providerId="ADAL" clId="{5B23E719-7AAD-41A6-AA83-820D5F8D51B3}" dt="2022-06-15T17:36:34.008" v="49" actId="207"/>
        <pc:sldMkLst>
          <pc:docMk/>
          <pc:sldMk cId="1692471334" sldId="330"/>
        </pc:sldMkLst>
        <pc:spChg chg="del">
          <ac:chgData name="Sarah Balian" userId="b3b060d9-4d34-479b-ad68-688eaebf93c5" providerId="ADAL" clId="{5B23E719-7AAD-41A6-AA83-820D5F8D51B3}" dt="2022-06-15T17:36:30.088" v="48" actId="478"/>
          <ac:spMkLst>
            <pc:docMk/>
            <pc:sldMk cId="1692471334" sldId="330"/>
            <ac:spMk id="5" creationId="{00000000-0000-0000-0000-000000000000}"/>
          </ac:spMkLst>
        </pc:spChg>
        <pc:graphicFrameChg chg="mod">
          <ac:chgData name="Sarah Balian" userId="b3b060d9-4d34-479b-ad68-688eaebf93c5" providerId="ADAL" clId="{5B23E719-7AAD-41A6-AA83-820D5F8D51B3}" dt="2022-06-15T17:36:34.008" v="49" actId="207"/>
          <ac:graphicFrameMkLst>
            <pc:docMk/>
            <pc:sldMk cId="1692471334" sldId="330"/>
            <ac:graphicFrameMk id="7" creationId="{00000000-0000-0000-0000-000000000000}"/>
          </ac:graphicFrameMkLst>
        </pc:graphicFrameChg>
      </pc:sldChg>
      <pc:sldChg chg="modSp mod">
        <pc:chgData name="Sarah Balian" userId="b3b060d9-4d34-479b-ad68-688eaebf93c5" providerId="ADAL" clId="{5B23E719-7AAD-41A6-AA83-820D5F8D51B3}" dt="2022-06-15T17:53:23.088" v="120" actId="27918"/>
        <pc:sldMkLst>
          <pc:docMk/>
          <pc:sldMk cId="851901177" sldId="333"/>
        </pc:sldMkLst>
        <pc:spChg chg="mod">
          <ac:chgData name="Sarah Balian" userId="b3b060d9-4d34-479b-ad68-688eaebf93c5" providerId="ADAL" clId="{5B23E719-7AAD-41A6-AA83-820D5F8D51B3}" dt="2022-06-15T17:47:45.212" v="94" actId="1076"/>
          <ac:spMkLst>
            <pc:docMk/>
            <pc:sldMk cId="851901177" sldId="333"/>
            <ac:spMk id="6" creationId="{00000000-0000-0000-0000-000000000000}"/>
          </ac:spMkLst>
        </pc:spChg>
        <pc:graphicFrameChg chg="mod">
          <ac:chgData name="Sarah Balian" userId="b3b060d9-4d34-479b-ad68-688eaebf93c5" providerId="ADAL" clId="{5B23E719-7AAD-41A6-AA83-820D5F8D51B3}" dt="2022-06-15T17:52:00.232" v="115" actId="207"/>
          <ac:graphicFrameMkLst>
            <pc:docMk/>
            <pc:sldMk cId="851901177" sldId="333"/>
            <ac:graphicFrameMk id="8" creationId="{00000000-0000-0000-0000-000000000000}"/>
          </ac:graphicFrameMkLst>
        </pc:graphicFrameChg>
      </pc:sldChg>
      <pc:sldChg chg="modSp mod">
        <pc:chgData name="Sarah Balian" userId="b3b060d9-4d34-479b-ad68-688eaebf93c5" providerId="ADAL" clId="{5B23E719-7AAD-41A6-AA83-820D5F8D51B3}" dt="2022-06-15T17:59:08.327" v="135" actId="27918"/>
        <pc:sldMkLst>
          <pc:docMk/>
          <pc:sldMk cId="238278441" sldId="334"/>
        </pc:sldMkLst>
        <pc:graphicFrameChg chg="mod">
          <ac:chgData name="Sarah Balian" userId="b3b060d9-4d34-479b-ad68-688eaebf93c5" providerId="ADAL" clId="{5B23E719-7AAD-41A6-AA83-820D5F8D51B3}" dt="2022-06-15T17:56:04.125" v="131" actId="1076"/>
          <ac:graphicFrameMkLst>
            <pc:docMk/>
            <pc:sldMk cId="238278441" sldId="334"/>
            <ac:graphicFrameMk id="6" creationId="{00000000-0000-0000-0000-000000000000}"/>
          </ac:graphicFrameMkLst>
        </pc:graphicFrameChg>
      </pc:sldChg>
      <pc:sldChg chg="modSp mod">
        <pc:chgData name="Sarah Balian" userId="b3b060d9-4d34-479b-ad68-688eaebf93c5" providerId="ADAL" clId="{5B23E719-7AAD-41A6-AA83-820D5F8D51B3}" dt="2022-06-15T18:01:25.666" v="144" actId="207"/>
        <pc:sldMkLst>
          <pc:docMk/>
          <pc:sldMk cId="2500987205" sldId="335"/>
        </pc:sldMkLst>
        <pc:graphicFrameChg chg="mod">
          <ac:chgData name="Sarah Balian" userId="b3b060d9-4d34-479b-ad68-688eaebf93c5" providerId="ADAL" clId="{5B23E719-7AAD-41A6-AA83-820D5F8D51B3}" dt="2022-06-15T18:01:25.666" v="144" actId="207"/>
          <ac:graphicFrameMkLst>
            <pc:docMk/>
            <pc:sldMk cId="2500987205" sldId="335"/>
            <ac:graphicFrameMk id="6" creationId="{00000000-0000-0000-0000-000000000000}"/>
          </ac:graphicFrameMkLst>
        </pc:graphicFrameChg>
      </pc:sldChg>
      <pc:sldChg chg="modSp">
        <pc:chgData name="Sarah Balian" userId="b3b060d9-4d34-479b-ad68-688eaebf93c5" providerId="ADAL" clId="{5B23E719-7AAD-41A6-AA83-820D5F8D51B3}" dt="2022-06-15T18:03:38.605" v="151" actId="108"/>
        <pc:sldMkLst>
          <pc:docMk/>
          <pc:sldMk cId="902888399" sldId="337"/>
        </pc:sldMkLst>
        <pc:graphicFrameChg chg="mod">
          <ac:chgData name="Sarah Balian" userId="b3b060d9-4d34-479b-ad68-688eaebf93c5" providerId="ADAL" clId="{5B23E719-7AAD-41A6-AA83-820D5F8D51B3}" dt="2022-06-15T18:03:38.605" v="151" actId="108"/>
          <ac:graphicFrameMkLst>
            <pc:docMk/>
            <pc:sldMk cId="902888399" sldId="337"/>
            <ac:graphicFrameMk id="7" creationId="{00000000-0000-0000-0000-000000000000}"/>
          </ac:graphicFrameMkLst>
        </pc:graphicFrameChg>
      </pc:sldChg>
      <pc:sldChg chg="modSp">
        <pc:chgData name="Sarah Balian" userId="b3b060d9-4d34-479b-ad68-688eaebf93c5" providerId="ADAL" clId="{5B23E719-7AAD-41A6-AA83-820D5F8D51B3}" dt="2022-06-15T18:04:10.074" v="154" actId="207"/>
        <pc:sldMkLst>
          <pc:docMk/>
          <pc:sldMk cId="1069239372" sldId="338"/>
        </pc:sldMkLst>
        <pc:graphicFrameChg chg="mod">
          <ac:chgData name="Sarah Balian" userId="b3b060d9-4d34-479b-ad68-688eaebf93c5" providerId="ADAL" clId="{5B23E719-7AAD-41A6-AA83-820D5F8D51B3}" dt="2022-06-15T18:04:10.074" v="154" actId="207"/>
          <ac:graphicFrameMkLst>
            <pc:docMk/>
            <pc:sldMk cId="1069239372" sldId="338"/>
            <ac:graphicFrameMk id="6" creationId="{00000000-0000-0000-0000-000000000000}"/>
          </ac:graphicFrameMkLst>
        </pc:graphicFrameChg>
      </pc:sldChg>
      <pc:sldChg chg="modSp">
        <pc:chgData name="Sarah Balian" userId="b3b060d9-4d34-479b-ad68-688eaebf93c5" providerId="ADAL" clId="{5B23E719-7AAD-41A6-AA83-820D5F8D51B3}" dt="2022-06-15T18:05:33.308" v="161"/>
        <pc:sldMkLst>
          <pc:docMk/>
          <pc:sldMk cId="1766794648" sldId="340"/>
        </pc:sldMkLst>
        <pc:graphicFrameChg chg="mod">
          <ac:chgData name="Sarah Balian" userId="b3b060d9-4d34-479b-ad68-688eaebf93c5" providerId="ADAL" clId="{5B23E719-7AAD-41A6-AA83-820D5F8D51B3}" dt="2022-06-15T18:05:33.308" v="161"/>
          <ac:graphicFrameMkLst>
            <pc:docMk/>
            <pc:sldMk cId="1766794648" sldId="340"/>
            <ac:graphicFrameMk id="6" creationId="{00000000-0000-0000-0000-000000000000}"/>
          </ac:graphicFrameMkLst>
        </pc:graphicFrameChg>
      </pc:sldChg>
      <pc:sldChg chg="modSp mod">
        <pc:chgData name="Sarah Balian" userId="b3b060d9-4d34-479b-ad68-688eaebf93c5" providerId="ADAL" clId="{5B23E719-7AAD-41A6-AA83-820D5F8D51B3}" dt="2022-06-15T18:08:11.726" v="170" actId="27918"/>
        <pc:sldMkLst>
          <pc:docMk/>
          <pc:sldMk cId="2977185882" sldId="342"/>
        </pc:sldMkLst>
        <pc:graphicFrameChg chg="mod">
          <ac:chgData name="Sarah Balian" userId="b3b060d9-4d34-479b-ad68-688eaebf93c5" providerId="ADAL" clId="{5B23E719-7AAD-41A6-AA83-820D5F8D51B3}" dt="2022-06-15T18:06:03.921" v="166" actId="207"/>
          <ac:graphicFrameMkLst>
            <pc:docMk/>
            <pc:sldMk cId="2977185882" sldId="342"/>
            <ac:graphicFrameMk id="8" creationId="{00000000-0000-0000-0000-000000000000}"/>
          </ac:graphicFrameMkLst>
        </pc:graphicFrameChg>
      </pc:sldChg>
      <pc:sldChg chg="modSp mod">
        <pc:chgData name="Sarah Balian" userId="b3b060d9-4d34-479b-ad68-688eaebf93c5" providerId="ADAL" clId="{5B23E719-7AAD-41A6-AA83-820D5F8D51B3}" dt="2022-06-15T18:09:26.519" v="183"/>
        <pc:sldMkLst>
          <pc:docMk/>
          <pc:sldMk cId="4115846616" sldId="345"/>
        </pc:sldMkLst>
        <pc:graphicFrameChg chg="mod">
          <ac:chgData name="Sarah Balian" userId="b3b060d9-4d34-479b-ad68-688eaebf93c5" providerId="ADAL" clId="{5B23E719-7AAD-41A6-AA83-820D5F8D51B3}" dt="2022-06-15T18:09:26.519" v="183"/>
          <ac:graphicFrameMkLst>
            <pc:docMk/>
            <pc:sldMk cId="4115846616" sldId="345"/>
            <ac:graphicFrameMk id="6" creationId="{00000000-0000-0000-0000-000000000000}"/>
          </ac:graphicFrameMkLst>
        </pc:graphicFrameChg>
      </pc:sldChg>
      <pc:sldChg chg="mod">
        <pc:chgData name="Sarah Balian" userId="b3b060d9-4d34-479b-ad68-688eaebf93c5" providerId="ADAL" clId="{5B23E719-7AAD-41A6-AA83-820D5F8D51B3}" dt="2022-06-15T18:18:09.185" v="197" actId="27918"/>
        <pc:sldMkLst>
          <pc:docMk/>
          <pc:sldMk cId="1929192287" sldId="346"/>
        </pc:sldMkLst>
      </pc:sldChg>
      <pc:sldChg chg="modSp">
        <pc:chgData name="Sarah Balian" userId="b3b060d9-4d34-479b-ad68-688eaebf93c5" providerId="ADAL" clId="{5B23E719-7AAD-41A6-AA83-820D5F8D51B3}" dt="2022-06-15T17:47:23.440" v="90" actId="207"/>
        <pc:sldMkLst>
          <pc:docMk/>
          <pc:sldMk cId="3758068957" sldId="347"/>
        </pc:sldMkLst>
        <pc:graphicFrameChg chg="mod">
          <ac:chgData name="Sarah Balian" userId="b3b060d9-4d34-479b-ad68-688eaebf93c5" providerId="ADAL" clId="{5B23E719-7AAD-41A6-AA83-820D5F8D51B3}" dt="2022-06-15T17:47:23.440" v="90" actId="207"/>
          <ac:graphicFrameMkLst>
            <pc:docMk/>
            <pc:sldMk cId="3758068957" sldId="347"/>
            <ac:graphicFrameMk id="7" creationId="{00000000-0000-0000-0000-000000000000}"/>
          </ac:graphicFrameMkLst>
        </pc:graphicFrameChg>
      </pc:sldChg>
      <pc:sldChg chg="delSp mod">
        <pc:chgData name="Sarah Balian" userId="b3b060d9-4d34-479b-ad68-688eaebf93c5" providerId="ADAL" clId="{5B23E719-7AAD-41A6-AA83-820D5F8D51B3}" dt="2022-06-15T17:30:48.364" v="19" actId="478"/>
        <pc:sldMkLst>
          <pc:docMk/>
          <pc:sldMk cId="2799605084" sldId="351"/>
        </pc:sldMkLst>
        <pc:spChg chg="del">
          <ac:chgData name="Sarah Balian" userId="b3b060d9-4d34-479b-ad68-688eaebf93c5" providerId="ADAL" clId="{5B23E719-7AAD-41A6-AA83-820D5F8D51B3}" dt="2022-06-15T17:30:48.364" v="19" actId="478"/>
          <ac:spMkLst>
            <pc:docMk/>
            <pc:sldMk cId="2799605084" sldId="351"/>
            <ac:spMk id="5" creationId="{00000000-0000-0000-0000-000000000000}"/>
          </ac:spMkLst>
        </pc:spChg>
        <pc:picChg chg="del">
          <ac:chgData name="Sarah Balian" userId="b3b060d9-4d34-479b-ad68-688eaebf93c5" providerId="ADAL" clId="{5B23E719-7AAD-41A6-AA83-820D5F8D51B3}" dt="2022-06-15T17:30:48.364" v="19" actId="478"/>
          <ac:picMkLst>
            <pc:docMk/>
            <pc:sldMk cId="2799605084" sldId="351"/>
            <ac:picMk id="2" creationId="{00000000-0000-0000-0000-000000000000}"/>
          </ac:picMkLst>
        </pc:picChg>
      </pc:sldChg>
      <pc:sldChg chg="delSp mod">
        <pc:chgData name="Sarah Balian" userId="b3b060d9-4d34-479b-ad68-688eaebf93c5" providerId="ADAL" clId="{5B23E719-7AAD-41A6-AA83-820D5F8D51B3}" dt="2022-06-15T17:31:01.660" v="20" actId="478"/>
        <pc:sldMkLst>
          <pc:docMk/>
          <pc:sldMk cId="3261297332" sldId="352"/>
        </pc:sldMkLst>
        <pc:spChg chg="del">
          <ac:chgData name="Sarah Balian" userId="b3b060d9-4d34-479b-ad68-688eaebf93c5" providerId="ADAL" clId="{5B23E719-7AAD-41A6-AA83-820D5F8D51B3}" dt="2022-06-15T17:31:01.660" v="20" actId="478"/>
          <ac:spMkLst>
            <pc:docMk/>
            <pc:sldMk cId="3261297332" sldId="352"/>
            <ac:spMk id="5" creationId="{00000000-0000-0000-0000-000000000000}"/>
          </ac:spMkLst>
        </pc:spChg>
        <pc:picChg chg="del">
          <ac:chgData name="Sarah Balian" userId="b3b060d9-4d34-479b-ad68-688eaebf93c5" providerId="ADAL" clId="{5B23E719-7AAD-41A6-AA83-820D5F8D51B3}" dt="2022-06-15T17:31:01.660" v="20" actId="478"/>
          <ac:picMkLst>
            <pc:docMk/>
            <pc:sldMk cId="3261297332" sldId="352"/>
            <ac:picMk id="2" creationId="{00000000-0000-0000-0000-000000000000}"/>
          </ac:picMkLst>
        </pc:picChg>
      </pc:sldChg>
      <pc:sldChg chg="delSp mod">
        <pc:chgData name="Sarah Balian" userId="b3b060d9-4d34-479b-ad68-688eaebf93c5" providerId="ADAL" clId="{5B23E719-7AAD-41A6-AA83-820D5F8D51B3}" dt="2022-06-15T17:31:07.738" v="22" actId="478"/>
        <pc:sldMkLst>
          <pc:docMk/>
          <pc:sldMk cId="4192556380" sldId="353"/>
        </pc:sldMkLst>
        <pc:spChg chg="del">
          <ac:chgData name="Sarah Balian" userId="b3b060d9-4d34-479b-ad68-688eaebf93c5" providerId="ADAL" clId="{5B23E719-7AAD-41A6-AA83-820D5F8D51B3}" dt="2022-06-15T17:31:07.738" v="22" actId="478"/>
          <ac:spMkLst>
            <pc:docMk/>
            <pc:sldMk cId="4192556380" sldId="353"/>
            <ac:spMk id="5" creationId="{00000000-0000-0000-0000-000000000000}"/>
          </ac:spMkLst>
        </pc:spChg>
        <pc:picChg chg="del">
          <ac:chgData name="Sarah Balian" userId="b3b060d9-4d34-479b-ad68-688eaebf93c5" providerId="ADAL" clId="{5B23E719-7AAD-41A6-AA83-820D5F8D51B3}" dt="2022-06-15T17:31:06.159" v="21" actId="478"/>
          <ac:picMkLst>
            <pc:docMk/>
            <pc:sldMk cId="4192556380" sldId="353"/>
            <ac:picMk id="2" creationId="{00000000-0000-0000-0000-000000000000}"/>
          </ac:picMkLst>
        </pc:picChg>
      </pc:sldChg>
      <pc:sldChg chg="addSp delSp modSp mod">
        <pc:chgData name="Sarah Balian" userId="b3b060d9-4d34-479b-ad68-688eaebf93c5" providerId="ADAL" clId="{5B23E719-7AAD-41A6-AA83-820D5F8D51B3}" dt="2022-06-15T17:43:55.028" v="89" actId="207"/>
        <pc:sldMkLst>
          <pc:docMk/>
          <pc:sldMk cId="3689925922" sldId="354"/>
        </pc:sldMkLst>
        <pc:spChg chg="mod">
          <ac:chgData name="Sarah Balian" userId="b3b060d9-4d34-479b-ad68-688eaebf93c5" providerId="ADAL" clId="{5B23E719-7AAD-41A6-AA83-820D5F8D51B3}" dt="2022-06-15T17:36:57.873" v="62" actId="20577"/>
          <ac:spMkLst>
            <pc:docMk/>
            <pc:sldMk cId="3689925922" sldId="354"/>
            <ac:spMk id="4" creationId="{00000000-0000-0000-0000-000000000000}"/>
          </ac:spMkLst>
        </pc:spChg>
        <pc:spChg chg="mod">
          <ac:chgData name="Sarah Balian" userId="b3b060d9-4d34-479b-ad68-688eaebf93c5" providerId="ADAL" clId="{5B23E719-7AAD-41A6-AA83-820D5F8D51B3}" dt="2022-06-15T17:37:25.056" v="75" actId="20577"/>
          <ac:spMkLst>
            <pc:docMk/>
            <pc:sldMk cId="3689925922" sldId="354"/>
            <ac:spMk id="5" creationId="{00000000-0000-0000-0000-000000000000}"/>
          </ac:spMkLst>
        </pc:spChg>
        <pc:spChg chg="mod">
          <ac:chgData name="Sarah Balian" userId="b3b060d9-4d34-479b-ad68-688eaebf93c5" providerId="ADAL" clId="{5B23E719-7AAD-41A6-AA83-820D5F8D51B3}" dt="2022-06-15T17:38:10.625" v="76"/>
          <ac:spMkLst>
            <pc:docMk/>
            <pc:sldMk cId="3689925922" sldId="354"/>
            <ac:spMk id="19" creationId="{1EF695E7-6C88-46A7-885E-3C19A0FEBB57}"/>
          </ac:spMkLst>
        </pc:spChg>
        <pc:spChg chg="mod">
          <ac:chgData name="Sarah Balian" userId="b3b060d9-4d34-479b-ad68-688eaebf93c5" providerId="ADAL" clId="{5B23E719-7AAD-41A6-AA83-820D5F8D51B3}" dt="2022-06-15T17:43:51.272" v="88" actId="207"/>
          <ac:spMkLst>
            <pc:docMk/>
            <pc:sldMk cId="3689925922" sldId="354"/>
            <ac:spMk id="20" creationId="{1AC99CF5-2036-4E51-819F-5D20B9FA4DAC}"/>
          </ac:spMkLst>
        </pc:spChg>
        <pc:spChg chg="mod">
          <ac:chgData name="Sarah Balian" userId="b3b060d9-4d34-479b-ad68-688eaebf93c5" providerId="ADAL" clId="{5B23E719-7AAD-41A6-AA83-820D5F8D51B3}" dt="2022-06-15T17:38:10.625" v="76"/>
          <ac:spMkLst>
            <pc:docMk/>
            <pc:sldMk cId="3689925922" sldId="354"/>
            <ac:spMk id="21" creationId="{F20EA954-B08D-4353-8FDE-2D5C9A38D614}"/>
          </ac:spMkLst>
        </pc:spChg>
        <pc:spChg chg="mod">
          <ac:chgData name="Sarah Balian" userId="b3b060d9-4d34-479b-ad68-688eaebf93c5" providerId="ADAL" clId="{5B23E719-7AAD-41A6-AA83-820D5F8D51B3}" dt="2022-06-15T17:43:51.272" v="88" actId="207"/>
          <ac:spMkLst>
            <pc:docMk/>
            <pc:sldMk cId="3689925922" sldId="354"/>
            <ac:spMk id="22" creationId="{D969DA6F-5C9B-4FFB-AB1D-92B1B3B4EFF0}"/>
          </ac:spMkLst>
        </pc:spChg>
        <pc:spChg chg="mod">
          <ac:chgData name="Sarah Balian" userId="b3b060d9-4d34-479b-ad68-688eaebf93c5" providerId="ADAL" clId="{5B23E719-7AAD-41A6-AA83-820D5F8D51B3}" dt="2022-06-15T17:38:10.625" v="76"/>
          <ac:spMkLst>
            <pc:docMk/>
            <pc:sldMk cId="3689925922" sldId="354"/>
            <ac:spMk id="23" creationId="{035478EC-F1E5-4E8D-8CFB-5132CFC3878A}"/>
          </ac:spMkLst>
        </pc:spChg>
        <pc:spChg chg="mod">
          <ac:chgData name="Sarah Balian" userId="b3b060d9-4d34-479b-ad68-688eaebf93c5" providerId="ADAL" clId="{5B23E719-7AAD-41A6-AA83-820D5F8D51B3}" dt="2022-06-15T17:43:51.272" v="88" actId="207"/>
          <ac:spMkLst>
            <pc:docMk/>
            <pc:sldMk cId="3689925922" sldId="354"/>
            <ac:spMk id="24" creationId="{3B5B2284-5276-485F-9BDB-C9B4B498784A}"/>
          </ac:spMkLst>
        </pc:spChg>
        <pc:spChg chg="mod">
          <ac:chgData name="Sarah Balian" userId="b3b060d9-4d34-479b-ad68-688eaebf93c5" providerId="ADAL" clId="{5B23E719-7AAD-41A6-AA83-820D5F8D51B3}" dt="2022-06-15T17:38:10.625" v="76"/>
          <ac:spMkLst>
            <pc:docMk/>
            <pc:sldMk cId="3689925922" sldId="354"/>
            <ac:spMk id="25" creationId="{8278D398-3761-4005-82AC-6B73B403AB4E}"/>
          </ac:spMkLst>
        </pc:spChg>
        <pc:spChg chg="mod">
          <ac:chgData name="Sarah Balian" userId="b3b060d9-4d34-479b-ad68-688eaebf93c5" providerId="ADAL" clId="{5B23E719-7AAD-41A6-AA83-820D5F8D51B3}" dt="2022-06-15T17:43:51.272" v="88" actId="207"/>
          <ac:spMkLst>
            <pc:docMk/>
            <pc:sldMk cId="3689925922" sldId="354"/>
            <ac:spMk id="26" creationId="{F8C95992-2FCE-4AAF-8BE9-8F086961392C}"/>
          </ac:spMkLst>
        </pc:spChg>
        <pc:spChg chg="add mod">
          <ac:chgData name="Sarah Balian" userId="b3b060d9-4d34-479b-ad68-688eaebf93c5" providerId="ADAL" clId="{5B23E719-7AAD-41A6-AA83-820D5F8D51B3}" dt="2022-06-15T17:43:55.028" v="89" actId="207"/>
          <ac:spMkLst>
            <pc:docMk/>
            <pc:sldMk cId="3689925922" sldId="354"/>
            <ac:spMk id="27" creationId="{9200D08F-7EFD-4FC8-A9CB-B0AFD8C910A5}"/>
          </ac:spMkLst>
        </pc:spChg>
        <pc:spChg chg="add mod">
          <ac:chgData name="Sarah Balian" userId="b3b060d9-4d34-479b-ad68-688eaebf93c5" providerId="ADAL" clId="{5B23E719-7AAD-41A6-AA83-820D5F8D51B3}" dt="2022-06-15T17:42:49.057" v="79" actId="20577"/>
          <ac:spMkLst>
            <pc:docMk/>
            <pc:sldMk cId="3689925922" sldId="354"/>
            <ac:spMk id="28" creationId="{83BD04E5-D23F-4639-82C9-8988F3E434E3}"/>
          </ac:spMkLst>
        </pc:spChg>
        <pc:spChg chg="add mod">
          <ac:chgData name="Sarah Balian" userId="b3b060d9-4d34-479b-ad68-688eaebf93c5" providerId="ADAL" clId="{5B23E719-7AAD-41A6-AA83-820D5F8D51B3}" dt="2022-06-15T17:43:55.028" v="89" actId="207"/>
          <ac:spMkLst>
            <pc:docMk/>
            <pc:sldMk cId="3689925922" sldId="354"/>
            <ac:spMk id="35" creationId="{FFCFD8A0-4DB9-4205-A972-726B794BA44E}"/>
          </ac:spMkLst>
        </pc:spChg>
        <pc:spChg chg="add mod">
          <ac:chgData name="Sarah Balian" userId="b3b060d9-4d34-479b-ad68-688eaebf93c5" providerId="ADAL" clId="{5B23E719-7AAD-41A6-AA83-820D5F8D51B3}" dt="2022-06-15T17:43:07.533" v="83" actId="20577"/>
          <ac:spMkLst>
            <pc:docMk/>
            <pc:sldMk cId="3689925922" sldId="354"/>
            <ac:spMk id="36" creationId="{6B11E462-8A4B-4F34-8EB1-9412F736A803}"/>
          </ac:spMkLst>
        </pc:spChg>
        <pc:spChg chg="add mod">
          <ac:chgData name="Sarah Balian" userId="b3b060d9-4d34-479b-ad68-688eaebf93c5" providerId="ADAL" clId="{5B23E719-7AAD-41A6-AA83-820D5F8D51B3}" dt="2022-06-15T17:43:24.806" v="84" actId="20577"/>
          <ac:spMkLst>
            <pc:docMk/>
            <pc:sldMk cId="3689925922" sldId="354"/>
            <ac:spMk id="37" creationId="{A05FF235-93CE-4723-BF24-3657A48F3F7B}"/>
          </ac:spMkLst>
        </pc:spChg>
        <pc:spChg chg="add mod">
          <ac:chgData name="Sarah Balian" userId="b3b060d9-4d34-479b-ad68-688eaebf93c5" providerId="ADAL" clId="{5B23E719-7AAD-41A6-AA83-820D5F8D51B3}" dt="2022-06-15T17:43:33.709" v="86" actId="20577"/>
          <ac:spMkLst>
            <pc:docMk/>
            <pc:sldMk cId="3689925922" sldId="354"/>
            <ac:spMk id="38" creationId="{069AA9C1-DE32-49DC-B11B-0534B1873565}"/>
          </ac:spMkLst>
        </pc:spChg>
        <pc:spChg chg="add mod">
          <ac:chgData name="Sarah Balian" userId="b3b060d9-4d34-479b-ad68-688eaebf93c5" providerId="ADAL" clId="{5B23E719-7AAD-41A6-AA83-820D5F8D51B3}" dt="2022-06-15T17:43:38.664" v="87" actId="20577"/>
          <ac:spMkLst>
            <pc:docMk/>
            <pc:sldMk cId="3689925922" sldId="354"/>
            <ac:spMk id="39" creationId="{B6F02655-72C4-4E70-92EC-2E006F169DC0}"/>
          </ac:spMkLst>
        </pc:spChg>
        <pc:spChg chg="add mod">
          <ac:chgData name="Sarah Balian" userId="b3b060d9-4d34-479b-ad68-688eaebf93c5" providerId="ADAL" clId="{5B23E719-7AAD-41A6-AA83-820D5F8D51B3}" dt="2022-06-15T17:38:10.625" v="76"/>
          <ac:spMkLst>
            <pc:docMk/>
            <pc:sldMk cId="3689925922" sldId="354"/>
            <ac:spMk id="40" creationId="{D2F98263-71EA-42CF-9F9E-5EF3FAEA6A71}"/>
          </ac:spMkLst>
        </pc:spChg>
        <pc:spChg chg="del">
          <ac:chgData name="Sarah Balian" userId="b3b060d9-4d34-479b-ad68-688eaebf93c5" providerId="ADAL" clId="{5B23E719-7AAD-41A6-AA83-820D5F8D51B3}" dt="2022-06-15T17:36:51.408" v="51" actId="478"/>
          <ac:spMkLst>
            <pc:docMk/>
            <pc:sldMk cId="3689925922" sldId="354"/>
            <ac:spMk id="44" creationId="{00000000-0000-0000-0000-000000000000}"/>
          </ac:spMkLst>
        </pc:spChg>
        <pc:spChg chg="del">
          <ac:chgData name="Sarah Balian" userId="b3b060d9-4d34-479b-ad68-688eaebf93c5" providerId="ADAL" clId="{5B23E719-7AAD-41A6-AA83-820D5F8D51B3}" dt="2022-06-15T17:37:05.440" v="67" actId="478"/>
          <ac:spMkLst>
            <pc:docMk/>
            <pc:sldMk cId="3689925922" sldId="354"/>
            <ac:spMk id="51" creationId="{00000000-0000-0000-0000-000000000000}"/>
          </ac:spMkLst>
        </pc:spChg>
        <pc:spChg chg="del">
          <ac:chgData name="Sarah Balian" userId="b3b060d9-4d34-479b-ad68-688eaebf93c5" providerId="ADAL" clId="{5B23E719-7AAD-41A6-AA83-820D5F8D51B3}" dt="2022-06-15T17:37:03.160" v="65" actId="478"/>
          <ac:spMkLst>
            <pc:docMk/>
            <pc:sldMk cId="3689925922" sldId="354"/>
            <ac:spMk id="52" creationId="{00000000-0000-0000-0000-000000000000}"/>
          </ac:spMkLst>
        </pc:spChg>
        <pc:spChg chg="mod">
          <ac:chgData name="Sarah Balian" userId="b3b060d9-4d34-479b-ad68-688eaebf93c5" providerId="ADAL" clId="{5B23E719-7AAD-41A6-AA83-820D5F8D51B3}" dt="2022-06-15T17:37:17.024" v="70" actId="1076"/>
          <ac:spMkLst>
            <pc:docMk/>
            <pc:sldMk cId="3689925922" sldId="354"/>
            <ac:spMk id="55" creationId="{00000000-0000-0000-0000-000000000000}"/>
          </ac:spMkLst>
        </pc:spChg>
        <pc:spChg chg="del mod">
          <ac:chgData name="Sarah Balian" userId="b3b060d9-4d34-479b-ad68-688eaebf93c5" providerId="ADAL" clId="{5B23E719-7AAD-41A6-AA83-820D5F8D51B3}" dt="2022-06-15T17:36:54.305" v="54" actId="478"/>
          <ac:spMkLst>
            <pc:docMk/>
            <pc:sldMk cId="3689925922" sldId="354"/>
            <ac:spMk id="56" creationId="{00000000-0000-0000-0000-000000000000}"/>
          </ac:spMkLst>
        </pc:spChg>
        <pc:grpChg chg="add mod">
          <ac:chgData name="Sarah Balian" userId="b3b060d9-4d34-479b-ad68-688eaebf93c5" providerId="ADAL" clId="{5B23E719-7AAD-41A6-AA83-820D5F8D51B3}" dt="2022-06-15T17:38:10.625" v="76"/>
          <ac:grpSpMkLst>
            <pc:docMk/>
            <pc:sldMk cId="3689925922" sldId="354"/>
            <ac:grpSpMk id="18" creationId="{26096386-09E0-475C-8F92-610A79D3761E}"/>
          </ac:grpSpMkLst>
        </pc:grpChg>
        <pc:grpChg chg="del">
          <ac:chgData name="Sarah Balian" userId="b3b060d9-4d34-479b-ad68-688eaebf93c5" providerId="ADAL" clId="{5B23E719-7AAD-41A6-AA83-820D5F8D51B3}" dt="2022-06-15T17:36:49.391" v="50" actId="478"/>
          <ac:grpSpMkLst>
            <pc:docMk/>
            <pc:sldMk cId="3689925922" sldId="354"/>
            <ac:grpSpMk id="29" creationId="{00000000-0000-0000-0000-000000000000}"/>
          </ac:grpSpMkLst>
        </pc:grpChg>
        <pc:cxnChg chg="del">
          <ac:chgData name="Sarah Balian" userId="b3b060d9-4d34-479b-ad68-688eaebf93c5" providerId="ADAL" clId="{5B23E719-7AAD-41A6-AA83-820D5F8D51B3}" dt="2022-06-15T17:37:00.442" v="63" actId="478"/>
          <ac:cxnSpMkLst>
            <pc:docMk/>
            <pc:sldMk cId="3689925922" sldId="354"/>
            <ac:cxnSpMk id="46" creationId="{00000000-0000-0000-0000-000000000000}"/>
          </ac:cxnSpMkLst>
        </pc:cxnChg>
        <pc:cxnChg chg="del">
          <ac:chgData name="Sarah Balian" userId="b3b060d9-4d34-479b-ad68-688eaebf93c5" providerId="ADAL" clId="{5B23E719-7AAD-41A6-AA83-820D5F8D51B3}" dt="2022-06-15T17:37:01.521" v="64" actId="478"/>
          <ac:cxnSpMkLst>
            <pc:docMk/>
            <pc:sldMk cId="3689925922" sldId="354"/>
            <ac:cxnSpMk id="48" creationId="{00000000-0000-0000-0000-000000000000}"/>
          </ac:cxnSpMkLst>
        </pc:cxnChg>
        <pc:cxnChg chg="del">
          <ac:chgData name="Sarah Balian" userId="b3b060d9-4d34-479b-ad68-688eaebf93c5" providerId="ADAL" clId="{5B23E719-7AAD-41A6-AA83-820D5F8D51B3}" dt="2022-06-15T17:37:03.964" v="66" actId="478"/>
          <ac:cxnSpMkLst>
            <pc:docMk/>
            <pc:sldMk cId="3689925922" sldId="354"/>
            <ac:cxnSpMk id="54" creationId="{00000000-0000-0000-0000-000000000000}"/>
          </ac:cxnSpMkLst>
        </pc:cxnChg>
      </pc:sldChg>
      <pc:sldChg chg="modSp mod">
        <pc:chgData name="Sarah Balian" userId="b3b060d9-4d34-479b-ad68-688eaebf93c5" providerId="ADAL" clId="{5B23E719-7AAD-41A6-AA83-820D5F8D51B3}" dt="2022-06-15T18:13:16.721" v="191" actId="27918"/>
        <pc:sldMkLst>
          <pc:docMk/>
          <pc:sldMk cId="4166626731" sldId="355"/>
        </pc:sldMkLst>
        <pc:graphicFrameChg chg="mod">
          <ac:chgData name="Sarah Balian" userId="b3b060d9-4d34-479b-ad68-688eaebf93c5" providerId="ADAL" clId="{5B23E719-7AAD-41A6-AA83-820D5F8D51B3}" dt="2022-06-15T18:12:08.975" v="184" actId="207"/>
          <ac:graphicFrameMkLst>
            <pc:docMk/>
            <pc:sldMk cId="4166626731" sldId="355"/>
            <ac:graphicFrameMk id="6" creationId="{00000000-0000-0000-0000-000000000000}"/>
          </ac:graphicFrameMkLst>
        </pc:graphicFrameChg>
      </pc:sldChg>
      <pc:sldMasterChg chg="setBg">
        <pc:chgData name="Sarah Balian" userId="b3b060d9-4d34-479b-ad68-688eaebf93c5" providerId="ADAL" clId="{5B23E719-7AAD-41A6-AA83-820D5F8D51B3}" dt="2022-06-15T00:00:04.013" v="7"/>
        <pc:sldMasterMkLst>
          <pc:docMk/>
          <pc:sldMasterMk cId="0" sldId="2147483648"/>
        </pc:sldMasterMkLst>
      </pc:sldMasterChg>
      <pc:sldMasterChg chg="delSp modSp mod modSldLayout">
        <pc:chgData name="Sarah Balian" userId="b3b060d9-4d34-479b-ad68-688eaebf93c5" providerId="ADAL" clId="{5B23E719-7AAD-41A6-AA83-820D5F8D51B3}" dt="2022-06-15T17:05:41.580" v="13"/>
        <pc:sldMasterMkLst>
          <pc:docMk/>
          <pc:sldMasterMk cId="0" sldId="2147483660"/>
        </pc:sldMasterMkLst>
        <pc:spChg chg="del mod">
          <ac:chgData name="Sarah Balian" userId="b3b060d9-4d34-479b-ad68-688eaebf93c5" providerId="ADAL" clId="{5B23E719-7AAD-41A6-AA83-820D5F8D51B3}" dt="2022-06-15T17:05:20.249" v="9" actId="478"/>
          <ac:spMkLst>
            <pc:docMk/>
            <pc:sldMasterMk cId="0" sldId="2147483660"/>
            <ac:spMk id="3" creationId="{00000000-0000-0000-0000-000000000000}"/>
          </ac:spMkLst>
        </pc:spChg>
        <pc:grpChg chg="del">
          <ac:chgData name="Sarah Balian" userId="b3b060d9-4d34-479b-ad68-688eaebf93c5" providerId="ADAL" clId="{5B23E719-7AAD-41A6-AA83-820D5F8D51B3}" dt="2022-06-14T23:59:40.669" v="1" actId="478"/>
          <ac:grpSpMkLst>
            <pc:docMk/>
            <pc:sldMasterMk cId="0" sldId="2147483660"/>
            <ac:grpSpMk id="10" creationId="{00000000-0000-0000-0000-000000000000}"/>
          </ac:grpSpMkLst>
        </pc:grpChg>
        <pc:picChg chg="del">
          <ac:chgData name="Sarah Balian" userId="b3b060d9-4d34-479b-ad68-688eaebf93c5" providerId="ADAL" clId="{5B23E719-7AAD-41A6-AA83-820D5F8D51B3}" dt="2022-06-14T23:59:40.066" v="0" actId="478"/>
          <ac:picMkLst>
            <pc:docMk/>
            <pc:sldMasterMk cId="0" sldId="2147483660"/>
            <ac:picMk id="8" creationId="{00000000-0000-0000-0000-000000000000}"/>
          </ac:picMkLst>
        </pc:picChg>
        <pc:picChg chg="del">
          <ac:chgData name="Sarah Balian" userId="b3b060d9-4d34-479b-ad68-688eaebf93c5" providerId="ADAL" clId="{5B23E719-7AAD-41A6-AA83-820D5F8D51B3}" dt="2022-06-14T23:59:41.627" v="2" actId="478"/>
          <ac:picMkLst>
            <pc:docMk/>
            <pc:sldMasterMk cId="0" sldId="2147483660"/>
            <ac:picMk id="9" creationId="{00000000-0000-0000-0000-000000000000}"/>
          </ac:picMkLst>
        </pc:picChg>
        <pc:sldLayoutChg chg="addSp delSp modSp mod">
          <pc:chgData name="Sarah Balian" userId="b3b060d9-4d34-479b-ad68-688eaebf93c5" providerId="ADAL" clId="{5B23E719-7AAD-41A6-AA83-820D5F8D51B3}" dt="2022-06-15T17:05:41.580" v="13"/>
          <pc:sldLayoutMkLst>
            <pc:docMk/>
            <pc:sldMasterMk cId="0" sldId="2147483660"/>
            <pc:sldLayoutMk cId="0" sldId="2147483661"/>
          </pc:sldLayoutMkLst>
          <pc:spChg chg="mod">
            <ac:chgData name="Sarah Balian" userId="b3b060d9-4d34-479b-ad68-688eaebf93c5" providerId="ADAL" clId="{5B23E719-7AAD-41A6-AA83-820D5F8D51B3}" dt="2022-06-15T00:00:12.850" v="8"/>
            <ac:spMkLst>
              <pc:docMk/>
              <pc:sldMasterMk cId="0" sldId="2147483660"/>
              <pc:sldLayoutMk cId="0" sldId="2147483661"/>
              <ac:spMk id="3" creationId="{3CEDB6F5-2956-440B-982B-A64D44491E0F}"/>
            </ac:spMkLst>
          </pc:spChg>
          <pc:spChg chg="mod">
            <ac:chgData name="Sarah Balian" userId="b3b060d9-4d34-479b-ad68-688eaebf93c5" providerId="ADAL" clId="{5B23E719-7AAD-41A6-AA83-820D5F8D51B3}" dt="2022-06-15T00:00:12.850" v="8"/>
            <ac:spMkLst>
              <pc:docMk/>
              <pc:sldMasterMk cId="0" sldId="2147483660"/>
              <pc:sldLayoutMk cId="0" sldId="2147483661"/>
              <ac:spMk id="9" creationId="{459CD02B-8BDC-4AF2-946D-CACA6A39BBC9}"/>
            </ac:spMkLst>
          </pc:spChg>
          <pc:spChg chg="add mod">
            <ac:chgData name="Sarah Balian" userId="b3b060d9-4d34-479b-ad68-688eaebf93c5" providerId="ADAL" clId="{5B23E719-7AAD-41A6-AA83-820D5F8D51B3}" dt="2022-06-15T17:05:41.580" v="13"/>
            <ac:spMkLst>
              <pc:docMk/>
              <pc:sldMasterMk cId="0" sldId="2147483660"/>
              <pc:sldLayoutMk cId="0" sldId="2147483661"/>
              <ac:spMk id="16" creationId="{D5B8B922-8EEA-4AD1-845A-7CACCE12D2F4}"/>
            </ac:spMkLst>
          </pc:spChg>
          <pc:spChg chg="mod">
            <ac:chgData name="Sarah Balian" userId="b3b060d9-4d34-479b-ad68-688eaebf93c5" providerId="ADAL" clId="{5B23E719-7AAD-41A6-AA83-820D5F8D51B3}" dt="2022-06-15T17:05:41.580" v="13"/>
            <ac:spMkLst>
              <pc:docMk/>
              <pc:sldMasterMk cId="0" sldId="2147483660"/>
              <pc:sldLayoutMk cId="0" sldId="2147483661"/>
              <ac:spMk id="23" creationId="{9A3B93A2-4923-4648-AF8E-DCEC966768DE}"/>
            </ac:spMkLst>
          </pc:spChg>
          <pc:spChg chg="add mod">
            <ac:chgData name="Sarah Balian" userId="b3b060d9-4d34-479b-ad68-688eaebf93c5" providerId="ADAL" clId="{5B23E719-7AAD-41A6-AA83-820D5F8D51B3}" dt="2022-06-15T17:05:41.580" v="13"/>
            <ac:spMkLst>
              <pc:docMk/>
              <pc:sldMasterMk cId="0" sldId="2147483660"/>
              <pc:sldLayoutMk cId="0" sldId="2147483661"/>
              <ac:spMk id="25" creationId="{D980A501-B31F-4622-B14A-7BAB808D739F}"/>
            </ac:spMkLst>
          </pc:spChg>
          <pc:grpChg chg="add del mod">
            <ac:chgData name="Sarah Balian" userId="b3b060d9-4d34-479b-ad68-688eaebf93c5" providerId="ADAL" clId="{5B23E719-7AAD-41A6-AA83-820D5F8D51B3}" dt="2022-06-15T17:05:23.608" v="11" actId="478"/>
            <ac:grpSpMkLst>
              <pc:docMk/>
              <pc:sldMasterMk cId="0" sldId="2147483660"/>
              <pc:sldLayoutMk cId="0" sldId="2147483661"/>
              <ac:grpSpMk id="2" creationId="{1350239B-2738-4EB8-83C5-03A75D346B95}"/>
            </ac:grpSpMkLst>
          </pc:grpChg>
          <pc:grpChg chg="add del mod">
            <ac:chgData name="Sarah Balian" userId="b3b060d9-4d34-479b-ad68-688eaebf93c5" providerId="ADAL" clId="{5B23E719-7AAD-41A6-AA83-820D5F8D51B3}" dt="2022-06-15T17:05:23.049" v="10" actId="478"/>
            <ac:grpSpMkLst>
              <pc:docMk/>
              <pc:sldMasterMk cId="0" sldId="2147483660"/>
              <pc:sldLayoutMk cId="0" sldId="2147483661"/>
              <ac:grpSpMk id="10" creationId="{172AD7E8-98B5-4C3D-86D9-33B7A789BA1D}"/>
            </ac:grpSpMkLst>
          </pc:grpChg>
          <pc:grpChg chg="add del mod">
            <ac:chgData name="Sarah Balian" userId="b3b060d9-4d34-479b-ad68-688eaebf93c5" providerId="ADAL" clId="{5B23E719-7AAD-41A6-AA83-820D5F8D51B3}" dt="2022-06-15T17:05:24.356" v="12" actId="478"/>
            <ac:grpSpMkLst>
              <pc:docMk/>
              <pc:sldMasterMk cId="0" sldId="2147483660"/>
              <pc:sldLayoutMk cId="0" sldId="2147483661"/>
              <ac:grpSpMk id="13" creationId="{19D048BE-6B7D-4E08-8DF8-4DA8099AFEB2}"/>
            </ac:grpSpMkLst>
          </pc:grpChg>
          <pc:grpChg chg="add mod">
            <ac:chgData name="Sarah Balian" userId="b3b060d9-4d34-479b-ad68-688eaebf93c5" providerId="ADAL" clId="{5B23E719-7AAD-41A6-AA83-820D5F8D51B3}" dt="2022-06-15T17:05:41.580" v="13"/>
            <ac:grpSpMkLst>
              <pc:docMk/>
              <pc:sldMasterMk cId="0" sldId="2147483660"/>
              <pc:sldLayoutMk cId="0" sldId="2147483661"/>
              <ac:grpSpMk id="17" creationId="{B2792F3A-15CF-4D3E-AC0F-05EC88DAC18C}"/>
            </ac:grpSpMkLst>
          </pc:grpChg>
          <pc:picChg chg="mod">
            <ac:chgData name="Sarah Balian" userId="b3b060d9-4d34-479b-ad68-688eaebf93c5" providerId="ADAL" clId="{5B23E719-7AAD-41A6-AA83-820D5F8D51B3}" dt="2022-06-15T00:00:12.850" v="8"/>
            <ac:picMkLst>
              <pc:docMk/>
              <pc:sldMasterMk cId="0" sldId="2147483660"/>
              <pc:sldLayoutMk cId="0" sldId="2147483661"/>
              <ac:picMk id="4" creationId="{1B04BD5E-8DA0-40C3-B9B1-11516C3AB4EA}"/>
            </ac:picMkLst>
          </pc:picChg>
          <pc:picChg chg="mod">
            <ac:chgData name="Sarah Balian" userId="b3b060d9-4d34-479b-ad68-688eaebf93c5" providerId="ADAL" clId="{5B23E719-7AAD-41A6-AA83-820D5F8D51B3}" dt="2022-06-15T00:00:12.850" v="8"/>
            <ac:picMkLst>
              <pc:docMk/>
              <pc:sldMasterMk cId="0" sldId="2147483660"/>
              <pc:sldLayoutMk cId="0" sldId="2147483661"/>
              <ac:picMk id="5" creationId="{80B281F2-909D-4226-BBBB-7EE9BB288B4E}"/>
            </ac:picMkLst>
          </pc:picChg>
          <pc:picChg chg="mod">
            <ac:chgData name="Sarah Balian" userId="b3b060d9-4d34-479b-ad68-688eaebf93c5" providerId="ADAL" clId="{5B23E719-7AAD-41A6-AA83-820D5F8D51B3}" dt="2022-06-15T00:00:12.850" v="8"/>
            <ac:picMkLst>
              <pc:docMk/>
              <pc:sldMasterMk cId="0" sldId="2147483660"/>
              <pc:sldLayoutMk cId="0" sldId="2147483661"/>
              <ac:picMk id="6" creationId="{25A4826E-483F-4417-9CD4-670C59662290}"/>
            </ac:picMkLst>
          </pc:picChg>
          <pc:picChg chg="mod">
            <ac:chgData name="Sarah Balian" userId="b3b060d9-4d34-479b-ad68-688eaebf93c5" providerId="ADAL" clId="{5B23E719-7AAD-41A6-AA83-820D5F8D51B3}" dt="2022-06-15T00:00:12.850" v="8"/>
            <ac:picMkLst>
              <pc:docMk/>
              <pc:sldMasterMk cId="0" sldId="2147483660"/>
              <pc:sldLayoutMk cId="0" sldId="2147483661"/>
              <ac:picMk id="7" creationId="{703DDC85-5B51-48C0-B8D5-BFC210A092F7}"/>
            </ac:picMkLst>
          </pc:picChg>
          <pc:picChg chg="mod">
            <ac:chgData name="Sarah Balian" userId="b3b060d9-4d34-479b-ad68-688eaebf93c5" providerId="ADAL" clId="{5B23E719-7AAD-41A6-AA83-820D5F8D51B3}" dt="2022-06-15T00:00:12.850" v="8"/>
            <ac:picMkLst>
              <pc:docMk/>
              <pc:sldMasterMk cId="0" sldId="2147483660"/>
              <pc:sldLayoutMk cId="0" sldId="2147483661"/>
              <ac:picMk id="8" creationId="{CD79BC8A-B534-4289-8D77-A6B72A67A3F8}"/>
            </ac:picMkLst>
          </pc:picChg>
          <pc:picChg chg="mod">
            <ac:chgData name="Sarah Balian" userId="b3b060d9-4d34-479b-ad68-688eaebf93c5" providerId="ADAL" clId="{5B23E719-7AAD-41A6-AA83-820D5F8D51B3}" dt="2022-06-15T00:00:12.850" v="8"/>
            <ac:picMkLst>
              <pc:docMk/>
              <pc:sldMasterMk cId="0" sldId="2147483660"/>
              <pc:sldLayoutMk cId="0" sldId="2147483661"/>
              <ac:picMk id="11" creationId="{1D62847C-CE95-4EE5-A9A9-B2DA1DBC7124}"/>
            </ac:picMkLst>
          </pc:picChg>
          <pc:picChg chg="mod">
            <ac:chgData name="Sarah Balian" userId="b3b060d9-4d34-479b-ad68-688eaebf93c5" providerId="ADAL" clId="{5B23E719-7AAD-41A6-AA83-820D5F8D51B3}" dt="2022-06-15T00:00:12.850" v="8"/>
            <ac:picMkLst>
              <pc:docMk/>
              <pc:sldMasterMk cId="0" sldId="2147483660"/>
              <pc:sldLayoutMk cId="0" sldId="2147483661"/>
              <ac:picMk id="12" creationId="{BFC185F5-7DA3-4EB7-B343-674FBFD31DC8}"/>
            </ac:picMkLst>
          </pc:picChg>
          <pc:picChg chg="mod">
            <ac:chgData name="Sarah Balian" userId="b3b060d9-4d34-479b-ad68-688eaebf93c5" providerId="ADAL" clId="{5B23E719-7AAD-41A6-AA83-820D5F8D51B3}" dt="2022-06-15T00:00:12.850" v="8"/>
            <ac:picMkLst>
              <pc:docMk/>
              <pc:sldMasterMk cId="0" sldId="2147483660"/>
              <pc:sldLayoutMk cId="0" sldId="2147483661"/>
              <ac:picMk id="14" creationId="{C9B1B39A-3A49-4AFE-B33B-AC1769041A86}"/>
            </ac:picMkLst>
          </pc:picChg>
          <pc:picChg chg="mod">
            <ac:chgData name="Sarah Balian" userId="b3b060d9-4d34-479b-ad68-688eaebf93c5" providerId="ADAL" clId="{5B23E719-7AAD-41A6-AA83-820D5F8D51B3}" dt="2022-06-15T00:00:12.850" v="8"/>
            <ac:picMkLst>
              <pc:docMk/>
              <pc:sldMasterMk cId="0" sldId="2147483660"/>
              <pc:sldLayoutMk cId="0" sldId="2147483661"/>
              <ac:picMk id="15" creationId="{E7174BFC-3056-4656-ADD4-A01911135AD0}"/>
            </ac:picMkLst>
          </pc:picChg>
          <pc:picChg chg="mod">
            <ac:chgData name="Sarah Balian" userId="b3b060d9-4d34-479b-ad68-688eaebf93c5" providerId="ADAL" clId="{5B23E719-7AAD-41A6-AA83-820D5F8D51B3}" dt="2022-06-15T17:05:41.580" v="13"/>
            <ac:picMkLst>
              <pc:docMk/>
              <pc:sldMasterMk cId="0" sldId="2147483660"/>
              <pc:sldLayoutMk cId="0" sldId="2147483661"/>
              <ac:picMk id="18" creationId="{B3EF6F4A-D51D-4B59-8E77-488460CEB629}"/>
            </ac:picMkLst>
          </pc:picChg>
          <pc:picChg chg="mod">
            <ac:chgData name="Sarah Balian" userId="b3b060d9-4d34-479b-ad68-688eaebf93c5" providerId="ADAL" clId="{5B23E719-7AAD-41A6-AA83-820D5F8D51B3}" dt="2022-06-15T17:05:41.580" v="13"/>
            <ac:picMkLst>
              <pc:docMk/>
              <pc:sldMasterMk cId="0" sldId="2147483660"/>
              <pc:sldLayoutMk cId="0" sldId="2147483661"/>
              <ac:picMk id="19" creationId="{982E43F6-9067-448D-A7F6-00CF3AE4FB6F}"/>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0" creationId="{5D30F7F6-0CFE-41FB-8140-BB38466AC6F7}"/>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1" creationId="{BE3133FC-8476-44A2-BC7E-0A29330EB5F6}"/>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2" creationId="{E9B3497A-2DAD-4833-A0E7-1453ED2F87F5}"/>
            </ac:picMkLst>
          </pc:picChg>
          <pc:picChg chg="add mod">
            <ac:chgData name="Sarah Balian" userId="b3b060d9-4d34-479b-ad68-688eaebf93c5" providerId="ADAL" clId="{5B23E719-7AAD-41A6-AA83-820D5F8D51B3}" dt="2022-06-15T17:05:41.580" v="13"/>
            <ac:picMkLst>
              <pc:docMk/>
              <pc:sldMasterMk cId="0" sldId="2147483660"/>
              <pc:sldLayoutMk cId="0" sldId="2147483661"/>
              <ac:picMk id="24" creationId="{6B94C0C3-C048-47BE-9614-4FF806FBE141}"/>
            </ac:picMkLst>
          </pc:picChg>
        </pc:sldLayoutChg>
      </pc:sldMasterChg>
    </pc:docChg>
  </pc:docChgLst>
  <pc:docChgLst>
    <pc:chgData name="Vadnais, Sabina" userId="e0a5976f-0446-4474-aa64-fce0035d6983" providerId="ADAL" clId="{A2067CB7-0245-42CE-B744-F829296FE3BA}"/>
    <pc:docChg chg="addSld delSld modSld">
      <pc:chgData name="Vadnais, Sabina" userId="e0a5976f-0446-4474-aa64-fce0035d6983" providerId="ADAL" clId="{A2067CB7-0245-42CE-B744-F829296FE3BA}" dt="2022-05-31T13:39:09.622" v="101" actId="20577"/>
      <pc:docMkLst>
        <pc:docMk/>
      </pc:docMkLst>
      <pc:sldChg chg="modSp mod">
        <pc:chgData name="Vadnais, Sabina" userId="e0a5976f-0446-4474-aa64-fce0035d6983" providerId="ADAL" clId="{A2067CB7-0245-42CE-B744-F829296FE3BA}" dt="2022-05-31T13:31:34.182" v="95" actId="27918"/>
        <pc:sldMkLst>
          <pc:docMk/>
          <pc:sldMk cId="0" sldId="303"/>
        </pc:sldMkLst>
        <pc:spChg chg="mod">
          <ac:chgData name="Vadnais, Sabina" userId="e0a5976f-0446-4474-aa64-fce0035d6983" providerId="ADAL" clId="{A2067CB7-0245-42CE-B744-F829296FE3BA}" dt="2022-05-31T13:29:25.624" v="50" actId="20577"/>
          <ac:spMkLst>
            <pc:docMk/>
            <pc:sldMk cId="0" sldId="303"/>
            <ac:spMk id="2" creationId="{00000000-0000-0000-0000-000000000000}"/>
          </ac:spMkLst>
        </pc:spChg>
        <pc:spChg chg="mod">
          <ac:chgData name="Vadnais, Sabina" userId="e0a5976f-0446-4474-aa64-fce0035d6983" providerId="ADAL" clId="{A2067CB7-0245-42CE-B744-F829296FE3BA}" dt="2022-05-31T13:29:45.897" v="87" actId="20577"/>
          <ac:spMkLst>
            <pc:docMk/>
            <pc:sldMk cId="0" sldId="303"/>
            <ac:spMk id="5" creationId="{00000000-0000-0000-0000-000000000000}"/>
          </ac:spMkLst>
        </pc:spChg>
        <pc:graphicFrameChg chg="mod">
          <ac:chgData name="Vadnais, Sabina" userId="e0a5976f-0446-4474-aa64-fce0035d6983" providerId="ADAL" clId="{A2067CB7-0245-42CE-B744-F829296FE3BA}" dt="2022-05-31T13:29:12.037" v="49" actId="207"/>
          <ac:graphicFrameMkLst>
            <pc:docMk/>
            <pc:sldMk cId="0" sldId="303"/>
            <ac:graphicFrameMk id="6" creationId="{00000000-0000-0000-0000-000000000000}"/>
          </ac:graphicFrameMkLst>
        </pc:graphicFrameChg>
      </pc:sldChg>
      <pc:sldChg chg="modSp">
        <pc:chgData name="Vadnais, Sabina" userId="e0a5976f-0446-4474-aa64-fce0035d6983" providerId="ADAL" clId="{A2067CB7-0245-42CE-B744-F829296FE3BA}" dt="2022-05-31T13:39:09.622" v="101" actId="20577"/>
        <pc:sldMkLst>
          <pc:docMk/>
          <pc:sldMk cId="0" sldId="305"/>
        </pc:sldMkLst>
        <pc:graphicFrameChg chg="mod">
          <ac:chgData name="Vadnais, Sabina" userId="e0a5976f-0446-4474-aa64-fce0035d6983" providerId="ADAL" clId="{A2067CB7-0245-42CE-B744-F829296FE3BA}" dt="2022-05-31T13:39:09.622" v="101" actId="20577"/>
          <ac:graphicFrameMkLst>
            <pc:docMk/>
            <pc:sldMk cId="0" sldId="305"/>
            <ac:graphicFrameMk id="6" creationId="{00000000-0000-0000-0000-000000000000}"/>
          </ac:graphicFrameMkLst>
        </pc:graphicFrameChg>
      </pc:sldChg>
      <pc:sldChg chg="add">
        <pc:chgData name="Vadnais, Sabina" userId="e0a5976f-0446-4474-aa64-fce0035d6983" providerId="ADAL" clId="{A2067CB7-0245-42CE-B744-F829296FE3BA}" dt="2022-05-31T13:27:01.671" v="0" actId="2890"/>
        <pc:sldMkLst>
          <pc:docMk/>
          <pc:sldMk cId="4166626731" sldId="355"/>
        </pc:sldMkLst>
      </pc:sldChg>
      <pc:sldChg chg="add del">
        <pc:chgData name="Vadnais, Sabina" userId="e0a5976f-0446-4474-aa64-fce0035d6983" providerId="ADAL" clId="{A2067CB7-0245-42CE-B744-F829296FE3BA}" dt="2022-05-31T13:32:23.158" v="97" actId="2696"/>
        <pc:sldMkLst>
          <pc:docMk/>
          <pc:sldMk cId="2502106012" sldId="356"/>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553001486321344"/>
          <c:y val="0.15693853114830533"/>
          <c:w val="0.62755307755132861"/>
          <c:h val="0.81729544134973409"/>
        </c:manualLayout>
      </c:layout>
      <c:barChart>
        <c:barDir val="bar"/>
        <c:grouping val="clustered"/>
        <c:varyColors val="0"/>
        <c:ser>
          <c:idx val="0"/>
          <c:order val="0"/>
          <c:tx>
            <c:strRef>
              <c:f>Sheet1!$B$1</c:f>
              <c:strCache>
                <c:ptCount val="1"/>
                <c:pt idx="0">
                  <c:v>NHFS 2021 (N=1,564)</c:v>
                </c:pt>
              </c:strCache>
            </c:strRef>
          </c:tx>
          <c:spPr>
            <a:solidFill>
              <a:schemeClr val="tx2"/>
            </a:solidFill>
          </c:spPr>
          <c:invertIfNegative val="0"/>
          <c:dPt>
            <c:idx val="3"/>
            <c:invertIfNegative val="0"/>
            <c:bubble3D val="0"/>
            <c:extLst>
              <c:ext xmlns:c16="http://schemas.microsoft.com/office/drawing/2014/chart" uri="{C3380CC4-5D6E-409C-BE32-E72D297353CC}">
                <c16:uniqueId val="{00000001-3AD0-40B2-B956-EE7D425FE2F1}"/>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Routine vitamin A supplementation</c:v>
                </c:pt>
                <c:pt idx="1">
                  <c:v>All 3 basic child health services</c:v>
                </c:pt>
                <c:pt idx="2">
                  <c:v>Child vaccination</c:v>
                </c:pt>
                <c:pt idx="3">
                  <c:v>Growth monitoring</c:v>
                </c:pt>
                <c:pt idx="4">
                  <c:v>Curative care for sick children</c:v>
                </c:pt>
              </c:strCache>
            </c:strRef>
          </c:cat>
          <c:val>
            <c:numRef>
              <c:f>Sheet1!$B$2:$B$6</c:f>
              <c:numCache>
                <c:formatCode>General</c:formatCode>
                <c:ptCount val="5"/>
                <c:pt idx="0">
                  <c:v>88</c:v>
                </c:pt>
                <c:pt idx="1">
                  <c:v>86</c:v>
                </c:pt>
                <c:pt idx="2">
                  <c:v>89</c:v>
                </c:pt>
                <c:pt idx="3">
                  <c:v>91</c:v>
                </c:pt>
                <c:pt idx="4">
                  <c:v>99</c:v>
                </c:pt>
              </c:numCache>
            </c:numRef>
          </c:val>
          <c:extLst>
            <c:ext xmlns:c16="http://schemas.microsoft.com/office/drawing/2014/chart" uri="{C3380CC4-5D6E-409C-BE32-E72D297353CC}">
              <c16:uniqueId val="{00000002-3AD0-40B2-B956-EE7D425FE2F1}"/>
            </c:ext>
          </c:extLst>
        </c:ser>
        <c:ser>
          <c:idx val="1"/>
          <c:order val="1"/>
          <c:tx>
            <c:strRef>
              <c:f>Sheet1!$C$1</c:f>
              <c:strCache>
                <c:ptCount val="1"/>
                <c:pt idx="0">
                  <c:v>NHFS 2015 (N=940)</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Routine vitamin A supplementation</c:v>
                </c:pt>
                <c:pt idx="1">
                  <c:v>All 3 basic child health services</c:v>
                </c:pt>
                <c:pt idx="2">
                  <c:v>Child vaccination</c:v>
                </c:pt>
                <c:pt idx="3">
                  <c:v>Growth monitoring</c:v>
                </c:pt>
                <c:pt idx="4">
                  <c:v>Curative care for sick children</c:v>
                </c:pt>
              </c:strCache>
            </c:strRef>
          </c:cat>
          <c:val>
            <c:numRef>
              <c:f>Sheet1!$C$2:$C$6</c:f>
              <c:numCache>
                <c:formatCode>General</c:formatCode>
                <c:ptCount val="5"/>
                <c:pt idx="0">
                  <c:v>94</c:v>
                </c:pt>
                <c:pt idx="1">
                  <c:v>85</c:v>
                </c:pt>
                <c:pt idx="2">
                  <c:v>87</c:v>
                </c:pt>
                <c:pt idx="3">
                  <c:v>93</c:v>
                </c:pt>
                <c:pt idx="4">
                  <c:v>99</c:v>
                </c:pt>
              </c:numCache>
            </c:numRef>
          </c:val>
          <c:extLst>
            <c:ext xmlns:c16="http://schemas.microsoft.com/office/drawing/2014/chart" uri="{C3380CC4-5D6E-409C-BE32-E72D297353CC}">
              <c16:uniqueId val="{00000004-3AD0-40B2-B956-EE7D425FE2F1}"/>
            </c:ext>
          </c:extLst>
        </c:ser>
        <c:dLbls>
          <c:showLegendKey val="0"/>
          <c:showVal val="1"/>
          <c:showCatName val="0"/>
          <c:showSerName val="0"/>
          <c:showPercent val="0"/>
          <c:showBubbleSize val="0"/>
        </c:dLbls>
        <c:gapWidth val="100"/>
        <c:axId val="413370040"/>
        <c:axId val="413370824"/>
      </c:barChart>
      <c:catAx>
        <c:axId val="41337004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13370824"/>
        <c:crosses val="autoZero"/>
        <c:auto val="1"/>
        <c:lblAlgn val="ctr"/>
        <c:lblOffset val="100"/>
        <c:noMultiLvlLbl val="0"/>
      </c:catAx>
      <c:valAx>
        <c:axId val="413370824"/>
        <c:scaling>
          <c:orientation val="minMax"/>
          <c:max val="100"/>
          <c:min val="0"/>
        </c:scaling>
        <c:delete val="1"/>
        <c:axPos val="b"/>
        <c:numFmt formatCode="General" sourceLinked="1"/>
        <c:majorTickMark val="out"/>
        <c:minorTickMark val="none"/>
        <c:tickLblPos val="nextTo"/>
        <c:crossAx val="413370040"/>
        <c:crosses val="autoZero"/>
        <c:crossBetween val="between"/>
      </c:valAx>
    </c:plotArea>
    <c:legend>
      <c:legendPos val="r"/>
      <c:layout>
        <c:manualLayout>
          <c:xMode val="edge"/>
          <c:yMode val="edge"/>
          <c:x val="0.37321128608923881"/>
          <c:y val="3.9917976608799784E-3"/>
          <c:w val="0.25707262986711943"/>
          <c:h val="0.12627007655923347"/>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68919510061242"/>
          <c:y val="0.11835748792270531"/>
          <c:w val="0.64931080489938753"/>
          <c:h val="0.88164251207729472"/>
        </c:manualLayout>
      </c:layout>
      <c:barChart>
        <c:barDir val="bar"/>
        <c:grouping val="clustered"/>
        <c:varyColors val="0"/>
        <c:ser>
          <c:idx val="0"/>
          <c:order val="0"/>
          <c:tx>
            <c:strRef>
              <c:f>Sheet1!$B$1</c:f>
              <c:strCache>
                <c:ptCount val="1"/>
                <c:pt idx="0">
                  <c:v>NHFS 2021 (N=1,554)</c:v>
                </c:pt>
              </c:strCache>
            </c:strRef>
          </c:tx>
          <c:spPr>
            <a:solidFill>
              <a:schemeClr val="tx2"/>
            </a:solidFill>
          </c:spPr>
          <c:invertIfNegative val="0"/>
          <c:dPt>
            <c:idx val="6"/>
            <c:invertIfNegative val="0"/>
            <c:bubble3D val="0"/>
            <c:extLst>
              <c:ext xmlns:c16="http://schemas.microsoft.com/office/drawing/2014/chart" uri="{C3380CC4-5D6E-409C-BE32-E72D297353CC}">
                <c16:uniqueId val="{00000000-2497-40BF-8E71-68E401885A6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Amoxicillin</c:v>
                </c:pt>
                <c:pt idx="1">
                  <c:v>Paracetamol</c:v>
                </c:pt>
                <c:pt idx="2">
                  <c:v>Vitamin A</c:v>
                </c:pt>
                <c:pt idx="3">
                  <c:v>ORS</c:v>
                </c:pt>
                <c:pt idx="4">
                  <c:v>Zinc tablets</c:v>
                </c:pt>
                <c:pt idx="5">
                  <c:v>Albendazole</c:v>
                </c:pt>
              </c:strCache>
            </c:strRef>
          </c:cat>
          <c:val>
            <c:numRef>
              <c:f>Sheet1!$B$2:$B$7</c:f>
              <c:numCache>
                <c:formatCode>General</c:formatCode>
                <c:ptCount val="6"/>
                <c:pt idx="0">
                  <c:v>61</c:v>
                </c:pt>
                <c:pt idx="1">
                  <c:v>89</c:v>
                </c:pt>
                <c:pt idx="2">
                  <c:v>82</c:v>
                </c:pt>
                <c:pt idx="3">
                  <c:v>96</c:v>
                </c:pt>
                <c:pt idx="4">
                  <c:v>91</c:v>
                </c:pt>
                <c:pt idx="5">
                  <c:v>97</c:v>
                </c:pt>
              </c:numCache>
            </c:numRef>
          </c:val>
          <c:extLst>
            <c:ext xmlns:c16="http://schemas.microsoft.com/office/drawing/2014/chart" uri="{C3380CC4-5D6E-409C-BE32-E72D297353CC}">
              <c16:uniqueId val="{00000001-2497-40BF-8E71-68E401885A6D}"/>
            </c:ext>
          </c:extLst>
        </c:ser>
        <c:ser>
          <c:idx val="1"/>
          <c:order val="1"/>
          <c:tx>
            <c:strRef>
              <c:f>Sheet1!$C$1</c:f>
              <c:strCache>
                <c:ptCount val="1"/>
                <c:pt idx="0">
                  <c:v>NHFS 2015 (N=934)</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Amoxicillin</c:v>
                </c:pt>
                <c:pt idx="1">
                  <c:v>Paracetamol</c:v>
                </c:pt>
                <c:pt idx="2">
                  <c:v>Vitamin A</c:v>
                </c:pt>
                <c:pt idx="3">
                  <c:v>ORS</c:v>
                </c:pt>
                <c:pt idx="4">
                  <c:v>Zinc tablets</c:v>
                </c:pt>
                <c:pt idx="5">
                  <c:v>Albendazole</c:v>
                </c:pt>
              </c:strCache>
            </c:strRef>
          </c:cat>
          <c:val>
            <c:numRef>
              <c:f>Sheet1!$C$2:$C$7</c:f>
              <c:numCache>
                <c:formatCode>General</c:formatCode>
                <c:ptCount val="6"/>
                <c:pt idx="0">
                  <c:v>24</c:v>
                </c:pt>
                <c:pt idx="1">
                  <c:v>85</c:v>
                </c:pt>
                <c:pt idx="2">
                  <c:v>90</c:v>
                </c:pt>
                <c:pt idx="3">
                  <c:v>92</c:v>
                </c:pt>
                <c:pt idx="4">
                  <c:v>96</c:v>
                </c:pt>
                <c:pt idx="5">
                  <c:v>97</c:v>
                </c:pt>
              </c:numCache>
            </c:numRef>
          </c:val>
          <c:extLst>
            <c:ext xmlns:c16="http://schemas.microsoft.com/office/drawing/2014/chart" uri="{C3380CC4-5D6E-409C-BE32-E72D297353CC}">
              <c16:uniqueId val="{00000003-2497-40BF-8E71-68E401885A6D}"/>
            </c:ext>
          </c:extLst>
        </c:ser>
        <c:dLbls>
          <c:showLegendKey val="0"/>
          <c:showVal val="1"/>
          <c:showCatName val="0"/>
          <c:showSerName val="0"/>
          <c:showPercent val="0"/>
          <c:showBubbleSize val="0"/>
        </c:dLbls>
        <c:gapWidth val="100"/>
        <c:axId val="421638960"/>
        <c:axId val="421639352"/>
      </c:barChart>
      <c:catAx>
        <c:axId val="421638960"/>
        <c:scaling>
          <c:orientation val="minMax"/>
        </c:scaling>
        <c:delete val="0"/>
        <c:axPos val="l"/>
        <c:numFmt formatCode="General" sourceLinked="0"/>
        <c:majorTickMark val="none"/>
        <c:minorTickMark val="none"/>
        <c:tickLblPos val="nextTo"/>
        <c:spPr>
          <a:ln>
            <a:solidFill>
              <a:schemeClr val="tx1"/>
            </a:solidFill>
          </a:ln>
        </c:spPr>
        <c:txPr>
          <a:bodyPr/>
          <a:lstStyle/>
          <a:p>
            <a:pPr>
              <a:defRPr sz="1800"/>
            </a:pPr>
            <a:endParaRPr lang="en-US"/>
          </a:p>
        </c:txPr>
        <c:crossAx val="421639352"/>
        <c:crosses val="autoZero"/>
        <c:auto val="1"/>
        <c:lblAlgn val="ctr"/>
        <c:lblOffset val="100"/>
        <c:noMultiLvlLbl val="0"/>
      </c:catAx>
      <c:valAx>
        <c:axId val="421639352"/>
        <c:scaling>
          <c:orientation val="minMax"/>
        </c:scaling>
        <c:delete val="1"/>
        <c:axPos val="b"/>
        <c:numFmt formatCode="General" sourceLinked="1"/>
        <c:majorTickMark val="out"/>
        <c:minorTickMark val="none"/>
        <c:tickLblPos val="none"/>
        <c:crossAx val="421638960"/>
        <c:crosses val="autoZero"/>
        <c:crossBetween val="between"/>
      </c:valAx>
    </c:plotArea>
    <c:legend>
      <c:legendPos val="r"/>
      <c:layout>
        <c:manualLayout>
          <c:xMode val="edge"/>
          <c:yMode val="edge"/>
          <c:x val="0.37545439632545935"/>
          <c:y val="0"/>
          <c:w val="0.24954560367454068"/>
          <c:h val="0.1267360586775968"/>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68919510061242"/>
          <c:y val="0.13043478260869565"/>
          <c:w val="0.64931080489938753"/>
          <c:h val="0.86956521739130432"/>
        </c:manualLayout>
      </c:layout>
      <c:barChart>
        <c:barDir val="bar"/>
        <c:grouping val="clustered"/>
        <c:varyColors val="0"/>
        <c:ser>
          <c:idx val="0"/>
          <c:order val="0"/>
          <c:tx>
            <c:strRef>
              <c:f>Sheet1!$B$1</c:f>
              <c:strCache>
                <c:ptCount val="1"/>
                <c:pt idx="0">
                  <c:v>NHFS 2021 (N=1,554)</c:v>
                </c:pt>
              </c:strCache>
            </c:strRef>
          </c:tx>
          <c:spPr>
            <a:solidFill>
              <a:schemeClr val="tx2"/>
            </a:solidFill>
          </c:spPr>
          <c:invertIfNegative val="0"/>
          <c:dPt>
            <c:idx val="6"/>
            <c:invertIfNegative val="0"/>
            <c:bubble3D val="0"/>
            <c:extLst>
              <c:ext xmlns:c16="http://schemas.microsoft.com/office/drawing/2014/chart" uri="{C3380CC4-5D6E-409C-BE32-E72D297353CC}">
                <c16:uniqueId val="{00000000-0A0E-49EE-BD66-B74FDED90449}"/>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Ampicillin powder for injection</c:v>
                </c:pt>
                <c:pt idx="1">
                  <c:v>Ceftriaxone powder for injection</c:v>
                </c:pt>
                <c:pt idx="2">
                  <c:v>Gentamycin injection</c:v>
                </c:pt>
              </c:strCache>
            </c:strRef>
          </c:cat>
          <c:val>
            <c:numRef>
              <c:f>Sheet1!$B$2:$B$4</c:f>
              <c:numCache>
                <c:formatCode>General</c:formatCode>
                <c:ptCount val="3"/>
                <c:pt idx="0">
                  <c:v>28</c:v>
                </c:pt>
                <c:pt idx="1">
                  <c:v>28</c:v>
                </c:pt>
                <c:pt idx="2">
                  <c:v>67</c:v>
                </c:pt>
              </c:numCache>
            </c:numRef>
          </c:val>
          <c:extLst>
            <c:ext xmlns:c16="http://schemas.microsoft.com/office/drawing/2014/chart" uri="{C3380CC4-5D6E-409C-BE32-E72D297353CC}">
              <c16:uniqueId val="{00000001-0A0E-49EE-BD66-B74FDED90449}"/>
            </c:ext>
          </c:extLst>
        </c:ser>
        <c:ser>
          <c:idx val="1"/>
          <c:order val="1"/>
          <c:tx>
            <c:strRef>
              <c:f>Sheet1!$C$1</c:f>
              <c:strCache>
                <c:ptCount val="1"/>
                <c:pt idx="0">
                  <c:v>NHFS 2015 (N=934)</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Ampicillin powder for injection</c:v>
                </c:pt>
                <c:pt idx="1">
                  <c:v>Ceftriaxone powder for injection</c:v>
                </c:pt>
                <c:pt idx="2">
                  <c:v>Gentamycin injection</c:v>
                </c:pt>
              </c:strCache>
            </c:strRef>
          </c:cat>
          <c:val>
            <c:numRef>
              <c:f>Sheet1!$C$2:$C$4</c:f>
              <c:numCache>
                <c:formatCode>General</c:formatCode>
                <c:ptCount val="3"/>
                <c:pt idx="0">
                  <c:v>6</c:v>
                </c:pt>
                <c:pt idx="1">
                  <c:v>8</c:v>
                </c:pt>
                <c:pt idx="2">
                  <c:v>64</c:v>
                </c:pt>
              </c:numCache>
            </c:numRef>
          </c:val>
          <c:extLst>
            <c:ext xmlns:c16="http://schemas.microsoft.com/office/drawing/2014/chart" uri="{C3380CC4-5D6E-409C-BE32-E72D297353CC}">
              <c16:uniqueId val="{00000003-0A0E-49EE-BD66-B74FDED90449}"/>
            </c:ext>
          </c:extLst>
        </c:ser>
        <c:dLbls>
          <c:showLegendKey val="0"/>
          <c:showVal val="1"/>
          <c:showCatName val="0"/>
          <c:showSerName val="0"/>
          <c:showPercent val="0"/>
          <c:showBubbleSize val="0"/>
        </c:dLbls>
        <c:gapWidth val="100"/>
        <c:axId val="421640136"/>
        <c:axId val="420957168"/>
      </c:barChart>
      <c:catAx>
        <c:axId val="421640136"/>
        <c:scaling>
          <c:orientation val="minMax"/>
        </c:scaling>
        <c:delete val="0"/>
        <c:axPos val="l"/>
        <c:numFmt formatCode="General" sourceLinked="0"/>
        <c:majorTickMark val="none"/>
        <c:minorTickMark val="none"/>
        <c:tickLblPos val="nextTo"/>
        <c:spPr>
          <a:ln>
            <a:solidFill>
              <a:schemeClr val="tx1"/>
            </a:solidFill>
          </a:ln>
        </c:spPr>
        <c:txPr>
          <a:bodyPr/>
          <a:lstStyle/>
          <a:p>
            <a:pPr>
              <a:defRPr sz="1800"/>
            </a:pPr>
            <a:endParaRPr lang="en-US"/>
          </a:p>
        </c:txPr>
        <c:crossAx val="420957168"/>
        <c:crosses val="autoZero"/>
        <c:auto val="1"/>
        <c:lblAlgn val="ctr"/>
        <c:lblOffset val="100"/>
        <c:noMultiLvlLbl val="0"/>
      </c:catAx>
      <c:valAx>
        <c:axId val="420957168"/>
        <c:scaling>
          <c:orientation val="minMax"/>
          <c:max val="100"/>
        </c:scaling>
        <c:delete val="1"/>
        <c:axPos val="b"/>
        <c:numFmt formatCode="General" sourceLinked="1"/>
        <c:majorTickMark val="out"/>
        <c:minorTickMark val="none"/>
        <c:tickLblPos val="nextTo"/>
        <c:crossAx val="421640136"/>
        <c:crosses val="autoZero"/>
        <c:crossBetween val="between"/>
      </c:valAx>
    </c:plotArea>
    <c:legend>
      <c:legendPos val="r"/>
      <c:layout>
        <c:manualLayout>
          <c:xMode val="edge"/>
          <c:yMode val="edge"/>
          <c:x val="0.37460017497812781"/>
          <c:y val="5.9131195557076842E-4"/>
          <c:w val="0.25317760279965007"/>
          <c:h val="0.13408307657195023"/>
        </c:manualLayout>
      </c:layou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B171-4B0A-878A-9CAE187F28D0}"/>
              </c:ext>
            </c:extLst>
          </c:dPt>
          <c:dPt>
            <c:idx val="1"/>
            <c:invertIfNegative val="0"/>
            <c:bubble3D val="0"/>
            <c:spPr>
              <a:solidFill>
                <a:schemeClr val="accent3"/>
              </a:solidFill>
            </c:spPr>
            <c:extLst>
              <c:ext xmlns:c16="http://schemas.microsoft.com/office/drawing/2014/chart" uri="{C3380CC4-5D6E-409C-BE32-E72D297353CC}">
                <c16:uniqueId val="{00000005-47CC-46CE-BFA4-AA7E4DF11A34}"/>
              </c:ext>
            </c:extLst>
          </c:dPt>
          <c:dPt>
            <c:idx val="2"/>
            <c:invertIfNegative val="0"/>
            <c:bubble3D val="0"/>
            <c:spPr>
              <a:solidFill>
                <a:schemeClr val="accent3"/>
              </a:solidFill>
            </c:spPr>
            <c:extLst>
              <c:ext xmlns:c16="http://schemas.microsoft.com/office/drawing/2014/chart" uri="{C3380CC4-5D6E-409C-BE32-E72D297353CC}">
                <c16:uniqueId val="{00000004-47CC-46CE-BFA4-AA7E4DF11A34}"/>
              </c:ext>
            </c:extLst>
          </c:dPt>
          <c:dPt>
            <c:idx val="3"/>
            <c:invertIfNegative val="0"/>
            <c:bubble3D val="0"/>
            <c:spPr>
              <a:solidFill>
                <a:schemeClr val="accent3"/>
              </a:solidFill>
            </c:spPr>
            <c:extLst>
              <c:ext xmlns:c16="http://schemas.microsoft.com/office/drawing/2014/chart" uri="{C3380CC4-5D6E-409C-BE32-E72D297353CC}">
                <c16:uniqueId val="{00000003-47CC-46CE-BFA4-AA7E4DF11A34}"/>
              </c:ext>
            </c:extLst>
          </c:dPt>
          <c:dPt>
            <c:idx val="4"/>
            <c:invertIfNegative val="0"/>
            <c:bubble3D val="0"/>
            <c:spPr>
              <a:solidFill>
                <a:schemeClr val="accent3"/>
              </a:solidFill>
            </c:spPr>
            <c:extLst>
              <c:ext xmlns:c16="http://schemas.microsoft.com/office/drawing/2014/chart" uri="{C3380CC4-5D6E-409C-BE32-E72D297353CC}">
                <c16:uniqueId val="{00000002-47CC-46CE-BFA4-AA7E4DF11A34}"/>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All infection prevention items</c:v>
                </c:pt>
                <c:pt idx="1">
                  <c:v>Waste receptacle</c:v>
                </c:pt>
                <c:pt idx="2">
                  <c:v>Soap &amp; running water</c:v>
                </c:pt>
                <c:pt idx="3">
                  <c:v>Medical masks</c:v>
                </c:pt>
                <c:pt idx="4">
                  <c:v>Soap and water or alcohol-based hand disinfectant</c:v>
                </c:pt>
              </c:strCache>
            </c:strRef>
          </c:cat>
          <c:val>
            <c:numRef>
              <c:f>Sheet1!$B$2:$B$6</c:f>
              <c:numCache>
                <c:formatCode>General</c:formatCode>
                <c:ptCount val="5"/>
                <c:pt idx="0">
                  <c:v>3</c:v>
                </c:pt>
                <c:pt idx="1">
                  <c:v>24</c:v>
                </c:pt>
                <c:pt idx="2">
                  <c:v>58</c:v>
                </c:pt>
                <c:pt idx="3">
                  <c:v>78</c:v>
                </c:pt>
                <c:pt idx="4">
                  <c:v>95</c:v>
                </c:pt>
              </c:numCache>
            </c:numRef>
          </c:val>
          <c:extLst>
            <c:ext xmlns:c16="http://schemas.microsoft.com/office/drawing/2014/chart" uri="{C3380CC4-5D6E-409C-BE32-E72D297353CC}">
              <c16:uniqueId val="{00000002-B171-4B0A-878A-9CAE187F28D0}"/>
            </c:ext>
          </c:extLst>
        </c:ser>
        <c:dLbls>
          <c:showLegendKey val="0"/>
          <c:showVal val="1"/>
          <c:showCatName val="0"/>
          <c:showSerName val="0"/>
          <c:showPercent val="0"/>
          <c:showBubbleSize val="0"/>
        </c:dLbls>
        <c:gapWidth val="100"/>
        <c:axId val="420957560"/>
        <c:axId val="420957952"/>
      </c:barChart>
      <c:catAx>
        <c:axId val="42095756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420957952"/>
        <c:crosses val="autoZero"/>
        <c:auto val="1"/>
        <c:lblAlgn val="ctr"/>
        <c:lblOffset val="100"/>
        <c:noMultiLvlLbl val="0"/>
      </c:catAx>
      <c:valAx>
        <c:axId val="420957952"/>
        <c:scaling>
          <c:orientation val="minMax"/>
          <c:max val="100"/>
        </c:scaling>
        <c:delete val="1"/>
        <c:axPos val="b"/>
        <c:numFmt formatCode="General" sourceLinked="1"/>
        <c:majorTickMark val="out"/>
        <c:minorTickMark val="none"/>
        <c:tickLblPos val="none"/>
        <c:crossAx val="4209575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Routinely store vaccines</c:v>
                </c:pt>
              </c:strCache>
            </c:strRef>
          </c:tx>
          <c:spPr>
            <a:solidFill>
              <a:schemeClr val="tx2"/>
            </a:solidFill>
          </c:spPr>
          <c:invertIfNegative val="0"/>
          <c:dPt>
            <c:idx val="1"/>
            <c:invertIfNegative val="0"/>
            <c:bubble3D val="0"/>
            <c:extLst>
              <c:ext xmlns:c16="http://schemas.microsoft.com/office/drawing/2014/chart" uri="{C3380CC4-5D6E-409C-BE32-E72D297353CC}">
                <c16:uniqueId val="{00000000-52DC-4ED0-8E63-0F0FE545DF8E}"/>
              </c:ext>
            </c:extLst>
          </c:dPt>
          <c:dPt>
            <c:idx val="2"/>
            <c:invertIfNegative val="0"/>
            <c:bubble3D val="0"/>
            <c:extLst>
              <c:ext xmlns:c16="http://schemas.microsoft.com/office/drawing/2014/chart" uri="{C3380CC4-5D6E-409C-BE32-E72D297353CC}">
                <c16:uniqueId val="{00000001-52DC-4ED0-8E63-0F0FE545DF8E}"/>
              </c:ext>
            </c:extLst>
          </c:dPt>
          <c:dPt>
            <c:idx val="3"/>
            <c:invertIfNegative val="0"/>
            <c:bubble3D val="0"/>
            <c:extLst>
              <c:ext xmlns:c16="http://schemas.microsoft.com/office/drawing/2014/chart" uri="{C3380CC4-5D6E-409C-BE32-E72D297353CC}">
                <c16:uniqueId val="{00000002-52DC-4ED0-8E63-0F0FE545DF8E}"/>
              </c:ext>
            </c:extLst>
          </c:dPt>
          <c:dPt>
            <c:idx val="4"/>
            <c:invertIfNegative val="0"/>
            <c:bubble3D val="0"/>
            <c:extLst>
              <c:ext xmlns:c16="http://schemas.microsoft.com/office/drawing/2014/chart" uri="{C3380CC4-5D6E-409C-BE32-E72D297353CC}">
                <c16:uniqueId val="{00000003-52DC-4ED0-8E63-0F0FE545DF8E}"/>
              </c:ext>
            </c:extLst>
          </c:dPt>
          <c:dPt>
            <c:idx val="5"/>
            <c:invertIfNegative val="0"/>
            <c:bubble3D val="0"/>
            <c:extLst>
              <c:ext xmlns:c16="http://schemas.microsoft.com/office/drawing/2014/chart" uri="{C3380CC4-5D6E-409C-BE32-E72D297353CC}">
                <c16:uniqueId val="{00000004-52DC-4ED0-8E63-0F0FE545DF8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National average</c:v>
                </c:pt>
                <c:pt idx="1">
                  <c:v>Public</c:v>
                </c:pt>
                <c:pt idx="2">
                  <c:v>Private</c:v>
                </c:pt>
              </c:strCache>
            </c:strRef>
          </c:cat>
          <c:val>
            <c:numRef>
              <c:f>Sheet1!$B$2:$D$2</c:f>
              <c:numCache>
                <c:formatCode>General</c:formatCode>
                <c:ptCount val="3"/>
                <c:pt idx="0">
                  <c:v>7</c:v>
                </c:pt>
                <c:pt idx="1">
                  <c:v>6</c:v>
                </c:pt>
                <c:pt idx="2">
                  <c:v>39</c:v>
                </c:pt>
              </c:numCache>
            </c:numRef>
          </c:val>
          <c:extLst>
            <c:ext xmlns:c16="http://schemas.microsoft.com/office/drawing/2014/chart" uri="{C3380CC4-5D6E-409C-BE32-E72D297353CC}">
              <c16:uniqueId val="{00000005-52DC-4ED0-8E63-0F0FE545DF8E}"/>
            </c:ext>
          </c:extLst>
        </c:ser>
        <c:ser>
          <c:idx val="1"/>
          <c:order val="1"/>
          <c:tx>
            <c:strRef>
              <c:f>Sheet1!$A$3</c:f>
              <c:strCache>
                <c:ptCount val="1"/>
                <c:pt idx="0">
                  <c:v>Receive all vaccines from higher center &amp; store for short time</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Sheet1!$B$1:$D$1</c:f>
              <c:strCache>
                <c:ptCount val="3"/>
                <c:pt idx="0">
                  <c:v>National average</c:v>
                </c:pt>
                <c:pt idx="1">
                  <c:v>Public</c:v>
                </c:pt>
                <c:pt idx="2">
                  <c:v>Private</c:v>
                </c:pt>
              </c:strCache>
            </c:strRef>
          </c:cat>
          <c:val>
            <c:numRef>
              <c:f>Sheet1!$B$3:$D$3</c:f>
              <c:numCache>
                <c:formatCode>General</c:formatCode>
                <c:ptCount val="3"/>
                <c:pt idx="0">
                  <c:v>71</c:v>
                </c:pt>
                <c:pt idx="1">
                  <c:v>72</c:v>
                </c:pt>
                <c:pt idx="2">
                  <c:v>48</c:v>
                </c:pt>
              </c:numCache>
            </c:numRef>
          </c:val>
          <c:extLst>
            <c:ext xmlns:c16="http://schemas.microsoft.com/office/drawing/2014/chart" uri="{C3380CC4-5D6E-409C-BE32-E72D297353CC}">
              <c16:uniqueId val="{00000006-52DC-4ED0-8E63-0F0FE545DF8E}"/>
            </c:ext>
          </c:extLst>
        </c:ser>
        <c:ser>
          <c:idx val="2"/>
          <c:order val="2"/>
          <c:tx>
            <c:strRef>
              <c:f>Sheet1!$A$4</c:f>
              <c:strCache>
                <c:ptCount val="1"/>
                <c:pt idx="0">
                  <c:v>Do not store any vaccines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Sheet1!$B$1:$D$1</c:f>
              <c:strCache>
                <c:ptCount val="3"/>
                <c:pt idx="0">
                  <c:v>National average</c:v>
                </c:pt>
                <c:pt idx="1">
                  <c:v>Public</c:v>
                </c:pt>
                <c:pt idx="2">
                  <c:v>Private</c:v>
                </c:pt>
              </c:strCache>
            </c:strRef>
          </c:cat>
          <c:val>
            <c:numRef>
              <c:f>Sheet1!$B$4:$D$4</c:f>
              <c:numCache>
                <c:formatCode>General</c:formatCode>
                <c:ptCount val="3"/>
                <c:pt idx="0">
                  <c:v>22</c:v>
                </c:pt>
                <c:pt idx="1">
                  <c:v>23</c:v>
                </c:pt>
                <c:pt idx="2">
                  <c:v>13</c:v>
                </c:pt>
              </c:numCache>
            </c:numRef>
          </c:val>
          <c:extLst>
            <c:ext xmlns:c16="http://schemas.microsoft.com/office/drawing/2014/chart" uri="{C3380CC4-5D6E-409C-BE32-E72D297353CC}">
              <c16:uniqueId val="{00000007-52DC-4ED0-8E63-0F0FE545DF8E}"/>
            </c:ext>
          </c:extLst>
        </c:ser>
        <c:dLbls>
          <c:showLegendKey val="0"/>
          <c:showVal val="1"/>
          <c:showCatName val="0"/>
          <c:showSerName val="0"/>
          <c:showPercent val="0"/>
          <c:showBubbleSize val="0"/>
        </c:dLbls>
        <c:gapWidth val="100"/>
        <c:axId val="420958736"/>
        <c:axId val="161371464"/>
      </c:barChart>
      <c:catAx>
        <c:axId val="420958736"/>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161371464"/>
        <c:crosses val="autoZero"/>
        <c:auto val="1"/>
        <c:lblAlgn val="ctr"/>
        <c:lblOffset val="100"/>
        <c:noMultiLvlLbl val="0"/>
      </c:catAx>
      <c:valAx>
        <c:axId val="161371464"/>
        <c:scaling>
          <c:orientation val="minMax"/>
        </c:scaling>
        <c:delete val="1"/>
        <c:axPos val="l"/>
        <c:numFmt formatCode="General" sourceLinked="1"/>
        <c:majorTickMark val="out"/>
        <c:minorTickMark val="none"/>
        <c:tickLblPos val="none"/>
        <c:crossAx val="420958736"/>
        <c:crosses val="autoZero"/>
        <c:crossBetween val="between"/>
      </c:valAx>
    </c:plotArea>
    <c:legend>
      <c:legendPos val="t"/>
      <c:layout>
        <c:manualLayout>
          <c:xMode val="edge"/>
          <c:yMode val="edge"/>
          <c:x val="1.7718722659667563E-3"/>
          <c:y val="1.4492753623188406E-2"/>
          <c:w val="0.99784514435695537"/>
          <c:h val="0.19750142645212826"/>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1767253358036128"/>
          <c:w val="0.98333333333333328"/>
          <c:h val="0.62658734753744016"/>
        </c:manualLayout>
      </c:layout>
      <c:barChart>
        <c:barDir val="col"/>
        <c:grouping val="clustered"/>
        <c:varyColors val="0"/>
        <c:ser>
          <c:idx val="0"/>
          <c:order val="0"/>
          <c:tx>
            <c:strRef>
              <c:f>Sheet1!$B$1</c:f>
              <c:strCache>
                <c:ptCount val="1"/>
                <c:pt idx="0">
                  <c:v>In-service training related to child health during past 24 months</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7C69-48B7-8378-003A8F0E8BD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Sheet1!$B$2:$B$8</c:f>
              <c:numCache>
                <c:formatCode>General</c:formatCode>
                <c:ptCount val="7"/>
                <c:pt idx="0">
                  <c:v>21</c:v>
                </c:pt>
                <c:pt idx="1">
                  <c:v>26</c:v>
                </c:pt>
                <c:pt idx="2">
                  <c:v>5</c:v>
                </c:pt>
                <c:pt idx="3">
                  <c:v>22</c:v>
                </c:pt>
                <c:pt idx="4">
                  <c:v>26</c:v>
                </c:pt>
                <c:pt idx="5">
                  <c:v>26</c:v>
                </c:pt>
                <c:pt idx="6">
                  <c:v>25</c:v>
                </c:pt>
              </c:numCache>
            </c:numRef>
          </c:val>
          <c:extLst>
            <c:ext xmlns:c16="http://schemas.microsoft.com/office/drawing/2014/chart" uri="{C3380CC4-5D6E-409C-BE32-E72D297353CC}">
              <c16:uniqueId val="{00000002-7C69-48B7-8378-003A8F0E8BD2}"/>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4-7C69-48B7-8378-003A8F0E8BD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Federal/ provincial level hospitals</c:v>
                </c:pt>
                <c:pt idx="1">
                  <c:v>Local-level hospitals</c:v>
                </c:pt>
                <c:pt idx="2">
                  <c:v>Private hospitals</c:v>
                </c:pt>
                <c:pt idx="3">
                  <c:v>PHCCs</c:v>
                </c:pt>
                <c:pt idx="4">
                  <c:v>HPs</c:v>
                </c:pt>
                <c:pt idx="5">
                  <c:v>UHCs</c:v>
                </c:pt>
                <c:pt idx="6">
                  <c:v>CHUs</c:v>
                </c:pt>
              </c:strCache>
            </c:strRef>
          </c:cat>
          <c:val>
            <c:numRef>
              <c:f>Sheet1!$C$2:$C$8</c:f>
              <c:numCache>
                <c:formatCode>General</c:formatCode>
                <c:ptCount val="7"/>
                <c:pt idx="0">
                  <c:v>53</c:v>
                </c:pt>
                <c:pt idx="1">
                  <c:v>56</c:v>
                </c:pt>
                <c:pt idx="2">
                  <c:v>50</c:v>
                </c:pt>
                <c:pt idx="3">
                  <c:v>64</c:v>
                </c:pt>
                <c:pt idx="4">
                  <c:v>72</c:v>
                </c:pt>
                <c:pt idx="5">
                  <c:v>67</c:v>
                </c:pt>
                <c:pt idx="6">
                  <c:v>62</c:v>
                </c:pt>
              </c:numCache>
            </c:numRef>
          </c:val>
          <c:extLst>
            <c:ext xmlns:c16="http://schemas.microsoft.com/office/drawing/2014/chart" uri="{C3380CC4-5D6E-409C-BE32-E72D297353CC}">
              <c16:uniqueId val="{00000005-7C69-48B7-8378-003A8F0E8BD2}"/>
            </c:ext>
          </c:extLst>
        </c:ser>
        <c:dLbls>
          <c:showLegendKey val="0"/>
          <c:showVal val="1"/>
          <c:showCatName val="0"/>
          <c:showSerName val="0"/>
          <c:showPercent val="0"/>
          <c:showBubbleSize val="0"/>
        </c:dLbls>
        <c:gapWidth val="100"/>
        <c:axId val="161372248"/>
        <c:axId val="161372640"/>
      </c:barChart>
      <c:catAx>
        <c:axId val="161372248"/>
        <c:scaling>
          <c:orientation val="minMax"/>
        </c:scaling>
        <c:delete val="0"/>
        <c:axPos val="b"/>
        <c:numFmt formatCode="General" sourceLinked="0"/>
        <c:majorTickMark val="none"/>
        <c:minorTickMark val="none"/>
        <c:tickLblPos val="nextTo"/>
        <c:spPr>
          <a:ln>
            <a:solidFill>
              <a:schemeClr val="tx1"/>
            </a:solidFill>
          </a:ln>
        </c:spPr>
        <c:txPr>
          <a:bodyPr/>
          <a:lstStyle/>
          <a:p>
            <a:pPr>
              <a:defRPr sz="1800">
                <a:solidFill>
                  <a:schemeClr val="tx1"/>
                </a:solidFill>
              </a:defRPr>
            </a:pPr>
            <a:endParaRPr lang="en-US"/>
          </a:p>
        </c:txPr>
        <c:crossAx val="161372640"/>
        <c:crosses val="autoZero"/>
        <c:auto val="1"/>
        <c:lblAlgn val="ctr"/>
        <c:lblOffset val="100"/>
        <c:noMultiLvlLbl val="0"/>
      </c:catAx>
      <c:valAx>
        <c:axId val="161372640"/>
        <c:scaling>
          <c:orientation val="minMax"/>
          <c:max val="100"/>
        </c:scaling>
        <c:delete val="1"/>
        <c:axPos val="l"/>
        <c:numFmt formatCode="General" sourceLinked="1"/>
        <c:majorTickMark val="out"/>
        <c:minorTickMark val="none"/>
        <c:tickLblPos val="nextTo"/>
        <c:crossAx val="161372248"/>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059393144038813"/>
          <c:w val="1"/>
          <c:h val="0.8592040483575949"/>
        </c:manualLayout>
      </c:layout>
      <c:barChart>
        <c:barDir val="col"/>
        <c:grouping val="clustered"/>
        <c:varyColors val="0"/>
        <c:ser>
          <c:idx val="0"/>
          <c:order val="0"/>
          <c:tx>
            <c:strRef>
              <c:f>Sheet1!$B$1</c:f>
              <c:strCache>
                <c:ptCount val="1"/>
                <c:pt idx="0">
                  <c:v>During past 24 months</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Essential nutrition action</c:v>
                </c:pt>
                <c:pt idx="1">
                  <c:v>Iron deficiency disorder</c:v>
                </c:pt>
                <c:pt idx="2">
                  <c:v>MIYCN</c:v>
                </c:pt>
                <c:pt idx="3">
                  <c:v>Performing malaria RDT</c:v>
                </c:pt>
                <c:pt idx="4">
                  <c:v>IMNCI</c:v>
                </c:pt>
                <c:pt idx="5">
                  <c:v>NIP or cold chain monitoring</c:v>
                </c:pt>
              </c:strCache>
            </c:strRef>
          </c:cat>
          <c:val>
            <c:numRef>
              <c:f>Sheet1!$B$2:$B$7</c:f>
              <c:numCache>
                <c:formatCode>General</c:formatCode>
                <c:ptCount val="6"/>
                <c:pt idx="0">
                  <c:v>4</c:v>
                </c:pt>
                <c:pt idx="1">
                  <c:v>3</c:v>
                </c:pt>
                <c:pt idx="2">
                  <c:v>5</c:v>
                </c:pt>
                <c:pt idx="3">
                  <c:v>4</c:v>
                </c:pt>
                <c:pt idx="4">
                  <c:v>9</c:v>
                </c:pt>
                <c:pt idx="5">
                  <c:v>8</c:v>
                </c:pt>
              </c:numCache>
            </c:numRef>
          </c:val>
          <c:extLst>
            <c:ext xmlns:c16="http://schemas.microsoft.com/office/drawing/2014/chart" uri="{C3380CC4-5D6E-409C-BE32-E72D297353CC}">
              <c16:uniqueId val="{00000000-F778-41D4-BDB7-99456BD9DD78}"/>
            </c:ext>
          </c:extLst>
        </c:ser>
        <c:ser>
          <c:idx val="1"/>
          <c:order val="1"/>
          <c:tx>
            <c:strRef>
              <c:f>Sheet1!$C$1</c:f>
              <c:strCache>
                <c:ptCount val="1"/>
                <c:pt idx="0">
                  <c:v>At any time</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Essential nutrition action</c:v>
                </c:pt>
                <c:pt idx="1">
                  <c:v>Iron deficiency disorder</c:v>
                </c:pt>
                <c:pt idx="2">
                  <c:v>MIYCN</c:v>
                </c:pt>
                <c:pt idx="3">
                  <c:v>Performing malaria RDT</c:v>
                </c:pt>
                <c:pt idx="4">
                  <c:v>IMNCI</c:v>
                </c:pt>
                <c:pt idx="5">
                  <c:v>NIP or cold chain monitoring</c:v>
                </c:pt>
              </c:strCache>
            </c:strRef>
          </c:cat>
          <c:val>
            <c:numRef>
              <c:f>Sheet1!$C$2:$C$7</c:f>
              <c:numCache>
                <c:formatCode>General</c:formatCode>
                <c:ptCount val="6"/>
                <c:pt idx="0">
                  <c:v>17</c:v>
                </c:pt>
                <c:pt idx="1">
                  <c:v>14</c:v>
                </c:pt>
                <c:pt idx="2">
                  <c:v>24</c:v>
                </c:pt>
                <c:pt idx="3">
                  <c:v>17</c:v>
                </c:pt>
                <c:pt idx="4">
                  <c:v>46</c:v>
                </c:pt>
                <c:pt idx="5">
                  <c:v>27</c:v>
                </c:pt>
              </c:numCache>
            </c:numRef>
          </c:val>
          <c:extLst>
            <c:ext xmlns:c16="http://schemas.microsoft.com/office/drawing/2014/chart" uri="{C3380CC4-5D6E-409C-BE32-E72D297353CC}">
              <c16:uniqueId val="{00000001-F778-41D4-BDB7-99456BD9DD78}"/>
            </c:ext>
          </c:extLst>
        </c:ser>
        <c:dLbls>
          <c:showLegendKey val="0"/>
          <c:showVal val="1"/>
          <c:showCatName val="0"/>
          <c:showSerName val="0"/>
          <c:showPercent val="0"/>
          <c:showBubbleSize val="0"/>
        </c:dLbls>
        <c:gapWidth val="100"/>
        <c:axId val="372245496"/>
        <c:axId val="372245888"/>
      </c:barChart>
      <c:catAx>
        <c:axId val="372245496"/>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2245888"/>
        <c:crosses val="autoZero"/>
        <c:auto val="0"/>
        <c:lblAlgn val="ctr"/>
        <c:lblOffset val="100"/>
        <c:noMultiLvlLbl val="0"/>
      </c:catAx>
      <c:valAx>
        <c:axId val="372245888"/>
        <c:scaling>
          <c:orientation val="minMax"/>
          <c:max val="60"/>
        </c:scaling>
        <c:delete val="1"/>
        <c:axPos val="l"/>
        <c:numFmt formatCode="General" sourceLinked="1"/>
        <c:majorTickMark val="out"/>
        <c:minorTickMark val="none"/>
        <c:tickLblPos val="nextTo"/>
        <c:crossAx val="372245496"/>
        <c:crossesAt val="1"/>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1-34CB-42A2-BCF9-C8925C721767}"/>
              </c:ext>
            </c:extLst>
          </c:dPt>
          <c:dLbls>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C2E-4FE5-93DE-0C63F0664D73}"/>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Consultant/specialist or medical doctor general practitioner (MD-GP)</c:v>
                </c:pt>
                <c:pt idx="1">
                  <c:v>Medical officer (MO)</c:v>
                </c:pt>
                <c:pt idx="2">
                  <c:v>Nursing professional</c:v>
                </c:pt>
                <c:pt idx="3">
                  <c:v>Paramedic</c:v>
                </c:pt>
              </c:strCache>
            </c:strRef>
          </c:cat>
          <c:val>
            <c:numRef>
              <c:f>Sheet1!$B$2:$B$5</c:f>
              <c:numCache>
                <c:formatCode>General</c:formatCode>
                <c:ptCount val="4"/>
                <c:pt idx="0">
                  <c:v>19</c:v>
                </c:pt>
                <c:pt idx="1">
                  <c:v>18</c:v>
                </c:pt>
                <c:pt idx="2">
                  <c:v>1</c:v>
                </c:pt>
                <c:pt idx="3">
                  <c:v>62</c:v>
                </c:pt>
              </c:numCache>
            </c:numRef>
          </c:val>
          <c:extLst>
            <c:ext xmlns:c16="http://schemas.microsoft.com/office/drawing/2014/chart" uri="{C3380CC4-5D6E-409C-BE32-E72D297353CC}">
              <c16:uniqueId val="{00000002-34CB-42A2-BCF9-C8925C721767}"/>
            </c:ext>
          </c:extLst>
        </c:ser>
        <c:dLbls>
          <c:showLegendKey val="0"/>
          <c:showVal val="1"/>
          <c:showCatName val="0"/>
          <c:showSerName val="0"/>
          <c:showPercent val="0"/>
          <c:showBubbleSize val="0"/>
        </c:dLbls>
        <c:gapWidth val="100"/>
        <c:axId val="372246672"/>
        <c:axId val="372247064"/>
      </c:barChart>
      <c:catAx>
        <c:axId val="372246672"/>
        <c:scaling>
          <c:orientation val="minMax"/>
        </c:scaling>
        <c:delete val="0"/>
        <c:axPos val="l"/>
        <c:numFmt formatCode="General" sourceLinked="0"/>
        <c:majorTickMark val="none"/>
        <c:minorTickMark val="none"/>
        <c:tickLblPos val="nextTo"/>
        <c:spPr>
          <a:ln>
            <a:solidFill>
              <a:schemeClr val="tx1"/>
            </a:solidFill>
          </a:ln>
        </c:spPr>
        <c:crossAx val="372247064"/>
        <c:crosses val="autoZero"/>
        <c:auto val="1"/>
        <c:lblAlgn val="ctr"/>
        <c:lblOffset val="100"/>
        <c:noMultiLvlLbl val="0"/>
      </c:catAx>
      <c:valAx>
        <c:axId val="372247064"/>
        <c:scaling>
          <c:orientation val="minMax"/>
          <c:max val="100"/>
        </c:scaling>
        <c:delete val="1"/>
        <c:axPos val="b"/>
        <c:numFmt formatCode="General" sourceLinked="1"/>
        <c:majorTickMark val="out"/>
        <c:minorTickMark val="none"/>
        <c:tickLblPos val="none"/>
        <c:crossAx val="3722466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34CB-42A2-BCF9-C8925C721767}"/>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All general danger signs</c:v>
                </c:pt>
                <c:pt idx="1">
                  <c:v>Child is unconscious/lethargic</c:v>
                </c:pt>
                <c:pt idx="2">
                  <c:v>Convulsions</c:v>
                </c:pt>
                <c:pt idx="3">
                  <c:v>Vomiting everything</c:v>
                </c:pt>
                <c:pt idx="4">
                  <c:v>Inability to eat or drink anything</c:v>
                </c:pt>
              </c:strCache>
            </c:strRef>
          </c:cat>
          <c:val>
            <c:numRef>
              <c:f>Sheet1!$B$2:$B$6</c:f>
              <c:numCache>
                <c:formatCode>General</c:formatCode>
                <c:ptCount val="5"/>
                <c:pt idx="0">
                  <c:v>1</c:v>
                </c:pt>
                <c:pt idx="1">
                  <c:v>5</c:v>
                </c:pt>
                <c:pt idx="2">
                  <c:v>6</c:v>
                </c:pt>
                <c:pt idx="3">
                  <c:v>31</c:v>
                </c:pt>
                <c:pt idx="4">
                  <c:v>22</c:v>
                </c:pt>
              </c:numCache>
            </c:numRef>
          </c:val>
          <c:extLst>
            <c:ext xmlns:c16="http://schemas.microsoft.com/office/drawing/2014/chart" uri="{C3380CC4-5D6E-409C-BE32-E72D297353CC}">
              <c16:uniqueId val="{00000002-34CB-42A2-BCF9-C8925C721767}"/>
            </c:ext>
          </c:extLst>
        </c:ser>
        <c:dLbls>
          <c:showLegendKey val="0"/>
          <c:showVal val="1"/>
          <c:showCatName val="0"/>
          <c:showSerName val="0"/>
          <c:showPercent val="0"/>
          <c:showBubbleSize val="0"/>
        </c:dLbls>
        <c:gapWidth val="100"/>
        <c:axId val="372246672"/>
        <c:axId val="372247064"/>
      </c:barChart>
      <c:catAx>
        <c:axId val="372246672"/>
        <c:scaling>
          <c:orientation val="minMax"/>
        </c:scaling>
        <c:delete val="0"/>
        <c:axPos val="l"/>
        <c:numFmt formatCode="General" sourceLinked="0"/>
        <c:majorTickMark val="none"/>
        <c:minorTickMark val="none"/>
        <c:tickLblPos val="nextTo"/>
        <c:spPr>
          <a:ln>
            <a:solidFill>
              <a:schemeClr val="tx1"/>
            </a:solidFill>
          </a:ln>
        </c:spPr>
        <c:crossAx val="372247064"/>
        <c:crosses val="autoZero"/>
        <c:auto val="1"/>
        <c:lblAlgn val="ctr"/>
        <c:lblOffset val="100"/>
        <c:noMultiLvlLbl val="0"/>
      </c:catAx>
      <c:valAx>
        <c:axId val="372247064"/>
        <c:scaling>
          <c:orientation val="minMax"/>
          <c:max val="100"/>
        </c:scaling>
        <c:delete val="1"/>
        <c:axPos val="b"/>
        <c:numFmt formatCode="General" sourceLinked="1"/>
        <c:majorTickMark val="out"/>
        <c:minorTickMark val="none"/>
        <c:tickLblPos val="none"/>
        <c:crossAx val="3722466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989085739282589"/>
          <c:y val="2.9100529100529099E-2"/>
          <c:w val="0.52010914260717411"/>
          <c:h val="0.94179894179894175"/>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1-62A0-4321-ACD3-52850746ADCB}"/>
              </c:ext>
            </c:extLst>
          </c:dPt>
          <c:dPt>
            <c:idx val="1"/>
            <c:invertIfNegative val="0"/>
            <c:bubble3D val="0"/>
            <c:extLst>
              <c:ext xmlns:c16="http://schemas.microsoft.com/office/drawing/2014/chart" uri="{C3380CC4-5D6E-409C-BE32-E72D297353CC}">
                <c16:uniqueId val="{00000002-62A0-4321-ACD3-52850746ADCB}"/>
              </c:ext>
            </c:extLst>
          </c:dPt>
          <c:dPt>
            <c:idx val="2"/>
            <c:invertIfNegative val="0"/>
            <c:bubble3D val="0"/>
            <c:spPr>
              <a:solidFill>
                <a:schemeClr val="tx2"/>
              </a:solidFill>
            </c:spPr>
            <c:extLst>
              <c:ext xmlns:c16="http://schemas.microsoft.com/office/drawing/2014/chart" uri="{C3380CC4-5D6E-409C-BE32-E72D297353CC}">
                <c16:uniqueId val="{00000004-62A0-4321-ACD3-52850746ADC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All 3 main symptoms plus ear pain/discharge</c:v>
                </c:pt>
                <c:pt idx="1">
                  <c:v>Ear pain or discharge</c:v>
                </c:pt>
                <c:pt idx="2">
                  <c:v>All 3 main symptoms</c:v>
                </c:pt>
                <c:pt idx="3">
                  <c:v>Fever</c:v>
                </c:pt>
                <c:pt idx="4">
                  <c:v>Diarrhea</c:v>
                </c:pt>
                <c:pt idx="5">
                  <c:v>Cough or difficulty breathing</c:v>
                </c:pt>
              </c:strCache>
            </c:strRef>
          </c:cat>
          <c:val>
            <c:numRef>
              <c:f>Sheet1!$B$2:$B$7</c:f>
              <c:numCache>
                <c:formatCode>General</c:formatCode>
                <c:ptCount val="6"/>
                <c:pt idx="0">
                  <c:v>9</c:v>
                </c:pt>
                <c:pt idx="1">
                  <c:v>15</c:v>
                </c:pt>
                <c:pt idx="2">
                  <c:v>28</c:v>
                </c:pt>
                <c:pt idx="3">
                  <c:v>82</c:v>
                </c:pt>
                <c:pt idx="4">
                  <c:v>40</c:v>
                </c:pt>
                <c:pt idx="5">
                  <c:v>73</c:v>
                </c:pt>
              </c:numCache>
            </c:numRef>
          </c:val>
          <c:extLst>
            <c:ext xmlns:c16="http://schemas.microsoft.com/office/drawing/2014/chart" uri="{C3380CC4-5D6E-409C-BE32-E72D297353CC}">
              <c16:uniqueId val="{00000005-62A0-4321-ACD3-52850746ADCB}"/>
            </c:ext>
          </c:extLst>
        </c:ser>
        <c:dLbls>
          <c:showLegendKey val="0"/>
          <c:showVal val="1"/>
          <c:showCatName val="0"/>
          <c:showSerName val="0"/>
          <c:showPercent val="0"/>
          <c:showBubbleSize val="0"/>
        </c:dLbls>
        <c:gapWidth val="100"/>
        <c:axId val="377095288"/>
        <c:axId val="377095680"/>
      </c:barChart>
      <c:catAx>
        <c:axId val="377095288"/>
        <c:scaling>
          <c:orientation val="minMax"/>
        </c:scaling>
        <c:delete val="0"/>
        <c:axPos val="l"/>
        <c:numFmt formatCode="General" sourceLinked="0"/>
        <c:majorTickMark val="none"/>
        <c:minorTickMark val="none"/>
        <c:tickLblPos val="nextTo"/>
        <c:spPr>
          <a:ln>
            <a:solidFill>
              <a:schemeClr val="tx1"/>
            </a:solidFill>
          </a:ln>
        </c:spPr>
        <c:crossAx val="377095680"/>
        <c:crosses val="autoZero"/>
        <c:auto val="1"/>
        <c:lblAlgn val="ctr"/>
        <c:lblOffset val="100"/>
        <c:noMultiLvlLbl val="0"/>
      </c:catAx>
      <c:valAx>
        <c:axId val="377095680"/>
        <c:scaling>
          <c:orientation val="minMax"/>
        </c:scaling>
        <c:delete val="1"/>
        <c:axPos val="b"/>
        <c:numFmt formatCode="General" sourceLinked="1"/>
        <c:majorTickMark val="out"/>
        <c:minorTickMark val="none"/>
        <c:tickLblPos val="none"/>
        <c:crossAx val="3770952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790310586176727"/>
          <c:y val="2.9100529100529099E-2"/>
          <c:w val="0.61475317147856523"/>
          <c:h val="0.94179894179894175"/>
        </c:manualLayout>
      </c:layout>
      <c:barChart>
        <c:barDir val="bar"/>
        <c:grouping val="clustered"/>
        <c:varyColors val="0"/>
        <c:ser>
          <c:idx val="0"/>
          <c:order val="0"/>
          <c:tx>
            <c:strRef>
              <c:f>Sheet1!$B$1</c:f>
              <c:strCache>
                <c:ptCount val="1"/>
                <c:pt idx="0">
                  <c:v>Column1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0-94AD-4211-B786-106F38D7F4A2}"/>
              </c:ext>
            </c:extLst>
          </c:dPt>
          <c:dPt>
            <c:idx val="1"/>
            <c:invertIfNegative val="0"/>
            <c:bubble3D val="0"/>
            <c:extLst>
              <c:ext xmlns:c16="http://schemas.microsoft.com/office/drawing/2014/chart" uri="{C3380CC4-5D6E-409C-BE32-E72D297353CC}">
                <c16:uniqueId val="{00000001-94AD-4211-B786-106F38D7F4A2}"/>
              </c:ext>
            </c:extLst>
          </c:dPt>
          <c:dPt>
            <c:idx val="2"/>
            <c:invertIfNegative val="0"/>
            <c:bubble3D val="0"/>
            <c:extLst>
              <c:ext xmlns:c16="http://schemas.microsoft.com/office/drawing/2014/chart" uri="{C3380CC4-5D6E-409C-BE32-E72D297353CC}">
                <c16:uniqueId val="{00000002-94AD-4211-B786-106F38D7F4A2}"/>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Edema</c:v>
                </c:pt>
                <c:pt idx="1">
                  <c:v>Dehydration</c:v>
                </c:pt>
                <c:pt idx="2">
                  <c:v>Looked into ear</c:v>
                </c:pt>
                <c:pt idx="3">
                  <c:v>Respiratory rate</c:v>
                </c:pt>
                <c:pt idx="4">
                  <c:v>Growth chart</c:v>
                </c:pt>
                <c:pt idx="5">
                  <c:v>Temperature</c:v>
                </c:pt>
                <c:pt idx="6">
                  <c:v>Weight</c:v>
                </c:pt>
              </c:strCache>
            </c:strRef>
          </c:cat>
          <c:val>
            <c:numRef>
              <c:f>Sheet1!$B$2:$B$8</c:f>
              <c:numCache>
                <c:formatCode>General</c:formatCode>
                <c:ptCount val="7"/>
                <c:pt idx="0">
                  <c:v>1</c:v>
                </c:pt>
                <c:pt idx="1">
                  <c:v>10</c:v>
                </c:pt>
                <c:pt idx="2">
                  <c:v>6</c:v>
                </c:pt>
                <c:pt idx="3">
                  <c:v>24</c:v>
                </c:pt>
                <c:pt idx="4">
                  <c:v>22</c:v>
                </c:pt>
                <c:pt idx="5">
                  <c:v>73</c:v>
                </c:pt>
                <c:pt idx="6">
                  <c:v>76</c:v>
                </c:pt>
              </c:numCache>
            </c:numRef>
          </c:val>
          <c:extLst>
            <c:ext xmlns:c16="http://schemas.microsoft.com/office/drawing/2014/chart" uri="{C3380CC4-5D6E-409C-BE32-E72D297353CC}">
              <c16:uniqueId val="{00000003-94AD-4211-B786-106F38D7F4A2}"/>
            </c:ext>
          </c:extLst>
        </c:ser>
        <c:dLbls>
          <c:showLegendKey val="0"/>
          <c:showVal val="1"/>
          <c:showCatName val="0"/>
          <c:showSerName val="0"/>
          <c:showPercent val="0"/>
          <c:showBubbleSize val="0"/>
        </c:dLbls>
        <c:gapWidth val="100"/>
        <c:axId val="377096464"/>
        <c:axId val="416790560"/>
      </c:barChart>
      <c:catAx>
        <c:axId val="377096464"/>
        <c:scaling>
          <c:orientation val="minMax"/>
        </c:scaling>
        <c:delete val="0"/>
        <c:axPos val="l"/>
        <c:numFmt formatCode="General" sourceLinked="0"/>
        <c:majorTickMark val="none"/>
        <c:minorTickMark val="none"/>
        <c:tickLblPos val="nextTo"/>
        <c:spPr>
          <a:ln>
            <a:solidFill>
              <a:schemeClr val="tx1"/>
            </a:solidFill>
          </a:ln>
        </c:spPr>
        <c:crossAx val="416790560"/>
        <c:crosses val="autoZero"/>
        <c:auto val="1"/>
        <c:lblAlgn val="ctr"/>
        <c:lblOffset val="100"/>
        <c:noMultiLvlLbl val="0"/>
      </c:catAx>
      <c:valAx>
        <c:axId val="416790560"/>
        <c:scaling>
          <c:orientation val="minMax"/>
          <c:max val="100"/>
        </c:scaling>
        <c:delete val="1"/>
        <c:axPos val="b"/>
        <c:numFmt formatCode="General" sourceLinked="1"/>
        <c:majorTickMark val="out"/>
        <c:minorTickMark val="none"/>
        <c:tickLblPos val="nextTo"/>
        <c:crossAx val="3770964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9.959188905428365E-2"/>
          <c:w val="1"/>
          <c:h val="0.75484372418279633"/>
        </c:manualLayout>
      </c:layout>
      <c:barChart>
        <c:barDir val="col"/>
        <c:grouping val="clustered"/>
        <c:varyColors val="0"/>
        <c:ser>
          <c:idx val="0"/>
          <c:order val="0"/>
          <c:tx>
            <c:strRef>
              <c:f>Sheet1!$B$1</c:f>
              <c:strCache>
                <c:ptCount val="1"/>
                <c:pt idx="0">
                  <c:v>Federal/provincial level hospitals</c:v>
                </c:pt>
              </c:strCache>
            </c:strRef>
          </c:tx>
          <c:spPr>
            <a:solidFill>
              <a:schemeClr val="accent2"/>
            </a:solidFill>
          </c:spPr>
          <c:invertIfNegative val="0"/>
          <c:dLbls>
            <c:spPr>
              <a:noFill/>
              <a:ln>
                <a:noFill/>
              </a:ln>
              <a:effectLst/>
            </c:spPr>
            <c:txPr>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Sheet1!$B$2:$B$5</c:f>
              <c:numCache>
                <c:formatCode>General</c:formatCode>
                <c:ptCount val="4"/>
                <c:pt idx="0">
                  <c:v>100</c:v>
                </c:pt>
                <c:pt idx="1">
                  <c:v>85</c:v>
                </c:pt>
                <c:pt idx="2">
                  <c:v>75</c:v>
                </c:pt>
                <c:pt idx="3">
                  <c:v>75</c:v>
                </c:pt>
              </c:numCache>
            </c:numRef>
          </c:val>
          <c:extLst>
            <c:ext xmlns:c16="http://schemas.microsoft.com/office/drawing/2014/chart" uri="{C3380CC4-5D6E-409C-BE32-E72D297353CC}">
              <c16:uniqueId val="{00000000-39A8-4BD7-B035-BF23B3245337}"/>
            </c:ext>
          </c:extLst>
        </c:ser>
        <c:ser>
          <c:idx val="1"/>
          <c:order val="1"/>
          <c:tx>
            <c:strRef>
              <c:f>Sheet1!$C$1</c:f>
              <c:strCache>
                <c:ptCount val="1"/>
                <c:pt idx="0">
                  <c:v>Local-level hospitals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Sheet1!$C$2:$C$5</c:f>
              <c:numCache>
                <c:formatCode>General</c:formatCode>
                <c:ptCount val="4"/>
                <c:pt idx="0">
                  <c:v>98</c:v>
                </c:pt>
                <c:pt idx="1">
                  <c:v>74</c:v>
                </c:pt>
                <c:pt idx="2">
                  <c:v>90</c:v>
                </c:pt>
                <c:pt idx="3">
                  <c:v>71</c:v>
                </c:pt>
              </c:numCache>
            </c:numRef>
          </c:val>
          <c:extLst>
            <c:ext xmlns:c16="http://schemas.microsoft.com/office/drawing/2014/chart" uri="{C3380CC4-5D6E-409C-BE32-E72D297353CC}">
              <c16:uniqueId val="{00000001-39A8-4BD7-B035-BF23B3245337}"/>
            </c:ext>
          </c:extLst>
        </c:ser>
        <c:ser>
          <c:idx val="2"/>
          <c:order val="2"/>
          <c:tx>
            <c:strRef>
              <c:f>Sheet1!$D$1</c:f>
              <c:strCache>
                <c:ptCount val="1"/>
                <c:pt idx="0">
                  <c:v>Private hospitals</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Sheet1!$D$2:$D$5</c:f>
              <c:numCache>
                <c:formatCode>General</c:formatCode>
                <c:ptCount val="4"/>
                <c:pt idx="0">
                  <c:v>93</c:v>
                </c:pt>
                <c:pt idx="1">
                  <c:v>39</c:v>
                </c:pt>
                <c:pt idx="2">
                  <c:v>25</c:v>
                </c:pt>
                <c:pt idx="3">
                  <c:v>21</c:v>
                </c:pt>
              </c:numCache>
            </c:numRef>
          </c:val>
          <c:extLst>
            <c:ext xmlns:c16="http://schemas.microsoft.com/office/drawing/2014/chart" uri="{C3380CC4-5D6E-409C-BE32-E72D297353CC}">
              <c16:uniqueId val="{00000002-39A8-4BD7-B035-BF23B3245337}"/>
            </c:ext>
          </c:extLst>
        </c:ser>
        <c:ser>
          <c:idx val="3"/>
          <c:order val="3"/>
          <c:tx>
            <c:strRef>
              <c:f>Sheet1!$E$1</c:f>
              <c:strCache>
                <c:ptCount val="1"/>
                <c:pt idx="0">
                  <c:v>PHCCs</c:v>
                </c:pt>
              </c:strCache>
            </c:strRef>
          </c:tx>
          <c:spPr>
            <a:solidFill>
              <a:schemeClr val="accent5"/>
            </a:solidFill>
          </c:spPr>
          <c:invertIfNegative val="0"/>
          <c:dLbls>
            <c:dLbl>
              <c:idx val="0"/>
              <c:layout>
                <c:manualLayout>
                  <c:x val="-8.3333333333333332E-3"/>
                  <c:y val="4.70498276198047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9A8-4BD7-B035-BF23B3245337}"/>
                </c:ext>
              </c:extLst>
            </c:dLbl>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Sheet1!$E$2:$E$5</c:f>
              <c:numCache>
                <c:formatCode>General</c:formatCode>
                <c:ptCount val="4"/>
                <c:pt idx="0">
                  <c:v>100</c:v>
                </c:pt>
                <c:pt idx="1">
                  <c:v>98</c:v>
                </c:pt>
                <c:pt idx="2">
                  <c:v>100</c:v>
                </c:pt>
                <c:pt idx="3">
                  <c:v>97</c:v>
                </c:pt>
              </c:numCache>
            </c:numRef>
          </c:val>
          <c:extLst>
            <c:ext xmlns:c16="http://schemas.microsoft.com/office/drawing/2014/chart" uri="{C3380CC4-5D6E-409C-BE32-E72D297353CC}">
              <c16:uniqueId val="{00000003-39A8-4BD7-B035-BF23B3245337}"/>
            </c:ext>
          </c:extLst>
        </c:ser>
        <c:ser>
          <c:idx val="4"/>
          <c:order val="4"/>
          <c:tx>
            <c:strRef>
              <c:f>Sheet1!$F$1</c:f>
              <c:strCache>
                <c:ptCount val="1"/>
                <c:pt idx="0">
                  <c:v>HPs</c:v>
                </c:pt>
              </c:strCache>
            </c:strRef>
          </c:tx>
          <c:spPr>
            <a:solidFill>
              <a:schemeClr val="accent6"/>
            </a:solidFill>
          </c:spPr>
          <c:invertIfNegative val="0"/>
          <c:dLbls>
            <c:dLbl>
              <c:idx val="2"/>
              <c:layout>
                <c:manualLayout>
                  <c:x val="6.9444444444444441E-3"/>
                  <c:y val="-2.156425521362748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9A8-4BD7-B035-BF23B3245337}"/>
                </c:ext>
              </c:extLst>
            </c:dLbl>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Sheet1!$F$2:$F$5</c:f>
              <c:numCache>
                <c:formatCode>General</c:formatCode>
                <c:ptCount val="4"/>
                <c:pt idx="0">
                  <c:v>100</c:v>
                </c:pt>
                <c:pt idx="1">
                  <c:v>98</c:v>
                </c:pt>
                <c:pt idx="2">
                  <c:v>99</c:v>
                </c:pt>
                <c:pt idx="3">
                  <c:v>98</c:v>
                </c:pt>
              </c:numCache>
            </c:numRef>
          </c:val>
          <c:extLst>
            <c:ext xmlns:c16="http://schemas.microsoft.com/office/drawing/2014/chart" uri="{C3380CC4-5D6E-409C-BE32-E72D297353CC}">
              <c16:uniqueId val="{00000004-39A8-4BD7-B035-BF23B3245337}"/>
            </c:ext>
          </c:extLst>
        </c:ser>
        <c:ser>
          <c:idx val="5"/>
          <c:order val="5"/>
          <c:tx>
            <c:strRef>
              <c:f>Sheet1!$G$1</c:f>
              <c:strCache>
                <c:ptCount val="1"/>
                <c:pt idx="0">
                  <c:v>UHCs</c:v>
                </c:pt>
              </c:strCache>
            </c:strRef>
          </c:tx>
          <c:spPr>
            <a:solidFill>
              <a:schemeClr val="bg2"/>
            </a:solidFill>
          </c:spPr>
          <c:invertIfNegative val="0"/>
          <c:dLbls>
            <c:dLbl>
              <c:idx val="0"/>
              <c:layout>
                <c:manualLayout>
                  <c:x val="-1.3888888888888889E-3"/>
                  <c:y val="1.17624569049511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9A8-4BD7-B035-BF23B3245337}"/>
                </c:ext>
              </c:extLst>
            </c:dLbl>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Sheet1!$G$2:$G$5</c:f>
              <c:numCache>
                <c:formatCode>General</c:formatCode>
                <c:ptCount val="4"/>
                <c:pt idx="0">
                  <c:v>99</c:v>
                </c:pt>
                <c:pt idx="1">
                  <c:v>84</c:v>
                </c:pt>
                <c:pt idx="2">
                  <c:v>79</c:v>
                </c:pt>
                <c:pt idx="3">
                  <c:v>71</c:v>
                </c:pt>
              </c:numCache>
            </c:numRef>
          </c:val>
          <c:extLst>
            <c:ext xmlns:c16="http://schemas.microsoft.com/office/drawing/2014/chart" uri="{C3380CC4-5D6E-409C-BE32-E72D297353CC}">
              <c16:uniqueId val="{00000005-39A8-4BD7-B035-BF23B3245337}"/>
            </c:ext>
          </c:extLst>
        </c:ser>
        <c:ser>
          <c:idx val="6"/>
          <c:order val="6"/>
          <c:tx>
            <c:strRef>
              <c:f>Sheet1!$H$1</c:f>
              <c:strCache>
                <c:ptCount val="1"/>
                <c:pt idx="0">
                  <c:v>CHUs</c:v>
                </c:pt>
              </c:strCache>
            </c:strRef>
          </c:tx>
          <c:spPr>
            <a:solidFill>
              <a:schemeClr val="accent6">
                <a:lumMod val="50000"/>
              </a:schemeClr>
            </a:solidFill>
          </c:spPr>
          <c:invertIfNegative val="0"/>
          <c:dLbls>
            <c:dLbl>
              <c:idx val="0"/>
              <c:layout>
                <c:manualLayout>
                  <c:x val="5.5555555555555297E-3"/>
                  <c:y val="4.70498276198047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9A8-4BD7-B035-BF23B3245337}"/>
                </c:ext>
              </c:extLst>
            </c:dLbl>
            <c:spPr>
              <a:noFill/>
              <a:ln>
                <a:noFill/>
              </a:ln>
              <a:effectLst/>
            </c:spPr>
            <c:txPr>
              <a:bodyPr wrap="square" lIns="38100" tIns="19050" rIns="38100" bIns="19050" anchor="ctr">
                <a:spAutoFit/>
              </a:bodyPr>
              <a:lstStyle/>
              <a:p>
                <a:pPr>
                  <a:defRPr sz="17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Sheet1!$H$2:$H$5</c:f>
              <c:numCache>
                <c:formatCode>General</c:formatCode>
                <c:ptCount val="4"/>
                <c:pt idx="0">
                  <c:v>100</c:v>
                </c:pt>
                <c:pt idx="1">
                  <c:v>83</c:v>
                </c:pt>
                <c:pt idx="2">
                  <c:v>72</c:v>
                </c:pt>
                <c:pt idx="3">
                  <c:v>67</c:v>
                </c:pt>
              </c:numCache>
            </c:numRef>
          </c:val>
          <c:extLst>
            <c:ext xmlns:c16="http://schemas.microsoft.com/office/drawing/2014/chart" uri="{C3380CC4-5D6E-409C-BE32-E72D297353CC}">
              <c16:uniqueId val="{00000007-39A8-4BD7-B035-BF23B3245337}"/>
            </c:ext>
          </c:extLst>
        </c:ser>
        <c:dLbls>
          <c:showLegendKey val="0"/>
          <c:showVal val="1"/>
          <c:showCatName val="0"/>
          <c:showSerName val="0"/>
          <c:showPercent val="0"/>
          <c:showBubbleSize val="0"/>
        </c:dLbls>
        <c:gapWidth val="100"/>
        <c:axId val="374578888"/>
        <c:axId val="374578496"/>
      </c:barChart>
      <c:catAx>
        <c:axId val="37457888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4578496"/>
        <c:crosses val="autoZero"/>
        <c:auto val="1"/>
        <c:lblAlgn val="ctr"/>
        <c:lblOffset val="100"/>
        <c:noMultiLvlLbl val="0"/>
      </c:catAx>
      <c:valAx>
        <c:axId val="374578496"/>
        <c:scaling>
          <c:orientation val="minMax"/>
        </c:scaling>
        <c:delete val="1"/>
        <c:axPos val="l"/>
        <c:numFmt formatCode="General" sourceLinked="1"/>
        <c:majorTickMark val="out"/>
        <c:minorTickMark val="none"/>
        <c:tickLblPos val="none"/>
        <c:crossAx val="374578888"/>
        <c:crosses val="autoZero"/>
        <c:crossBetween val="between"/>
      </c:valAx>
    </c:plotArea>
    <c:legend>
      <c:legendPos val="t"/>
      <c:layout>
        <c:manualLayout>
          <c:xMode val="edge"/>
          <c:yMode val="edge"/>
          <c:x val="0"/>
          <c:y val="1.4114948285941438E-2"/>
          <c:w val="0.98386811023622045"/>
          <c:h val="0.15253220690365454"/>
        </c:manualLayout>
      </c:layout>
      <c:overlay val="0"/>
      <c:txPr>
        <a:bodyPr/>
        <a:lstStyle/>
        <a:p>
          <a:pPr>
            <a:defRPr sz="1600">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7047433159838217"/>
          <c:y val="2.9100529100529089E-2"/>
          <c:w val="0.62952567045111785"/>
          <c:h val="0.94179894179894152"/>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0-8ED3-4E3C-B6C3-9188D2B8EFD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Symptoms requiring immediate return</c:v>
                </c:pt>
                <c:pt idx="1">
                  <c:v>Continue feeding child</c:v>
                </c:pt>
                <c:pt idx="2">
                  <c:v>Give extra fluids to child</c:v>
                </c:pt>
              </c:strCache>
            </c:strRef>
          </c:cat>
          <c:val>
            <c:numRef>
              <c:f>Sheet1!$B$2:$B$4</c:f>
              <c:numCache>
                <c:formatCode>General</c:formatCode>
                <c:ptCount val="3"/>
                <c:pt idx="0">
                  <c:v>16</c:v>
                </c:pt>
                <c:pt idx="1">
                  <c:v>21</c:v>
                </c:pt>
                <c:pt idx="2">
                  <c:v>24</c:v>
                </c:pt>
              </c:numCache>
            </c:numRef>
          </c:val>
          <c:extLst>
            <c:ext xmlns:c16="http://schemas.microsoft.com/office/drawing/2014/chart" uri="{C3380CC4-5D6E-409C-BE32-E72D297353CC}">
              <c16:uniqueId val="{00000001-8ED3-4E3C-B6C3-9188D2B8EFDB}"/>
            </c:ext>
          </c:extLst>
        </c:ser>
        <c:dLbls>
          <c:showLegendKey val="0"/>
          <c:showVal val="1"/>
          <c:showCatName val="0"/>
          <c:showSerName val="0"/>
          <c:showPercent val="0"/>
          <c:showBubbleSize val="0"/>
        </c:dLbls>
        <c:gapWidth val="100"/>
        <c:axId val="416791344"/>
        <c:axId val="416791736"/>
      </c:barChart>
      <c:catAx>
        <c:axId val="416791344"/>
        <c:scaling>
          <c:orientation val="minMax"/>
        </c:scaling>
        <c:delete val="0"/>
        <c:axPos val="l"/>
        <c:numFmt formatCode="General" sourceLinked="0"/>
        <c:majorTickMark val="none"/>
        <c:minorTickMark val="none"/>
        <c:tickLblPos val="nextTo"/>
        <c:spPr>
          <a:ln>
            <a:solidFill>
              <a:schemeClr val="tx1"/>
            </a:solidFill>
          </a:ln>
        </c:spPr>
        <c:crossAx val="416791736"/>
        <c:crosses val="autoZero"/>
        <c:auto val="1"/>
        <c:lblAlgn val="ctr"/>
        <c:lblOffset val="100"/>
        <c:noMultiLvlLbl val="0"/>
      </c:catAx>
      <c:valAx>
        <c:axId val="416791736"/>
        <c:scaling>
          <c:orientation val="minMax"/>
          <c:max val="100"/>
        </c:scaling>
        <c:delete val="1"/>
        <c:axPos val="b"/>
        <c:numFmt formatCode="General" sourceLinked="1"/>
        <c:majorTickMark val="out"/>
        <c:minorTickMark val="none"/>
        <c:tickLblPos val="none"/>
        <c:crossAx val="4167913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502686187664042"/>
          <c:w val="1"/>
          <c:h val="0.78147473753280838"/>
        </c:manualLayout>
      </c:layout>
      <c:barChart>
        <c:barDir val="col"/>
        <c:grouping val="clustered"/>
        <c:varyColors val="0"/>
        <c:ser>
          <c:idx val="0"/>
          <c:order val="0"/>
          <c:tx>
            <c:strRef>
              <c:f>Sheet1!$B$1</c:f>
              <c:strCache>
                <c:ptCount val="1"/>
                <c:pt idx="0">
                  <c:v>Referred/admitted</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Diarrhea without dehydration (N=342)</c:v>
                </c:pt>
                <c:pt idx="1">
                  <c:v>Diarrhea with some dehydration (N=388)</c:v>
                </c:pt>
                <c:pt idx="2">
                  <c:v>Diarrhea with severe dehydration (N=370)</c:v>
                </c:pt>
              </c:strCache>
            </c:strRef>
          </c:cat>
          <c:val>
            <c:numRef>
              <c:f>Sheet1!$B$2:$B$4</c:f>
              <c:numCache>
                <c:formatCode>General</c:formatCode>
                <c:ptCount val="3"/>
                <c:pt idx="0">
                  <c:v>1</c:v>
                </c:pt>
                <c:pt idx="1">
                  <c:v>1</c:v>
                </c:pt>
                <c:pt idx="2">
                  <c:v>1</c:v>
                </c:pt>
              </c:numCache>
            </c:numRef>
          </c:val>
          <c:extLst>
            <c:ext xmlns:c16="http://schemas.microsoft.com/office/drawing/2014/chart" uri="{C3380CC4-5D6E-409C-BE32-E72D297353CC}">
              <c16:uniqueId val="{00000000-B0DE-42A6-B9ED-975620C719D4}"/>
            </c:ext>
          </c:extLst>
        </c:ser>
        <c:ser>
          <c:idx val="1"/>
          <c:order val="1"/>
          <c:tx>
            <c:strRef>
              <c:f>Sheet1!$C$1</c:f>
              <c:strCache>
                <c:ptCount val="1"/>
                <c:pt idx="0">
                  <c:v>Given oral antibiotic</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Diarrhea without dehydration (N=342)</c:v>
                </c:pt>
                <c:pt idx="1">
                  <c:v>Diarrhea with some dehydration (N=388)</c:v>
                </c:pt>
                <c:pt idx="2">
                  <c:v>Diarrhea with severe dehydration (N=370)</c:v>
                </c:pt>
              </c:strCache>
            </c:strRef>
          </c:cat>
          <c:val>
            <c:numRef>
              <c:f>Sheet1!$C$2:$C$4</c:f>
              <c:numCache>
                <c:formatCode>General</c:formatCode>
                <c:ptCount val="3"/>
                <c:pt idx="0">
                  <c:v>35</c:v>
                </c:pt>
                <c:pt idx="1">
                  <c:v>34</c:v>
                </c:pt>
                <c:pt idx="2">
                  <c:v>34</c:v>
                </c:pt>
              </c:numCache>
            </c:numRef>
          </c:val>
          <c:extLst>
            <c:ext xmlns:c16="http://schemas.microsoft.com/office/drawing/2014/chart" uri="{C3380CC4-5D6E-409C-BE32-E72D297353CC}">
              <c16:uniqueId val="{00000001-B0DE-42A6-B9ED-975620C719D4}"/>
            </c:ext>
          </c:extLst>
        </c:ser>
        <c:ser>
          <c:idx val="2"/>
          <c:order val="2"/>
          <c:tx>
            <c:strRef>
              <c:f>Sheet1!$D$1</c:f>
              <c:strCache>
                <c:ptCount val="1"/>
                <c:pt idx="0">
                  <c:v>Given ORS and Zinc</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Diarrhea without dehydration (N=342)</c:v>
                </c:pt>
                <c:pt idx="1">
                  <c:v>Diarrhea with some dehydration (N=388)</c:v>
                </c:pt>
                <c:pt idx="2">
                  <c:v>Diarrhea with severe dehydration (N=370)</c:v>
                </c:pt>
              </c:strCache>
            </c:strRef>
          </c:cat>
          <c:val>
            <c:numRef>
              <c:f>Sheet1!$D$2:$D$4</c:f>
              <c:numCache>
                <c:formatCode>General</c:formatCode>
                <c:ptCount val="3"/>
                <c:pt idx="0">
                  <c:v>23</c:v>
                </c:pt>
                <c:pt idx="1">
                  <c:v>24</c:v>
                </c:pt>
                <c:pt idx="2">
                  <c:v>24</c:v>
                </c:pt>
              </c:numCache>
            </c:numRef>
          </c:val>
          <c:extLst>
            <c:ext xmlns:c16="http://schemas.microsoft.com/office/drawing/2014/chart" uri="{C3380CC4-5D6E-409C-BE32-E72D297353CC}">
              <c16:uniqueId val="{00000002-B0DE-42A6-B9ED-975620C719D4}"/>
            </c:ext>
          </c:extLst>
        </c:ser>
        <c:dLbls>
          <c:showLegendKey val="0"/>
          <c:showVal val="1"/>
          <c:showCatName val="0"/>
          <c:showSerName val="0"/>
          <c:showPercent val="0"/>
          <c:showBubbleSize val="0"/>
        </c:dLbls>
        <c:gapWidth val="100"/>
        <c:axId val="332341360"/>
        <c:axId val="332341752"/>
      </c:barChart>
      <c:catAx>
        <c:axId val="332341360"/>
        <c:scaling>
          <c:orientation val="minMax"/>
        </c:scaling>
        <c:delete val="0"/>
        <c:axPos val="b"/>
        <c:numFmt formatCode="General" sourceLinked="0"/>
        <c:majorTickMark val="none"/>
        <c:minorTickMark val="none"/>
        <c:tickLblPos val="nextTo"/>
        <c:spPr>
          <a:ln>
            <a:solidFill>
              <a:schemeClr val="tx1"/>
            </a:solidFill>
          </a:ln>
        </c:spPr>
        <c:crossAx val="332341752"/>
        <c:crosses val="autoZero"/>
        <c:auto val="1"/>
        <c:lblAlgn val="ctr"/>
        <c:lblOffset val="100"/>
        <c:noMultiLvlLbl val="0"/>
      </c:catAx>
      <c:valAx>
        <c:axId val="332341752"/>
        <c:scaling>
          <c:orientation val="minMax"/>
          <c:max val="100"/>
        </c:scaling>
        <c:delete val="1"/>
        <c:axPos val="l"/>
        <c:numFmt formatCode="General" sourceLinked="1"/>
        <c:majorTickMark val="out"/>
        <c:minorTickMark val="none"/>
        <c:tickLblPos val="nextTo"/>
        <c:crossAx val="332341360"/>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502686187664042"/>
          <c:w val="1"/>
          <c:h val="0.78147473753280838"/>
        </c:manualLayout>
      </c:layout>
      <c:barChart>
        <c:barDir val="col"/>
        <c:grouping val="clustered"/>
        <c:varyColors val="0"/>
        <c:ser>
          <c:idx val="0"/>
          <c:order val="0"/>
          <c:tx>
            <c:strRef>
              <c:f>Sheet1!$B$1</c:f>
              <c:strCache>
                <c:ptCount val="1"/>
                <c:pt idx="0">
                  <c:v>Referred/admitted</c:v>
                </c:pt>
              </c:strCache>
            </c:strRef>
          </c:tx>
          <c:spPr>
            <a:solidFill>
              <a:schemeClr val="accent2"/>
            </a:solidFill>
          </c:spPr>
          <c:invertIfNegative val="0"/>
          <c:dLbls>
            <c:dLbl>
              <c:idx val="1"/>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5EE-415B-A11D-153C49512F65}"/>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(N=109)</c:v>
                </c:pt>
                <c:pt idx="1">
                  <c:v>Cough or other upper respiratory illness (N=262)</c:v>
                </c:pt>
              </c:strCache>
            </c:strRef>
          </c:cat>
          <c:val>
            <c:numRef>
              <c:f>Sheet1!$B$2:$B$3</c:f>
              <c:numCache>
                <c:formatCode>General</c:formatCode>
                <c:ptCount val="2"/>
                <c:pt idx="0">
                  <c:v>5</c:v>
                </c:pt>
                <c:pt idx="1">
                  <c:v>1</c:v>
                </c:pt>
              </c:numCache>
            </c:numRef>
          </c:val>
          <c:extLst>
            <c:ext xmlns:c16="http://schemas.microsoft.com/office/drawing/2014/chart" uri="{C3380CC4-5D6E-409C-BE32-E72D297353CC}">
              <c16:uniqueId val="{00000000-75EE-415B-A11D-153C49512F65}"/>
            </c:ext>
          </c:extLst>
        </c:ser>
        <c:ser>
          <c:idx val="1"/>
          <c:order val="1"/>
          <c:tx>
            <c:strRef>
              <c:f>Sheet1!$C$1</c:f>
              <c:strCache>
                <c:ptCount val="1"/>
                <c:pt idx="0">
                  <c:v>Given oral antibiotic</c:v>
                </c:pt>
              </c:strCache>
            </c:strRef>
          </c:tx>
          <c:spPr>
            <a:solidFill>
              <a:schemeClr val="accent3"/>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(N=109)</c:v>
                </c:pt>
                <c:pt idx="1">
                  <c:v>Cough or other upper respiratory illness (N=262)</c:v>
                </c:pt>
              </c:strCache>
            </c:strRef>
          </c:cat>
          <c:val>
            <c:numRef>
              <c:f>Sheet1!$C$2:$C$3</c:f>
              <c:numCache>
                <c:formatCode>General</c:formatCode>
                <c:ptCount val="2"/>
                <c:pt idx="0">
                  <c:v>85</c:v>
                </c:pt>
                <c:pt idx="1">
                  <c:v>60</c:v>
                </c:pt>
              </c:numCache>
            </c:numRef>
          </c:val>
          <c:extLst>
            <c:ext xmlns:c16="http://schemas.microsoft.com/office/drawing/2014/chart" uri="{C3380CC4-5D6E-409C-BE32-E72D297353CC}">
              <c16:uniqueId val="{00000001-75EE-415B-A11D-153C49512F65}"/>
            </c:ext>
          </c:extLst>
        </c:ser>
        <c:ser>
          <c:idx val="2"/>
          <c:order val="2"/>
          <c:tx>
            <c:strRef>
              <c:f>Sheet1!$D$1</c:f>
              <c:strCache>
                <c:ptCount val="1"/>
                <c:pt idx="0">
                  <c:v>Respiratory rate</c:v>
                </c:pt>
              </c:strCache>
            </c:strRef>
          </c:tx>
          <c:spPr>
            <a:solidFill>
              <a:schemeClr val="accent1"/>
            </a:solidFill>
          </c:spPr>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(N=109)</c:v>
                </c:pt>
                <c:pt idx="1">
                  <c:v>Cough or other upper respiratory illness (N=262)</c:v>
                </c:pt>
              </c:strCache>
            </c:strRef>
          </c:cat>
          <c:val>
            <c:numRef>
              <c:f>Sheet1!$D$2:$D$3</c:f>
              <c:numCache>
                <c:formatCode>General</c:formatCode>
                <c:ptCount val="2"/>
                <c:pt idx="0">
                  <c:v>50</c:v>
                </c:pt>
                <c:pt idx="1">
                  <c:v>20</c:v>
                </c:pt>
              </c:numCache>
            </c:numRef>
          </c:val>
          <c:extLst>
            <c:ext xmlns:c16="http://schemas.microsoft.com/office/drawing/2014/chart" uri="{C3380CC4-5D6E-409C-BE32-E72D297353CC}">
              <c16:uniqueId val="{00000002-75EE-415B-A11D-153C49512F65}"/>
            </c:ext>
          </c:extLst>
        </c:ser>
        <c:dLbls>
          <c:showLegendKey val="0"/>
          <c:showVal val="1"/>
          <c:showCatName val="0"/>
          <c:showSerName val="0"/>
          <c:showPercent val="0"/>
          <c:showBubbleSize val="0"/>
        </c:dLbls>
        <c:gapWidth val="100"/>
        <c:axId val="332342536"/>
        <c:axId val="332342928"/>
      </c:barChart>
      <c:catAx>
        <c:axId val="332342536"/>
        <c:scaling>
          <c:orientation val="minMax"/>
        </c:scaling>
        <c:delete val="0"/>
        <c:axPos val="b"/>
        <c:numFmt formatCode="General" sourceLinked="0"/>
        <c:majorTickMark val="none"/>
        <c:minorTickMark val="none"/>
        <c:tickLblPos val="nextTo"/>
        <c:spPr>
          <a:ln>
            <a:solidFill>
              <a:schemeClr val="tx1"/>
            </a:solidFill>
          </a:ln>
        </c:spPr>
        <c:crossAx val="332342928"/>
        <c:crosses val="autoZero"/>
        <c:auto val="1"/>
        <c:lblAlgn val="ctr"/>
        <c:lblOffset val="100"/>
        <c:noMultiLvlLbl val="0"/>
      </c:catAx>
      <c:valAx>
        <c:axId val="332342928"/>
        <c:scaling>
          <c:orientation val="minMax"/>
          <c:max val="100"/>
        </c:scaling>
        <c:delete val="1"/>
        <c:axPos val="l"/>
        <c:numFmt formatCode="General" sourceLinked="1"/>
        <c:majorTickMark val="out"/>
        <c:minorTickMark val="none"/>
        <c:tickLblPos val="nextTo"/>
        <c:crossAx val="332342536"/>
        <c:crosses val="autoZero"/>
        <c:crossBetween val="between"/>
      </c:valAx>
    </c:plotArea>
    <c:legend>
      <c:legendPos val="t"/>
      <c:overlay val="0"/>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Public</c:v>
                </c:pt>
              </c:strCache>
            </c:strRef>
          </c:tx>
          <c:spPr>
            <a:solidFill>
              <a:schemeClr val="accent1">
                <a:lumMod val="50000"/>
                <a:lumOff val="50000"/>
              </a:schemeClr>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Sheet1!$B$2:$B$5</c:f>
              <c:numCache>
                <c:formatCode>General</c:formatCode>
                <c:ptCount val="4"/>
                <c:pt idx="0">
                  <c:v>100</c:v>
                </c:pt>
                <c:pt idx="1">
                  <c:v>95</c:v>
                </c:pt>
                <c:pt idx="2">
                  <c:v>94</c:v>
                </c:pt>
                <c:pt idx="3">
                  <c:v>91</c:v>
                </c:pt>
              </c:numCache>
            </c:numRef>
          </c:val>
          <c:extLst>
            <c:ext xmlns:c16="http://schemas.microsoft.com/office/drawing/2014/chart" uri="{C3380CC4-5D6E-409C-BE32-E72D297353CC}">
              <c16:uniqueId val="{00000000-053E-430C-81F2-CAD4F71E291A}"/>
            </c:ext>
          </c:extLst>
        </c:ser>
        <c:ser>
          <c:idx val="1"/>
          <c:order val="1"/>
          <c:tx>
            <c:strRef>
              <c:f>Sheet1!$C$1</c:f>
              <c:strCache>
                <c:ptCount val="1"/>
                <c:pt idx="0">
                  <c:v>Private</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Sheet1!$C$2:$C$5</c:f>
              <c:numCache>
                <c:formatCode>General</c:formatCode>
                <c:ptCount val="4"/>
                <c:pt idx="0">
                  <c:v>93</c:v>
                </c:pt>
                <c:pt idx="1">
                  <c:v>39</c:v>
                </c:pt>
                <c:pt idx="2">
                  <c:v>25</c:v>
                </c:pt>
                <c:pt idx="3">
                  <c:v>21</c:v>
                </c:pt>
              </c:numCache>
            </c:numRef>
          </c:val>
          <c:extLst>
            <c:ext xmlns:c16="http://schemas.microsoft.com/office/drawing/2014/chart" uri="{C3380CC4-5D6E-409C-BE32-E72D297353CC}">
              <c16:uniqueId val="{00000001-053E-430C-81F2-CAD4F71E291A}"/>
            </c:ext>
          </c:extLst>
        </c:ser>
        <c:dLbls>
          <c:showLegendKey val="0"/>
          <c:showVal val="1"/>
          <c:showCatName val="0"/>
          <c:showSerName val="0"/>
          <c:showPercent val="0"/>
          <c:showBubbleSize val="0"/>
        </c:dLbls>
        <c:gapWidth val="100"/>
        <c:axId val="379286224"/>
        <c:axId val="379285440"/>
      </c:barChart>
      <c:catAx>
        <c:axId val="37928622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9285440"/>
        <c:crosses val="autoZero"/>
        <c:auto val="1"/>
        <c:lblAlgn val="ctr"/>
        <c:lblOffset val="100"/>
        <c:noMultiLvlLbl val="0"/>
      </c:catAx>
      <c:valAx>
        <c:axId val="379285440"/>
        <c:scaling>
          <c:orientation val="minMax"/>
        </c:scaling>
        <c:delete val="1"/>
        <c:axPos val="l"/>
        <c:numFmt formatCode="General" sourceLinked="1"/>
        <c:majorTickMark val="out"/>
        <c:minorTickMark val="none"/>
        <c:tickLblPos val="none"/>
        <c:crossAx val="379286224"/>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spPr>
              <a:solidFill>
                <a:schemeClr val="tx2"/>
              </a:solidFill>
            </c:spPr>
            <c:extLst>
              <c:ext xmlns:c16="http://schemas.microsoft.com/office/drawing/2014/chart" uri="{C3380CC4-5D6E-409C-BE32-E72D297353CC}">
                <c16:uniqueId val="{00000000-900B-46D2-9E5F-E7373FE484F5}"/>
              </c:ext>
            </c:extLst>
          </c:dPt>
          <c:dPt>
            <c:idx val="1"/>
            <c:invertIfNegative val="0"/>
            <c:bubble3D val="0"/>
            <c:spPr>
              <a:solidFill>
                <a:schemeClr val="accent6">
                  <a:lumMod val="50000"/>
                </a:schemeClr>
              </a:solidFill>
            </c:spPr>
            <c:extLst>
              <c:ext xmlns:c16="http://schemas.microsoft.com/office/drawing/2014/chart" uri="{C3380CC4-5D6E-409C-BE32-E72D297353CC}">
                <c16:uniqueId val="{00000002-900B-46D2-9E5F-E7373FE484F5}"/>
              </c:ext>
            </c:extLst>
          </c:dPt>
          <c:dPt>
            <c:idx val="2"/>
            <c:invertIfNegative val="0"/>
            <c:bubble3D val="0"/>
            <c:spPr>
              <a:solidFill>
                <a:schemeClr val="bg2"/>
              </a:solidFill>
            </c:spPr>
            <c:extLst>
              <c:ext xmlns:c16="http://schemas.microsoft.com/office/drawing/2014/chart" uri="{C3380CC4-5D6E-409C-BE32-E72D297353CC}">
                <c16:uniqueId val="{00000004-900B-46D2-9E5F-E7373FE484F5}"/>
              </c:ext>
            </c:extLst>
          </c:dPt>
          <c:dPt>
            <c:idx val="3"/>
            <c:invertIfNegative val="0"/>
            <c:bubble3D val="0"/>
            <c:spPr>
              <a:solidFill>
                <a:schemeClr val="accent6"/>
              </a:solidFill>
            </c:spPr>
            <c:extLst>
              <c:ext xmlns:c16="http://schemas.microsoft.com/office/drawing/2014/chart" uri="{C3380CC4-5D6E-409C-BE32-E72D297353CC}">
                <c16:uniqueId val="{00000006-900B-46D2-9E5F-E7373FE484F5}"/>
              </c:ext>
            </c:extLst>
          </c:dPt>
          <c:dPt>
            <c:idx val="4"/>
            <c:invertIfNegative val="0"/>
            <c:bubble3D val="0"/>
            <c:spPr>
              <a:solidFill>
                <a:schemeClr val="accent5"/>
              </a:solidFill>
            </c:spPr>
            <c:extLst>
              <c:ext xmlns:c16="http://schemas.microsoft.com/office/drawing/2014/chart" uri="{C3380CC4-5D6E-409C-BE32-E72D297353CC}">
                <c16:uniqueId val="{00000008-900B-46D2-9E5F-E7373FE484F5}"/>
              </c:ext>
            </c:extLst>
          </c:dPt>
          <c:dPt>
            <c:idx val="6"/>
            <c:invertIfNegative val="0"/>
            <c:bubble3D val="0"/>
            <c:spPr>
              <a:solidFill>
                <a:schemeClr val="accent4"/>
              </a:solidFill>
            </c:spPr>
            <c:extLst>
              <c:ext xmlns:c16="http://schemas.microsoft.com/office/drawing/2014/chart" uri="{C3380CC4-5D6E-409C-BE32-E72D297353CC}">
                <c16:uniqueId val="{0000000A-900B-46D2-9E5F-E7373FE484F5}"/>
              </c:ext>
            </c:extLst>
          </c:dPt>
          <c:dPt>
            <c:idx val="7"/>
            <c:invertIfNegative val="0"/>
            <c:bubble3D val="0"/>
            <c:spPr>
              <a:solidFill>
                <a:schemeClr val="accent2"/>
              </a:solidFill>
            </c:spPr>
            <c:extLst>
              <c:ext xmlns:c16="http://schemas.microsoft.com/office/drawing/2014/chart" uri="{C3380CC4-5D6E-409C-BE32-E72D297353CC}">
                <c16:uniqueId val="{0000000C-900B-46D2-9E5F-E7373FE484F5}"/>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Sheet1!$A$2:$A$9</c:f>
              <c:strCache>
                <c:ptCount val="8"/>
                <c:pt idx="0">
                  <c:v>Total</c:v>
                </c:pt>
                <c:pt idx="1">
                  <c:v>Sudurpashchim</c:v>
                </c:pt>
                <c:pt idx="2">
                  <c:v>Karnali</c:v>
                </c:pt>
                <c:pt idx="3">
                  <c:v>Lumbini</c:v>
                </c:pt>
                <c:pt idx="4">
                  <c:v>Gandaki</c:v>
                </c:pt>
                <c:pt idx="5">
                  <c:v>Bagmati</c:v>
                </c:pt>
                <c:pt idx="6">
                  <c:v>Madhesh</c:v>
                </c:pt>
                <c:pt idx="7">
                  <c:v>Province 1</c:v>
                </c:pt>
              </c:strCache>
            </c:strRef>
          </c:cat>
          <c:val>
            <c:numRef>
              <c:f>Sheet1!$B$2:$B$9</c:f>
              <c:numCache>
                <c:formatCode>General</c:formatCode>
                <c:ptCount val="8"/>
                <c:pt idx="0">
                  <c:v>86</c:v>
                </c:pt>
                <c:pt idx="1">
                  <c:v>85</c:v>
                </c:pt>
                <c:pt idx="2">
                  <c:v>92</c:v>
                </c:pt>
                <c:pt idx="3">
                  <c:v>88</c:v>
                </c:pt>
                <c:pt idx="4">
                  <c:v>87</c:v>
                </c:pt>
                <c:pt idx="5">
                  <c:v>82</c:v>
                </c:pt>
                <c:pt idx="6">
                  <c:v>86</c:v>
                </c:pt>
                <c:pt idx="7">
                  <c:v>86</c:v>
                </c:pt>
              </c:numCache>
            </c:numRef>
          </c:val>
          <c:extLst>
            <c:ext xmlns:c16="http://schemas.microsoft.com/office/drawing/2014/chart" uri="{C3380CC4-5D6E-409C-BE32-E72D297353CC}">
              <c16:uniqueId val="{0000000E-900B-46D2-9E5F-E7373FE484F5}"/>
            </c:ext>
          </c:extLst>
        </c:ser>
        <c:dLbls>
          <c:dLblPos val="outEnd"/>
          <c:showLegendKey val="0"/>
          <c:showVal val="1"/>
          <c:showCatName val="0"/>
          <c:showSerName val="0"/>
          <c:showPercent val="0"/>
          <c:showBubbleSize val="0"/>
        </c:dLbls>
        <c:gapWidth val="100"/>
        <c:axId val="331744904"/>
        <c:axId val="331745688"/>
      </c:barChart>
      <c:catAx>
        <c:axId val="331744904"/>
        <c:scaling>
          <c:orientation val="minMax"/>
        </c:scaling>
        <c:delete val="0"/>
        <c:axPos val="l"/>
        <c:numFmt formatCode="General" sourceLinked="1"/>
        <c:majorTickMark val="none"/>
        <c:minorTickMark val="none"/>
        <c:tickLblPos val="nextTo"/>
        <c:spPr>
          <a:ln>
            <a:solidFill>
              <a:schemeClr val="tx1"/>
            </a:solidFill>
          </a:ln>
        </c:spPr>
        <c:crossAx val="331745688"/>
        <c:crosses val="autoZero"/>
        <c:auto val="1"/>
        <c:lblAlgn val="ctr"/>
        <c:lblOffset val="100"/>
        <c:noMultiLvlLbl val="0"/>
      </c:catAx>
      <c:valAx>
        <c:axId val="331745688"/>
        <c:scaling>
          <c:orientation val="minMax"/>
          <c:min val="0"/>
        </c:scaling>
        <c:delete val="1"/>
        <c:axPos val="b"/>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06162464985995E-2"/>
          <c:y val="0.101721252234775"/>
          <c:w val="0.96918767507002801"/>
          <c:h val="0.71265244018410734"/>
        </c:manualLayout>
      </c:layout>
      <c:barChart>
        <c:barDir val="col"/>
        <c:grouping val="stacked"/>
        <c:varyColors val="0"/>
        <c:ser>
          <c:idx val="0"/>
          <c:order val="0"/>
          <c:tx>
            <c:strRef>
              <c:f>Sheet1!$B$1</c:f>
              <c:strCache>
                <c:ptCount val="1"/>
                <c:pt idx="0">
                  <c:v>1 to 2</c:v>
                </c:pt>
              </c:strCache>
            </c:strRef>
          </c:tx>
          <c:spPr>
            <a:solidFill>
              <a:schemeClr val="accent2"/>
            </a:solidFill>
          </c:spPr>
          <c:invertIfNegative val="0"/>
          <c:dLbls>
            <c:dLbl>
              <c:idx val="0"/>
              <c:layout>
                <c:manualLayout>
                  <c:x val="-4.629629629629658E-3"/>
                  <c:y val="-2.6570048309178834E-2"/>
                </c:manualLayout>
              </c:layout>
              <c:tx>
                <c:rich>
                  <a:bodyPr/>
                  <a:lstStyle/>
                  <a:p>
                    <a:r>
                      <a:rPr lang="en-US" dirty="0"/>
                      <a:t>&lt;</a:t>
                    </a:r>
                    <a:fld id="{622A46D6-A95F-4F4E-ABA4-5D133310879F}" type="VALUE">
                      <a:rPr lang="en-US" smtClean="0"/>
                      <a:pPr/>
                      <a:t>[VALUE]</a:t>
                    </a:fld>
                    <a:endParaRPr lang="en-US" dirty="0"/>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BBD-40F2-B9A8-F0C285DFF411}"/>
                </c:ext>
              </c:extLst>
            </c:dLbl>
            <c:dLbl>
              <c:idx val="1"/>
              <c:layout>
                <c:manualLayout>
                  <c:x val="1.5432098765430968E-3"/>
                  <c:y val="-2.8985507246376722E-2"/>
                </c:manualLayout>
              </c:layout>
              <c:tx>
                <c:rich>
                  <a:bodyPr/>
                  <a:lstStyle/>
                  <a:p>
                    <a:r>
                      <a:rPr lang="en-US" dirty="0"/>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BBD-40F2-B9A8-F0C285DFF411}"/>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Outpatient curative care for sick children (N=1,554)</c:v>
                </c:pt>
                <c:pt idx="1">
                  <c:v>Growth monitoring (N=1,416)</c:v>
                </c:pt>
              </c:strCache>
            </c:strRef>
          </c:cat>
          <c:val>
            <c:numRef>
              <c:f>Sheet1!$B$2:$B$3</c:f>
              <c:numCache>
                <c:formatCode>General</c:formatCode>
                <c:ptCount val="2"/>
                <c:pt idx="0">
                  <c:v>1</c:v>
                </c:pt>
                <c:pt idx="1">
                  <c:v>1</c:v>
                </c:pt>
              </c:numCache>
            </c:numRef>
          </c:val>
          <c:extLst>
            <c:ext xmlns:c16="http://schemas.microsoft.com/office/drawing/2014/chart" uri="{C3380CC4-5D6E-409C-BE32-E72D297353CC}">
              <c16:uniqueId val="{00000002-5BBD-40F2-B9A8-F0C285DFF411}"/>
            </c:ext>
          </c:extLst>
        </c:ser>
        <c:ser>
          <c:idx val="1"/>
          <c:order val="1"/>
          <c:tx>
            <c:strRef>
              <c:f>Sheet1!$C$1</c:f>
              <c:strCache>
                <c:ptCount val="1"/>
                <c:pt idx="0">
                  <c:v>5 or more</c:v>
                </c:pt>
              </c:strCache>
            </c:strRef>
          </c:tx>
          <c:spPr>
            <a:solidFill>
              <a:schemeClr val="tx2"/>
            </a:solidFill>
          </c:spPr>
          <c:invertIfNegative val="0"/>
          <c:dLbls>
            <c:dLbl>
              <c:idx val="1"/>
              <c:tx>
                <c:rich>
                  <a:bodyPr/>
                  <a:lstStyle/>
                  <a:p>
                    <a:fld id="{9751AF04-2633-4FC1-9611-919806721B2A}"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BBD-40F2-B9A8-F0C285DFF411}"/>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Outpatient curative care for sick children (N=1,554)</c:v>
                </c:pt>
                <c:pt idx="1">
                  <c:v>Growth monitoring (N=1,416)</c:v>
                </c:pt>
              </c:strCache>
            </c:strRef>
          </c:cat>
          <c:val>
            <c:numRef>
              <c:f>Sheet1!$C$2:$C$3</c:f>
              <c:numCache>
                <c:formatCode>General</c:formatCode>
                <c:ptCount val="2"/>
                <c:pt idx="0">
                  <c:v>99</c:v>
                </c:pt>
                <c:pt idx="1">
                  <c:v>99</c:v>
                </c:pt>
              </c:numCache>
            </c:numRef>
          </c:val>
          <c:extLst>
            <c:ext xmlns:c16="http://schemas.microsoft.com/office/drawing/2014/chart" uri="{C3380CC4-5D6E-409C-BE32-E72D297353CC}">
              <c16:uniqueId val="{00000004-5BBD-40F2-B9A8-F0C285DFF411}"/>
            </c:ext>
          </c:extLst>
        </c:ser>
        <c:dLbls>
          <c:showLegendKey val="0"/>
          <c:showVal val="1"/>
          <c:showCatName val="0"/>
          <c:showSerName val="0"/>
          <c:showPercent val="0"/>
          <c:showBubbleSize val="0"/>
        </c:dLbls>
        <c:gapWidth val="100"/>
        <c:overlap val="100"/>
        <c:axId val="374576448"/>
        <c:axId val="374577624"/>
      </c:barChart>
      <c:catAx>
        <c:axId val="374576448"/>
        <c:scaling>
          <c:orientation val="minMax"/>
        </c:scaling>
        <c:delete val="0"/>
        <c:axPos val="b"/>
        <c:numFmt formatCode="General" sourceLinked="0"/>
        <c:majorTickMark val="none"/>
        <c:minorTickMark val="none"/>
        <c:tickLblPos val="nextTo"/>
        <c:crossAx val="374577624"/>
        <c:crosses val="autoZero"/>
        <c:auto val="1"/>
        <c:lblAlgn val="ctr"/>
        <c:lblOffset val="100"/>
        <c:noMultiLvlLbl val="0"/>
      </c:catAx>
      <c:valAx>
        <c:axId val="374577624"/>
        <c:scaling>
          <c:orientation val="minMax"/>
          <c:max val="100"/>
        </c:scaling>
        <c:delete val="1"/>
        <c:axPos val="l"/>
        <c:numFmt formatCode="General" sourceLinked="1"/>
        <c:majorTickMark val="out"/>
        <c:minorTickMark val="none"/>
        <c:tickLblPos val="nextTo"/>
        <c:crossAx val="374576448"/>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06162464985995E-2"/>
          <c:y val="0.15134194619906974"/>
          <c:w val="0.96918767507002801"/>
          <c:h val="0.63233167883299868"/>
        </c:manualLayout>
      </c:layout>
      <c:barChart>
        <c:barDir val="col"/>
        <c:grouping val="percentStacked"/>
        <c:varyColors val="0"/>
        <c:ser>
          <c:idx val="0"/>
          <c:order val="0"/>
          <c:tx>
            <c:strRef>
              <c:f>Sheet1!$B$1</c:f>
              <c:strCache>
                <c:ptCount val="1"/>
                <c:pt idx="0">
                  <c:v>1-2</c:v>
                </c:pt>
              </c:strCache>
            </c:strRef>
          </c:tx>
          <c:spPr>
            <a:solidFill>
              <a:schemeClr val="accent2"/>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Routine BCG (N=1,363)</c:v>
                </c:pt>
                <c:pt idx="1">
                  <c:v>Routine pentavalent (N=1,364)</c:v>
                </c:pt>
                <c:pt idx="2">
                  <c:v>Routine polio (N=1,364)</c:v>
                </c:pt>
                <c:pt idx="3">
                  <c:v>Routine measles-rubella (N=1,364)</c:v>
                </c:pt>
                <c:pt idx="4">
                  <c:v>Pneumococcal (N=1,364)</c:v>
                </c:pt>
                <c:pt idx="5">
                  <c:v>Japanese encephalitis (N=1,364)</c:v>
                </c:pt>
              </c:strCache>
            </c:strRef>
          </c:cat>
          <c:val>
            <c:numRef>
              <c:f>Sheet1!$B$2:$B$7</c:f>
              <c:numCache>
                <c:formatCode>0</c:formatCode>
                <c:ptCount val="6"/>
                <c:pt idx="0">
                  <c:v>88</c:v>
                </c:pt>
                <c:pt idx="1">
                  <c:v>87</c:v>
                </c:pt>
                <c:pt idx="2">
                  <c:v>87</c:v>
                </c:pt>
                <c:pt idx="3">
                  <c:v>88</c:v>
                </c:pt>
                <c:pt idx="4">
                  <c:v>87</c:v>
                </c:pt>
                <c:pt idx="5">
                  <c:v>88</c:v>
                </c:pt>
              </c:numCache>
            </c:numRef>
          </c:val>
          <c:extLst>
            <c:ext xmlns:c16="http://schemas.microsoft.com/office/drawing/2014/chart" uri="{C3380CC4-5D6E-409C-BE32-E72D297353CC}">
              <c16:uniqueId val="{00000000-420C-4249-B765-D430DB77763B}"/>
            </c:ext>
          </c:extLst>
        </c:ser>
        <c:ser>
          <c:idx val="1"/>
          <c:order val="1"/>
          <c:tx>
            <c:strRef>
              <c:f>Sheet1!$C$1</c:f>
              <c:strCache>
                <c:ptCount val="1"/>
                <c:pt idx="0">
                  <c:v>3-5</c:v>
                </c:pt>
              </c:strCache>
            </c:strRef>
          </c:tx>
          <c:spPr>
            <a:solidFill>
              <a:schemeClr val="accent1">
                <a:lumMod val="50000"/>
                <a:lumOff val="50000"/>
              </a:schemeClr>
            </a:solidFill>
          </c:spPr>
          <c:invertIfNegative val="0"/>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Routine BCG (N=1,363)</c:v>
                </c:pt>
                <c:pt idx="1">
                  <c:v>Routine pentavalent (N=1,364)</c:v>
                </c:pt>
                <c:pt idx="2">
                  <c:v>Routine polio (N=1,364)</c:v>
                </c:pt>
                <c:pt idx="3">
                  <c:v>Routine measles-rubella (N=1,364)</c:v>
                </c:pt>
                <c:pt idx="4">
                  <c:v>Pneumococcal (N=1,364)</c:v>
                </c:pt>
                <c:pt idx="5">
                  <c:v>Japanese encephalitis (N=1,364)</c:v>
                </c:pt>
              </c:strCache>
            </c:strRef>
          </c:cat>
          <c:val>
            <c:numRef>
              <c:f>Sheet1!$C$2:$C$7</c:f>
              <c:numCache>
                <c:formatCode>0</c:formatCode>
                <c:ptCount val="6"/>
                <c:pt idx="0">
                  <c:v>11</c:v>
                </c:pt>
                <c:pt idx="1">
                  <c:v>11</c:v>
                </c:pt>
                <c:pt idx="2">
                  <c:v>11</c:v>
                </c:pt>
                <c:pt idx="3">
                  <c:v>11</c:v>
                </c:pt>
                <c:pt idx="4">
                  <c:v>11</c:v>
                </c:pt>
                <c:pt idx="5">
                  <c:v>11</c:v>
                </c:pt>
              </c:numCache>
            </c:numRef>
          </c:val>
          <c:extLst>
            <c:ext xmlns:c16="http://schemas.microsoft.com/office/drawing/2014/chart" uri="{C3380CC4-5D6E-409C-BE32-E72D297353CC}">
              <c16:uniqueId val="{00000001-420C-4249-B765-D430DB77763B}"/>
            </c:ext>
          </c:extLst>
        </c:ser>
        <c:ser>
          <c:idx val="2"/>
          <c:order val="2"/>
          <c:tx>
            <c:strRef>
              <c:f>Sheet1!$D$1</c:f>
              <c:strCache>
                <c:ptCount val="1"/>
                <c:pt idx="0">
                  <c:v>5+</c:v>
                </c:pt>
              </c:strCache>
            </c:strRef>
          </c:tx>
          <c:spPr>
            <a:solidFill>
              <a:schemeClr val="tx2"/>
            </a:solidFill>
          </c:spPr>
          <c:invertIfNegative val="0"/>
          <c:dLbls>
            <c:spPr>
              <a:noFill/>
              <a:ln>
                <a:noFill/>
              </a:ln>
              <a:effectLst/>
            </c:spPr>
            <c:txPr>
              <a:bodyPr/>
              <a:lstStyle/>
              <a:p>
                <a:pPr>
                  <a:defRPr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Routine BCG (N=1,363)</c:v>
                </c:pt>
                <c:pt idx="1">
                  <c:v>Routine pentavalent (N=1,364)</c:v>
                </c:pt>
                <c:pt idx="2">
                  <c:v>Routine polio (N=1,364)</c:v>
                </c:pt>
                <c:pt idx="3">
                  <c:v>Routine measles-rubella (N=1,364)</c:v>
                </c:pt>
                <c:pt idx="4">
                  <c:v>Pneumococcal (N=1,364)</c:v>
                </c:pt>
                <c:pt idx="5">
                  <c:v>Japanese encephalitis (N=1,364)</c:v>
                </c:pt>
              </c:strCache>
            </c:strRef>
          </c:cat>
          <c:val>
            <c:numRef>
              <c:f>Sheet1!$D$2:$D$7</c:f>
              <c:numCache>
                <c:formatCode>0</c:formatCode>
                <c:ptCount val="6"/>
                <c:pt idx="0">
                  <c:v>2</c:v>
                </c:pt>
                <c:pt idx="1">
                  <c:v>2</c:v>
                </c:pt>
                <c:pt idx="2">
                  <c:v>2</c:v>
                </c:pt>
                <c:pt idx="3">
                  <c:v>2</c:v>
                </c:pt>
                <c:pt idx="4">
                  <c:v>2</c:v>
                </c:pt>
                <c:pt idx="5">
                  <c:v>2</c:v>
                </c:pt>
              </c:numCache>
            </c:numRef>
          </c:val>
          <c:extLst>
            <c:ext xmlns:c16="http://schemas.microsoft.com/office/drawing/2014/chart" uri="{C3380CC4-5D6E-409C-BE32-E72D297353CC}">
              <c16:uniqueId val="{00000003-420C-4249-B765-D430DB77763B}"/>
            </c:ext>
          </c:extLst>
        </c:ser>
        <c:dLbls>
          <c:showLegendKey val="0"/>
          <c:showVal val="1"/>
          <c:showCatName val="0"/>
          <c:showSerName val="0"/>
          <c:showPercent val="0"/>
          <c:showBubbleSize val="0"/>
        </c:dLbls>
        <c:gapWidth val="100"/>
        <c:overlap val="100"/>
        <c:axId val="368852080"/>
        <c:axId val="381837352"/>
      </c:barChart>
      <c:catAx>
        <c:axId val="368852080"/>
        <c:scaling>
          <c:orientation val="minMax"/>
        </c:scaling>
        <c:delete val="0"/>
        <c:axPos val="b"/>
        <c:numFmt formatCode="General" sourceLinked="0"/>
        <c:majorTickMark val="none"/>
        <c:minorTickMark val="none"/>
        <c:tickLblPos val="nextTo"/>
        <c:txPr>
          <a:bodyPr/>
          <a:lstStyle/>
          <a:p>
            <a:pPr>
              <a:defRPr sz="1600"/>
            </a:pPr>
            <a:endParaRPr lang="en-US"/>
          </a:p>
        </c:txPr>
        <c:crossAx val="381837352"/>
        <c:crosses val="autoZero"/>
        <c:auto val="1"/>
        <c:lblAlgn val="ctr"/>
        <c:lblOffset val="100"/>
        <c:noMultiLvlLbl val="0"/>
      </c:catAx>
      <c:valAx>
        <c:axId val="381837352"/>
        <c:scaling>
          <c:orientation val="minMax"/>
          <c:max val="1"/>
          <c:min val="0"/>
        </c:scaling>
        <c:delete val="1"/>
        <c:axPos val="l"/>
        <c:numFmt formatCode="0%" sourceLinked="1"/>
        <c:majorTickMark val="out"/>
        <c:minorTickMark val="none"/>
        <c:tickLblPos val="nextTo"/>
        <c:crossAx val="368852080"/>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924013759643679"/>
          <c:y val="0.16425120772946861"/>
          <c:w val="0.55910812821625644"/>
          <c:h val="0.8091787439613527"/>
        </c:manualLayout>
      </c:layout>
      <c:barChart>
        <c:barDir val="bar"/>
        <c:grouping val="clustered"/>
        <c:varyColors val="0"/>
        <c:ser>
          <c:idx val="0"/>
          <c:order val="0"/>
          <c:tx>
            <c:strRef>
              <c:f>Sheet1!$B$1</c:f>
              <c:strCache>
                <c:ptCount val="1"/>
                <c:pt idx="0">
                  <c:v>NHFS 2021 (N=1,554)</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BD28-4136-AE16-4E0DA37A0C92}"/>
              </c:ext>
            </c:extLst>
          </c:dPt>
          <c:dPt>
            <c:idx val="6"/>
            <c:invertIfNegative val="0"/>
            <c:bubble3D val="0"/>
            <c:extLst>
              <c:ext xmlns:c16="http://schemas.microsoft.com/office/drawing/2014/chart" uri="{C3380CC4-5D6E-409C-BE32-E72D297353CC}">
                <c16:uniqueId val="{00000002-BD28-4136-AE16-4E0DA37A0C92}"/>
              </c:ext>
            </c:extLst>
          </c:dPt>
          <c:dPt>
            <c:idx val="7"/>
            <c:invertIfNegative val="0"/>
            <c:bubble3D val="0"/>
            <c:extLst>
              <c:ext xmlns:c16="http://schemas.microsoft.com/office/drawing/2014/chart" uri="{C3380CC4-5D6E-409C-BE32-E72D297353CC}">
                <c16:uniqueId val="{00000003-BD28-4136-AE16-4E0DA37A0C92}"/>
              </c:ext>
            </c:extLst>
          </c:dPt>
          <c:dPt>
            <c:idx val="10"/>
            <c:invertIfNegative val="0"/>
            <c:bubble3D val="0"/>
            <c:extLst>
              <c:ext xmlns:c16="http://schemas.microsoft.com/office/drawing/2014/chart" uri="{C3380CC4-5D6E-409C-BE32-E72D297353CC}">
                <c16:uniqueId val="{00000004-BD28-4136-AE16-4E0DA37A0C92}"/>
              </c:ext>
            </c:extLst>
          </c:dPt>
          <c:dLbls>
            <c:dLbl>
              <c:idx val="0"/>
              <c:layout>
                <c:manualLayout>
                  <c:x val="5.2493438320209973E-3"/>
                  <c:y val="1.4492753623188406E-2"/>
                </c:manualLayout>
              </c:layout>
              <c:tx>
                <c:rich>
                  <a:bodyPr/>
                  <a:lstStyle/>
                  <a:p>
                    <a:r>
                      <a:rPr lang="en-US"/>
                      <a:t>&lt;</a:t>
                    </a:r>
                    <a:fld id="{38CEAA5B-1C82-48D1-8738-2825BD05EEAD}"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D28-4136-AE16-4E0DA37A0C92}"/>
                </c:ext>
              </c:extLst>
            </c:dLbl>
            <c:spPr>
              <a:noFill/>
              <a:ln>
                <a:noFill/>
              </a:ln>
              <a:effectLst/>
            </c:spPr>
            <c:txPr>
              <a:bodyPr/>
              <a:lstStyle/>
              <a:p>
                <a:pPr>
                  <a:defRPr sz="16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Sheet1!$A$2:$A$14</c:f>
              <c:strCache>
                <c:ptCount val="13"/>
                <c:pt idx="0">
                  <c:v>All items</c:v>
                </c:pt>
                <c:pt idx="1">
                  <c:v>Length or height board</c:v>
                </c:pt>
                <c:pt idx="2">
                  <c:v>Tape for MUAC</c:v>
                </c:pt>
                <c:pt idx="3">
                  <c:v>Tape for head circumference</c:v>
                </c:pt>
                <c:pt idx="4">
                  <c:v>Child weighing scale</c:v>
                </c:pt>
                <c:pt idx="5">
                  <c:v>Infant weighing scale</c:v>
                </c:pt>
                <c:pt idx="6">
                  <c:v>Child health card</c:v>
                </c:pt>
                <c:pt idx="7">
                  <c:v>Timer</c:v>
                </c:pt>
                <c:pt idx="8">
                  <c:v>Thermometer</c:v>
                </c:pt>
                <c:pt idx="9">
                  <c:v>Stethoscope</c:v>
                </c:pt>
                <c:pt idx="10">
                  <c:v>Guidelines on IMCI/IMNCI</c:v>
                </c:pt>
                <c:pt idx="11">
                  <c:v>IMNCI</c:v>
                </c:pt>
                <c:pt idx="12">
                  <c:v>Infant and child feeding</c:v>
                </c:pt>
              </c:strCache>
            </c:strRef>
          </c:cat>
          <c:val>
            <c:numRef>
              <c:f>Sheet1!$B$2:$B$14</c:f>
              <c:numCache>
                <c:formatCode>General</c:formatCode>
                <c:ptCount val="13"/>
                <c:pt idx="0">
                  <c:v>1</c:v>
                </c:pt>
                <c:pt idx="1">
                  <c:v>39</c:v>
                </c:pt>
                <c:pt idx="2">
                  <c:v>84</c:v>
                </c:pt>
                <c:pt idx="3">
                  <c:v>53</c:v>
                </c:pt>
                <c:pt idx="4">
                  <c:v>74</c:v>
                </c:pt>
                <c:pt idx="5">
                  <c:v>73</c:v>
                </c:pt>
                <c:pt idx="6">
                  <c:v>77</c:v>
                </c:pt>
                <c:pt idx="7">
                  <c:v>96</c:v>
                </c:pt>
                <c:pt idx="8">
                  <c:v>96</c:v>
                </c:pt>
                <c:pt idx="9">
                  <c:v>98</c:v>
                </c:pt>
                <c:pt idx="10">
                  <c:v>54</c:v>
                </c:pt>
                <c:pt idx="11">
                  <c:v>23</c:v>
                </c:pt>
                <c:pt idx="12">
                  <c:v>12</c:v>
                </c:pt>
              </c:numCache>
            </c:numRef>
          </c:val>
          <c:extLst>
            <c:ext xmlns:c16="http://schemas.microsoft.com/office/drawing/2014/chart" uri="{C3380CC4-5D6E-409C-BE32-E72D297353CC}">
              <c16:uniqueId val="{00000005-BD28-4136-AE16-4E0DA37A0C92}"/>
            </c:ext>
          </c:extLst>
        </c:ser>
        <c:ser>
          <c:idx val="1"/>
          <c:order val="1"/>
          <c:tx>
            <c:strRef>
              <c:f>Sheet1!$C$1</c:f>
              <c:strCache>
                <c:ptCount val="1"/>
                <c:pt idx="0">
                  <c:v>NHFS 2015 (N=934)</c:v>
                </c:pt>
              </c:strCache>
            </c:strRef>
          </c:tx>
          <c:spPr>
            <a:solidFill>
              <a:schemeClr val="accent1"/>
            </a:solidFill>
          </c:spPr>
          <c:invertIfNegative val="0"/>
          <c:dLbls>
            <c:dLbl>
              <c:idx val="0"/>
              <c:tx>
                <c:rich>
                  <a:bodyPr/>
                  <a:lstStyle/>
                  <a:p>
                    <a:r>
                      <a:rPr lang="en-US"/>
                      <a:t>&lt;1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D28-4136-AE16-4E0DA37A0C92}"/>
                </c:ext>
              </c:extLst>
            </c:dLbl>
            <c:spPr>
              <a:noFill/>
              <a:ln>
                <a:noFill/>
              </a:ln>
              <a:effectLst/>
            </c:spPr>
            <c:txPr>
              <a:bodyPr wrap="square" lIns="38100" tIns="19050" rIns="38100" bIns="19050" anchor="ctr">
                <a:spAutoFit/>
              </a:bodyPr>
              <a:lstStyle/>
              <a:p>
                <a:pPr>
                  <a:defRPr sz="16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Sheet1!$A$2:$A$14</c:f>
              <c:strCache>
                <c:ptCount val="13"/>
                <c:pt idx="0">
                  <c:v>All items</c:v>
                </c:pt>
                <c:pt idx="1">
                  <c:v>Length or height board</c:v>
                </c:pt>
                <c:pt idx="2">
                  <c:v>Tape for MUAC</c:v>
                </c:pt>
                <c:pt idx="3">
                  <c:v>Tape for head circumference</c:v>
                </c:pt>
                <c:pt idx="4">
                  <c:v>Child weighing scale</c:v>
                </c:pt>
                <c:pt idx="5">
                  <c:v>Infant weighing scale</c:v>
                </c:pt>
                <c:pt idx="6">
                  <c:v>Child health card</c:v>
                </c:pt>
                <c:pt idx="7">
                  <c:v>Timer</c:v>
                </c:pt>
                <c:pt idx="8">
                  <c:v>Thermometer</c:v>
                </c:pt>
                <c:pt idx="9">
                  <c:v>Stethoscope</c:v>
                </c:pt>
                <c:pt idx="10">
                  <c:v>Guidelines on IMCI/IMNCI</c:v>
                </c:pt>
                <c:pt idx="11">
                  <c:v>IMNCI</c:v>
                </c:pt>
                <c:pt idx="12">
                  <c:v>Infant and child feeding</c:v>
                </c:pt>
              </c:strCache>
            </c:strRef>
          </c:cat>
          <c:val>
            <c:numRef>
              <c:f>Sheet1!$C$2:$C$14</c:f>
              <c:numCache>
                <c:formatCode>General</c:formatCode>
                <c:ptCount val="13"/>
                <c:pt idx="0">
                  <c:v>1</c:v>
                </c:pt>
                <c:pt idx="1">
                  <c:v>24</c:v>
                </c:pt>
                <c:pt idx="2">
                  <c:v>24</c:v>
                </c:pt>
                <c:pt idx="3">
                  <c:v>29</c:v>
                </c:pt>
                <c:pt idx="4">
                  <c:v>46</c:v>
                </c:pt>
                <c:pt idx="5">
                  <c:v>64</c:v>
                </c:pt>
                <c:pt idx="6">
                  <c:v>76</c:v>
                </c:pt>
                <c:pt idx="7">
                  <c:v>94</c:v>
                </c:pt>
                <c:pt idx="8">
                  <c:v>95</c:v>
                </c:pt>
                <c:pt idx="9">
                  <c:v>98</c:v>
                </c:pt>
                <c:pt idx="10">
                  <c:v>61</c:v>
                </c:pt>
                <c:pt idx="11">
                  <c:v>22</c:v>
                </c:pt>
                <c:pt idx="12">
                  <c:v>15</c:v>
                </c:pt>
              </c:numCache>
            </c:numRef>
          </c:val>
          <c:extLst>
            <c:ext xmlns:c16="http://schemas.microsoft.com/office/drawing/2014/chart" uri="{C3380CC4-5D6E-409C-BE32-E72D297353CC}">
              <c16:uniqueId val="{00000007-BD28-4136-AE16-4E0DA37A0C92}"/>
            </c:ext>
          </c:extLst>
        </c:ser>
        <c:dLbls>
          <c:showLegendKey val="0"/>
          <c:showVal val="1"/>
          <c:showCatName val="0"/>
          <c:showSerName val="0"/>
          <c:showPercent val="0"/>
          <c:showBubbleSize val="0"/>
        </c:dLbls>
        <c:gapWidth val="100"/>
        <c:axId val="515441168"/>
        <c:axId val="515441560"/>
      </c:barChart>
      <c:catAx>
        <c:axId val="5154411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515441560"/>
        <c:crosses val="autoZero"/>
        <c:auto val="1"/>
        <c:lblAlgn val="ctr"/>
        <c:lblOffset val="100"/>
        <c:noMultiLvlLbl val="0"/>
      </c:catAx>
      <c:valAx>
        <c:axId val="515441560"/>
        <c:scaling>
          <c:orientation val="minMax"/>
          <c:max val="100"/>
        </c:scaling>
        <c:delete val="1"/>
        <c:axPos val="b"/>
        <c:numFmt formatCode="General" sourceLinked="1"/>
        <c:majorTickMark val="out"/>
        <c:minorTickMark val="none"/>
        <c:tickLblPos val="nextTo"/>
        <c:crossAx val="515441168"/>
        <c:crosses val="autoZero"/>
        <c:crossBetween val="between"/>
      </c:valAx>
    </c:plotArea>
    <c:legend>
      <c:legendPos val="r"/>
      <c:layout>
        <c:manualLayout>
          <c:xMode val="edge"/>
          <c:yMode val="edge"/>
          <c:x val="0.38676132018930709"/>
          <c:y val="7.8376887671649711E-3"/>
          <c:w val="0.2392229317791969"/>
          <c:h val="0.13408307657195023"/>
        </c:manualLayout>
      </c:layou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0007662707415812"/>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110F-43FE-B3AC-1E7E9098E5ED}"/>
              </c:ext>
            </c:extLst>
          </c:dPt>
          <c:dPt>
            <c:idx val="1"/>
            <c:invertIfNegative val="0"/>
            <c:bubble3D val="0"/>
            <c:spPr>
              <a:solidFill>
                <a:schemeClr val="accent3"/>
              </a:solidFill>
            </c:spPr>
            <c:extLst>
              <c:ext xmlns:c16="http://schemas.microsoft.com/office/drawing/2014/chart" uri="{C3380CC4-5D6E-409C-BE32-E72D297353CC}">
                <c16:uniqueId val="{00000006-BADC-40C4-8672-5DFD226E2ACA}"/>
              </c:ext>
            </c:extLst>
          </c:dPt>
          <c:dPt>
            <c:idx val="2"/>
            <c:invertIfNegative val="0"/>
            <c:bubble3D val="0"/>
            <c:spPr>
              <a:solidFill>
                <a:schemeClr val="accent3"/>
              </a:solidFill>
            </c:spPr>
            <c:extLst>
              <c:ext xmlns:c16="http://schemas.microsoft.com/office/drawing/2014/chart" uri="{C3380CC4-5D6E-409C-BE32-E72D297353CC}">
                <c16:uniqueId val="{00000005-BADC-40C4-8672-5DFD226E2ACA}"/>
              </c:ext>
            </c:extLst>
          </c:dPt>
          <c:dPt>
            <c:idx val="3"/>
            <c:invertIfNegative val="0"/>
            <c:bubble3D val="0"/>
            <c:spPr>
              <a:solidFill>
                <a:schemeClr val="accent3"/>
              </a:solidFill>
            </c:spPr>
            <c:extLst>
              <c:ext xmlns:c16="http://schemas.microsoft.com/office/drawing/2014/chart" uri="{C3380CC4-5D6E-409C-BE32-E72D297353CC}">
                <c16:uniqueId val="{00000004-BADC-40C4-8672-5DFD226E2ACA}"/>
              </c:ext>
            </c:extLst>
          </c:dPt>
          <c:dPt>
            <c:idx val="4"/>
            <c:invertIfNegative val="0"/>
            <c:bubble3D val="0"/>
            <c:spPr>
              <a:solidFill>
                <a:schemeClr val="accent3"/>
              </a:solidFill>
            </c:spPr>
            <c:extLst>
              <c:ext xmlns:c16="http://schemas.microsoft.com/office/drawing/2014/chart" uri="{C3380CC4-5D6E-409C-BE32-E72D297353CC}">
                <c16:uniqueId val="{00000003-BADC-40C4-8672-5DFD226E2ACA}"/>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All infection prevention items</c:v>
                </c:pt>
                <c:pt idx="1">
                  <c:v>Waste receptacle</c:v>
                </c:pt>
                <c:pt idx="2">
                  <c:v>Soap &amp; running water or else alcohol-based hand disinfectant</c:v>
                </c:pt>
                <c:pt idx="3">
                  <c:v>Latex gloves</c:v>
                </c:pt>
                <c:pt idx="4">
                  <c:v>Needle destroyer</c:v>
                </c:pt>
              </c:strCache>
            </c:strRef>
          </c:cat>
          <c:val>
            <c:numRef>
              <c:f>Sheet1!$B$2:$B$6</c:f>
              <c:numCache>
                <c:formatCode>General</c:formatCode>
                <c:ptCount val="5"/>
                <c:pt idx="0">
                  <c:v>1</c:v>
                </c:pt>
                <c:pt idx="1">
                  <c:v>25</c:v>
                </c:pt>
                <c:pt idx="2">
                  <c:v>97</c:v>
                </c:pt>
                <c:pt idx="3">
                  <c:v>94</c:v>
                </c:pt>
                <c:pt idx="4">
                  <c:v>29</c:v>
                </c:pt>
              </c:numCache>
            </c:numRef>
          </c:val>
          <c:extLst>
            <c:ext xmlns:c16="http://schemas.microsoft.com/office/drawing/2014/chart" uri="{C3380CC4-5D6E-409C-BE32-E72D297353CC}">
              <c16:uniqueId val="{00000002-110F-43FE-B3AC-1E7E9098E5ED}"/>
            </c:ext>
          </c:extLst>
        </c:ser>
        <c:dLbls>
          <c:showLegendKey val="0"/>
          <c:showVal val="1"/>
          <c:showCatName val="0"/>
          <c:showSerName val="0"/>
          <c:showPercent val="0"/>
          <c:showBubbleSize val="0"/>
        </c:dLbls>
        <c:gapWidth val="100"/>
        <c:axId val="515442344"/>
        <c:axId val="379581064"/>
      </c:barChart>
      <c:catAx>
        <c:axId val="51544234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9581064"/>
        <c:crosses val="autoZero"/>
        <c:auto val="1"/>
        <c:lblAlgn val="ctr"/>
        <c:lblOffset val="100"/>
        <c:noMultiLvlLbl val="0"/>
      </c:catAx>
      <c:valAx>
        <c:axId val="379581064"/>
        <c:scaling>
          <c:orientation val="minMax"/>
          <c:max val="100"/>
        </c:scaling>
        <c:delete val="1"/>
        <c:axPos val="b"/>
        <c:numFmt formatCode="General" sourceLinked="1"/>
        <c:majorTickMark val="out"/>
        <c:minorTickMark val="none"/>
        <c:tickLblPos val="none"/>
        <c:crossAx val="5154423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2089920000474203"/>
          <c:w val="0.96944444444444444"/>
          <c:h val="0.69713970390469115"/>
        </c:manualLayout>
      </c:layout>
      <c:barChart>
        <c:barDir val="col"/>
        <c:grouping val="clustered"/>
        <c:varyColors val="0"/>
        <c:ser>
          <c:idx val="0"/>
          <c:order val="0"/>
          <c:tx>
            <c:strRef>
              <c:f>Sheet1!$B$1</c:f>
              <c:strCache>
                <c:ptCount val="1"/>
                <c:pt idx="0">
                  <c:v>Federal/provincial level hospitals</c:v>
                </c:pt>
              </c:strCache>
            </c:strRef>
          </c:tx>
          <c:spPr>
            <a:solidFill>
              <a:schemeClr val="accent2"/>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Hemoglobin</c:v>
                </c:pt>
                <c:pt idx="1">
                  <c:v>Malaria</c:v>
                </c:pt>
                <c:pt idx="2">
                  <c:v>Stool microscopy</c:v>
                </c:pt>
                <c:pt idx="3">
                  <c:v>All 3 tests</c:v>
                </c:pt>
              </c:strCache>
            </c:strRef>
          </c:cat>
          <c:val>
            <c:numRef>
              <c:f>Sheet1!$B$2:$B$5</c:f>
              <c:numCache>
                <c:formatCode>General</c:formatCode>
                <c:ptCount val="4"/>
                <c:pt idx="0">
                  <c:v>100</c:v>
                </c:pt>
                <c:pt idx="1">
                  <c:v>93</c:v>
                </c:pt>
                <c:pt idx="2">
                  <c:v>72</c:v>
                </c:pt>
                <c:pt idx="3">
                  <c:v>68</c:v>
                </c:pt>
              </c:numCache>
            </c:numRef>
          </c:val>
          <c:extLst>
            <c:ext xmlns:c16="http://schemas.microsoft.com/office/drawing/2014/chart" uri="{C3380CC4-5D6E-409C-BE32-E72D297353CC}">
              <c16:uniqueId val="{00000000-7882-40D4-91E3-EBE1A28F53B2}"/>
            </c:ext>
          </c:extLst>
        </c:ser>
        <c:ser>
          <c:idx val="1"/>
          <c:order val="1"/>
          <c:tx>
            <c:strRef>
              <c:f>Sheet1!$C$1</c:f>
              <c:strCache>
                <c:ptCount val="1"/>
                <c:pt idx="0">
                  <c:v>Local-level hospitals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Sheet1!$C$2:$C$5</c:f>
              <c:numCache>
                <c:formatCode>General</c:formatCode>
                <c:ptCount val="4"/>
                <c:pt idx="0">
                  <c:v>83</c:v>
                </c:pt>
                <c:pt idx="1">
                  <c:v>92</c:v>
                </c:pt>
                <c:pt idx="2">
                  <c:v>50</c:v>
                </c:pt>
                <c:pt idx="3">
                  <c:v>45</c:v>
                </c:pt>
              </c:numCache>
            </c:numRef>
          </c:val>
          <c:extLst>
            <c:ext xmlns:c16="http://schemas.microsoft.com/office/drawing/2014/chart" uri="{C3380CC4-5D6E-409C-BE32-E72D297353CC}">
              <c16:uniqueId val="{00000001-7882-40D4-91E3-EBE1A28F53B2}"/>
            </c:ext>
          </c:extLst>
        </c:ser>
        <c:ser>
          <c:idx val="2"/>
          <c:order val="2"/>
          <c:tx>
            <c:strRef>
              <c:f>Sheet1!$D$1</c:f>
              <c:strCache>
                <c:ptCount val="1"/>
                <c:pt idx="0">
                  <c:v>Private hospitals</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Sheet1!$D$2:$D$5</c:f>
              <c:numCache>
                <c:formatCode>General</c:formatCode>
                <c:ptCount val="4"/>
                <c:pt idx="0">
                  <c:v>95</c:v>
                </c:pt>
                <c:pt idx="1">
                  <c:v>83</c:v>
                </c:pt>
                <c:pt idx="2">
                  <c:v>58</c:v>
                </c:pt>
                <c:pt idx="3">
                  <c:v>50</c:v>
                </c:pt>
              </c:numCache>
            </c:numRef>
          </c:val>
          <c:extLst>
            <c:ext xmlns:c16="http://schemas.microsoft.com/office/drawing/2014/chart" uri="{C3380CC4-5D6E-409C-BE32-E72D297353CC}">
              <c16:uniqueId val="{00000002-7882-40D4-91E3-EBE1A28F53B2}"/>
            </c:ext>
          </c:extLst>
        </c:ser>
        <c:ser>
          <c:idx val="3"/>
          <c:order val="3"/>
          <c:tx>
            <c:strRef>
              <c:f>Sheet1!$E$1</c:f>
              <c:strCache>
                <c:ptCount val="1"/>
                <c:pt idx="0">
                  <c:v>PHCCs</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Sheet1!$E$2:$E$5</c:f>
              <c:numCache>
                <c:formatCode>General</c:formatCode>
                <c:ptCount val="4"/>
                <c:pt idx="0">
                  <c:v>90</c:v>
                </c:pt>
                <c:pt idx="1">
                  <c:v>80</c:v>
                </c:pt>
                <c:pt idx="2">
                  <c:v>55</c:v>
                </c:pt>
                <c:pt idx="3">
                  <c:v>43</c:v>
                </c:pt>
              </c:numCache>
            </c:numRef>
          </c:val>
          <c:extLst>
            <c:ext xmlns:c16="http://schemas.microsoft.com/office/drawing/2014/chart" uri="{C3380CC4-5D6E-409C-BE32-E72D297353CC}">
              <c16:uniqueId val="{00000003-7882-40D4-91E3-EBE1A28F53B2}"/>
            </c:ext>
          </c:extLst>
        </c:ser>
        <c:ser>
          <c:idx val="4"/>
          <c:order val="4"/>
          <c:tx>
            <c:strRef>
              <c:f>Sheet1!$F$1</c:f>
              <c:strCache>
                <c:ptCount val="1"/>
                <c:pt idx="0">
                  <c:v>HPs</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Sheet1!$F$2:$F$5</c:f>
              <c:numCache>
                <c:formatCode>General</c:formatCode>
                <c:ptCount val="4"/>
                <c:pt idx="0">
                  <c:v>18</c:v>
                </c:pt>
                <c:pt idx="1">
                  <c:v>33</c:v>
                </c:pt>
                <c:pt idx="2">
                  <c:v>12</c:v>
                </c:pt>
                <c:pt idx="3">
                  <c:v>7</c:v>
                </c:pt>
              </c:numCache>
            </c:numRef>
          </c:val>
          <c:extLst>
            <c:ext xmlns:c16="http://schemas.microsoft.com/office/drawing/2014/chart" uri="{C3380CC4-5D6E-409C-BE32-E72D297353CC}">
              <c16:uniqueId val="{00000004-7882-40D4-91E3-EBE1A28F53B2}"/>
            </c:ext>
          </c:extLst>
        </c:ser>
        <c:ser>
          <c:idx val="5"/>
          <c:order val="5"/>
          <c:tx>
            <c:strRef>
              <c:f>Sheet1!$G$1</c:f>
              <c:strCache>
                <c:ptCount val="1"/>
                <c:pt idx="0">
                  <c:v>UHCs</c:v>
                </c:pt>
              </c:strCache>
            </c:strRef>
          </c:tx>
          <c:spPr>
            <a:solidFill>
              <a:schemeClr val="bg2"/>
            </a:solidFill>
          </c:spPr>
          <c:invertIfNegative val="0"/>
          <c:dLbls>
            <c:spPr>
              <a:noFill/>
              <a:ln>
                <a:noFill/>
              </a:ln>
              <a:effectLst/>
            </c:spPr>
            <c:txPr>
              <a:bodyPr wrap="square" lIns="38100" tIns="19050" rIns="38100" bIns="19050" anchor="ctr" anchorCtr="0">
                <a:spAutoFit/>
              </a:bodyPr>
              <a:lstStyle/>
              <a:p>
                <a:pPr algn="ctr">
                  <a:defRPr lang="en-US"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Sheet1!$G$2:$G$5</c:f>
              <c:numCache>
                <c:formatCode>General</c:formatCode>
                <c:ptCount val="4"/>
                <c:pt idx="0">
                  <c:v>5</c:v>
                </c:pt>
                <c:pt idx="1">
                  <c:v>16</c:v>
                </c:pt>
                <c:pt idx="2">
                  <c:v>2</c:v>
                </c:pt>
                <c:pt idx="3">
                  <c:v>1</c:v>
                </c:pt>
              </c:numCache>
            </c:numRef>
          </c:val>
          <c:extLst>
            <c:ext xmlns:c16="http://schemas.microsoft.com/office/drawing/2014/chart" uri="{C3380CC4-5D6E-409C-BE32-E72D297353CC}">
              <c16:uniqueId val="{00000005-7882-40D4-91E3-EBE1A28F53B2}"/>
            </c:ext>
          </c:extLst>
        </c:ser>
        <c:ser>
          <c:idx val="6"/>
          <c:order val="6"/>
          <c:tx>
            <c:strRef>
              <c:f>Sheet1!$H$1</c:f>
              <c:strCache>
                <c:ptCount val="1"/>
                <c:pt idx="0">
                  <c:v>CHUs</c:v>
                </c:pt>
              </c:strCache>
            </c:strRef>
          </c:tx>
          <c:spPr>
            <a:solidFill>
              <a:schemeClr val="accent6">
                <a:lumMod val="50000"/>
              </a:schemeClr>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Hemoglobin</c:v>
                </c:pt>
                <c:pt idx="1">
                  <c:v>Malaria</c:v>
                </c:pt>
                <c:pt idx="2">
                  <c:v>Stool microscopy</c:v>
                </c:pt>
                <c:pt idx="3">
                  <c:v>All 3 tests</c:v>
                </c:pt>
              </c:strCache>
            </c:strRef>
          </c:cat>
          <c:val>
            <c:numRef>
              <c:f>Sheet1!$H$2:$H$5</c:f>
              <c:numCache>
                <c:formatCode>General</c:formatCode>
                <c:ptCount val="4"/>
                <c:pt idx="0">
                  <c:v>2</c:v>
                </c:pt>
                <c:pt idx="1">
                  <c:v>7</c:v>
                </c:pt>
                <c:pt idx="2">
                  <c:v>2</c:v>
                </c:pt>
                <c:pt idx="3">
                  <c:v>2</c:v>
                </c:pt>
              </c:numCache>
            </c:numRef>
          </c:val>
          <c:extLst>
            <c:ext xmlns:c16="http://schemas.microsoft.com/office/drawing/2014/chart" uri="{C3380CC4-5D6E-409C-BE32-E72D297353CC}">
              <c16:uniqueId val="{00000007-7882-40D4-91E3-EBE1A28F53B2}"/>
            </c:ext>
          </c:extLst>
        </c:ser>
        <c:dLbls>
          <c:showLegendKey val="0"/>
          <c:showVal val="1"/>
          <c:showCatName val="0"/>
          <c:showSerName val="0"/>
          <c:showPercent val="0"/>
          <c:showBubbleSize val="0"/>
        </c:dLbls>
        <c:gapWidth val="100"/>
        <c:axId val="379582240"/>
        <c:axId val="379582632"/>
      </c:barChart>
      <c:catAx>
        <c:axId val="37958224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9582632"/>
        <c:crosses val="autoZero"/>
        <c:auto val="1"/>
        <c:lblAlgn val="ctr"/>
        <c:lblOffset val="100"/>
        <c:noMultiLvlLbl val="0"/>
      </c:catAx>
      <c:valAx>
        <c:axId val="379582632"/>
        <c:scaling>
          <c:orientation val="minMax"/>
        </c:scaling>
        <c:delete val="1"/>
        <c:axPos val="l"/>
        <c:numFmt formatCode="General" sourceLinked="1"/>
        <c:majorTickMark val="out"/>
        <c:minorTickMark val="none"/>
        <c:tickLblPos val="none"/>
        <c:crossAx val="379582240"/>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65A804D-DF19-470C-A399-59146844BCDE}"/>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43DCB99-C9D6-4D3E-BCE4-99DD3C36B9F0}"/>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A798F523-6D16-4820-89A6-54708033540A}" type="datetimeFigureOut">
              <a:rPr lang="en-US" smtClean="0"/>
              <a:t>9/21/2023</a:t>
            </a:fld>
            <a:endParaRPr lang="en-US"/>
          </a:p>
        </p:txBody>
      </p:sp>
      <p:sp>
        <p:nvSpPr>
          <p:cNvPr id="4" name="Footer Placeholder 3">
            <a:extLst>
              <a:ext uri="{FF2B5EF4-FFF2-40B4-BE49-F238E27FC236}">
                <a16:creationId xmlns:a16="http://schemas.microsoft.com/office/drawing/2014/main" id="{C2F52669-D550-4DB8-8B7F-7A8D6D920229}"/>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7C16D5E-DD3E-48D9-B67A-D0A80DC36F21}"/>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526AE916-3E20-4BC7-95FD-495BBF13C1BC}" type="slidenum">
              <a:rPr lang="en-US" smtClean="0"/>
              <a:t>‹#›</a:t>
            </a:fld>
            <a:endParaRPr lang="en-US"/>
          </a:p>
        </p:txBody>
      </p:sp>
    </p:spTree>
    <p:extLst>
      <p:ext uri="{BB962C8B-B14F-4D97-AF65-F5344CB8AC3E}">
        <p14:creationId xmlns:p14="http://schemas.microsoft.com/office/powerpoint/2010/main" val="384320962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9/21/2023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295269965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85881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Facilities offering outpatient curative care services for sick children have individual items for infection control. Child health facilities are more likely to have soap and running water or else alcohol-based hand disinfectant (97%) or latex gloves (94%). Fewer have a waste receptacle (25%) or a needle destroyer (29%). Less than 1% of health facilities have all infection prevention items.</a:t>
            </a:r>
          </a:p>
          <a:p>
            <a:endParaRPr lang="en-US" dirty="0"/>
          </a:p>
        </p:txBody>
      </p:sp>
    </p:spTree>
    <p:extLst>
      <p:ext uri="{BB962C8B-B14F-4D97-AF65-F5344CB8AC3E}">
        <p14:creationId xmlns:p14="http://schemas.microsoft.com/office/powerpoint/2010/main" val="2617687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Among facilities offering outpatient curative care for sick children (N=1,554), 25% have the ability to measure hemoglobin to assess anemia, 36% can diagnose malaria, and 16% have the capacity to do a stool microscopy. Overall, more than 1 in 10 facilities have the diagnostic capacity to assess all three tests. Not surprisingly, hospitals (federal/provincial, local, private and PHCCs) have the highest diagnostic capacity for all three tests compared to other facility types. </a:t>
            </a:r>
            <a:endParaRPr lang="en-US" dirty="0"/>
          </a:p>
        </p:txBody>
      </p:sp>
    </p:spTree>
    <p:extLst>
      <p:ext uri="{BB962C8B-B14F-4D97-AF65-F5344CB8AC3E}">
        <p14:creationId xmlns:p14="http://schemas.microsoft.com/office/powerpoint/2010/main" val="3295076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Nine in ten health facilities offering outpatient curative care services for sick children have Albendazole (97%) for worm infestation, zinc tablets (91%), oral rehydration salts (ORS), (96%) for dehydration, and vitamin A capsules (82%). Eighty-nine percent of facilities have paracetamol. </a:t>
            </a:r>
            <a:r>
              <a:rPr lang="en-GB" sz="1800" dirty="0">
                <a:effectLst/>
                <a:latin typeface="Times New Roman" panose="02020603050405020304" pitchFamily="18" charset="0"/>
                <a:ea typeface="Times New Roman" panose="02020603050405020304" pitchFamily="18" charset="0"/>
              </a:rPr>
              <a:t>Considering other essential medicines, facilities were least likely to have amoxicillin syrup/dispersible tablets (61%). </a:t>
            </a:r>
            <a:r>
              <a:rPr lang="en-GB" sz="1800" b="0" i="0" u="none" strike="noStrike" kern="1200" baseline="0" dirty="0">
                <a:solidFill>
                  <a:schemeClr val="tx1"/>
                </a:solidFill>
                <a:effectLst/>
                <a:latin typeface="Times New Roman" panose="02020603050405020304" pitchFamily="18" charset="0"/>
                <a:ea typeface="+mn-ea"/>
                <a:cs typeface="+mn-cs"/>
              </a:rPr>
              <a:t>However, t</a:t>
            </a:r>
            <a:r>
              <a:rPr lang="en-GB" sz="1800" dirty="0">
                <a:effectLst/>
                <a:latin typeface="Times New Roman" panose="02020603050405020304" pitchFamily="18" charset="0"/>
                <a:ea typeface="Times New Roman" panose="02020603050405020304" pitchFamily="18" charset="0"/>
              </a:rPr>
              <a:t>he proportion of facilities having amoxicillin has increased markedly since 2015.</a:t>
            </a:r>
            <a:endParaRPr lang="en-US" dirty="0"/>
          </a:p>
        </p:txBody>
      </p:sp>
    </p:spTree>
    <p:extLst>
      <p:ext uri="{BB962C8B-B14F-4D97-AF65-F5344CB8AC3E}">
        <p14:creationId xmlns:p14="http://schemas.microsoft.com/office/powerpoint/2010/main" val="3343936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a:solidFill>
                  <a:schemeClr val="tx1"/>
                </a:solidFill>
                <a:effectLst/>
                <a:latin typeface="+mn-lt"/>
                <a:ea typeface="+mn-ea"/>
                <a:cs typeface="+mn-cs"/>
              </a:rPr>
              <a:t>Almost two-thirds of facilities had injectable gentamycin, </a:t>
            </a:r>
            <a:r>
              <a:rPr lang="en-GB" sz="1800" dirty="0">
                <a:effectLst/>
                <a:latin typeface="Times New Roman" panose="02020603050405020304" pitchFamily="18" charset="0"/>
                <a:ea typeface="Times New Roman" panose="02020603050405020304" pitchFamily="18" charset="0"/>
              </a:rPr>
              <a:t>but only just over one-quarter had ceftriaxone powder or ampicillin powder. In general, basic health </a:t>
            </a:r>
            <a:r>
              <a:rPr lang="en-GB" sz="1800" dirty="0" err="1">
                <a:effectLst/>
                <a:latin typeface="Times New Roman" panose="02020603050405020304" pitchFamily="18" charset="0"/>
                <a:ea typeface="Times New Roman" panose="02020603050405020304" pitchFamily="18" charset="0"/>
              </a:rPr>
              <a:t>centers</a:t>
            </a:r>
            <a:r>
              <a:rPr lang="en-GB" sz="1800" dirty="0">
                <a:effectLst/>
                <a:latin typeface="Times New Roman" panose="02020603050405020304" pitchFamily="18" charset="0"/>
                <a:ea typeface="Times New Roman" panose="02020603050405020304" pitchFamily="18" charset="0"/>
              </a:rPr>
              <a:t> were less likely than PHCCs and hospitals to have medicines and commodities needed for sick child care, especially the priority medicines.</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dirty="0"/>
          </a:p>
        </p:txBody>
      </p:sp>
    </p:spTree>
    <p:extLst>
      <p:ext uri="{BB962C8B-B14F-4D97-AF65-F5344CB8AC3E}">
        <p14:creationId xmlns:p14="http://schemas.microsoft.com/office/powerpoint/2010/main" val="4443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More than 9 in 10 facilities had alcohol-based hand disinfectant, which represents an improvement over the situation in 2015 when only 26% of facilities offering vaccination services had this item. Facilities also were more likely to have other items needed for infection control in 2021 than in 2015 including soap and running water (58% vs. 43%) and waste receptacles (24% vs. 6%).</a:t>
            </a:r>
          </a:p>
          <a:p>
            <a:pPr marL="0" marR="0">
              <a:lnSpc>
                <a:spcPct val="110000"/>
              </a:lnSpc>
              <a:spcBef>
                <a:spcPts val="0"/>
              </a:spcBef>
              <a:spcAft>
                <a:spcPts val="1050"/>
              </a:spcAft>
            </a:pPr>
            <a:endParaRPr lang="en-US" sz="1800" dirty="0">
              <a:effectLst/>
              <a:latin typeface="Times New Roman" panose="02020603050405020304" pitchFamily="18" charset="0"/>
              <a:ea typeface="Times New Roman" panose="02020603050405020304" pitchFamily="18" charset="0"/>
            </a:endParaRPr>
          </a:p>
          <a:p>
            <a:r>
              <a:rPr lang="en-GB" sz="1800" dirty="0">
                <a:effectLst/>
                <a:latin typeface="Times New Roman" panose="02020603050405020304" pitchFamily="18" charset="0"/>
                <a:ea typeface="Times New Roman" panose="02020603050405020304" pitchFamily="18" charset="0"/>
              </a:rPr>
              <a:t>The 2021 NHFS found that, in general, hospitals were more likely than other types of facilities to have most infection control items. </a:t>
            </a:r>
            <a:endParaRPr lang="en-US" dirty="0"/>
          </a:p>
        </p:txBody>
      </p:sp>
    </p:spTree>
    <p:extLst>
      <p:ext uri="{BB962C8B-B14F-4D97-AF65-F5344CB8AC3E}">
        <p14:creationId xmlns:p14="http://schemas.microsoft.com/office/powerpoint/2010/main" val="110019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Overall</a:t>
            </a:r>
            <a:r>
              <a:rPr lang="en-US" sz="1200" b="0" i="0" u="none" strike="noStrike" kern="1200" baseline="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of facilities routinely store vaccines compared to 71% of facilities that receive vaccines from a higher center and store for a short duration. Among managing authority, private facilities are more likely to routinely store vaccines, while public facilities are more likely to received all vaccine from a higher center and store for a short period.</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423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6161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a:solidFill>
                  <a:schemeClr val="tx1"/>
                </a:solidFill>
                <a:latin typeface="+mn-lt"/>
                <a:ea typeface="+mn-ea"/>
                <a:cs typeface="+mn-cs"/>
              </a:rPr>
              <a:t>Training</a:t>
            </a:r>
            <a:r>
              <a:rPr lang="en-GB" sz="1200" kern="1200" baseline="0" dirty="0">
                <a:solidFill>
                  <a:schemeClr val="tx1"/>
                </a:solidFill>
                <a:latin typeface="+mn-lt"/>
                <a:ea typeface="+mn-ea"/>
                <a:cs typeface="+mn-cs"/>
              </a:rPr>
              <a:t> refers only to in-service training. The training must have involved structured sessions; it does not include individual instruction that a provider might have received during routine supervision.  </a:t>
            </a:r>
            <a:r>
              <a:rPr lang="en-GB" sz="1200" kern="1200" dirty="0">
                <a:solidFill>
                  <a:schemeClr val="tx1"/>
                </a:solidFill>
                <a:latin typeface="+mn-lt"/>
                <a:ea typeface="+mn-ea"/>
                <a:cs typeface="+mn-cs"/>
              </a:rPr>
              <a:t>Personal supervision refers to any form of technical support or supervision from a  facility-based supervisor or from a visiting supervisor. It may include, but is not limited to,</a:t>
            </a:r>
            <a:r>
              <a:rPr lang="en-GB" sz="1200" kern="1200" baseline="0" dirty="0">
                <a:solidFill>
                  <a:schemeClr val="tx1"/>
                </a:solidFill>
                <a:latin typeface="+mn-lt"/>
                <a:ea typeface="+mn-ea"/>
                <a:cs typeface="+mn-cs"/>
              </a:rPr>
              <a:t> review of records and observation of work, with or without any feedback to the health worker.</a:t>
            </a:r>
          </a:p>
          <a:p>
            <a:endParaRPr lang="en-GB" sz="1200" kern="1200" baseline="0" dirty="0">
              <a:solidFill>
                <a:schemeClr val="tx1"/>
              </a:solidFill>
              <a:latin typeface="+mn-lt"/>
              <a:ea typeface="+mn-ea"/>
              <a:cs typeface="+mn-cs"/>
            </a:endParaRPr>
          </a:p>
          <a:p>
            <a:r>
              <a:rPr lang="en-GB" sz="1800" dirty="0">
                <a:effectLst/>
                <a:latin typeface="Times New Roman" panose="02020603050405020304" pitchFamily="18" charset="0"/>
                <a:ea typeface="Times New Roman" panose="02020603050405020304" pitchFamily="18" charset="0"/>
              </a:rPr>
              <a:t>Personal supervision and training are important management functions to support health care providers. Around two-thirds of interviewed child health care providers reported receiving personal supervision in the six months before the NHFS visit. Recent training was much less common; just over 1 in 5 child health service providers interviewed in the 2021 NHFS had received in-service training related to child health in the 24 months before the assessment. Overall, 16% of interviewed child health service providers had recently received both personal supervision and in-service training. </a:t>
            </a: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3513654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IMNCI (46%) and NIP or cold chain monitoring (27%) are the most common topics of training</a:t>
            </a:r>
            <a:r>
              <a:rPr lang="en-US" sz="1200" kern="1200" baseline="0" dirty="0">
                <a:solidFill>
                  <a:schemeClr val="tx1"/>
                </a:solidFill>
                <a:effectLst/>
                <a:latin typeface="+mn-lt"/>
                <a:ea typeface="+mn-ea"/>
                <a:cs typeface="+mn-cs"/>
              </a:rPr>
              <a:t> that child health providers receive.</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80254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8123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lgn="just">
              <a:spcBef>
                <a:spcPts val="0"/>
              </a:spcBef>
              <a:spcAft>
                <a:spcPts val="0"/>
              </a:spcAft>
            </a:pPr>
            <a:r>
              <a:rPr lang="en-GB" sz="1800" dirty="0">
                <a:effectLst/>
                <a:latin typeface="Times New Roman" panose="02020603050405020304" pitchFamily="18" charset="0"/>
                <a:ea typeface="Times New Roman" panose="02020603050405020304" pitchFamily="18" charset="0"/>
              </a:rPr>
              <a:t>The 2021 NHFS assessed the availability of three basic child health services: outpatient curative care for sick children, routine growth monitoring, and childhood vaccination services. The results are presented for all facilities (excluding HTCs). They show that child health services are widely available in Nepal’s health facilities. </a:t>
            </a:r>
            <a:r>
              <a:rPr lang="en-US" sz="1200" kern="1200" dirty="0">
                <a:solidFill>
                  <a:schemeClr val="tx1"/>
                </a:solidFill>
                <a:effectLst/>
                <a:latin typeface="+mn-lt"/>
                <a:ea typeface="+mn-ea"/>
                <a:cs typeface="+mn-cs"/>
              </a:rPr>
              <a:t>Almost all health facilities provided outpatient curative care for sick children. </a:t>
            </a:r>
            <a:r>
              <a:rPr lang="en-GB" sz="1800" dirty="0">
                <a:effectLst/>
                <a:latin typeface="Times New Roman" panose="02020603050405020304" pitchFamily="18" charset="0"/>
                <a:ea typeface="Times New Roman" panose="02020603050405020304" pitchFamily="18" charset="0"/>
              </a:rPr>
              <a:t>Almost all facilities provide outpatient curative care for sick children. Growth monitoring is offered by 91% of facilities, and 89% offered vaccination services. All three basic child health services are provided by 86% of health facilities. Among public facilities, community health units (CHUs) (67%) and urban health </a:t>
            </a:r>
            <a:r>
              <a:rPr lang="en-GB" sz="1800" dirty="0" err="1">
                <a:effectLst/>
                <a:latin typeface="Times New Roman" panose="02020603050405020304" pitchFamily="18" charset="0"/>
                <a:ea typeface="Times New Roman" panose="02020603050405020304" pitchFamily="18" charset="0"/>
              </a:rPr>
              <a:t>centers</a:t>
            </a:r>
            <a:r>
              <a:rPr lang="en-GB" sz="1800" dirty="0">
                <a:effectLst/>
                <a:latin typeface="Times New Roman" panose="02020603050405020304" pitchFamily="18" charset="0"/>
                <a:ea typeface="Times New Roman" panose="02020603050405020304" pitchFamily="18" charset="0"/>
              </a:rPr>
              <a:t> (UHCs) (71%) are least likely to provide all three basic child health services. Only 21% of private hospitals provide all three services. Throughout the report, the results presented for curative care and vaccination services exclude two federal hospitals in addition to HTCs</a:t>
            </a:r>
            <a:r>
              <a:rPr lang="en-US" sz="1800" dirty="0">
                <a:effectLst/>
                <a:latin typeface="Times New Roman" panose="02020603050405020304" pitchFamily="18" charset="0"/>
                <a:ea typeface="Times New Roman" panose="02020603050405020304" pitchFamily="18" charset="0"/>
              </a:rPr>
              <a:t>. In addition to all HTCs,</a:t>
            </a:r>
            <a:r>
              <a:rPr lang="en-GB" sz="1800" dirty="0">
                <a:effectLst/>
                <a:latin typeface="Times New Roman" panose="02020603050405020304" pitchFamily="18" charset="0"/>
                <a:ea typeface="Times New Roman" panose="02020603050405020304" pitchFamily="18" charset="0"/>
              </a:rPr>
              <a:t> one </a:t>
            </a:r>
            <a:r>
              <a:rPr lang="en-US" sz="1800" dirty="0">
                <a:effectLst/>
                <a:latin typeface="Times New Roman" panose="02020603050405020304" pitchFamily="18" charset="0"/>
                <a:ea typeface="Times New Roman" panose="02020603050405020304" pitchFamily="18" charset="0"/>
              </a:rPr>
              <a:t>federal hospital is excluded from the results presented for growth monitoring.</a:t>
            </a:r>
          </a:p>
          <a:p>
            <a:pPr>
              <a:buFont typeface="Arial" pitchFamily="34" charset="0"/>
              <a:buNone/>
            </a:pPr>
            <a:endParaRPr lang="en-US" dirty="0"/>
          </a:p>
        </p:txBody>
      </p:sp>
    </p:spTree>
    <p:extLst>
      <p:ext uri="{BB962C8B-B14F-4D97-AF65-F5344CB8AC3E}">
        <p14:creationId xmlns:p14="http://schemas.microsoft.com/office/powerpoint/2010/main" val="2507407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total of 2,383 sick child consultations were observed. Providers checked for all three major danger signs in only 1% of consultations: ability to eat or drink anything (22%), vomiting (31%), and convulsions (6%).</a:t>
            </a:r>
          </a:p>
          <a:p>
            <a:endParaRPr lang="en-US" dirty="0"/>
          </a:p>
        </p:txBody>
      </p:sp>
    </p:spTree>
    <p:extLst>
      <p:ext uri="{BB962C8B-B14F-4D97-AF65-F5344CB8AC3E}">
        <p14:creationId xmlns:p14="http://schemas.microsoft.com/office/powerpoint/2010/main" val="2968338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total of 2,383 sick child consultations were observed. Providers checked for all three major danger signs in only 1% of consultations: ability to eat or drink anything (22%), vomiting (31%), and convulsions (6%).</a:t>
            </a:r>
          </a:p>
          <a:p>
            <a:endParaRPr lang="en-US" dirty="0"/>
          </a:p>
        </p:txBody>
      </p:sp>
    </p:spTree>
    <p:extLst>
      <p:ext uri="{BB962C8B-B14F-4D97-AF65-F5344CB8AC3E}">
        <p14:creationId xmlns:p14="http://schemas.microsoft.com/office/powerpoint/2010/main" val="362040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Providers assessed all three main symptoms in one-quarter of observed consultations: fever (82%), cough/difficulty breathing (73%), and diarrhea (40%). Only 15% of consultations assessed ear pain or discharge. Overall, only 9% of consultations assessed all 3 main symptoms plus ear pain/discharge.</a:t>
            </a:r>
            <a:endParaRPr lang="en-US" dirty="0"/>
          </a:p>
        </p:txBody>
      </p:sp>
    </p:spTree>
    <p:extLst>
      <p:ext uri="{BB962C8B-B14F-4D97-AF65-F5344CB8AC3E}">
        <p14:creationId xmlns:p14="http://schemas.microsoft.com/office/powerpoint/2010/main" val="2536954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the majority of the consultations observed in the NHFS, the child was weighed (76%) and the child’s body temperature was taken (73%). Plotting weight on a growth chart and counting respiratory rates were observed in 22% and 24% of consultations, respectively. Providers measured height, counted the child’s pulse, checked for neck stiffness or tenderness behind ears, pressed feet to check edema, checked for enlarged lymph nodes, or checked for pallor by looking at palms in 5% or less of the consultations.</a:t>
            </a:r>
          </a:p>
          <a:p>
            <a:endParaRPr lang="en-US" dirty="0"/>
          </a:p>
        </p:txBody>
      </p:sp>
    </p:spTree>
    <p:extLst>
      <p:ext uri="{BB962C8B-B14F-4D97-AF65-F5344CB8AC3E}">
        <p14:creationId xmlns:p14="http://schemas.microsoft.com/office/powerpoint/2010/main" val="766496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IMNCI guidelines call on providers caring for sick children to always advise a sick child’s caregivers about the importance of giving the child extra fluids and continuing to feed the child and about what symptoms require an immediate return to the facility. Overall, advisors recommended these practices in relatively few consultations. Providers most often suggested giving extra fluid to the child (24%), and only 16% talked about the symptoms that would warrant a return for care. </a:t>
            </a:r>
            <a:endParaRPr lang="en-US" dirty="0"/>
          </a:p>
        </p:txBody>
      </p:sp>
    </p:spTree>
    <p:extLst>
      <p:ext uri="{BB962C8B-B14F-4D97-AF65-F5344CB8AC3E}">
        <p14:creationId xmlns:p14="http://schemas.microsoft.com/office/powerpoint/2010/main" val="27290074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About one-third of children with diarrhea were given an oral antibiotic. Among children with diarrhea, those with severe dehydration were more likely to receive oral rehydration (ORS) and zinc (24%), compared to children without dehydration (23%).</a:t>
            </a:r>
          </a:p>
          <a:p>
            <a:endParaRPr lang="en-US" dirty="0"/>
          </a:p>
        </p:txBody>
      </p:sp>
    </p:spTree>
    <p:extLst>
      <p:ext uri="{BB962C8B-B14F-4D97-AF65-F5344CB8AC3E}">
        <p14:creationId xmlns:p14="http://schemas.microsoft.com/office/powerpoint/2010/main" val="9908114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A majority of children with pneumonia were given oral antibiotics (85%), as were 60% of children with cough or other upper respiratory problems. This finding may indicate overuse of antibiotics, which can result in antibiotic resistance. </a:t>
            </a:r>
            <a:endParaRPr lang="en-US" dirty="0"/>
          </a:p>
        </p:txBody>
      </p:sp>
    </p:spTree>
    <p:extLst>
      <p:ext uri="{BB962C8B-B14F-4D97-AF65-F5344CB8AC3E}">
        <p14:creationId xmlns:p14="http://schemas.microsoft.com/office/powerpoint/2010/main" val="2671220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956649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Curative care for sick children is almost universally available across all facility types. Growth monitoring and child vaccination are widely available in all types of facilities except private hospitals. </a:t>
            </a:r>
            <a:r>
              <a:rPr lang="en-US" sz="1200" kern="1200" dirty="0">
                <a:solidFill>
                  <a:schemeClr val="tx1"/>
                </a:solidFill>
                <a:effectLst/>
                <a:latin typeface="+mn-lt"/>
                <a:ea typeface="+mn-ea"/>
                <a:cs typeface="+mn-cs"/>
              </a:rPr>
              <a:t>Only one-fifth of private facilities provide all three services, as compared with around 9 in 10 basic health care centers. Among basic health care centers, urban health centers (UHCs) (71%) are least likely to provide all three basic child health services. </a:t>
            </a:r>
          </a:p>
        </p:txBody>
      </p:sp>
    </p:spTree>
    <p:extLst>
      <p:ext uri="{BB962C8B-B14F-4D97-AF65-F5344CB8AC3E}">
        <p14:creationId xmlns:p14="http://schemas.microsoft.com/office/powerpoint/2010/main" val="234311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Availability of all</a:t>
            </a:r>
            <a:r>
              <a:rPr lang="en-US" baseline="0" dirty="0"/>
              <a:t> three basic child health services is higher public facilities compared to private facilities. </a:t>
            </a:r>
            <a:endParaRPr lang="en-US" dirty="0"/>
          </a:p>
        </p:txBody>
      </p:sp>
    </p:spTree>
    <p:extLst>
      <p:ext uri="{BB962C8B-B14F-4D97-AF65-F5344CB8AC3E}">
        <p14:creationId xmlns:p14="http://schemas.microsoft.com/office/powerpoint/2010/main" val="571180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all</a:t>
            </a:r>
            <a:r>
              <a:rPr lang="en-US" baseline="0" dirty="0"/>
              <a:t> three basic child health services is higher in Hill and Mountain ecological regions than in </a:t>
            </a:r>
            <a:r>
              <a:rPr lang="en-US" baseline="0" dirty="0" err="1"/>
              <a:t>Terai</a:t>
            </a:r>
            <a:r>
              <a:rPr lang="en-US" baseline="0" dirty="0"/>
              <a:t>. 88% of health facilities in the 14 districts affected by the earthquake offer all 3 basic child health services. </a:t>
            </a:r>
            <a:endParaRPr lang="en-US" dirty="0"/>
          </a:p>
        </p:txBody>
      </p:sp>
    </p:spTree>
    <p:extLst>
      <p:ext uri="{BB962C8B-B14F-4D97-AF65-F5344CB8AC3E}">
        <p14:creationId xmlns:p14="http://schemas.microsoft.com/office/powerpoint/2010/main" val="2911500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Curative care for children is available at least five days per week in nearly all health facilities in Nepal that offer such care, regardless of facility type, managing authority, or region. Similarly, growth monitoring is also available five days or more per week at almost all facilities that offer this service.</a:t>
            </a:r>
          </a:p>
          <a:p>
            <a:endParaRPr lang="en-US" dirty="0"/>
          </a:p>
        </p:txBody>
      </p:sp>
    </p:spTree>
    <p:extLst>
      <p:ext uri="{BB962C8B-B14F-4D97-AF65-F5344CB8AC3E}">
        <p14:creationId xmlns:p14="http://schemas.microsoft.com/office/powerpoint/2010/main" val="823505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According to the National Immunization Program Comprehensive Multi-Year Plan 2011-2016, health facilities are expected to run at least three to five immunization clinics in a month. Comprehensive child vaccination services (BCG, pentavalent, polio, measles, PCV, and JE vaccinations) are available one to two days per month in about 88% of facilities. However, only around 10% of facilities in Nepal meet the minimum national requirement—that is, they provide immunization services three to five days per month. About 2%</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of facilities exceed the minimum standard, providing immunization services more than five days in a month </a:t>
            </a:r>
            <a:endParaRPr lang="en-US" dirty="0"/>
          </a:p>
        </p:txBody>
      </p:sp>
    </p:spTree>
    <p:extLst>
      <p:ext uri="{BB962C8B-B14F-4D97-AF65-F5344CB8AC3E}">
        <p14:creationId xmlns:p14="http://schemas.microsoft.com/office/powerpoint/2010/main" val="990391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40763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health facilities offering outpatient curative care for sick children (N=934), 99% provide these services five days or more a week. Six in 10 facilities have visible Integrated Management of Childhood Illness (IMCI) or Integrated Management of Neonatal and Childhood Illness (IMNCI) guidelines. None of the facilities had all items -  guidelines, trained staff, or necessary equipment such as weighing scales, thermometers, stethoscope, or child health cards.</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9838385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5B8B922-8EEA-4AD1-845A-7CACCE12D2F4}"/>
              </a:ext>
            </a:extLst>
          </p:cNvPr>
          <p:cNvSpPr/>
          <p:nvPr userDrawn="1"/>
        </p:nvSpPr>
        <p:spPr>
          <a:xfrm>
            <a:off x="838201" y="1845166"/>
            <a:ext cx="8305800" cy="3352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2792F3A-15CF-4D3E-AC0F-05EC88DAC18C}"/>
              </a:ext>
            </a:extLst>
          </p:cNvPr>
          <p:cNvGrpSpPr/>
          <p:nvPr userDrawn="1"/>
        </p:nvGrpSpPr>
        <p:grpSpPr>
          <a:xfrm>
            <a:off x="1658342" y="2078357"/>
            <a:ext cx="6665517" cy="2886418"/>
            <a:chOff x="1295400" y="2092007"/>
            <a:chExt cx="6665517" cy="2886418"/>
          </a:xfrm>
        </p:grpSpPr>
        <p:pic>
          <p:nvPicPr>
            <p:cNvPr id="18" name="Picture 17" descr="A picture containing indoor, floor, cluttered&#10;&#10;Description automatically generated">
              <a:extLst>
                <a:ext uri="{FF2B5EF4-FFF2-40B4-BE49-F238E27FC236}">
                  <a16:creationId xmlns:a16="http://schemas.microsoft.com/office/drawing/2014/main" id="{B3EF6F4A-D51D-4B59-8E77-488460CEB6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5400" y="2133692"/>
              <a:ext cx="1519692" cy="1292255"/>
            </a:xfrm>
            <a:prstGeom prst="rect">
              <a:avLst/>
            </a:prstGeom>
            <a:effectLst>
              <a:softEdge rad="63500"/>
            </a:effectLst>
          </p:spPr>
        </p:pic>
        <p:pic>
          <p:nvPicPr>
            <p:cNvPr id="19" name="Picture 18" descr="A picture containing text, person, floor, indoor&#10;&#10;Description automatically generated">
              <a:extLst>
                <a:ext uri="{FF2B5EF4-FFF2-40B4-BE49-F238E27FC236}">
                  <a16:creationId xmlns:a16="http://schemas.microsoft.com/office/drawing/2014/main" id="{982E43F6-9067-448D-A7F6-00CF3AE4FB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7088" y="2092007"/>
              <a:ext cx="1836478" cy="1356613"/>
            </a:xfrm>
            <a:prstGeom prst="rect">
              <a:avLst/>
            </a:prstGeom>
            <a:effectLst>
              <a:softEdge rad="63500"/>
            </a:effectLst>
          </p:spPr>
        </p:pic>
        <p:pic>
          <p:nvPicPr>
            <p:cNvPr id="20" name="Picture 19" descr="A person in a lab coat&#10;&#10;Description automatically generated with low confidence">
              <a:extLst>
                <a:ext uri="{FF2B5EF4-FFF2-40B4-BE49-F238E27FC236}">
                  <a16:creationId xmlns:a16="http://schemas.microsoft.com/office/drawing/2014/main" id="{5D30F7F6-0CFE-41FB-8140-BB38466AC6F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4166" b="23917"/>
            <a:stretch/>
          </p:blipFill>
          <p:spPr>
            <a:xfrm>
              <a:off x="3474431" y="3521566"/>
              <a:ext cx="1958422" cy="1358833"/>
            </a:xfrm>
            <a:prstGeom prst="rect">
              <a:avLst/>
            </a:prstGeom>
            <a:effectLst>
              <a:softEdge rad="50800"/>
            </a:effectLst>
          </p:spPr>
        </p:pic>
        <p:pic>
          <p:nvPicPr>
            <p:cNvPr id="21" name="Picture 20" descr="A picture containing text, person&#10;&#10;Description automatically generated">
              <a:extLst>
                <a:ext uri="{FF2B5EF4-FFF2-40B4-BE49-F238E27FC236}">
                  <a16:creationId xmlns:a16="http://schemas.microsoft.com/office/drawing/2014/main" id="{BE3133FC-8476-44A2-BC7E-0A29330EB5F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943600" y="2092007"/>
              <a:ext cx="2017317" cy="2793208"/>
            </a:xfrm>
            <a:prstGeom prst="rect">
              <a:avLst/>
            </a:prstGeom>
            <a:effectLst>
              <a:softEdge rad="63500"/>
            </a:effectLst>
          </p:spPr>
        </p:pic>
        <p:pic>
          <p:nvPicPr>
            <p:cNvPr id="22" name="Picture 21" descr="Shape&#10;&#10;Description automatically generated">
              <a:extLst>
                <a:ext uri="{FF2B5EF4-FFF2-40B4-BE49-F238E27FC236}">
                  <a16:creationId xmlns:a16="http://schemas.microsoft.com/office/drawing/2014/main" id="{E9B3497A-2DAD-4833-A0E7-1453ED2F87F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9517" b="17385"/>
            <a:stretch/>
          </p:blipFill>
          <p:spPr>
            <a:xfrm>
              <a:off x="1384813" y="3349386"/>
              <a:ext cx="1399777" cy="1143000"/>
            </a:xfrm>
            <a:prstGeom prst="rect">
              <a:avLst/>
            </a:prstGeom>
          </p:spPr>
        </p:pic>
        <p:sp>
          <p:nvSpPr>
            <p:cNvPr id="23" name="TextBox 22">
              <a:extLst>
                <a:ext uri="{FF2B5EF4-FFF2-40B4-BE49-F238E27FC236}">
                  <a16:creationId xmlns:a16="http://schemas.microsoft.com/office/drawing/2014/main" id="{9A3B93A2-4923-4648-AF8E-DCEC966768DE}"/>
                </a:ext>
              </a:extLst>
            </p:cNvPr>
            <p:cNvSpPr txBox="1"/>
            <p:nvPr userDrawn="1"/>
          </p:nvSpPr>
          <p:spPr>
            <a:xfrm>
              <a:off x="1384813" y="4424427"/>
              <a:ext cx="1399777" cy="553998"/>
            </a:xfrm>
            <a:prstGeom prst="rect">
              <a:avLst/>
            </a:prstGeom>
            <a:noFill/>
          </p:spPr>
          <p:txBody>
            <a:bodyPr wrap="square" rtlCol="0">
              <a:spAutoFit/>
            </a:bodyPr>
            <a:lstStyle/>
            <a:p>
              <a:pPr algn="ctr"/>
              <a:r>
                <a:rPr lang="en-US" sz="1000" dirty="0">
                  <a:solidFill>
                    <a:schemeClr val="bg1"/>
                  </a:solidFill>
                </a:rPr>
                <a:t>Government of Nepal</a:t>
              </a:r>
            </a:p>
            <a:p>
              <a:pPr algn="ctr"/>
              <a:r>
                <a:rPr lang="en-US" sz="1000" dirty="0">
                  <a:solidFill>
                    <a:schemeClr val="bg1"/>
                  </a:solidFill>
                </a:rPr>
                <a:t>Ministry of Health</a:t>
              </a:r>
            </a:p>
            <a:p>
              <a:pPr algn="ctr"/>
              <a:r>
                <a:rPr lang="en-US" sz="1000" dirty="0">
                  <a:solidFill>
                    <a:schemeClr val="bg1"/>
                  </a:solidFill>
                </a:rPr>
                <a:t>2021</a:t>
              </a:r>
            </a:p>
          </p:txBody>
        </p:sp>
      </p:grpSp>
      <p:pic>
        <p:nvPicPr>
          <p:cNvPr id="24" name="Picture 23" descr="A close up of a green fabric&#10;&#10;Description automatically generated with low confidence">
            <a:extLst>
              <a:ext uri="{FF2B5EF4-FFF2-40B4-BE49-F238E27FC236}">
                <a16:creationId xmlns:a16="http://schemas.microsoft.com/office/drawing/2014/main" id="{6B94C0C3-C048-47BE-9614-4FF806FBE14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7" y="-3053"/>
            <a:ext cx="893393" cy="6858000"/>
          </a:xfrm>
          <a:prstGeom prst="rect">
            <a:avLst/>
          </a:prstGeom>
        </p:spPr>
      </p:pic>
      <p:sp>
        <p:nvSpPr>
          <p:cNvPr id="25" name="Title 1">
            <a:extLst>
              <a:ext uri="{FF2B5EF4-FFF2-40B4-BE49-F238E27FC236}">
                <a16:creationId xmlns:a16="http://schemas.microsoft.com/office/drawing/2014/main" id="{D980A501-B31F-4622-B14A-7BAB808D739F}"/>
              </a:ext>
            </a:extLst>
          </p:cNvPr>
          <p:cNvSpPr txBox="1">
            <a:spLocks/>
          </p:cNvSpPr>
          <p:nvPr userDrawn="1"/>
        </p:nvSpPr>
        <p:spPr>
          <a:xfrm>
            <a:off x="893410" y="5602807"/>
            <a:ext cx="825059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 Nepal Health Facility Survey (NHFS)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a:xfrm>
            <a:off x="457200" y="1600200"/>
            <a:ext cx="8229600" cy="5257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856211" y="609600"/>
            <a:ext cx="8305800"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Child Health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t>Guidelines and Equipment for Child Curative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00377486"/>
              </p:ext>
            </p:extLst>
          </p:nvPr>
        </p:nvGraphicFramePr>
        <p:xfrm>
          <a:off x="-562495" y="1576647"/>
          <a:ext cx="9677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t>Among facilities offering curative care for sick children, percent that have:</a:t>
            </a:r>
          </a:p>
        </p:txBody>
      </p:sp>
    </p:spTree>
    <p:extLst>
      <p:ext uri="{BB962C8B-B14F-4D97-AF65-F5344CB8AC3E}">
        <p14:creationId xmlns:p14="http://schemas.microsoft.com/office/powerpoint/2010/main" val="238278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t>Infection Control for Child Curative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01132022"/>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14400"/>
            <a:ext cx="9144000" cy="369332"/>
          </a:xfrm>
          <a:prstGeom prst="rect">
            <a:avLst/>
          </a:prstGeom>
          <a:noFill/>
        </p:spPr>
        <p:txBody>
          <a:bodyPr wrap="square" rtlCol="0">
            <a:spAutoFit/>
          </a:bodyPr>
          <a:lstStyle/>
          <a:p>
            <a:pPr algn="ctr"/>
            <a:r>
              <a:rPr lang="en-US" i="1" dirty="0"/>
              <a:t>Among facilities offering curative care for sick children (N=1,554), percent that have:</a:t>
            </a:r>
          </a:p>
        </p:txBody>
      </p:sp>
    </p:spTree>
    <p:extLst>
      <p:ext uri="{BB962C8B-B14F-4D97-AF65-F5344CB8AC3E}">
        <p14:creationId xmlns:p14="http://schemas.microsoft.com/office/powerpoint/2010/main" val="2500987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654413714"/>
              </p:ext>
            </p:extLst>
          </p:nvPr>
        </p:nvGraphicFramePr>
        <p:xfrm>
          <a:off x="0" y="1459468"/>
          <a:ext cx="9144000" cy="5398532"/>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a:spLocks noGrp="1"/>
          </p:cNvSpPr>
          <p:nvPr>
            <p:ph type="title"/>
          </p:nvPr>
        </p:nvSpPr>
        <p:spPr>
          <a:xfrm>
            <a:off x="0" y="0"/>
            <a:ext cx="9144000" cy="762000"/>
          </a:xfrm>
        </p:spPr>
        <p:txBody>
          <a:bodyPr>
            <a:noAutofit/>
          </a:bodyPr>
          <a:lstStyle/>
          <a:p>
            <a:pPr eaLnBrk="1" hangingPunct="1"/>
            <a:r>
              <a:rPr lang="en-US" sz="4000" dirty="0"/>
              <a:t>Laboratory Diagnostic Capacity</a:t>
            </a:r>
          </a:p>
        </p:txBody>
      </p:sp>
      <p:sp>
        <p:nvSpPr>
          <p:cNvPr id="8"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pPr algn="ctr"/>
            <a:r>
              <a:rPr lang="en-US" i="1" dirty="0">
                <a:latin typeface="Calibri" pitchFamily="34" charset="0"/>
              </a:rPr>
              <a:t>Percent of facilities offering outpatient curative services for sick children (N=1,554) that have the capacity to conduct the indicated tests in the facility</a:t>
            </a:r>
          </a:p>
        </p:txBody>
      </p:sp>
    </p:spTree>
    <p:extLst>
      <p:ext uri="{BB962C8B-B14F-4D97-AF65-F5344CB8AC3E}">
        <p14:creationId xmlns:p14="http://schemas.microsoft.com/office/powerpoint/2010/main" val="902888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t>Availability of Essential Medicines</a:t>
            </a:r>
          </a:p>
        </p:txBody>
      </p:sp>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t>Among facilities offering curative care for sick children, percent that have: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28742395"/>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9239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t>Availability of Priority Medicines</a:t>
            </a:r>
          </a:p>
        </p:txBody>
      </p:sp>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t>Among facilities offering curative care for sick children, percent that have: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54018835"/>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66794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t>Infection Control for Vaccination Services</a:t>
            </a:r>
          </a:p>
        </p:txBody>
      </p:sp>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t>Among facilities offering child vaccination services (N=1,391), percent that have:</a:t>
            </a:r>
          </a:p>
        </p:txBody>
      </p:sp>
      <p:graphicFrame>
        <p:nvGraphicFramePr>
          <p:cNvPr id="8" name="Content Placeholder 5"/>
          <p:cNvGraphicFramePr>
            <a:graphicFrameLocks noGrp="1"/>
          </p:cNvGraphicFramePr>
          <p:nvPr>
            <p:ph idx="1"/>
            <p:extLst>
              <p:ext uri="{D42A27DB-BD31-4B8C-83A1-F6EECF244321}">
                <p14:modId xmlns:p14="http://schemas.microsoft.com/office/powerpoint/2010/main" val="2295238058"/>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7718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963135051"/>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10758" y="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Vaccine Storage by Managing Authority</a:t>
            </a:r>
          </a:p>
        </p:txBody>
      </p:sp>
      <p:sp>
        <p:nvSpPr>
          <p:cNvPr id="6" name="TextBox 5"/>
          <p:cNvSpPr txBox="1"/>
          <p:nvPr/>
        </p:nvSpPr>
        <p:spPr>
          <a:xfrm>
            <a:off x="0" y="953869"/>
            <a:ext cx="9144000" cy="369332"/>
          </a:xfrm>
          <a:prstGeom prst="rect">
            <a:avLst/>
          </a:prstGeom>
          <a:noFill/>
        </p:spPr>
        <p:txBody>
          <a:bodyPr wrap="square" rtlCol="0">
            <a:spAutoFit/>
          </a:bodyPr>
          <a:lstStyle/>
          <a:p>
            <a:pPr algn="ctr"/>
            <a:r>
              <a:rPr lang="en-US" i="1" dirty="0"/>
              <a:t>Among facilities offering child vaccination services (N=1,391), percent that have:</a:t>
            </a:r>
          </a:p>
        </p:txBody>
      </p:sp>
    </p:spTree>
    <p:extLst>
      <p:ext uri="{BB962C8B-B14F-4D97-AF65-F5344CB8AC3E}">
        <p14:creationId xmlns:p14="http://schemas.microsoft.com/office/powerpoint/2010/main" val="1456557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cs typeface="Arial" charset="0"/>
              </a:rPr>
              <a:t>Availability of Services</a:t>
            </a:r>
          </a:p>
          <a:p>
            <a:pPr>
              <a:spcBef>
                <a:spcPct val="50000"/>
              </a:spcBef>
              <a:buClr>
                <a:schemeClr val="tx1"/>
              </a:buClr>
            </a:pPr>
            <a:r>
              <a:rPr lang="en-US" dirty="0">
                <a:cs typeface="Arial" charset="0"/>
              </a:rPr>
              <a:t>Service Readiness</a:t>
            </a:r>
          </a:p>
          <a:p>
            <a:pPr>
              <a:spcBef>
                <a:spcPct val="50000"/>
              </a:spcBef>
              <a:buClr>
                <a:schemeClr val="tx1"/>
              </a:buClr>
            </a:pPr>
            <a:r>
              <a:rPr lang="en-US" b="1" dirty="0">
                <a:solidFill>
                  <a:schemeClr val="accent2"/>
                </a:solidFill>
                <a:cs typeface="Arial" charset="0"/>
              </a:rPr>
              <a:t>Management Practices </a:t>
            </a:r>
            <a:br>
              <a:rPr lang="en-US" b="1" dirty="0">
                <a:solidFill>
                  <a:schemeClr val="accent2"/>
                </a:solidFill>
                <a:cs typeface="Arial" charset="0"/>
              </a:rPr>
            </a:br>
            <a:r>
              <a:rPr lang="en-US" b="1" dirty="0">
                <a:solidFill>
                  <a:schemeClr val="accent2"/>
                </a:solidFill>
                <a:cs typeface="Arial" charset="0"/>
              </a:rPr>
              <a:t>and Training</a:t>
            </a:r>
          </a:p>
          <a:p>
            <a:pPr>
              <a:buClr>
                <a:schemeClr val="tx1"/>
              </a:buClr>
            </a:pPr>
            <a:r>
              <a:rPr lang="en-US" dirty="0"/>
              <a:t>Observations of Sick Child Consultations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3261297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078468"/>
          </a:xfrm>
        </p:spPr>
        <p:txBody>
          <a:bodyPr>
            <a:noAutofit/>
          </a:bodyPr>
          <a:lstStyle/>
          <a:p>
            <a:r>
              <a:rPr lang="en-US" dirty="0"/>
              <a:t>Training and Supervision Child Health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38537263"/>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0868"/>
            <a:ext cx="9220200" cy="369332"/>
          </a:xfrm>
          <a:prstGeom prst="rect">
            <a:avLst/>
          </a:prstGeom>
          <a:noFill/>
        </p:spPr>
        <p:txBody>
          <a:bodyPr wrap="square" rtlCol="0">
            <a:spAutoFit/>
          </a:bodyPr>
          <a:lstStyle/>
          <a:p>
            <a:pPr algn="ctr"/>
            <a:r>
              <a:rPr lang="en-US" i="1" dirty="0"/>
              <a:t>Percent of interviewed child health providers (N=4,966) who received:</a:t>
            </a:r>
          </a:p>
        </p:txBody>
      </p:sp>
    </p:spTree>
    <p:extLst>
      <p:ext uri="{BB962C8B-B14F-4D97-AF65-F5344CB8AC3E}">
        <p14:creationId xmlns:p14="http://schemas.microsoft.com/office/powerpoint/2010/main" val="4115846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rmAutofit/>
          </a:bodyPr>
          <a:lstStyle/>
          <a:p>
            <a:r>
              <a:rPr lang="en-US" dirty="0"/>
              <a:t>Training of Child Health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61193585"/>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t>Percent of interviewed child health providers (N=4,966) who received in-service training on:</a:t>
            </a:r>
          </a:p>
        </p:txBody>
      </p:sp>
    </p:spTree>
    <p:extLst>
      <p:ext uri="{BB962C8B-B14F-4D97-AF65-F5344CB8AC3E}">
        <p14:creationId xmlns:p14="http://schemas.microsoft.com/office/powerpoint/2010/main" val="1929192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b="1" dirty="0">
                <a:solidFill>
                  <a:schemeClr val="accent2"/>
                </a:solidFill>
                <a:cs typeface="Arial" charset="0"/>
              </a:rPr>
              <a:t>Availability of Services</a:t>
            </a:r>
          </a:p>
          <a:p>
            <a:pPr>
              <a:spcBef>
                <a:spcPct val="50000"/>
              </a:spcBef>
              <a:buClr>
                <a:schemeClr val="tx1"/>
              </a:buClr>
            </a:pPr>
            <a:r>
              <a:rPr lang="en-US" dirty="0">
                <a:cs typeface="Arial" charset="0"/>
              </a:rPr>
              <a:t>Service Readiness</a:t>
            </a:r>
          </a:p>
          <a:p>
            <a:pPr>
              <a:spcBef>
                <a:spcPct val="50000"/>
              </a:spcBef>
              <a:buClr>
                <a:schemeClr val="tx1"/>
              </a:buClr>
            </a:pPr>
            <a:r>
              <a:rPr lang="en-US" dirty="0">
                <a:cs typeface="Arial" charset="0"/>
              </a:rPr>
              <a:t>Management Practices </a:t>
            </a:r>
            <a:br>
              <a:rPr lang="en-US" dirty="0">
                <a:cs typeface="Arial" charset="0"/>
              </a:rPr>
            </a:br>
            <a:r>
              <a:rPr lang="en-US" dirty="0">
                <a:cs typeface="Arial" charset="0"/>
              </a:rPr>
              <a:t>and Training</a:t>
            </a:r>
          </a:p>
          <a:p>
            <a:pPr>
              <a:buClr>
                <a:schemeClr val="tx1"/>
              </a:buClr>
            </a:pPr>
            <a:r>
              <a:rPr lang="en-US" dirty="0"/>
              <a:t>Observations of Sick Child Consultations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1294474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cs typeface="Arial" charset="0"/>
              </a:rPr>
              <a:t>Availability of Services</a:t>
            </a:r>
          </a:p>
          <a:p>
            <a:pPr>
              <a:spcBef>
                <a:spcPct val="50000"/>
              </a:spcBef>
              <a:buClr>
                <a:schemeClr val="tx1"/>
              </a:buClr>
            </a:pPr>
            <a:r>
              <a:rPr lang="en-US" dirty="0">
                <a:cs typeface="Arial" charset="0"/>
              </a:rPr>
              <a:t>Service Readiness</a:t>
            </a:r>
          </a:p>
          <a:p>
            <a:pPr>
              <a:spcBef>
                <a:spcPct val="50000"/>
              </a:spcBef>
              <a:buClr>
                <a:schemeClr val="tx1"/>
              </a:buClr>
            </a:pPr>
            <a:r>
              <a:rPr lang="en-US" dirty="0">
                <a:cs typeface="Arial" charset="0"/>
              </a:rPr>
              <a:t>Management Practices </a:t>
            </a:r>
            <a:br>
              <a:rPr lang="en-US" dirty="0">
                <a:cs typeface="Arial" charset="0"/>
              </a:rPr>
            </a:br>
            <a:r>
              <a:rPr lang="en-US" dirty="0">
                <a:cs typeface="Arial" charset="0"/>
              </a:rPr>
              <a:t>and Training</a:t>
            </a:r>
          </a:p>
          <a:p>
            <a:pPr>
              <a:buClr>
                <a:schemeClr val="tx1"/>
              </a:buClr>
            </a:pPr>
            <a:r>
              <a:rPr lang="en-US" b="1" dirty="0">
                <a:solidFill>
                  <a:schemeClr val="accent2"/>
                </a:solidFill>
              </a:rPr>
              <a:t>Observations of Sick Child Consultations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4192556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dirty="0"/>
              <a:t>Assessment of Qualifications of Provider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59014894"/>
              </p:ext>
            </p:extLst>
          </p:nvPr>
        </p:nvGraphicFramePr>
        <p:xfrm>
          <a:off x="0" y="18288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9144000" cy="646331"/>
          </a:xfrm>
          <a:prstGeom prst="rect">
            <a:avLst/>
          </a:prstGeom>
          <a:noFill/>
        </p:spPr>
        <p:txBody>
          <a:bodyPr wrap="square" rtlCol="0">
            <a:spAutoFit/>
          </a:bodyPr>
          <a:lstStyle/>
          <a:p>
            <a:pPr algn="ctr"/>
            <a:r>
              <a:rPr lang="en-US" i="1" dirty="0"/>
              <a:t>Among observed consultations with sick children (N=2,383), percent that consultation was conducted by: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dirty="0"/>
              <a:t>Assessment of General Danger Signs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44613123"/>
              </p:ext>
            </p:extLst>
          </p:nvPr>
        </p:nvGraphicFramePr>
        <p:xfrm>
          <a:off x="0" y="18288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43000"/>
            <a:ext cx="9144000" cy="369332"/>
          </a:xfrm>
          <a:prstGeom prst="rect">
            <a:avLst/>
          </a:prstGeom>
          <a:noFill/>
        </p:spPr>
        <p:txBody>
          <a:bodyPr wrap="square" rtlCol="0">
            <a:spAutoFit/>
          </a:bodyPr>
          <a:lstStyle/>
          <a:p>
            <a:pPr algn="ctr"/>
            <a:r>
              <a:rPr lang="en-US" i="1" dirty="0"/>
              <a:t>Among observed consultations with sick children (N=2,383), percent that assessed: </a:t>
            </a:r>
          </a:p>
        </p:txBody>
      </p:sp>
    </p:spTree>
    <p:extLst>
      <p:ext uri="{BB962C8B-B14F-4D97-AF65-F5344CB8AC3E}">
        <p14:creationId xmlns:p14="http://schemas.microsoft.com/office/powerpoint/2010/main" val="41666267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dirty="0"/>
              <a:t>Assessment of Main Symptoms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79093184"/>
              </p:ext>
            </p:extLst>
          </p:nvPr>
        </p:nvGraphicFramePr>
        <p:xfrm>
          <a:off x="0" y="1512332"/>
          <a:ext cx="9144000" cy="53456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t>Among observed consultations with sick children (N=2,383), percent that assessed: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Physical Examination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90762327"/>
              </p:ext>
            </p:extLst>
          </p:nvPr>
        </p:nvGraphicFramePr>
        <p:xfrm>
          <a:off x="0" y="1588532"/>
          <a:ext cx="9144000" cy="52694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t>Among observed consultations with sick children (N=2,383), percent that assessed: </a:t>
            </a:r>
          </a:p>
        </p:txBody>
      </p:sp>
    </p:spTree>
    <p:extLst>
      <p:ext uri="{BB962C8B-B14F-4D97-AF65-F5344CB8AC3E}">
        <p14:creationId xmlns:p14="http://schemas.microsoft.com/office/powerpoint/2010/main" val="3179665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t>Essential Advice to Caretakers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445732667"/>
              </p:ext>
            </p:extLst>
          </p:nvPr>
        </p:nvGraphicFramePr>
        <p:xfrm>
          <a:off x="23611" y="1664732"/>
          <a:ext cx="9120389" cy="51932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3611" y="990600"/>
            <a:ext cx="9144000" cy="646331"/>
          </a:xfrm>
          <a:prstGeom prst="rect">
            <a:avLst/>
          </a:prstGeom>
          <a:noFill/>
        </p:spPr>
        <p:txBody>
          <a:bodyPr wrap="square" rtlCol="0">
            <a:spAutoFit/>
          </a:bodyPr>
          <a:lstStyle/>
          <a:p>
            <a:pPr algn="ctr"/>
            <a:r>
              <a:rPr lang="en-US" i="1" dirty="0"/>
              <a:t>Among observed consultations with sick children (N=2,383), percent that gave following essential advice to caretakers: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t>Treatment of Children with Diarrhea</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60207735"/>
              </p:ext>
            </p:extLst>
          </p:nvPr>
        </p:nvGraphicFramePr>
        <p:xfrm>
          <a:off x="457200" y="1560732"/>
          <a:ext cx="8229600" cy="529727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14400"/>
            <a:ext cx="9144000" cy="646331"/>
          </a:xfrm>
          <a:prstGeom prst="rect">
            <a:avLst/>
          </a:prstGeom>
          <a:noFill/>
        </p:spPr>
        <p:txBody>
          <a:bodyPr wrap="square" rtlCol="0">
            <a:spAutoFit/>
          </a:bodyPr>
          <a:lstStyle/>
          <a:p>
            <a:pPr algn="ctr"/>
            <a:r>
              <a:rPr lang="en-US" i="1" dirty="0"/>
              <a:t>Among observed children, percent diagnosed with illness who </a:t>
            </a:r>
            <a:br>
              <a:rPr lang="en-US" i="1" dirty="0"/>
            </a:br>
            <a:r>
              <a:rPr lang="en-US" i="1" dirty="0"/>
              <a:t>received assessment, examination, and/or treatment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t>Treatment of Children </a:t>
            </a:r>
            <a:br>
              <a:rPr lang="en-US" dirty="0"/>
            </a:br>
            <a:r>
              <a:rPr lang="en-US" dirty="0"/>
              <a:t>with Respiratory Illness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11222479"/>
              </p:ext>
            </p:extLst>
          </p:nvPr>
        </p:nvGraphicFramePr>
        <p:xfrm>
          <a:off x="457200" y="1676400"/>
          <a:ext cx="8229600" cy="518160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030069"/>
            <a:ext cx="9144000" cy="646331"/>
          </a:xfrm>
          <a:prstGeom prst="rect">
            <a:avLst/>
          </a:prstGeom>
          <a:noFill/>
        </p:spPr>
        <p:txBody>
          <a:bodyPr wrap="square" rtlCol="0">
            <a:spAutoFit/>
          </a:bodyPr>
          <a:lstStyle/>
          <a:p>
            <a:pPr algn="ctr"/>
            <a:r>
              <a:rPr lang="en-US" i="1" dirty="0"/>
              <a:t>Among observed children, percent diagnosed with illness who </a:t>
            </a:r>
            <a:br>
              <a:rPr lang="en-US" i="1" dirty="0"/>
            </a:br>
            <a:r>
              <a:rPr lang="en-US" i="1" dirty="0"/>
              <a:t>received assessment, examination, and/or treatment</a:t>
            </a:r>
          </a:p>
        </p:txBody>
      </p:sp>
    </p:spTree>
    <p:extLst>
      <p:ext uri="{BB962C8B-B14F-4D97-AF65-F5344CB8AC3E}">
        <p14:creationId xmlns:p14="http://schemas.microsoft.com/office/powerpoint/2010/main" val="20887627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Key Findings</a:t>
            </a:r>
          </a:p>
        </p:txBody>
      </p:sp>
      <p:sp>
        <p:nvSpPr>
          <p:cNvPr id="3" name="Content Placeholder 2"/>
          <p:cNvSpPr>
            <a:spLocks noGrp="1"/>
          </p:cNvSpPr>
          <p:nvPr>
            <p:ph idx="1"/>
          </p:nvPr>
        </p:nvSpPr>
        <p:spPr>
          <a:xfrm>
            <a:off x="0" y="914400"/>
            <a:ext cx="9144000" cy="5943600"/>
          </a:xfrm>
        </p:spPr>
        <p:txBody>
          <a:bodyPr>
            <a:normAutofit/>
          </a:bodyPr>
          <a:lstStyle/>
          <a:p>
            <a:pPr>
              <a:buClr>
                <a:schemeClr val="tx1"/>
              </a:buClr>
            </a:pPr>
            <a:r>
              <a:rPr lang="en-US" b="1" dirty="0">
                <a:solidFill>
                  <a:schemeClr val="tx2"/>
                </a:solidFill>
              </a:rPr>
              <a:t>Outpatient curative care for sick children </a:t>
            </a:r>
            <a:r>
              <a:rPr lang="en-US" dirty="0"/>
              <a:t>is one of the most widely available of all health services in Nepal provided by </a:t>
            </a:r>
            <a:r>
              <a:rPr lang="en-US" b="1" dirty="0">
                <a:solidFill>
                  <a:schemeClr val="tx2"/>
                </a:solidFill>
              </a:rPr>
              <a:t>99%</a:t>
            </a:r>
            <a:r>
              <a:rPr lang="en-US" b="1" dirty="0">
                <a:solidFill>
                  <a:schemeClr val="accent2"/>
                </a:solidFill>
              </a:rPr>
              <a:t> </a:t>
            </a:r>
            <a:r>
              <a:rPr lang="en-US" dirty="0"/>
              <a:t>of facilities.</a:t>
            </a:r>
          </a:p>
          <a:p>
            <a:pPr>
              <a:buClr>
                <a:schemeClr val="tx1"/>
              </a:buClr>
            </a:pPr>
            <a:r>
              <a:rPr lang="en-US" b="1" dirty="0">
                <a:solidFill>
                  <a:schemeClr val="tx2"/>
                </a:solidFill>
              </a:rPr>
              <a:t>All three general danger signs </a:t>
            </a:r>
            <a:r>
              <a:rPr lang="en-US" dirty="0"/>
              <a:t>were assessed in </a:t>
            </a:r>
            <a:r>
              <a:rPr lang="en-US" b="1" dirty="0">
                <a:solidFill>
                  <a:schemeClr val="tx2"/>
                </a:solidFill>
              </a:rPr>
              <a:t>only 1%</a:t>
            </a:r>
            <a:r>
              <a:rPr lang="en-US" b="1" dirty="0">
                <a:solidFill>
                  <a:schemeClr val="accent2"/>
                </a:solidFill>
              </a:rPr>
              <a:t> </a:t>
            </a:r>
            <a:r>
              <a:rPr lang="en-US" dirty="0"/>
              <a:t>of observed consultations</a:t>
            </a:r>
            <a:r>
              <a:rPr lang="en-US" b="1" dirty="0"/>
              <a:t> </a:t>
            </a:r>
            <a:r>
              <a:rPr lang="en-US" dirty="0"/>
              <a:t>of sick children.</a:t>
            </a:r>
            <a:endParaRPr lang="en-US" b="1" dirty="0"/>
          </a:p>
          <a:p>
            <a:pPr>
              <a:buClr>
                <a:schemeClr val="tx1"/>
              </a:buClr>
            </a:pPr>
            <a:r>
              <a:rPr lang="en-US" b="1" dirty="0">
                <a:solidFill>
                  <a:schemeClr val="tx2"/>
                </a:solidFill>
              </a:rPr>
              <a:t>All three main symptoms </a:t>
            </a:r>
            <a:r>
              <a:rPr lang="en-US" dirty="0"/>
              <a:t>were assessed in </a:t>
            </a:r>
            <a:r>
              <a:rPr lang="en-US" b="1" dirty="0">
                <a:solidFill>
                  <a:schemeClr val="tx2"/>
                </a:solidFill>
              </a:rPr>
              <a:t>28%</a:t>
            </a:r>
            <a:r>
              <a:rPr lang="en-US" dirty="0"/>
              <a:t> of observed consultations of sick children. </a:t>
            </a:r>
          </a:p>
          <a:p>
            <a:pPr>
              <a:buClr>
                <a:schemeClr val="tx1"/>
              </a:buClr>
            </a:pPr>
            <a:r>
              <a:rPr lang="en-US" b="1" dirty="0">
                <a:solidFill>
                  <a:schemeClr val="tx2"/>
                </a:solidFill>
              </a:rPr>
              <a:t>35%</a:t>
            </a:r>
            <a:r>
              <a:rPr lang="en-US" b="1" dirty="0">
                <a:solidFill>
                  <a:schemeClr val="accent2"/>
                </a:solidFill>
              </a:rPr>
              <a:t> </a:t>
            </a:r>
            <a:r>
              <a:rPr lang="en-US" dirty="0"/>
              <a:t>of children with </a:t>
            </a:r>
            <a:r>
              <a:rPr lang="en-US" b="1" dirty="0">
                <a:solidFill>
                  <a:schemeClr val="tx2"/>
                </a:solidFill>
              </a:rPr>
              <a:t>diarrhea without dehydration</a:t>
            </a:r>
            <a:r>
              <a:rPr lang="en-US" dirty="0">
                <a:solidFill>
                  <a:schemeClr val="tx2"/>
                </a:solidFill>
              </a:rPr>
              <a:t> </a:t>
            </a:r>
            <a:r>
              <a:rPr lang="en-US" dirty="0"/>
              <a:t>were treated with an </a:t>
            </a:r>
            <a:r>
              <a:rPr lang="en-US" b="1" dirty="0">
                <a:solidFill>
                  <a:schemeClr val="tx2"/>
                </a:solidFill>
              </a:rPr>
              <a:t>oral antibiotic</a:t>
            </a:r>
            <a:r>
              <a:rPr lang="en-US" dirty="0"/>
              <a:t>.</a:t>
            </a:r>
          </a:p>
          <a:p>
            <a:pPr>
              <a:buClr>
                <a:schemeClr val="tx1"/>
              </a:buClr>
            </a:pPr>
            <a:r>
              <a:rPr lang="en-US" b="1" dirty="0">
                <a:solidFill>
                  <a:schemeClr val="tx2"/>
                </a:solidFill>
              </a:rPr>
              <a:t>60%</a:t>
            </a:r>
            <a:r>
              <a:rPr lang="en-US" b="1" dirty="0">
                <a:solidFill>
                  <a:schemeClr val="accent2"/>
                </a:solidFill>
              </a:rPr>
              <a:t> </a:t>
            </a:r>
            <a:r>
              <a:rPr lang="en-US" dirty="0"/>
              <a:t>of children with </a:t>
            </a:r>
            <a:r>
              <a:rPr lang="en-US" b="1" dirty="0">
                <a:solidFill>
                  <a:schemeClr val="tx2"/>
                </a:solidFill>
              </a:rPr>
              <a:t>cough or other respiratory illness</a:t>
            </a:r>
            <a:r>
              <a:rPr lang="en-US" b="1" dirty="0">
                <a:solidFill>
                  <a:schemeClr val="accent2"/>
                </a:solidFill>
              </a:rPr>
              <a:t> </a:t>
            </a:r>
            <a:r>
              <a:rPr lang="en-US" dirty="0"/>
              <a:t>were given an </a:t>
            </a:r>
            <a:r>
              <a:rPr lang="en-US" b="1" dirty="0">
                <a:solidFill>
                  <a:schemeClr val="tx2"/>
                </a:solidFill>
              </a:rPr>
              <a:t>oral antibiotic</a:t>
            </a:r>
            <a:r>
              <a:rPr lang="en-US" dirty="0"/>
              <a:t>.</a:t>
            </a:r>
          </a:p>
          <a:p>
            <a:endParaRPr lang="en-US" dirty="0"/>
          </a:p>
          <a:p>
            <a:endParaRPr lang="en-US" dirty="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352763911"/>
              </p:ext>
            </p:extLst>
          </p:nvPr>
        </p:nvGraphicFramePr>
        <p:xfrm>
          <a:off x="152399" y="1274872"/>
          <a:ext cx="9005455" cy="558312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83126" y="828502"/>
            <a:ext cx="9144000" cy="369332"/>
          </a:xfrm>
          <a:prstGeom prst="rect">
            <a:avLst/>
          </a:prstGeom>
          <a:noFill/>
        </p:spPr>
        <p:txBody>
          <a:bodyPr wrap="square" rtlCol="0">
            <a:spAutoFit/>
          </a:bodyPr>
          <a:lstStyle/>
          <a:p>
            <a:pPr algn="ctr"/>
            <a:r>
              <a:rPr lang="en-US" i="1" dirty="0"/>
              <a:t>Percent of facilities offering:</a:t>
            </a:r>
          </a:p>
        </p:txBody>
      </p:sp>
      <p:sp>
        <p:nvSpPr>
          <p:cNvPr id="5" name="Title 1"/>
          <p:cNvSpPr txBox="1">
            <a:spLocks/>
          </p:cNvSpPr>
          <p:nvPr/>
        </p:nvSpPr>
        <p:spPr>
          <a:xfrm>
            <a:off x="0" y="-35442"/>
            <a:ext cx="9144000" cy="80630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en-US" sz="4000" i="0" u="none" strike="noStrike" kern="1200" cap="none" spc="0" normalizeH="0" baseline="0" noProof="0" dirty="0">
                <a:ln>
                  <a:noFill/>
                </a:ln>
                <a:effectLst/>
                <a:uLnTx/>
                <a:uFillTx/>
                <a:latin typeface="+mj-lt"/>
                <a:ea typeface="+mj-ea"/>
                <a:cs typeface="+mj-cs"/>
              </a:rPr>
            </a:br>
            <a:r>
              <a:rPr kumimoji="0" lang="en-US" sz="4000" i="0" u="none" strike="noStrike" kern="1200" cap="none" spc="0" normalizeH="0" baseline="0" noProof="0" dirty="0">
                <a:ln>
                  <a:noFill/>
                </a:ln>
                <a:effectLst/>
                <a:uLnTx/>
                <a:uFillTx/>
                <a:latin typeface="+mj-lt"/>
                <a:ea typeface="+mj-ea"/>
                <a:cs typeface="+mj-cs"/>
              </a:rPr>
              <a:t>Availability of Child Health Services </a:t>
            </a:r>
            <a:br>
              <a:rPr kumimoji="0" lang="en-US" sz="4000" i="0" u="none" strike="noStrike" kern="1200" cap="none" spc="0" normalizeH="0" baseline="0" noProof="0" dirty="0">
                <a:ln>
                  <a:noFill/>
                </a:ln>
                <a:effectLst/>
                <a:uLnTx/>
                <a:uFillTx/>
                <a:latin typeface="+mj-lt"/>
                <a:ea typeface="+mj-ea"/>
                <a:cs typeface="+mj-cs"/>
              </a:rPr>
            </a:br>
            <a:endParaRPr kumimoji="0" lang="en-US" sz="4000" i="0" u="none" strike="noStrike" kern="1200" cap="none" spc="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val="953672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648557198"/>
              </p:ext>
            </p:extLst>
          </p:nvPr>
        </p:nvGraphicFramePr>
        <p:xfrm>
          <a:off x="0" y="1459468"/>
          <a:ext cx="9144000" cy="5398532"/>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Child Health Services </a:t>
            </a:r>
            <a:br>
              <a:rPr kumimoji="0" lang="en-US" sz="4000" i="0" u="none" strike="noStrike" kern="1200" cap="none" spc="0" normalizeH="0" baseline="0" noProof="0" dirty="0">
                <a:ln>
                  <a:noFill/>
                </a:ln>
                <a:effectLst/>
                <a:uLnTx/>
                <a:uFillTx/>
                <a:latin typeface="+mj-lt"/>
                <a:ea typeface="+mj-ea"/>
                <a:cs typeface="+mj-cs"/>
              </a:rPr>
            </a:br>
            <a:r>
              <a:rPr kumimoji="0" lang="en-US" sz="4000" i="0" u="none" strike="noStrike" kern="1200" cap="none" spc="0" normalizeH="0" baseline="0" noProof="0" dirty="0">
                <a:ln>
                  <a:noFill/>
                </a:ln>
                <a:effectLst/>
                <a:uLnTx/>
                <a:uFillTx/>
                <a:latin typeface="+mj-lt"/>
                <a:ea typeface="+mj-ea"/>
                <a:cs typeface="+mj-cs"/>
              </a:rPr>
              <a:t>by Facility Type</a:t>
            </a:r>
          </a:p>
        </p:txBody>
      </p:sp>
      <p:sp>
        <p:nvSpPr>
          <p:cNvPr id="6" name="TextBox 5"/>
          <p:cNvSpPr txBox="1"/>
          <p:nvPr/>
        </p:nvSpPr>
        <p:spPr>
          <a:xfrm>
            <a:off x="0" y="1154668"/>
            <a:ext cx="9144000" cy="369332"/>
          </a:xfrm>
          <a:prstGeom prst="rect">
            <a:avLst/>
          </a:prstGeom>
          <a:noFill/>
        </p:spPr>
        <p:txBody>
          <a:bodyPr wrap="square" rtlCol="0">
            <a:spAutoFit/>
          </a:bodyPr>
          <a:lstStyle/>
          <a:p>
            <a:pPr algn="ctr"/>
            <a:r>
              <a:rPr lang="en-US" i="1" dirty="0"/>
              <a:t>Percent of facilities (N=1,564) offering:</a:t>
            </a:r>
          </a:p>
        </p:txBody>
      </p:sp>
    </p:spTree>
    <p:extLst>
      <p:ext uri="{BB962C8B-B14F-4D97-AF65-F5344CB8AC3E}">
        <p14:creationId xmlns:p14="http://schemas.microsoft.com/office/powerpoint/2010/main" val="1635003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978020392"/>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Child Health Services </a:t>
            </a:r>
            <a:br>
              <a:rPr kumimoji="0" lang="en-US" sz="4000" i="0" u="none" strike="noStrike" kern="1200" cap="none" spc="0" normalizeH="0" baseline="0" noProof="0" dirty="0">
                <a:ln>
                  <a:noFill/>
                </a:ln>
                <a:effectLst/>
                <a:uLnTx/>
                <a:uFillTx/>
                <a:latin typeface="+mj-lt"/>
                <a:ea typeface="+mj-ea"/>
                <a:cs typeface="+mj-cs"/>
              </a:rPr>
            </a:br>
            <a:r>
              <a:rPr kumimoji="0" lang="en-US" sz="4000" i="0" u="none" strike="noStrike" kern="1200" cap="none" spc="0" normalizeH="0" baseline="0" noProof="0" dirty="0">
                <a:ln>
                  <a:noFill/>
                </a:ln>
                <a:effectLst/>
                <a:uLnTx/>
                <a:uFillTx/>
                <a:latin typeface="+mj-lt"/>
                <a:ea typeface="+mj-ea"/>
                <a:cs typeface="+mj-cs"/>
              </a:rPr>
              <a:t>by Managing Authority</a:t>
            </a:r>
          </a:p>
        </p:txBody>
      </p:sp>
      <p:sp>
        <p:nvSpPr>
          <p:cNvPr id="6" name="TextBox 5"/>
          <p:cNvSpPr txBox="1"/>
          <p:nvPr/>
        </p:nvSpPr>
        <p:spPr>
          <a:xfrm>
            <a:off x="0" y="1230868"/>
            <a:ext cx="9144000" cy="369332"/>
          </a:xfrm>
          <a:prstGeom prst="rect">
            <a:avLst/>
          </a:prstGeom>
          <a:noFill/>
        </p:spPr>
        <p:txBody>
          <a:bodyPr wrap="square" rtlCol="0">
            <a:spAutoFit/>
          </a:bodyPr>
          <a:lstStyle/>
          <a:p>
            <a:pPr algn="ctr"/>
            <a:r>
              <a:rPr lang="en-US" i="1" dirty="0"/>
              <a:t>Percent of facilities (N=1,564) offering:</a:t>
            </a:r>
          </a:p>
        </p:txBody>
      </p:sp>
    </p:spTree>
    <p:extLst>
      <p:ext uri="{BB962C8B-B14F-4D97-AF65-F5344CB8AC3E}">
        <p14:creationId xmlns:p14="http://schemas.microsoft.com/office/powerpoint/2010/main" val="1692471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Child Health Services </a:t>
            </a:r>
            <a:br>
              <a:rPr lang="en-US" sz="4000" dirty="0">
                <a:latin typeface="+mj-lt"/>
                <a:ea typeface="+mj-ea"/>
                <a:cs typeface="+mj-cs"/>
              </a:rPr>
            </a:br>
            <a:r>
              <a:rPr lang="en-US" sz="4000" dirty="0">
                <a:latin typeface="+mj-lt"/>
                <a:ea typeface="+mj-ea"/>
                <a:cs typeface="+mj-cs"/>
              </a:rPr>
              <a:t>by Province</a:t>
            </a:r>
            <a:endParaRPr kumimoji="0" lang="en-US" sz="4000" i="0" u="none" strike="noStrike" kern="1200" cap="none" spc="0" normalizeH="0" baseline="0" noProof="0" dirty="0">
              <a:ln>
                <a:noFill/>
              </a:ln>
              <a:effectLst/>
              <a:uLnTx/>
              <a:uFillTx/>
              <a:latin typeface="+mj-lt"/>
              <a:ea typeface="+mj-ea"/>
              <a:cs typeface="+mj-cs"/>
            </a:endParaRPr>
          </a:p>
        </p:txBody>
      </p:sp>
      <p:sp>
        <p:nvSpPr>
          <p:cNvPr id="5" name="TextBox 4"/>
          <p:cNvSpPr txBox="1"/>
          <p:nvPr/>
        </p:nvSpPr>
        <p:spPr>
          <a:xfrm>
            <a:off x="0" y="1230868"/>
            <a:ext cx="9144000" cy="369332"/>
          </a:xfrm>
          <a:prstGeom prst="rect">
            <a:avLst/>
          </a:prstGeom>
          <a:noFill/>
        </p:spPr>
        <p:txBody>
          <a:bodyPr wrap="square" rtlCol="0">
            <a:spAutoFit/>
          </a:bodyPr>
          <a:lstStyle/>
          <a:p>
            <a:pPr algn="ctr"/>
            <a:r>
              <a:rPr lang="en-US" i="1" dirty="0">
                <a:latin typeface="Calibri" pitchFamily="34" charset="0"/>
              </a:rPr>
              <a:t>Percent of facilities (N=1,564) offering all three basic child health services </a:t>
            </a:r>
          </a:p>
        </p:txBody>
      </p:sp>
      <p:graphicFrame>
        <p:nvGraphicFramePr>
          <p:cNvPr id="11" name="Content Placeholder 5">
            <a:extLst>
              <a:ext uri="{FF2B5EF4-FFF2-40B4-BE49-F238E27FC236}">
                <a16:creationId xmlns:a16="http://schemas.microsoft.com/office/drawing/2014/main" id="{14F71F4C-42CA-FB25-A2CF-40960D6D43B1}"/>
              </a:ext>
            </a:extLst>
          </p:cNvPr>
          <p:cNvGraphicFramePr>
            <a:graphicFrameLocks noGrp="1"/>
          </p:cNvGraphicFramePr>
          <p:nvPr>
            <p:ph idx="1"/>
            <p:extLst>
              <p:ext uri="{D42A27DB-BD31-4B8C-83A1-F6EECF244321}">
                <p14:modId xmlns:p14="http://schemas.microsoft.com/office/powerpoint/2010/main" val="3088653036"/>
              </p:ext>
            </p:extLst>
          </p:nvPr>
        </p:nvGraphicFramePr>
        <p:xfrm>
          <a:off x="50800" y="1498600"/>
          <a:ext cx="9042400" cy="513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2770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276352290"/>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a:spLocks noGrp="1"/>
          </p:cNvSpPr>
          <p:nvPr>
            <p:ph type="title"/>
          </p:nvPr>
        </p:nvSpPr>
        <p:spPr>
          <a:xfrm>
            <a:off x="0" y="0"/>
            <a:ext cx="9144000" cy="990600"/>
          </a:xfrm>
        </p:spPr>
        <p:txBody>
          <a:bodyPr>
            <a:normAutofit/>
          </a:bodyPr>
          <a:lstStyle/>
          <a:p>
            <a:r>
              <a:rPr lang="en-GB" dirty="0"/>
              <a:t>Frequency of Child Health Services</a:t>
            </a:r>
            <a:endParaRPr lang="en-US" dirty="0">
              <a:solidFill>
                <a:schemeClr val="bg1"/>
              </a:solidFill>
            </a:endParaRPr>
          </a:p>
        </p:txBody>
      </p:sp>
      <p:sp>
        <p:nvSpPr>
          <p:cNvPr id="10" name="TextBox 9"/>
          <p:cNvSpPr txBox="1"/>
          <p:nvPr/>
        </p:nvSpPr>
        <p:spPr>
          <a:xfrm>
            <a:off x="0" y="801469"/>
            <a:ext cx="9144000" cy="646331"/>
          </a:xfrm>
          <a:prstGeom prst="rect">
            <a:avLst/>
          </a:prstGeom>
          <a:noFill/>
        </p:spPr>
        <p:txBody>
          <a:bodyPr wrap="square" rtlCol="0">
            <a:spAutoFit/>
          </a:bodyPr>
          <a:lstStyle/>
          <a:p>
            <a:pPr algn="ctr">
              <a:spcBef>
                <a:spcPct val="50000"/>
              </a:spcBef>
              <a:defRPr/>
            </a:pPr>
            <a:r>
              <a:rPr lang="en-GB" i="1" dirty="0"/>
              <a:t>Among facilities offering outpatient curative care for sick children or growth monitoring, percent providing services for the indicated number of days per week</a:t>
            </a:r>
          </a:p>
        </p:txBody>
      </p:sp>
    </p:spTree>
    <p:extLst>
      <p:ext uri="{BB962C8B-B14F-4D97-AF65-F5344CB8AC3E}">
        <p14:creationId xmlns:p14="http://schemas.microsoft.com/office/powerpoint/2010/main" val="375806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t>Frequency of Vaccination Services</a:t>
            </a:r>
            <a:endParaRPr lang="en-US" dirty="0">
              <a:solidFill>
                <a:schemeClr val="bg1"/>
              </a:solidFill>
            </a:endParaRPr>
          </a:p>
        </p:txBody>
      </p:sp>
      <p:sp>
        <p:nvSpPr>
          <p:cNvPr id="6" name="TextBox 5"/>
          <p:cNvSpPr txBox="1"/>
          <p:nvPr/>
        </p:nvSpPr>
        <p:spPr>
          <a:xfrm>
            <a:off x="33251" y="767542"/>
            <a:ext cx="9144000" cy="646331"/>
          </a:xfrm>
          <a:prstGeom prst="rect">
            <a:avLst/>
          </a:prstGeom>
          <a:noFill/>
        </p:spPr>
        <p:txBody>
          <a:bodyPr wrap="square" rtlCol="0">
            <a:spAutoFit/>
          </a:bodyPr>
          <a:lstStyle/>
          <a:p>
            <a:pPr algn="ctr">
              <a:spcBef>
                <a:spcPct val="50000"/>
              </a:spcBef>
              <a:defRPr/>
            </a:pPr>
            <a:r>
              <a:rPr lang="en-GB" i="1" dirty="0"/>
              <a:t>Among facilities offering various routine child vaccination services, percent providing each vaccination at the facility for the indicated number of days per month*</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3764246789"/>
              </p:ext>
            </p:extLst>
          </p:nvPr>
        </p:nvGraphicFramePr>
        <p:xfrm>
          <a:off x="0" y="1408331"/>
          <a:ext cx="9144000" cy="52972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04D86458-7BF3-48D4-901C-F57DD29728FF}"/>
              </a:ext>
            </a:extLst>
          </p:cNvPr>
          <p:cNvSpPr txBox="1"/>
          <p:nvPr/>
        </p:nvSpPr>
        <p:spPr>
          <a:xfrm>
            <a:off x="647700" y="6469638"/>
            <a:ext cx="7848600" cy="235962"/>
          </a:xfrm>
          <a:prstGeom prst="rect">
            <a:avLst/>
          </a:prstGeom>
          <a:noFill/>
        </p:spPr>
        <p:txBody>
          <a:bodyPr wrap="square">
            <a:spAutoFit/>
          </a:bodyPr>
          <a:lstStyle/>
          <a:p>
            <a:r>
              <a:rPr lang="en-US" sz="1400" baseline="-25000" dirty="0"/>
              <a:t>*Totals may add up to more than 100% due to rounding</a:t>
            </a:r>
          </a:p>
        </p:txBody>
      </p:sp>
    </p:spTree>
    <p:extLst>
      <p:ext uri="{BB962C8B-B14F-4D97-AF65-F5344CB8AC3E}">
        <p14:creationId xmlns:p14="http://schemas.microsoft.com/office/powerpoint/2010/main" val="851901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cs typeface="Arial" charset="0"/>
              </a:rPr>
              <a:t>Availability of Services</a:t>
            </a:r>
          </a:p>
          <a:p>
            <a:pPr>
              <a:spcBef>
                <a:spcPct val="50000"/>
              </a:spcBef>
              <a:buClr>
                <a:schemeClr val="tx1"/>
              </a:buClr>
            </a:pPr>
            <a:r>
              <a:rPr lang="en-US" b="1" dirty="0">
                <a:solidFill>
                  <a:schemeClr val="accent2"/>
                </a:solidFill>
                <a:cs typeface="Arial" charset="0"/>
              </a:rPr>
              <a:t>Service Readiness</a:t>
            </a:r>
          </a:p>
          <a:p>
            <a:pPr>
              <a:spcBef>
                <a:spcPct val="50000"/>
              </a:spcBef>
              <a:buClr>
                <a:schemeClr val="tx1"/>
              </a:buClr>
            </a:pPr>
            <a:r>
              <a:rPr lang="en-US" dirty="0">
                <a:cs typeface="Arial" charset="0"/>
              </a:rPr>
              <a:t>Management Practices </a:t>
            </a:r>
            <a:br>
              <a:rPr lang="en-US" dirty="0">
                <a:cs typeface="Arial" charset="0"/>
              </a:rPr>
            </a:br>
            <a:r>
              <a:rPr lang="en-US" dirty="0">
                <a:cs typeface="Arial" charset="0"/>
              </a:rPr>
              <a:t>and Training</a:t>
            </a:r>
          </a:p>
          <a:p>
            <a:pPr>
              <a:buClr>
                <a:schemeClr val="tx1"/>
              </a:buClr>
            </a:pPr>
            <a:r>
              <a:rPr lang="en-US" dirty="0"/>
              <a:t>Observations of Sick Child Consultations</a:t>
            </a:r>
          </a:p>
          <a:p>
            <a:pPr marL="0" indent="0">
              <a:buNone/>
            </a:pPr>
            <a:endParaRPr lang="en-US" dirty="0"/>
          </a:p>
          <a:p>
            <a:pPr>
              <a:spcBef>
                <a:spcPct val="50000"/>
              </a:spcBef>
            </a:pPr>
            <a:endParaRPr lang="en-US" dirty="0">
              <a:cs typeface="Arial" charset="0"/>
            </a:endParaRPr>
          </a:p>
        </p:txBody>
      </p:sp>
    </p:spTree>
    <p:extLst>
      <p:ext uri="{BB962C8B-B14F-4D97-AF65-F5344CB8AC3E}">
        <p14:creationId xmlns:p14="http://schemas.microsoft.com/office/powerpoint/2010/main" val="2799605084"/>
      </p:ext>
    </p:extLst>
  </p:cSld>
  <p:clrMapOvr>
    <a:masterClrMapping/>
  </p:clrMapOvr>
</p:sld>
</file>

<file path=ppt/theme/theme1.xml><?xml version="1.0" encoding="utf-8"?>
<a:theme xmlns:a="http://schemas.openxmlformats.org/drawingml/2006/main" name="Custom Design">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Nepal SPA 2021">
      <a:dk1>
        <a:srgbClr val="000000"/>
      </a:dk1>
      <a:lt1>
        <a:sysClr val="window" lastClr="FFFFFF"/>
      </a:lt1>
      <a:dk2>
        <a:srgbClr val="769D66"/>
      </a:dk2>
      <a:lt2>
        <a:srgbClr val="DD8F70"/>
      </a:lt2>
      <a:accent1>
        <a:srgbClr val="132048"/>
      </a:accent1>
      <a:accent2>
        <a:srgbClr val="D14E49"/>
      </a:accent2>
      <a:accent3>
        <a:srgbClr val="A680A8"/>
      </a:accent3>
      <a:accent4>
        <a:srgbClr val="31412A"/>
      </a:accent4>
      <a:accent5>
        <a:srgbClr val="538A8A"/>
      </a:accent5>
      <a:accent6>
        <a:srgbClr val="6F3C5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VMX3MACP777Z-1177381151-17312</_dlc_DocId>
    <_dlc_DocIdUrl xmlns="d16efad5-0601-4cf0-b7c2-89968258c777">
      <Url>https://icfonline.sharepoint.com/sites/ihd-dhs/Dissemination/_layouts/15/DocIdRedir.aspx?ID=VMX3MACP777Z-1177381151-17312</Url>
      <Description>VMX3MACP777Z-1177381151-17312</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B53E53-E72B-4E25-BA20-66F0D8B849D3}">
  <ds:schemaRefs>
    <ds:schemaRef ds:uri="http://schemas.microsoft.com/office/infopath/2007/PartnerControls"/>
    <ds:schemaRef ds:uri="d16efad5-0601-4cf0-b7c2-89968258c777"/>
    <ds:schemaRef ds:uri="http://purl.org/dc/dcmitype/"/>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fa6a9aea-fb0f-4ddd-aff8-712634b7d5fe"/>
    <ds:schemaRef ds:uri="83c4e5ee-5eea-4e8c-8b50-726738bccb6e"/>
    <ds:schemaRef ds:uri="http://www.w3.org/XML/1998/namespace"/>
    <ds:schemaRef ds:uri="http://purl.org/dc/terms/"/>
  </ds:schemaRefs>
</ds:datastoreItem>
</file>

<file path=customXml/itemProps2.xml><?xml version="1.0" encoding="utf-8"?>
<ds:datastoreItem xmlns:ds="http://schemas.openxmlformats.org/officeDocument/2006/customXml" ds:itemID="{B9E0DF66-B6EB-4FA1-B650-8A19176F57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AE7966-81BC-48BA-AC47-D9F6220C89E6}">
  <ds:schemaRefs>
    <ds:schemaRef ds:uri="http://schemas.microsoft.com/sharepoint/events"/>
  </ds:schemaRefs>
</ds:datastoreItem>
</file>

<file path=customXml/itemProps4.xml><?xml version="1.0" encoding="utf-8"?>
<ds:datastoreItem xmlns:ds="http://schemas.openxmlformats.org/officeDocument/2006/customXml" ds:itemID="{E2C27796-675C-4F1D-8997-4E0E019167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2979</TotalTime>
  <Words>2328</Words>
  <Application>Microsoft Office PowerPoint</Application>
  <PresentationFormat>On-screen Show (4:3)</PresentationFormat>
  <Paragraphs>101</Paragraphs>
  <Slides>28</Slides>
  <Notes>27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Arial</vt:lpstr>
      <vt:lpstr>Calibri</vt:lpstr>
      <vt:lpstr>Times New Roman</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Frequency of Child Health Services</vt:lpstr>
      <vt:lpstr>Frequency of Vaccination Services</vt:lpstr>
      <vt:lpstr>PowerPoint Presentation</vt:lpstr>
      <vt:lpstr>Guidelines and Equipment for Child Curative Services</vt:lpstr>
      <vt:lpstr>Infection Control for Child Curative Services</vt:lpstr>
      <vt:lpstr>Laboratory Diagnostic Capacity</vt:lpstr>
      <vt:lpstr>Availability of Essential Medicines</vt:lpstr>
      <vt:lpstr>Availability of Priority Medicines</vt:lpstr>
      <vt:lpstr>Infection Control for Vaccination Services</vt:lpstr>
      <vt:lpstr>PowerPoint Presentation</vt:lpstr>
      <vt:lpstr>PowerPoint Presentation</vt:lpstr>
      <vt:lpstr>Training and Supervision Child Health Service Providers</vt:lpstr>
      <vt:lpstr>Training of Child Health Service Providers</vt:lpstr>
      <vt:lpstr>PowerPoint Presentation</vt:lpstr>
      <vt:lpstr>Assessment of Qualifications of Provider during Observed Sick Child Consultations</vt:lpstr>
      <vt:lpstr>Assessment of General Danger Signs during Observed Sick Child Consultations</vt:lpstr>
      <vt:lpstr>Assessment of Main Symptoms during Observed Sick Child Consultations</vt:lpstr>
      <vt:lpstr>Physical Examination during Observed Sick Child Consultations</vt:lpstr>
      <vt:lpstr>Essential Advice to Caretakers</vt:lpstr>
      <vt:lpstr>Treatment of Children with Diarrhea</vt:lpstr>
      <vt:lpstr>Treatment of Children  with Respiratory Illness</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Child Health</dc:title>
  <dc:creator>Sally Zweimueller</dc:creator>
  <cp:lastModifiedBy>Balian, Sarah (CNTR)</cp:lastModifiedBy>
  <cp:revision>420</cp:revision>
  <dcterms:created xsi:type="dcterms:W3CDTF">2010-08-17T13:53:29Z</dcterms:created>
  <dcterms:modified xsi:type="dcterms:W3CDTF">2023-09-21T17:55:18Z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cc5a44a2-18cc-480f-9d9a-b9f93dd967ef</vt:lpwstr>
  </property>
  <property fmtid="{D5CDD505-2E9C-101B-9397-08002B2CF9AE}" pid="4" name="MediaServiceImageTags">
    <vt:lpwstr/>
  </property>
</Properties>
</file>