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notesSlides/notesSlide18.xml" ContentType="application/vnd.openxmlformats-officedocument.presentationml.notesSlide+xml"/>
  <Override PartName="/ppt/charts/chart14.xml" ContentType="application/vnd.openxmlformats-officedocument.drawingml.chart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48" r:id="rId6"/>
  </p:sldMasterIdLst>
  <p:notesMasterIdLst>
    <p:notesMasterId r:id="rId26"/>
  </p:notesMasterIdLst>
  <p:handoutMasterIdLst>
    <p:handoutMasterId r:id="rId27"/>
  </p:handoutMasterIdLst>
  <p:sldIdLst>
    <p:sldId id="317" r:id="rId7"/>
    <p:sldId id="388" r:id="rId8"/>
    <p:sldId id="378" r:id="rId9"/>
    <p:sldId id="379" r:id="rId10"/>
    <p:sldId id="389" r:id="rId11"/>
    <p:sldId id="387" r:id="rId12"/>
    <p:sldId id="365" r:id="rId13"/>
    <p:sldId id="381" r:id="rId14"/>
    <p:sldId id="366" r:id="rId15"/>
    <p:sldId id="382" r:id="rId16"/>
    <p:sldId id="390" r:id="rId17"/>
    <p:sldId id="368" r:id="rId18"/>
    <p:sldId id="384" r:id="rId19"/>
    <p:sldId id="377" r:id="rId20"/>
    <p:sldId id="371" r:id="rId21"/>
    <p:sldId id="385" r:id="rId22"/>
    <p:sldId id="386" r:id="rId23"/>
    <p:sldId id="375" r:id="rId24"/>
    <p:sldId id="310" r:id="rId2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3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76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1C1EAC-B796-42F3-B447-3D03BE319FD9}" v="52" dt="2023-09-21T16:03:38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101" autoAdjust="0"/>
    <p:restoredTop sz="83415" autoAdjust="0"/>
  </p:normalViewPr>
  <p:slideViewPr>
    <p:cSldViewPr>
      <p:cViewPr varScale="1">
        <p:scale>
          <a:sx n="67" d="100"/>
          <a:sy n="67" d="100"/>
        </p:scale>
        <p:origin x="132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71F1FD32-DDC4-42CA-884E-0DB67443F5E5}"/>
    <pc:docChg chg="delSld modSld">
      <pc:chgData name="Balian, Sarah (CNTR)" userId="b3b060d9-4d34-479b-ad68-688eaebf93c5" providerId="ADAL" clId="{71F1FD32-DDC4-42CA-884E-0DB67443F5E5}" dt="2023-09-21T17:59:16.321" v="3" actId="207"/>
      <pc:docMkLst>
        <pc:docMk/>
      </pc:docMkLst>
      <pc:sldChg chg="del">
        <pc:chgData name="Balian, Sarah (CNTR)" userId="b3b060d9-4d34-479b-ad68-688eaebf93c5" providerId="ADAL" clId="{71F1FD32-DDC4-42CA-884E-0DB67443F5E5}" dt="2023-09-21T17:58:32.695" v="1" actId="47"/>
        <pc:sldMkLst>
          <pc:docMk/>
          <pc:sldMk cId="2035881939" sldId="380"/>
        </pc:sldMkLst>
      </pc:sldChg>
      <pc:sldChg chg="del">
        <pc:chgData name="Balian, Sarah (CNTR)" userId="b3b060d9-4d34-479b-ad68-688eaebf93c5" providerId="ADAL" clId="{71F1FD32-DDC4-42CA-884E-0DB67443F5E5}" dt="2023-09-21T17:58:41.217" v="2" actId="47"/>
        <pc:sldMkLst>
          <pc:docMk/>
          <pc:sldMk cId="1040127398" sldId="383"/>
        </pc:sldMkLst>
      </pc:sldChg>
      <pc:sldChg chg="modSp">
        <pc:chgData name="Balian, Sarah (CNTR)" userId="b3b060d9-4d34-479b-ad68-688eaebf93c5" providerId="ADAL" clId="{71F1FD32-DDC4-42CA-884E-0DB67443F5E5}" dt="2023-09-21T17:58:17.044" v="0" actId="207"/>
        <pc:sldMkLst>
          <pc:docMk/>
          <pc:sldMk cId="3266507994" sldId="389"/>
        </pc:sldMkLst>
        <pc:graphicFrameChg chg="mod">
          <ac:chgData name="Balian, Sarah (CNTR)" userId="b3b060d9-4d34-479b-ad68-688eaebf93c5" providerId="ADAL" clId="{71F1FD32-DDC4-42CA-884E-0DB67443F5E5}" dt="2023-09-21T17:58:17.044" v="0" actId="207"/>
          <ac:graphicFrameMkLst>
            <pc:docMk/>
            <pc:sldMk cId="3266507994" sldId="389"/>
            <ac:graphicFrameMk id="16" creationId="{1F50C29E-9A98-EDB7-23CF-2A86D6A78E4E}"/>
          </ac:graphicFrameMkLst>
        </pc:graphicFrameChg>
      </pc:sldChg>
      <pc:sldChg chg="modSp">
        <pc:chgData name="Balian, Sarah (CNTR)" userId="b3b060d9-4d34-479b-ad68-688eaebf93c5" providerId="ADAL" clId="{71F1FD32-DDC4-42CA-884E-0DB67443F5E5}" dt="2023-09-21T17:59:16.321" v="3" actId="207"/>
        <pc:sldMkLst>
          <pc:docMk/>
          <pc:sldMk cId="2701041587" sldId="390"/>
        </pc:sldMkLst>
        <pc:graphicFrameChg chg="mod">
          <ac:chgData name="Balian, Sarah (CNTR)" userId="b3b060d9-4d34-479b-ad68-688eaebf93c5" providerId="ADAL" clId="{71F1FD32-DDC4-42CA-884E-0DB67443F5E5}" dt="2023-09-21T17:59:16.321" v="3" actId="207"/>
          <ac:graphicFrameMkLst>
            <pc:docMk/>
            <pc:sldMk cId="2701041587" sldId="390"/>
            <ac:graphicFrameMk id="2" creationId="{F0153249-CFDE-C3D2-C0DA-9AAAD0BC8F38}"/>
          </ac:graphicFrameMkLst>
        </pc:graphicFrameChg>
      </pc:sldChg>
    </pc:docChg>
  </pc:docChgLst>
  <pc:docChgLst>
    <pc:chgData name="Vadnais, Sabina" userId="e0a5976f-0446-4474-aa64-fce0035d6983" providerId="ADAL" clId="{39AC6F50-CE7C-43E7-A542-C17478F0BFFD}"/>
    <pc:docChg chg="undo custSel modSld">
      <pc:chgData name="Vadnais, Sabina" userId="e0a5976f-0446-4474-aa64-fce0035d6983" providerId="ADAL" clId="{39AC6F50-CE7C-43E7-A542-C17478F0BFFD}" dt="2022-06-01T21:43:22.531" v="598" actId="20577"/>
      <pc:docMkLst>
        <pc:docMk/>
      </pc:docMkLst>
      <pc:sldChg chg="modSp mod">
        <pc:chgData name="Vadnais, Sabina" userId="e0a5976f-0446-4474-aa64-fce0035d6983" providerId="ADAL" clId="{39AC6F50-CE7C-43E7-A542-C17478F0BFFD}" dt="2022-06-01T21:43:22.531" v="598" actId="20577"/>
        <pc:sldMkLst>
          <pc:docMk/>
          <pc:sldMk cId="0" sldId="310"/>
        </pc:sldMkLst>
        <pc:spChg chg="mod">
          <ac:chgData name="Vadnais, Sabina" userId="e0a5976f-0446-4474-aa64-fce0035d6983" providerId="ADAL" clId="{39AC6F50-CE7C-43E7-A542-C17478F0BFFD}" dt="2022-06-01T21:43:22.531" v="598" actId="20577"/>
          <ac:spMkLst>
            <pc:docMk/>
            <pc:sldMk cId="0" sldId="310"/>
            <ac:spMk id="3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27:07.508" v="333" actId="20577"/>
        <pc:sldMkLst>
          <pc:docMk/>
          <pc:sldMk cId="2402170009" sldId="365"/>
        </pc:sldMkLst>
        <pc:spChg chg="mod">
          <ac:chgData name="Vadnais, Sabina" userId="e0a5976f-0446-4474-aa64-fce0035d6983" providerId="ADAL" clId="{39AC6F50-CE7C-43E7-A542-C17478F0BFFD}" dt="2022-06-01T21:27:07.508" v="333" actId="20577"/>
          <ac:spMkLst>
            <pc:docMk/>
            <pc:sldMk cId="2402170009" sldId="365"/>
            <ac:spMk id="7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12:00.291" v="80" actId="20577"/>
          <ac:spMkLst>
            <pc:docMk/>
            <pc:sldMk cId="2402170009" sldId="36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12:27.493" v="84" actId="207"/>
          <ac:graphicFrameMkLst>
            <pc:docMk/>
            <pc:sldMk cId="2402170009" sldId="365"/>
            <ac:graphicFrameMk id="6" creationId="{00000000-0000-0000-0000-000000000000}"/>
          </ac:graphicFrameMkLst>
        </pc:graphicFrameChg>
      </pc:sldChg>
      <pc:sldChg chg="delSp modSp mod modNotesTx">
        <pc:chgData name="Vadnais, Sabina" userId="e0a5976f-0446-4474-aa64-fce0035d6983" providerId="ADAL" clId="{39AC6F50-CE7C-43E7-A542-C17478F0BFFD}" dt="2022-06-01T21:24:24.308" v="303" actId="20577"/>
        <pc:sldMkLst>
          <pc:docMk/>
          <pc:sldMk cId="855292929" sldId="366"/>
        </pc:sldMkLst>
        <pc:spChg chg="del">
          <ac:chgData name="Vadnais, Sabina" userId="e0a5976f-0446-4474-aa64-fce0035d6983" providerId="ADAL" clId="{39AC6F50-CE7C-43E7-A542-C17478F0BFFD}" dt="2022-06-01T21:24:05.207" v="292" actId="478"/>
          <ac:spMkLst>
            <pc:docMk/>
            <pc:sldMk cId="855292929" sldId="366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23:02.610" v="277" actId="20577"/>
          <ac:spMkLst>
            <pc:docMk/>
            <pc:sldMk cId="855292929" sldId="366"/>
            <ac:spMk id="16389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1:35.620" v="360"/>
        <pc:sldMkLst>
          <pc:docMk/>
          <pc:sldMk cId="4202429475" sldId="368"/>
        </pc:sldMkLst>
        <pc:spChg chg="mod">
          <ac:chgData name="Vadnais, Sabina" userId="e0a5976f-0446-4474-aa64-fce0035d6983" providerId="ADAL" clId="{39AC6F50-CE7C-43E7-A542-C17478F0BFFD}" dt="2022-06-01T21:28:58.999" v="341" actId="20577"/>
          <ac:spMkLst>
            <pc:docMk/>
            <pc:sldMk cId="4202429475" sldId="368"/>
            <ac:spMk id="10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5:25.750" v="388"/>
        <pc:sldMkLst>
          <pc:docMk/>
          <pc:sldMk cId="361989416" sldId="371"/>
        </pc:sldMkLst>
        <pc:spChg chg="mod">
          <ac:chgData name="Vadnais, Sabina" userId="e0a5976f-0446-4474-aa64-fce0035d6983" providerId="ADAL" clId="{39AC6F50-CE7C-43E7-A542-C17478F0BFFD}" dt="2022-06-01T21:34:07.685" v="384" actId="20577"/>
          <ac:spMkLst>
            <pc:docMk/>
            <pc:sldMk cId="361989416" sldId="371"/>
            <ac:spMk id="16389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39AC6F50-CE7C-43E7-A542-C17478F0BFFD}" dt="2022-06-01T21:42:35.234" v="581" actId="20577"/>
        <pc:sldMkLst>
          <pc:docMk/>
          <pc:sldMk cId="3954501884" sldId="375"/>
        </pc:sldMkLst>
        <pc:spChg chg="del">
          <ac:chgData name="Vadnais, Sabina" userId="e0a5976f-0446-4474-aa64-fce0035d6983" providerId="ADAL" clId="{39AC6F50-CE7C-43E7-A542-C17478F0BFFD}" dt="2022-06-01T21:42:30.167" v="580" actId="478"/>
          <ac:spMkLst>
            <pc:docMk/>
            <pc:sldMk cId="3954501884" sldId="375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41:54.865" v="571" actId="20577"/>
          <ac:spMkLst>
            <pc:docMk/>
            <pc:sldMk cId="3954501884" sldId="37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42:35.234" v="581" actId="20577"/>
          <ac:graphicFrameMkLst>
            <pc:docMk/>
            <pc:sldMk cId="3954501884" sldId="375"/>
            <ac:graphicFrameMk id="9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39AC6F50-CE7C-43E7-A542-C17478F0BFFD}" dt="2022-06-01T21:07:41.825" v="35"/>
        <pc:sldMkLst>
          <pc:docMk/>
          <pc:sldMk cId="3968363252" sldId="378"/>
        </pc:sldMkLst>
        <pc:spChg chg="mod">
          <ac:chgData name="Vadnais, Sabina" userId="e0a5976f-0446-4474-aa64-fce0035d6983" providerId="ADAL" clId="{39AC6F50-CE7C-43E7-A542-C17478F0BFFD}" dt="2022-06-01T21:06:59.372" v="17" actId="20577"/>
          <ac:spMkLst>
            <pc:docMk/>
            <pc:sldMk cId="3968363252" sldId="378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08:33.330" v="49" actId="20577"/>
        <pc:sldMkLst>
          <pc:docMk/>
          <pc:sldMk cId="2674020474" sldId="379"/>
        </pc:sldMkLst>
        <pc:spChg chg="mod">
          <ac:chgData name="Vadnais, Sabina" userId="e0a5976f-0446-4474-aa64-fce0035d6983" providerId="ADAL" clId="{39AC6F50-CE7C-43E7-A542-C17478F0BFFD}" dt="2022-06-01T21:08:04.627" v="41" actId="20577"/>
          <ac:spMkLst>
            <pc:docMk/>
            <pc:sldMk cId="2674020474" sldId="379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17:05.777" v="113"/>
        <pc:sldMkLst>
          <pc:docMk/>
          <pc:sldMk cId="2119935213" sldId="381"/>
        </pc:sldMkLst>
        <pc:spChg chg="mod">
          <ac:chgData name="Vadnais, Sabina" userId="e0a5976f-0446-4474-aa64-fce0035d6983" providerId="ADAL" clId="{39AC6F50-CE7C-43E7-A542-C17478F0BFFD}" dt="2022-06-01T21:15:40.363" v="112" actId="20577"/>
          <ac:spMkLst>
            <pc:docMk/>
            <pc:sldMk cId="2119935213" sldId="381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15:35.826" v="104" actId="207"/>
          <ac:graphicFrameMkLst>
            <pc:docMk/>
            <pc:sldMk cId="2119935213" sldId="381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39AC6F50-CE7C-43E7-A542-C17478F0BFFD}" dt="2022-06-01T21:25:14.619" v="317" actId="27918"/>
        <pc:sldMkLst>
          <pc:docMk/>
          <pc:sldMk cId="3212721011" sldId="382"/>
        </pc:sldMkLst>
        <pc:spChg chg="mod">
          <ac:chgData name="Vadnais, Sabina" userId="e0a5976f-0446-4474-aa64-fce0035d6983" providerId="ADAL" clId="{39AC6F50-CE7C-43E7-A542-C17478F0BFFD}" dt="2022-06-01T21:24:42.648" v="309" actId="20577"/>
          <ac:spMkLst>
            <pc:docMk/>
            <pc:sldMk cId="3212721011" sldId="382"/>
            <ac:spMk id="16389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2:40.201" v="374" actId="20577"/>
        <pc:sldMkLst>
          <pc:docMk/>
          <pc:sldMk cId="777353860" sldId="384"/>
        </pc:sldMkLst>
        <pc:spChg chg="mod">
          <ac:chgData name="Vadnais, Sabina" userId="e0a5976f-0446-4474-aa64-fce0035d6983" providerId="ADAL" clId="{39AC6F50-CE7C-43E7-A542-C17478F0BFFD}" dt="2022-06-01T21:31:49.193" v="366" actId="20577"/>
          <ac:spMkLst>
            <pc:docMk/>
            <pc:sldMk cId="777353860" sldId="384"/>
            <ac:spMk id="10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39AC6F50-CE7C-43E7-A542-C17478F0BFFD}" dt="2022-06-01T21:38:50.177" v="549" actId="20577"/>
        <pc:sldMkLst>
          <pc:docMk/>
          <pc:sldMk cId="3999599067" sldId="385"/>
        </pc:sldMkLst>
        <pc:spChg chg="del">
          <ac:chgData name="Vadnais, Sabina" userId="e0a5976f-0446-4474-aa64-fce0035d6983" providerId="ADAL" clId="{39AC6F50-CE7C-43E7-A542-C17478F0BFFD}" dt="2022-06-01T21:37:07.957" v="403" actId="478"/>
          <ac:spMkLst>
            <pc:docMk/>
            <pc:sldMk cId="3999599067" sldId="385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37:57.010" v="425" actId="20577"/>
          <ac:spMkLst>
            <pc:docMk/>
            <pc:sldMk cId="3999599067" sldId="385"/>
            <ac:spMk id="6" creationId="{00000000-0000-0000-0000-000000000000}"/>
          </ac:spMkLst>
        </pc:spChg>
        <pc:spChg chg="del">
          <ac:chgData name="Vadnais, Sabina" userId="e0a5976f-0446-4474-aa64-fce0035d6983" providerId="ADAL" clId="{39AC6F50-CE7C-43E7-A542-C17478F0BFFD}" dt="2022-06-01T21:36:55.314" v="400" actId="478"/>
          <ac:spMkLst>
            <pc:docMk/>
            <pc:sldMk cId="3999599067" sldId="38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37:49.680" v="417"/>
          <ac:graphicFrameMkLst>
            <pc:docMk/>
            <pc:sldMk cId="3999599067" sldId="385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39AC6F50-CE7C-43E7-A542-C17478F0BFFD}" dt="2022-06-01T21:41:26.406" v="563"/>
        <pc:sldMkLst>
          <pc:docMk/>
          <pc:sldMk cId="1673497546" sldId="386"/>
        </pc:sldMkLst>
        <pc:spChg chg="mod">
          <ac:chgData name="Vadnais, Sabina" userId="e0a5976f-0446-4474-aa64-fce0035d6983" providerId="ADAL" clId="{39AC6F50-CE7C-43E7-A542-C17478F0BFFD}" dt="2022-06-01T21:41:06.130" v="562" actId="20577"/>
          <ac:spMkLst>
            <pc:docMk/>
            <pc:sldMk cId="1673497546" sldId="386"/>
            <ac:spMk id="16389" creationId="{00000000-0000-0000-0000-000000000000}"/>
          </ac:spMkLst>
        </pc:spChg>
      </pc:sldChg>
    </pc:docChg>
  </pc:docChgLst>
  <pc:docChgLst>
    <pc:chgData name="Hanner, Olsen" userId="8f966b24-7479-4073-89bd-2f70180eddce" providerId="ADAL" clId="{EB1C1EAC-B796-42F3-B447-3D03BE319FD9}"/>
    <pc:docChg chg="addSld modSld">
      <pc:chgData name="Hanner, Olsen" userId="8f966b24-7479-4073-89bd-2f70180eddce" providerId="ADAL" clId="{EB1C1EAC-B796-42F3-B447-3D03BE319FD9}" dt="2023-09-21T16:05:14.064" v="90" actId="729"/>
      <pc:docMkLst>
        <pc:docMk/>
      </pc:docMkLst>
      <pc:sldChg chg="mod modShow">
        <pc:chgData name="Hanner, Olsen" userId="8f966b24-7479-4073-89bd-2f70180eddce" providerId="ADAL" clId="{EB1C1EAC-B796-42F3-B447-3D03BE319FD9}" dt="2023-09-21T16:05:14.064" v="90" actId="729"/>
        <pc:sldMkLst>
          <pc:docMk/>
          <pc:sldMk cId="2035881939" sldId="380"/>
        </pc:sldMkLst>
      </pc:sldChg>
      <pc:sldChg chg="mod modShow">
        <pc:chgData name="Hanner, Olsen" userId="8f966b24-7479-4073-89bd-2f70180eddce" providerId="ADAL" clId="{EB1C1EAC-B796-42F3-B447-3D03BE319FD9}" dt="2023-09-21T16:03:46.860" v="89" actId="729"/>
        <pc:sldMkLst>
          <pc:docMk/>
          <pc:sldMk cId="1040127398" sldId="383"/>
        </pc:sldMkLst>
      </pc:sldChg>
      <pc:sldChg chg="addSp delSp modSp add mod">
        <pc:chgData name="Hanner, Olsen" userId="8f966b24-7479-4073-89bd-2f70180eddce" providerId="ADAL" clId="{EB1C1EAC-B796-42F3-B447-3D03BE319FD9}" dt="2023-09-21T16:01:41.881" v="50" actId="20577"/>
        <pc:sldMkLst>
          <pc:docMk/>
          <pc:sldMk cId="3266507994" sldId="389"/>
        </pc:sldMkLst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3" creationId="{34623776-6FC5-1A0D-430F-E69614AA2B71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6" creationId="{E99010B9-CBA5-C52D-DDB2-DDDEA3C03480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7" creationId="{5DE89890-6E21-A0CF-0B92-75492A5F7323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8" creationId="{389CE24A-1F20-70A2-B560-6845F5346E17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9" creationId="{F13DFA8E-19EE-9EB5-DB0A-4932D082E11B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0" creationId="{5BBC0344-78BF-C476-1C16-55A16C8EF446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1" creationId="{D7D4A82C-88D4-6433-08CC-9B89B5B52D49}"/>
          </ac:spMkLst>
        </pc:spChg>
        <pc:spChg chg="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2" creationId="{D653F9C9-AF47-0951-99C9-34243665DBF5}"/>
          </ac:spMkLst>
        </pc:spChg>
        <pc:spChg chg="add 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3" creationId="{1030E3E5-B7B7-EF91-7C30-028F135C9960}"/>
          </ac:spMkLst>
        </pc:spChg>
        <pc:spChg chg="add 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4" creationId="{7766FB00-D8FB-1D88-BDA1-B2D0977958AD}"/>
          </ac:spMkLst>
        </pc:spChg>
        <pc:spChg chg="add mod">
          <ac:chgData name="Hanner, Olsen" userId="8f966b24-7479-4073-89bd-2f70180eddce" providerId="ADAL" clId="{EB1C1EAC-B796-42F3-B447-3D03BE319FD9}" dt="2023-09-21T16:00:10.063" v="2" actId="571"/>
          <ac:spMkLst>
            <pc:docMk/>
            <pc:sldMk cId="3266507994" sldId="389"/>
            <ac:spMk id="15" creationId="{0B232632-1123-4AAD-524B-753E53A367DE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27" creationId="{9D40E5C4-F297-4C18-A048-3B41A9238AD0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28" creationId="{6BD35466-E4EF-49DD-B364-6BF6EF4E8DBD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35" creationId="{BA907B89-C4AB-4DFF-983B-420EC8B2DB33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36" creationId="{2BCD77FF-E640-488A-8B29-E915079683A2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37" creationId="{B94AE71A-E0AE-4354-9B52-812920F73CC6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38" creationId="{F99D48E7-B45E-4600-B7C1-BB3EB20AFC46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39" creationId="{F26594E2-6D7A-4B9D-B959-DECD3BAB6591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40" creationId="{573FEA0A-46C6-4253-AC3E-934610D943B3}"/>
          </ac:spMkLst>
        </pc:spChg>
        <pc:spChg chg="del">
          <ac:chgData name="Hanner, Olsen" userId="8f966b24-7479-4073-89bd-2f70180eddce" providerId="ADAL" clId="{EB1C1EAC-B796-42F3-B447-3D03BE319FD9}" dt="2023-09-21T16:00:16.131" v="3" actId="478"/>
          <ac:spMkLst>
            <pc:docMk/>
            <pc:sldMk cId="3266507994" sldId="389"/>
            <ac:spMk id="55" creationId="{00000000-0000-0000-0000-000000000000}"/>
          </ac:spMkLst>
        </pc:spChg>
        <pc:grpChg chg="add mod">
          <ac:chgData name="Hanner, Olsen" userId="8f966b24-7479-4073-89bd-2f70180eddce" providerId="ADAL" clId="{EB1C1EAC-B796-42F3-B447-3D03BE319FD9}" dt="2023-09-21T16:00:10.063" v="2" actId="571"/>
          <ac:grpSpMkLst>
            <pc:docMk/>
            <pc:sldMk cId="3266507994" sldId="389"/>
            <ac:grpSpMk id="2" creationId="{CC8FEB5E-DDE5-6AC8-C106-9F93A610D4CA}"/>
          </ac:grpSpMkLst>
        </pc:grpChg>
        <pc:grpChg chg="del">
          <ac:chgData name="Hanner, Olsen" userId="8f966b24-7479-4073-89bd-2f70180eddce" providerId="ADAL" clId="{EB1C1EAC-B796-42F3-B447-3D03BE319FD9}" dt="2023-09-21T16:00:16.131" v="3" actId="478"/>
          <ac:grpSpMkLst>
            <pc:docMk/>
            <pc:sldMk cId="3266507994" sldId="389"/>
            <ac:grpSpMk id="18" creationId="{209215ED-EEF5-4834-9190-A8004E0AA67E}"/>
          </ac:grpSpMkLst>
        </pc:grpChg>
        <pc:graphicFrameChg chg="add mod">
          <ac:chgData name="Hanner, Olsen" userId="8f966b24-7479-4073-89bd-2f70180eddce" providerId="ADAL" clId="{EB1C1EAC-B796-42F3-B447-3D03BE319FD9}" dt="2023-09-21T16:01:41.881" v="50" actId="20577"/>
          <ac:graphicFrameMkLst>
            <pc:docMk/>
            <pc:sldMk cId="3266507994" sldId="389"/>
            <ac:graphicFrameMk id="16" creationId="{1F50C29E-9A98-EDB7-23CF-2A86D6A78E4E}"/>
          </ac:graphicFrameMkLst>
        </pc:graphicFrameChg>
      </pc:sldChg>
      <pc:sldChg chg="addSp delSp modSp add mod">
        <pc:chgData name="Hanner, Olsen" userId="8f966b24-7479-4073-89bd-2f70180eddce" providerId="ADAL" clId="{EB1C1EAC-B796-42F3-B447-3D03BE319FD9}" dt="2023-09-21T16:03:38.564" v="88" actId="20577"/>
        <pc:sldMkLst>
          <pc:docMk/>
          <pc:sldMk cId="2701041587" sldId="390"/>
        </pc:sldMkLst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27" creationId="{71F7FFDC-8D9F-448A-96D6-DC269ADB06D1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28" creationId="{717F985D-2F38-4A5A-AFC0-3D0300D29467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35" creationId="{621DDB6E-07B2-4F31-8A52-2FE36EF98E5E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36" creationId="{D8C99321-B363-4EE5-A4DA-2173C88D7BF5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37" creationId="{0D62C016-490F-4E4A-A4BD-C470A08B20A5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38" creationId="{2A54551E-8C0B-498F-8FFE-CA6CCC86FE2C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39" creationId="{D65E21F5-3CA6-4BD8-A966-FBD7D2008F6F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40" creationId="{6FD0970B-EF0D-45E0-A7F5-051C8A5FBEEE}"/>
          </ac:spMkLst>
        </pc:spChg>
        <pc:spChg chg="del">
          <ac:chgData name="Hanner, Olsen" userId="8f966b24-7479-4073-89bd-2f70180eddce" providerId="ADAL" clId="{EB1C1EAC-B796-42F3-B447-3D03BE319FD9}" dt="2023-09-21T16:02:11.544" v="52" actId="478"/>
          <ac:spMkLst>
            <pc:docMk/>
            <pc:sldMk cId="2701041587" sldId="390"/>
            <ac:spMk id="55" creationId="{00000000-0000-0000-0000-000000000000}"/>
          </ac:spMkLst>
        </pc:spChg>
        <pc:grpChg chg="del">
          <ac:chgData name="Hanner, Olsen" userId="8f966b24-7479-4073-89bd-2f70180eddce" providerId="ADAL" clId="{EB1C1EAC-B796-42F3-B447-3D03BE319FD9}" dt="2023-09-21T16:02:11.544" v="52" actId="478"/>
          <ac:grpSpMkLst>
            <pc:docMk/>
            <pc:sldMk cId="2701041587" sldId="390"/>
            <ac:grpSpMk id="18" creationId="{DEF15A2B-6059-4B6E-8986-0F5CD670BA6F}"/>
          </ac:grpSpMkLst>
        </pc:grpChg>
        <pc:graphicFrameChg chg="add mod">
          <ac:chgData name="Hanner, Olsen" userId="8f966b24-7479-4073-89bd-2f70180eddce" providerId="ADAL" clId="{EB1C1EAC-B796-42F3-B447-3D03BE319FD9}" dt="2023-09-21T16:03:38.564" v="88" actId="20577"/>
          <ac:graphicFrameMkLst>
            <pc:docMk/>
            <pc:sldMk cId="2701041587" sldId="390"/>
            <ac:graphicFrameMk id="2" creationId="{F0153249-CFDE-C3D2-C0DA-9AAAD0BC8F38}"/>
          </ac:graphicFrameMkLst>
        </pc:graphicFrameChg>
      </pc:sldChg>
    </pc:docChg>
  </pc:docChgLst>
  <pc:docChgLst>
    <pc:chgData name="Sarah Balian" userId="b3b060d9-4d34-479b-ad68-688eaebf93c5" providerId="ADAL" clId="{79BAEE78-EC1B-4F42-9ADF-487EA5834E06}"/>
    <pc:docChg chg="custSel modSld modMainMaster">
      <pc:chgData name="Sarah Balian" userId="b3b060d9-4d34-479b-ad68-688eaebf93c5" providerId="ADAL" clId="{79BAEE78-EC1B-4F42-9ADF-487EA5834E06}" dt="2022-06-16T04:05:19.026" v="158" actId="207"/>
      <pc:docMkLst>
        <pc:docMk/>
      </pc:docMkLst>
      <pc:sldChg chg="modSp mod">
        <pc:chgData name="Sarah Balian" userId="b3b060d9-4d34-479b-ad68-688eaebf93c5" providerId="ADAL" clId="{79BAEE78-EC1B-4F42-9ADF-487EA5834E06}" dt="2022-06-16T04:05:19.026" v="158" actId="207"/>
        <pc:sldMkLst>
          <pc:docMk/>
          <pc:sldMk cId="0" sldId="310"/>
        </pc:sldMkLst>
        <pc:spChg chg="mod">
          <ac:chgData name="Sarah Balian" userId="b3b060d9-4d34-479b-ad68-688eaebf93c5" providerId="ADAL" clId="{79BAEE78-EC1B-4F42-9ADF-487EA5834E06}" dt="2022-06-16T04:05:19.026" v="158" actId="207"/>
          <ac:spMkLst>
            <pc:docMk/>
            <pc:sldMk cId="0" sldId="310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79BAEE78-EC1B-4F42-9ADF-487EA5834E06}" dt="2022-06-16T03:54:53.101" v="95" actId="207"/>
        <pc:sldMkLst>
          <pc:docMk/>
          <pc:sldMk cId="2402170009" sldId="365"/>
        </pc:sldMkLst>
        <pc:graphicFrameChg chg="mod">
          <ac:chgData name="Sarah Balian" userId="b3b060d9-4d34-479b-ad68-688eaebf93c5" providerId="ADAL" clId="{79BAEE78-EC1B-4F42-9ADF-487EA5834E06}" dt="2022-06-16T03:54:53.101" v="95" actId="207"/>
          <ac:graphicFrameMkLst>
            <pc:docMk/>
            <pc:sldMk cId="2402170009" sldId="365"/>
            <ac:graphicFrameMk id="6" creationId="{00000000-0000-0000-0000-000000000000}"/>
          </ac:graphicFrameMkLst>
        </pc:graphicFrameChg>
      </pc:sldChg>
      <pc:sldChg chg="mod">
        <pc:chgData name="Sarah Balian" userId="b3b060d9-4d34-479b-ad68-688eaebf93c5" providerId="ADAL" clId="{79BAEE78-EC1B-4F42-9ADF-487EA5834E06}" dt="2022-06-16T03:56:43.458" v="107" actId="27918"/>
        <pc:sldMkLst>
          <pc:docMk/>
          <pc:sldMk cId="855292929" sldId="366"/>
        </pc:sldMkLst>
      </pc:sldChg>
      <pc:sldChg chg="delSp mod">
        <pc:chgData name="Sarah Balian" userId="b3b060d9-4d34-479b-ad68-688eaebf93c5" providerId="ADAL" clId="{79BAEE78-EC1B-4F42-9ADF-487EA5834E06}" dt="2022-06-16T03:49:04.717" v="11" actId="478"/>
        <pc:sldMkLst>
          <pc:docMk/>
          <pc:sldMk cId="711037493" sldId="377"/>
        </pc:sldMkLst>
        <pc:spChg chg="del">
          <ac:chgData name="Sarah Balian" userId="b3b060d9-4d34-479b-ad68-688eaebf93c5" providerId="ADAL" clId="{79BAEE78-EC1B-4F42-9ADF-487EA5834E06}" dt="2022-06-16T03:49:04.717" v="11" actId="478"/>
          <ac:spMkLst>
            <pc:docMk/>
            <pc:sldMk cId="711037493" sldId="377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9:04.717" v="11" actId="478"/>
          <ac:picMkLst>
            <pc:docMk/>
            <pc:sldMk cId="711037493" sldId="377"/>
            <ac:picMk id="2" creationId="{00000000-0000-0000-0000-000000000000}"/>
          </ac:picMkLst>
        </pc:picChg>
      </pc:sldChg>
      <pc:sldChg chg="modSp mod">
        <pc:chgData name="Sarah Balian" userId="b3b060d9-4d34-479b-ad68-688eaebf93c5" providerId="ADAL" clId="{79BAEE78-EC1B-4F42-9ADF-487EA5834E06}" dt="2022-06-16T03:52:18.260" v="62" actId="207"/>
        <pc:sldMkLst>
          <pc:docMk/>
          <pc:sldMk cId="3968363252" sldId="378"/>
        </pc:sldMkLst>
        <pc:graphicFrameChg chg="mod">
          <ac:chgData name="Sarah Balian" userId="b3b060d9-4d34-479b-ad68-688eaebf93c5" providerId="ADAL" clId="{79BAEE78-EC1B-4F42-9ADF-487EA5834E06}" dt="2022-06-16T03:52:18.260" v="62" actId="207"/>
          <ac:graphicFrameMkLst>
            <pc:docMk/>
            <pc:sldMk cId="3968363252" sldId="378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79BAEE78-EC1B-4F42-9ADF-487EA5834E06}" dt="2022-06-16T03:52:35.041" v="63" actId="207"/>
        <pc:sldMkLst>
          <pc:docMk/>
          <pc:sldMk cId="2674020474" sldId="379"/>
        </pc:sldMkLst>
        <pc:graphicFrameChg chg="mod">
          <ac:chgData name="Sarah Balian" userId="b3b060d9-4d34-479b-ad68-688eaebf93c5" providerId="ADAL" clId="{79BAEE78-EC1B-4F42-9ADF-487EA5834E06}" dt="2022-06-16T03:52:35.041" v="63" actId="207"/>
          <ac:graphicFrameMkLst>
            <pc:docMk/>
            <pc:sldMk cId="2674020474" sldId="379"/>
            <ac:graphicFrameMk id="6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79BAEE78-EC1B-4F42-9ADF-487EA5834E06}" dt="2022-06-16T03:53:56.204" v="87" actId="207"/>
        <pc:sldMkLst>
          <pc:docMk/>
          <pc:sldMk cId="2035881939" sldId="380"/>
        </pc:sldMkLst>
        <pc:spChg chg="mod">
          <ac:chgData name="Sarah Balian" userId="b3b060d9-4d34-479b-ad68-688eaebf93c5" providerId="ADAL" clId="{79BAEE78-EC1B-4F42-9ADF-487EA5834E06}" dt="2022-06-16T03:50:03.663" v="47" actId="20577"/>
          <ac:spMkLst>
            <pc:docMk/>
            <pc:sldMk cId="2035881939" sldId="380"/>
            <ac:spMk id="4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2:52.207" v="70" actId="20577"/>
          <ac:spMkLst>
            <pc:docMk/>
            <pc:sldMk cId="2035881939" sldId="380"/>
            <ac:spMk id="5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19" creationId="{C5A39754-D6E7-4796-8803-F85567C5E591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0" creationId="{9FA1C560-4E24-4B5D-9467-CAAA30054C6B}"/>
          </ac:spMkLst>
        </pc:spChg>
        <pc:spChg chg="mod">
          <ac:chgData name="Sarah Balian" userId="b3b060d9-4d34-479b-ad68-688eaebf93c5" providerId="ADAL" clId="{79BAEE78-EC1B-4F42-9ADF-487EA5834E06}" dt="2022-06-16T03:53:56.204" v="87" actId="207"/>
          <ac:spMkLst>
            <pc:docMk/>
            <pc:sldMk cId="2035881939" sldId="380"/>
            <ac:spMk id="21" creationId="{646B2807-3496-44CD-B80D-716D9152C39F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2" creationId="{C6F4A588-2DF0-41B6-97F8-C5789EE2F587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3" creationId="{8D2B31AF-A23E-4F9F-8F0B-768E5414A72E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4" creationId="{92DEE432-0434-40A7-BF9D-E8B94FE3009A}"/>
          </ac:spMkLst>
        </pc:spChg>
        <pc:spChg chg="mod">
          <ac:chgData name="Sarah Balian" userId="b3b060d9-4d34-479b-ad68-688eaebf93c5" providerId="ADAL" clId="{79BAEE78-EC1B-4F42-9ADF-487EA5834E06}" dt="2022-06-16T03:53:40.241" v="85" actId="207"/>
          <ac:spMkLst>
            <pc:docMk/>
            <pc:sldMk cId="2035881939" sldId="380"/>
            <ac:spMk id="25" creationId="{A17650D1-72A0-4D93-9177-7472F6F2A71D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6" creationId="{09DD7EBC-C679-46D5-BC05-A6ADAE535B64}"/>
          </ac:spMkLst>
        </pc:spChg>
        <pc:spChg chg="add mod">
          <ac:chgData name="Sarah Balian" userId="b3b060d9-4d34-479b-ad68-688eaebf93c5" providerId="ADAL" clId="{79BAEE78-EC1B-4F42-9ADF-487EA5834E06}" dt="2022-06-16T03:52:57.560" v="71" actId="20577"/>
          <ac:spMkLst>
            <pc:docMk/>
            <pc:sldMk cId="2035881939" sldId="380"/>
            <ac:spMk id="27" creationId="{9D40E5C4-F297-4C18-A048-3B41A9238AD0}"/>
          </ac:spMkLst>
        </pc:spChg>
        <pc:spChg chg="add mod">
          <ac:chgData name="Sarah Balian" userId="b3b060d9-4d34-479b-ad68-688eaebf93c5" providerId="ADAL" clId="{79BAEE78-EC1B-4F42-9ADF-487EA5834E06}" dt="2022-06-16T03:53:00.798" v="73" actId="20577"/>
          <ac:spMkLst>
            <pc:docMk/>
            <pc:sldMk cId="2035881939" sldId="380"/>
            <ac:spMk id="28" creationId="{6BD35466-E4EF-49DD-B364-6BF6EF4E8DBD}"/>
          </ac:spMkLst>
        </pc:spChg>
        <pc:spChg chg="add mod">
          <ac:chgData name="Sarah Balian" userId="b3b060d9-4d34-479b-ad68-688eaebf93c5" providerId="ADAL" clId="{79BAEE78-EC1B-4F42-9ADF-487EA5834E06}" dt="2022-06-16T03:53:08.999" v="77" actId="20577"/>
          <ac:spMkLst>
            <pc:docMk/>
            <pc:sldMk cId="2035881939" sldId="380"/>
            <ac:spMk id="35" creationId="{BA907B89-C4AB-4DFF-983B-420EC8B2DB33}"/>
          </ac:spMkLst>
        </pc:spChg>
        <pc:spChg chg="add mod">
          <ac:chgData name="Sarah Balian" userId="b3b060d9-4d34-479b-ad68-688eaebf93c5" providerId="ADAL" clId="{79BAEE78-EC1B-4F42-9ADF-487EA5834E06}" dt="2022-06-16T03:53:14.646" v="79" actId="20577"/>
          <ac:spMkLst>
            <pc:docMk/>
            <pc:sldMk cId="2035881939" sldId="380"/>
            <ac:spMk id="36" creationId="{2BCD77FF-E640-488A-8B29-E915079683A2}"/>
          </ac:spMkLst>
        </pc:spChg>
        <pc:spChg chg="add mod">
          <ac:chgData name="Sarah Balian" userId="b3b060d9-4d34-479b-ad68-688eaebf93c5" providerId="ADAL" clId="{79BAEE78-EC1B-4F42-9ADF-487EA5834E06}" dt="2022-06-16T03:53:19.486" v="80" actId="20577"/>
          <ac:spMkLst>
            <pc:docMk/>
            <pc:sldMk cId="2035881939" sldId="380"/>
            <ac:spMk id="37" creationId="{B94AE71A-E0AE-4354-9B52-812920F73CC6}"/>
          </ac:spMkLst>
        </pc:spChg>
        <pc:spChg chg="add mod">
          <ac:chgData name="Sarah Balian" userId="b3b060d9-4d34-479b-ad68-688eaebf93c5" providerId="ADAL" clId="{79BAEE78-EC1B-4F42-9ADF-487EA5834E06}" dt="2022-06-16T03:53:43.178" v="86" actId="207"/>
          <ac:spMkLst>
            <pc:docMk/>
            <pc:sldMk cId="2035881939" sldId="380"/>
            <ac:spMk id="38" creationId="{F99D48E7-B45E-4600-B7C1-BB3EB20AFC46}"/>
          </ac:spMkLst>
        </pc:spChg>
        <pc:spChg chg="add mod">
          <ac:chgData name="Sarah Balian" userId="b3b060d9-4d34-479b-ad68-688eaebf93c5" providerId="ADAL" clId="{79BAEE78-EC1B-4F42-9ADF-487EA5834E06}" dt="2022-06-16T03:53:30.101" v="84" actId="20577"/>
          <ac:spMkLst>
            <pc:docMk/>
            <pc:sldMk cId="2035881939" sldId="380"/>
            <ac:spMk id="39" creationId="{F26594E2-6D7A-4B9D-B959-DECD3BAB6591}"/>
          </ac:spMkLst>
        </pc:spChg>
        <pc:spChg chg="add 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40" creationId="{573FEA0A-46C6-4253-AC3E-934610D943B3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44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51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52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2:43.119" v="65" actId="20577"/>
          <ac:spMkLst>
            <pc:docMk/>
            <pc:sldMk cId="2035881939" sldId="380"/>
            <ac:spMk id="55" creationId="{00000000-0000-0000-0000-000000000000}"/>
          </ac:spMkLst>
        </pc:spChg>
        <pc:spChg chg="del mod">
          <ac:chgData name="Sarah Balian" userId="b3b060d9-4d34-479b-ad68-688eaebf93c5" providerId="ADAL" clId="{79BAEE78-EC1B-4F42-9ADF-487EA5834E06}" dt="2022-06-16T03:49:46.856" v="36" actId="478"/>
          <ac:spMkLst>
            <pc:docMk/>
            <pc:sldMk cId="2035881939" sldId="380"/>
            <ac:spMk id="56" creationId="{00000000-0000-0000-0000-000000000000}"/>
          </ac:spMkLst>
        </pc:spChg>
        <pc:grpChg chg="add mod">
          <ac:chgData name="Sarah Balian" userId="b3b060d9-4d34-479b-ad68-688eaebf93c5" providerId="ADAL" clId="{79BAEE78-EC1B-4F42-9ADF-487EA5834E06}" dt="2022-06-16T03:49:57.229" v="39"/>
          <ac:grpSpMkLst>
            <pc:docMk/>
            <pc:sldMk cId="2035881939" sldId="380"/>
            <ac:grpSpMk id="18" creationId="{209215ED-EEF5-4834-9190-A8004E0AA67E}"/>
          </ac:grpSpMkLst>
        </pc:grpChg>
        <pc:grpChg chg="del">
          <ac:chgData name="Sarah Balian" userId="b3b060d9-4d34-479b-ad68-688eaebf93c5" providerId="ADAL" clId="{79BAEE78-EC1B-4F42-9ADF-487EA5834E06}" dt="2022-06-16T03:49:41.441" v="32" actId="478"/>
          <ac:grpSpMkLst>
            <pc:docMk/>
            <pc:sldMk cId="2035881939" sldId="380"/>
            <ac:grpSpMk id="29" creationId="{00000000-0000-0000-0000-000000000000}"/>
          </ac:grpSpMkLst>
        </pc:grp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46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48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54" creationId="{00000000-0000-0000-0000-000000000000}"/>
          </ac:cxnSpMkLst>
        </pc:cxnChg>
      </pc:sldChg>
      <pc:sldChg chg="modSp mod">
        <pc:chgData name="Sarah Balian" userId="b3b060d9-4d34-479b-ad68-688eaebf93c5" providerId="ADAL" clId="{79BAEE78-EC1B-4F42-9ADF-487EA5834E06}" dt="2022-06-16T03:56:03.944" v="104" actId="27918"/>
        <pc:sldMkLst>
          <pc:docMk/>
          <pc:sldMk cId="2119935213" sldId="381"/>
        </pc:sldMkLst>
        <pc:graphicFrameChg chg="mod">
          <ac:chgData name="Sarah Balian" userId="b3b060d9-4d34-479b-ad68-688eaebf93c5" providerId="ADAL" clId="{79BAEE78-EC1B-4F42-9ADF-487EA5834E06}" dt="2022-06-16T03:55:46.653" v="101" actId="207"/>
          <ac:graphicFrameMkLst>
            <pc:docMk/>
            <pc:sldMk cId="2119935213" sldId="381"/>
            <ac:graphicFrameMk id="7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79BAEE78-EC1B-4F42-9ADF-487EA5834E06}" dt="2022-06-16T03:59:59.478" v="135" actId="1076"/>
        <pc:sldMkLst>
          <pc:docMk/>
          <pc:sldMk cId="1040127398" sldId="383"/>
        </pc:sldMkLst>
        <pc:spChg chg="mod">
          <ac:chgData name="Sarah Balian" userId="b3b060d9-4d34-479b-ad68-688eaebf93c5" providerId="ADAL" clId="{79BAEE78-EC1B-4F42-9ADF-487EA5834E06}" dt="2022-06-16T03:49:23.230" v="28" actId="20577"/>
          <ac:spMkLst>
            <pc:docMk/>
            <pc:sldMk cId="1040127398" sldId="383"/>
            <ac:spMk id="4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7:50.863" v="108" actId="1076"/>
          <ac:spMkLst>
            <pc:docMk/>
            <pc:sldMk cId="1040127398" sldId="383"/>
            <ac:spMk id="5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19" creationId="{3B22B360-B4B7-43C3-9957-9E801E0E1F6F}"/>
          </ac:spMkLst>
        </pc:spChg>
        <pc:spChg chg="mod">
          <ac:chgData name="Sarah Balian" userId="b3b060d9-4d34-479b-ad68-688eaebf93c5" providerId="ADAL" clId="{79BAEE78-EC1B-4F42-9ADF-487EA5834E06}" dt="2022-06-16T03:59:48.391" v="133" actId="207"/>
          <ac:spMkLst>
            <pc:docMk/>
            <pc:sldMk cId="1040127398" sldId="383"/>
            <ac:spMk id="20" creationId="{84A25F24-62A2-4FB2-85A2-9E188AD1A211}"/>
          </ac:spMkLst>
        </pc:spChg>
        <pc:spChg chg="mod">
          <ac:chgData name="Sarah Balian" userId="b3b060d9-4d34-479b-ad68-688eaebf93c5" providerId="ADAL" clId="{79BAEE78-EC1B-4F42-9ADF-487EA5834E06}" dt="2022-06-16T03:59:16.761" v="125" actId="207"/>
          <ac:spMkLst>
            <pc:docMk/>
            <pc:sldMk cId="1040127398" sldId="383"/>
            <ac:spMk id="21" creationId="{CE8707C4-6B7E-48D6-8C51-D8ADA815E4BE}"/>
          </ac:spMkLst>
        </pc:spChg>
        <pc:spChg chg="mod">
          <ac:chgData name="Sarah Balian" userId="b3b060d9-4d34-479b-ad68-688eaebf93c5" providerId="ADAL" clId="{79BAEE78-EC1B-4F42-9ADF-487EA5834E06}" dt="2022-06-16T03:59:48.391" v="133" actId="207"/>
          <ac:spMkLst>
            <pc:docMk/>
            <pc:sldMk cId="1040127398" sldId="383"/>
            <ac:spMk id="22" creationId="{945CCFD7-CFBB-44EF-ACBE-A2829829FD2B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3" creationId="{DA299A7E-789F-43AF-963E-6DDF2D0B394F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4" creationId="{847C919B-AD9F-4A79-9E6A-F472DB72AB6C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5" creationId="{ECF72F1B-D989-49E5-A0E7-4BA3B0A6DCD0}"/>
          </ac:spMkLst>
        </pc:spChg>
        <pc:spChg chg="mod">
          <ac:chgData name="Sarah Balian" userId="b3b060d9-4d34-479b-ad68-688eaebf93c5" providerId="ADAL" clId="{79BAEE78-EC1B-4F42-9ADF-487EA5834E06}" dt="2022-06-16T03:59:16.761" v="125" actId="207"/>
          <ac:spMkLst>
            <pc:docMk/>
            <pc:sldMk cId="1040127398" sldId="383"/>
            <ac:spMk id="26" creationId="{4D8983E0-3BFE-473D-9762-4B18671F8969}"/>
          </ac:spMkLst>
        </pc:spChg>
        <pc:spChg chg="add mod">
          <ac:chgData name="Sarah Balian" userId="b3b060d9-4d34-479b-ad68-688eaebf93c5" providerId="ADAL" clId="{79BAEE78-EC1B-4F42-9ADF-487EA5834E06}" dt="2022-06-16T03:59:53.010" v="134" actId="207"/>
          <ac:spMkLst>
            <pc:docMk/>
            <pc:sldMk cId="1040127398" sldId="383"/>
            <ac:spMk id="27" creationId="{71F7FFDC-8D9F-448A-96D6-DC269ADB06D1}"/>
          </ac:spMkLst>
        </pc:spChg>
        <pc:spChg chg="add mod">
          <ac:chgData name="Sarah Balian" userId="b3b060d9-4d34-479b-ad68-688eaebf93c5" providerId="ADAL" clId="{79BAEE78-EC1B-4F42-9ADF-487EA5834E06}" dt="2022-06-16T03:59:22.724" v="127" actId="207"/>
          <ac:spMkLst>
            <pc:docMk/>
            <pc:sldMk cId="1040127398" sldId="383"/>
            <ac:spMk id="28" creationId="{717F985D-2F38-4A5A-AFC0-3D0300D29467}"/>
          </ac:spMkLst>
        </pc:spChg>
        <pc:spChg chg="add mod">
          <ac:chgData name="Sarah Balian" userId="b3b060d9-4d34-479b-ad68-688eaebf93c5" providerId="ADAL" clId="{79BAEE78-EC1B-4F42-9ADF-487EA5834E06}" dt="2022-06-16T03:59:53.010" v="134" actId="207"/>
          <ac:spMkLst>
            <pc:docMk/>
            <pc:sldMk cId="1040127398" sldId="383"/>
            <ac:spMk id="35" creationId="{621DDB6E-07B2-4F31-8A52-2FE36EF98E5E}"/>
          </ac:spMkLst>
        </pc:spChg>
        <pc:spChg chg="add mod">
          <ac:chgData name="Sarah Balian" userId="b3b060d9-4d34-479b-ad68-688eaebf93c5" providerId="ADAL" clId="{79BAEE78-EC1B-4F42-9ADF-487EA5834E06}" dt="2022-06-16T03:58:40.313" v="120" actId="20577"/>
          <ac:spMkLst>
            <pc:docMk/>
            <pc:sldMk cId="1040127398" sldId="383"/>
            <ac:spMk id="36" creationId="{D8C99321-B363-4EE5-A4DA-2173C88D7BF5}"/>
          </ac:spMkLst>
        </pc:spChg>
        <pc:spChg chg="add mod">
          <ac:chgData name="Sarah Balian" userId="b3b060d9-4d34-479b-ad68-688eaebf93c5" providerId="ADAL" clId="{79BAEE78-EC1B-4F42-9ADF-487EA5834E06}" dt="2022-06-16T03:58:49.712" v="121" actId="20577"/>
          <ac:spMkLst>
            <pc:docMk/>
            <pc:sldMk cId="1040127398" sldId="383"/>
            <ac:spMk id="37" creationId="{0D62C016-490F-4E4A-A4BD-C470A08B20A5}"/>
          </ac:spMkLst>
        </pc:spChg>
        <pc:spChg chg="add mod">
          <ac:chgData name="Sarah Balian" userId="b3b060d9-4d34-479b-ad68-688eaebf93c5" providerId="ADAL" clId="{79BAEE78-EC1B-4F42-9ADF-487EA5834E06}" dt="2022-06-16T03:58:57.470" v="123" actId="20577"/>
          <ac:spMkLst>
            <pc:docMk/>
            <pc:sldMk cId="1040127398" sldId="383"/>
            <ac:spMk id="38" creationId="{2A54551E-8C0B-498F-8FFE-CA6CCC86FE2C}"/>
          </ac:spMkLst>
        </pc:spChg>
        <pc:spChg chg="add mod">
          <ac:chgData name="Sarah Balian" userId="b3b060d9-4d34-479b-ad68-688eaebf93c5" providerId="ADAL" clId="{79BAEE78-EC1B-4F42-9ADF-487EA5834E06}" dt="2022-06-16T03:59:32.643" v="130" actId="207"/>
          <ac:spMkLst>
            <pc:docMk/>
            <pc:sldMk cId="1040127398" sldId="383"/>
            <ac:spMk id="39" creationId="{D65E21F5-3CA6-4BD8-A966-FBD7D2008F6F}"/>
          </ac:spMkLst>
        </pc:spChg>
        <pc:spChg chg="add mod">
          <ac:chgData name="Sarah Balian" userId="b3b060d9-4d34-479b-ad68-688eaebf93c5" providerId="ADAL" clId="{79BAEE78-EC1B-4F42-9ADF-487EA5834E06}" dt="2022-06-16T03:49:35.043" v="31"/>
          <ac:spMkLst>
            <pc:docMk/>
            <pc:sldMk cId="1040127398" sldId="383"/>
            <ac:spMk id="40" creationId="{6FD0970B-EF0D-45E0-A7F5-051C8A5FBEEE}"/>
          </ac:spMkLst>
        </pc:spChg>
        <pc:spChg chg="del">
          <ac:chgData name="Sarah Balian" userId="b3b060d9-4d34-479b-ad68-688eaebf93c5" providerId="ADAL" clId="{79BAEE78-EC1B-4F42-9ADF-487EA5834E06}" dt="2022-06-16T03:49:12.504" v="13" actId="478"/>
          <ac:spMkLst>
            <pc:docMk/>
            <pc:sldMk cId="1040127398" sldId="383"/>
            <ac:spMk id="44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14.409" v="16" actId="478"/>
          <ac:spMkLst>
            <pc:docMk/>
            <pc:sldMk cId="1040127398" sldId="383"/>
            <ac:spMk id="51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13.790" v="15" actId="478"/>
          <ac:spMkLst>
            <pc:docMk/>
            <pc:sldMk cId="1040127398" sldId="383"/>
            <ac:spMk id="52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9:59.478" v="135" actId="1076"/>
          <ac:spMkLst>
            <pc:docMk/>
            <pc:sldMk cId="1040127398" sldId="383"/>
            <ac:spMk id="55" creationId="{00000000-0000-0000-0000-000000000000}"/>
          </ac:spMkLst>
        </pc:spChg>
        <pc:spChg chg="del mod">
          <ac:chgData name="Sarah Balian" userId="b3b060d9-4d34-479b-ad68-688eaebf93c5" providerId="ADAL" clId="{79BAEE78-EC1B-4F42-9ADF-487EA5834E06}" dt="2022-06-16T03:49:17.766" v="20" actId="478"/>
          <ac:spMkLst>
            <pc:docMk/>
            <pc:sldMk cId="1040127398" sldId="383"/>
            <ac:spMk id="56" creationId="{00000000-0000-0000-0000-000000000000}"/>
          </ac:spMkLst>
        </pc:spChg>
        <pc:grpChg chg="add mod">
          <ac:chgData name="Sarah Balian" userId="b3b060d9-4d34-479b-ad68-688eaebf93c5" providerId="ADAL" clId="{79BAEE78-EC1B-4F42-9ADF-487EA5834E06}" dt="2022-06-16T03:57:55.862" v="109" actId="1036"/>
          <ac:grpSpMkLst>
            <pc:docMk/>
            <pc:sldMk cId="1040127398" sldId="383"/>
            <ac:grpSpMk id="18" creationId="{DEF15A2B-6059-4B6E-8986-0F5CD670BA6F}"/>
          </ac:grpSpMkLst>
        </pc:grpChg>
        <pc:grpChg chg="del">
          <ac:chgData name="Sarah Balian" userId="b3b060d9-4d34-479b-ad68-688eaebf93c5" providerId="ADAL" clId="{79BAEE78-EC1B-4F42-9ADF-487EA5834E06}" dt="2022-06-16T03:49:11.391" v="12" actId="478"/>
          <ac:grpSpMkLst>
            <pc:docMk/>
            <pc:sldMk cId="1040127398" sldId="383"/>
            <ac:grpSpMk id="29" creationId="{00000000-0000-0000-0000-000000000000}"/>
          </ac:grpSpMkLst>
        </pc:grpChg>
        <pc:cxnChg chg="del">
          <ac:chgData name="Sarah Balian" userId="b3b060d9-4d34-479b-ad68-688eaebf93c5" providerId="ADAL" clId="{79BAEE78-EC1B-4F42-9ADF-487EA5834E06}" dt="2022-06-16T03:49:13.280" v="14" actId="478"/>
          <ac:cxnSpMkLst>
            <pc:docMk/>
            <pc:sldMk cId="1040127398" sldId="383"/>
            <ac:cxnSpMk id="46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15.870" v="18" actId="478"/>
          <ac:cxnSpMkLst>
            <pc:docMk/>
            <pc:sldMk cId="1040127398" sldId="383"/>
            <ac:cxnSpMk id="48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15.263" v="17" actId="478"/>
          <ac:cxnSpMkLst>
            <pc:docMk/>
            <pc:sldMk cId="1040127398" sldId="383"/>
            <ac:cxnSpMk id="54" creationId="{00000000-0000-0000-0000-000000000000}"/>
          </ac:cxnSpMkLst>
        </pc:cxnChg>
      </pc:sldChg>
      <pc:sldChg chg="modSp mod">
        <pc:chgData name="Sarah Balian" userId="b3b060d9-4d34-479b-ad68-688eaebf93c5" providerId="ADAL" clId="{79BAEE78-EC1B-4F42-9ADF-487EA5834E06}" dt="2022-06-16T04:02:15.910" v="145" actId="207"/>
        <pc:sldMkLst>
          <pc:docMk/>
          <pc:sldMk cId="3999599067" sldId="385"/>
        </pc:sldMkLst>
        <pc:graphicFrameChg chg="mod">
          <ac:chgData name="Sarah Balian" userId="b3b060d9-4d34-479b-ad68-688eaebf93c5" providerId="ADAL" clId="{79BAEE78-EC1B-4F42-9ADF-487EA5834E06}" dt="2022-06-16T04:02:15.910" v="145" actId="207"/>
          <ac:graphicFrameMkLst>
            <pc:docMk/>
            <pc:sldMk cId="3999599067" sldId="385"/>
            <ac:graphicFrameMk id="7" creationId="{00000000-0000-0000-0000-000000000000}"/>
          </ac:graphicFrameMkLst>
        </pc:graphicFrameChg>
      </pc:sldChg>
      <pc:sldChg chg="delSp mod">
        <pc:chgData name="Sarah Balian" userId="b3b060d9-4d34-479b-ad68-688eaebf93c5" providerId="ADAL" clId="{79BAEE78-EC1B-4F42-9ADF-487EA5834E06}" dt="2022-06-16T03:48:59.111" v="10" actId="478"/>
        <pc:sldMkLst>
          <pc:docMk/>
          <pc:sldMk cId="938124305" sldId="387"/>
        </pc:sldMkLst>
        <pc:spChg chg="del">
          <ac:chgData name="Sarah Balian" userId="b3b060d9-4d34-479b-ad68-688eaebf93c5" providerId="ADAL" clId="{79BAEE78-EC1B-4F42-9ADF-487EA5834E06}" dt="2022-06-16T03:48:59.111" v="10" actId="478"/>
          <ac:spMkLst>
            <pc:docMk/>
            <pc:sldMk cId="938124305" sldId="387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8:59.111" v="10" actId="478"/>
          <ac:picMkLst>
            <pc:docMk/>
            <pc:sldMk cId="938124305" sldId="387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9BAEE78-EC1B-4F42-9ADF-487EA5834E06}" dt="2022-06-16T03:48:54.598" v="9" actId="478"/>
        <pc:sldMkLst>
          <pc:docMk/>
          <pc:sldMk cId="4063982381" sldId="388"/>
        </pc:sldMkLst>
        <pc:spChg chg="del">
          <ac:chgData name="Sarah Balian" userId="b3b060d9-4d34-479b-ad68-688eaebf93c5" providerId="ADAL" clId="{79BAEE78-EC1B-4F42-9ADF-487EA5834E06}" dt="2022-06-16T03:48:54.598" v="9" actId="478"/>
          <ac:spMkLst>
            <pc:docMk/>
            <pc:sldMk cId="4063982381" sldId="388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8:54.598" v="9" actId="478"/>
          <ac:picMkLst>
            <pc:docMk/>
            <pc:sldMk cId="4063982381" sldId="388"/>
            <ac:picMk id="2" creationId="{00000000-0000-0000-0000-000000000000}"/>
          </ac:picMkLst>
        </pc:picChg>
      </pc:sldChg>
      <pc:sldMasterChg chg="setBg">
        <pc:chgData name="Sarah Balian" userId="b3b060d9-4d34-479b-ad68-688eaebf93c5" providerId="ADAL" clId="{79BAEE78-EC1B-4F42-9ADF-487EA5834E06}" dt="2022-06-15T00:09:32.174" v="7"/>
        <pc:sldMasterMkLst>
          <pc:docMk/>
          <pc:sldMasterMk cId="0" sldId="2147483648"/>
        </pc:sldMasterMkLst>
      </pc:sldMasterChg>
      <pc:sldMasterChg chg="addSp delSp modSp mod modSldLayout">
        <pc:chgData name="Sarah Balian" userId="b3b060d9-4d34-479b-ad68-688eaebf93c5" providerId="ADAL" clId="{79BAEE78-EC1B-4F42-9ADF-487EA5834E06}" dt="2022-06-16T03:51:02.421" v="54"/>
        <pc:sldMasterMkLst>
          <pc:docMk/>
          <pc:sldMasterMk cId="0" sldId="2147483660"/>
        </pc:sldMasterMkLst>
        <pc:spChg chg="del mod">
          <ac:chgData name="Sarah Balian" userId="b3b060d9-4d34-479b-ad68-688eaebf93c5" providerId="ADAL" clId="{79BAEE78-EC1B-4F42-9ADF-487EA5834E06}" dt="2022-06-16T03:50:50.974" v="53" actId="478"/>
          <ac:spMkLst>
            <pc:docMk/>
            <pc:sldMasterMk cId="0" sldId="2147483660"/>
            <ac:spMk id="8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5T00:09:40.281" v="8"/>
          <ac:spMkLst>
            <pc:docMk/>
            <pc:sldMasterMk cId="0" sldId="2147483660"/>
            <ac:spMk id="17" creationId="{B1D48755-DFF2-4D6E-9002-54261DE01628}"/>
          </ac:spMkLst>
        </pc:spChg>
        <pc:spChg chg="mod">
          <ac:chgData name="Sarah Balian" userId="b3b060d9-4d34-479b-ad68-688eaebf93c5" providerId="ADAL" clId="{79BAEE78-EC1B-4F42-9ADF-487EA5834E06}" dt="2022-06-15T00:09:40.281" v="8"/>
          <ac:spMkLst>
            <pc:docMk/>
            <pc:sldMasterMk cId="0" sldId="2147483660"/>
            <ac:spMk id="23" creationId="{BCB1B433-5AA7-464E-8514-BD925FB3862F}"/>
          </ac:spMkLst>
        </pc:spChg>
        <pc:grpChg chg="del">
          <ac:chgData name="Sarah Balian" userId="b3b060d9-4d34-479b-ad68-688eaebf93c5" providerId="ADAL" clId="{79BAEE78-EC1B-4F42-9ADF-487EA5834E06}" dt="2022-06-15T00:09:13.862" v="1" actId="478"/>
          <ac:grpSpMkLst>
            <pc:docMk/>
            <pc:sldMasterMk cId="0" sldId="2147483660"/>
            <ac:grpSpMk id="11" creationId="{00000000-0000-0000-0000-000000000000}"/>
          </ac:grpSpMkLst>
        </pc:grpChg>
        <pc:grpChg chg="add del mod">
          <ac:chgData name="Sarah Balian" userId="b3b060d9-4d34-479b-ad68-688eaebf93c5" providerId="ADAL" clId="{79BAEE78-EC1B-4F42-9ADF-487EA5834E06}" dt="2022-06-16T03:50:44.550" v="49" actId="478"/>
          <ac:grpSpMkLst>
            <pc:docMk/>
            <pc:sldMasterMk cId="0" sldId="2147483660"/>
            <ac:grpSpMk id="16" creationId="{6E93F63D-4EDB-4108-90DC-821D12191316}"/>
          </ac:grpSpMkLst>
        </pc:grpChg>
        <pc:grpChg chg="add del mod">
          <ac:chgData name="Sarah Balian" userId="b3b060d9-4d34-479b-ad68-688eaebf93c5" providerId="ADAL" clId="{79BAEE78-EC1B-4F42-9ADF-487EA5834E06}" dt="2022-06-16T03:50:44.030" v="48" actId="478"/>
          <ac:grpSpMkLst>
            <pc:docMk/>
            <pc:sldMasterMk cId="0" sldId="2147483660"/>
            <ac:grpSpMk id="24" creationId="{F055FF4B-C37A-4C7D-81C9-1708A3E5DEB4}"/>
          </ac:grpSpMkLst>
        </pc:grpChg>
        <pc:grpChg chg="add del mod">
          <ac:chgData name="Sarah Balian" userId="b3b060d9-4d34-479b-ad68-688eaebf93c5" providerId="ADAL" clId="{79BAEE78-EC1B-4F42-9ADF-487EA5834E06}" dt="2022-06-16T03:50:45.365" v="50" actId="478"/>
          <ac:grpSpMkLst>
            <pc:docMk/>
            <pc:sldMasterMk cId="0" sldId="2147483660"/>
            <ac:grpSpMk id="27" creationId="{DF3FD9C8-D4F5-414B-87C4-BC79B2197E2B}"/>
          </ac:grpSpMkLst>
        </pc:grpChg>
        <pc:picChg chg="del">
          <ac:chgData name="Sarah Balian" userId="b3b060d9-4d34-479b-ad68-688eaebf93c5" providerId="ADAL" clId="{79BAEE78-EC1B-4F42-9ADF-487EA5834E06}" dt="2022-06-15T00:09:13.213" v="0" actId="478"/>
          <ac:picMkLst>
            <pc:docMk/>
            <pc:sldMasterMk cId="0" sldId="2147483660"/>
            <ac:picMk id="9" creationId="{00000000-0000-0000-0000-000000000000}"/>
          </ac:picMkLst>
        </pc:picChg>
        <pc:picChg chg="del">
          <ac:chgData name="Sarah Balian" userId="b3b060d9-4d34-479b-ad68-688eaebf93c5" providerId="ADAL" clId="{79BAEE78-EC1B-4F42-9ADF-487EA5834E06}" dt="2022-06-15T00:09:14.462" v="2" actId="478"/>
          <ac:picMkLst>
            <pc:docMk/>
            <pc:sldMasterMk cId="0" sldId="2147483660"/>
            <ac:picMk id="10" creationId="{00000000-0000-0000-0000-000000000000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18" creationId="{95371CCE-4C53-44E8-8AFD-F734B713C16F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19" creationId="{B44CF1A8-EEB4-485D-953B-54D71A4A6608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0" creationId="{460421ED-F846-43C6-B20A-70FB2754109D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1" creationId="{508F09E4-203C-4128-876A-EFA562D4EC69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2" creationId="{838EC63E-DF1D-412E-8CFD-41AD12152631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5" creationId="{7F1626A6-C77D-41A4-A5D3-A31B38FF77E6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6" creationId="{C9912AE2-3278-4D59-AE67-26D3F004090F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8" creationId="{4B1BB78F-799D-4DAC-A2FC-266931ECC980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9" creationId="{9E6B4BC8-8845-4E5A-92A9-195C115710BF}"/>
          </ac:picMkLst>
        </pc:picChg>
        <pc:sldLayoutChg chg="addSp modSp">
          <pc:chgData name="Sarah Balian" userId="b3b060d9-4d34-479b-ad68-688eaebf93c5" providerId="ADAL" clId="{79BAEE78-EC1B-4F42-9ADF-487EA5834E06}" dt="2022-06-16T03:51:02.421" v="54"/>
          <pc:sldLayoutMkLst>
            <pc:docMk/>
            <pc:sldMasterMk cId="0" sldId="2147483660"/>
            <pc:sldLayoutMk cId="0" sldId="2147483661"/>
          </pc:sldLayoutMkLst>
          <pc:spChg chg="add 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2" creationId="{3B10E9C4-E710-4ED6-A0B6-BFE7B0016647}"/>
            </ac:spMkLst>
          </pc:spChg>
          <pc:spChg chg="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9" creationId="{A7FD3C0E-D513-49ED-BFA4-BBDF5F0A1908}"/>
            </ac:spMkLst>
          </pc:spChg>
          <pc:spChg chg="add 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11" creationId="{5B70D70A-1953-497A-93F6-60B91B1FB086}"/>
            </ac:spMkLst>
          </pc:spChg>
          <pc:grpChg chg="add mod">
            <ac:chgData name="Sarah Balian" userId="b3b060d9-4d34-479b-ad68-688eaebf93c5" providerId="ADAL" clId="{79BAEE78-EC1B-4F42-9ADF-487EA5834E06}" dt="2022-06-16T03:51:02.421" v="54"/>
            <ac:grpSpMkLst>
              <pc:docMk/>
              <pc:sldMasterMk cId="0" sldId="2147483660"/>
              <pc:sldLayoutMk cId="0" sldId="2147483661"/>
              <ac:grpSpMk id="3" creationId="{1994D5EF-27CC-473A-AA2B-417E83D8DA43}"/>
            </ac:grpSpMkLst>
          </pc:grp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4" creationId="{D6257DAB-6F4A-45A5-811D-5C95E6A22EDA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5" creationId="{F69FDF26-0D7D-4A6F-8876-49ED2EB19C6E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6" creationId="{7F0384C3-3382-441D-8627-5F5FBAC82516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7" creationId="{9201722E-191B-44FB-9CAF-C0C4D61978C0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8" creationId="{42B4789C-17A8-459F-B274-76F5CEB305D0}"/>
            </ac:picMkLst>
          </pc:picChg>
          <pc:picChg chg="add 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10" creationId="{B77B5BFD-04C4-4481-BE8C-11D11A2D67FA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287900968484727E-2"/>
          <c:w val="0.99583333333333335"/>
          <c:h val="0.742435097866959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0299-4A84-8A2C-458B0AF59BC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0299-4A84-8A2C-458B0AF59BC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0299-4A84-8A2C-458B0AF59BC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0299-4A84-8A2C-458B0AF59BC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0299-4A84-8A2C-458B0AF59BC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A-0299-4A84-8A2C-458B0AF59BC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C-0299-4A84-8A2C-458B0AF59BC8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E-1603-4580-8B59-BAF4ED5863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49</c:v>
                </c:pt>
                <c:pt idx="1">
                  <c:v>97</c:v>
                </c:pt>
                <c:pt idx="2">
                  <c:v>95</c:v>
                </c:pt>
                <c:pt idx="3">
                  <c:v>90</c:v>
                </c:pt>
                <c:pt idx="4">
                  <c:v>90</c:v>
                </c:pt>
                <c:pt idx="5">
                  <c:v>48</c:v>
                </c:pt>
                <c:pt idx="6">
                  <c:v>26</c:v>
                </c:pt>
                <c:pt idx="7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299-4A84-8A2C-458B0AF59BC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1030344"/>
        <c:axId val="371029560"/>
      </c:barChart>
      <c:catAx>
        <c:axId val="371030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371029560"/>
        <c:crosses val="autoZero"/>
        <c:auto val="1"/>
        <c:lblAlgn val="ctr"/>
        <c:lblOffset val="100"/>
        <c:noMultiLvlLbl val="0"/>
      </c:catAx>
      <c:valAx>
        <c:axId val="371029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71030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666666666666664"/>
          <c:y val="7.4287900968484727E-2"/>
          <c:w val="0.60833333333333328"/>
          <c:h val="0.897024440445730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46E-46BA-8994-496277708C2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46E-46BA-8994-496277708C2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46E-46BA-8994-496277708C2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46E-46BA-8994-496277708C2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46E-46BA-8994-496277708C2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46E-46BA-8994-496277708C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Long-lasting insecticidal nets</c:v>
                </c:pt>
                <c:pt idx="1">
                  <c:v>Paracetamol syrup or dispersible pediatric dosed tablets</c:v>
                </c:pt>
                <c:pt idx="2">
                  <c:v>Paracetamol tablets/injection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87</c:v>
                </c:pt>
                <c:pt idx="2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46E-46BA-8994-496277708C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09376"/>
        <c:axId val="173809768"/>
      </c:barChart>
      <c:catAx>
        <c:axId val="1738093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09768"/>
        <c:crosses val="autoZero"/>
        <c:auto val="1"/>
        <c:lblAlgn val="ctr"/>
        <c:lblOffset val="100"/>
        <c:noMultiLvlLbl val="0"/>
      </c:catAx>
      <c:valAx>
        <c:axId val="17380976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73809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0.11269752918816182"/>
          <c:w val="0.96918767507002801"/>
          <c:h val="0.86267192893991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Diagnostic capacity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52-40AC-B618-3CF74C60BC7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052-40AC-B618-3CF74C60BC7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9052-40AC-B618-3CF74C60BC7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052-40AC-B618-3CF74C60BC7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052-40AC-B618-3CF74C60BC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Either RDT or microscopy available</c:v>
                </c:pt>
                <c:pt idx="1">
                  <c:v>Staff trained in either RDT or microscopy</c:v>
                </c:pt>
                <c:pt idx="2">
                  <c:v>Malaria RDT protocol</c:v>
                </c:pt>
                <c:pt idx="3">
                  <c:v>Diagnostic capacity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36</c:v>
                </c:pt>
                <c:pt idx="1">
                  <c:v>14</c:v>
                </c:pt>
                <c:pt idx="2">
                  <c:v>35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052-40AC-B618-3CF74C60BC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1336"/>
        <c:axId val="173811728"/>
      </c:barChart>
      <c:catAx>
        <c:axId val="17381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11728"/>
        <c:crosses val="autoZero"/>
        <c:auto val="1"/>
        <c:lblAlgn val="ctr"/>
        <c:lblOffset val="100"/>
        <c:noMultiLvlLbl val="0"/>
      </c:catAx>
      <c:valAx>
        <c:axId val="173811728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133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2374656481081778"/>
          <c:w val="0.99760094050743653"/>
          <c:h val="0.5216403248310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D4AD-4DB0-AE0E-2F407C6C38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D4AD-4DB0-AE0E-2F407C6C384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D4AD-4DB0-AE0E-2F407C6C384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6-D4AD-4DB0-AE0E-2F407C6C384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8-D4AD-4DB0-AE0E-2F407C6C3849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A-D4AD-4DB0-AE0E-2F407C6C384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C-D4AD-4DB0-AE0E-2F407C6C3849}"/>
              </c:ext>
            </c:extLst>
          </c:dPt>
          <c:dLbls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D4AD-4DB0-AE0E-2F407C6C38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 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19</c:v>
                </c:pt>
                <c:pt idx="1">
                  <c:v>12</c:v>
                </c:pt>
                <c:pt idx="2">
                  <c:v>3</c:v>
                </c:pt>
                <c:pt idx="3">
                  <c:v>12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4AD-4DB0-AE0E-2F407C6C38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2120"/>
        <c:axId val="173812512"/>
      </c:barChart>
      <c:catAx>
        <c:axId val="173812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12512"/>
        <c:crosses val="autoZero"/>
        <c:auto val="1"/>
        <c:lblAlgn val="ctr"/>
        <c:lblOffset val="100"/>
        <c:noMultiLvlLbl val="0"/>
      </c:catAx>
      <c:valAx>
        <c:axId val="17381251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2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0.11269752918816182"/>
          <c:w val="0.96918767507002801"/>
          <c:h val="0.86267192893991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treatment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E46-45EB-A43D-D011EFB0B79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E46-45EB-A43D-D011EFB0B79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AE46-45EB-A43D-D011EFB0B79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E46-45EB-A43D-D011EFB0B799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E46-45EB-A43D-D011EFB0B7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Malaria treatment guidelines</c:v>
                </c:pt>
                <c:pt idx="1">
                  <c:v>1st line treatment medicine</c:v>
                </c:pt>
                <c:pt idx="2">
                  <c:v>Trained personnel</c:v>
                </c:pt>
                <c:pt idx="3">
                  <c:v>Malaria service readiness index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</c:v>
                </c:pt>
                <c:pt idx="1">
                  <c:v>17</c:v>
                </c:pt>
                <c:pt idx="2">
                  <c:v>15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E46-45EB-A43D-D011EFB0B7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3296"/>
        <c:axId val="173813688"/>
      </c:barChart>
      <c:catAx>
        <c:axId val="17381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13688"/>
        <c:crosses val="autoZero"/>
        <c:auto val="1"/>
        <c:lblAlgn val="ctr"/>
        <c:lblOffset val="100"/>
        <c:noMultiLvlLbl val="0"/>
      </c:catAx>
      <c:valAx>
        <c:axId val="173813688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329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0.11269752918816182"/>
          <c:w val="0.96918767507002801"/>
          <c:h val="0.86267192893991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Diagnosed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2D3-46DC-85B0-1F6E018CD07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2D3-46DC-85B0-1F6E018CD07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2D3-46DC-85B0-1F6E018CD07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2D3-46DC-85B0-1F6E018CD07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12D3-46DC-85B0-1F6E018CD07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AD0ABC91-2173-4A41-A92D-6FC237694E5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2D3-46DC-85B0-1F6E018CD0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</c:v>
                </c:pt>
                <c:pt idx="1">
                  <c:v>Fever</c:v>
                </c:pt>
                <c:pt idx="2">
                  <c:v>Malaria or fever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20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2D3-46DC-85B0-1F6E018CD0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4472"/>
        <c:axId val="173814864"/>
      </c:barChart>
      <c:catAx>
        <c:axId val="17381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14864"/>
        <c:crosses val="autoZero"/>
        <c:auto val="1"/>
        <c:lblAlgn val="ctr"/>
        <c:lblOffset val="100"/>
        <c:noMultiLvlLbl val="0"/>
      </c:catAx>
      <c:valAx>
        <c:axId val="173814864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44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6.518713812105098E-2"/>
          <c:w val="0.99567901234567913"/>
          <c:h val="0.850509366938763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617B-4276-8A69-0B1355B0BF4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17B-4276-8A69-0B1355B0BF4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617B-4276-8A69-0B1355B0BF4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617B-4276-8A69-0B1355B0BF4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617B-4276-8A69-0B1355B0BF48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617B-4276-8A69-0B1355B0BF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17B-4276-8A69-0B1355B0BF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0337664"/>
        <c:axId val="370338840"/>
      </c:barChart>
      <c:catAx>
        <c:axId val="370337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0338840"/>
        <c:crosses val="autoZero"/>
        <c:auto val="1"/>
        <c:lblAlgn val="ctr"/>
        <c:lblOffset val="100"/>
        <c:noMultiLvlLbl val="0"/>
      </c:catAx>
      <c:valAx>
        <c:axId val="37033884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70337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0-60B2-4309-A1C8-AB8BF9159F5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60B2-4309-A1C8-AB8BF9159F55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4-60B2-4309-A1C8-AB8BF9159F5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6-60B2-4309-A1C8-AB8BF9159F5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60B2-4309-A1C8-AB8BF9159F5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A-60B2-4309-A1C8-AB8BF9159F55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C-60B2-4309-A1C8-AB8BF9159F5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49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0B2-4309-A1C8-AB8BF9159F5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53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0B2-4309-A1C8-AB8BF9159F5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0B2-4309-A1C8-AB8BF9159F5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64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0B2-4309-A1C8-AB8BF9159F5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60B2-4309-A1C8-AB8BF9159F5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60B2-4309-A1C8-AB8BF9159F5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64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60B2-4309-A1C8-AB8BF9159F55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36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60B2-4309-A1C8-AB8BF9159F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Sudurpashchim</c:v>
                </c:pt>
                <c:pt idx="2">
                  <c:v>Karnali</c:v>
                </c:pt>
                <c:pt idx="3">
                  <c:v>Lumbini</c:v>
                </c:pt>
                <c:pt idx="4">
                  <c:v>Gandaki</c:v>
                </c:pt>
                <c:pt idx="5">
                  <c:v>Bagmati</c:v>
                </c:pt>
                <c:pt idx="6">
                  <c:v>Madhesh</c:v>
                </c:pt>
                <c:pt idx="7">
                  <c:v>Province 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49</c:v>
                </c:pt>
                <c:pt idx="1">
                  <c:v>53</c:v>
                </c:pt>
                <c:pt idx="2">
                  <c:v>20</c:v>
                </c:pt>
                <c:pt idx="3">
                  <c:v>64</c:v>
                </c:pt>
                <c:pt idx="4">
                  <c:v>57</c:v>
                </c:pt>
                <c:pt idx="5">
                  <c:v>39</c:v>
                </c:pt>
                <c:pt idx="6">
                  <c:v>64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0B2-4309-A1C8-AB8BF9159F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744904"/>
        <c:axId val="331745688"/>
      </c:barChart>
      <c:catAx>
        <c:axId val="331744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331745688"/>
        <c:crosses val="autoZero"/>
        <c:auto val="1"/>
        <c:lblAlgn val="ctr"/>
        <c:lblOffset val="100"/>
        <c:noMultiLvlLbl val="0"/>
      </c:catAx>
      <c:valAx>
        <c:axId val="33174568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3174490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953630796150482"/>
          <c:y val="0.14661899799289796"/>
          <c:w val="0.57395844269466312"/>
          <c:h val="0.826810830631465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NHFS 2021 (N=760)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621-4C0E-B8C3-69DF0EA3C54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621-4C0E-B8C3-69DF0EA3C54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621-4C0E-B8C3-69DF0EA3C54E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621-4C0E-B8C3-69DF0EA3C5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National guidelines</c:v>
                </c:pt>
                <c:pt idx="1">
                  <c:v>Staff trained in malaria treatment</c:v>
                </c:pt>
                <c:pt idx="2">
                  <c:v>Staff trained in malaria diagnosis</c:v>
                </c:pt>
                <c:pt idx="3">
                  <c:v>Any diagnostic</c:v>
                </c:pt>
                <c:pt idx="4">
                  <c:v>Chloroquine tablets</c:v>
                </c:pt>
                <c:pt idx="5">
                  <c:v>Primaquine tablets</c:v>
                </c:pt>
                <c:pt idx="6">
                  <c:v>LLINS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10</c:v>
                </c:pt>
                <c:pt idx="2">
                  <c:v>12</c:v>
                </c:pt>
                <c:pt idx="3">
                  <c:v>73</c:v>
                </c:pt>
                <c:pt idx="4">
                  <c:v>31</c:v>
                </c:pt>
                <c:pt idx="5">
                  <c:v>21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21-4C0E-B8C3-69DF0EA3C5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NHFS 2015 (N=481)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National guidelines</c:v>
                </c:pt>
                <c:pt idx="1">
                  <c:v>Staff trained in malaria treatment</c:v>
                </c:pt>
                <c:pt idx="2">
                  <c:v>Staff trained in malaria diagnosis</c:v>
                </c:pt>
                <c:pt idx="3">
                  <c:v>Any diagnostic</c:v>
                </c:pt>
                <c:pt idx="4">
                  <c:v>Chloroquine tablets</c:v>
                </c:pt>
                <c:pt idx="5">
                  <c:v>Primaquine tablets</c:v>
                </c:pt>
                <c:pt idx="6">
                  <c:v>LLINS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20</c:v>
                </c:pt>
                <c:pt idx="1">
                  <c:v>18</c:v>
                </c:pt>
                <c:pt idx="2">
                  <c:v>23</c:v>
                </c:pt>
                <c:pt idx="3">
                  <c:v>43</c:v>
                </c:pt>
                <c:pt idx="4">
                  <c:v>57</c:v>
                </c:pt>
                <c:pt idx="5">
                  <c:v>33</c:v>
                </c:pt>
                <c:pt idx="6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21-4C0E-B8C3-69DF0EA3C5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80272"/>
        <c:axId val="373580664"/>
      </c:barChart>
      <c:catAx>
        <c:axId val="37358027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3580664"/>
        <c:crosses val="autoZero"/>
        <c:auto val="1"/>
        <c:lblAlgn val="ctr"/>
        <c:lblOffset val="100"/>
        <c:noMultiLvlLbl val="0"/>
      </c:catAx>
      <c:valAx>
        <c:axId val="373580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3580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8378772965879276"/>
          <c:y val="0"/>
          <c:w val="0.2342678258967629"/>
          <c:h val="0.13605488652153774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NHFS 2015 (N=481)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 RDT</c:v>
                </c:pt>
                <c:pt idx="1">
                  <c:v>Malaria microscopy</c:v>
                </c:pt>
                <c:pt idx="2">
                  <c:v>Any malaria diagnostics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16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C5-404C-BAB8-6B4AED2841E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NHFS 2021 (N=760)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 RDT</c:v>
                </c:pt>
                <c:pt idx="1">
                  <c:v>Malaria microscopy</c:v>
                </c:pt>
                <c:pt idx="2">
                  <c:v>Any malaria diagnostics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73</c:v>
                </c:pt>
                <c:pt idx="1">
                  <c:v>18</c:v>
                </c:pt>
                <c:pt idx="2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C5-404C-BAB8-6B4AED2841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1311552"/>
        <c:axId val="371311944"/>
      </c:barChart>
      <c:catAx>
        <c:axId val="37131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1311944"/>
        <c:crosses val="autoZero"/>
        <c:auto val="1"/>
        <c:lblAlgn val="ctr"/>
        <c:lblOffset val="100"/>
        <c:noMultiLvlLbl val="0"/>
      </c:catAx>
      <c:valAx>
        <c:axId val="371311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155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RDT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 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96</c:v>
                </c:pt>
                <c:pt idx="1">
                  <c:v>93</c:v>
                </c:pt>
                <c:pt idx="2">
                  <c:v>89</c:v>
                </c:pt>
                <c:pt idx="3">
                  <c:v>88</c:v>
                </c:pt>
                <c:pt idx="4">
                  <c:v>68</c:v>
                </c:pt>
                <c:pt idx="5">
                  <c:v>61</c:v>
                </c:pt>
                <c:pt idx="6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04-47ED-889B-B942A6B1B3D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Malaria microscopy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 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62</c:v>
                </c:pt>
                <c:pt idx="1">
                  <c:v>34</c:v>
                </c:pt>
                <c:pt idx="2">
                  <c:v>47</c:v>
                </c:pt>
                <c:pt idx="3">
                  <c:v>39</c:v>
                </c:pt>
                <c:pt idx="4">
                  <c:v>9</c:v>
                </c:pt>
                <c:pt idx="5">
                  <c:v>3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04-47ED-889B-B942A6B1B3D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Any malaria diagnostics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Sheet1!$B$1:$H$1</c:f>
              <c:strCache>
                <c:ptCount val="7"/>
                <c:pt idx="0">
                  <c:v>Federal/ provincial level hospitals</c:v>
                </c:pt>
                <c:pt idx="1">
                  <c:v>Local-level hospitals</c:v>
                </c:pt>
                <c:pt idx="2">
                  <c:v>Private hospitals</c:v>
                </c:pt>
                <c:pt idx="3">
                  <c:v>PHCCs</c:v>
                </c:pt>
                <c:pt idx="4">
                  <c:v>HPs</c:v>
                </c:pt>
                <c:pt idx="5">
                  <c:v>UHCs</c:v>
                </c:pt>
                <c:pt idx="6">
                  <c:v>CHUs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  <c:pt idx="0">
                  <c:v>96</c:v>
                </c:pt>
                <c:pt idx="1">
                  <c:v>95</c:v>
                </c:pt>
                <c:pt idx="2">
                  <c:v>91</c:v>
                </c:pt>
                <c:pt idx="3">
                  <c:v>89</c:v>
                </c:pt>
                <c:pt idx="4">
                  <c:v>69</c:v>
                </c:pt>
                <c:pt idx="5">
                  <c:v>61</c:v>
                </c:pt>
                <c:pt idx="6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004-47ED-889B-B942A6B1B3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1313120"/>
        <c:axId val="371313512"/>
      </c:barChart>
      <c:catAx>
        <c:axId val="37131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1313512"/>
        <c:crosses val="autoZero"/>
        <c:auto val="1"/>
        <c:lblAlgn val="ctr"/>
        <c:lblOffset val="100"/>
        <c:noMultiLvlLbl val="0"/>
      </c:catAx>
      <c:valAx>
        <c:axId val="371313512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312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RDT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CC-410B-878E-7893084377B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Malaria microscopy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13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CC-410B-878E-7893084377B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Any malaria diagnostics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71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CC-410B-878E-7893084377B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1314296"/>
        <c:axId val="371314688"/>
      </c:barChart>
      <c:catAx>
        <c:axId val="371314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1314688"/>
        <c:crosses val="autoZero"/>
        <c:auto val="1"/>
        <c:lblAlgn val="ctr"/>
        <c:lblOffset val="100"/>
        <c:noMultiLvlLbl val="0"/>
      </c:catAx>
      <c:valAx>
        <c:axId val="371314688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429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0-4F01-4F9E-9F49-4F2DD2BCAF4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4F01-4F9E-9F49-4F2DD2BCAF4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4-4F01-4F9E-9F49-4F2DD2BCAF4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6-4F01-4F9E-9F49-4F2DD2BCAF4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4F01-4F9E-9F49-4F2DD2BCAF47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A-4F01-4F9E-9F49-4F2DD2BCAF47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C-4F01-4F9E-9F49-4F2DD2BCAF4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74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F01-4F9E-9F49-4F2DD2BCAF4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69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F01-4F9E-9F49-4F2DD2BCAF4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92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4F01-4F9E-9F49-4F2DD2BCAF4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4F01-4F9E-9F49-4F2DD2BCAF4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77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4F01-4F9E-9F49-4F2DD2BCAF4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74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4F01-4F9E-9F49-4F2DD2BCAF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Sudurpashchim</c:v>
                </c:pt>
                <c:pt idx="2">
                  <c:v>Karnali</c:v>
                </c:pt>
                <c:pt idx="3">
                  <c:v>Lumbini</c:v>
                </c:pt>
                <c:pt idx="4">
                  <c:v>Gandaki</c:v>
                </c:pt>
                <c:pt idx="5">
                  <c:v>Bagmati</c:v>
                </c:pt>
                <c:pt idx="6">
                  <c:v>Madhesh</c:v>
                </c:pt>
                <c:pt idx="7">
                  <c:v>Province 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74</c:v>
                </c:pt>
                <c:pt idx="1">
                  <c:v>69</c:v>
                </c:pt>
                <c:pt idx="2">
                  <c:v>92</c:v>
                </c:pt>
                <c:pt idx="3">
                  <c:v>80</c:v>
                </c:pt>
                <c:pt idx="4">
                  <c:v>74</c:v>
                </c:pt>
                <c:pt idx="5">
                  <c:v>77</c:v>
                </c:pt>
                <c:pt idx="6">
                  <c:v>65</c:v>
                </c:pt>
                <c:pt idx="7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F01-4F9E-9F49-4F2DD2BCAF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744904"/>
        <c:axId val="331745688"/>
      </c:barChart>
      <c:catAx>
        <c:axId val="331744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331745688"/>
        <c:crosses val="autoZero"/>
        <c:auto val="1"/>
        <c:lblAlgn val="ctr"/>
        <c:lblOffset val="100"/>
        <c:noMultiLvlLbl val="0"/>
      </c:catAx>
      <c:valAx>
        <c:axId val="33174568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3174490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833333333333336"/>
          <c:y val="7.4287900968484727E-2"/>
          <c:w val="0.73750000000000004"/>
          <c:h val="0.897024440445730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BEB-42A6-852C-4B68082636D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BEB-42A6-852C-4B68082636D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BEB-42A6-852C-4B68082636D0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BEB-42A6-852C-4B68082636D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BEB-42A6-852C-4B68082636D0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BEB-42A6-852C-4B68082636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Artesunate injection</c:v>
                </c:pt>
                <c:pt idx="1">
                  <c:v>Other oral antimalarial</c:v>
                </c:pt>
                <c:pt idx="2">
                  <c:v>Primequine tablets</c:v>
                </c:pt>
                <c:pt idx="3">
                  <c:v>Chloroquine tablets</c:v>
                </c:pt>
                <c:pt idx="4">
                  <c:v>ACT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21</c:v>
                </c:pt>
                <c:pt idx="3">
                  <c:v>31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EB-42A6-852C-4B68082636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5665328"/>
        <c:axId val="370338056"/>
      </c:barChart>
      <c:catAx>
        <c:axId val="375665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0338056"/>
        <c:crosses val="autoZero"/>
        <c:auto val="1"/>
        <c:lblAlgn val="ctr"/>
        <c:lblOffset val="100"/>
        <c:noMultiLvlLbl val="0"/>
      </c:catAx>
      <c:valAx>
        <c:axId val="3703380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75665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7E21F-F407-4A42-8C2D-D28FBF25BAD1}" type="datetimeFigureOut">
              <a:rPr lang="en-US" smtClean="0"/>
              <a:t>9/21/2023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4B4D5-DA0C-42FD-9476-7B77A9AD8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75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9/21/2023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26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83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Private facilities are more likely to have malaria diagnostics than public facilities.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92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ecological region, diagnostic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capacity to conduct any </a:t>
            </a:r>
            <a:r>
              <a:rPr lang="en-US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malara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diagnostics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highest in mountain (54%) and lowest in hill (39%).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30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Only around 3 in 10 facilities offering malaria services had chloroquine tablets, and only 2 in 10 facilities had primaquine tablets available on the day of the NHFS visit. Only 5% of the facilities had ACT available.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45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Bed nets are an important tool for reducing the incidence of malaria. Overall, only 9% of facilities that provide malaria services had long-lasting insecticide-treated mosquito nets (LLINs) available for distribution to clients. UHCs were best supplied with nets (24%).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701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481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only 3% of facilities that care for sick children had comprehensive malaria diagnostic capacity, that is, RDT kits or microscopy, a recently trained staff member, and a protocol for use of RDTs.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59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PHCCs, federal, provincial, and local level hospitals are more likely to have malaria diagnostic capacity than other facility types.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35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Fewer than 1 in 5 facilities that provide curative care for sick children in Nepal had either a first-line antimalarial medicine (17%) or staff with recent training in malaria diagnosis or treatment (15%) available on the day of the NFHS visit.  Only 7% of facilities had malaria treatment guidelines available.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2941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Among all observed sick children, &lt;1% were diagnosed as having malaria. An additional 20% were diagnosed with other fever.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06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00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42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Around half of all health facilities (49%) had malaria diagnosis and/or treatment services, which is slightly lower than the percentage of facilities that offered malaria services at the time of the 2015 NFHS (51%).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90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Private facilities are twice as likely to offer malaria diagnosis or treatment compared to public facilities (90% vs. 45%).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794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ecological region, the availability of malaria services was highest in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(84%) followed by hill districts (38%). In the mountain region, only 9% of facilities provided malaria services, which is explained the low risk of malaria in these districts.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25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85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Only 12% of facilities offering malaria services had at least one interviewed provider of malaria services available at the time of the NHFS visit who had had recent in-service training on malaria diagnosis. Only 10% had a provider with recent training on malaria treatment. Service guidelines were available on the day of the NFHS assessment in only 13% of facilities offering malaria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09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respect to diagnostic capacity, 74% of facilities offering malaria services had the ability to diagnose malaria on-site. RDTs (73%) were the principal mode of testing, while 18% of facilities, mainly hospitals and PHCCs, had equipment and reagents for malaria microscopy. Diagnostic capacity has improved considerably since the 2015 NFHS when only 43% of facilities had the capacity to diagnose malaria onsite.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21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large majority of hospitals (89-96%) and PHCCs (88-89%) offering malaria services had RDTS and/or malaria microscopy compared to 68-69% of health posts and 61%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UHCs.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82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10E9C4-E710-4ED6-A0B6-BFE7B0016647}"/>
              </a:ext>
            </a:extLst>
          </p:cNvPr>
          <p:cNvSpPr/>
          <p:nvPr userDrawn="1"/>
        </p:nvSpPr>
        <p:spPr>
          <a:xfrm>
            <a:off x="838201" y="1845166"/>
            <a:ext cx="8305800" cy="3352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994D5EF-27CC-473A-AA2B-417E83D8DA43}"/>
              </a:ext>
            </a:extLst>
          </p:cNvPr>
          <p:cNvGrpSpPr/>
          <p:nvPr userDrawn="1"/>
        </p:nvGrpSpPr>
        <p:grpSpPr>
          <a:xfrm>
            <a:off x="1658342" y="2078357"/>
            <a:ext cx="6665517" cy="2886418"/>
            <a:chOff x="1295400" y="2092007"/>
            <a:chExt cx="6665517" cy="2886418"/>
          </a:xfrm>
        </p:grpSpPr>
        <p:pic>
          <p:nvPicPr>
            <p:cNvPr id="4" name="Picture 3" descr="A picture containing indoor, floor, cluttered&#10;&#10;Description automatically generated">
              <a:extLst>
                <a:ext uri="{FF2B5EF4-FFF2-40B4-BE49-F238E27FC236}">
                  <a16:creationId xmlns:a16="http://schemas.microsoft.com/office/drawing/2014/main" id="{D6257DAB-6F4A-45A5-811D-5C95E6A22E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2133692"/>
              <a:ext cx="1519692" cy="1292255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5" name="Picture 4" descr="A picture containing text, person, floor, indoor&#10;&#10;Description automatically generated">
              <a:extLst>
                <a:ext uri="{FF2B5EF4-FFF2-40B4-BE49-F238E27FC236}">
                  <a16:creationId xmlns:a16="http://schemas.microsoft.com/office/drawing/2014/main" id="{F69FDF26-0D7D-4A6F-8876-49ED2EB19C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7088" y="2092007"/>
              <a:ext cx="1836478" cy="1356613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6" name="Picture 5" descr="A person in a lab coat&#10;&#10;Description automatically generated with low confidence">
              <a:extLst>
                <a:ext uri="{FF2B5EF4-FFF2-40B4-BE49-F238E27FC236}">
                  <a16:creationId xmlns:a16="http://schemas.microsoft.com/office/drawing/2014/main" id="{7F0384C3-3382-441D-8627-5F5FBAC8251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66" b="23917"/>
            <a:stretch/>
          </p:blipFill>
          <p:spPr>
            <a:xfrm>
              <a:off x="3474431" y="3521566"/>
              <a:ext cx="1958422" cy="1358833"/>
            </a:xfrm>
            <a:prstGeom prst="rect">
              <a:avLst/>
            </a:prstGeom>
            <a:effectLst>
              <a:softEdge rad="50800"/>
            </a:effectLst>
          </p:spPr>
        </p:pic>
        <p:pic>
          <p:nvPicPr>
            <p:cNvPr id="7" name="Picture 6" descr="A picture containing text, person&#10;&#10;Description automatically generated">
              <a:extLst>
                <a:ext uri="{FF2B5EF4-FFF2-40B4-BE49-F238E27FC236}">
                  <a16:creationId xmlns:a16="http://schemas.microsoft.com/office/drawing/2014/main" id="{9201722E-191B-44FB-9CAF-C0C4D61978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600" y="2092007"/>
              <a:ext cx="2017317" cy="279320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8" name="Picture 7" descr="Shape&#10;&#10;Description automatically generated">
              <a:extLst>
                <a:ext uri="{FF2B5EF4-FFF2-40B4-BE49-F238E27FC236}">
                  <a16:creationId xmlns:a16="http://schemas.microsoft.com/office/drawing/2014/main" id="{42B4789C-17A8-459F-B274-76F5CEB305D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517" b="17385"/>
            <a:stretch/>
          </p:blipFill>
          <p:spPr>
            <a:xfrm>
              <a:off x="1384813" y="3349386"/>
              <a:ext cx="1399777" cy="1143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FD3C0E-D513-49ED-BFA4-BBDF5F0A1908}"/>
                </a:ext>
              </a:extLst>
            </p:cNvPr>
            <p:cNvSpPr txBox="1"/>
            <p:nvPr userDrawn="1"/>
          </p:nvSpPr>
          <p:spPr>
            <a:xfrm>
              <a:off x="1384813" y="4424427"/>
              <a:ext cx="13997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Government of Nepal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Ministry of Health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2021</a:t>
              </a:r>
            </a:p>
          </p:txBody>
        </p:sp>
      </p:grpSp>
      <p:pic>
        <p:nvPicPr>
          <p:cNvPr id="10" name="Picture 9" descr="A close up of a green fabric&#10;&#10;Description automatically generated with low confidence">
            <a:extLst>
              <a:ext uri="{FF2B5EF4-FFF2-40B4-BE49-F238E27FC236}">
                <a16:creationId xmlns:a16="http://schemas.microsoft.com/office/drawing/2014/main" id="{B77B5BFD-04C4-4481-BE8C-11D11A2D67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" y="-3053"/>
            <a:ext cx="893393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B70D70A-1953-497A-93F6-60B91B1FB086}"/>
              </a:ext>
            </a:extLst>
          </p:cNvPr>
          <p:cNvSpPr txBox="1">
            <a:spLocks/>
          </p:cNvSpPr>
          <p:nvPr userDrawn="1"/>
        </p:nvSpPr>
        <p:spPr>
          <a:xfrm>
            <a:off x="893410" y="5602807"/>
            <a:ext cx="8250590" cy="125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2021 Nepal Health Facility Survey (NHFS)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44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Calibri" pitchFamily="34" charset="0"/>
              </a:rPr>
              <a:t>Malaria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Diagnostic Capacity for Malaria </a:t>
            </a:r>
            <a:br>
              <a:rPr lang="en-US" sz="4000" dirty="0"/>
            </a:br>
            <a:r>
              <a:rPr lang="en-US" sz="4000" dirty="0"/>
              <a:t>by Managing Authority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4910990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/>
              <a:t>Among facilities offering malaria diagnosis and/or treatment services (N=760),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3212721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Diagnostic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Capacity for Malaria </a:t>
            </a:r>
            <a:b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Province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44133" y="113971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facilities offering malaria diagnosis and/or treatment services (N=481), percent that have the capacity to conduct any malaria diagnostics</a:t>
            </a:r>
          </a:p>
        </p:txBody>
      </p:sp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F0153249-CFDE-C3D2-C0DA-9AAAD0BC8F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034359"/>
              </p:ext>
            </p:extLst>
          </p:nvPr>
        </p:nvGraphicFramePr>
        <p:xfrm>
          <a:off x="50800" y="1498600"/>
          <a:ext cx="9042400" cy="51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0104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2821486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Calibri" pitchFamily="34" charset="0"/>
              </a:rPr>
              <a:t>Availability of Antimalarial Medicines 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Among facilities offering malaria diagnosis and/or treatment (N=760), percent that have </a:t>
            </a:r>
            <a:r>
              <a:rPr lang="en-US" i="1" dirty="0"/>
              <a:t>essential medicines observed on the day of the survey</a:t>
            </a:r>
          </a:p>
        </p:txBody>
      </p:sp>
    </p:spTree>
    <p:extLst>
      <p:ext uri="{BB962C8B-B14F-4D97-AF65-F5344CB8AC3E}">
        <p14:creationId xmlns:p14="http://schemas.microsoft.com/office/powerpoint/2010/main" val="420242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645275"/>
              </p:ext>
            </p:extLst>
          </p:nvPr>
        </p:nvGraphicFramePr>
        <p:xfrm>
          <a:off x="0" y="1676399"/>
          <a:ext cx="9144000" cy="4495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Calibri" pitchFamily="34" charset="0"/>
              </a:rPr>
              <a:t>Availability of Malaria Commodities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Among facilities offering malaria diagnosis and/or treatment (N=760), percent that have </a:t>
            </a:r>
            <a:r>
              <a:rPr lang="en-US" i="1" dirty="0"/>
              <a:t>other medicines and commodities observed on the day of the survey</a:t>
            </a:r>
          </a:p>
        </p:txBody>
      </p:sp>
    </p:spTree>
    <p:extLst>
      <p:ext uri="{BB962C8B-B14F-4D97-AF65-F5344CB8AC3E}">
        <p14:creationId xmlns:p14="http://schemas.microsoft.com/office/powerpoint/2010/main" val="777353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4357255" cy="30480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dirty="0"/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Malaria Services in Facilities Offering Curative Care for Sick Children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37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Diagnostic Capacity in Facilities Offering Curative Care for Sick Children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2796380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8246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curative care for sick children (N=1,554),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361989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092490"/>
              </p:ext>
            </p:extLst>
          </p:nvPr>
        </p:nvGraphicFramePr>
        <p:xfrm>
          <a:off x="0" y="1600201"/>
          <a:ext cx="91440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Diagnostic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Capacity in Facilities Offering Curative Care for Sick Children </a:t>
            </a:r>
            <a:r>
              <a:rPr lang="en-US" sz="3600" dirty="0">
                <a:latin typeface="+mj-lt"/>
                <a:ea typeface="+mj-ea"/>
                <a:cs typeface="+mj-cs"/>
              </a:rPr>
              <a:t>by Facility Type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facilities offering curative care for sick children (N=1,554), </a:t>
            </a:r>
            <a:br>
              <a:rPr lang="en-US" i="1" dirty="0"/>
            </a:br>
            <a:r>
              <a:rPr lang="en-US" i="1" dirty="0"/>
              <a:t>percent that have malaria diagnostic capacity</a:t>
            </a:r>
          </a:p>
        </p:txBody>
      </p:sp>
    </p:spTree>
    <p:extLst>
      <p:ext uri="{BB962C8B-B14F-4D97-AF65-F5344CB8AC3E}">
        <p14:creationId xmlns:p14="http://schemas.microsoft.com/office/powerpoint/2010/main" val="3999599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Malaria Treatment in Facilities Offering Curative Care for Sick Children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531034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8246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curative care for sick children (N=1,554),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1673497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Diagnosis of Malaria in Children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sick children whose consultations were observed (N=491), percent diagnosed with:</a:t>
            </a: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1137902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4501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7150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49%</a:t>
            </a:r>
            <a:r>
              <a:rPr lang="en-US" sz="28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of facilities offer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malaria diagnosis and/or treatment</a:t>
            </a:r>
            <a:r>
              <a:rPr lang="en-US" sz="2800" dirty="0">
                <a:latin typeface="Calibri" pitchFamily="34" charset="0"/>
              </a:rPr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73%</a:t>
            </a:r>
            <a:r>
              <a:rPr lang="en-US" sz="2800" dirty="0">
                <a:latin typeface="Calibri" pitchFamily="34" charset="0"/>
              </a:rPr>
              <a:t> of facilities can test for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malaria by RDT</a:t>
            </a:r>
            <a:r>
              <a:rPr lang="en-US" sz="2800" dirty="0">
                <a:latin typeface="Calibri" pitchFamily="34" charset="0"/>
              </a:rPr>
              <a:t>; less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(18%) </a:t>
            </a:r>
            <a:r>
              <a:rPr lang="en-US" sz="2800" dirty="0">
                <a:latin typeface="Calibri" pitchFamily="34" charset="0"/>
              </a:rPr>
              <a:t>can test for malaria by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microscopy</a:t>
            </a:r>
            <a:r>
              <a:rPr lang="en-US" sz="2800" dirty="0">
                <a:latin typeface="Calibri" pitchFamily="34" charset="0"/>
              </a:rPr>
              <a:t>.</a:t>
            </a:r>
            <a:endParaRPr lang="en-US" sz="2800" b="1" dirty="0">
              <a:solidFill>
                <a:schemeClr val="accent2"/>
              </a:solidFill>
              <a:latin typeface="Calibri" pitchFamily="34" charset="0"/>
            </a:endParaRP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17%</a:t>
            </a:r>
            <a:r>
              <a:rPr lang="en-US" sz="2800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of facilities that treat sick children have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any</a:t>
            </a:r>
            <a:r>
              <a:rPr lang="en-US" sz="28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first-line antimalarial</a:t>
            </a:r>
            <a:r>
              <a:rPr lang="en-US" sz="2800" b="1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available.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1%</a:t>
            </a:r>
            <a:r>
              <a:rPr lang="en-US" sz="2800" b="1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sz="2800" dirty="0">
                <a:latin typeface="Calibri" pitchFamily="34" charset="0"/>
              </a:rPr>
              <a:t>of facilities that treat sick children can be considered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fully ready to treat malaria</a:t>
            </a:r>
            <a:r>
              <a:rPr lang="en-US" sz="2800" dirty="0">
                <a:latin typeface="Calibri" pitchFamily="34" charset="0"/>
              </a:rPr>
              <a:t>.</a:t>
            </a:r>
            <a:endParaRPr lang="en-US" sz="2800" b="1" dirty="0">
              <a:solidFill>
                <a:schemeClr val="accent2"/>
              </a:solidFill>
              <a:latin typeface="Calibri" pitchFamily="34" charset="0"/>
            </a:endParaRP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&lt;1% </a:t>
            </a:r>
            <a:r>
              <a:rPr lang="en-US" sz="2800" dirty="0">
                <a:latin typeface="Calibri" pitchFamily="34" charset="0"/>
              </a:rPr>
              <a:t>of children were </a:t>
            </a:r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diagnosed with malaria </a:t>
            </a:r>
            <a:r>
              <a:rPr lang="en-US" sz="2800" dirty="0">
                <a:latin typeface="Calibri" pitchFamily="34" charset="0"/>
              </a:rPr>
              <a:t>during observed consultations.</a:t>
            </a:r>
            <a:endParaRPr lang="en-US" sz="2800" b="1" dirty="0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4357255" cy="30480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dirty="0"/>
              <a:t>Malaria Services in Facilities Offering Curative Care for Sick Children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982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360424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Malaria Services </a:t>
            </a:r>
            <a:br>
              <a:rPr lang="en-US" sz="4000" dirty="0"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(N=760), percent offering malaria diagnosis and/or treatment services</a:t>
            </a:r>
          </a:p>
        </p:txBody>
      </p:sp>
    </p:spTree>
    <p:extLst>
      <p:ext uri="{BB962C8B-B14F-4D97-AF65-F5344CB8AC3E}">
        <p14:creationId xmlns:p14="http://schemas.microsoft.com/office/powerpoint/2010/main" val="3968363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Malaria Services </a:t>
            </a:r>
            <a:br>
              <a:rPr lang="en-US" sz="4000" dirty="0"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all facilities (N=760), percent offering malaria diagnosis and/or treatment services</a:t>
            </a: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5618891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4020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Malaria Services </a:t>
            </a:r>
            <a:br>
              <a:rPr lang="en-US" sz="4000" dirty="0"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Province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Among all facilities (N=1,565), percent offering malaria diagnosis and/or treatment services</a:t>
            </a:r>
          </a:p>
        </p:txBody>
      </p:sp>
      <p:graphicFrame>
        <p:nvGraphicFramePr>
          <p:cNvPr id="16" name="Content Placeholder 5">
            <a:extLst>
              <a:ext uri="{FF2B5EF4-FFF2-40B4-BE49-F238E27FC236}">
                <a16:creationId xmlns:a16="http://schemas.microsoft.com/office/drawing/2014/main" id="{1F50C29E-9A98-EDB7-23CF-2A86D6A78E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484333"/>
              </p:ext>
            </p:extLst>
          </p:nvPr>
        </p:nvGraphicFramePr>
        <p:xfrm>
          <a:off x="50800" y="1498600"/>
          <a:ext cx="9042400" cy="51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66507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4357255" cy="30480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dirty="0"/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dirty="0"/>
              <a:t>Malaria Services in Facilities Offering Curative Care for Sick Children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124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253599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Items for Malaria Services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620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malaria diagnosis and/or treatment services,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2402170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Diagnostic Capacity for Malaria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malaria diagnosis and/or treatment services, percent have that </a:t>
            </a:r>
            <a:r>
              <a:rPr lang="en-US" i="1" dirty="0"/>
              <a:t>the capacity to conduct the indicated tests in the facility</a:t>
            </a:r>
            <a:endParaRPr lang="en-US" i="1" dirty="0">
              <a:latin typeface="+mj-lt"/>
            </a:endParaRP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8669264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9935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Diagnostic Capacity for Malaria </a:t>
            </a:r>
            <a:br>
              <a:rPr lang="en-US" sz="4000" dirty="0"/>
            </a:br>
            <a:r>
              <a:rPr lang="en-US" sz="4000" dirty="0"/>
              <a:t>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0367545"/>
              </p:ext>
            </p:extLst>
          </p:nvPr>
        </p:nvGraphicFramePr>
        <p:xfrm>
          <a:off x="76200" y="1701800"/>
          <a:ext cx="90678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/>
              <a:t>Among facilities offering malaria diagnosis and/or treatment services (N=760),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85529292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VMX3MACP777Z-1177381151-17320</_dlc_DocId>
    <_dlc_DocIdUrl xmlns="d16efad5-0601-4cf0-b7c2-89968258c777">
      <Url>https://icfonline.sharepoint.com/sites/ihd-dhs/Dissemination/_layouts/15/DocIdRedir.aspx?ID=VMX3MACP777Z-1177381151-17320</Url>
      <Description>VMX3MACP777Z-1177381151-17320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976D53A-078B-4746-A5F3-961D64837A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773572-F3E4-4ECD-9E0F-064D3582B328}">
  <ds:schemaRefs>
    <ds:schemaRef ds:uri="http://schemas.openxmlformats.org/package/2006/metadata/core-properties"/>
    <ds:schemaRef ds:uri="d16efad5-0601-4cf0-b7c2-89968258c777"/>
    <ds:schemaRef ds:uri="http://www.w3.org/XML/1998/namespace"/>
    <ds:schemaRef ds:uri="http://schemas.microsoft.com/office/infopath/2007/PartnerControls"/>
    <ds:schemaRef ds:uri="fa6a9aea-fb0f-4ddd-aff8-712634b7d5fe"/>
    <ds:schemaRef ds:uri="http://purl.org/dc/elements/1.1/"/>
    <ds:schemaRef ds:uri="http://purl.org/dc/terms/"/>
    <ds:schemaRef ds:uri="http://schemas.microsoft.com/office/2006/documentManagement/types"/>
    <ds:schemaRef ds:uri="83c4e5ee-5eea-4e8c-8b50-726738bccb6e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32A6DCB-A1F6-4E27-ADD5-48D27D8431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B79738D-F9EA-48C2-AA09-395494FF0D3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4064</TotalTime>
  <Words>1123</Words>
  <Application>Microsoft Office PowerPoint</Application>
  <PresentationFormat>On-screen Show (4:3)</PresentationFormat>
  <Paragraphs>93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Diagnostic Capacity for Malaria</vt:lpstr>
      <vt:lpstr>Diagnostic Capacity for Malaria  by Facility Type</vt:lpstr>
      <vt:lpstr>Diagnostic Capacity for Malaria  by Managing Authority</vt:lpstr>
      <vt:lpstr>PowerPoint Presentation</vt:lpstr>
      <vt:lpstr>Availability of Antimalarial Medicines </vt:lpstr>
      <vt:lpstr>Availability of Malaria Commodities</vt:lpstr>
      <vt:lpstr>PowerPoint Presentation</vt:lpstr>
      <vt:lpstr>Diagnostic Capacity in Facilities Offering Curative Care for Sick Children</vt:lpstr>
      <vt:lpstr>PowerPoint Presentation</vt:lpstr>
      <vt:lpstr>Malaria Treatment in Facilities Offering Curative Care for Sick Children</vt:lpstr>
      <vt:lpstr>PowerPoint Presentation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MSPA Malaria</dc:title>
  <dc:creator>Sally Zweimueller</dc:creator>
  <cp:lastModifiedBy>Balian, Sarah (CNTR)</cp:lastModifiedBy>
  <cp:revision>511</cp:revision>
  <cp:lastPrinted>2016-10-20T20:09:34Z</cp:lastPrinted>
  <dcterms:created xsi:type="dcterms:W3CDTF">2010-08-17T13:53:29Z</dcterms:created>
  <dcterms:modified xsi:type="dcterms:W3CDTF">2023-09-21T17:59:22Z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b91e78e6-ed3d-47f7-98d6-8289445a731f</vt:lpwstr>
  </property>
  <property fmtid="{D5CDD505-2E9C-101B-9397-08002B2CF9AE}" pid="4" name="MediaServiceImageTags">
    <vt:lpwstr/>
  </property>
</Properties>
</file>