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5"/>
    <p:sldMasterId id="2147483648" r:id="rId6"/>
  </p:sldMasterIdLst>
  <p:notesMasterIdLst>
    <p:notesMasterId r:id="rId28"/>
  </p:notesMasterIdLst>
  <p:handoutMasterIdLst>
    <p:handoutMasterId r:id="rId29"/>
  </p:handoutMasterIdLst>
  <p:sldIdLst>
    <p:sldId id="336" r:id="rId7"/>
    <p:sldId id="314" r:id="rId8"/>
    <p:sldId id="331" r:id="rId9"/>
    <p:sldId id="286" r:id="rId10"/>
    <p:sldId id="342" r:id="rId11"/>
    <p:sldId id="315" r:id="rId12"/>
    <p:sldId id="351" r:id="rId13"/>
    <p:sldId id="352" r:id="rId14"/>
    <p:sldId id="316" r:id="rId15"/>
    <p:sldId id="348" r:id="rId16"/>
    <p:sldId id="291" r:id="rId17"/>
    <p:sldId id="318" r:id="rId18"/>
    <p:sldId id="349" r:id="rId19"/>
    <p:sldId id="322" r:id="rId20"/>
    <p:sldId id="301" r:id="rId21"/>
    <p:sldId id="350" r:id="rId22"/>
    <p:sldId id="297" r:id="rId23"/>
    <p:sldId id="345" r:id="rId24"/>
    <p:sldId id="346" r:id="rId25"/>
    <p:sldId id="347" r:id="rId26"/>
    <p:sldId id="310" r:id="rId2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6"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5A3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D23BD4-504D-4A64-946D-58D872C2E40C}" v="64" dt="2022-06-15T20:11:19.9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082" autoAdjust="0"/>
    <p:restoredTop sz="80387" autoAdjust="0"/>
  </p:normalViewPr>
  <p:slideViewPr>
    <p:cSldViewPr>
      <p:cViewPr varScale="1">
        <p:scale>
          <a:sx n="64" d="100"/>
          <a:sy n="64" d="100"/>
        </p:scale>
        <p:origin x="1421"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nais, Sabina" userId="e0a5976f-0446-4474-aa64-fce0035d6983" providerId="ADAL" clId="{D8A54787-1239-40B7-BF93-165B72630F1F}"/>
    <pc:docChg chg="undo custSel modSld">
      <pc:chgData name="Vadnais, Sabina" userId="e0a5976f-0446-4474-aa64-fce0035d6983" providerId="ADAL" clId="{D8A54787-1239-40B7-BF93-165B72630F1F}" dt="2022-05-25T21:22:16.118" v="857" actId="20577"/>
      <pc:docMkLst>
        <pc:docMk/>
      </pc:docMkLst>
      <pc:sldChg chg="delSp modSp mod modNotesTx">
        <pc:chgData name="Vadnais, Sabina" userId="e0a5976f-0446-4474-aa64-fce0035d6983" providerId="ADAL" clId="{D8A54787-1239-40B7-BF93-165B72630F1F}" dt="2022-05-25T20:03:37.798" v="47" actId="20577"/>
        <pc:sldMkLst>
          <pc:docMk/>
          <pc:sldMk cId="0" sldId="286"/>
        </pc:sldMkLst>
        <pc:spChg chg="del mod">
          <ac:chgData name="Vadnais, Sabina" userId="e0a5976f-0446-4474-aa64-fce0035d6983" providerId="ADAL" clId="{D8A54787-1239-40B7-BF93-165B72630F1F}" dt="2022-05-25T20:03:06.751" v="34" actId="478"/>
          <ac:spMkLst>
            <pc:docMk/>
            <pc:sldMk cId="0" sldId="286"/>
            <ac:spMk id="4" creationId="{00000000-0000-0000-0000-000000000000}"/>
          </ac:spMkLst>
        </pc:spChg>
        <pc:spChg chg="mod">
          <ac:chgData name="Vadnais, Sabina" userId="e0a5976f-0446-4474-aa64-fce0035d6983" providerId="ADAL" clId="{D8A54787-1239-40B7-BF93-165B72630F1F}" dt="2022-05-25T20:01:25.127" v="21" actId="20577"/>
          <ac:spMkLst>
            <pc:docMk/>
            <pc:sldMk cId="0" sldId="286"/>
            <ac:spMk id="9" creationId="{00000000-0000-0000-0000-000000000000}"/>
          </ac:spMkLst>
        </pc:spChg>
        <pc:spChg chg="del">
          <ac:chgData name="Vadnais, Sabina" userId="e0a5976f-0446-4474-aa64-fce0035d6983" providerId="ADAL" clId="{D8A54787-1239-40B7-BF93-165B72630F1F}" dt="2022-05-25T20:03:30.959" v="43" actId="478"/>
          <ac:spMkLst>
            <pc:docMk/>
            <pc:sldMk cId="0" sldId="286"/>
            <ac:spMk id="10" creationId="{00000000-0000-0000-0000-000000000000}"/>
          </ac:spMkLst>
        </pc:spChg>
        <pc:spChg chg="del">
          <ac:chgData name="Vadnais, Sabina" userId="e0a5976f-0446-4474-aa64-fce0035d6983" providerId="ADAL" clId="{D8A54787-1239-40B7-BF93-165B72630F1F}" dt="2022-05-25T20:03:08.034" v="35" actId="478"/>
          <ac:spMkLst>
            <pc:docMk/>
            <pc:sldMk cId="0" sldId="286"/>
            <ac:spMk id="11" creationId="{00000000-0000-0000-0000-000000000000}"/>
          </ac:spMkLst>
        </pc:spChg>
        <pc:spChg chg="del">
          <ac:chgData name="Vadnais, Sabina" userId="e0a5976f-0446-4474-aa64-fce0035d6983" providerId="ADAL" clId="{D8A54787-1239-40B7-BF93-165B72630F1F}" dt="2022-05-25T20:03:08.977" v="36" actId="478"/>
          <ac:spMkLst>
            <pc:docMk/>
            <pc:sldMk cId="0" sldId="286"/>
            <ac:spMk id="12" creationId="{00000000-0000-0000-0000-000000000000}"/>
          </ac:spMkLst>
        </pc:spChg>
        <pc:graphicFrameChg chg="mod">
          <ac:chgData name="Vadnais, Sabina" userId="e0a5976f-0446-4474-aa64-fce0035d6983" providerId="ADAL" clId="{D8A54787-1239-40B7-BF93-165B72630F1F}" dt="2022-05-25T20:03:23.197" v="42" actId="20577"/>
          <ac:graphicFrameMkLst>
            <pc:docMk/>
            <pc:sldMk cId="0" sldId="286"/>
            <ac:graphicFrameMk id="8" creationId="{00000000-0000-0000-0000-000000000000}"/>
          </ac:graphicFrameMkLst>
        </pc:graphicFrameChg>
      </pc:sldChg>
      <pc:sldChg chg="modSp mod modNotesTx">
        <pc:chgData name="Vadnais, Sabina" userId="e0a5976f-0446-4474-aa64-fce0035d6983" providerId="ADAL" clId="{D8A54787-1239-40B7-BF93-165B72630F1F}" dt="2022-05-25T20:47:55.492" v="518" actId="20577"/>
        <pc:sldMkLst>
          <pc:docMk/>
          <pc:sldMk cId="0" sldId="291"/>
        </pc:sldMkLst>
        <pc:spChg chg="mod">
          <ac:chgData name="Vadnais, Sabina" userId="e0a5976f-0446-4474-aa64-fce0035d6983" providerId="ADAL" clId="{D8A54787-1239-40B7-BF93-165B72630F1F}" dt="2022-05-25T20:46:29.356" v="471" actId="20577"/>
          <ac:spMkLst>
            <pc:docMk/>
            <pc:sldMk cId="0" sldId="291"/>
            <ac:spMk id="10" creationId="{00000000-0000-0000-0000-000000000000}"/>
          </ac:spMkLst>
        </pc:spChg>
        <pc:graphicFrameChg chg="mod">
          <ac:chgData name="Vadnais, Sabina" userId="e0a5976f-0446-4474-aa64-fce0035d6983" providerId="ADAL" clId="{D8A54787-1239-40B7-BF93-165B72630F1F}" dt="2022-05-25T20:47:02.490" v="473"/>
          <ac:graphicFrameMkLst>
            <pc:docMk/>
            <pc:sldMk cId="0" sldId="291"/>
            <ac:graphicFrameMk id="6" creationId="{00000000-0000-0000-0000-000000000000}"/>
          </ac:graphicFrameMkLst>
        </pc:graphicFrameChg>
      </pc:sldChg>
      <pc:sldChg chg="modSp mod modNotesTx">
        <pc:chgData name="Vadnais, Sabina" userId="e0a5976f-0446-4474-aa64-fce0035d6983" providerId="ADAL" clId="{D8A54787-1239-40B7-BF93-165B72630F1F}" dt="2022-05-25T20:56:04.784" v="578" actId="20577"/>
        <pc:sldMkLst>
          <pc:docMk/>
          <pc:sldMk cId="0" sldId="297"/>
        </pc:sldMkLst>
        <pc:spChg chg="mod">
          <ac:chgData name="Vadnais, Sabina" userId="e0a5976f-0446-4474-aa64-fce0035d6983" providerId="ADAL" clId="{D8A54787-1239-40B7-BF93-165B72630F1F}" dt="2022-05-25T20:54:03.774" v="551" actId="20577"/>
          <ac:spMkLst>
            <pc:docMk/>
            <pc:sldMk cId="0" sldId="297"/>
            <ac:spMk id="5" creationId="{00000000-0000-0000-0000-000000000000}"/>
          </ac:spMkLst>
        </pc:spChg>
      </pc:sldChg>
      <pc:sldChg chg="modSp mod">
        <pc:chgData name="Vadnais, Sabina" userId="e0a5976f-0446-4474-aa64-fce0035d6983" providerId="ADAL" clId="{D8A54787-1239-40B7-BF93-165B72630F1F}" dt="2022-05-25T20:52:11.386" v="543" actId="20577"/>
        <pc:sldMkLst>
          <pc:docMk/>
          <pc:sldMk cId="0" sldId="301"/>
        </pc:sldMkLst>
        <pc:spChg chg="mod">
          <ac:chgData name="Vadnais, Sabina" userId="e0a5976f-0446-4474-aa64-fce0035d6983" providerId="ADAL" clId="{D8A54787-1239-40B7-BF93-165B72630F1F}" dt="2022-05-25T20:52:11.386" v="543" actId="20577"/>
          <ac:spMkLst>
            <pc:docMk/>
            <pc:sldMk cId="0" sldId="301"/>
            <ac:spMk id="5" creationId="{00000000-0000-0000-0000-000000000000}"/>
          </ac:spMkLst>
        </pc:spChg>
        <pc:graphicFrameChg chg="mod">
          <ac:chgData name="Vadnais, Sabina" userId="e0a5976f-0446-4474-aa64-fce0035d6983" providerId="ADAL" clId="{D8A54787-1239-40B7-BF93-165B72630F1F}" dt="2022-05-25T20:52:01.686" v="533" actId="20577"/>
          <ac:graphicFrameMkLst>
            <pc:docMk/>
            <pc:sldMk cId="0" sldId="301"/>
            <ac:graphicFrameMk id="6" creationId="{00000000-0000-0000-0000-000000000000}"/>
          </ac:graphicFrameMkLst>
        </pc:graphicFrameChg>
      </pc:sldChg>
      <pc:sldChg chg="modSp mod">
        <pc:chgData name="Vadnais, Sabina" userId="e0a5976f-0446-4474-aa64-fce0035d6983" providerId="ADAL" clId="{D8A54787-1239-40B7-BF93-165B72630F1F}" dt="2022-05-25T21:22:16.118" v="857" actId="20577"/>
        <pc:sldMkLst>
          <pc:docMk/>
          <pc:sldMk cId="0" sldId="310"/>
        </pc:sldMkLst>
        <pc:spChg chg="mod">
          <ac:chgData name="Vadnais, Sabina" userId="e0a5976f-0446-4474-aa64-fce0035d6983" providerId="ADAL" clId="{D8A54787-1239-40B7-BF93-165B72630F1F}" dt="2022-05-25T21:22:16.118" v="857" actId="20577"/>
          <ac:spMkLst>
            <pc:docMk/>
            <pc:sldMk cId="0" sldId="310"/>
            <ac:spMk id="3" creationId="{00000000-0000-0000-0000-000000000000}"/>
          </ac:spMkLst>
        </pc:spChg>
      </pc:sldChg>
      <pc:sldChg chg="addSp delSp modSp mod modNotesTx">
        <pc:chgData name="Vadnais, Sabina" userId="e0a5976f-0446-4474-aa64-fce0035d6983" providerId="ADAL" clId="{D8A54787-1239-40B7-BF93-165B72630F1F}" dt="2022-05-25T20:23:07.729" v="229" actId="478"/>
        <pc:sldMkLst>
          <pc:docMk/>
          <pc:sldMk cId="0" sldId="315"/>
        </pc:sldMkLst>
        <pc:spChg chg="add mod">
          <ac:chgData name="Vadnais, Sabina" userId="e0a5976f-0446-4474-aa64-fce0035d6983" providerId="ADAL" clId="{D8A54787-1239-40B7-BF93-165B72630F1F}" dt="2022-05-25T20:22:45.540" v="212" actId="1076"/>
          <ac:spMkLst>
            <pc:docMk/>
            <pc:sldMk cId="0" sldId="315"/>
            <ac:spMk id="3" creationId="{63802A8E-F5A3-485E-B8B8-8929149D33D6}"/>
          </ac:spMkLst>
        </pc:spChg>
        <pc:spChg chg="add del">
          <ac:chgData name="Vadnais, Sabina" userId="e0a5976f-0446-4474-aa64-fce0035d6983" providerId="ADAL" clId="{D8A54787-1239-40B7-BF93-165B72630F1F}" dt="2022-05-25T20:19:36.475" v="192" actId="478"/>
          <ac:spMkLst>
            <pc:docMk/>
            <pc:sldMk cId="0" sldId="315"/>
            <ac:spMk id="5" creationId="{00000000-0000-0000-0000-000000000000}"/>
          </ac:spMkLst>
        </pc:spChg>
        <pc:spChg chg="mod">
          <ac:chgData name="Vadnais, Sabina" userId="e0a5976f-0446-4474-aa64-fce0035d6983" providerId="ADAL" clId="{D8A54787-1239-40B7-BF93-165B72630F1F}" dt="2022-05-25T20:23:01.520" v="228" actId="20577"/>
          <ac:spMkLst>
            <pc:docMk/>
            <pc:sldMk cId="0" sldId="315"/>
            <ac:spMk id="6" creationId="{00000000-0000-0000-0000-000000000000}"/>
          </ac:spMkLst>
        </pc:spChg>
        <pc:spChg chg="del">
          <ac:chgData name="Vadnais, Sabina" userId="e0a5976f-0446-4474-aa64-fce0035d6983" providerId="ADAL" clId="{D8A54787-1239-40B7-BF93-165B72630F1F}" dt="2022-05-25T20:23:07.729" v="229" actId="478"/>
          <ac:spMkLst>
            <pc:docMk/>
            <pc:sldMk cId="0" sldId="315"/>
            <ac:spMk id="8" creationId="{00000000-0000-0000-0000-000000000000}"/>
          </ac:spMkLst>
        </pc:spChg>
        <pc:graphicFrameChg chg="mod">
          <ac:chgData name="Vadnais, Sabina" userId="e0a5976f-0446-4474-aa64-fce0035d6983" providerId="ADAL" clId="{D8A54787-1239-40B7-BF93-165B72630F1F}" dt="2022-05-25T20:22:28.906" v="210" actId="113"/>
          <ac:graphicFrameMkLst>
            <pc:docMk/>
            <pc:sldMk cId="0" sldId="315"/>
            <ac:graphicFrameMk id="7" creationId="{00000000-0000-0000-0000-000000000000}"/>
          </ac:graphicFrameMkLst>
        </pc:graphicFrameChg>
        <pc:graphicFrameChg chg="add del mod">
          <ac:chgData name="Vadnais, Sabina" userId="e0a5976f-0446-4474-aa64-fce0035d6983" providerId="ADAL" clId="{D8A54787-1239-40B7-BF93-165B72630F1F}" dt="2022-05-25T20:19:34.994" v="191"/>
          <ac:graphicFrameMkLst>
            <pc:docMk/>
            <pc:sldMk cId="0" sldId="315"/>
            <ac:graphicFrameMk id="9" creationId="{8C5AED35-820B-4745-B484-0FEE383A7D10}"/>
          </ac:graphicFrameMkLst>
        </pc:graphicFrameChg>
        <pc:graphicFrameChg chg="add del mod">
          <ac:chgData name="Vadnais, Sabina" userId="e0a5976f-0446-4474-aa64-fce0035d6983" providerId="ADAL" clId="{D8A54787-1239-40B7-BF93-165B72630F1F}" dt="2022-05-25T20:21:43.316" v="203"/>
          <ac:graphicFrameMkLst>
            <pc:docMk/>
            <pc:sldMk cId="0" sldId="315"/>
            <ac:graphicFrameMk id="10" creationId="{841668F0-B6E2-408C-89D7-F766C0F9807B}"/>
          </ac:graphicFrameMkLst>
        </pc:graphicFrameChg>
      </pc:sldChg>
      <pc:sldChg chg="delSp mod modNotesTx">
        <pc:chgData name="Vadnais, Sabina" userId="e0a5976f-0446-4474-aa64-fce0035d6983" providerId="ADAL" clId="{D8A54787-1239-40B7-BF93-165B72630F1F}" dt="2022-05-25T20:35:47.872" v="285" actId="478"/>
        <pc:sldMkLst>
          <pc:docMk/>
          <pc:sldMk cId="0" sldId="316"/>
        </pc:sldMkLst>
        <pc:spChg chg="del">
          <ac:chgData name="Vadnais, Sabina" userId="e0a5976f-0446-4474-aa64-fce0035d6983" providerId="ADAL" clId="{D8A54787-1239-40B7-BF93-165B72630F1F}" dt="2022-05-25T20:35:41.097" v="283" actId="478"/>
          <ac:spMkLst>
            <pc:docMk/>
            <pc:sldMk cId="0" sldId="316"/>
            <ac:spMk id="3" creationId="{00000000-0000-0000-0000-000000000000}"/>
          </ac:spMkLst>
        </pc:spChg>
        <pc:spChg chg="del">
          <ac:chgData name="Vadnais, Sabina" userId="e0a5976f-0446-4474-aa64-fce0035d6983" providerId="ADAL" clId="{D8A54787-1239-40B7-BF93-165B72630F1F}" dt="2022-05-25T20:35:47.872" v="285" actId="478"/>
          <ac:spMkLst>
            <pc:docMk/>
            <pc:sldMk cId="0" sldId="316"/>
            <ac:spMk id="7" creationId="{00000000-0000-0000-0000-000000000000}"/>
          </ac:spMkLst>
        </pc:spChg>
        <pc:spChg chg="del">
          <ac:chgData name="Vadnais, Sabina" userId="e0a5976f-0446-4474-aa64-fce0035d6983" providerId="ADAL" clId="{D8A54787-1239-40B7-BF93-165B72630F1F}" dt="2022-05-25T20:35:43.640" v="284" actId="478"/>
          <ac:spMkLst>
            <pc:docMk/>
            <pc:sldMk cId="0" sldId="316"/>
            <ac:spMk id="8" creationId="{00000000-0000-0000-0000-000000000000}"/>
          </ac:spMkLst>
        </pc:spChg>
        <pc:spChg chg="del">
          <ac:chgData name="Vadnais, Sabina" userId="e0a5976f-0446-4474-aa64-fce0035d6983" providerId="ADAL" clId="{D8A54787-1239-40B7-BF93-165B72630F1F}" dt="2022-05-25T20:35:11.173" v="280" actId="478"/>
          <ac:spMkLst>
            <pc:docMk/>
            <pc:sldMk cId="0" sldId="316"/>
            <ac:spMk id="9" creationId="{00000000-0000-0000-0000-000000000000}"/>
          </ac:spMkLst>
        </pc:spChg>
      </pc:sldChg>
      <pc:sldChg chg="delSp modSp mod modNotesTx">
        <pc:chgData name="Vadnais, Sabina" userId="e0a5976f-0446-4474-aa64-fce0035d6983" providerId="ADAL" clId="{D8A54787-1239-40B7-BF93-165B72630F1F}" dt="2022-05-25T20:42:51.193" v="444" actId="20577"/>
        <pc:sldMkLst>
          <pc:docMk/>
          <pc:sldMk cId="0" sldId="318"/>
        </pc:sldMkLst>
        <pc:spChg chg="del">
          <ac:chgData name="Vadnais, Sabina" userId="e0a5976f-0446-4474-aa64-fce0035d6983" providerId="ADAL" clId="{D8A54787-1239-40B7-BF93-165B72630F1F}" dt="2022-05-25T20:41:58.787" v="404" actId="478"/>
          <ac:spMkLst>
            <pc:docMk/>
            <pc:sldMk cId="0" sldId="318"/>
            <ac:spMk id="4" creationId="{00000000-0000-0000-0000-000000000000}"/>
          </ac:spMkLst>
        </pc:spChg>
        <pc:spChg chg="mod">
          <ac:chgData name="Vadnais, Sabina" userId="e0a5976f-0446-4474-aa64-fce0035d6983" providerId="ADAL" clId="{D8A54787-1239-40B7-BF93-165B72630F1F}" dt="2022-05-25T20:42:22.392" v="418" actId="20577"/>
          <ac:spMkLst>
            <pc:docMk/>
            <pc:sldMk cId="0" sldId="318"/>
            <ac:spMk id="7" creationId="{00000000-0000-0000-0000-000000000000}"/>
          </ac:spMkLst>
        </pc:spChg>
        <pc:graphicFrameChg chg="mod">
          <ac:chgData name="Vadnais, Sabina" userId="e0a5976f-0446-4474-aa64-fce0035d6983" providerId="ADAL" clId="{D8A54787-1239-40B7-BF93-165B72630F1F}" dt="2022-05-25T20:42:14.875" v="410"/>
          <ac:graphicFrameMkLst>
            <pc:docMk/>
            <pc:sldMk cId="0" sldId="318"/>
            <ac:graphicFrameMk id="6" creationId="{00000000-0000-0000-0000-000000000000}"/>
          </ac:graphicFrameMkLst>
        </pc:graphicFrameChg>
      </pc:sldChg>
      <pc:sldChg chg="modSp mod">
        <pc:chgData name="Vadnais, Sabina" userId="e0a5976f-0446-4474-aa64-fce0035d6983" providerId="ADAL" clId="{D8A54787-1239-40B7-BF93-165B72630F1F}" dt="2022-05-25T20:00:07.012" v="11" actId="27918"/>
        <pc:sldMkLst>
          <pc:docMk/>
          <pc:sldMk cId="0" sldId="331"/>
        </pc:sldMkLst>
        <pc:spChg chg="mod">
          <ac:chgData name="Vadnais, Sabina" userId="e0a5976f-0446-4474-aa64-fce0035d6983" providerId="ADAL" clId="{D8A54787-1239-40B7-BF93-165B72630F1F}" dt="2022-05-25T19:58:46.286" v="7" actId="20577"/>
          <ac:spMkLst>
            <pc:docMk/>
            <pc:sldMk cId="0" sldId="331"/>
            <ac:spMk id="6" creationId="{00000000-0000-0000-0000-000000000000}"/>
          </ac:spMkLst>
        </pc:spChg>
      </pc:sldChg>
      <pc:sldChg chg="modSp mod modNotesTx">
        <pc:chgData name="Vadnais, Sabina" userId="e0a5976f-0446-4474-aa64-fce0035d6983" providerId="ADAL" clId="{D8A54787-1239-40B7-BF93-165B72630F1F}" dt="2022-05-25T20:04:12.421" v="60" actId="20577"/>
        <pc:sldMkLst>
          <pc:docMk/>
          <pc:sldMk cId="11045941" sldId="342"/>
        </pc:sldMkLst>
        <pc:spChg chg="mod">
          <ac:chgData name="Vadnais, Sabina" userId="e0a5976f-0446-4474-aa64-fce0035d6983" providerId="ADAL" clId="{D8A54787-1239-40B7-BF93-165B72630F1F}" dt="2022-05-25T20:04:12.421" v="60" actId="20577"/>
          <ac:spMkLst>
            <pc:docMk/>
            <pc:sldMk cId="11045941" sldId="342"/>
            <ac:spMk id="5" creationId="{00000000-0000-0000-0000-000000000000}"/>
          </ac:spMkLst>
        </pc:spChg>
      </pc:sldChg>
      <pc:sldChg chg="delSp modSp mod modNotesTx">
        <pc:chgData name="Vadnais, Sabina" userId="e0a5976f-0446-4474-aa64-fce0035d6983" providerId="ADAL" clId="{D8A54787-1239-40B7-BF93-165B72630F1F}" dt="2022-05-25T21:01:23.724" v="753" actId="20577"/>
        <pc:sldMkLst>
          <pc:docMk/>
          <pc:sldMk cId="668420737" sldId="345"/>
        </pc:sldMkLst>
        <pc:spChg chg="del">
          <ac:chgData name="Vadnais, Sabina" userId="e0a5976f-0446-4474-aa64-fce0035d6983" providerId="ADAL" clId="{D8A54787-1239-40B7-BF93-165B72630F1F}" dt="2022-05-25T20:59:40.858" v="600" actId="478"/>
          <ac:spMkLst>
            <pc:docMk/>
            <pc:sldMk cId="668420737" sldId="345"/>
            <ac:spMk id="3" creationId="{00000000-0000-0000-0000-000000000000}"/>
          </ac:spMkLst>
        </pc:spChg>
        <pc:spChg chg="mod">
          <ac:chgData name="Vadnais, Sabina" userId="e0a5976f-0446-4474-aa64-fce0035d6983" providerId="ADAL" clId="{D8A54787-1239-40B7-BF93-165B72630F1F}" dt="2022-05-25T20:56:22.964" v="586" actId="20577"/>
          <ac:spMkLst>
            <pc:docMk/>
            <pc:sldMk cId="668420737" sldId="345"/>
            <ac:spMk id="4" creationId="{00000000-0000-0000-0000-000000000000}"/>
          </ac:spMkLst>
        </pc:spChg>
      </pc:sldChg>
      <pc:sldChg chg="modSp mod modNotesTx">
        <pc:chgData name="Vadnais, Sabina" userId="e0a5976f-0446-4474-aa64-fce0035d6983" providerId="ADAL" clId="{D8A54787-1239-40B7-BF93-165B72630F1F}" dt="2022-05-25T21:10:03.568" v="801" actId="20577"/>
        <pc:sldMkLst>
          <pc:docMk/>
          <pc:sldMk cId="1740694079" sldId="346"/>
        </pc:sldMkLst>
        <pc:spChg chg="mod">
          <ac:chgData name="Vadnais, Sabina" userId="e0a5976f-0446-4474-aa64-fce0035d6983" providerId="ADAL" clId="{D8A54787-1239-40B7-BF93-165B72630F1F}" dt="2022-05-25T21:09:15.627" v="765" actId="20577"/>
          <ac:spMkLst>
            <pc:docMk/>
            <pc:sldMk cId="1740694079" sldId="346"/>
            <ac:spMk id="5" creationId="{00000000-0000-0000-0000-000000000000}"/>
          </ac:spMkLst>
        </pc:spChg>
      </pc:sldChg>
      <pc:sldChg chg="modSp mod">
        <pc:chgData name="Vadnais, Sabina" userId="e0a5976f-0446-4474-aa64-fce0035d6983" providerId="ADAL" clId="{D8A54787-1239-40B7-BF93-165B72630F1F}" dt="2022-05-25T21:14:39.967" v="825" actId="20577"/>
        <pc:sldMkLst>
          <pc:docMk/>
          <pc:sldMk cId="3190050347" sldId="347"/>
        </pc:sldMkLst>
        <pc:spChg chg="mod">
          <ac:chgData name="Vadnais, Sabina" userId="e0a5976f-0446-4474-aa64-fce0035d6983" providerId="ADAL" clId="{D8A54787-1239-40B7-BF93-165B72630F1F}" dt="2022-05-25T21:14:39.967" v="825" actId="20577"/>
          <ac:spMkLst>
            <pc:docMk/>
            <pc:sldMk cId="3190050347" sldId="347"/>
            <ac:spMk id="7" creationId="{00000000-0000-0000-0000-000000000000}"/>
          </ac:spMkLst>
        </pc:spChg>
      </pc:sldChg>
      <pc:sldChg chg="delSp modSp mod">
        <pc:chgData name="Vadnais, Sabina" userId="e0a5976f-0446-4474-aa64-fce0035d6983" providerId="ADAL" clId="{D8A54787-1239-40B7-BF93-165B72630F1F}" dt="2022-05-25T20:27:08.574" v="254" actId="20577"/>
        <pc:sldMkLst>
          <pc:docMk/>
          <pc:sldMk cId="568165519" sldId="351"/>
        </pc:sldMkLst>
        <pc:spChg chg="del">
          <ac:chgData name="Vadnais, Sabina" userId="e0a5976f-0446-4474-aa64-fce0035d6983" providerId="ADAL" clId="{D8A54787-1239-40B7-BF93-165B72630F1F}" dt="2022-05-25T20:06:36.508" v="77" actId="478"/>
          <ac:spMkLst>
            <pc:docMk/>
            <pc:sldMk cId="568165519" sldId="351"/>
            <ac:spMk id="4" creationId="{00000000-0000-0000-0000-000000000000}"/>
          </ac:spMkLst>
        </pc:spChg>
        <pc:spChg chg="mod">
          <ac:chgData name="Vadnais, Sabina" userId="e0a5976f-0446-4474-aa64-fce0035d6983" providerId="ADAL" clId="{D8A54787-1239-40B7-BF93-165B72630F1F}" dt="2022-05-25T20:27:08.574" v="254" actId="20577"/>
          <ac:spMkLst>
            <pc:docMk/>
            <pc:sldMk cId="568165519" sldId="351"/>
            <ac:spMk id="9" creationId="{00000000-0000-0000-0000-000000000000}"/>
          </ac:spMkLst>
        </pc:spChg>
        <pc:spChg chg="del">
          <ac:chgData name="Vadnais, Sabina" userId="e0a5976f-0446-4474-aa64-fce0035d6983" providerId="ADAL" clId="{D8A54787-1239-40B7-BF93-165B72630F1F}" dt="2022-05-25T20:06:39.772" v="78" actId="478"/>
          <ac:spMkLst>
            <pc:docMk/>
            <pc:sldMk cId="568165519" sldId="351"/>
            <ac:spMk id="12" creationId="{00000000-0000-0000-0000-000000000000}"/>
          </ac:spMkLst>
        </pc:spChg>
        <pc:graphicFrameChg chg="mod">
          <ac:chgData name="Vadnais, Sabina" userId="e0a5976f-0446-4474-aa64-fce0035d6983" providerId="ADAL" clId="{D8A54787-1239-40B7-BF93-165B72630F1F}" dt="2022-05-25T20:26:49.883" v="246"/>
          <ac:graphicFrameMkLst>
            <pc:docMk/>
            <pc:sldMk cId="568165519" sldId="351"/>
            <ac:graphicFrameMk id="8" creationId="{00000000-0000-0000-0000-000000000000}"/>
          </ac:graphicFrameMkLst>
        </pc:graphicFrameChg>
      </pc:sldChg>
      <pc:sldChg chg="mod">
        <pc:chgData name="Vadnais, Sabina" userId="e0a5976f-0446-4474-aa64-fce0035d6983" providerId="ADAL" clId="{D8A54787-1239-40B7-BF93-165B72630F1F}" dt="2022-05-25T20:29:44.415" v="263" actId="27918"/>
        <pc:sldMkLst>
          <pc:docMk/>
          <pc:sldMk cId="4028908525" sldId="352"/>
        </pc:sldMkLst>
      </pc:sldChg>
    </pc:docChg>
  </pc:docChgLst>
  <pc:docChgLst>
    <pc:chgData name="Vadnais, Sabina" userId="e0a5976f-0446-4474-aa64-fce0035d6983" providerId="ADAL" clId="{B9FD5266-053D-4AC9-A2F1-30588ED12CA3}"/>
    <pc:docChg chg="modSld">
      <pc:chgData name="Vadnais, Sabina" userId="e0a5976f-0446-4474-aa64-fce0035d6983" providerId="ADAL" clId="{B9FD5266-053D-4AC9-A2F1-30588ED12CA3}" dt="2022-06-03T19:42:54.970" v="198" actId="20577"/>
      <pc:docMkLst>
        <pc:docMk/>
      </pc:docMkLst>
      <pc:sldChg chg="modSp mod modNotesTx">
        <pc:chgData name="Vadnais, Sabina" userId="e0a5976f-0446-4474-aa64-fce0035d6983" providerId="ADAL" clId="{B9FD5266-053D-4AC9-A2F1-30588ED12CA3}" dt="2022-06-03T19:42:54.970" v="198" actId="20577"/>
        <pc:sldMkLst>
          <pc:docMk/>
          <pc:sldMk cId="4028908525" sldId="352"/>
        </pc:sldMkLst>
        <pc:spChg chg="mod">
          <ac:chgData name="Vadnais, Sabina" userId="e0a5976f-0446-4474-aa64-fce0035d6983" providerId="ADAL" clId="{B9FD5266-053D-4AC9-A2F1-30588ED12CA3}" dt="2022-06-03T19:40:07.638" v="17" actId="20577"/>
          <ac:spMkLst>
            <pc:docMk/>
            <pc:sldMk cId="4028908525" sldId="352"/>
            <ac:spMk id="9" creationId="{00000000-0000-0000-0000-000000000000}"/>
          </ac:spMkLst>
        </pc:spChg>
        <pc:graphicFrameChg chg="mod">
          <ac:chgData name="Vadnais, Sabina" userId="e0a5976f-0446-4474-aa64-fce0035d6983" providerId="ADAL" clId="{B9FD5266-053D-4AC9-A2F1-30588ED12CA3}" dt="2022-06-03T19:41:56.853" v="38"/>
          <ac:graphicFrameMkLst>
            <pc:docMk/>
            <pc:sldMk cId="4028908525" sldId="352"/>
            <ac:graphicFrameMk id="8" creationId="{00000000-0000-0000-0000-000000000000}"/>
          </ac:graphicFrameMkLst>
        </pc:graphicFrameChg>
      </pc:sldChg>
    </pc:docChg>
  </pc:docChgLst>
  <pc:docChgLst>
    <pc:chgData name="Sarah Balian" userId="b3b060d9-4d34-479b-ad68-688eaebf93c5" providerId="ADAL" clId="{BCD23BD4-504D-4A64-946D-58D872C2E40C}"/>
    <pc:docChg chg="undo custSel modSld modMainMaster">
      <pc:chgData name="Sarah Balian" userId="b3b060d9-4d34-479b-ad68-688eaebf93c5" providerId="ADAL" clId="{BCD23BD4-504D-4A64-946D-58D872C2E40C}" dt="2022-06-30T15:33:18.396" v="330"/>
      <pc:docMkLst>
        <pc:docMk/>
      </pc:docMkLst>
      <pc:sldChg chg="modSp mod">
        <pc:chgData name="Sarah Balian" userId="b3b060d9-4d34-479b-ad68-688eaebf93c5" providerId="ADAL" clId="{BCD23BD4-504D-4A64-946D-58D872C2E40C}" dt="2022-06-15T19:41:19.811" v="44" actId="27918"/>
        <pc:sldMkLst>
          <pc:docMk/>
          <pc:sldMk cId="0" sldId="286"/>
        </pc:sldMkLst>
        <pc:graphicFrameChg chg="mod">
          <ac:chgData name="Sarah Balian" userId="b3b060d9-4d34-479b-ad68-688eaebf93c5" providerId="ADAL" clId="{BCD23BD4-504D-4A64-946D-58D872C2E40C}" dt="2022-06-15T19:40:41.743" v="40" actId="207"/>
          <ac:graphicFrameMkLst>
            <pc:docMk/>
            <pc:sldMk cId="0" sldId="286"/>
            <ac:graphicFrameMk id="8" creationId="{00000000-0000-0000-0000-000000000000}"/>
          </ac:graphicFrameMkLst>
        </pc:graphicFrameChg>
      </pc:sldChg>
      <pc:sldChg chg="modSp mod">
        <pc:chgData name="Sarah Balian" userId="b3b060d9-4d34-479b-ad68-688eaebf93c5" providerId="ADAL" clId="{BCD23BD4-504D-4A64-946D-58D872C2E40C}" dt="2022-06-15T20:17:06.401" v="145"/>
        <pc:sldMkLst>
          <pc:docMk/>
          <pc:sldMk cId="0" sldId="291"/>
        </pc:sldMkLst>
        <pc:graphicFrameChg chg="mod">
          <ac:chgData name="Sarah Balian" userId="b3b060d9-4d34-479b-ad68-688eaebf93c5" providerId="ADAL" clId="{BCD23BD4-504D-4A64-946D-58D872C2E40C}" dt="2022-06-15T20:17:06.401" v="145"/>
          <ac:graphicFrameMkLst>
            <pc:docMk/>
            <pc:sldMk cId="0" sldId="291"/>
            <ac:graphicFrameMk id="6" creationId="{00000000-0000-0000-0000-000000000000}"/>
          </ac:graphicFrameMkLst>
        </pc:graphicFrameChg>
      </pc:sldChg>
      <pc:sldChg chg="modSp mod">
        <pc:chgData name="Sarah Balian" userId="b3b060d9-4d34-479b-ad68-688eaebf93c5" providerId="ADAL" clId="{BCD23BD4-504D-4A64-946D-58D872C2E40C}" dt="2022-06-15T20:23:45.709" v="190" actId="27918"/>
        <pc:sldMkLst>
          <pc:docMk/>
          <pc:sldMk cId="0" sldId="301"/>
        </pc:sldMkLst>
        <pc:graphicFrameChg chg="mod">
          <ac:chgData name="Sarah Balian" userId="b3b060d9-4d34-479b-ad68-688eaebf93c5" providerId="ADAL" clId="{BCD23BD4-504D-4A64-946D-58D872C2E40C}" dt="2022-06-15T20:23:02.559" v="184" actId="20577"/>
          <ac:graphicFrameMkLst>
            <pc:docMk/>
            <pc:sldMk cId="0" sldId="301"/>
            <ac:graphicFrameMk id="6" creationId="{00000000-0000-0000-0000-000000000000}"/>
          </ac:graphicFrameMkLst>
        </pc:graphicFrameChg>
      </pc:sldChg>
      <pc:sldChg chg="modSp mod">
        <pc:chgData name="Sarah Balian" userId="b3b060d9-4d34-479b-ad68-688eaebf93c5" providerId="ADAL" clId="{BCD23BD4-504D-4A64-946D-58D872C2E40C}" dt="2022-06-15T20:29:12.320" v="229" actId="207"/>
        <pc:sldMkLst>
          <pc:docMk/>
          <pc:sldMk cId="0" sldId="310"/>
        </pc:sldMkLst>
        <pc:spChg chg="mod">
          <ac:chgData name="Sarah Balian" userId="b3b060d9-4d34-479b-ad68-688eaebf93c5" providerId="ADAL" clId="{BCD23BD4-504D-4A64-946D-58D872C2E40C}" dt="2022-06-15T20:29:12.320" v="229" actId="207"/>
          <ac:spMkLst>
            <pc:docMk/>
            <pc:sldMk cId="0" sldId="310"/>
            <ac:spMk id="3" creationId="{00000000-0000-0000-0000-000000000000}"/>
          </ac:spMkLst>
        </pc:spChg>
      </pc:sldChg>
      <pc:sldChg chg="delSp mod">
        <pc:chgData name="Sarah Balian" userId="b3b060d9-4d34-479b-ad68-688eaebf93c5" providerId="ADAL" clId="{BCD23BD4-504D-4A64-946D-58D872C2E40C}" dt="2022-06-15T19:38:28.317" v="19" actId="478"/>
        <pc:sldMkLst>
          <pc:docMk/>
          <pc:sldMk cId="0" sldId="314"/>
        </pc:sldMkLst>
        <pc:spChg chg="del">
          <ac:chgData name="Sarah Balian" userId="b3b060d9-4d34-479b-ad68-688eaebf93c5" providerId="ADAL" clId="{BCD23BD4-504D-4A64-946D-58D872C2E40C}" dt="2022-06-15T19:38:28.317" v="19" actId="478"/>
          <ac:spMkLst>
            <pc:docMk/>
            <pc:sldMk cId="0" sldId="314"/>
            <ac:spMk id="8" creationId="{00000000-0000-0000-0000-000000000000}"/>
          </ac:spMkLst>
        </pc:spChg>
        <pc:picChg chg="del">
          <ac:chgData name="Sarah Balian" userId="b3b060d9-4d34-479b-ad68-688eaebf93c5" providerId="ADAL" clId="{BCD23BD4-504D-4A64-946D-58D872C2E40C}" dt="2022-06-15T19:38:28.317" v="19" actId="478"/>
          <ac:picMkLst>
            <pc:docMk/>
            <pc:sldMk cId="0" sldId="314"/>
            <ac:picMk id="2" creationId="{00000000-0000-0000-0000-000000000000}"/>
          </ac:picMkLst>
        </pc:picChg>
      </pc:sldChg>
      <pc:sldChg chg="delSp modSp mod">
        <pc:chgData name="Sarah Balian" userId="b3b060d9-4d34-479b-ad68-688eaebf93c5" providerId="ADAL" clId="{BCD23BD4-504D-4A64-946D-58D872C2E40C}" dt="2022-06-15T19:52:26.357" v="62"/>
        <pc:sldMkLst>
          <pc:docMk/>
          <pc:sldMk cId="0" sldId="315"/>
        </pc:sldMkLst>
        <pc:spChg chg="del">
          <ac:chgData name="Sarah Balian" userId="b3b060d9-4d34-479b-ad68-688eaebf93c5" providerId="ADAL" clId="{BCD23BD4-504D-4A64-946D-58D872C2E40C}" dt="2022-06-15T19:49:32.022" v="57" actId="478"/>
          <ac:spMkLst>
            <pc:docMk/>
            <pc:sldMk cId="0" sldId="315"/>
            <ac:spMk id="3" creationId="{63802A8E-F5A3-485E-B8B8-8929149D33D6}"/>
          </ac:spMkLst>
        </pc:spChg>
        <pc:graphicFrameChg chg="mod">
          <ac:chgData name="Sarah Balian" userId="b3b060d9-4d34-479b-ad68-688eaebf93c5" providerId="ADAL" clId="{BCD23BD4-504D-4A64-946D-58D872C2E40C}" dt="2022-06-15T19:52:26.357" v="62"/>
          <ac:graphicFrameMkLst>
            <pc:docMk/>
            <pc:sldMk cId="0" sldId="315"/>
            <ac:graphicFrameMk id="7" creationId="{00000000-0000-0000-0000-000000000000}"/>
          </ac:graphicFrameMkLst>
        </pc:graphicFrameChg>
      </pc:sldChg>
      <pc:sldChg chg="mod">
        <pc:chgData name="Sarah Balian" userId="b3b060d9-4d34-479b-ad68-688eaebf93c5" providerId="ADAL" clId="{BCD23BD4-504D-4A64-946D-58D872C2E40C}" dt="2022-06-15T20:13:00.208" v="129" actId="27918"/>
        <pc:sldMkLst>
          <pc:docMk/>
          <pc:sldMk cId="0" sldId="316"/>
        </pc:sldMkLst>
      </pc:sldChg>
      <pc:sldChg chg="modSp">
        <pc:chgData name="Sarah Balian" userId="b3b060d9-4d34-479b-ad68-688eaebf93c5" providerId="ADAL" clId="{BCD23BD4-504D-4A64-946D-58D872C2E40C}" dt="2022-06-15T20:18:47.257" v="149" actId="207"/>
        <pc:sldMkLst>
          <pc:docMk/>
          <pc:sldMk cId="0" sldId="318"/>
        </pc:sldMkLst>
        <pc:graphicFrameChg chg="mod">
          <ac:chgData name="Sarah Balian" userId="b3b060d9-4d34-479b-ad68-688eaebf93c5" providerId="ADAL" clId="{BCD23BD4-504D-4A64-946D-58D872C2E40C}" dt="2022-06-15T20:18:47.257" v="149" actId="207"/>
          <ac:graphicFrameMkLst>
            <pc:docMk/>
            <pc:sldMk cId="0" sldId="318"/>
            <ac:graphicFrameMk id="6" creationId="{00000000-0000-0000-0000-000000000000}"/>
          </ac:graphicFrameMkLst>
        </pc:graphicFrameChg>
      </pc:sldChg>
      <pc:sldChg chg="modSp mod">
        <pc:chgData name="Sarah Balian" userId="b3b060d9-4d34-479b-ad68-688eaebf93c5" providerId="ADAL" clId="{BCD23BD4-504D-4A64-946D-58D872C2E40C}" dt="2022-06-15T20:22:29.938" v="183" actId="404"/>
        <pc:sldMkLst>
          <pc:docMk/>
          <pc:sldMk cId="0" sldId="322"/>
        </pc:sldMkLst>
        <pc:spChg chg="mod">
          <ac:chgData name="Sarah Balian" userId="b3b060d9-4d34-479b-ad68-688eaebf93c5" providerId="ADAL" clId="{BCD23BD4-504D-4A64-946D-58D872C2E40C}" dt="2022-06-15T20:20:07.141" v="154" actId="20577"/>
          <ac:spMkLst>
            <pc:docMk/>
            <pc:sldMk cId="0" sldId="322"/>
            <ac:spMk id="4" creationId="{00000000-0000-0000-0000-000000000000}"/>
          </ac:spMkLst>
        </pc:spChg>
        <pc:graphicFrameChg chg="mod">
          <ac:chgData name="Sarah Balian" userId="b3b060d9-4d34-479b-ad68-688eaebf93c5" providerId="ADAL" clId="{BCD23BD4-504D-4A64-946D-58D872C2E40C}" dt="2022-06-15T20:22:29.938" v="183" actId="404"/>
          <ac:graphicFrameMkLst>
            <pc:docMk/>
            <pc:sldMk cId="0" sldId="322"/>
            <ac:graphicFrameMk id="6" creationId="{00000000-0000-0000-0000-000000000000}"/>
          </ac:graphicFrameMkLst>
        </pc:graphicFrameChg>
      </pc:sldChg>
      <pc:sldChg chg="modSp mod">
        <pc:chgData name="Sarah Balian" userId="b3b060d9-4d34-479b-ad68-688eaebf93c5" providerId="ADAL" clId="{BCD23BD4-504D-4A64-946D-58D872C2E40C}" dt="2022-06-15T19:38:21.313" v="18" actId="113"/>
        <pc:sldMkLst>
          <pc:docMk/>
          <pc:sldMk cId="0" sldId="336"/>
        </pc:sldMkLst>
        <pc:spChg chg="mod">
          <ac:chgData name="Sarah Balian" userId="b3b060d9-4d34-479b-ad68-688eaebf93c5" providerId="ADAL" clId="{BCD23BD4-504D-4A64-946D-58D872C2E40C}" dt="2022-06-15T19:38:21.313" v="18" actId="113"/>
          <ac:spMkLst>
            <pc:docMk/>
            <pc:sldMk cId="0" sldId="336"/>
            <ac:spMk id="7" creationId="{00000000-0000-0000-0000-000000000000}"/>
          </ac:spMkLst>
        </pc:spChg>
      </pc:sldChg>
      <pc:sldChg chg="modSp mod">
        <pc:chgData name="Sarah Balian" userId="b3b060d9-4d34-479b-ad68-688eaebf93c5" providerId="ADAL" clId="{BCD23BD4-504D-4A64-946D-58D872C2E40C}" dt="2022-06-15T19:41:40.227" v="49" actId="207"/>
        <pc:sldMkLst>
          <pc:docMk/>
          <pc:sldMk cId="11045941" sldId="342"/>
        </pc:sldMkLst>
        <pc:graphicFrameChg chg="mod">
          <ac:chgData name="Sarah Balian" userId="b3b060d9-4d34-479b-ad68-688eaebf93c5" providerId="ADAL" clId="{BCD23BD4-504D-4A64-946D-58D872C2E40C}" dt="2022-06-15T19:41:40.227" v="49" actId="207"/>
          <ac:graphicFrameMkLst>
            <pc:docMk/>
            <pc:sldMk cId="11045941" sldId="342"/>
            <ac:graphicFrameMk id="6" creationId="{00000000-0000-0000-0000-000000000000}"/>
          </ac:graphicFrameMkLst>
        </pc:graphicFrameChg>
      </pc:sldChg>
      <pc:sldChg chg="modSp mod">
        <pc:chgData name="Sarah Balian" userId="b3b060d9-4d34-479b-ad68-688eaebf93c5" providerId="ADAL" clId="{BCD23BD4-504D-4A64-946D-58D872C2E40C}" dt="2022-06-15T20:26:02.170" v="200" actId="27918"/>
        <pc:sldMkLst>
          <pc:docMk/>
          <pc:sldMk cId="1740694079" sldId="346"/>
        </pc:sldMkLst>
        <pc:spChg chg="mod">
          <ac:chgData name="Sarah Balian" userId="b3b060d9-4d34-479b-ad68-688eaebf93c5" providerId="ADAL" clId="{BCD23BD4-504D-4A64-946D-58D872C2E40C}" dt="2022-06-15T20:25:16.456" v="193" actId="20577"/>
          <ac:spMkLst>
            <pc:docMk/>
            <pc:sldMk cId="1740694079" sldId="346"/>
            <ac:spMk id="5" creationId="{00000000-0000-0000-0000-000000000000}"/>
          </ac:spMkLst>
        </pc:spChg>
      </pc:sldChg>
      <pc:sldChg chg="modSp mod">
        <pc:chgData name="Sarah Balian" userId="b3b060d9-4d34-479b-ad68-688eaebf93c5" providerId="ADAL" clId="{BCD23BD4-504D-4A64-946D-58D872C2E40C}" dt="2022-06-15T20:27:49.376" v="214" actId="207"/>
        <pc:sldMkLst>
          <pc:docMk/>
          <pc:sldMk cId="3190050347" sldId="347"/>
        </pc:sldMkLst>
        <pc:spChg chg="mod">
          <ac:chgData name="Sarah Balian" userId="b3b060d9-4d34-479b-ad68-688eaebf93c5" providerId="ADAL" clId="{BCD23BD4-504D-4A64-946D-58D872C2E40C}" dt="2022-06-15T20:27:49.376" v="214" actId="207"/>
          <ac:spMkLst>
            <pc:docMk/>
            <pc:sldMk cId="3190050347" sldId="347"/>
            <ac:spMk id="7" creationId="{00000000-0000-0000-0000-000000000000}"/>
          </ac:spMkLst>
        </pc:spChg>
      </pc:sldChg>
      <pc:sldChg chg="delSp mod">
        <pc:chgData name="Sarah Balian" userId="b3b060d9-4d34-479b-ad68-688eaebf93c5" providerId="ADAL" clId="{BCD23BD4-504D-4A64-946D-58D872C2E40C}" dt="2022-06-15T19:38:34.324" v="20" actId="478"/>
        <pc:sldMkLst>
          <pc:docMk/>
          <pc:sldMk cId="3649417745" sldId="348"/>
        </pc:sldMkLst>
        <pc:spChg chg="del">
          <ac:chgData name="Sarah Balian" userId="b3b060d9-4d34-479b-ad68-688eaebf93c5" providerId="ADAL" clId="{BCD23BD4-504D-4A64-946D-58D872C2E40C}" dt="2022-06-15T19:38:34.324" v="20" actId="478"/>
          <ac:spMkLst>
            <pc:docMk/>
            <pc:sldMk cId="3649417745" sldId="348"/>
            <ac:spMk id="8" creationId="{00000000-0000-0000-0000-000000000000}"/>
          </ac:spMkLst>
        </pc:spChg>
        <pc:picChg chg="del">
          <ac:chgData name="Sarah Balian" userId="b3b060d9-4d34-479b-ad68-688eaebf93c5" providerId="ADAL" clId="{BCD23BD4-504D-4A64-946D-58D872C2E40C}" dt="2022-06-15T19:38:34.324" v="20" actId="478"/>
          <ac:picMkLst>
            <pc:docMk/>
            <pc:sldMk cId="3649417745" sldId="348"/>
            <ac:picMk id="2" creationId="{00000000-0000-0000-0000-000000000000}"/>
          </ac:picMkLst>
        </pc:picChg>
      </pc:sldChg>
      <pc:sldChg chg="delSp mod">
        <pc:chgData name="Sarah Balian" userId="b3b060d9-4d34-479b-ad68-688eaebf93c5" providerId="ADAL" clId="{BCD23BD4-504D-4A64-946D-58D872C2E40C}" dt="2022-06-15T19:38:41.773" v="21" actId="478"/>
        <pc:sldMkLst>
          <pc:docMk/>
          <pc:sldMk cId="2232719109" sldId="349"/>
        </pc:sldMkLst>
        <pc:spChg chg="del">
          <ac:chgData name="Sarah Balian" userId="b3b060d9-4d34-479b-ad68-688eaebf93c5" providerId="ADAL" clId="{BCD23BD4-504D-4A64-946D-58D872C2E40C}" dt="2022-06-15T19:38:41.773" v="21" actId="478"/>
          <ac:spMkLst>
            <pc:docMk/>
            <pc:sldMk cId="2232719109" sldId="349"/>
            <ac:spMk id="8" creationId="{00000000-0000-0000-0000-000000000000}"/>
          </ac:spMkLst>
        </pc:spChg>
        <pc:picChg chg="del">
          <ac:chgData name="Sarah Balian" userId="b3b060d9-4d34-479b-ad68-688eaebf93c5" providerId="ADAL" clId="{BCD23BD4-504D-4A64-946D-58D872C2E40C}" dt="2022-06-15T19:38:41.773" v="21" actId="478"/>
          <ac:picMkLst>
            <pc:docMk/>
            <pc:sldMk cId="2232719109" sldId="349"/>
            <ac:picMk id="2" creationId="{00000000-0000-0000-0000-000000000000}"/>
          </ac:picMkLst>
        </pc:picChg>
      </pc:sldChg>
      <pc:sldChg chg="delSp mod">
        <pc:chgData name="Sarah Balian" userId="b3b060d9-4d34-479b-ad68-688eaebf93c5" providerId="ADAL" clId="{BCD23BD4-504D-4A64-946D-58D872C2E40C}" dt="2022-06-15T19:38:45.348" v="22" actId="478"/>
        <pc:sldMkLst>
          <pc:docMk/>
          <pc:sldMk cId="3378517339" sldId="350"/>
        </pc:sldMkLst>
        <pc:spChg chg="del">
          <ac:chgData name="Sarah Balian" userId="b3b060d9-4d34-479b-ad68-688eaebf93c5" providerId="ADAL" clId="{BCD23BD4-504D-4A64-946D-58D872C2E40C}" dt="2022-06-15T19:38:45.348" v="22" actId="478"/>
          <ac:spMkLst>
            <pc:docMk/>
            <pc:sldMk cId="3378517339" sldId="350"/>
            <ac:spMk id="8" creationId="{00000000-0000-0000-0000-000000000000}"/>
          </ac:spMkLst>
        </pc:spChg>
        <pc:picChg chg="del">
          <ac:chgData name="Sarah Balian" userId="b3b060d9-4d34-479b-ad68-688eaebf93c5" providerId="ADAL" clId="{BCD23BD4-504D-4A64-946D-58D872C2E40C}" dt="2022-06-15T19:38:45.348" v="22" actId="478"/>
          <ac:picMkLst>
            <pc:docMk/>
            <pc:sldMk cId="3378517339" sldId="350"/>
            <ac:picMk id="2" creationId="{00000000-0000-0000-0000-000000000000}"/>
          </ac:picMkLst>
        </pc:picChg>
      </pc:sldChg>
      <pc:sldChg chg="addSp delSp modSp mod">
        <pc:chgData name="Sarah Balian" userId="b3b060d9-4d34-479b-ad68-688eaebf93c5" providerId="ADAL" clId="{BCD23BD4-504D-4A64-946D-58D872C2E40C}" dt="2022-06-30T15:33:18.396" v="330"/>
        <pc:sldMkLst>
          <pc:docMk/>
          <pc:sldMk cId="568165519" sldId="351"/>
        </pc:sldMkLst>
        <pc:spChg chg="add del mod">
          <ac:chgData name="Sarah Balian" userId="b3b060d9-4d34-479b-ad68-688eaebf93c5" providerId="ADAL" clId="{BCD23BD4-504D-4A64-946D-58D872C2E40C}" dt="2022-06-30T15:27:31.119" v="276" actId="1957"/>
          <ac:spMkLst>
            <pc:docMk/>
            <pc:sldMk cId="568165519" sldId="351"/>
            <ac:spMk id="4" creationId="{01B6CF38-BC6B-11A2-2951-659DA8A76604}"/>
          </ac:spMkLst>
        </pc:spChg>
        <pc:spChg chg="mod">
          <ac:chgData name="Sarah Balian" userId="b3b060d9-4d34-479b-ad68-688eaebf93c5" providerId="ADAL" clId="{BCD23BD4-504D-4A64-946D-58D872C2E40C}" dt="2022-06-15T20:01:39.916" v="65" actId="1076"/>
          <ac:spMkLst>
            <pc:docMk/>
            <pc:sldMk cId="568165519" sldId="351"/>
            <ac:spMk id="9" creationId="{00000000-0000-0000-0000-000000000000}"/>
          </ac:spMkLst>
        </pc:spChg>
        <pc:spChg chg="add del mod">
          <ac:chgData name="Sarah Balian" userId="b3b060d9-4d34-479b-ad68-688eaebf93c5" providerId="ADAL" clId="{BCD23BD4-504D-4A64-946D-58D872C2E40C}" dt="2022-06-30T15:30:53.067" v="299" actId="1957"/>
          <ac:spMkLst>
            <pc:docMk/>
            <pc:sldMk cId="568165519" sldId="351"/>
            <ac:spMk id="11" creationId="{43AA12E4-858E-C20D-6FBB-7EEBB57FDE12}"/>
          </ac:spMkLst>
        </pc:spChg>
        <pc:spChg chg="add del mod">
          <ac:chgData name="Sarah Balian" userId="b3b060d9-4d34-479b-ad68-688eaebf93c5" providerId="ADAL" clId="{BCD23BD4-504D-4A64-946D-58D872C2E40C}" dt="2022-06-30T15:31:58.144" v="311" actId="1957"/>
          <ac:spMkLst>
            <pc:docMk/>
            <pc:sldMk cId="568165519" sldId="351"/>
            <ac:spMk id="16" creationId="{135F9E08-45A5-EC39-0053-F94922F0E0F5}"/>
          </ac:spMkLst>
        </pc:spChg>
        <pc:graphicFrameChg chg="add del mod">
          <ac:chgData name="Sarah Balian" userId="b3b060d9-4d34-479b-ad68-688eaebf93c5" providerId="ADAL" clId="{BCD23BD4-504D-4A64-946D-58D872C2E40C}" dt="2022-06-30T15:30:46.092" v="294" actId="478"/>
          <ac:graphicFrameMkLst>
            <pc:docMk/>
            <pc:sldMk cId="568165519" sldId="351"/>
            <ac:graphicFrameMk id="7" creationId="{A6562D4B-BC77-7714-266A-5FD2DAB85EE3}"/>
          </ac:graphicFrameMkLst>
        </pc:graphicFrameChg>
        <pc:graphicFrameChg chg="del mod">
          <ac:chgData name="Sarah Balian" userId="b3b060d9-4d34-479b-ad68-688eaebf93c5" providerId="ADAL" clId="{BCD23BD4-504D-4A64-946D-58D872C2E40C}" dt="2022-06-30T15:27:19.278" v="271" actId="478"/>
          <ac:graphicFrameMkLst>
            <pc:docMk/>
            <pc:sldMk cId="568165519" sldId="351"/>
            <ac:graphicFrameMk id="8" creationId="{00000000-0000-0000-0000-000000000000}"/>
          </ac:graphicFrameMkLst>
        </pc:graphicFrameChg>
        <pc:graphicFrameChg chg="add del mod">
          <ac:chgData name="Sarah Balian" userId="b3b060d9-4d34-479b-ad68-688eaebf93c5" providerId="ADAL" clId="{BCD23BD4-504D-4A64-946D-58D872C2E40C}" dt="2022-06-30T15:31:37.286" v="306" actId="478"/>
          <ac:graphicFrameMkLst>
            <pc:docMk/>
            <pc:sldMk cId="568165519" sldId="351"/>
            <ac:graphicFrameMk id="14" creationId="{62A9824D-CDE2-5C80-4D60-A6DECCF7B54B}"/>
          </ac:graphicFrameMkLst>
        </pc:graphicFrameChg>
        <pc:graphicFrameChg chg="add mod">
          <ac:chgData name="Sarah Balian" userId="b3b060d9-4d34-479b-ad68-688eaebf93c5" providerId="ADAL" clId="{BCD23BD4-504D-4A64-946D-58D872C2E40C}" dt="2022-06-30T15:33:18.396" v="330"/>
          <ac:graphicFrameMkLst>
            <pc:docMk/>
            <pc:sldMk cId="568165519" sldId="351"/>
            <ac:graphicFrameMk id="19" creationId="{F59F8F9B-0FD1-4996-0A46-6F1677884518}"/>
          </ac:graphicFrameMkLst>
        </pc:graphicFrameChg>
      </pc:sldChg>
      <pc:sldChg chg="addSp modSp mod">
        <pc:chgData name="Sarah Balian" userId="b3b060d9-4d34-479b-ad68-688eaebf93c5" providerId="ADAL" clId="{BCD23BD4-504D-4A64-946D-58D872C2E40C}" dt="2022-06-15T20:11:25.173" v="126" actId="1076"/>
        <pc:sldMkLst>
          <pc:docMk/>
          <pc:sldMk cId="4028908525" sldId="352"/>
        </pc:sldMkLst>
        <pc:spChg chg="add mod">
          <ac:chgData name="Sarah Balian" userId="b3b060d9-4d34-479b-ad68-688eaebf93c5" providerId="ADAL" clId="{BCD23BD4-504D-4A64-946D-58D872C2E40C}" dt="2022-06-15T20:11:15.163" v="122" actId="1076"/>
          <ac:spMkLst>
            <pc:docMk/>
            <pc:sldMk cId="4028908525" sldId="352"/>
            <ac:spMk id="3" creationId="{857D6B2D-EA5A-4AFB-B949-39D751E95F7D}"/>
          </ac:spMkLst>
        </pc:spChg>
        <pc:spChg chg="add mod">
          <ac:chgData name="Sarah Balian" userId="b3b060d9-4d34-479b-ad68-688eaebf93c5" providerId="ADAL" clId="{BCD23BD4-504D-4A64-946D-58D872C2E40C}" dt="2022-06-15T20:11:19.132" v="124" actId="1076"/>
          <ac:spMkLst>
            <pc:docMk/>
            <pc:sldMk cId="4028908525" sldId="352"/>
            <ac:spMk id="6" creationId="{DB7DD3DE-29CF-453E-94CD-804222016A86}"/>
          </ac:spMkLst>
        </pc:spChg>
        <pc:spChg chg="add mod">
          <ac:chgData name="Sarah Balian" userId="b3b060d9-4d34-479b-ad68-688eaebf93c5" providerId="ADAL" clId="{BCD23BD4-504D-4A64-946D-58D872C2E40C}" dt="2022-06-15T20:11:25.173" v="126" actId="1076"/>
          <ac:spMkLst>
            <pc:docMk/>
            <pc:sldMk cId="4028908525" sldId="352"/>
            <ac:spMk id="7" creationId="{2DD11D60-5264-49F9-9A52-A74D18E60608}"/>
          </ac:spMkLst>
        </pc:spChg>
        <pc:spChg chg="mod">
          <ac:chgData name="Sarah Balian" userId="b3b060d9-4d34-479b-ad68-688eaebf93c5" providerId="ADAL" clId="{BCD23BD4-504D-4A64-946D-58D872C2E40C}" dt="2022-06-15T20:09:08.131" v="92" actId="1076"/>
          <ac:spMkLst>
            <pc:docMk/>
            <pc:sldMk cId="4028908525" sldId="352"/>
            <ac:spMk id="9" creationId="{00000000-0000-0000-0000-000000000000}"/>
          </ac:spMkLst>
        </pc:spChg>
        <pc:graphicFrameChg chg="mod">
          <ac:chgData name="Sarah Balian" userId="b3b060d9-4d34-479b-ad68-688eaebf93c5" providerId="ADAL" clId="{BCD23BD4-504D-4A64-946D-58D872C2E40C}" dt="2022-06-15T20:10:17.362" v="116"/>
          <ac:graphicFrameMkLst>
            <pc:docMk/>
            <pc:sldMk cId="4028908525" sldId="352"/>
            <ac:graphicFrameMk id="8" creationId="{00000000-0000-0000-0000-000000000000}"/>
          </ac:graphicFrameMkLst>
        </pc:graphicFrameChg>
      </pc:sldChg>
      <pc:sldMasterChg chg="setBg">
        <pc:chgData name="Sarah Balian" userId="b3b060d9-4d34-479b-ad68-688eaebf93c5" providerId="ADAL" clId="{BCD23BD4-504D-4A64-946D-58D872C2E40C}" dt="2022-06-15T00:01:15.396" v="7"/>
        <pc:sldMasterMkLst>
          <pc:docMk/>
          <pc:sldMasterMk cId="0" sldId="2147483648"/>
        </pc:sldMasterMkLst>
      </pc:sldMasterChg>
      <pc:sldMasterChg chg="addSp delSp modSp mod modSldLayout">
        <pc:chgData name="Sarah Balian" userId="b3b060d9-4d34-479b-ad68-688eaebf93c5" providerId="ADAL" clId="{BCD23BD4-504D-4A64-946D-58D872C2E40C}" dt="2022-06-15T19:38:12.696" v="15"/>
        <pc:sldMasterMkLst>
          <pc:docMk/>
          <pc:sldMasterMk cId="0" sldId="2147483661"/>
        </pc:sldMasterMkLst>
        <pc:spChg chg="add mod">
          <ac:chgData name="Sarah Balian" userId="b3b060d9-4d34-479b-ad68-688eaebf93c5" providerId="ADAL" clId="{BCD23BD4-504D-4A64-946D-58D872C2E40C}" dt="2022-06-15T19:38:12.696" v="15"/>
          <ac:spMkLst>
            <pc:docMk/>
            <pc:sldMasterMk cId="0" sldId="2147483661"/>
            <ac:spMk id="3" creationId="{81341725-835C-402B-AAC8-348202EFC698}"/>
          </ac:spMkLst>
        </pc:spChg>
        <pc:spChg chg="del mod">
          <ac:chgData name="Sarah Balian" userId="b3b060d9-4d34-479b-ad68-688eaebf93c5" providerId="ADAL" clId="{BCD23BD4-504D-4A64-946D-58D872C2E40C}" dt="2022-06-15T19:38:03.412" v="14" actId="478"/>
          <ac:spMkLst>
            <pc:docMk/>
            <pc:sldMasterMk cId="0" sldId="2147483661"/>
            <ac:spMk id="9" creationId="{00000000-0000-0000-0000-000000000000}"/>
          </ac:spMkLst>
        </pc:spChg>
        <pc:spChg chg="mod">
          <ac:chgData name="Sarah Balian" userId="b3b060d9-4d34-479b-ad68-688eaebf93c5" providerId="ADAL" clId="{BCD23BD4-504D-4A64-946D-58D872C2E40C}" dt="2022-06-15T19:38:12.696" v="15"/>
          <ac:spMkLst>
            <pc:docMk/>
            <pc:sldMasterMk cId="0" sldId="2147483661"/>
            <ac:spMk id="11" creationId="{AF480450-F616-48F8-8ACE-38372325E788}"/>
          </ac:spMkLst>
        </pc:spChg>
        <pc:spChg chg="add mod">
          <ac:chgData name="Sarah Balian" userId="b3b060d9-4d34-479b-ad68-688eaebf93c5" providerId="ADAL" clId="{BCD23BD4-504D-4A64-946D-58D872C2E40C}" dt="2022-06-15T19:38:12.696" v="15"/>
          <ac:spMkLst>
            <pc:docMk/>
            <pc:sldMasterMk cId="0" sldId="2147483661"/>
            <ac:spMk id="13" creationId="{1BEF857C-ABF6-4CE2-A3F2-85ED3BA71691}"/>
          </ac:spMkLst>
        </pc:spChg>
        <pc:grpChg chg="add mod">
          <ac:chgData name="Sarah Balian" userId="b3b060d9-4d34-479b-ad68-688eaebf93c5" providerId="ADAL" clId="{BCD23BD4-504D-4A64-946D-58D872C2E40C}" dt="2022-06-15T19:38:12.696" v="15"/>
          <ac:grpSpMkLst>
            <pc:docMk/>
            <pc:sldMasterMk cId="0" sldId="2147483661"/>
            <ac:grpSpMk id="4" creationId="{C942E106-C126-4277-A3E3-7884E1ECD5C1}"/>
          </ac:grpSpMkLst>
        </pc:grpChg>
        <pc:grpChg chg="del">
          <ac:chgData name="Sarah Balian" userId="b3b060d9-4d34-479b-ad68-688eaebf93c5" providerId="ADAL" clId="{BCD23BD4-504D-4A64-946D-58D872C2E40C}" dt="2022-06-15T00:00:57.954" v="1" actId="478"/>
          <ac:grpSpMkLst>
            <pc:docMk/>
            <pc:sldMasterMk cId="0" sldId="2147483661"/>
            <ac:grpSpMk id="16" creationId="{00000000-0000-0000-0000-000000000000}"/>
          </ac:grpSpMkLst>
        </pc:grpChg>
        <pc:picChg chg="mod">
          <ac:chgData name="Sarah Balian" userId="b3b060d9-4d34-479b-ad68-688eaebf93c5" providerId="ADAL" clId="{BCD23BD4-504D-4A64-946D-58D872C2E40C}" dt="2022-06-15T19:38:12.696" v="15"/>
          <ac:picMkLst>
            <pc:docMk/>
            <pc:sldMasterMk cId="0" sldId="2147483661"/>
            <ac:picMk id="5" creationId="{C452EF23-4319-4888-9342-F2E9E8E34518}"/>
          </ac:picMkLst>
        </pc:picChg>
        <pc:picChg chg="mod">
          <ac:chgData name="Sarah Balian" userId="b3b060d9-4d34-479b-ad68-688eaebf93c5" providerId="ADAL" clId="{BCD23BD4-504D-4A64-946D-58D872C2E40C}" dt="2022-06-15T19:38:12.696" v="15"/>
          <ac:picMkLst>
            <pc:docMk/>
            <pc:sldMasterMk cId="0" sldId="2147483661"/>
            <ac:picMk id="6" creationId="{4ACF5F90-2A5B-40F8-AD91-C76F48A341B9}"/>
          </ac:picMkLst>
        </pc:picChg>
        <pc:picChg chg="mod">
          <ac:chgData name="Sarah Balian" userId="b3b060d9-4d34-479b-ad68-688eaebf93c5" providerId="ADAL" clId="{BCD23BD4-504D-4A64-946D-58D872C2E40C}" dt="2022-06-15T19:38:12.696" v="15"/>
          <ac:picMkLst>
            <pc:docMk/>
            <pc:sldMasterMk cId="0" sldId="2147483661"/>
            <ac:picMk id="7" creationId="{A9C996D1-ABEF-4E41-87C8-15E4D4A6096F}"/>
          </ac:picMkLst>
        </pc:picChg>
        <pc:picChg chg="mod">
          <ac:chgData name="Sarah Balian" userId="b3b060d9-4d34-479b-ad68-688eaebf93c5" providerId="ADAL" clId="{BCD23BD4-504D-4A64-946D-58D872C2E40C}" dt="2022-06-15T19:38:12.696" v="15"/>
          <ac:picMkLst>
            <pc:docMk/>
            <pc:sldMasterMk cId="0" sldId="2147483661"/>
            <ac:picMk id="8" creationId="{68B11C5D-4147-46DA-B1A4-FB7279B00699}"/>
          </ac:picMkLst>
        </pc:picChg>
        <pc:picChg chg="mod">
          <ac:chgData name="Sarah Balian" userId="b3b060d9-4d34-479b-ad68-688eaebf93c5" providerId="ADAL" clId="{BCD23BD4-504D-4A64-946D-58D872C2E40C}" dt="2022-06-15T19:38:12.696" v="15"/>
          <ac:picMkLst>
            <pc:docMk/>
            <pc:sldMasterMk cId="0" sldId="2147483661"/>
            <ac:picMk id="10" creationId="{2D0E9506-79C5-446A-921C-D0C0480AA983}"/>
          </ac:picMkLst>
        </pc:picChg>
        <pc:picChg chg="add mod">
          <ac:chgData name="Sarah Balian" userId="b3b060d9-4d34-479b-ad68-688eaebf93c5" providerId="ADAL" clId="{BCD23BD4-504D-4A64-946D-58D872C2E40C}" dt="2022-06-15T19:38:12.696" v="15"/>
          <ac:picMkLst>
            <pc:docMk/>
            <pc:sldMasterMk cId="0" sldId="2147483661"/>
            <ac:picMk id="12" creationId="{025961C3-942B-4F2F-BC7D-E72D16668FCF}"/>
          </ac:picMkLst>
        </pc:picChg>
        <pc:picChg chg="del">
          <ac:chgData name="Sarah Balian" userId="b3b060d9-4d34-479b-ad68-688eaebf93c5" providerId="ADAL" clId="{BCD23BD4-504D-4A64-946D-58D872C2E40C}" dt="2022-06-15T00:00:57.378" v="0" actId="478"/>
          <ac:picMkLst>
            <pc:docMk/>
            <pc:sldMasterMk cId="0" sldId="2147483661"/>
            <ac:picMk id="14" creationId="{00000000-0000-0000-0000-000000000000}"/>
          </ac:picMkLst>
        </pc:picChg>
        <pc:picChg chg="del">
          <ac:chgData name="Sarah Balian" userId="b3b060d9-4d34-479b-ad68-688eaebf93c5" providerId="ADAL" clId="{BCD23BD4-504D-4A64-946D-58D872C2E40C}" dt="2022-06-15T00:00:58.682" v="2" actId="478"/>
          <ac:picMkLst>
            <pc:docMk/>
            <pc:sldMasterMk cId="0" sldId="2147483661"/>
            <ac:picMk id="15" creationId="{00000000-0000-0000-0000-000000000000}"/>
          </ac:picMkLst>
        </pc:picChg>
        <pc:sldLayoutChg chg="addSp delSp modSp mod">
          <pc:chgData name="Sarah Balian" userId="b3b060d9-4d34-479b-ad68-688eaebf93c5" providerId="ADAL" clId="{BCD23BD4-504D-4A64-946D-58D872C2E40C}" dt="2022-06-15T19:37:57.068" v="11" actId="478"/>
          <pc:sldLayoutMkLst>
            <pc:docMk/>
            <pc:sldMasterMk cId="0" sldId="2147483661"/>
            <pc:sldLayoutMk cId="0" sldId="2147483662"/>
          </pc:sldLayoutMkLst>
          <pc:spChg chg="mod">
            <ac:chgData name="Sarah Balian" userId="b3b060d9-4d34-479b-ad68-688eaebf93c5" providerId="ADAL" clId="{BCD23BD4-504D-4A64-946D-58D872C2E40C}" dt="2022-06-15T00:01:23.656" v="8"/>
            <ac:spMkLst>
              <pc:docMk/>
              <pc:sldMasterMk cId="0" sldId="2147483661"/>
              <pc:sldLayoutMk cId="0" sldId="2147483662"/>
              <ac:spMk id="3" creationId="{B6F7ED5F-06AC-48B6-840D-F498F6EB966A}"/>
            </ac:spMkLst>
          </pc:spChg>
          <pc:spChg chg="mod">
            <ac:chgData name="Sarah Balian" userId="b3b060d9-4d34-479b-ad68-688eaebf93c5" providerId="ADAL" clId="{BCD23BD4-504D-4A64-946D-58D872C2E40C}" dt="2022-06-15T00:01:23.656" v="8"/>
            <ac:spMkLst>
              <pc:docMk/>
              <pc:sldMasterMk cId="0" sldId="2147483661"/>
              <pc:sldLayoutMk cId="0" sldId="2147483662"/>
              <ac:spMk id="9" creationId="{89FD303E-97E9-480A-A34B-CD21473448F8}"/>
            </ac:spMkLst>
          </pc:spChg>
          <pc:grpChg chg="add del mod">
            <ac:chgData name="Sarah Balian" userId="b3b060d9-4d34-479b-ad68-688eaebf93c5" providerId="ADAL" clId="{BCD23BD4-504D-4A64-946D-58D872C2E40C}" dt="2022-06-15T19:37:56.100" v="10" actId="478"/>
            <ac:grpSpMkLst>
              <pc:docMk/>
              <pc:sldMasterMk cId="0" sldId="2147483661"/>
              <pc:sldLayoutMk cId="0" sldId="2147483662"/>
              <ac:grpSpMk id="2" creationId="{20B342B6-46E2-416C-AB25-BCE0AF3650FB}"/>
            </ac:grpSpMkLst>
          </pc:grpChg>
          <pc:grpChg chg="add del mod">
            <ac:chgData name="Sarah Balian" userId="b3b060d9-4d34-479b-ad68-688eaebf93c5" providerId="ADAL" clId="{BCD23BD4-504D-4A64-946D-58D872C2E40C}" dt="2022-06-15T19:37:55.604" v="9" actId="478"/>
            <ac:grpSpMkLst>
              <pc:docMk/>
              <pc:sldMasterMk cId="0" sldId="2147483661"/>
              <pc:sldLayoutMk cId="0" sldId="2147483662"/>
              <ac:grpSpMk id="10" creationId="{F512B44A-4D9B-4CAE-AE8F-14855EE06156}"/>
            </ac:grpSpMkLst>
          </pc:grpChg>
          <pc:grpChg chg="add del mod">
            <ac:chgData name="Sarah Balian" userId="b3b060d9-4d34-479b-ad68-688eaebf93c5" providerId="ADAL" clId="{BCD23BD4-504D-4A64-946D-58D872C2E40C}" dt="2022-06-15T19:37:57.068" v="11" actId="478"/>
            <ac:grpSpMkLst>
              <pc:docMk/>
              <pc:sldMasterMk cId="0" sldId="2147483661"/>
              <pc:sldLayoutMk cId="0" sldId="2147483662"/>
              <ac:grpSpMk id="13" creationId="{D019937D-1A5B-4B2C-8245-687687423870}"/>
            </ac:grpSpMkLst>
          </pc:grpChg>
          <pc:picChg chg="mod">
            <ac:chgData name="Sarah Balian" userId="b3b060d9-4d34-479b-ad68-688eaebf93c5" providerId="ADAL" clId="{BCD23BD4-504D-4A64-946D-58D872C2E40C}" dt="2022-06-15T00:01:23.656" v="8"/>
            <ac:picMkLst>
              <pc:docMk/>
              <pc:sldMasterMk cId="0" sldId="2147483661"/>
              <pc:sldLayoutMk cId="0" sldId="2147483662"/>
              <ac:picMk id="4" creationId="{9693196D-933F-400E-82C7-1E94DA3B9B49}"/>
            </ac:picMkLst>
          </pc:picChg>
          <pc:picChg chg="mod">
            <ac:chgData name="Sarah Balian" userId="b3b060d9-4d34-479b-ad68-688eaebf93c5" providerId="ADAL" clId="{BCD23BD4-504D-4A64-946D-58D872C2E40C}" dt="2022-06-15T00:01:23.656" v="8"/>
            <ac:picMkLst>
              <pc:docMk/>
              <pc:sldMasterMk cId="0" sldId="2147483661"/>
              <pc:sldLayoutMk cId="0" sldId="2147483662"/>
              <ac:picMk id="5" creationId="{F3223709-91A6-4CA7-8BAF-615702E68F9E}"/>
            </ac:picMkLst>
          </pc:picChg>
          <pc:picChg chg="mod">
            <ac:chgData name="Sarah Balian" userId="b3b060d9-4d34-479b-ad68-688eaebf93c5" providerId="ADAL" clId="{BCD23BD4-504D-4A64-946D-58D872C2E40C}" dt="2022-06-15T00:01:23.656" v="8"/>
            <ac:picMkLst>
              <pc:docMk/>
              <pc:sldMasterMk cId="0" sldId="2147483661"/>
              <pc:sldLayoutMk cId="0" sldId="2147483662"/>
              <ac:picMk id="6" creationId="{8C6A91F8-EAA7-4542-88CA-5E713C967F7C}"/>
            </ac:picMkLst>
          </pc:picChg>
          <pc:picChg chg="mod">
            <ac:chgData name="Sarah Balian" userId="b3b060d9-4d34-479b-ad68-688eaebf93c5" providerId="ADAL" clId="{BCD23BD4-504D-4A64-946D-58D872C2E40C}" dt="2022-06-15T00:01:23.656" v="8"/>
            <ac:picMkLst>
              <pc:docMk/>
              <pc:sldMasterMk cId="0" sldId="2147483661"/>
              <pc:sldLayoutMk cId="0" sldId="2147483662"/>
              <ac:picMk id="7" creationId="{737B953B-A19C-4A6B-B9AB-22D6E695AF69}"/>
            </ac:picMkLst>
          </pc:picChg>
          <pc:picChg chg="mod">
            <ac:chgData name="Sarah Balian" userId="b3b060d9-4d34-479b-ad68-688eaebf93c5" providerId="ADAL" clId="{BCD23BD4-504D-4A64-946D-58D872C2E40C}" dt="2022-06-15T00:01:23.656" v="8"/>
            <ac:picMkLst>
              <pc:docMk/>
              <pc:sldMasterMk cId="0" sldId="2147483661"/>
              <pc:sldLayoutMk cId="0" sldId="2147483662"/>
              <ac:picMk id="8" creationId="{3BC343A8-0609-474A-B173-DD40DDD20FBF}"/>
            </ac:picMkLst>
          </pc:picChg>
          <pc:picChg chg="mod">
            <ac:chgData name="Sarah Balian" userId="b3b060d9-4d34-479b-ad68-688eaebf93c5" providerId="ADAL" clId="{BCD23BD4-504D-4A64-946D-58D872C2E40C}" dt="2022-06-15T00:01:23.656" v="8"/>
            <ac:picMkLst>
              <pc:docMk/>
              <pc:sldMasterMk cId="0" sldId="2147483661"/>
              <pc:sldLayoutMk cId="0" sldId="2147483662"/>
              <ac:picMk id="11" creationId="{3995B3CF-D8D1-48E7-8062-1F229114BC0E}"/>
            </ac:picMkLst>
          </pc:picChg>
          <pc:picChg chg="mod">
            <ac:chgData name="Sarah Balian" userId="b3b060d9-4d34-479b-ad68-688eaebf93c5" providerId="ADAL" clId="{BCD23BD4-504D-4A64-946D-58D872C2E40C}" dt="2022-06-15T00:01:23.656" v="8"/>
            <ac:picMkLst>
              <pc:docMk/>
              <pc:sldMasterMk cId="0" sldId="2147483661"/>
              <pc:sldLayoutMk cId="0" sldId="2147483662"/>
              <ac:picMk id="12" creationId="{BBAE9BF8-BC66-4782-8D45-236C79E36D24}"/>
            </ac:picMkLst>
          </pc:picChg>
          <pc:picChg chg="mod">
            <ac:chgData name="Sarah Balian" userId="b3b060d9-4d34-479b-ad68-688eaebf93c5" providerId="ADAL" clId="{BCD23BD4-504D-4A64-946D-58D872C2E40C}" dt="2022-06-15T00:01:23.656" v="8"/>
            <ac:picMkLst>
              <pc:docMk/>
              <pc:sldMasterMk cId="0" sldId="2147483661"/>
              <pc:sldLayoutMk cId="0" sldId="2147483662"/>
              <ac:picMk id="14" creationId="{3DD5C0AC-7675-4B19-BF8A-3C8C6B6E870B}"/>
            </ac:picMkLst>
          </pc:picChg>
          <pc:picChg chg="mod">
            <ac:chgData name="Sarah Balian" userId="b3b060d9-4d34-479b-ad68-688eaebf93c5" providerId="ADAL" clId="{BCD23BD4-504D-4A64-946D-58D872C2E40C}" dt="2022-06-15T00:01:23.656" v="8"/>
            <ac:picMkLst>
              <pc:docMk/>
              <pc:sldMasterMk cId="0" sldId="2147483661"/>
              <pc:sldLayoutMk cId="0" sldId="2147483662"/>
              <ac:picMk id="15" creationId="{C055B9E2-B59F-4CB4-A417-244DFCBD5214}"/>
            </ac:picMkLst>
          </pc:picChg>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7.2463768115942032E-2"/>
          <c:w val="0.96604938271604934"/>
          <c:h val="0.72499581574042371"/>
        </c:manualLayout>
      </c:layout>
      <c:barChart>
        <c:barDir val="col"/>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Any temporary modern method of FP</c:v>
                </c:pt>
                <c:pt idx="1">
                  <c:v>Counseling on periodic abstinence/rhytm</c:v>
                </c:pt>
                <c:pt idx="2">
                  <c:v>Female or male sterilization</c:v>
                </c:pt>
                <c:pt idx="3">
                  <c:v>Any modern method of FP</c:v>
                </c:pt>
              </c:strCache>
            </c:strRef>
          </c:cat>
          <c:val>
            <c:numRef>
              <c:f>Sheet1!$B$2:$B$5</c:f>
              <c:numCache>
                <c:formatCode>General</c:formatCode>
                <c:ptCount val="4"/>
                <c:pt idx="0">
                  <c:v>98</c:v>
                </c:pt>
                <c:pt idx="1">
                  <c:v>66</c:v>
                </c:pt>
                <c:pt idx="2">
                  <c:v>43</c:v>
                </c:pt>
                <c:pt idx="3">
                  <c:v>98</c:v>
                </c:pt>
              </c:numCache>
            </c:numRef>
          </c:val>
          <c:extLst>
            <c:ext xmlns:c16="http://schemas.microsoft.com/office/drawing/2014/chart" uri="{C3380CC4-5D6E-409C-BE32-E72D297353CC}">
              <c16:uniqueId val="{00000000-47A2-4623-941E-9E734D330487}"/>
            </c:ext>
          </c:extLst>
        </c:ser>
        <c:dLbls>
          <c:showLegendKey val="0"/>
          <c:showVal val="1"/>
          <c:showCatName val="0"/>
          <c:showSerName val="0"/>
          <c:showPercent val="0"/>
          <c:showBubbleSize val="0"/>
        </c:dLbls>
        <c:gapWidth val="100"/>
        <c:axId val="368834328"/>
        <c:axId val="368834720"/>
      </c:barChart>
      <c:catAx>
        <c:axId val="368834328"/>
        <c:scaling>
          <c:orientation val="minMax"/>
        </c:scaling>
        <c:delete val="0"/>
        <c:axPos val="b"/>
        <c:numFmt formatCode="General" sourceLinked="0"/>
        <c:majorTickMark val="none"/>
        <c:minorTickMark val="none"/>
        <c:tickLblPos val="nextTo"/>
        <c:spPr>
          <a:ln>
            <a:solidFill>
              <a:schemeClr val="bg1"/>
            </a:solidFill>
          </a:ln>
        </c:spPr>
        <c:crossAx val="368834720"/>
        <c:crosses val="autoZero"/>
        <c:auto val="1"/>
        <c:lblAlgn val="ctr"/>
        <c:lblOffset val="100"/>
        <c:noMultiLvlLbl val="0"/>
      </c:catAx>
      <c:valAx>
        <c:axId val="368834720"/>
        <c:scaling>
          <c:orientation val="minMax"/>
          <c:max val="100"/>
        </c:scaling>
        <c:delete val="1"/>
        <c:axPos val="l"/>
        <c:numFmt formatCode="General" sourceLinked="1"/>
        <c:majorTickMark val="out"/>
        <c:minorTickMark val="none"/>
        <c:tickLblPos val="nextTo"/>
        <c:crossAx val="3688343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7.0073414736201461E-2"/>
          <c:w val="0.96944444444444444"/>
          <c:h val="0.63801418844383584"/>
        </c:manualLayout>
      </c:layout>
      <c:barChart>
        <c:barDir val="col"/>
        <c:grouping val="clustered"/>
        <c:varyColors val="0"/>
        <c:ser>
          <c:idx val="0"/>
          <c:order val="0"/>
          <c:tx>
            <c:strRef>
              <c:f>Sheet1!$B$1</c:f>
              <c:strCache>
                <c:ptCount val="1"/>
                <c:pt idx="0">
                  <c:v>In-service training related to FP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6E03-4AB2-80A6-7730BF935464}"/>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National average</c:v>
                </c:pt>
                <c:pt idx="1">
                  <c:v>Federal/ provinicial-level hospitals</c:v>
                </c:pt>
                <c:pt idx="2">
                  <c:v>Local-level hospitals</c:v>
                </c:pt>
                <c:pt idx="3">
                  <c:v>Private hospitals</c:v>
                </c:pt>
                <c:pt idx="4">
                  <c:v>PHCCs</c:v>
                </c:pt>
                <c:pt idx="5">
                  <c:v>HPs</c:v>
                </c:pt>
                <c:pt idx="6">
                  <c:v>UHCs</c:v>
                </c:pt>
                <c:pt idx="7">
                  <c:v>CHUs</c:v>
                </c:pt>
              </c:strCache>
            </c:strRef>
          </c:cat>
          <c:val>
            <c:numRef>
              <c:f>Sheet1!$B$2:$B$9</c:f>
              <c:numCache>
                <c:formatCode>General</c:formatCode>
                <c:ptCount val="8"/>
                <c:pt idx="0">
                  <c:v>9</c:v>
                </c:pt>
                <c:pt idx="1">
                  <c:v>15</c:v>
                </c:pt>
                <c:pt idx="2">
                  <c:v>14</c:v>
                </c:pt>
                <c:pt idx="3">
                  <c:v>5</c:v>
                </c:pt>
                <c:pt idx="4">
                  <c:v>12</c:v>
                </c:pt>
                <c:pt idx="5">
                  <c:v>9</c:v>
                </c:pt>
                <c:pt idx="6">
                  <c:v>7</c:v>
                </c:pt>
                <c:pt idx="7">
                  <c:v>7</c:v>
                </c:pt>
              </c:numCache>
            </c:numRef>
          </c:val>
          <c:extLst>
            <c:ext xmlns:c16="http://schemas.microsoft.com/office/drawing/2014/chart" uri="{C3380CC4-5D6E-409C-BE32-E72D297353CC}">
              <c16:uniqueId val="{00000002-6E03-4AB2-80A6-7730BF935464}"/>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6E03-4AB2-80A6-7730BF935464}"/>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National average</c:v>
                </c:pt>
                <c:pt idx="1">
                  <c:v>Federal/ provinicial-level hospitals</c:v>
                </c:pt>
                <c:pt idx="2">
                  <c:v>Local-level hospitals</c:v>
                </c:pt>
                <c:pt idx="3">
                  <c:v>Private hospitals</c:v>
                </c:pt>
                <c:pt idx="4">
                  <c:v>PHCCs</c:v>
                </c:pt>
                <c:pt idx="5">
                  <c:v>HPs</c:v>
                </c:pt>
                <c:pt idx="6">
                  <c:v>UHCs</c:v>
                </c:pt>
                <c:pt idx="7">
                  <c:v>CHUs</c:v>
                </c:pt>
              </c:strCache>
            </c:strRef>
          </c:cat>
          <c:val>
            <c:numRef>
              <c:f>Sheet1!$C$2:$C$9</c:f>
              <c:numCache>
                <c:formatCode>General</c:formatCode>
                <c:ptCount val="8"/>
                <c:pt idx="0">
                  <c:v>67</c:v>
                </c:pt>
                <c:pt idx="1">
                  <c:v>56</c:v>
                </c:pt>
                <c:pt idx="2">
                  <c:v>58</c:v>
                </c:pt>
                <c:pt idx="3">
                  <c:v>47</c:v>
                </c:pt>
                <c:pt idx="4">
                  <c:v>62</c:v>
                </c:pt>
                <c:pt idx="5">
                  <c:v>72</c:v>
                </c:pt>
                <c:pt idx="6">
                  <c:v>67</c:v>
                </c:pt>
                <c:pt idx="7">
                  <c:v>62</c:v>
                </c:pt>
              </c:numCache>
            </c:numRef>
          </c:val>
          <c:extLst>
            <c:ext xmlns:c16="http://schemas.microsoft.com/office/drawing/2014/chart" uri="{C3380CC4-5D6E-409C-BE32-E72D297353CC}">
              <c16:uniqueId val="{00000005-6E03-4AB2-80A6-7730BF935464}"/>
            </c:ext>
          </c:extLst>
        </c:ser>
        <c:dLbls>
          <c:showLegendKey val="0"/>
          <c:showVal val="1"/>
          <c:showCatName val="0"/>
          <c:showSerName val="0"/>
          <c:showPercent val="0"/>
          <c:showBubbleSize val="0"/>
        </c:dLbls>
        <c:gapWidth val="100"/>
        <c:axId val="377949392"/>
        <c:axId val="377949784"/>
      </c:barChart>
      <c:catAx>
        <c:axId val="377949392"/>
        <c:scaling>
          <c:orientation val="minMax"/>
        </c:scaling>
        <c:delete val="0"/>
        <c:axPos val="b"/>
        <c:numFmt formatCode="General" sourceLinked="0"/>
        <c:majorTickMark val="none"/>
        <c:minorTickMark val="none"/>
        <c:tickLblPos val="nextTo"/>
        <c:spPr>
          <a:ln>
            <a:solidFill>
              <a:schemeClr val="bg1"/>
            </a:solidFill>
          </a:ln>
        </c:spPr>
        <c:txPr>
          <a:bodyPr/>
          <a:lstStyle/>
          <a:p>
            <a:pPr>
              <a:defRPr sz="1400"/>
            </a:pPr>
            <a:endParaRPr lang="en-US"/>
          </a:p>
        </c:txPr>
        <c:crossAx val="377949784"/>
        <c:crosses val="autoZero"/>
        <c:auto val="1"/>
        <c:lblAlgn val="ctr"/>
        <c:lblOffset val="100"/>
        <c:noMultiLvlLbl val="0"/>
      </c:catAx>
      <c:valAx>
        <c:axId val="377949784"/>
        <c:scaling>
          <c:orientation val="minMax"/>
          <c:max val="100"/>
        </c:scaling>
        <c:delete val="1"/>
        <c:axPos val="l"/>
        <c:numFmt formatCode="General" sourceLinked="1"/>
        <c:majorTickMark val="out"/>
        <c:minorTickMark val="none"/>
        <c:tickLblPos val="nextTo"/>
        <c:crossAx val="377949392"/>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1919608486439194"/>
          <c:y val="0.12059393144038859"/>
          <c:w val="0.68080391513560801"/>
          <c:h val="0.8592040483575949"/>
        </c:manualLayout>
      </c:layout>
      <c:barChart>
        <c:barDir val="bar"/>
        <c:grouping val="clustered"/>
        <c:varyColors val="0"/>
        <c:ser>
          <c:idx val="0"/>
          <c:order val="0"/>
          <c:tx>
            <c:strRef>
              <c:f>Sheet1!$B$1</c:f>
              <c:strCache>
                <c:ptCount val="1"/>
                <c:pt idx="0">
                  <c:v>At any time</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Postpartum FP</c:v>
                </c:pt>
                <c:pt idx="1">
                  <c:v>FP topics for HIV+ clients</c:v>
                </c:pt>
                <c:pt idx="2">
                  <c:v>Insertion/removal of implant</c:v>
                </c:pt>
                <c:pt idx="3">
                  <c:v>Insertion/removal of IUD</c:v>
                </c:pt>
                <c:pt idx="4">
                  <c:v>Minilap tubal ligation</c:v>
                </c:pt>
                <c:pt idx="5">
                  <c:v>Non-scalpel vasectomy</c:v>
                </c:pt>
                <c:pt idx="6">
                  <c:v>General counseling for FP</c:v>
                </c:pt>
              </c:strCache>
            </c:strRef>
          </c:cat>
          <c:val>
            <c:numRef>
              <c:f>Sheet1!$B$2:$B$8</c:f>
              <c:numCache>
                <c:formatCode>General</c:formatCode>
                <c:ptCount val="7"/>
                <c:pt idx="0">
                  <c:v>11</c:v>
                </c:pt>
                <c:pt idx="1">
                  <c:v>7</c:v>
                </c:pt>
                <c:pt idx="2">
                  <c:v>16</c:v>
                </c:pt>
                <c:pt idx="3">
                  <c:v>13</c:v>
                </c:pt>
                <c:pt idx="4">
                  <c:v>3</c:v>
                </c:pt>
                <c:pt idx="5">
                  <c:v>2</c:v>
                </c:pt>
                <c:pt idx="6">
                  <c:v>34</c:v>
                </c:pt>
              </c:numCache>
            </c:numRef>
          </c:val>
          <c:extLst>
            <c:ext xmlns:c16="http://schemas.microsoft.com/office/drawing/2014/chart" uri="{C3380CC4-5D6E-409C-BE32-E72D297353CC}">
              <c16:uniqueId val="{00000000-B985-4303-9682-A8F2D7F57182}"/>
            </c:ext>
          </c:extLst>
        </c:ser>
        <c:ser>
          <c:idx val="1"/>
          <c:order val="1"/>
          <c:tx>
            <c:strRef>
              <c:f>Sheet1!$C$1</c:f>
              <c:strCache>
                <c:ptCount val="1"/>
                <c:pt idx="0">
                  <c:v>During past 24 months</c:v>
                </c:pt>
              </c:strCache>
            </c:strRef>
          </c:tx>
          <c:spPr>
            <a:solidFill>
              <a:schemeClr val="accent4"/>
            </a:solidFill>
          </c:spPr>
          <c:invertIfNegative val="0"/>
          <c:dLbls>
            <c:dLbl>
              <c:idx val="4"/>
              <c:tx>
                <c:rich>
                  <a:bodyPr/>
                  <a:lstStyle/>
                  <a:p>
                    <a:r>
                      <a:rPr lang="en-US" dirty="0"/>
                      <a:t>1</a:t>
                    </a:r>
                  </a:p>
                </c:rich>
              </c:tx>
              <c:showLegendKey val="0"/>
              <c:showVal val="1"/>
              <c:showCatName val="0"/>
              <c:showSerName val="0"/>
              <c:showPercent val="0"/>
              <c:showBubbleSize val="0"/>
              <c:extLst>
                <c:ext xmlns:c15="http://schemas.microsoft.com/office/drawing/2012/chart" uri="{CE6537A1-D6FC-4f65-9D91-7224C49458BB}">
                  <c15:layout>
                    <c:manualLayout>
                      <c:w val="3.3506889763779531E-2"/>
                      <c:h val="6.0326182053330291E-2"/>
                    </c:manualLayout>
                  </c15:layout>
                  <c15:showDataLabelsRange val="0"/>
                </c:ext>
                <c:ext xmlns:c16="http://schemas.microsoft.com/office/drawing/2014/chart" uri="{C3380CC4-5D6E-409C-BE32-E72D297353CC}">
                  <c16:uniqueId val="{00000001-B985-4303-9682-A8F2D7F57182}"/>
                </c:ext>
              </c:extLst>
            </c:dLbl>
            <c:dLbl>
              <c:idx val="5"/>
              <c:tx>
                <c:rich>
                  <a:bodyPr/>
                  <a:lstStyle/>
                  <a:p>
                    <a:r>
                      <a:rPr lang="en-US" dirty="0"/>
                      <a:t>&lt;</a:t>
                    </a:r>
                    <a:fld id="{3E338B50-CA79-4613-8496-9411691B968C}" type="VALUE">
                      <a:rPr lang="en-US" smtClean="0"/>
                      <a:pPr/>
                      <a:t>[VALUE]</a:t>
                    </a:fld>
                    <a:endParaRPr lang="en-US" dirty="0"/>
                  </a:p>
                </c:rich>
              </c:tx>
              <c:showLegendKey val="0"/>
              <c:showVal val="1"/>
              <c:showCatName val="0"/>
              <c:showSerName val="0"/>
              <c:showPercent val="0"/>
              <c:showBubbleSize val="0"/>
              <c:extLst>
                <c:ext xmlns:c15="http://schemas.microsoft.com/office/drawing/2012/chart" uri="{CE6537A1-D6FC-4f65-9D91-7224C49458BB}">
                  <c15:layout>
                    <c:manualLayout>
                      <c:w val="4.1840223097112862E-2"/>
                      <c:h val="6.0326182053330291E-2"/>
                    </c:manualLayout>
                  </c15:layout>
                  <c15:dlblFieldTable/>
                  <c15:showDataLabelsRange val="0"/>
                </c:ext>
                <c:ext xmlns:c16="http://schemas.microsoft.com/office/drawing/2014/chart" uri="{C3380CC4-5D6E-409C-BE32-E72D297353CC}">
                  <c16:uniqueId val="{00000002-B985-4303-9682-A8F2D7F57182}"/>
                </c:ext>
              </c:extLst>
            </c:dLbl>
            <c:spPr>
              <a:noFill/>
              <a:ln>
                <a:noFill/>
              </a:ln>
              <a:effectLst/>
            </c:spPr>
            <c:txPr>
              <a:bodyPr wrap="square" lIns="38100" tIns="19050" rIns="38100" bIns="19050" anchor="ctr">
                <a:spAutoFit/>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Postpartum FP</c:v>
                </c:pt>
                <c:pt idx="1">
                  <c:v>FP topics for HIV+ clients</c:v>
                </c:pt>
                <c:pt idx="2">
                  <c:v>Insertion/removal of implant</c:v>
                </c:pt>
                <c:pt idx="3">
                  <c:v>Insertion/removal of IUD</c:v>
                </c:pt>
                <c:pt idx="4">
                  <c:v>Minilap tubal ligation</c:v>
                </c:pt>
                <c:pt idx="5">
                  <c:v>Non-scalpel vasectomy</c:v>
                </c:pt>
                <c:pt idx="6">
                  <c:v>General counseling for FP</c:v>
                </c:pt>
              </c:strCache>
            </c:strRef>
          </c:cat>
          <c:val>
            <c:numRef>
              <c:f>Sheet1!$C$2:$C$8</c:f>
              <c:numCache>
                <c:formatCode>General</c:formatCode>
                <c:ptCount val="7"/>
                <c:pt idx="0">
                  <c:v>3</c:v>
                </c:pt>
                <c:pt idx="1">
                  <c:v>2</c:v>
                </c:pt>
                <c:pt idx="2">
                  <c:v>3</c:v>
                </c:pt>
                <c:pt idx="3">
                  <c:v>3</c:v>
                </c:pt>
                <c:pt idx="4">
                  <c:v>1</c:v>
                </c:pt>
                <c:pt idx="5">
                  <c:v>1</c:v>
                </c:pt>
                <c:pt idx="6">
                  <c:v>6</c:v>
                </c:pt>
              </c:numCache>
            </c:numRef>
          </c:val>
          <c:extLst>
            <c:ext xmlns:c16="http://schemas.microsoft.com/office/drawing/2014/chart" uri="{C3380CC4-5D6E-409C-BE32-E72D297353CC}">
              <c16:uniqueId val="{00000003-B985-4303-9682-A8F2D7F57182}"/>
            </c:ext>
          </c:extLst>
        </c:ser>
        <c:dLbls>
          <c:showLegendKey val="0"/>
          <c:showVal val="1"/>
          <c:showCatName val="0"/>
          <c:showSerName val="0"/>
          <c:showPercent val="0"/>
          <c:showBubbleSize val="0"/>
        </c:dLbls>
        <c:gapWidth val="100"/>
        <c:axId val="377950568"/>
        <c:axId val="162001472"/>
      </c:barChart>
      <c:catAx>
        <c:axId val="377950568"/>
        <c:scaling>
          <c:orientation val="minMax"/>
        </c:scaling>
        <c:delete val="0"/>
        <c:axPos val="l"/>
        <c:numFmt formatCode="General" sourceLinked="0"/>
        <c:majorTickMark val="none"/>
        <c:minorTickMark val="none"/>
        <c:tickLblPos val="nextTo"/>
        <c:spPr>
          <a:ln>
            <a:solidFill>
              <a:schemeClr val="bg1"/>
            </a:solidFill>
          </a:ln>
        </c:spPr>
        <c:crossAx val="162001472"/>
        <c:crosses val="autoZero"/>
        <c:auto val="1"/>
        <c:lblAlgn val="ctr"/>
        <c:lblOffset val="100"/>
        <c:noMultiLvlLbl val="0"/>
      </c:catAx>
      <c:valAx>
        <c:axId val="162001472"/>
        <c:scaling>
          <c:orientation val="minMax"/>
          <c:max val="100"/>
          <c:min val="0"/>
        </c:scaling>
        <c:delete val="1"/>
        <c:axPos val="b"/>
        <c:numFmt formatCode="General" sourceLinked="1"/>
        <c:majorTickMark val="out"/>
        <c:minorTickMark val="none"/>
        <c:tickLblPos val="nextTo"/>
        <c:crossAx val="377950568"/>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3360279965004376"/>
          <c:y val="1.7543223763696204E-2"/>
          <c:w val="0.46639720034995885"/>
          <c:h val="0.94086022757170695"/>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4"/>
            <c:invertIfNegative val="0"/>
            <c:bubble3D val="0"/>
            <c:spPr>
              <a:solidFill>
                <a:schemeClr val="bg2"/>
              </a:solidFill>
            </c:spPr>
            <c:extLst>
              <c:ext xmlns:c16="http://schemas.microsoft.com/office/drawing/2014/chart" uri="{C3380CC4-5D6E-409C-BE32-E72D297353CC}">
                <c16:uniqueId val="{00000001-5B5D-4207-8633-A88F87B3E26E}"/>
              </c:ext>
            </c:extLst>
          </c:dPt>
          <c:dPt>
            <c:idx val="5"/>
            <c:invertIfNegative val="0"/>
            <c:bubble3D val="0"/>
            <c:extLst>
              <c:ext xmlns:c16="http://schemas.microsoft.com/office/drawing/2014/chart" uri="{C3380CC4-5D6E-409C-BE32-E72D297353CC}">
                <c16:uniqueId val="{00000002-5B5D-4207-8633-A88F87B3E26E}"/>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Any chronic illness</c:v>
                </c:pt>
                <c:pt idx="1">
                  <c:v>Symptoms of STIs</c:v>
                </c:pt>
                <c:pt idx="2">
                  <c:v>Smoking</c:v>
                </c:pt>
                <c:pt idx="4">
                  <c:v>All reproductive history</c:v>
                </c:pt>
                <c:pt idx="5">
                  <c:v>Regularity of menstrual cycle</c:v>
                </c:pt>
                <c:pt idx="6">
                  <c:v>Desire for another child</c:v>
                </c:pt>
                <c:pt idx="7">
                  <c:v>Breastfeeding status</c:v>
                </c:pt>
                <c:pt idx="8">
                  <c:v>Current pregnancy status</c:v>
                </c:pt>
                <c:pt idx="9">
                  <c:v>History of pregnancy</c:v>
                </c:pt>
                <c:pt idx="10">
                  <c:v>Age</c:v>
                </c:pt>
              </c:strCache>
            </c:strRef>
          </c:cat>
          <c:val>
            <c:numRef>
              <c:f>Sheet1!$B$2:$B$12</c:f>
              <c:numCache>
                <c:formatCode>General</c:formatCode>
                <c:ptCount val="11"/>
                <c:pt idx="0">
                  <c:v>23</c:v>
                </c:pt>
                <c:pt idx="1">
                  <c:v>10</c:v>
                </c:pt>
                <c:pt idx="2">
                  <c:v>4</c:v>
                </c:pt>
                <c:pt idx="4">
                  <c:v>6</c:v>
                </c:pt>
                <c:pt idx="5">
                  <c:v>57</c:v>
                </c:pt>
                <c:pt idx="6">
                  <c:v>35</c:v>
                </c:pt>
                <c:pt idx="7">
                  <c:v>15</c:v>
                </c:pt>
                <c:pt idx="8">
                  <c:v>62</c:v>
                </c:pt>
                <c:pt idx="9">
                  <c:v>76</c:v>
                </c:pt>
                <c:pt idx="10">
                  <c:v>71</c:v>
                </c:pt>
              </c:numCache>
            </c:numRef>
          </c:val>
          <c:extLst>
            <c:ext xmlns:c16="http://schemas.microsoft.com/office/drawing/2014/chart" uri="{C3380CC4-5D6E-409C-BE32-E72D297353CC}">
              <c16:uniqueId val="{00000003-5B5D-4207-8633-A88F87B3E26E}"/>
            </c:ext>
          </c:extLst>
        </c:ser>
        <c:dLbls>
          <c:showLegendKey val="0"/>
          <c:showVal val="1"/>
          <c:showCatName val="0"/>
          <c:showSerName val="0"/>
          <c:showPercent val="0"/>
          <c:showBubbleSize val="0"/>
        </c:dLbls>
        <c:gapWidth val="100"/>
        <c:axId val="380726520"/>
        <c:axId val="380725736"/>
      </c:barChart>
      <c:catAx>
        <c:axId val="380726520"/>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pPr>
            <a:endParaRPr lang="en-US"/>
          </a:p>
        </c:txPr>
        <c:crossAx val="380725736"/>
        <c:crosses val="autoZero"/>
        <c:auto val="1"/>
        <c:lblAlgn val="ctr"/>
        <c:lblOffset val="100"/>
        <c:noMultiLvlLbl val="0"/>
      </c:catAx>
      <c:valAx>
        <c:axId val="380725736"/>
        <c:scaling>
          <c:orientation val="minMax"/>
          <c:max val="100"/>
        </c:scaling>
        <c:delete val="1"/>
        <c:axPos val="b"/>
        <c:numFmt formatCode="General" sourceLinked="1"/>
        <c:majorTickMark val="out"/>
        <c:minorTickMark val="none"/>
        <c:tickLblPos val="nextTo"/>
        <c:crossAx val="3807265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7.2779902512185982E-2"/>
          <c:w val="0.96944444444444444"/>
          <c:h val="0.73947787776527929"/>
        </c:manualLayout>
      </c:layout>
      <c:barChart>
        <c:barDir val="col"/>
        <c:grouping val="clustered"/>
        <c:varyColors val="0"/>
        <c:ser>
          <c:idx val="0"/>
          <c:order val="0"/>
          <c:tx>
            <c:strRef>
              <c:f>Sheet1!$B$1</c:f>
              <c:strCache>
                <c:ptCount val="1"/>
                <c:pt idx="0">
                  <c:v>Measure blood pressure</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B1CB-456C-BFDB-D097F21F8263}"/>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National average</c:v>
                </c:pt>
                <c:pt idx="1">
                  <c:v>Federal/provincial level hospitals</c:v>
                </c:pt>
                <c:pt idx="2">
                  <c:v>Local-level hospitals/PHCCs</c:v>
                </c:pt>
                <c:pt idx="3">
                  <c:v>Basic health care centers</c:v>
                </c:pt>
              </c:strCache>
            </c:strRef>
          </c:cat>
          <c:val>
            <c:numRef>
              <c:f>Sheet1!$B$2:$B$5</c:f>
              <c:numCache>
                <c:formatCode>General</c:formatCode>
                <c:ptCount val="4"/>
                <c:pt idx="0">
                  <c:v>72</c:v>
                </c:pt>
                <c:pt idx="1">
                  <c:v>96</c:v>
                </c:pt>
                <c:pt idx="2">
                  <c:v>81</c:v>
                </c:pt>
                <c:pt idx="3">
                  <c:v>66</c:v>
                </c:pt>
              </c:numCache>
            </c:numRef>
          </c:val>
          <c:extLst>
            <c:ext xmlns:c16="http://schemas.microsoft.com/office/drawing/2014/chart" uri="{C3380CC4-5D6E-409C-BE32-E72D297353CC}">
              <c16:uniqueId val="{00000002-B1CB-456C-BFDB-D097F21F8263}"/>
            </c:ext>
          </c:extLst>
        </c:ser>
        <c:ser>
          <c:idx val="1"/>
          <c:order val="1"/>
          <c:tx>
            <c:strRef>
              <c:f>Sheet1!$C$1</c:f>
              <c:strCache>
                <c:ptCount val="1"/>
                <c:pt idx="0">
                  <c:v>Measure weight</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B1CB-456C-BFDB-D097F21F8263}"/>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National average</c:v>
                </c:pt>
                <c:pt idx="1">
                  <c:v>Federal/provincial level hospitals</c:v>
                </c:pt>
                <c:pt idx="2">
                  <c:v>Local-level hospitals/PHCCs</c:v>
                </c:pt>
                <c:pt idx="3">
                  <c:v>Basic health care centers</c:v>
                </c:pt>
              </c:strCache>
            </c:strRef>
          </c:cat>
          <c:val>
            <c:numRef>
              <c:f>Sheet1!$C$2:$C$5</c:f>
              <c:numCache>
                <c:formatCode>General</c:formatCode>
                <c:ptCount val="4"/>
                <c:pt idx="0">
                  <c:v>52</c:v>
                </c:pt>
                <c:pt idx="1">
                  <c:v>91</c:v>
                </c:pt>
                <c:pt idx="2">
                  <c:v>71</c:v>
                </c:pt>
                <c:pt idx="3">
                  <c:v>41</c:v>
                </c:pt>
              </c:numCache>
            </c:numRef>
          </c:val>
          <c:extLst>
            <c:ext xmlns:c16="http://schemas.microsoft.com/office/drawing/2014/chart" uri="{C3380CC4-5D6E-409C-BE32-E72D297353CC}">
              <c16:uniqueId val="{00000005-B1CB-456C-BFDB-D097F21F8263}"/>
            </c:ext>
          </c:extLst>
        </c:ser>
        <c:dLbls>
          <c:showLegendKey val="0"/>
          <c:showVal val="1"/>
          <c:showCatName val="0"/>
          <c:showSerName val="0"/>
          <c:showPercent val="0"/>
          <c:showBubbleSize val="0"/>
        </c:dLbls>
        <c:gapWidth val="100"/>
        <c:axId val="380729264"/>
        <c:axId val="381131576"/>
      </c:barChart>
      <c:catAx>
        <c:axId val="380729264"/>
        <c:scaling>
          <c:orientation val="minMax"/>
        </c:scaling>
        <c:delete val="0"/>
        <c:axPos val="b"/>
        <c:numFmt formatCode="General" sourceLinked="0"/>
        <c:majorTickMark val="none"/>
        <c:minorTickMark val="none"/>
        <c:tickLblPos val="nextTo"/>
        <c:spPr>
          <a:ln>
            <a:solidFill>
              <a:schemeClr val="bg1"/>
            </a:solidFill>
          </a:ln>
        </c:spPr>
        <c:crossAx val="381131576"/>
        <c:crosses val="autoZero"/>
        <c:auto val="1"/>
        <c:lblAlgn val="ctr"/>
        <c:lblOffset val="100"/>
        <c:noMultiLvlLbl val="0"/>
      </c:catAx>
      <c:valAx>
        <c:axId val="381131576"/>
        <c:scaling>
          <c:orientation val="minMax"/>
        </c:scaling>
        <c:delete val="1"/>
        <c:axPos val="l"/>
        <c:numFmt formatCode="General" sourceLinked="1"/>
        <c:majorTickMark val="out"/>
        <c:minorTickMark val="none"/>
        <c:tickLblPos val="none"/>
        <c:crossAx val="380729264"/>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062173318078832"/>
          <c:y val="1.7543223763696204E-2"/>
          <c:w val="0.5013334230657065"/>
          <c:h val="0.94086022757170695"/>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5"/>
            <c:invertIfNegative val="0"/>
            <c:bubble3D val="0"/>
            <c:spPr>
              <a:solidFill>
                <a:schemeClr val="bg2"/>
              </a:solidFill>
            </c:spPr>
            <c:extLst>
              <c:ext xmlns:c16="http://schemas.microsoft.com/office/drawing/2014/chart" uri="{C3380CC4-5D6E-409C-BE32-E72D297353CC}">
                <c16:uniqueId val="{00000001-D908-45D0-9D41-83A8DA8CB1D8}"/>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Any discussion related to STIs</c:v>
                </c:pt>
                <c:pt idx="1">
                  <c:v>3 conditions for privacy and confidentiality met</c:v>
                </c:pt>
                <c:pt idx="2">
                  <c:v>Side effects discussed</c:v>
                </c:pt>
                <c:pt idx="3">
                  <c:v>Concerns about methods discussed</c:v>
                </c:pt>
                <c:pt idx="4">
                  <c:v>Return visit discussed</c:v>
                </c:pt>
              </c:strCache>
            </c:strRef>
          </c:cat>
          <c:val>
            <c:numRef>
              <c:f>Sheet1!$B$2:$B$6</c:f>
              <c:numCache>
                <c:formatCode>General</c:formatCode>
                <c:ptCount val="5"/>
                <c:pt idx="0">
                  <c:v>1</c:v>
                </c:pt>
                <c:pt idx="1">
                  <c:v>12</c:v>
                </c:pt>
                <c:pt idx="2">
                  <c:v>38</c:v>
                </c:pt>
                <c:pt idx="3">
                  <c:v>54</c:v>
                </c:pt>
                <c:pt idx="4">
                  <c:v>76</c:v>
                </c:pt>
              </c:numCache>
            </c:numRef>
          </c:val>
          <c:extLst>
            <c:ext xmlns:c16="http://schemas.microsoft.com/office/drawing/2014/chart" uri="{C3380CC4-5D6E-409C-BE32-E72D297353CC}">
              <c16:uniqueId val="{00000002-D908-45D0-9D41-83A8DA8CB1D8}"/>
            </c:ext>
          </c:extLst>
        </c:ser>
        <c:dLbls>
          <c:showLegendKey val="0"/>
          <c:showVal val="1"/>
          <c:showCatName val="0"/>
          <c:showSerName val="0"/>
          <c:showPercent val="0"/>
          <c:showBubbleSize val="0"/>
        </c:dLbls>
        <c:gapWidth val="100"/>
        <c:axId val="381131968"/>
        <c:axId val="381132360"/>
      </c:barChart>
      <c:catAx>
        <c:axId val="381131968"/>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pPr>
            <a:endParaRPr lang="en-US"/>
          </a:p>
        </c:txPr>
        <c:crossAx val="381132360"/>
        <c:crosses val="autoZero"/>
        <c:auto val="1"/>
        <c:lblAlgn val="ctr"/>
        <c:lblOffset val="100"/>
        <c:noMultiLvlLbl val="0"/>
      </c:catAx>
      <c:valAx>
        <c:axId val="381132360"/>
        <c:scaling>
          <c:orientation val="minMax"/>
        </c:scaling>
        <c:delete val="1"/>
        <c:axPos val="b"/>
        <c:numFmt formatCode="General" sourceLinked="1"/>
        <c:majorTickMark val="out"/>
        <c:minorTickMark val="none"/>
        <c:tickLblPos val="nextTo"/>
        <c:crossAx val="3811319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3.0809648368205645E-2"/>
          <c:w val="0.96944444444444444"/>
          <c:h val="0.70650467752583257"/>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2"/>
              </a:solidFill>
            </c:spPr>
            <c:extLst>
              <c:ext xmlns:c16="http://schemas.microsoft.com/office/drawing/2014/chart" uri="{C3380CC4-5D6E-409C-BE32-E72D297353CC}">
                <c16:uniqueId val="{00000001-4128-4414-A2A8-C66BDF10059A}"/>
              </c:ext>
            </c:extLst>
          </c:dPt>
          <c:dPt>
            <c:idx val="1"/>
            <c:invertIfNegative val="0"/>
            <c:bubble3D val="0"/>
            <c:spPr>
              <a:solidFill>
                <a:schemeClr val="accent4"/>
              </a:solidFill>
            </c:spPr>
            <c:extLst>
              <c:ext xmlns:c16="http://schemas.microsoft.com/office/drawing/2014/chart" uri="{C3380CC4-5D6E-409C-BE32-E72D297353CC}">
                <c16:uniqueId val="{00000003-4128-4414-A2A8-C66BDF10059A}"/>
              </c:ext>
            </c:extLst>
          </c:dPt>
          <c:dPt>
            <c:idx val="2"/>
            <c:invertIfNegative val="0"/>
            <c:bubble3D val="0"/>
            <c:extLst>
              <c:ext xmlns:c16="http://schemas.microsoft.com/office/drawing/2014/chart" uri="{C3380CC4-5D6E-409C-BE32-E72D297353CC}">
                <c16:uniqueId val="{00000004-4128-4414-A2A8-C66BDF10059A}"/>
              </c:ext>
            </c:extLst>
          </c:dPt>
          <c:dPt>
            <c:idx val="3"/>
            <c:invertIfNegative val="0"/>
            <c:bubble3D val="0"/>
            <c:spPr>
              <a:solidFill>
                <a:schemeClr val="accent5"/>
              </a:solidFill>
            </c:spPr>
            <c:extLst>
              <c:ext xmlns:c16="http://schemas.microsoft.com/office/drawing/2014/chart" uri="{C3380CC4-5D6E-409C-BE32-E72D297353CC}">
                <c16:uniqueId val="{00000006-4128-4414-A2A8-C66BDF10059A}"/>
              </c:ext>
            </c:extLst>
          </c:dPt>
          <c:dPt>
            <c:idx val="4"/>
            <c:invertIfNegative val="0"/>
            <c:bubble3D val="0"/>
            <c:spPr>
              <a:solidFill>
                <a:schemeClr val="accent6"/>
              </a:solidFill>
            </c:spPr>
            <c:extLst>
              <c:ext xmlns:c16="http://schemas.microsoft.com/office/drawing/2014/chart" uri="{C3380CC4-5D6E-409C-BE32-E72D297353CC}">
                <c16:uniqueId val="{00000008-4128-4414-A2A8-C66BDF10059A}"/>
              </c:ext>
            </c:extLst>
          </c:dPt>
          <c:dPt>
            <c:idx val="5"/>
            <c:invertIfNegative val="0"/>
            <c:bubble3D val="0"/>
            <c:spPr>
              <a:solidFill>
                <a:schemeClr val="tx2"/>
              </a:solidFill>
            </c:spPr>
            <c:extLst>
              <c:ext xmlns:c16="http://schemas.microsoft.com/office/drawing/2014/chart" uri="{C3380CC4-5D6E-409C-BE32-E72D297353CC}">
                <c16:uniqueId val="{0000000A-4128-4414-A2A8-C66BDF10059A}"/>
              </c:ext>
            </c:extLst>
          </c:dPt>
          <c:dPt>
            <c:idx val="6"/>
            <c:invertIfNegative val="0"/>
            <c:bubble3D val="0"/>
            <c:spPr>
              <a:solidFill>
                <a:schemeClr val="accent6">
                  <a:lumMod val="50000"/>
                </a:schemeClr>
              </a:solidFill>
            </c:spPr>
            <c:extLst>
              <c:ext xmlns:c16="http://schemas.microsoft.com/office/drawing/2014/chart" uri="{C3380CC4-5D6E-409C-BE32-E72D297353CC}">
                <c16:uniqueId val="{0000000D-4128-4414-A2A8-C66BDF10059A}"/>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97</c:v>
                </c:pt>
                <c:pt idx="1">
                  <c:v>98</c:v>
                </c:pt>
                <c:pt idx="2">
                  <c:v>71</c:v>
                </c:pt>
                <c:pt idx="3">
                  <c:v>100</c:v>
                </c:pt>
                <c:pt idx="4">
                  <c:v>100</c:v>
                </c:pt>
                <c:pt idx="5">
                  <c:v>100</c:v>
                </c:pt>
                <c:pt idx="6">
                  <c:v>100</c:v>
                </c:pt>
              </c:numCache>
            </c:numRef>
          </c:val>
          <c:extLst>
            <c:ext xmlns:c16="http://schemas.microsoft.com/office/drawing/2014/chart" uri="{C3380CC4-5D6E-409C-BE32-E72D297353CC}">
              <c16:uniqueId val="{0000000B-4128-4414-A2A8-C66BDF10059A}"/>
            </c:ext>
          </c:extLst>
        </c:ser>
        <c:dLbls>
          <c:dLblPos val="outEnd"/>
          <c:showLegendKey val="0"/>
          <c:showVal val="1"/>
          <c:showCatName val="0"/>
          <c:showSerName val="0"/>
          <c:showPercent val="0"/>
          <c:showBubbleSize val="0"/>
        </c:dLbls>
        <c:gapWidth val="100"/>
        <c:axId val="368835504"/>
        <c:axId val="368835896"/>
      </c:barChart>
      <c:catAx>
        <c:axId val="368835504"/>
        <c:scaling>
          <c:orientation val="minMax"/>
        </c:scaling>
        <c:delete val="0"/>
        <c:axPos val="b"/>
        <c:numFmt formatCode="General" sourceLinked="0"/>
        <c:majorTickMark val="none"/>
        <c:minorTickMark val="none"/>
        <c:tickLblPos val="nextTo"/>
        <c:spPr>
          <a:ln>
            <a:solidFill>
              <a:schemeClr val="bg2"/>
            </a:solidFill>
          </a:ln>
        </c:spPr>
        <c:txPr>
          <a:bodyPr/>
          <a:lstStyle/>
          <a:p>
            <a:pPr>
              <a:defRPr sz="1800">
                <a:solidFill>
                  <a:schemeClr val="bg1"/>
                </a:solidFill>
              </a:defRPr>
            </a:pPr>
            <a:endParaRPr lang="en-US"/>
          </a:p>
        </c:txPr>
        <c:crossAx val="368835896"/>
        <c:crosses val="autoZero"/>
        <c:auto val="1"/>
        <c:lblAlgn val="ctr"/>
        <c:lblOffset val="100"/>
        <c:noMultiLvlLbl val="0"/>
      </c:catAx>
      <c:valAx>
        <c:axId val="368835896"/>
        <c:scaling>
          <c:orientation val="minMax"/>
        </c:scaling>
        <c:delete val="1"/>
        <c:axPos val="l"/>
        <c:numFmt formatCode="General" sourceLinked="1"/>
        <c:majorTickMark val="out"/>
        <c:minorTickMark val="none"/>
        <c:tickLblPos val="nextTo"/>
        <c:crossAx val="3688355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85050936693876389"/>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chemeClr val="accent1">
                  <a:lumMod val="50000"/>
                  <a:lumOff val="50000"/>
                </a:schemeClr>
              </a:solidFill>
            </c:spPr>
            <c:extLst>
              <c:ext xmlns:c16="http://schemas.microsoft.com/office/drawing/2014/chart" uri="{C3380CC4-5D6E-409C-BE32-E72D297353CC}">
                <c16:uniqueId val="{00000001-40B5-460A-A5C6-C1EDD68587AE}"/>
              </c:ext>
            </c:extLst>
          </c:dPt>
          <c:dPt>
            <c:idx val="1"/>
            <c:invertIfNegative val="0"/>
            <c:bubble3D val="0"/>
            <c:extLst>
              <c:ext xmlns:c16="http://schemas.microsoft.com/office/drawing/2014/chart" uri="{C3380CC4-5D6E-409C-BE32-E72D297353CC}">
                <c16:uniqueId val="{00000002-40B5-460A-A5C6-C1EDD68587AE}"/>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40B5-460A-A5C6-C1EDD68587AE}"/>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40B5-460A-A5C6-C1EDD68587AE}"/>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40B5-460A-A5C6-C1EDD68587AE}"/>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40B5-460A-A5C6-C1EDD68587AE}"/>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100</c:v>
                </c:pt>
                <c:pt idx="1">
                  <c:v>71</c:v>
                </c:pt>
              </c:numCache>
            </c:numRef>
          </c:val>
          <c:extLst>
            <c:ext xmlns:c16="http://schemas.microsoft.com/office/drawing/2014/chart" uri="{C3380CC4-5D6E-409C-BE32-E72D297353CC}">
              <c16:uniqueId val="{0000000B-40B5-460A-A5C6-C1EDD68587AE}"/>
            </c:ext>
          </c:extLst>
        </c:ser>
        <c:dLbls>
          <c:showLegendKey val="0"/>
          <c:showVal val="1"/>
          <c:showCatName val="0"/>
          <c:showSerName val="0"/>
          <c:showPercent val="0"/>
          <c:showBubbleSize val="0"/>
        </c:dLbls>
        <c:gapWidth val="100"/>
        <c:axId val="368832760"/>
        <c:axId val="368004240"/>
      </c:barChart>
      <c:catAx>
        <c:axId val="368832760"/>
        <c:scaling>
          <c:orientation val="minMax"/>
        </c:scaling>
        <c:delete val="0"/>
        <c:axPos val="b"/>
        <c:numFmt formatCode="General" sourceLinked="0"/>
        <c:majorTickMark val="none"/>
        <c:minorTickMark val="none"/>
        <c:tickLblPos val="nextTo"/>
        <c:spPr>
          <a:ln>
            <a:solidFill>
              <a:schemeClr val="bg1"/>
            </a:solidFill>
          </a:ln>
        </c:spPr>
        <c:txPr>
          <a:bodyPr/>
          <a:lstStyle/>
          <a:p>
            <a:pPr>
              <a:defRPr>
                <a:solidFill>
                  <a:schemeClr val="bg1"/>
                </a:solidFill>
              </a:defRPr>
            </a:pPr>
            <a:endParaRPr lang="en-US"/>
          </a:p>
        </c:txPr>
        <c:crossAx val="368004240"/>
        <c:crosses val="autoZero"/>
        <c:auto val="1"/>
        <c:lblAlgn val="ctr"/>
        <c:lblOffset val="100"/>
        <c:noMultiLvlLbl val="0"/>
      </c:catAx>
      <c:valAx>
        <c:axId val="368004240"/>
        <c:scaling>
          <c:orientation val="minMax"/>
          <c:max val="100"/>
          <c:min val="0"/>
        </c:scaling>
        <c:delete val="1"/>
        <c:axPos val="l"/>
        <c:numFmt formatCode="General" sourceLinked="1"/>
        <c:majorTickMark val="out"/>
        <c:minorTickMark val="none"/>
        <c:tickLblPos val="nextTo"/>
        <c:crossAx val="3688327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3.8919232823776129E-2"/>
          <c:w val="0.79353762029746278"/>
          <c:h val="0.74270250019679873"/>
        </c:manualLayout>
      </c:layout>
      <c:barChart>
        <c:barDir val="col"/>
        <c:grouping val="stacked"/>
        <c:varyColors val="0"/>
        <c:ser>
          <c:idx val="0"/>
          <c:order val="0"/>
          <c:tx>
            <c:strRef>
              <c:f>Sheet1!$A$2</c:f>
              <c:strCache>
                <c:ptCount val="1"/>
                <c:pt idx="0">
                  <c:v>1-2 days per week</c:v>
                </c:pt>
              </c:strCache>
            </c:strRef>
          </c:tx>
          <c:spPr>
            <a:solidFill>
              <a:schemeClr val="tx2"/>
            </a:solidFill>
          </c:spPr>
          <c:invertIfNegative val="0"/>
          <c:dLbls>
            <c:dLbl>
              <c:idx val="2"/>
              <c:layout>
                <c:manualLayout>
                  <c:x val="4.3055555555555507E-2"/>
                  <c:y val="-4.13516848752622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8A3-4A4B-8BE7-96367889735B}"/>
                </c:ext>
              </c:extLst>
            </c:dLbl>
            <c:dLbl>
              <c:idx val="3"/>
              <c:layout>
                <c:manualLayout>
                  <c:x val="-4.1666666666666666E-3"/>
                  <c:y val="-2.67569725663460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8A3-4A4B-8BE7-96367889735B}"/>
                </c:ext>
              </c:extLst>
            </c:dLbl>
            <c:dLbl>
              <c:idx val="4"/>
              <c:layout>
                <c:manualLayout>
                  <c:x val="-1.3888888888889906E-3"/>
                  <c:y val="-2.7973198592089181E-2"/>
                </c:manualLayout>
              </c:layout>
              <c:tx>
                <c:rich>
                  <a:bodyPr/>
                  <a:lstStyle/>
                  <a:p>
                    <a:r>
                      <a:rPr lang="en-US" dirty="0"/>
                      <a:t>1</a:t>
                    </a:r>
                  </a:p>
                </c:rich>
              </c:tx>
              <c:showLegendKey val="0"/>
              <c:showVal val="1"/>
              <c:showCatName val="0"/>
              <c:showSerName val="0"/>
              <c:showPercent val="0"/>
              <c:showBubbleSize val="0"/>
              <c:extLst>
                <c:ext xmlns:c15="http://schemas.microsoft.com/office/drawing/2012/chart" uri="{CE6537A1-D6FC-4f65-9D91-7224C49458BB}">
                  <c15:layout>
                    <c:manualLayout>
                      <c:w val="3.3458333333333333E-2"/>
                      <c:h val="9.2372462421009952E-2"/>
                    </c:manualLayout>
                  </c15:layout>
                  <c15:showDataLabelsRange val="0"/>
                </c:ext>
                <c:ext xmlns:c16="http://schemas.microsoft.com/office/drawing/2014/chart" uri="{C3380CC4-5D6E-409C-BE32-E72D297353CC}">
                  <c16:uniqueId val="{00000002-78A3-4A4B-8BE7-96367889735B}"/>
                </c:ext>
              </c:extLst>
            </c:dLbl>
            <c:dLbl>
              <c:idx val="5"/>
              <c:layout>
                <c:manualLayout>
                  <c:x val="6.9444444444443426E-3"/>
                  <c:y val="-5.7162623209921187E-2"/>
                </c:manualLayout>
              </c:layout>
              <c:showLegendKey val="0"/>
              <c:showVal val="1"/>
              <c:showCatName val="0"/>
              <c:showSerName val="0"/>
              <c:showPercent val="0"/>
              <c:showBubbleSize val="0"/>
              <c:extLst>
                <c:ext xmlns:c15="http://schemas.microsoft.com/office/drawing/2012/chart" uri="{CE6537A1-D6FC-4f65-9D91-7224C49458BB}">
                  <c15:layout>
                    <c:manualLayout>
                      <c:w val="2.3784667541557308E-2"/>
                      <c:h val="8.2642654215065919E-2"/>
                    </c:manualLayout>
                  </c15:layout>
                </c:ext>
                <c:ext xmlns:c16="http://schemas.microsoft.com/office/drawing/2014/chart" uri="{C3380CC4-5D6E-409C-BE32-E72D297353CC}">
                  <c16:uniqueId val="{00000003-78A3-4A4B-8BE7-96367889735B}"/>
                </c:ext>
              </c:extLst>
            </c:dLbl>
            <c:dLbl>
              <c:idx val="6"/>
              <c:delete val="1"/>
              <c:extLst>
                <c:ext xmlns:c15="http://schemas.microsoft.com/office/drawing/2012/chart" uri="{CE6537A1-D6FC-4f65-9D91-7224C49458BB}"/>
                <c:ext xmlns:c16="http://schemas.microsoft.com/office/drawing/2014/chart" uri="{C3380CC4-5D6E-409C-BE32-E72D297353CC}">
                  <c16:uniqueId val="{0000000E-78A3-4A4B-8BE7-96367889735B}"/>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solidFill>
                        <a:schemeClr val="bg1"/>
                      </a:solidFill>
                    </a:ln>
                  </c:spPr>
                </c15:leaderLines>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9</c:v>
                </c:pt>
                <c:pt idx="1">
                  <c:v>5</c:v>
                </c:pt>
                <c:pt idx="2">
                  <c:v>1</c:v>
                </c:pt>
                <c:pt idx="3">
                  <c:v>1</c:v>
                </c:pt>
                <c:pt idx="4">
                  <c:v>0</c:v>
                </c:pt>
                <c:pt idx="5">
                  <c:v>2</c:v>
                </c:pt>
                <c:pt idx="6">
                  <c:v>0</c:v>
                </c:pt>
              </c:numCache>
            </c:numRef>
          </c:val>
          <c:extLst>
            <c:ext xmlns:c16="http://schemas.microsoft.com/office/drawing/2014/chart" uri="{C3380CC4-5D6E-409C-BE32-E72D297353CC}">
              <c16:uniqueId val="{00000004-78A3-4A4B-8BE7-96367889735B}"/>
            </c:ext>
          </c:extLst>
        </c:ser>
        <c:ser>
          <c:idx val="1"/>
          <c:order val="1"/>
          <c:tx>
            <c:strRef>
              <c:f>Sheet1!$A$3</c:f>
              <c:strCache>
                <c:ptCount val="1"/>
                <c:pt idx="0">
                  <c:v>3-4 days per week</c:v>
                </c:pt>
              </c:strCache>
            </c:strRef>
          </c:tx>
          <c:spPr>
            <a:solidFill>
              <a:schemeClr val="accent1"/>
            </a:solidFill>
          </c:spPr>
          <c:invertIfNegative val="0"/>
          <c:dLbls>
            <c:dLbl>
              <c:idx val="0"/>
              <c:layout>
                <c:manualLayout>
                  <c:x val="-6.8055500874890637E-2"/>
                  <c:y val="-3.6486780772290121E-3"/>
                </c:manualLayout>
              </c:layout>
              <c:showLegendKey val="0"/>
              <c:showVal val="1"/>
              <c:showCatName val="0"/>
              <c:showSerName val="0"/>
              <c:showPercent val="0"/>
              <c:showBubbleSize val="0"/>
              <c:extLst>
                <c:ext xmlns:c15="http://schemas.microsoft.com/office/drawing/2012/chart" uri="{CE6537A1-D6FC-4f65-9D91-7224C49458BB}">
                  <c15:layout>
                    <c:manualLayout>
                      <c:w val="3.3506889763779524E-2"/>
                      <c:h val="4.3723421391289791E-2"/>
                    </c:manualLayout>
                  </c15:layout>
                </c:ext>
                <c:ext xmlns:c16="http://schemas.microsoft.com/office/drawing/2014/chart" uri="{C3380CC4-5D6E-409C-BE32-E72D297353CC}">
                  <c16:uniqueId val="{00000010-78A3-4A4B-8BE7-96367889735B}"/>
                </c:ext>
              </c:extLst>
            </c:dLbl>
            <c:dLbl>
              <c:idx val="1"/>
              <c:layout>
                <c:manualLayout>
                  <c:x val="5.2777777777777729E-2"/>
                  <c:y val="-4.62165889782341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8A3-4A4B-8BE7-96367889735B}"/>
                </c:ext>
              </c:extLst>
            </c:dLbl>
            <c:dLbl>
              <c:idx val="2"/>
              <c:layout>
                <c:manualLayout>
                  <c:x val="-6.5277777777777782E-2"/>
                  <c:y val="-2.432452051486008E-2"/>
                </c:manualLayout>
              </c:layout>
              <c:tx>
                <c:rich>
                  <a:bodyPr/>
                  <a:lstStyle/>
                  <a:p>
                    <a:r>
                      <a:rPr lang="en-US" dirty="0">
                        <a:solidFill>
                          <a:schemeClr val="bg1"/>
                        </a:solidFill>
                      </a:rPr>
                      <a: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78A3-4A4B-8BE7-96367889735B}"/>
                </c:ext>
              </c:extLst>
            </c:dLbl>
            <c:dLbl>
              <c:idx val="3"/>
              <c:delete val="1"/>
              <c:extLst>
                <c:ext xmlns:c15="http://schemas.microsoft.com/office/drawing/2012/chart" uri="{CE6537A1-D6FC-4f65-9D91-7224C49458BB}"/>
                <c:ext xmlns:c16="http://schemas.microsoft.com/office/drawing/2014/chart" uri="{C3380CC4-5D6E-409C-BE32-E72D297353CC}">
                  <c16:uniqueId val="{0000000A-78A3-4A4B-8BE7-96367889735B}"/>
                </c:ext>
              </c:extLst>
            </c:dLbl>
            <c:dLbl>
              <c:idx val="4"/>
              <c:delete val="1"/>
              <c:extLst>
                <c:ext xmlns:c15="http://schemas.microsoft.com/office/drawing/2012/chart" uri="{CE6537A1-D6FC-4f65-9D91-7224C49458BB}"/>
                <c:ext xmlns:c16="http://schemas.microsoft.com/office/drawing/2014/chart" uri="{C3380CC4-5D6E-409C-BE32-E72D297353CC}">
                  <c16:uniqueId val="{0000000B-78A3-4A4B-8BE7-96367889735B}"/>
                </c:ext>
              </c:extLst>
            </c:dLbl>
            <c:dLbl>
              <c:idx val="5"/>
              <c:delete val="1"/>
              <c:extLst>
                <c:ext xmlns:c15="http://schemas.microsoft.com/office/drawing/2012/chart" uri="{CE6537A1-D6FC-4f65-9D91-7224C49458BB}"/>
                <c:ext xmlns:c16="http://schemas.microsoft.com/office/drawing/2014/chart" uri="{C3380CC4-5D6E-409C-BE32-E72D297353CC}">
                  <c16:uniqueId val="{0000000C-78A3-4A4B-8BE7-96367889735B}"/>
                </c:ext>
              </c:extLst>
            </c:dLbl>
            <c:dLbl>
              <c:idx val="6"/>
              <c:delete val="1"/>
              <c:extLst>
                <c:ext xmlns:c15="http://schemas.microsoft.com/office/drawing/2012/chart" uri="{CE6537A1-D6FC-4f65-9D91-7224C49458BB}"/>
                <c:ext xmlns:c16="http://schemas.microsoft.com/office/drawing/2014/chart" uri="{C3380CC4-5D6E-409C-BE32-E72D297353CC}">
                  <c16:uniqueId val="{0000000D-78A3-4A4B-8BE7-96367889735B}"/>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solidFill>
                        <a:schemeClr val="bg1"/>
                      </a:solidFill>
                    </a:ln>
                  </c:spPr>
                </c15:leaderLines>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Sheet1!$B$3:$H$3</c:f>
              <c:numCache>
                <c:formatCode>General</c:formatCode>
                <c:ptCount val="7"/>
                <c:pt idx="0">
                  <c:v>8</c:v>
                </c:pt>
                <c:pt idx="1">
                  <c:v>2</c:v>
                </c:pt>
                <c:pt idx="2">
                  <c:v>0</c:v>
                </c:pt>
                <c:pt idx="3">
                  <c:v>0</c:v>
                </c:pt>
                <c:pt idx="4">
                  <c:v>0</c:v>
                </c:pt>
                <c:pt idx="5">
                  <c:v>0</c:v>
                </c:pt>
                <c:pt idx="6">
                  <c:v>0</c:v>
                </c:pt>
              </c:numCache>
            </c:numRef>
          </c:val>
          <c:extLst>
            <c:ext xmlns:c16="http://schemas.microsoft.com/office/drawing/2014/chart" uri="{C3380CC4-5D6E-409C-BE32-E72D297353CC}">
              <c16:uniqueId val="{00000005-78A3-4A4B-8BE7-96367889735B}"/>
            </c:ext>
          </c:extLst>
        </c:ser>
        <c:ser>
          <c:idx val="2"/>
          <c:order val="2"/>
          <c:tx>
            <c:strRef>
              <c:f>Sheet1!$A$4</c:f>
              <c:strCache>
                <c:ptCount val="1"/>
                <c:pt idx="0">
                  <c:v>5+ days per week</c:v>
                </c:pt>
              </c:strCache>
            </c:strRef>
          </c:tx>
          <c:invertIfNegative val="0"/>
          <c:dPt>
            <c:idx val="6"/>
            <c:invertIfNegative val="0"/>
            <c:bubble3D val="0"/>
            <c:spPr>
              <a:ln>
                <a:solidFill>
                  <a:schemeClr val="bg1"/>
                </a:solidFill>
              </a:ln>
            </c:spPr>
            <c:extLst>
              <c:ext xmlns:c16="http://schemas.microsoft.com/office/drawing/2014/chart" uri="{C3380CC4-5D6E-409C-BE32-E72D297353CC}">
                <c16:uniqueId val="{0000000F-78A3-4A4B-8BE7-96367889735B}"/>
              </c:ext>
            </c:extLst>
          </c:dPt>
          <c:dLbls>
            <c:spPr>
              <a:noFill/>
              <a:ln>
                <a:noFill/>
              </a:ln>
              <a:effectLst/>
            </c:spPr>
            <c:txPr>
              <a:bodyPr wrap="square" lIns="38100" tIns="19050" rIns="38100" bIns="19050" anchor="ctr">
                <a:spAutoFit/>
              </a:bodyPr>
              <a:lstStyle/>
              <a:p>
                <a:pPr>
                  <a:defRPr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Sheet1!$B$4:$H$4</c:f>
              <c:numCache>
                <c:formatCode>General</c:formatCode>
                <c:ptCount val="7"/>
                <c:pt idx="0">
                  <c:v>84</c:v>
                </c:pt>
                <c:pt idx="1">
                  <c:v>92</c:v>
                </c:pt>
                <c:pt idx="2">
                  <c:v>98</c:v>
                </c:pt>
                <c:pt idx="3">
                  <c:v>98</c:v>
                </c:pt>
                <c:pt idx="4">
                  <c:v>99</c:v>
                </c:pt>
                <c:pt idx="5">
                  <c:v>99</c:v>
                </c:pt>
                <c:pt idx="6">
                  <c:v>99</c:v>
                </c:pt>
              </c:numCache>
            </c:numRef>
          </c:val>
          <c:extLst>
            <c:ext xmlns:c16="http://schemas.microsoft.com/office/drawing/2014/chart" uri="{C3380CC4-5D6E-409C-BE32-E72D297353CC}">
              <c16:uniqueId val="{00000007-78A3-4A4B-8BE7-96367889735B}"/>
            </c:ext>
          </c:extLst>
        </c:ser>
        <c:dLbls>
          <c:showLegendKey val="0"/>
          <c:showVal val="1"/>
          <c:showCatName val="0"/>
          <c:showSerName val="0"/>
          <c:showPercent val="0"/>
          <c:showBubbleSize val="0"/>
        </c:dLbls>
        <c:gapWidth val="100"/>
        <c:overlap val="100"/>
        <c:axId val="368208160"/>
        <c:axId val="367923648"/>
      </c:barChart>
      <c:catAx>
        <c:axId val="368208160"/>
        <c:scaling>
          <c:orientation val="minMax"/>
        </c:scaling>
        <c:delete val="0"/>
        <c:axPos val="b"/>
        <c:numFmt formatCode="General" sourceLinked="0"/>
        <c:majorTickMark val="none"/>
        <c:minorTickMark val="none"/>
        <c:tickLblPos val="nextTo"/>
        <c:spPr>
          <a:ln>
            <a:solidFill>
              <a:schemeClr val="bg1"/>
            </a:solidFill>
          </a:ln>
        </c:spPr>
        <c:txPr>
          <a:bodyPr/>
          <a:lstStyle/>
          <a:p>
            <a:pPr>
              <a:defRPr sz="1600"/>
            </a:pPr>
            <a:endParaRPr lang="en-US"/>
          </a:p>
        </c:txPr>
        <c:crossAx val="367923648"/>
        <c:crosses val="autoZero"/>
        <c:auto val="1"/>
        <c:lblAlgn val="ctr"/>
        <c:lblOffset val="100"/>
        <c:noMultiLvlLbl val="0"/>
      </c:catAx>
      <c:valAx>
        <c:axId val="367923648"/>
        <c:scaling>
          <c:orientation val="minMax"/>
          <c:max val="100"/>
        </c:scaling>
        <c:delete val="1"/>
        <c:axPos val="l"/>
        <c:numFmt formatCode="General" sourceLinked="1"/>
        <c:majorTickMark val="out"/>
        <c:minorTickMark val="none"/>
        <c:tickLblPos val="nextTo"/>
        <c:crossAx val="368208160"/>
        <c:crosses val="autoZero"/>
        <c:crossBetween val="between"/>
      </c:valAx>
    </c:plotArea>
    <c:legend>
      <c:legendPos val="r"/>
      <c:layout>
        <c:manualLayout>
          <c:xMode val="edge"/>
          <c:yMode val="edge"/>
          <c:x val="0.77964873140857394"/>
          <c:y val="0.39629776967130681"/>
          <c:w val="0.22035126859142609"/>
          <c:h val="0.20253955655441444"/>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8524452792024849"/>
          <c:y val="0.15942020268299795"/>
          <c:w val="0.56407496499683341"/>
          <c:h val="0.84057971014492749"/>
        </c:manualLayout>
      </c:layout>
      <c:barChart>
        <c:barDir val="bar"/>
        <c:grouping val="clustered"/>
        <c:varyColors val="0"/>
        <c:ser>
          <c:idx val="0"/>
          <c:order val="0"/>
          <c:tx>
            <c:strRef>
              <c:f>Sheet1!$B$1</c:f>
              <c:strCache>
                <c:ptCount val="1"/>
                <c:pt idx="0">
                  <c:v>NHFS 2021 (N=1,528)</c:v>
                </c:pt>
              </c:strCache>
            </c:strRef>
          </c:tx>
          <c:spPr>
            <a:solidFill>
              <a:srgbClr val="769D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Emergency contraception</c:v>
                </c:pt>
                <c:pt idx="1">
                  <c:v>Female sterilization</c:v>
                </c:pt>
                <c:pt idx="2">
                  <c:v>Male sterilization</c:v>
                </c:pt>
                <c:pt idx="3">
                  <c:v>Implants</c:v>
                </c:pt>
                <c:pt idx="4">
                  <c:v>IUD</c:v>
                </c:pt>
                <c:pt idx="5">
                  <c:v>Periodic abstinence/rhythm</c:v>
                </c:pt>
                <c:pt idx="6">
                  <c:v>Progestin-only injectables</c:v>
                </c:pt>
                <c:pt idx="7">
                  <c:v>Male condoms</c:v>
                </c:pt>
                <c:pt idx="8">
                  <c:v>Combined oral contraceptive pill</c:v>
                </c:pt>
              </c:strCache>
            </c:strRef>
          </c:cat>
          <c:val>
            <c:numRef>
              <c:f>Sheet1!$B$2:$B$10</c:f>
              <c:numCache>
                <c:formatCode>General</c:formatCode>
                <c:ptCount val="9"/>
                <c:pt idx="0">
                  <c:v>12</c:v>
                </c:pt>
                <c:pt idx="1">
                  <c:v>43</c:v>
                </c:pt>
                <c:pt idx="2">
                  <c:v>42</c:v>
                </c:pt>
                <c:pt idx="3">
                  <c:v>70</c:v>
                </c:pt>
                <c:pt idx="4">
                  <c:v>61</c:v>
                </c:pt>
                <c:pt idx="5">
                  <c:v>67</c:v>
                </c:pt>
                <c:pt idx="6">
                  <c:v>98</c:v>
                </c:pt>
                <c:pt idx="7">
                  <c:v>100</c:v>
                </c:pt>
                <c:pt idx="8">
                  <c:v>99</c:v>
                </c:pt>
              </c:numCache>
            </c:numRef>
          </c:val>
          <c:extLst>
            <c:ext xmlns:c16="http://schemas.microsoft.com/office/drawing/2014/chart" uri="{C3380CC4-5D6E-409C-BE32-E72D297353CC}">
              <c16:uniqueId val="{00000004-DC95-44AB-80BF-BFE7F6F12EF4}"/>
            </c:ext>
          </c:extLst>
        </c:ser>
        <c:ser>
          <c:idx val="1"/>
          <c:order val="1"/>
          <c:tx>
            <c:strRef>
              <c:f>Sheet1!$C$1</c:f>
              <c:strCache>
                <c:ptCount val="1"/>
                <c:pt idx="0">
                  <c:v>NHFS 2015 (N=919)</c:v>
                </c:pt>
              </c:strCache>
            </c:strRef>
          </c:tx>
          <c:spPr>
            <a:solidFill>
              <a:srgbClr val="132048"/>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Emergency contraception</c:v>
                </c:pt>
                <c:pt idx="1">
                  <c:v>Female sterilization</c:v>
                </c:pt>
                <c:pt idx="2">
                  <c:v>Male sterilization</c:v>
                </c:pt>
                <c:pt idx="3">
                  <c:v>Implants</c:v>
                </c:pt>
                <c:pt idx="4">
                  <c:v>IUD</c:v>
                </c:pt>
                <c:pt idx="5">
                  <c:v>Periodic abstinence/rhythm</c:v>
                </c:pt>
                <c:pt idx="6">
                  <c:v>Progestin-only injectables</c:v>
                </c:pt>
                <c:pt idx="7">
                  <c:v>Male condoms</c:v>
                </c:pt>
                <c:pt idx="8">
                  <c:v>Combined oral contraceptive pill</c:v>
                </c:pt>
              </c:strCache>
            </c:strRef>
          </c:cat>
          <c:val>
            <c:numRef>
              <c:f>Sheet1!$C$2:$C$10</c:f>
              <c:numCache>
                <c:formatCode>General</c:formatCode>
                <c:ptCount val="9"/>
                <c:pt idx="0">
                  <c:v>31</c:v>
                </c:pt>
                <c:pt idx="1">
                  <c:v>36</c:v>
                </c:pt>
                <c:pt idx="2">
                  <c:v>36</c:v>
                </c:pt>
                <c:pt idx="3">
                  <c:v>49</c:v>
                </c:pt>
                <c:pt idx="4">
                  <c:v>50</c:v>
                </c:pt>
                <c:pt idx="5">
                  <c:v>64</c:v>
                </c:pt>
                <c:pt idx="6">
                  <c:v>98</c:v>
                </c:pt>
                <c:pt idx="7">
                  <c:v>100</c:v>
                </c:pt>
                <c:pt idx="8">
                  <c:v>99</c:v>
                </c:pt>
              </c:numCache>
            </c:numRef>
          </c:val>
          <c:extLst>
            <c:ext xmlns:c16="http://schemas.microsoft.com/office/drawing/2014/chart" uri="{C3380CC4-5D6E-409C-BE32-E72D297353CC}">
              <c16:uniqueId val="{00000006-DC95-44AB-80BF-BFE7F6F12EF4}"/>
            </c:ext>
          </c:extLst>
        </c:ser>
        <c:dLbls>
          <c:showLegendKey val="0"/>
          <c:showVal val="0"/>
          <c:showCatName val="0"/>
          <c:showSerName val="0"/>
          <c:showPercent val="0"/>
          <c:showBubbleSize val="0"/>
        </c:dLbls>
        <c:gapWidth val="100"/>
        <c:axId val="415718200"/>
        <c:axId val="415724472"/>
      </c:barChart>
      <c:catAx>
        <c:axId val="4157182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724472"/>
        <c:crosses val="autoZero"/>
        <c:auto val="1"/>
        <c:lblAlgn val="ctr"/>
        <c:lblOffset val="100"/>
        <c:noMultiLvlLbl val="0"/>
      </c:catAx>
      <c:valAx>
        <c:axId val="415724472"/>
        <c:scaling>
          <c:orientation val="minMax"/>
          <c:max val="100"/>
        </c:scaling>
        <c:delete val="1"/>
        <c:axPos val="b"/>
        <c:numFmt formatCode="General" sourceLinked="1"/>
        <c:majorTickMark val="none"/>
        <c:minorTickMark val="none"/>
        <c:tickLblPos val="nextTo"/>
        <c:crossAx val="415718200"/>
        <c:crosses val="autoZero"/>
        <c:crossBetween val="between"/>
      </c:valAx>
      <c:spPr>
        <a:noFill/>
        <a:ln>
          <a:noFill/>
        </a:ln>
        <a:effectLst/>
      </c:spPr>
    </c:plotArea>
    <c:legend>
      <c:legendPos val="r"/>
      <c:layout>
        <c:manualLayout>
          <c:xMode val="edge"/>
          <c:yMode val="edge"/>
          <c:x val="0.37146933022261103"/>
          <c:y val="5.9131195557076842E-4"/>
          <c:w val="0.28130844755516671"/>
          <c:h val="0.1340830765719502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3319658572090253E-3"/>
          <c:y val="0.23612361898063469"/>
          <c:w val="0.99159443304881012"/>
          <c:h val="0.57999513484819987"/>
        </c:manualLayout>
      </c:layout>
      <c:barChart>
        <c:barDir val="col"/>
        <c:grouping val="clustered"/>
        <c:varyColors val="0"/>
        <c:ser>
          <c:idx val="0"/>
          <c:order val="0"/>
          <c:tx>
            <c:strRef>
              <c:f>Sheet1!$A$2</c:f>
              <c:strCache>
                <c:ptCount val="1"/>
                <c:pt idx="0">
                  <c:v>3 temporary modern methods</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1-BB4B-402B-914D-60924156F935}"/>
              </c:ext>
            </c:extLst>
          </c:dPt>
          <c:dPt>
            <c:idx val="1"/>
            <c:invertIfNegative val="0"/>
            <c:bubble3D val="0"/>
            <c:extLst>
              <c:ext xmlns:c16="http://schemas.microsoft.com/office/drawing/2014/chart" uri="{C3380CC4-5D6E-409C-BE32-E72D297353CC}">
                <c16:uniqueId val="{00000003-BB4B-402B-914D-60924156F935}"/>
              </c:ext>
            </c:extLst>
          </c:dPt>
          <c:dPt>
            <c:idx val="2"/>
            <c:invertIfNegative val="0"/>
            <c:bubble3D val="0"/>
            <c:extLst>
              <c:ext xmlns:c16="http://schemas.microsoft.com/office/drawing/2014/chart" uri="{C3380CC4-5D6E-409C-BE32-E72D297353CC}">
                <c16:uniqueId val="{00000004-BB4B-402B-914D-60924156F935}"/>
              </c:ext>
            </c:extLst>
          </c:dPt>
          <c:dPt>
            <c:idx val="3"/>
            <c:invertIfNegative val="0"/>
            <c:bubble3D val="0"/>
            <c:extLst>
              <c:ext xmlns:c16="http://schemas.microsoft.com/office/drawing/2014/chart" uri="{C3380CC4-5D6E-409C-BE32-E72D297353CC}">
                <c16:uniqueId val="{00000006-BB4B-402B-914D-60924156F935}"/>
              </c:ext>
            </c:extLst>
          </c:dPt>
          <c:dPt>
            <c:idx val="4"/>
            <c:invertIfNegative val="0"/>
            <c:bubble3D val="0"/>
            <c:extLst>
              <c:ext xmlns:c16="http://schemas.microsoft.com/office/drawing/2014/chart" uri="{C3380CC4-5D6E-409C-BE32-E72D297353CC}">
                <c16:uniqueId val="{00000008-BB4B-402B-914D-60924156F935}"/>
              </c:ext>
            </c:extLst>
          </c:dPt>
          <c:dPt>
            <c:idx val="5"/>
            <c:invertIfNegative val="0"/>
            <c:bubble3D val="0"/>
            <c:extLst>
              <c:ext xmlns:c16="http://schemas.microsoft.com/office/drawing/2014/chart" uri="{C3380CC4-5D6E-409C-BE32-E72D297353CC}">
                <c16:uniqueId val="{0000000A-BB4B-402B-914D-60924156F935}"/>
              </c:ext>
            </c:extLst>
          </c:dPt>
          <c:dLbls>
            <c:dLbl>
              <c:idx val="6"/>
              <c:tx>
                <c:rich>
                  <a:bodyPr/>
                  <a:lstStyle/>
                  <a:p>
                    <a:r>
                      <a:rPr lang="en-US"/>
                      <a:t>&gt;</a:t>
                    </a:r>
                    <a:fld id="{20814300-0C61-48B5-AAC9-BF153709689D}"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4D0-4F4D-967C-4070DE53F383}"/>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Sheet1!$B$2:$H$2</c:f>
              <c:numCache>
                <c:formatCode>General</c:formatCode>
                <c:ptCount val="7"/>
                <c:pt idx="0">
                  <c:v>94</c:v>
                </c:pt>
                <c:pt idx="1">
                  <c:v>95</c:v>
                </c:pt>
                <c:pt idx="2">
                  <c:v>45</c:v>
                </c:pt>
                <c:pt idx="3">
                  <c:v>95</c:v>
                </c:pt>
                <c:pt idx="4">
                  <c:v>95</c:v>
                </c:pt>
                <c:pt idx="5">
                  <c:v>96</c:v>
                </c:pt>
                <c:pt idx="6">
                  <c:v>97</c:v>
                </c:pt>
              </c:numCache>
            </c:numRef>
          </c:val>
          <c:extLst>
            <c:ext xmlns:c16="http://schemas.microsoft.com/office/drawing/2014/chart" uri="{C3380CC4-5D6E-409C-BE32-E72D297353CC}">
              <c16:uniqueId val="{0000000B-BB4B-402B-914D-60924156F935}"/>
            </c:ext>
          </c:extLst>
        </c:ser>
        <c:ser>
          <c:idx val="1"/>
          <c:order val="1"/>
          <c:tx>
            <c:strRef>
              <c:f>Sheet1!$A$3</c:f>
              <c:strCache>
                <c:ptCount val="1"/>
                <c:pt idx="0">
                  <c:v>5 temporary modern methods</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Sheet1!$B$3:$H$3</c:f>
              <c:numCache>
                <c:formatCode>General</c:formatCode>
                <c:ptCount val="7"/>
                <c:pt idx="0">
                  <c:v>85</c:v>
                </c:pt>
                <c:pt idx="1">
                  <c:v>77</c:v>
                </c:pt>
                <c:pt idx="2">
                  <c:v>18</c:v>
                </c:pt>
                <c:pt idx="3">
                  <c:v>72</c:v>
                </c:pt>
                <c:pt idx="4">
                  <c:v>25</c:v>
                </c:pt>
                <c:pt idx="5">
                  <c:v>3</c:v>
                </c:pt>
                <c:pt idx="6">
                  <c:v>1</c:v>
                </c:pt>
              </c:numCache>
            </c:numRef>
          </c:val>
          <c:extLst>
            <c:ext xmlns:c16="http://schemas.microsoft.com/office/drawing/2014/chart" uri="{C3380CC4-5D6E-409C-BE32-E72D297353CC}">
              <c16:uniqueId val="{0000000C-BB4B-402B-914D-60924156F935}"/>
            </c:ext>
          </c:extLst>
        </c:ser>
        <c:ser>
          <c:idx val="2"/>
          <c:order val="2"/>
          <c:tx>
            <c:strRef>
              <c:f>Sheet1!$A$4</c:f>
              <c:strCache>
                <c:ptCount val="1"/>
                <c:pt idx="0">
                  <c:v>7 modern methods</c:v>
                </c:pt>
              </c:strCache>
            </c:strRef>
          </c:tx>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7-77A7-4D0C-A013-647276619CC9}"/>
                </c:ext>
              </c:extLst>
            </c:dLbl>
            <c:dLbl>
              <c:idx val="5"/>
              <c:delete val="1"/>
              <c:extLst>
                <c:ext xmlns:c15="http://schemas.microsoft.com/office/drawing/2012/chart" uri="{CE6537A1-D6FC-4f65-9D91-7224C49458BB}"/>
                <c:ext xmlns:c16="http://schemas.microsoft.com/office/drawing/2014/chart" uri="{C3380CC4-5D6E-409C-BE32-E72D297353CC}">
                  <c16:uniqueId val="{00000008-77A7-4D0C-A013-647276619CC9}"/>
                </c:ext>
              </c:extLst>
            </c:dLbl>
            <c:dLbl>
              <c:idx val="6"/>
              <c:delete val="1"/>
              <c:extLst>
                <c:ext xmlns:c15="http://schemas.microsoft.com/office/drawing/2012/chart" uri="{CE6537A1-D6FC-4f65-9D91-7224C49458BB}"/>
                <c:ext xmlns:c16="http://schemas.microsoft.com/office/drawing/2014/chart" uri="{C3380CC4-5D6E-409C-BE32-E72D297353CC}">
                  <c16:uniqueId val="{00000009-77A7-4D0C-A013-647276619CC9}"/>
                </c:ext>
              </c:extLst>
            </c:dLbl>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Federal/ provincial-level hospitals</c:v>
                </c:pt>
                <c:pt idx="1">
                  <c:v>Local-level hospitals</c:v>
                </c:pt>
                <c:pt idx="2">
                  <c:v>Private hospitals</c:v>
                </c:pt>
                <c:pt idx="3">
                  <c:v>PHCCs</c:v>
                </c:pt>
                <c:pt idx="4">
                  <c:v>HPs</c:v>
                </c:pt>
                <c:pt idx="5">
                  <c:v>UHCs</c:v>
                </c:pt>
                <c:pt idx="6">
                  <c:v>CHUs</c:v>
                </c:pt>
              </c:strCache>
            </c:strRef>
          </c:cat>
          <c:val>
            <c:numRef>
              <c:f>Sheet1!$B$4:$H$4</c:f>
              <c:numCache>
                <c:formatCode>General</c:formatCode>
                <c:ptCount val="7"/>
                <c:pt idx="0">
                  <c:v>38</c:v>
                </c:pt>
                <c:pt idx="1">
                  <c:v>8</c:v>
                </c:pt>
                <c:pt idx="2">
                  <c:v>7</c:v>
                </c:pt>
                <c:pt idx="3">
                  <c:v>2</c:v>
                </c:pt>
                <c:pt idx="4">
                  <c:v>0</c:v>
                </c:pt>
                <c:pt idx="5">
                  <c:v>0</c:v>
                </c:pt>
                <c:pt idx="6">
                  <c:v>0</c:v>
                </c:pt>
              </c:numCache>
            </c:numRef>
          </c:val>
          <c:extLst>
            <c:ext xmlns:c16="http://schemas.microsoft.com/office/drawing/2014/chart" uri="{C3380CC4-5D6E-409C-BE32-E72D297353CC}">
              <c16:uniqueId val="{0000000D-BB4B-402B-914D-60924156F935}"/>
            </c:ext>
          </c:extLst>
        </c:ser>
        <c:dLbls>
          <c:showLegendKey val="0"/>
          <c:showVal val="1"/>
          <c:showCatName val="0"/>
          <c:showSerName val="0"/>
          <c:showPercent val="0"/>
          <c:showBubbleSize val="0"/>
        </c:dLbls>
        <c:gapWidth val="100"/>
        <c:axId val="378209256"/>
        <c:axId val="378209648"/>
      </c:barChart>
      <c:catAx>
        <c:axId val="378209256"/>
        <c:scaling>
          <c:orientation val="minMax"/>
        </c:scaling>
        <c:delete val="0"/>
        <c:axPos val="b"/>
        <c:numFmt formatCode="General" sourceLinked="0"/>
        <c:majorTickMark val="none"/>
        <c:minorTickMark val="none"/>
        <c:tickLblPos val="nextTo"/>
        <c:spPr>
          <a:ln>
            <a:solidFill>
              <a:schemeClr val="bg2"/>
            </a:solidFill>
          </a:ln>
        </c:spPr>
        <c:txPr>
          <a:bodyPr/>
          <a:lstStyle/>
          <a:p>
            <a:pPr>
              <a:defRPr sz="1600">
                <a:solidFill>
                  <a:schemeClr val="bg1"/>
                </a:solidFill>
              </a:defRPr>
            </a:pPr>
            <a:endParaRPr lang="en-US"/>
          </a:p>
        </c:txPr>
        <c:crossAx val="378209648"/>
        <c:crosses val="autoZero"/>
        <c:auto val="1"/>
        <c:lblAlgn val="ctr"/>
        <c:lblOffset val="100"/>
        <c:noMultiLvlLbl val="0"/>
      </c:catAx>
      <c:valAx>
        <c:axId val="378209648"/>
        <c:scaling>
          <c:orientation val="minMax"/>
        </c:scaling>
        <c:delete val="1"/>
        <c:axPos val="l"/>
        <c:numFmt formatCode="General" sourceLinked="1"/>
        <c:majorTickMark val="out"/>
        <c:minorTickMark val="none"/>
        <c:tickLblPos val="none"/>
        <c:crossAx val="378209256"/>
        <c:crosses val="autoZero"/>
        <c:crossBetween val="between"/>
      </c:valAx>
      <c:spPr>
        <a:noFill/>
        <a:ln w="25400">
          <a:noFill/>
        </a:ln>
      </c:spPr>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107053805774278"/>
          <c:y val="0.11277697682155928"/>
          <c:w val="0.60892946194225717"/>
          <c:h val="0.88377693985434924"/>
        </c:manualLayout>
      </c:layout>
      <c:barChart>
        <c:barDir val="bar"/>
        <c:grouping val="stacked"/>
        <c:varyColors val="0"/>
        <c:ser>
          <c:idx val="0"/>
          <c:order val="0"/>
          <c:tx>
            <c:strRef>
              <c:f>Sheet1!$B$1</c:f>
              <c:strCache>
                <c:ptCount val="1"/>
                <c:pt idx="0">
                  <c:v>Method provided and available</c:v>
                </c:pt>
              </c:strCache>
            </c:strRef>
          </c:tx>
          <c:spPr>
            <a:solidFill>
              <a:schemeClr val="accent3"/>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methods provided</c:v>
                </c:pt>
                <c:pt idx="1">
                  <c:v>Combined oral contraceptive pills</c:v>
                </c:pt>
                <c:pt idx="2">
                  <c:v>Progestin-only injectable</c:v>
                </c:pt>
                <c:pt idx="3">
                  <c:v>Male condom</c:v>
                </c:pt>
                <c:pt idx="4">
                  <c:v>Implant</c:v>
                </c:pt>
                <c:pt idx="5">
                  <c:v>IUD</c:v>
                </c:pt>
                <c:pt idx="6">
                  <c:v>Emergency contraceptive pill</c:v>
                </c:pt>
              </c:strCache>
            </c:strRef>
          </c:cat>
          <c:val>
            <c:numRef>
              <c:f>Sheet1!$B$2:$B$8</c:f>
              <c:numCache>
                <c:formatCode>General</c:formatCode>
                <c:ptCount val="7"/>
                <c:pt idx="0">
                  <c:v>92</c:v>
                </c:pt>
                <c:pt idx="1">
                  <c:v>97</c:v>
                </c:pt>
                <c:pt idx="2">
                  <c:v>98</c:v>
                </c:pt>
                <c:pt idx="3">
                  <c:v>99</c:v>
                </c:pt>
                <c:pt idx="4">
                  <c:v>97</c:v>
                </c:pt>
                <c:pt idx="5">
                  <c:v>95</c:v>
                </c:pt>
                <c:pt idx="6">
                  <c:v>89</c:v>
                </c:pt>
              </c:numCache>
            </c:numRef>
          </c:val>
          <c:extLst>
            <c:ext xmlns:c16="http://schemas.microsoft.com/office/drawing/2014/chart" uri="{C3380CC4-5D6E-409C-BE32-E72D297353CC}">
              <c16:uniqueId val="{00000000-82BD-4928-BCED-20DE623D8B58}"/>
            </c:ext>
          </c:extLst>
        </c:ser>
        <c:ser>
          <c:idx val="1"/>
          <c:order val="1"/>
          <c:tx>
            <c:strRef>
              <c:f>Sheet1!$C$1</c:f>
              <c:strCache>
                <c:ptCount val="1"/>
                <c:pt idx="0">
                  <c:v>Method provided, not available</c:v>
                </c:pt>
              </c:strCache>
            </c:strRef>
          </c:tx>
          <c:spPr>
            <a:solidFill>
              <a:schemeClr val="accent1"/>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methods provided</c:v>
                </c:pt>
                <c:pt idx="1">
                  <c:v>Combined oral contraceptive pills</c:v>
                </c:pt>
                <c:pt idx="2">
                  <c:v>Progestin-only injectable</c:v>
                </c:pt>
                <c:pt idx="3">
                  <c:v>Male condom</c:v>
                </c:pt>
                <c:pt idx="4">
                  <c:v>Implant</c:v>
                </c:pt>
                <c:pt idx="5">
                  <c:v>IUD</c:v>
                </c:pt>
                <c:pt idx="6">
                  <c:v>Emergency contraceptive pill</c:v>
                </c:pt>
              </c:strCache>
            </c:strRef>
          </c:cat>
          <c:val>
            <c:numRef>
              <c:f>Sheet1!$C$2:$C$8</c:f>
              <c:numCache>
                <c:formatCode>General</c:formatCode>
                <c:ptCount val="7"/>
                <c:pt idx="0">
                  <c:v>8</c:v>
                </c:pt>
                <c:pt idx="1">
                  <c:v>3</c:v>
                </c:pt>
                <c:pt idx="2">
                  <c:v>2</c:v>
                </c:pt>
                <c:pt idx="3">
                  <c:v>1</c:v>
                </c:pt>
                <c:pt idx="4">
                  <c:v>3</c:v>
                </c:pt>
                <c:pt idx="5">
                  <c:v>5</c:v>
                </c:pt>
                <c:pt idx="6">
                  <c:v>11</c:v>
                </c:pt>
              </c:numCache>
            </c:numRef>
          </c:val>
          <c:extLst>
            <c:ext xmlns:c16="http://schemas.microsoft.com/office/drawing/2014/chart" uri="{C3380CC4-5D6E-409C-BE32-E72D297353CC}">
              <c16:uniqueId val="{00000001-82BD-4928-BCED-20DE623D8B58}"/>
            </c:ext>
          </c:extLst>
        </c:ser>
        <c:dLbls>
          <c:showLegendKey val="0"/>
          <c:showVal val="1"/>
          <c:showCatName val="0"/>
          <c:showSerName val="0"/>
          <c:showPercent val="0"/>
          <c:showBubbleSize val="0"/>
        </c:dLbls>
        <c:gapWidth val="100"/>
        <c:overlap val="100"/>
        <c:axId val="378210432"/>
        <c:axId val="378210824"/>
      </c:barChart>
      <c:catAx>
        <c:axId val="378210432"/>
        <c:scaling>
          <c:orientation val="minMax"/>
        </c:scaling>
        <c:delete val="0"/>
        <c:axPos val="l"/>
        <c:numFmt formatCode="General" sourceLinked="0"/>
        <c:majorTickMark val="none"/>
        <c:minorTickMark val="none"/>
        <c:tickLblPos val="nextTo"/>
        <c:spPr>
          <a:ln>
            <a:solidFill>
              <a:schemeClr val="bg1"/>
            </a:solidFill>
          </a:ln>
        </c:spPr>
        <c:crossAx val="378210824"/>
        <c:crosses val="autoZero"/>
        <c:auto val="1"/>
        <c:lblAlgn val="ctr"/>
        <c:lblOffset val="100"/>
        <c:noMultiLvlLbl val="0"/>
      </c:catAx>
      <c:valAx>
        <c:axId val="378210824"/>
        <c:scaling>
          <c:orientation val="minMax"/>
          <c:max val="100"/>
          <c:min val="0"/>
        </c:scaling>
        <c:delete val="1"/>
        <c:axPos val="b"/>
        <c:numFmt formatCode="General" sourceLinked="1"/>
        <c:majorTickMark val="out"/>
        <c:minorTickMark val="none"/>
        <c:tickLblPos val="nextTo"/>
        <c:crossAx val="378210432"/>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294067218815175"/>
          <c:y val="0.16183574879227053"/>
          <c:w val="0.59893894624997923"/>
          <c:h val="0.82850241545893721"/>
        </c:manualLayout>
      </c:layout>
      <c:barChart>
        <c:barDir val="bar"/>
        <c:grouping val="clustered"/>
        <c:varyColors val="0"/>
        <c:ser>
          <c:idx val="0"/>
          <c:order val="0"/>
          <c:tx>
            <c:strRef>
              <c:f>Sheet1!$B$1</c:f>
              <c:strCache>
                <c:ptCount val="1"/>
                <c:pt idx="0">
                  <c:v>NHFS 2021 (N=1,528)</c:v>
                </c:pt>
              </c:strCache>
            </c:strRef>
          </c:tx>
          <c:spPr>
            <a:solidFill>
              <a:schemeClr val="bg2"/>
            </a:solidFill>
          </c:spPr>
          <c:invertIfNegative val="0"/>
          <c:dPt>
            <c:idx val="0"/>
            <c:invertIfNegative val="0"/>
            <c:bubble3D val="0"/>
            <c:extLst>
              <c:ext xmlns:c16="http://schemas.microsoft.com/office/drawing/2014/chart" uri="{C3380CC4-5D6E-409C-BE32-E72D297353CC}">
                <c16:uniqueId val="{00000000-EABA-4579-9297-BD253B2DEAC1}"/>
              </c:ext>
            </c:extLst>
          </c:dPt>
          <c:dPt>
            <c:idx val="7"/>
            <c:invertIfNegative val="0"/>
            <c:bubble3D val="0"/>
            <c:extLst>
              <c:ext xmlns:c16="http://schemas.microsoft.com/office/drawing/2014/chart" uri="{C3380CC4-5D6E-409C-BE32-E72D297353CC}">
                <c16:uniqueId val="{00000002-EABA-4579-9297-BD253B2DEAC1}"/>
              </c:ext>
            </c:extLst>
          </c:dPt>
          <c:dPt>
            <c:idx val="8"/>
            <c:invertIfNegative val="0"/>
            <c:bubble3D val="0"/>
            <c:extLst>
              <c:ext xmlns:c16="http://schemas.microsoft.com/office/drawing/2014/chart" uri="{C3380CC4-5D6E-409C-BE32-E72D297353CC}">
                <c16:uniqueId val="{00000004-EABA-4579-9297-BD253B2DEAC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Pelvic model for IUCD</c:v>
                </c:pt>
                <c:pt idx="1">
                  <c:v>Model for showing condom use</c:v>
                </c:pt>
                <c:pt idx="2">
                  <c:v>FP counseling kit</c:v>
                </c:pt>
                <c:pt idx="3">
                  <c:v>Examination light</c:v>
                </c:pt>
                <c:pt idx="4">
                  <c:v>Trained staff</c:v>
                </c:pt>
                <c:pt idx="5">
                  <c:v>Examination bed or table</c:v>
                </c:pt>
                <c:pt idx="6">
                  <c:v>Blood pressure apparatus</c:v>
                </c:pt>
                <c:pt idx="7">
                  <c:v>FP register</c:v>
                </c:pt>
                <c:pt idx="8">
                  <c:v>Guidelines on FP</c:v>
                </c:pt>
              </c:strCache>
            </c:strRef>
          </c:cat>
          <c:val>
            <c:numRef>
              <c:f>Sheet1!$B$2:$B$10</c:f>
              <c:numCache>
                <c:formatCode>General</c:formatCode>
                <c:ptCount val="9"/>
                <c:pt idx="0">
                  <c:v>4</c:v>
                </c:pt>
                <c:pt idx="1">
                  <c:v>8</c:v>
                </c:pt>
                <c:pt idx="2">
                  <c:v>29</c:v>
                </c:pt>
                <c:pt idx="3">
                  <c:v>92</c:v>
                </c:pt>
                <c:pt idx="4">
                  <c:v>21</c:v>
                </c:pt>
                <c:pt idx="5">
                  <c:v>92</c:v>
                </c:pt>
                <c:pt idx="6">
                  <c:v>96</c:v>
                </c:pt>
                <c:pt idx="7">
                  <c:v>92</c:v>
                </c:pt>
                <c:pt idx="8">
                  <c:v>20</c:v>
                </c:pt>
              </c:numCache>
            </c:numRef>
          </c:val>
          <c:extLst>
            <c:ext xmlns:c16="http://schemas.microsoft.com/office/drawing/2014/chart" uri="{C3380CC4-5D6E-409C-BE32-E72D297353CC}">
              <c16:uniqueId val="{00000005-EABA-4579-9297-BD253B2DEAC1}"/>
            </c:ext>
          </c:extLst>
        </c:ser>
        <c:ser>
          <c:idx val="1"/>
          <c:order val="1"/>
          <c:tx>
            <c:strRef>
              <c:f>Sheet1!$C$1</c:f>
              <c:strCache>
                <c:ptCount val="1"/>
                <c:pt idx="0">
                  <c:v>NHFS 2015 (N=919)</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Sheet1!$A$2:$A$10</c:f>
              <c:strCache>
                <c:ptCount val="9"/>
                <c:pt idx="0">
                  <c:v>Pelvic model for IUCD</c:v>
                </c:pt>
                <c:pt idx="1">
                  <c:v>Model for showing condom use</c:v>
                </c:pt>
                <c:pt idx="2">
                  <c:v>FP counseling kit</c:v>
                </c:pt>
                <c:pt idx="3">
                  <c:v>Examination light</c:v>
                </c:pt>
                <c:pt idx="4">
                  <c:v>Trained staff</c:v>
                </c:pt>
                <c:pt idx="5">
                  <c:v>Examination bed or table</c:v>
                </c:pt>
                <c:pt idx="6">
                  <c:v>Blood pressure apparatus</c:v>
                </c:pt>
                <c:pt idx="7">
                  <c:v>FP register</c:v>
                </c:pt>
                <c:pt idx="8">
                  <c:v>Guidelines on FP</c:v>
                </c:pt>
              </c:strCache>
            </c:strRef>
          </c:cat>
          <c:val>
            <c:numRef>
              <c:f>Sheet1!$C$2:$C$10</c:f>
              <c:numCache>
                <c:formatCode>General</c:formatCode>
                <c:ptCount val="9"/>
                <c:pt idx="0">
                  <c:v>7</c:v>
                </c:pt>
                <c:pt idx="1">
                  <c:v>10</c:v>
                </c:pt>
                <c:pt idx="2">
                  <c:v>29</c:v>
                </c:pt>
                <c:pt idx="3">
                  <c:v>47</c:v>
                </c:pt>
                <c:pt idx="4">
                  <c:v>31</c:v>
                </c:pt>
                <c:pt idx="5">
                  <c:v>84</c:v>
                </c:pt>
                <c:pt idx="6">
                  <c:v>87</c:v>
                </c:pt>
                <c:pt idx="7">
                  <c:v>89</c:v>
                </c:pt>
                <c:pt idx="8">
                  <c:v>13</c:v>
                </c:pt>
              </c:numCache>
            </c:numRef>
          </c:val>
          <c:extLst>
            <c:ext xmlns:c16="http://schemas.microsoft.com/office/drawing/2014/chart" uri="{C3380CC4-5D6E-409C-BE32-E72D297353CC}">
              <c16:uniqueId val="{00000007-EABA-4579-9297-BD253B2DEAC1}"/>
            </c:ext>
          </c:extLst>
        </c:ser>
        <c:dLbls>
          <c:showLegendKey val="0"/>
          <c:showVal val="1"/>
          <c:showCatName val="0"/>
          <c:showSerName val="0"/>
          <c:showPercent val="0"/>
          <c:showBubbleSize val="0"/>
        </c:dLbls>
        <c:gapWidth val="100"/>
        <c:axId val="377947040"/>
        <c:axId val="377947432"/>
      </c:barChart>
      <c:catAx>
        <c:axId val="377947040"/>
        <c:scaling>
          <c:orientation val="minMax"/>
        </c:scaling>
        <c:delete val="0"/>
        <c:axPos val="l"/>
        <c:numFmt formatCode="General" sourceLinked="0"/>
        <c:majorTickMark val="none"/>
        <c:minorTickMark val="none"/>
        <c:tickLblPos val="nextTo"/>
        <c:spPr>
          <a:ln>
            <a:solidFill>
              <a:schemeClr val="bg1"/>
            </a:solidFill>
          </a:ln>
        </c:spPr>
        <c:crossAx val="377947432"/>
        <c:crosses val="autoZero"/>
        <c:auto val="1"/>
        <c:lblAlgn val="ctr"/>
        <c:lblOffset val="100"/>
        <c:noMultiLvlLbl val="0"/>
      </c:catAx>
      <c:valAx>
        <c:axId val="377947432"/>
        <c:scaling>
          <c:orientation val="minMax"/>
          <c:max val="100"/>
        </c:scaling>
        <c:delete val="1"/>
        <c:axPos val="b"/>
        <c:numFmt formatCode="General" sourceLinked="1"/>
        <c:majorTickMark val="out"/>
        <c:minorTickMark val="none"/>
        <c:tickLblPos val="nextTo"/>
        <c:crossAx val="377947040"/>
        <c:crosses val="autoZero"/>
        <c:crossBetween val="between"/>
      </c:valAx>
    </c:plotArea>
    <c:legend>
      <c:legendPos val="r"/>
      <c:layout>
        <c:manualLayout>
          <c:xMode val="edge"/>
          <c:yMode val="edge"/>
          <c:x val="0.37182239720034999"/>
          <c:y val="1.4492753623188406E-2"/>
          <c:w val="0.25317760279965007"/>
          <c:h val="0.13408307657195023"/>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758519247594049"/>
          <c:y val="1.4492753623188409E-2"/>
          <c:w val="0.5840814741907262"/>
          <c:h val="0.94685990338164261"/>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bg2"/>
              </a:solidFill>
            </c:spPr>
            <c:extLst>
              <c:ext xmlns:c16="http://schemas.microsoft.com/office/drawing/2014/chart" uri="{C3380CC4-5D6E-409C-BE32-E72D297353CC}">
                <c16:uniqueId val="{00000001-A5E0-4200-BE5B-5CC6177AE889}"/>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All infection prevention items</c:v>
                </c:pt>
                <c:pt idx="1">
                  <c:v>Needle destroyer</c:v>
                </c:pt>
                <c:pt idx="2">
                  <c:v>Injection prevention guidelines</c:v>
                </c:pt>
                <c:pt idx="3">
                  <c:v>Waste receptacle</c:v>
                </c:pt>
                <c:pt idx="4">
                  <c:v>Soap &amp; running water or else alcohol-based hand disinfectant</c:v>
                </c:pt>
                <c:pt idx="5">
                  <c:v>Latex gloves</c:v>
                </c:pt>
              </c:strCache>
            </c:strRef>
          </c:cat>
          <c:val>
            <c:numRef>
              <c:f>Sheet1!$B$2:$B$7</c:f>
              <c:numCache>
                <c:formatCode>General</c:formatCode>
                <c:ptCount val="6"/>
                <c:pt idx="0">
                  <c:v>1</c:v>
                </c:pt>
                <c:pt idx="1">
                  <c:v>27</c:v>
                </c:pt>
                <c:pt idx="2">
                  <c:v>7</c:v>
                </c:pt>
                <c:pt idx="3">
                  <c:v>23</c:v>
                </c:pt>
                <c:pt idx="4">
                  <c:v>96</c:v>
                </c:pt>
                <c:pt idx="5">
                  <c:v>94</c:v>
                </c:pt>
              </c:numCache>
            </c:numRef>
          </c:val>
          <c:extLst>
            <c:ext xmlns:c16="http://schemas.microsoft.com/office/drawing/2014/chart" uri="{C3380CC4-5D6E-409C-BE32-E72D297353CC}">
              <c16:uniqueId val="{00000002-A5E0-4200-BE5B-5CC6177AE889}"/>
            </c:ext>
          </c:extLst>
        </c:ser>
        <c:dLbls>
          <c:dLblPos val="outEnd"/>
          <c:showLegendKey val="0"/>
          <c:showVal val="1"/>
          <c:showCatName val="0"/>
          <c:showSerName val="0"/>
          <c:showPercent val="0"/>
          <c:showBubbleSize val="0"/>
        </c:dLbls>
        <c:gapWidth val="100"/>
        <c:axId val="377948216"/>
        <c:axId val="377948608"/>
      </c:barChart>
      <c:catAx>
        <c:axId val="377948216"/>
        <c:scaling>
          <c:orientation val="minMax"/>
        </c:scaling>
        <c:delete val="0"/>
        <c:axPos val="l"/>
        <c:numFmt formatCode="General" sourceLinked="0"/>
        <c:majorTickMark val="none"/>
        <c:minorTickMark val="none"/>
        <c:tickLblPos val="nextTo"/>
        <c:spPr>
          <a:ln>
            <a:solidFill>
              <a:schemeClr val="bg1"/>
            </a:solidFill>
          </a:ln>
        </c:spPr>
        <c:crossAx val="377948608"/>
        <c:crosses val="autoZero"/>
        <c:auto val="1"/>
        <c:lblAlgn val="ctr"/>
        <c:lblOffset val="100"/>
        <c:noMultiLvlLbl val="0"/>
      </c:catAx>
      <c:valAx>
        <c:axId val="377948608"/>
        <c:scaling>
          <c:orientation val="minMax"/>
          <c:max val="100"/>
        </c:scaling>
        <c:delete val="1"/>
        <c:axPos val="b"/>
        <c:numFmt formatCode="General" sourceLinked="1"/>
        <c:majorTickMark val="out"/>
        <c:minorTickMark val="none"/>
        <c:tickLblPos val="none"/>
        <c:crossAx val="37794821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6433A21-1E0A-48F5-8143-0C73BAB08AAC}" type="datetimeFigureOut">
              <a:rPr lang="en-US" smtClean="0"/>
              <a:t>6/30/2022</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FE866B29-4AF2-4E08-AA23-204E4551EC0E}" type="slidenum">
              <a:rPr lang="en-US" smtClean="0"/>
              <a:t>‹#›</a:t>
            </a:fld>
            <a:endParaRPr lang="en-US"/>
          </a:p>
        </p:txBody>
      </p:sp>
    </p:spTree>
    <p:extLst>
      <p:ext uri="{BB962C8B-B14F-4D97-AF65-F5344CB8AC3E}">
        <p14:creationId xmlns:p14="http://schemas.microsoft.com/office/powerpoint/2010/main" val="25762966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6/30/2022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2042270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a:t>
            </a:fld>
            <a:endParaRPr lang="en-US"/>
          </a:p>
        </p:txBody>
      </p:sp>
    </p:spTree>
    <p:extLst>
      <p:ext uri="{BB962C8B-B14F-4D97-AF65-F5344CB8AC3E}">
        <p14:creationId xmlns:p14="http://schemas.microsoft.com/office/powerpoint/2010/main" val="553012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Key items for the provision of quality FP services are missing from many health facilities in Nepal. Only 4% have a pelvic model for the IUCD and 8% have a model for showing condom use. One-fifth of facilities have guidelines on FP (20%). Examination light (92%), blood pressure apparatus (96%) and an examination bed or table (92%) are widely available.</a:t>
            </a:r>
          </a:p>
          <a:p>
            <a:endParaRPr lang="en-US" dirty="0"/>
          </a:p>
          <a:p>
            <a:r>
              <a:rPr lang="en-US" sz="1800" dirty="0">
                <a:effectLst/>
                <a:latin typeface="Times New Roman" panose="02020603050405020304" pitchFamily="18" charset="0"/>
                <a:ea typeface="Times New Roman" panose="02020603050405020304" pitchFamily="18" charset="0"/>
              </a:rPr>
              <a:t>There were marked improvements in the availability of most items from the NHFS 2015 to the NHFS 2021, except for infection safety precaution guidelines.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2524394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More than half of facilities have soap and running water or else alcohol-based hand disinfectant and latex gloves. The majority of facilities (&gt;99%) do not have all infection prevention items.</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7235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74210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NHFS collected data on training and management of 2,928 FP service providers. Only 16% of FP providers received in-service training related to FP during the two years before the survey. Nearly three-quarters of FP personnel had personal supervision or technical support from a facility-based supervisor or visiting supervisor during the six months before the survey.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3856976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1285152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905933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According to the NHFS, FP counseling of new and continuing clients does not include all recommended elements, and providers miss opportunities to screen for STIs and chronic illnesses. Among consultations with new clients (N=245), only 4% had all elements of reproductive history (age, pregnancy history, current pregnancy status, the desired timing for the next or desire for another child, breastfeeding status, and regularity of menstrual cycle) as part of their consultation. Among new FP clients, 23% were asked about any chronic illness, 10% symptoms of STIs, and 4% smoking history, which is of major concern.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637146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Providers at federal or provincial level hospitals were most likely to measure blood pressure (96%) and weight (91%) than those at basic health care centers (66% and 41% respectively).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3415371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Over half of FP consultations with all female FP clients (N=245) included discussions of client concerns about her contraceptive method; fewer included discussions about side effects (40%). Merely 12% of consultations had any discussion related to STIs. Lack of privacy may account for this. Only 14% of consultations took place under conditions of privacy and confidentiality.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99866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1678416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Nearly all facilities offer temporary modern methods of FP such as the pill, </a:t>
            </a:r>
            <a:r>
              <a:rPr lang="en-US" sz="1200" b="0" i="0" u="none" strike="noStrike" kern="1200" baseline="0" dirty="0" err="1">
                <a:solidFill>
                  <a:schemeClr val="tx1"/>
                </a:solidFill>
                <a:latin typeface="+mn-lt"/>
                <a:ea typeface="+mn-ea"/>
                <a:cs typeface="+mn-cs"/>
              </a:rPr>
              <a:t>injectables</a:t>
            </a:r>
            <a:r>
              <a:rPr lang="en-US" sz="1200" b="0" i="0" u="none" strike="noStrike" kern="1200" baseline="0" dirty="0">
                <a:solidFill>
                  <a:schemeClr val="tx1"/>
                </a:solidFill>
                <a:latin typeface="+mn-lt"/>
                <a:ea typeface="+mn-ea"/>
                <a:cs typeface="+mn-cs"/>
              </a:rPr>
              <a:t>, implants, IUCDs and the male condom. More than 6 in 10 facilities offer counseling on natural methods. More than one-third of facilities offer either female or male sterilization. Overall, 98% of all health facilities offer any modern method of FP such as the pill, Progestin-only </a:t>
            </a:r>
            <a:r>
              <a:rPr lang="en-US" sz="1200" b="0" i="0" u="none" strike="noStrike" kern="1200" baseline="0" dirty="0" err="1">
                <a:solidFill>
                  <a:schemeClr val="tx1"/>
                </a:solidFill>
                <a:latin typeface="+mn-lt"/>
                <a:ea typeface="+mn-ea"/>
                <a:cs typeface="+mn-cs"/>
              </a:rPr>
              <a:t>injectables</a:t>
            </a:r>
            <a:r>
              <a:rPr lang="en-US" sz="1200" b="0" i="0" u="none" strike="noStrike" kern="1200" baseline="0" dirty="0">
                <a:solidFill>
                  <a:schemeClr val="tx1"/>
                </a:solidFill>
                <a:latin typeface="+mn-lt"/>
                <a:ea typeface="+mn-ea"/>
                <a:cs typeface="+mn-cs"/>
              </a:rPr>
              <a:t>, implants, intrauterine contraceptive devices (IUCD), male condom, or female or male sterilization.</a:t>
            </a:r>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4120122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1745582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availability of any modern method of FP is much higher in district-level hospitals, PHCCs, HPs, and UHCs compared to private hospitals (71%).</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3157856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availability of any modern method of FP is much higher in public facilities compared to private facilities (&gt;99% vs. 71%).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493055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Of the health facilities offering any modern method of FP services (N=1,528), all offer any FP services five or more days a week.</a:t>
            </a:r>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1989180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pill, male condoms, and progestin-only </a:t>
            </a:r>
            <a:r>
              <a:rPr lang="en-US" sz="1200" b="0" i="0" u="none" strike="noStrike" kern="1200" baseline="0" dirty="0" err="1">
                <a:solidFill>
                  <a:schemeClr val="tx1"/>
                </a:solidFill>
                <a:latin typeface="+mn-lt"/>
                <a:ea typeface="+mn-ea"/>
                <a:cs typeface="+mn-cs"/>
              </a:rPr>
              <a:t>injectables</a:t>
            </a:r>
            <a:r>
              <a:rPr lang="en-US" sz="1200" b="0" i="0" u="none" strike="noStrike" kern="1200" baseline="0" dirty="0">
                <a:solidFill>
                  <a:schemeClr val="tx1"/>
                </a:solidFill>
                <a:latin typeface="+mn-lt"/>
                <a:ea typeface="+mn-ea"/>
                <a:cs typeface="+mn-cs"/>
              </a:rPr>
              <a:t> are the most commonly offered contraceptive methods. Less than half of facilities offer implants, male sterilization, female sterilization, or emergency contraception.</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3161712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More than 90% of all facilities offer 3 temporary modern methods. PHCCs, federal, provincial and local </a:t>
            </a:r>
            <a:r>
              <a:rPr lang="en-US" sz="1200" b="0" i="0" u="none" strike="noStrike" kern="1200" baseline="0">
                <a:solidFill>
                  <a:schemeClr val="tx1"/>
                </a:solidFill>
                <a:latin typeface="+mn-lt"/>
                <a:ea typeface="+mn-ea"/>
                <a:cs typeface="+mn-cs"/>
              </a:rPr>
              <a:t>level hospitals are </a:t>
            </a:r>
            <a:r>
              <a:rPr lang="en-US" sz="1200" b="0" i="0" u="none" strike="noStrike" kern="1200" baseline="0" dirty="0">
                <a:solidFill>
                  <a:schemeClr val="tx1"/>
                </a:solidFill>
                <a:latin typeface="+mn-lt"/>
                <a:ea typeface="+mn-ea"/>
                <a:cs typeface="+mn-cs"/>
              </a:rPr>
              <a:t>most likely to offer 5 temporary modern methods and 7 modern methods.</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2789019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While many facilities report providing FP methods, the majority had the methods available on the day of the survey. Male condoms, </a:t>
            </a:r>
            <a:r>
              <a:rPr lang="en-US" sz="1200" b="0" i="0" u="none" strike="noStrike" kern="1200" baseline="0" dirty="0" err="1">
                <a:solidFill>
                  <a:schemeClr val="tx1"/>
                </a:solidFill>
                <a:latin typeface="+mn-lt"/>
                <a:ea typeface="+mn-ea"/>
                <a:cs typeface="+mn-cs"/>
              </a:rPr>
              <a:t>injectables</a:t>
            </a:r>
            <a:r>
              <a:rPr lang="en-US" sz="1200" b="0" i="0" u="none" strike="noStrike" kern="1200" baseline="0" dirty="0">
                <a:solidFill>
                  <a:schemeClr val="tx1"/>
                </a:solidFill>
                <a:latin typeface="+mn-lt"/>
                <a:ea typeface="+mn-ea"/>
                <a:cs typeface="+mn-cs"/>
              </a:rPr>
              <a:t>, and pills are among the most widely available methods in facilities. More than 90% of private hospitals, HPs, and UHCs had every method available on the day of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1153993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2868155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1341725-835C-402B-AAC8-348202EFC698}"/>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942E106-C126-4277-A3E3-7884E1ECD5C1}"/>
              </a:ext>
            </a:extLst>
          </p:cNvPr>
          <p:cNvGrpSpPr/>
          <p:nvPr userDrawn="1"/>
        </p:nvGrpSpPr>
        <p:grpSpPr>
          <a:xfrm>
            <a:off x="1658342" y="2078357"/>
            <a:ext cx="6665517" cy="2886418"/>
            <a:chOff x="1295400" y="2092007"/>
            <a:chExt cx="6665517" cy="2886418"/>
          </a:xfrm>
        </p:grpSpPr>
        <p:pic>
          <p:nvPicPr>
            <p:cNvPr id="5" name="Picture 4" descr="A picture containing indoor, floor, cluttered&#10;&#10;Description automatically generated">
              <a:extLst>
                <a:ext uri="{FF2B5EF4-FFF2-40B4-BE49-F238E27FC236}">
                  <a16:creationId xmlns:a16="http://schemas.microsoft.com/office/drawing/2014/main" id="{C452EF23-4319-4888-9342-F2E9E8E345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6" name="Picture 5" descr="A picture containing text, person, floor, indoor&#10;&#10;Description automatically generated">
              <a:extLst>
                <a:ext uri="{FF2B5EF4-FFF2-40B4-BE49-F238E27FC236}">
                  <a16:creationId xmlns:a16="http://schemas.microsoft.com/office/drawing/2014/main" id="{4ACF5F90-2A5B-40F8-AD91-C76F48A341B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7" name="Picture 6" descr="A person in a lab coat&#10;&#10;Description automatically generated with low confidence">
              <a:extLst>
                <a:ext uri="{FF2B5EF4-FFF2-40B4-BE49-F238E27FC236}">
                  <a16:creationId xmlns:a16="http://schemas.microsoft.com/office/drawing/2014/main" id="{A9C996D1-ABEF-4E41-87C8-15E4D4A6096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8" name="Picture 7" descr="A picture containing text, person&#10;&#10;Description automatically generated">
              <a:extLst>
                <a:ext uri="{FF2B5EF4-FFF2-40B4-BE49-F238E27FC236}">
                  <a16:creationId xmlns:a16="http://schemas.microsoft.com/office/drawing/2014/main" id="{68B11C5D-4147-46DA-B1A4-FB7279B0069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10" name="Picture 9" descr="Shape&#10;&#10;Description automatically generated">
              <a:extLst>
                <a:ext uri="{FF2B5EF4-FFF2-40B4-BE49-F238E27FC236}">
                  <a16:creationId xmlns:a16="http://schemas.microsoft.com/office/drawing/2014/main" id="{2D0E9506-79C5-446A-921C-D0C0480AA983}"/>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11" name="TextBox 10">
              <a:extLst>
                <a:ext uri="{FF2B5EF4-FFF2-40B4-BE49-F238E27FC236}">
                  <a16:creationId xmlns:a16="http://schemas.microsoft.com/office/drawing/2014/main" id="{AF480450-F616-48F8-8ACE-38372325E788}"/>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12" name="Picture 11" descr="A close up of a green fabric&#10;&#10;Description automatically generated with low confidence">
            <a:extLst>
              <a:ext uri="{FF2B5EF4-FFF2-40B4-BE49-F238E27FC236}">
                <a16:creationId xmlns:a16="http://schemas.microsoft.com/office/drawing/2014/main" id="{025961C3-942B-4F2F-BC7D-E72D16668FC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13" name="Title 1">
            <a:extLst>
              <a:ext uri="{FF2B5EF4-FFF2-40B4-BE49-F238E27FC236}">
                <a16:creationId xmlns:a16="http://schemas.microsoft.com/office/drawing/2014/main" id="{1BEF857C-ABF6-4CE2-A3F2-85ED3BA71691}"/>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1" tx1="lt1" bg2="dk2" tx2="lt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0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a:spLocks noChangeArrowheads="1"/>
          </p:cNvSpPr>
          <p:nvPr/>
        </p:nvSpPr>
        <p:spPr bwMode="auto">
          <a:xfrm>
            <a:off x="838200" y="609600"/>
            <a:ext cx="8305800"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Family Planning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t>Availability of Family Planning Methods</a:t>
            </a:r>
          </a:p>
          <a:p>
            <a:pPr>
              <a:buClr>
                <a:schemeClr val="bg1"/>
              </a:buClr>
            </a:pPr>
            <a:r>
              <a:rPr lang="en-US" b="1" dirty="0">
                <a:solidFill>
                  <a:schemeClr val="accent2"/>
                </a:solidFill>
              </a:rPr>
              <a:t>Service Readiness</a:t>
            </a:r>
          </a:p>
          <a:p>
            <a:pPr>
              <a:buClr>
                <a:schemeClr val="bg1"/>
              </a:buClr>
            </a:pPr>
            <a:r>
              <a:rPr lang="en-US" dirty="0"/>
              <a:t>Management Practices </a:t>
            </a:r>
            <a:br>
              <a:rPr lang="en-US" dirty="0"/>
            </a:br>
            <a:r>
              <a:rPr lang="en-US" dirty="0"/>
              <a:t>and Training</a:t>
            </a:r>
          </a:p>
          <a:p>
            <a:pPr>
              <a:buClr>
                <a:schemeClr val="bg1"/>
              </a:buClr>
            </a:pPr>
            <a:r>
              <a:rPr lang="en-US" dirty="0">
                <a:solidFill>
                  <a:schemeClr val="bg1"/>
                </a:solidFill>
              </a:rPr>
              <a:t>Observed Family Planning Consultations</a:t>
            </a:r>
          </a:p>
        </p:txBody>
      </p:sp>
    </p:spTree>
    <p:extLst>
      <p:ext uri="{BB962C8B-B14F-4D97-AF65-F5344CB8AC3E}">
        <p14:creationId xmlns:p14="http://schemas.microsoft.com/office/powerpoint/2010/main" val="3649417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rPr>
              <a:t>Guidelines and Basic Equipment for </a:t>
            </a:r>
            <a:br>
              <a:rPr lang="en-US" dirty="0">
                <a:solidFill>
                  <a:schemeClr val="bg1"/>
                </a:solidFill>
              </a:rPr>
            </a:br>
            <a:r>
              <a:rPr lang="en-US" dirty="0">
                <a:solidFill>
                  <a:schemeClr val="bg1"/>
                </a:solidFill>
              </a:rPr>
              <a:t>FP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397651381"/>
              </p:ext>
            </p:extLst>
          </p:nvPr>
        </p:nvGraphicFramePr>
        <p:xfrm>
          <a:off x="15496" y="1600200"/>
          <a:ext cx="9140536"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solidFill>
                  <a:schemeClr val="bg1"/>
                </a:solidFill>
              </a:rPr>
              <a:t>Percent of facilities offering any modern FP method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solidFill>
                  <a:schemeClr val="bg1"/>
                </a:solidFill>
              </a:rPr>
              <a:t>Infection Control</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36562253"/>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90600"/>
            <a:ext cx="9144000" cy="369332"/>
          </a:xfrm>
          <a:prstGeom prst="rect">
            <a:avLst/>
          </a:prstGeom>
          <a:noFill/>
        </p:spPr>
        <p:txBody>
          <a:bodyPr wrap="square" rtlCol="0">
            <a:spAutoFit/>
          </a:bodyPr>
          <a:lstStyle/>
          <a:p>
            <a:pPr algn="ctr"/>
            <a:r>
              <a:rPr lang="en-US" i="1" dirty="0">
                <a:solidFill>
                  <a:schemeClr val="bg1"/>
                </a:solidFill>
              </a:rPr>
              <a:t>Percent of facilities offering any modern FP method (N=1,528)</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t>Availability of Family Planning Methods</a:t>
            </a:r>
          </a:p>
          <a:p>
            <a:pPr>
              <a:buClr>
                <a:schemeClr val="bg1"/>
              </a:buClr>
            </a:pPr>
            <a:r>
              <a:rPr lang="en-US" dirty="0"/>
              <a:t>Service Readiness</a:t>
            </a:r>
          </a:p>
          <a:p>
            <a:pPr>
              <a:buClr>
                <a:schemeClr val="bg1"/>
              </a:buClr>
            </a:pPr>
            <a:r>
              <a:rPr lang="en-US" b="1" dirty="0">
                <a:solidFill>
                  <a:schemeClr val="accent2"/>
                </a:solidFill>
              </a:rPr>
              <a:t>Management Practices </a:t>
            </a:r>
            <a:br>
              <a:rPr lang="en-US" b="1" dirty="0">
                <a:solidFill>
                  <a:schemeClr val="accent2"/>
                </a:solidFill>
              </a:rPr>
            </a:br>
            <a:r>
              <a:rPr lang="en-US" b="1" dirty="0">
                <a:solidFill>
                  <a:schemeClr val="accent2"/>
                </a:solidFill>
              </a:rPr>
              <a:t>and Training</a:t>
            </a:r>
          </a:p>
          <a:p>
            <a:pPr>
              <a:buClr>
                <a:schemeClr val="bg1"/>
              </a:buClr>
            </a:pPr>
            <a:r>
              <a:rPr lang="en-US" dirty="0">
                <a:solidFill>
                  <a:schemeClr val="bg1"/>
                </a:solidFill>
              </a:rPr>
              <a:t>Observed Family Planning Consultations</a:t>
            </a:r>
          </a:p>
        </p:txBody>
      </p:sp>
    </p:spTree>
    <p:extLst>
      <p:ext uri="{BB962C8B-B14F-4D97-AF65-F5344CB8AC3E}">
        <p14:creationId xmlns:p14="http://schemas.microsoft.com/office/powerpoint/2010/main" val="2232719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a:solidFill>
                  <a:schemeClr val="bg1"/>
                </a:solidFill>
              </a:rPr>
              <a:t>Training and Supervision of FP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79000752"/>
              </p:ext>
            </p:extLst>
          </p:nvPr>
        </p:nvGraphicFramePr>
        <p:xfrm>
          <a:off x="25400" y="16129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38200"/>
            <a:ext cx="9220200" cy="369332"/>
          </a:xfrm>
          <a:prstGeom prst="rect">
            <a:avLst/>
          </a:prstGeom>
          <a:noFill/>
        </p:spPr>
        <p:txBody>
          <a:bodyPr wrap="square" rtlCol="0">
            <a:spAutoFit/>
          </a:bodyPr>
          <a:lstStyle/>
          <a:p>
            <a:pPr algn="ctr"/>
            <a:r>
              <a:rPr lang="en-US" i="1" dirty="0">
                <a:solidFill>
                  <a:schemeClr val="bg1"/>
                </a:solidFill>
              </a:rPr>
              <a:t>Percent of interviewed providers of FP services (N=4,250) who received: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dirty="0">
                <a:solidFill>
                  <a:schemeClr val="bg1"/>
                </a:solidFill>
              </a:rPr>
              <a:t>Training of FP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28823516"/>
              </p:ext>
            </p:extLst>
          </p:nvPr>
        </p:nvGraphicFramePr>
        <p:xfrm>
          <a:off x="32657"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990600"/>
            <a:ext cx="9144000" cy="369332"/>
          </a:xfrm>
          <a:prstGeom prst="rect">
            <a:avLst/>
          </a:prstGeom>
          <a:noFill/>
        </p:spPr>
        <p:txBody>
          <a:bodyPr wrap="square" rtlCol="0">
            <a:spAutoFit/>
          </a:bodyPr>
          <a:lstStyle/>
          <a:p>
            <a:pPr algn="ctr"/>
            <a:r>
              <a:rPr lang="en-US" i="1" dirty="0">
                <a:solidFill>
                  <a:schemeClr val="bg1"/>
                </a:solidFill>
              </a:rPr>
              <a:t>Percent of interviewed FP service providers (N=4,250) who received: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t>Availability of Family Planning Methods</a:t>
            </a:r>
          </a:p>
          <a:p>
            <a:pPr>
              <a:buClr>
                <a:schemeClr val="bg1"/>
              </a:buClr>
            </a:pPr>
            <a:r>
              <a:rPr lang="en-US" dirty="0"/>
              <a:t>Service Readiness</a:t>
            </a:r>
          </a:p>
          <a:p>
            <a:pPr>
              <a:buClr>
                <a:schemeClr val="bg1"/>
              </a:buClr>
            </a:pPr>
            <a:r>
              <a:rPr lang="en-US" dirty="0"/>
              <a:t>Management Practices </a:t>
            </a:r>
            <a:br>
              <a:rPr lang="en-US" dirty="0"/>
            </a:br>
            <a:r>
              <a:rPr lang="en-US" dirty="0"/>
              <a:t>and Training</a:t>
            </a:r>
          </a:p>
          <a:p>
            <a:pPr>
              <a:buClr>
                <a:schemeClr val="bg1"/>
              </a:buClr>
            </a:pPr>
            <a:r>
              <a:rPr lang="en-US" b="1" dirty="0">
                <a:solidFill>
                  <a:schemeClr val="accent2"/>
                </a:solidFill>
              </a:rPr>
              <a:t>Observed Family Planning Consultations</a:t>
            </a:r>
          </a:p>
        </p:txBody>
      </p:sp>
    </p:spTree>
    <p:extLst>
      <p:ext uri="{BB962C8B-B14F-4D97-AF65-F5344CB8AC3E}">
        <p14:creationId xmlns:p14="http://schemas.microsoft.com/office/powerpoint/2010/main" val="3378517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dirty="0">
                <a:solidFill>
                  <a:schemeClr val="bg1"/>
                </a:solidFill>
              </a:rPr>
              <a:t>Elements of Client Consultation</a:t>
            </a:r>
            <a:br>
              <a:rPr lang="en-US" dirty="0">
                <a:solidFill>
                  <a:schemeClr val="bg1"/>
                </a:solidFill>
              </a:rPr>
            </a:br>
            <a:r>
              <a:rPr lang="en-US" dirty="0">
                <a:solidFill>
                  <a:schemeClr val="bg1"/>
                </a:solidFill>
              </a:rPr>
              <a:t>(First-Visit Female FP Clients)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14080564"/>
              </p:ext>
            </p:extLst>
          </p:nvPr>
        </p:nvGraphicFramePr>
        <p:xfrm>
          <a:off x="0" y="1687493"/>
          <a:ext cx="9144000" cy="517050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917" y="1154668"/>
            <a:ext cx="9144000" cy="369332"/>
          </a:xfrm>
          <a:prstGeom prst="rect">
            <a:avLst/>
          </a:prstGeom>
          <a:noFill/>
        </p:spPr>
        <p:txBody>
          <a:bodyPr wrap="square" rtlCol="0">
            <a:spAutoFit/>
          </a:bodyPr>
          <a:lstStyle/>
          <a:p>
            <a:pPr algn="ctr"/>
            <a:r>
              <a:rPr lang="en-US" i="1" dirty="0">
                <a:solidFill>
                  <a:schemeClr val="bg1"/>
                </a:solidFill>
              </a:rPr>
              <a:t>Among observed consultations with first-visit FP clients (N=245), percent that include:</a:t>
            </a:r>
          </a:p>
        </p:txBody>
      </p:sp>
      <p:sp>
        <p:nvSpPr>
          <p:cNvPr id="8" name="TextBox 7"/>
          <p:cNvSpPr txBox="1"/>
          <p:nvPr/>
        </p:nvSpPr>
        <p:spPr>
          <a:xfrm>
            <a:off x="-17812" y="5590309"/>
            <a:ext cx="1289462" cy="830997"/>
          </a:xfrm>
          <a:prstGeom prst="rect">
            <a:avLst/>
          </a:prstGeom>
          <a:noFill/>
        </p:spPr>
        <p:txBody>
          <a:bodyPr wrap="square" rtlCol="0">
            <a:spAutoFit/>
          </a:bodyPr>
          <a:lstStyle/>
          <a:p>
            <a:pPr algn="ctr"/>
            <a:r>
              <a:rPr lang="en-US" sz="2400" b="1" dirty="0">
                <a:solidFill>
                  <a:schemeClr val="bg1"/>
                </a:solidFill>
              </a:rPr>
              <a:t>Medical History</a:t>
            </a:r>
            <a:endParaRPr lang="en-US" sz="2000" b="1" dirty="0">
              <a:solidFill>
                <a:schemeClr val="bg1"/>
              </a:solidFill>
            </a:endParaRPr>
          </a:p>
        </p:txBody>
      </p:sp>
      <p:sp>
        <p:nvSpPr>
          <p:cNvPr id="9" name="TextBox 8"/>
          <p:cNvSpPr txBox="1"/>
          <p:nvPr/>
        </p:nvSpPr>
        <p:spPr>
          <a:xfrm>
            <a:off x="0" y="2895600"/>
            <a:ext cx="1119249" cy="830997"/>
          </a:xfrm>
          <a:prstGeom prst="rect">
            <a:avLst/>
          </a:prstGeom>
          <a:noFill/>
        </p:spPr>
        <p:txBody>
          <a:bodyPr wrap="square" rtlCol="0">
            <a:spAutoFit/>
          </a:bodyPr>
          <a:lstStyle/>
          <a:p>
            <a:pPr algn="ctr"/>
            <a:r>
              <a:rPr lang="en-US" sz="2400" b="1" dirty="0">
                <a:solidFill>
                  <a:schemeClr val="bg1"/>
                </a:solidFill>
              </a:rPr>
              <a:t>Client History</a:t>
            </a:r>
            <a:endParaRPr lang="en-US" sz="2000" b="1" dirty="0">
              <a:solidFill>
                <a:schemeClr val="bg1"/>
              </a:solidFill>
            </a:endParaRPr>
          </a:p>
        </p:txBody>
      </p:sp>
      <p:sp>
        <p:nvSpPr>
          <p:cNvPr id="10" name="Left Brace 9"/>
          <p:cNvSpPr/>
          <p:nvPr/>
        </p:nvSpPr>
        <p:spPr>
          <a:xfrm>
            <a:off x="1066800" y="1905000"/>
            <a:ext cx="762000" cy="2895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1" name="Left Brace 10"/>
          <p:cNvSpPr/>
          <p:nvPr/>
        </p:nvSpPr>
        <p:spPr>
          <a:xfrm>
            <a:off x="1295400" y="5181600"/>
            <a:ext cx="381000" cy="16764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a:solidFill>
                  <a:schemeClr val="bg1"/>
                </a:solidFill>
              </a:rPr>
              <a:t>Exa</a:t>
            </a:r>
            <a:r>
              <a:rPr lang="en-US" sz="4000" dirty="0"/>
              <a:t>mination of First-Visit FP Clients</a:t>
            </a:r>
            <a:endParaRPr lang="en-US" sz="4000"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440950019"/>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38200"/>
            <a:ext cx="9220200" cy="369332"/>
          </a:xfrm>
          <a:prstGeom prst="rect">
            <a:avLst/>
          </a:prstGeom>
          <a:noFill/>
        </p:spPr>
        <p:txBody>
          <a:bodyPr wrap="square" rtlCol="0">
            <a:spAutoFit/>
          </a:bodyPr>
          <a:lstStyle/>
          <a:p>
            <a:pPr algn="ctr"/>
            <a:r>
              <a:rPr lang="en-US" i="1" dirty="0">
                <a:solidFill>
                  <a:schemeClr val="bg1"/>
                </a:solidFill>
              </a:rPr>
              <a:t>Among observed consultations with first-visit FP clients (N=245), percent that include:</a:t>
            </a:r>
          </a:p>
        </p:txBody>
      </p:sp>
    </p:spTree>
    <p:extLst>
      <p:ext uri="{BB962C8B-B14F-4D97-AF65-F5344CB8AC3E}">
        <p14:creationId xmlns:p14="http://schemas.microsoft.com/office/powerpoint/2010/main" val="668420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t>Components of FP Counseling</a:t>
            </a:r>
            <a:endParaRPr lang="en-US" dirty="0">
              <a:solidFill>
                <a:schemeClr val="bg1"/>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04004327"/>
              </p:ext>
            </p:extLst>
          </p:nvPr>
        </p:nvGraphicFramePr>
        <p:xfrm>
          <a:off x="0" y="1614586"/>
          <a:ext cx="9144000" cy="524341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32998"/>
            <a:ext cx="9144000" cy="369332"/>
          </a:xfrm>
          <a:prstGeom prst="rect">
            <a:avLst/>
          </a:prstGeom>
          <a:noFill/>
        </p:spPr>
        <p:txBody>
          <a:bodyPr wrap="square" rtlCol="0">
            <a:spAutoFit/>
          </a:bodyPr>
          <a:lstStyle/>
          <a:p>
            <a:pPr algn="ctr"/>
            <a:r>
              <a:rPr lang="en-US" i="1" dirty="0">
                <a:solidFill>
                  <a:schemeClr val="bg1"/>
                </a:solidFill>
              </a:rPr>
              <a:t>Among observed consultations with all female FP clients(N=848), percent that include:</a:t>
            </a:r>
          </a:p>
        </p:txBody>
      </p:sp>
    </p:spTree>
    <p:extLst>
      <p:ext uri="{BB962C8B-B14F-4D97-AF65-F5344CB8AC3E}">
        <p14:creationId xmlns:p14="http://schemas.microsoft.com/office/powerpoint/2010/main" val="1740694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b="1" dirty="0">
                <a:solidFill>
                  <a:schemeClr val="accent2"/>
                </a:solidFill>
              </a:rPr>
              <a:t>Availability of Family Planning Methods</a:t>
            </a:r>
          </a:p>
          <a:p>
            <a:pPr>
              <a:buClr>
                <a:schemeClr val="bg1"/>
              </a:buClr>
            </a:pPr>
            <a:r>
              <a:rPr lang="en-US" dirty="0"/>
              <a:t>Service Readiness</a:t>
            </a:r>
          </a:p>
          <a:p>
            <a:pPr>
              <a:buClr>
                <a:schemeClr val="bg1"/>
              </a:buClr>
            </a:pPr>
            <a:r>
              <a:rPr lang="en-US" dirty="0"/>
              <a:t>Management Practices </a:t>
            </a:r>
            <a:br>
              <a:rPr lang="en-US" dirty="0"/>
            </a:br>
            <a:r>
              <a:rPr lang="en-US" dirty="0"/>
              <a:t>and Training</a:t>
            </a:r>
          </a:p>
          <a:p>
            <a:pPr>
              <a:buClr>
                <a:schemeClr val="bg1"/>
              </a:buClr>
            </a:pPr>
            <a:r>
              <a:rPr lang="en-US" dirty="0">
                <a:solidFill>
                  <a:schemeClr val="bg1"/>
                </a:solidFill>
              </a:rPr>
              <a:t>Observed Family Planning Consultations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969"/>
            <a:ext cx="9144000" cy="1143000"/>
          </a:xfrm>
        </p:spPr>
        <p:txBody>
          <a:bodyPr>
            <a:noAutofit/>
          </a:bodyPr>
          <a:lstStyle/>
          <a:p>
            <a:r>
              <a:rPr lang="en-US" dirty="0"/>
              <a:t>Client Knowledge of Contraceptive Method</a:t>
            </a:r>
            <a:endParaRPr lang="fr-FR" dirty="0"/>
          </a:p>
        </p:txBody>
      </p:sp>
      <p:sp>
        <p:nvSpPr>
          <p:cNvPr id="7" name="Content Placeholder 3"/>
          <p:cNvSpPr>
            <a:spLocks noGrp="1"/>
          </p:cNvSpPr>
          <p:nvPr>
            <p:ph idx="1"/>
          </p:nvPr>
        </p:nvSpPr>
        <p:spPr>
          <a:xfrm>
            <a:off x="457199" y="1295400"/>
            <a:ext cx="8229601" cy="5562600"/>
          </a:xfrm>
        </p:spPr>
        <p:txBody>
          <a:bodyPr>
            <a:normAutofit/>
          </a:bodyPr>
          <a:lstStyle/>
          <a:p>
            <a:pPr marL="0" indent="0">
              <a:buNone/>
            </a:pPr>
            <a:r>
              <a:rPr lang="en-US" sz="2400" dirty="0"/>
              <a:t>Observed FP clients participated in exit interviews. Among interviewed FP clients who received, were prescribed, or were referred for a method, the percent who knew the correct response:</a:t>
            </a:r>
          </a:p>
          <a:p>
            <a:pPr>
              <a:buClr>
                <a:schemeClr val="bg1"/>
              </a:buClr>
            </a:pPr>
            <a:r>
              <a:rPr lang="en-US" sz="2400" b="1" dirty="0">
                <a:solidFill>
                  <a:schemeClr val="bg2"/>
                </a:solidFill>
              </a:rPr>
              <a:t>99% </a:t>
            </a:r>
            <a:r>
              <a:rPr lang="en-US" sz="2400" dirty="0"/>
              <a:t>of clients who use </a:t>
            </a:r>
            <a:r>
              <a:rPr lang="en-US" sz="2400" b="1" dirty="0">
                <a:solidFill>
                  <a:schemeClr val="bg2"/>
                </a:solidFill>
              </a:rPr>
              <a:t>the pill </a:t>
            </a:r>
            <a:r>
              <a:rPr lang="en-US" sz="2400" dirty="0"/>
              <a:t>knew how often to take it. </a:t>
            </a:r>
          </a:p>
          <a:p>
            <a:pPr>
              <a:buClr>
                <a:schemeClr val="bg1"/>
              </a:buClr>
            </a:pPr>
            <a:r>
              <a:rPr lang="en-US" sz="2400" b="1" dirty="0">
                <a:solidFill>
                  <a:schemeClr val="bg2"/>
                </a:solidFill>
              </a:rPr>
              <a:t>95%</a:t>
            </a:r>
            <a:r>
              <a:rPr lang="en-US" sz="2400" b="1" dirty="0">
                <a:solidFill>
                  <a:schemeClr val="accent2"/>
                </a:solidFill>
              </a:rPr>
              <a:t> </a:t>
            </a:r>
            <a:r>
              <a:rPr lang="en-US" sz="2400" dirty="0"/>
              <a:t>of clients who use the </a:t>
            </a:r>
            <a:r>
              <a:rPr lang="en-US" sz="2400" b="1" dirty="0">
                <a:solidFill>
                  <a:schemeClr val="bg2"/>
                </a:solidFill>
              </a:rPr>
              <a:t>male condom </a:t>
            </a:r>
            <a:r>
              <a:rPr lang="en-US" sz="2400" dirty="0"/>
              <a:t>knew it could be used only once. </a:t>
            </a:r>
          </a:p>
          <a:p>
            <a:pPr>
              <a:buClr>
                <a:schemeClr val="bg1"/>
              </a:buClr>
            </a:pPr>
            <a:r>
              <a:rPr lang="en-US" sz="2400" b="1" dirty="0">
                <a:solidFill>
                  <a:schemeClr val="bg2"/>
                </a:solidFill>
              </a:rPr>
              <a:t>96%</a:t>
            </a:r>
            <a:r>
              <a:rPr lang="en-US" sz="2400" b="1" dirty="0">
                <a:solidFill>
                  <a:schemeClr val="accent2"/>
                </a:solidFill>
              </a:rPr>
              <a:t> </a:t>
            </a:r>
            <a:r>
              <a:rPr lang="en-US" sz="2400" dirty="0"/>
              <a:t>of clients who use the </a:t>
            </a:r>
            <a:r>
              <a:rPr lang="en-US" sz="2400" b="1" dirty="0">
                <a:solidFill>
                  <a:schemeClr val="bg2"/>
                </a:solidFill>
              </a:rPr>
              <a:t>Progestin injectable </a:t>
            </a:r>
            <a:r>
              <a:rPr lang="en-US" sz="2400" dirty="0"/>
              <a:t>knew how long the injection provides protection against pregnancy.</a:t>
            </a:r>
          </a:p>
          <a:p>
            <a:pPr>
              <a:buClr>
                <a:schemeClr val="bg1"/>
              </a:buClr>
            </a:pPr>
            <a:r>
              <a:rPr lang="en-US" sz="2400" b="1" dirty="0">
                <a:solidFill>
                  <a:schemeClr val="bg2"/>
                </a:solidFill>
              </a:rPr>
              <a:t>43%</a:t>
            </a:r>
            <a:r>
              <a:rPr lang="en-US" sz="2400" b="1" dirty="0">
                <a:solidFill>
                  <a:schemeClr val="accent2"/>
                </a:solidFill>
              </a:rPr>
              <a:t> </a:t>
            </a:r>
            <a:r>
              <a:rPr lang="en-US" sz="2400" dirty="0"/>
              <a:t>of clients who use the </a:t>
            </a:r>
            <a:r>
              <a:rPr lang="en-US" sz="2400" b="1" dirty="0">
                <a:solidFill>
                  <a:schemeClr val="bg2"/>
                </a:solidFill>
              </a:rPr>
              <a:t>IUD</a:t>
            </a:r>
            <a:r>
              <a:rPr lang="en-US" sz="2400" dirty="0"/>
              <a:t> knew how to make sure that the IUD is in place.</a:t>
            </a:r>
          </a:p>
          <a:p>
            <a:pPr>
              <a:buClr>
                <a:schemeClr val="bg1"/>
              </a:buClr>
            </a:pPr>
            <a:r>
              <a:rPr lang="en-US" sz="2400" b="1" dirty="0">
                <a:solidFill>
                  <a:schemeClr val="bg2"/>
                </a:solidFill>
              </a:rPr>
              <a:t>99%</a:t>
            </a:r>
            <a:r>
              <a:rPr lang="en-US" sz="2400" dirty="0"/>
              <a:t> clients who use the </a:t>
            </a:r>
            <a:r>
              <a:rPr lang="en-US" sz="2400" b="1" dirty="0">
                <a:solidFill>
                  <a:schemeClr val="bg2"/>
                </a:solidFill>
              </a:rPr>
              <a:t>implant</a:t>
            </a:r>
            <a:r>
              <a:rPr lang="en-US" sz="2400" dirty="0"/>
              <a:t> know how long the implant provides protection against pregnancy. </a:t>
            </a:r>
            <a:endParaRPr lang="fr-HT" sz="2400" dirty="0"/>
          </a:p>
          <a:p>
            <a:endParaRPr lang="fr-HT" sz="2400" dirty="0"/>
          </a:p>
        </p:txBody>
      </p:sp>
    </p:spTree>
    <p:extLst>
      <p:ext uri="{BB962C8B-B14F-4D97-AF65-F5344CB8AC3E}">
        <p14:creationId xmlns:p14="http://schemas.microsoft.com/office/powerpoint/2010/main" val="3190050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solidFill>
                  <a:schemeClr val="bg1"/>
                </a:solidFill>
              </a:rPr>
              <a:t>Key Findings</a:t>
            </a:r>
          </a:p>
        </p:txBody>
      </p:sp>
      <p:sp>
        <p:nvSpPr>
          <p:cNvPr id="3" name="Content Placeholder 2"/>
          <p:cNvSpPr>
            <a:spLocks noGrp="1"/>
          </p:cNvSpPr>
          <p:nvPr>
            <p:ph idx="1"/>
          </p:nvPr>
        </p:nvSpPr>
        <p:spPr>
          <a:xfrm>
            <a:off x="0" y="1143000"/>
            <a:ext cx="9144000" cy="5715000"/>
          </a:xfrm>
        </p:spPr>
        <p:txBody>
          <a:bodyPr>
            <a:normAutofit/>
          </a:bodyPr>
          <a:lstStyle/>
          <a:p>
            <a:pPr lvl="1">
              <a:buClr>
                <a:schemeClr val="bg1"/>
              </a:buClr>
              <a:buFont typeface="Arial" panose="020B0604020202020204" pitchFamily="34" charset="0"/>
              <a:buChar char="•"/>
            </a:pPr>
            <a:r>
              <a:rPr lang="en-US" b="1" dirty="0">
                <a:solidFill>
                  <a:schemeClr val="bg2"/>
                </a:solidFill>
              </a:rPr>
              <a:t>98%</a:t>
            </a:r>
            <a:r>
              <a:rPr lang="en-US" dirty="0">
                <a:solidFill>
                  <a:schemeClr val="accent2"/>
                </a:solidFill>
              </a:rPr>
              <a:t> </a:t>
            </a:r>
            <a:r>
              <a:rPr lang="en-US" dirty="0">
                <a:solidFill>
                  <a:schemeClr val="bg1"/>
                </a:solidFill>
              </a:rPr>
              <a:t>of facilities offer </a:t>
            </a:r>
            <a:r>
              <a:rPr lang="en-US" b="1" dirty="0">
                <a:solidFill>
                  <a:schemeClr val="bg2"/>
                </a:solidFill>
              </a:rPr>
              <a:t>any modern method </a:t>
            </a:r>
            <a:r>
              <a:rPr lang="en-US" dirty="0">
                <a:solidFill>
                  <a:schemeClr val="bg1"/>
                </a:solidFill>
              </a:rPr>
              <a:t>of FP.</a:t>
            </a:r>
          </a:p>
          <a:p>
            <a:pPr lvl="1">
              <a:buClr>
                <a:schemeClr val="bg1"/>
              </a:buClr>
              <a:buFont typeface="Arial" panose="020B0604020202020204" pitchFamily="34" charset="0"/>
              <a:buChar char="•"/>
            </a:pPr>
            <a:r>
              <a:rPr lang="en-US" b="1" dirty="0">
                <a:solidFill>
                  <a:schemeClr val="bg2"/>
                </a:solidFill>
              </a:rPr>
              <a:t>Oral contraceptive pills, male condoms, and Progestin-only </a:t>
            </a:r>
            <a:r>
              <a:rPr lang="en-US" b="1" dirty="0" err="1">
                <a:solidFill>
                  <a:schemeClr val="bg2"/>
                </a:solidFill>
              </a:rPr>
              <a:t>injectables</a:t>
            </a:r>
            <a:r>
              <a:rPr lang="en-US" b="1" dirty="0">
                <a:solidFill>
                  <a:schemeClr val="bg2"/>
                </a:solidFill>
              </a:rPr>
              <a:t> </a:t>
            </a:r>
            <a:r>
              <a:rPr lang="en-US" dirty="0">
                <a:solidFill>
                  <a:schemeClr val="bg1"/>
                </a:solidFill>
              </a:rPr>
              <a:t>are the most readily available methods.</a:t>
            </a:r>
          </a:p>
          <a:p>
            <a:pPr lvl="1">
              <a:buClr>
                <a:schemeClr val="bg1"/>
              </a:buClr>
              <a:buFont typeface="Arial" panose="020B0604020202020204" pitchFamily="34" charset="0"/>
              <a:buChar char="•"/>
            </a:pPr>
            <a:r>
              <a:rPr lang="en-US" b="1" dirty="0">
                <a:solidFill>
                  <a:schemeClr val="bg2"/>
                </a:solidFill>
              </a:rPr>
              <a:t>92%</a:t>
            </a:r>
            <a:r>
              <a:rPr lang="en-US" b="1" dirty="0">
                <a:solidFill>
                  <a:schemeClr val="accent2"/>
                </a:solidFill>
              </a:rPr>
              <a:t> </a:t>
            </a:r>
            <a:r>
              <a:rPr lang="en-US" dirty="0"/>
              <a:t>of facilities have a </a:t>
            </a:r>
            <a:r>
              <a:rPr lang="en-US" b="1" dirty="0">
                <a:solidFill>
                  <a:schemeClr val="bg2"/>
                </a:solidFill>
              </a:rPr>
              <a:t>family planning register</a:t>
            </a:r>
            <a:r>
              <a:rPr lang="en-US" dirty="0"/>
              <a:t>.</a:t>
            </a:r>
            <a:r>
              <a:rPr lang="en-US" b="1" dirty="0">
                <a:solidFill>
                  <a:schemeClr val="accent2"/>
                </a:solidFill>
              </a:rPr>
              <a:t> </a:t>
            </a:r>
          </a:p>
          <a:p>
            <a:pPr lvl="1">
              <a:buClr>
                <a:schemeClr val="bg1"/>
              </a:buClr>
              <a:buFont typeface="Arial" panose="020B0604020202020204" pitchFamily="34" charset="0"/>
              <a:buChar char="•"/>
            </a:pPr>
            <a:r>
              <a:rPr lang="en-US" b="1" dirty="0">
                <a:solidFill>
                  <a:schemeClr val="bg2"/>
                </a:solidFill>
              </a:rPr>
              <a:t>96%</a:t>
            </a:r>
            <a:r>
              <a:rPr lang="en-US" b="1" dirty="0">
                <a:solidFill>
                  <a:schemeClr val="accent2"/>
                </a:solidFill>
              </a:rPr>
              <a:t> </a:t>
            </a:r>
            <a:r>
              <a:rPr lang="en-US" dirty="0"/>
              <a:t>of facilities have soap and running water or else alcohol-based hand disinfectant. </a:t>
            </a:r>
          </a:p>
          <a:p>
            <a:pPr lvl="1">
              <a:buClr>
                <a:schemeClr val="bg1"/>
              </a:buClr>
              <a:buFont typeface="Arial" panose="020B0604020202020204" pitchFamily="34" charset="0"/>
              <a:buChar char="•"/>
            </a:pPr>
            <a:r>
              <a:rPr lang="en-US" b="1" dirty="0">
                <a:solidFill>
                  <a:schemeClr val="bg2"/>
                </a:solidFill>
              </a:rPr>
              <a:t>9%</a:t>
            </a:r>
            <a:r>
              <a:rPr lang="en-US" b="1" dirty="0">
                <a:solidFill>
                  <a:schemeClr val="accent2"/>
                </a:solidFill>
              </a:rPr>
              <a:t> </a:t>
            </a:r>
            <a:r>
              <a:rPr lang="en-US" dirty="0"/>
              <a:t>of providers have received </a:t>
            </a:r>
            <a:r>
              <a:rPr lang="en-US" b="1" dirty="0">
                <a:solidFill>
                  <a:schemeClr val="bg2"/>
                </a:solidFill>
              </a:rPr>
              <a:t>in-service training </a:t>
            </a:r>
            <a:r>
              <a:rPr lang="en-US" dirty="0"/>
              <a:t>in the last 24 months; </a:t>
            </a:r>
            <a:r>
              <a:rPr lang="en-US" b="1" dirty="0">
                <a:solidFill>
                  <a:schemeClr val="bg2"/>
                </a:solidFill>
              </a:rPr>
              <a:t>67%</a:t>
            </a:r>
            <a:r>
              <a:rPr lang="en-US" b="1" dirty="0">
                <a:solidFill>
                  <a:schemeClr val="accent2"/>
                </a:solidFill>
              </a:rPr>
              <a:t> </a:t>
            </a:r>
            <a:r>
              <a:rPr lang="en-US" dirty="0"/>
              <a:t>of providers received </a:t>
            </a:r>
            <a:r>
              <a:rPr lang="en-US" b="1" dirty="0">
                <a:solidFill>
                  <a:schemeClr val="bg2"/>
                </a:solidFill>
              </a:rPr>
              <a:t>supervision</a:t>
            </a:r>
            <a:r>
              <a:rPr lang="en-US" dirty="0"/>
              <a:t> in last 6 months.</a:t>
            </a:r>
          </a:p>
          <a:p>
            <a:pPr lvl="1">
              <a:buClr>
                <a:schemeClr val="bg1"/>
              </a:buClr>
              <a:buFont typeface="Arial" panose="020B0604020202020204" pitchFamily="34" charset="0"/>
              <a:buChar char="•"/>
            </a:pPr>
            <a:r>
              <a:rPr lang="en-US" dirty="0"/>
              <a:t>Only </a:t>
            </a:r>
            <a:r>
              <a:rPr lang="en-US" b="1" dirty="0">
                <a:solidFill>
                  <a:schemeClr val="bg2"/>
                </a:solidFill>
              </a:rPr>
              <a:t>6%</a:t>
            </a:r>
            <a:r>
              <a:rPr lang="en-US" b="1" dirty="0">
                <a:solidFill>
                  <a:schemeClr val="accent2"/>
                </a:solidFill>
              </a:rPr>
              <a:t> </a:t>
            </a:r>
            <a:r>
              <a:rPr lang="en-US" dirty="0"/>
              <a:t>of consultations with new FP clients assessed all elements of </a:t>
            </a:r>
            <a:r>
              <a:rPr lang="en-US" b="1" dirty="0">
                <a:solidFill>
                  <a:schemeClr val="bg2"/>
                </a:solidFill>
              </a:rPr>
              <a:t>reproductive history</a:t>
            </a:r>
            <a:r>
              <a:rPr lang="en-US" dirty="0">
                <a:solidFill>
                  <a:schemeClr val="bg2"/>
                </a:solidFill>
              </a:rPr>
              <a:t>.</a:t>
            </a:r>
            <a:endParaRPr lang="en-US" sz="3200" dirty="0">
              <a:solidFill>
                <a:schemeClr val="bg2"/>
              </a:solidFill>
            </a:endParaRPr>
          </a:p>
          <a:p>
            <a:pPr lvl="1">
              <a:buFont typeface="Arial" panose="020B0604020202020204" pitchFamily="34" charset="0"/>
              <a:buChar char="•"/>
            </a:pPr>
            <a:endParaRPr lang="en-US" sz="32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864238317"/>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90600"/>
            <a:ext cx="9144000" cy="369332"/>
          </a:xfrm>
          <a:prstGeom prst="rect">
            <a:avLst/>
          </a:prstGeom>
          <a:noFill/>
        </p:spPr>
        <p:txBody>
          <a:bodyPr wrap="square" rtlCol="0">
            <a:spAutoFit/>
          </a:bodyPr>
          <a:lstStyle/>
          <a:p>
            <a:pPr algn="ctr"/>
            <a:r>
              <a:rPr lang="en-US" i="1" dirty="0">
                <a:solidFill>
                  <a:schemeClr val="bg1"/>
                </a:solidFill>
              </a:rPr>
              <a:t>Percent of all facilities (N=1,564) offering:</a:t>
            </a:r>
          </a:p>
        </p:txBody>
      </p:sp>
      <p:sp>
        <p:nvSpPr>
          <p:cNvPr id="5" name="Title 1"/>
          <p:cNvSpPr>
            <a:spLocks noGrp="1"/>
          </p:cNvSpPr>
          <p:nvPr>
            <p:ph type="title"/>
          </p:nvPr>
        </p:nvSpPr>
        <p:spPr>
          <a:xfrm>
            <a:off x="0" y="0"/>
            <a:ext cx="9144000" cy="990600"/>
          </a:xfrm>
        </p:spPr>
        <p:txBody>
          <a:bodyPr>
            <a:noAutofit/>
          </a:bodyPr>
          <a:lstStyle/>
          <a:p>
            <a:r>
              <a:rPr lang="en-US" dirty="0">
                <a:solidFill>
                  <a:schemeClr val="bg1"/>
                </a:solidFill>
              </a:rPr>
              <a:t>Availability of Family Planning Services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r>
              <a:rPr lang="en-US" dirty="0">
                <a:solidFill>
                  <a:schemeClr val="bg1"/>
                </a:solidFill>
              </a:rPr>
              <a:t>Availability of FP Services by Facilit</a:t>
            </a:r>
            <a:r>
              <a:rPr lang="en-US" dirty="0"/>
              <a:t>y Type</a:t>
            </a:r>
            <a:endParaRPr lang="en-US" dirty="0">
              <a:solidFill>
                <a:schemeClr val="bg1"/>
              </a:solidFill>
            </a:endParaRP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3551287048"/>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0868"/>
            <a:ext cx="9144000" cy="369332"/>
          </a:xfrm>
          <a:prstGeom prst="rect">
            <a:avLst/>
          </a:prstGeom>
          <a:noFill/>
        </p:spPr>
        <p:txBody>
          <a:bodyPr wrap="square" rtlCol="0">
            <a:spAutoFit/>
          </a:bodyPr>
          <a:lstStyle/>
          <a:p>
            <a:pPr algn="ctr"/>
            <a:r>
              <a:rPr lang="en-US" i="1" dirty="0">
                <a:solidFill>
                  <a:schemeClr val="bg1"/>
                </a:solidFill>
              </a:rPr>
              <a:t>Percent of all facilities (N=1,564) offering any modern method of FP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Availability of FP Services </a:t>
            </a:r>
            <a:br>
              <a:rPr lang="en-US" dirty="0"/>
            </a:br>
            <a:r>
              <a:rPr lang="en-US" dirty="0"/>
              <a:t>by Managing Authority</a:t>
            </a:r>
          </a:p>
        </p:txBody>
      </p:sp>
      <p:sp>
        <p:nvSpPr>
          <p:cNvPr id="5" name="TextBox 4"/>
          <p:cNvSpPr txBox="1"/>
          <p:nvPr/>
        </p:nvSpPr>
        <p:spPr>
          <a:xfrm>
            <a:off x="-5938" y="1219200"/>
            <a:ext cx="9144000" cy="369332"/>
          </a:xfrm>
          <a:prstGeom prst="rect">
            <a:avLst/>
          </a:prstGeom>
          <a:noFill/>
        </p:spPr>
        <p:txBody>
          <a:bodyPr wrap="square" rtlCol="0">
            <a:spAutoFit/>
          </a:bodyPr>
          <a:lstStyle/>
          <a:p>
            <a:pPr algn="ctr"/>
            <a:r>
              <a:rPr lang="en-US" i="1" dirty="0">
                <a:solidFill>
                  <a:schemeClr val="bg1"/>
                </a:solidFill>
              </a:rPr>
              <a:t>Percent of all facilities (N=1,564) offering any modern method of FP</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496670092"/>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45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t>Frequency of FP Services</a:t>
            </a:r>
            <a:endParaRPr lang="en-US"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77686221"/>
              </p:ext>
            </p:extLst>
          </p:nvPr>
        </p:nvGraphicFramePr>
        <p:xfrm>
          <a:off x="0" y="1636931"/>
          <a:ext cx="9144000" cy="52210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pPr algn="ctr">
              <a:spcBef>
                <a:spcPct val="50000"/>
              </a:spcBef>
              <a:defRPr/>
            </a:pPr>
            <a:r>
              <a:rPr lang="en-GB" i="1" dirty="0">
                <a:solidFill>
                  <a:schemeClr val="bg1"/>
                </a:solidFill>
              </a:rPr>
              <a:t>Among facilities offering any modern method of FP (N=1,528), percent of facilities where FP services are offered for the indicated number of days per week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6" y="-123426"/>
            <a:ext cx="9144000" cy="990600"/>
          </a:xfrm>
        </p:spPr>
        <p:txBody>
          <a:bodyPr>
            <a:noAutofit/>
          </a:bodyPr>
          <a:lstStyle/>
          <a:p>
            <a:r>
              <a:rPr lang="en-US" dirty="0">
                <a:solidFill>
                  <a:schemeClr val="bg1"/>
                </a:solidFill>
              </a:rPr>
              <a:t>FP Services Offered</a:t>
            </a:r>
          </a:p>
        </p:txBody>
      </p:sp>
      <p:sp>
        <p:nvSpPr>
          <p:cNvPr id="9" name="TextBox 8"/>
          <p:cNvSpPr txBox="1"/>
          <p:nvPr/>
        </p:nvSpPr>
        <p:spPr>
          <a:xfrm>
            <a:off x="10886" y="609600"/>
            <a:ext cx="9144000" cy="646331"/>
          </a:xfrm>
          <a:prstGeom prst="rect">
            <a:avLst/>
          </a:prstGeom>
          <a:noFill/>
        </p:spPr>
        <p:txBody>
          <a:bodyPr wrap="square" rtlCol="0">
            <a:spAutoFit/>
          </a:bodyPr>
          <a:lstStyle/>
          <a:p>
            <a:pPr algn="ctr"/>
            <a:r>
              <a:rPr lang="en-US" i="1" dirty="0">
                <a:solidFill>
                  <a:schemeClr val="bg1"/>
                </a:solidFill>
              </a:rPr>
              <a:t>Among facilities offering any modern method of FP, percent that provide, prescribe, or counsel clients on the following methods</a:t>
            </a:r>
          </a:p>
        </p:txBody>
      </p:sp>
      <p:graphicFrame>
        <p:nvGraphicFramePr>
          <p:cNvPr id="19" name="Content Placeholder 18">
            <a:extLst>
              <a:ext uri="{FF2B5EF4-FFF2-40B4-BE49-F238E27FC236}">
                <a16:creationId xmlns:a16="http://schemas.microsoft.com/office/drawing/2014/main" id="{F59F8F9B-0FD1-4996-0A46-6F1677884518}"/>
              </a:ext>
            </a:extLst>
          </p:cNvPr>
          <p:cNvGraphicFramePr>
            <a:graphicFrameLocks noGrp="1"/>
          </p:cNvGraphicFramePr>
          <p:nvPr>
            <p:ph idx="1"/>
            <p:extLst>
              <p:ext uri="{D42A27DB-BD31-4B8C-83A1-F6EECF244321}">
                <p14:modId xmlns:p14="http://schemas.microsoft.com/office/powerpoint/2010/main" val="1265432390"/>
              </p:ext>
            </p:extLst>
          </p:nvPr>
        </p:nvGraphicFramePr>
        <p:xfrm>
          <a:off x="0" y="1371600"/>
          <a:ext cx="9154886" cy="5486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8165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rPr>
              <a:t>FP Services Offered by Facilit</a:t>
            </a:r>
            <a:r>
              <a:rPr lang="en-US" dirty="0"/>
              <a:t>y Type</a:t>
            </a:r>
            <a:endParaRPr lang="en-US" dirty="0">
              <a:solidFill>
                <a:schemeClr val="bg1"/>
              </a:solidFill>
            </a:endParaRP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1908819504"/>
              </p:ext>
            </p:extLst>
          </p:nvPr>
        </p:nvGraphicFramePr>
        <p:xfrm>
          <a:off x="-32084" y="1576136"/>
          <a:ext cx="90678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838200"/>
            <a:ext cx="9144000" cy="646331"/>
          </a:xfrm>
          <a:prstGeom prst="rect">
            <a:avLst/>
          </a:prstGeom>
          <a:noFill/>
        </p:spPr>
        <p:txBody>
          <a:bodyPr wrap="square" rtlCol="0">
            <a:spAutoFit/>
          </a:bodyPr>
          <a:lstStyle/>
          <a:p>
            <a:pPr algn="ctr"/>
            <a:r>
              <a:rPr lang="en-US" i="1" dirty="0">
                <a:solidFill>
                  <a:schemeClr val="bg1"/>
                </a:solidFill>
              </a:rPr>
              <a:t>Among facilities offering any modern method of FP (N=1,528), </a:t>
            </a:r>
            <a:br>
              <a:rPr lang="en-US" i="1" dirty="0">
                <a:solidFill>
                  <a:schemeClr val="bg1"/>
                </a:solidFill>
              </a:rPr>
            </a:br>
            <a:r>
              <a:rPr lang="en-US" i="1" dirty="0">
                <a:solidFill>
                  <a:schemeClr val="bg1"/>
                </a:solidFill>
              </a:rPr>
              <a:t>percent that provide, prescribe, or counsel clients</a:t>
            </a:r>
          </a:p>
        </p:txBody>
      </p:sp>
      <p:sp>
        <p:nvSpPr>
          <p:cNvPr id="3" name="TextBox 2">
            <a:extLst>
              <a:ext uri="{FF2B5EF4-FFF2-40B4-BE49-F238E27FC236}">
                <a16:creationId xmlns:a16="http://schemas.microsoft.com/office/drawing/2014/main" id="{857D6B2D-EA5A-4AFB-B949-39D751E95F7D}"/>
              </a:ext>
            </a:extLst>
          </p:cNvPr>
          <p:cNvSpPr txBox="1"/>
          <p:nvPr/>
        </p:nvSpPr>
        <p:spPr>
          <a:xfrm>
            <a:off x="5943600" y="5562600"/>
            <a:ext cx="457200" cy="381000"/>
          </a:xfrm>
          <a:prstGeom prst="rect">
            <a:avLst/>
          </a:prstGeom>
          <a:noFill/>
        </p:spPr>
        <p:txBody>
          <a:bodyPr wrap="square" rtlCol="0">
            <a:spAutoFit/>
          </a:bodyPr>
          <a:lstStyle/>
          <a:p>
            <a:r>
              <a:rPr lang="en-US" b="1" dirty="0">
                <a:solidFill>
                  <a:schemeClr val="bg1"/>
                </a:solidFill>
              </a:rPr>
              <a:t>&lt;1</a:t>
            </a:r>
          </a:p>
        </p:txBody>
      </p:sp>
      <p:sp>
        <p:nvSpPr>
          <p:cNvPr id="6" name="TextBox 5">
            <a:extLst>
              <a:ext uri="{FF2B5EF4-FFF2-40B4-BE49-F238E27FC236}">
                <a16:creationId xmlns:a16="http://schemas.microsoft.com/office/drawing/2014/main" id="{DB7DD3DE-29CF-453E-94CD-804222016A86}"/>
              </a:ext>
            </a:extLst>
          </p:cNvPr>
          <p:cNvSpPr txBox="1"/>
          <p:nvPr/>
        </p:nvSpPr>
        <p:spPr>
          <a:xfrm>
            <a:off x="7261058" y="5562600"/>
            <a:ext cx="457200" cy="381000"/>
          </a:xfrm>
          <a:prstGeom prst="rect">
            <a:avLst/>
          </a:prstGeom>
          <a:noFill/>
        </p:spPr>
        <p:txBody>
          <a:bodyPr wrap="square" rtlCol="0">
            <a:spAutoFit/>
          </a:bodyPr>
          <a:lstStyle/>
          <a:p>
            <a:r>
              <a:rPr lang="en-US" b="1" dirty="0">
                <a:solidFill>
                  <a:schemeClr val="bg1"/>
                </a:solidFill>
              </a:rPr>
              <a:t>&lt;1</a:t>
            </a:r>
          </a:p>
        </p:txBody>
      </p:sp>
      <p:sp>
        <p:nvSpPr>
          <p:cNvPr id="7" name="TextBox 6">
            <a:extLst>
              <a:ext uri="{FF2B5EF4-FFF2-40B4-BE49-F238E27FC236}">
                <a16:creationId xmlns:a16="http://schemas.microsoft.com/office/drawing/2014/main" id="{2DD11D60-5264-49F9-9A52-A74D18E60608}"/>
              </a:ext>
            </a:extLst>
          </p:cNvPr>
          <p:cNvSpPr txBox="1"/>
          <p:nvPr/>
        </p:nvSpPr>
        <p:spPr>
          <a:xfrm>
            <a:off x="8566484" y="5562600"/>
            <a:ext cx="457200" cy="381000"/>
          </a:xfrm>
          <a:prstGeom prst="rect">
            <a:avLst/>
          </a:prstGeom>
          <a:noFill/>
        </p:spPr>
        <p:txBody>
          <a:bodyPr wrap="square" rtlCol="0">
            <a:spAutoFit/>
          </a:bodyPr>
          <a:lstStyle/>
          <a:p>
            <a:r>
              <a:rPr lang="en-US" b="1" dirty="0">
                <a:solidFill>
                  <a:schemeClr val="bg1"/>
                </a:solidFill>
              </a:rPr>
              <a:t>&lt;1</a:t>
            </a:r>
          </a:p>
        </p:txBody>
      </p:sp>
    </p:spTree>
    <p:extLst>
      <p:ext uri="{BB962C8B-B14F-4D97-AF65-F5344CB8AC3E}">
        <p14:creationId xmlns:p14="http://schemas.microsoft.com/office/powerpoint/2010/main" val="4028908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normAutofit/>
          </a:bodyPr>
          <a:lstStyle/>
          <a:p>
            <a:r>
              <a:rPr lang="en-US" dirty="0">
                <a:solidFill>
                  <a:schemeClr val="bg1"/>
                </a:solidFill>
              </a:rPr>
              <a:t>Availability of Provided FP Commodities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058874707"/>
              </p:ext>
            </p:extLst>
          </p:nvPr>
        </p:nvGraphicFramePr>
        <p:xfrm>
          <a:off x="0" y="1295400"/>
          <a:ext cx="89154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762000"/>
            <a:ext cx="9144000" cy="646331"/>
          </a:xfrm>
          <a:prstGeom prst="rect">
            <a:avLst/>
          </a:prstGeom>
          <a:noFill/>
        </p:spPr>
        <p:txBody>
          <a:bodyPr wrap="square" rtlCol="0">
            <a:spAutoFit/>
          </a:bodyPr>
          <a:lstStyle/>
          <a:p>
            <a:pPr algn="ctr"/>
            <a:r>
              <a:rPr lang="en-US" i="1" dirty="0">
                <a:solidFill>
                  <a:schemeClr val="bg1"/>
                </a:solidFill>
              </a:rPr>
              <a:t>Among facilities that provide the indicated modern method of FP, percent where commodity was observed to be available on the day of the survey</a:t>
            </a:r>
          </a:p>
        </p:txBody>
      </p:sp>
    </p:spTree>
  </p:cSld>
  <p:clrMapOvr>
    <a:masterClrMapping/>
  </p:clrMapOvr>
</p:sld>
</file>

<file path=ppt/theme/theme1.xml><?xml version="1.0" encoding="utf-8"?>
<a:theme xmlns:a="http://schemas.openxmlformats.org/drawingml/2006/main" name="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VMX3MACP777Z-1177381151-17315</_dlc_DocId>
    <_dlc_DocIdUrl xmlns="d16efad5-0601-4cf0-b7c2-89968258c777">
      <Url>https://icfonline.sharepoint.com/sites/ihd-dhs/Dissemination/_layouts/15/DocIdRedir.aspx?ID=VMX3MACP777Z-1177381151-17315</Url>
      <Description>VMX3MACP777Z-1177381151-17315</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318C4E-D877-4505-84A4-030D5902AE21}">
  <ds:schemaRefs>
    <ds:schemaRef ds:uri="http://schemas.microsoft.com/sharepoint/events"/>
  </ds:schemaRefs>
</ds:datastoreItem>
</file>

<file path=customXml/itemProps2.xml><?xml version="1.0" encoding="utf-8"?>
<ds:datastoreItem xmlns:ds="http://schemas.openxmlformats.org/officeDocument/2006/customXml" ds:itemID="{8F31EC75-E1B3-451B-A0AA-A96A09C72820}">
  <ds:schemaRefs>
    <ds:schemaRef ds:uri="http://schemas.microsoft.com/sharepoint/v3/contenttype/forms"/>
  </ds:schemaRefs>
</ds:datastoreItem>
</file>

<file path=customXml/itemProps3.xml><?xml version="1.0" encoding="utf-8"?>
<ds:datastoreItem xmlns:ds="http://schemas.openxmlformats.org/officeDocument/2006/customXml" ds:itemID="{D24ADEDE-D7D9-4916-B7B3-476FFBEAF387}">
  <ds:schemaRefs>
    <ds:schemaRef ds:uri="http://schemas.microsoft.com/office/2006/metadata/properties"/>
    <ds:schemaRef ds:uri="83c4e5ee-5eea-4e8c-8b50-726738bccb6e"/>
    <ds:schemaRef ds:uri="http://purl.org/dc/dcmitype/"/>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d16efad5-0601-4cf0-b7c2-89968258c777"/>
    <ds:schemaRef ds:uri="http://www.w3.org/XML/1998/namespace"/>
    <ds:schemaRef ds:uri="fa6a9aea-fb0f-4ddd-aff8-712634b7d5fe"/>
  </ds:schemaRefs>
</ds:datastoreItem>
</file>

<file path=customXml/itemProps4.xml><?xml version="1.0" encoding="utf-8"?>
<ds:datastoreItem xmlns:ds="http://schemas.openxmlformats.org/officeDocument/2006/customXml" ds:itemID="{30AA25C0-BD5A-4B8B-828C-913C5827FE1A}"/>
</file>

<file path=docProps/app.xml><?xml version="1.0" encoding="utf-8"?>
<Properties xmlns="http://schemas.openxmlformats.org/officeDocument/2006/extended-properties" xmlns:vt="http://schemas.openxmlformats.org/officeDocument/2006/docPropsVTypes">
  <TotalTime>4342</TotalTime>
  <Words>1361</Words>
  <Application>Microsoft Office PowerPoint</Application>
  <PresentationFormat>On-screen Show (4:3)</PresentationFormat>
  <Paragraphs>104</Paragraphs>
  <Slides>21</Slides>
  <Notes>20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21</vt:i4>
      </vt:variant>
    </vt:vector>
  </HeadingPairs>
  <TitlesOfParts>
    <vt:vector size="26" baseType="lpstr">
      <vt:lpstr>Arial</vt:lpstr>
      <vt:lpstr>Calibri</vt:lpstr>
      <vt:lpstr>Times New Roman</vt:lpstr>
      <vt:lpstr>Custom Design</vt:lpstr>
      <vt:lpstr>Office Theme</vt:lpstr>
      <vt:lpstr>PowerPoint Presentation</vt:lpstr>
      <vt:lpstr>PowerPoint Presentation</vt:lpstr>
      <vt:lpstr>Availability of Family Planning Services</vt:lpstr>
      <vt:lpstr>Availability of FP Services by Facility Type</vt:lpstr>
      <vt:lpstr>Availability of FP Services  by Managing Authority</vt:lpstr>
      <vt:lpstr>Frequency of FP Services</vt:lpstr>
      <vt:lpstr>FP Services Offered</vt:lpstr>
      <vt:lpstr>FP Services Offered by Facility Type</vt:lpstr>
      <vt:lpstr>Availability of Provided FP Commodities</vt:lpstr>
      <vt:lpstr>PowerPoint Presentation</vt:lpstr>
      <vt:lpstr>Guidelines and Basic Equipment for  FP Services</vt:lpstr>
      <vt:lpstr>Infection Control</vt:lpstr>
      <vt:lpstr>PowerPoint Presentation</vt:lpstr>
      <vt:lpstr>Training and Supervision of FP Providers</vt:lpstr>
      <vt:lpstr>Training of FP Service Providers</vt:lpstr>
      <vt:lpstr>PowerPoint Presentation</vt:lpstr>
      <vt:lpstr>Elements of Client Consultation (First-Visit Female FP Clients)</vt:lpstr>
      <vt:lpstr>Examination of First-Visit FP Clients</vt:lpstr>
      <vt:lpstr>Components of FP Counseling</vt:lpstr>
      <vt:lpstr>Client Knowledge of Contraceptive Method</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Sally Zweimueller</dc:creator>
  <cp:lastModifiedBy>Sarah Balian</cp:lastModifiedBy>
  <cp:revision>467</cp:revision>
  <cp:lastPrinted>2016-10-20T15:52:52Z</cp:lastPrinted>
  <dcterms:created xsi:type="dcterms:W3CDTF">2010-08-17T13:53:29Z</dcterms:created>
  <dcterms:modified xsi:type="dcterms:W3CDTF">2022-06-30T15:33:21Z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07fff0e5-ff9e-4e01-b85e-3188eb0b29dc</vt:lpwstr>
  </property>
  <property fmtid="{D5CDD505-2E9C-101B-9397-08002B2CF9AE}" pid="4" name="MediaServiceImageTags">
    <vt:lpwstr/>
  </property>
</Properties>
</file>