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charts/chart7.xml" ContentType="application/vnd.openxmlformats-officedocument.drawingml.chart+xml"/>
  <Override PartName="/ppt/drawings/drawing1.xml" ContentType="application/vnd.openxmlformats-officedocument.drawingml.chartshape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8.xml" ContentType="application/vnd.openxmlformats-officedocument.drawingml.chart+xml"/>
  <Override PartName="/ppt/notesSlides/notesSlide12.xml" ContentType="application/vnd.openxmlformats-officedocument.presentationml.notesSlide+xml"/>
  <Override PartName="/ppt/charts/chart9.xml" ContentType="application/vnd.openxmlformats-officedocument.drawingml.chart+xml"/>
  <Override PartName="/ppt/notesSlides/notesSlide13.xml" ContentType="application/vnd.openxmlformats-officedocument.presentationml.notesSlide+xml"/>
  <Override PartName="/ppt/charts/chart10.xml" ContentType="application/vnd.openxmlformats-officedocument.drawingml.chart+xml"/>
  <Override PartName="/ppt/notesSlides/notesSlide14.xml" ContentType="application/vnd.openxmlformats-officedocument.presentationml.notesSlide+xml"/>
  <Override PartName="/ppt/charts/chart11.xml" ContentType="application/vnd.openxmlformats-officedocument.drawingml.chart+xml"/>
  <Override PartName="/ppt/notesSlides/notesSlide15.xml" ContentType="application/vnd.openxmlformats-officedocument.presentationml.notesSlide+xml"/>
  <Override PartName="/ppt/charts/chart12.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3.xml" ContentType="application/vnd.openxmlformats-officedocument.drawingml.chart+xml"/>
  <Override PartName="/ppt/notesSlides/notesSlide18.xml" ContentType="application/vnd.openxmlformats-officedocument.presentationml.notesSlide+xml"/>
  <Override PartName="/ppt/charts/chart14.xml" ContentType="application/vnd.openxmlformats-officedocument.drawingml.chart+xml"/>
  <Override PartName="/ppt/notesSlides/notesSlide19.xml" ContentType="application/vnd.openxmlformats-officedocument.presentationml.notesSlide+xml"/>
  <Override PartName="/ppt/charts/chart15.xml" ContentType="application/vnd.openxmlformats-officedocument.drawingml.chart+xml"/>
  <Override PartName="/ppt/notesSlides/notesSlide20.xml" ContentType="application/vnd.openxmlformats-officedocument.presentationml.notesSlide+xml"/>
  <Override PartName="/ppt/charts/chart16.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7.xml" ContentType="application/vnd.openxmlformats-officedocument.drawingml.chart+xml"/>
  <Override PartName="/ppt/notesSlides/notesSlide23.xml" ContentType="application/vnd.openxmlformats-officedocument.presentationml.notesSlide+xml"/>
  <Override PartName="/ppt/charts/chart18.xml" ContentType="application/vnd.openxmlformats-officedocument.drawingml.chart+xml"/>
  <Override PartName="/ppt/notesSlides/notesSlide24.xml" ContentType="application/vnd.openxmlformats-officedocument.presentationml.notesSlide+xml"/>
  <Override PartName="/ppt/charts/chart19.xml" ContentType="application/vnd.openxmlformats-officedocument.drawingml.chart+xml"/>
  <Override PartName="/ppt/notesSlides/notesSlide25.xml" ContentType="application/vnd.openxmlformats-officedocument.presentationml.notesSlide+xml"/>
  <Override PartName="/ppt/charts/chart20.xml" ContentType="application/vnd.openxmlformats-officedocument.drawingml.chart+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5"/>
    <p:sldMasterId id="2147483672" r:id="rId6"/>
  </p:sldMasterIdLst>
  <p:notesMasterIdLst>
    <p:notesMasterId r:id="rId33"/>
  </p:notesMasterIdLst>
  <p:handoutMasterIdLst>
    <p:handoutMasterId r:id="rId34"/>
  </p:handoutMasterIdLst>
  <p:sldIdLst>
    <p:sldId id="256" r:id="rId7"/>
    <p:sldId id="429" r:id="rId8"/>
    <p:sldId id="484" r:id="rId9"/>
    <p:sldId id="485" r:id="rId10"/>
    <p:sldId id="512" r:id="rId11"/>
    <p:sldId id="487" r:id="rId12"/>
    <p:sldId id="470" r:id="rId13"/>
    <p:sldId id="509" r:id="rId14"/>
    <p:sldId id="465" r:id="rId15"/>
    <p:sldId id="501" r:id="rId16"/>
    <p:sldId id="506" r:id="rId17"/>
    <p:sldId id="507" r:id="rId18"/>
    <p:sldId id="491" r:id="rId19"/>
    <p:sldId id="495" r:id="rId20"/>
    <p:sldId id="508" r:id="rId21"/>
    <p:sldId id="502" r:id="rId22"/>
    <p:sldId id="510" r:id="rId23"/>
    <p:sldId id="511" r:id="rId24"/>
    <p:sldId id="450" r:id="rId25"/>
    <p:sldId id="496" r:id="rId26"/>
    <p:sldId id="503" r:id="rId27"/>
    <p:sldId id="477" r:id="rId28"/>
    <p:sldId id="498" r:id="rId29"/>
    <p:sldId id="504" r:id="rId30"/>
    <p:sldId id="499" r:id="rId31"/>
    <p:sldId id="475" r:id="rId32"/>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n, Anne" initials="LA" lastIdx="4" clrIdx="0">
    <p:extLst>
      <p:ext uri="{19B8F6BF-5375-455C-9EA6-DF929625EA0E}">
        <p15:presenceInfo xmlns:p15="http://schemas.microsoft.com/office/powerpoint/2012/main" userId="S-1-5-21-2338163137-2684688362-157462135-810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46762"/>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F52455-94DB-48D5-A4F0-2463510F0451}" v="29" dt="2023-09-21T18:32:17.7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022" autoAdjust="0"/>
    <p:restoredTop sz="77872" autoAdjust="0"/>
  </p:normalViewPr>
  <p:slideViewPr>
    <p:cSldViewPr>
      <p:cViewPr varScale="1">
        <p:scale>
          <a:sx n="76" d="100"/>
          <a:sy n="76" d="100"/>
        </p:scale>
        <p:origin x="900" y="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ableStyles" Target="tableStyles.xml"/><Relationship Id="rId21" Type="http://schemas.openxmlformats.org/officeDocument/2006/relationships/slide" Target="slides/slide15.xml"/><Relationship Id="rId34" Type="http://schemas.openxmlformats.org/officeDocument/2006/relationships/handoutMaster" Target="handoutMasters/handoutMaster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commentAuthors" Target="commentAuthor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Balian" userId="b3b060d9-4d34-479b-ad68-688eaebf93c5" providerId="ADAL" clId="{C91AA077-BE58-4566-AEF0-D7E83AAAD35D}"/>
    <pc:docChg chg="undo custSel modSld modMainMaster">
      <pc:chgData name="Sarah Balian" userId="b3b060d9-4d34-479b-ad68-688eaebf93c5" providerId="ADAL" clId="{C91AA077-BE58-4566-AEF0-D7E83AAAD35D}" dt="2022-06-16T03:48:07.297" v="181" actId="207"/>
      <pc:docMkLst>
        <pc:docMk/>
      </pc:docMkLst>
      <pc:sldChg chg="modSp mod">
        <pc:chgData name="Sarah Balian" userId="b3b060d9-4d34-479b-ad68-688eaebf93c5" providerId="ADAL" clId="{C91AA077-BE58-4566-AEF0-D7E83AAAD35D}" dt="2022-06-16T03:23:16.831" v="18" actId="1076"/>
        <pc:sldMkLst>
          <pc:docMk/>
          <pc:sldMk cId="0" sldId="256"/>
        </pc:sldMkLst>
        <pc:spChg chg="mod">
          <ac:chgData name="Sarah Balian" userId="b3b060d9-4d34-479b-ad68-688eaebf93c5" providerId="ADAL" clId="{C91AA077-BE58-4566-AEF0-D7E83AAAD35D}" dt="2022-06-16T03:23:16.831" v="18" actId="1076"/>
          <ac:spMkLst>
            <pc:docMk/>
            <pc:sldMk cId="0" sldId="256"/>
            <ac:spMk id="5" creationId="{00000000-0000-0000-0000-000000000000}"/>
          </ac:spMkLst>
        </pc:spChg>
      </pc:sldChg>
      <pc:sldChg chg="delSp mod">
        <pc:chgData name="Sarah Balian" userId="b3b060d9-4d34-479b-ad68-688eaebf93c5" providerId="ADAL" clId="{C91AA077-BE58-4566-AEF0-D7E83AAAD35D}" dt="2022-06-16T03:23:21.876" v="19" actId="478"/>
        <pc:sldMkLst>
          <pc:docMk/>
          <pc:sldMk cId="1549226549" sldId="429"/>
        </pc:sldMkLst>
        <pc:spChg chg="del">
          <ac:chgData name="Sarah Balian" userId="b3b060d9-4d34-479b-ad68-688eaebf93c5" providerId="ADAL" clId="{C91AA077-BE58-4566-AEF0-D7E83AAAD35D}" dt="2022-06-16T03:23:21.876" v="19" actId="478"/>
          <ac:spMkLst>
            <pc:docMk/>
            <pc:sldMk cId="1549226549" sldId="429"/>
            <ac:spMk id="5" creationId="{00000000-0000-0000-0000-000000000000}"/>
          </ac:spMkLst>
        </pc:spChg>
        <pc:picChg chg="del">
          <ac:chgData name="Sarah Balian" userId="b3b060d9-4d34-479b-ad68-688eaebf93c5" providerId="ADAL" clId="{C91AA077-BE58-4566-AEF0-D7E83AAAD35D}" dt="2022-06-16T03:23:21.876" v="19" actId="478"/>
          <ac:picMkLst>
            <pc:docMk/>
            <pc:sldMk cId="1549226549" sldId="429"/>
            <ac:picMk id="4" creationId="{00000000-0000-0000-0000-000000000000}"/>
          </ac:picMkLst>
        </pc:picChg>
      </pc:sldChg>
      <pc:sldChg chg="modSp">
        <pc:chgData name="Sarah Balian" userId="b3b060d9-4d34-479b-ad68-688eaebf93c5" providerId="ADAL" clId="{C91AA077-BE58-4566-AEF0-D7E83AAAD35D}" dt="2022-06-16T03:36:02.189" v="133" actId="207"/>
        <pc:sldMkLst>
          <pc:docMk/>
          <pc:sldMk cId="1175664602" sldId="450"/>
        </pc:sldMkLst>
        <pc:graphicFrameChg chg="mod">
          <ac:chgData name="Sarah Balian" userId="b3b060d9-4d34-479b-ad68-688eaebf93c5" providerId="ADAL" clId="{C91AA077-BE58-4566-AEF0-D7E83AAAD35D}" dt="2022-06-16T03:36:02.189" v="133" actId="207"/>
          <ac:graphicFrameMkLst>
            <pc:docMk/>
            <pc:sldMk cId="1175664602" sldId="450"/>
            <ac:graphicFrameMk id="6" creationId="{00000000-0000-0000-0000-000000000000}"/>
          </ac:graphicFrameMkLst>
        </pc:graphicFrameChg>
      </pc:sldChg>
      <pc:sldChg chg="modSp mod">
        <pc:chgData name="Sarah Balian" userId="b3b060d9-4d34-479b-ad68-688eaebf93c5" providerId="ADAL" clId="{C91AA077-BE58-4566-AEF0-D7E83AAAD35D}" dt="2022-06-16T03:28:56.029" v="89"/>
        <pc:sldMkLst>
          <pc:docMk/>
          <pc:sldMk cId="51574376" sldId="465"/>
        </pc:sldMkLst>
        <pc:graphicFrameChg chg="mod">
          <ac:chgData name="Sarah Balian" userId="b3b060d9-4d34-479b-ad68-688eaebf93c5" providerId="ADAL" clId="{C91AA077-BE58-4566-AEF0-D7E83AAAD35D}" dt="2022-06-16T03:28:56.029" v="89"/>
          <ac:graphicFrameMkLst>
            <pc:docMk/>
            <pc:sldMk cId="51574376" sldId="465"/>
            <ac:graphicFrameMk id="7" creationId="{00000000-0000-0000-0000-000000000000}"/>
          </ac:graphicFrameMkLst>
        </pc:graphicFrameChg>
      </pc:sldChg>
      <pc:sldChg chg="mod">
        <pc:chgData name="Sarah Balian" userId="b3b060d9-4d34-479b-ad68-688eaebf93c5" providerId="ADAL" clId="{C91AA077-BE58-4566-AEF0-D7E83AAAD35D}" dt="2022-06-16T03:27:30.233" v="81" actId="27918"/>
        <pc:sldMkLst>
          <pc:docMk/>
          <pc:sldMk cId="528015114" sldId="470"/>
        </pc:sldMkLst>
      </pc:sldChg>
      <pc:sldChg chg="modSp mod">
        <pc:chgData name="Sarah Balian" userId="b3b060d9-4d34-479b-ad68-688eaebf93c5" providerId="ADAL" clId="{C91AA077-BE58-4566-AEF0-D7E83AAAD35D}" dt="2022-06-16T03:48:07.297" v="181" actId="207"/>
        <pc:sldMkLst>
          <pc:docMk/>
          <pc:sldMk cId="2418475272" sldId="475"/>
        </pc:sldMkLst>
        <pc:spChg chg="mod">
          <ac:chgData name="Sarah Balian" userId="b3b060d9-4d34-479b-ad68-688eaebf93c5" providerId="ADAL" clId="{C91AA077-BE58-4566-AEF0-D7E83AAAD35D}" dt="2022-06-16T03:48:07.297" v="181" actId="207"/>
          <ac:spMkLst>
            <pc:docMk/>
            <pc:sldMk cId="2418475272" sldId="475"/>
            <ac:spMk id="54275" creationId="{00000000-0000-0000-0000-000000000000}"/>
          </ac:spMkLst>
        </pc:spChg>
      </pc:sldChg>
      <pc:sldChg chg="modSp mod">
        <pc:chgData name="Sarah Balian" userId="b3b060d9-4d34-479b-ad68-688eaebf93c5" providerId="ADAL" clId="{C91AA077-BE58-4566-AEF0-D7E83AAAD35D}" dt="2022-06-16T03:38:06.889" v="160" actId="207"/>
        <pc:sldMkLst>
          <pc:docMk/>
          <pc:sldMk cId="3929217076" sldId="477"/>
        </pc:sldMkLst>
        <pc:graphicFrameChg chg="mod">
          <ac:chgData name="Sarah Balian" userId="b3b060d9-4d34-479b-ad68-688eaebf93c5" providerId="ADAL" clId="{C91AA077-BE58-4566-AEF0-D7E83AAAD35D}" dt="2022-06-16T03:38:06.889" v="160" actId="207"/>
          <ac:graphicFrameMkLst>
            <pc:docMk/>
            <pc:sldMk cId="3929217076" sldId="477"/>
            <ac:graphicFrameMk id="8" creationId="{00000000-0000-0000-0000-000000000000}"/>
          </ac:graphicFrameMkLst>
        </pc:graphicFrameChg>
      </pc:sldChg>
      <pc:sldChg chg="modSp mod">
        <pc:chgData name="Sarah Balian" userId="b3b060d9-4d34-479b-ad68-688eaebf93c5" providerId="ADAL" clId="{C91AA077-BE58-4566-AEF0-D7E83AAAD35D}" dt="2022-06-16T03:24:14.877" v="31" actId="27918"/>
        <pc:sldMkLst>
          <pc:docMk/>
          <pc:sldMk cId="1659925669" sldId="484"/>
        </pc:sldMkLst>
        <pc:graphicFrameChg chg="mod">
          <ac:chgData name="Sarah Balian" userId="b3b060d9-4d34-479b-ad68-688eaebf93c5" providerId="ADAL" clId="{C91AA077-BE58-4566-AEF0-D7E83AAAD35D}" dt="2022-06-16T03:24:07.672" v="28" actId="207"/>
          <ac:graphicFrameMkLst>
            <pc:docMk/>
            <pc:sldMk cId="1659925669" sldId="484"/>
            <ac:graphicFrameMk id="7" creationId="{00000000-0000-0000-0000-000000000000}"/>
          </ac:graphicFrameMkLst>
        </pc:graphicFrameChg>
      </pc:sldChg>
      <pc:sldChg chg="modSp">
        <pc:chgData name="Sarah Balian" userId="b3b060d9-4d34-479b-ad68-688eaebf93c5" providerId="ADAL" clId="{C91AA077-BE58-4566-AEF0-D7E83AAAD35D}" dt="2022-06-16T03:24:48.961" v="33" actId="207"/>
        <pc:sldMkLst>
          <pc:docMk/>
          <pc:sldMk cId="1270870294" sldId="485"/>
        </pc:sldMkLst>
        <pc:graphicFrameChg chg="mod">
          <ac:chgData name="Sarah Balian" userId="b3b060d9-4d34-479b-ad68-688eaebf93c5" providerId="ADAL" clId="{C91AA077-BE58-4566-AEF0-D7E83AAAD35D}" dt="2022-06-16T03:24:48.961" v="33" actId="207"/>
          <ac:graphicFrameMkLst>
            <pc:docMk/>
            <pc:sldMk cId="1270870294" sldId="485"/>
            <ac:graphicFrameMk id="6" creationId="{00000000-0000-0000-0000-000000000000}"/>
          </ac:graphicFrameMkLst>
        </pc:graphicFrameChg>
      </pc:sldChg>
      <pc:sldChg chg="modSp">
        <pc:chgData name="Sarah Balian" userId="b3b060d9-4d34-479b-ad68-688eaebf93c5" providerId="ADAL" clId="{C91AA077-BE58-4566-AEF0-D7E83AAAD35D}" dt="2022-06-16T03:31:24.550" v="106" actId="207"/>
        <pc:sldMkLst>
          <pc:docMk/>
          <pc:sldMk cId="1475668622" sldId="491"/>
        </pc:sldMkLst>
        <pc:graphicFrameChg chg="mod">
          <ac:chgData name="Sarah Balian" userId="b3b060d9-4d34-479b-ad68-688eaebf93c5" providerId="ADAL" clId="{C91AA077-BE58-4566-AEF0-D7E83AAAD35D}" dt="2022-06-16T03:31:24.550" v="106" actId="207"/>
          <ac:graphicFrameMkLst>
            <pc:docMk/>
            <pc:sldMk cId="1475668622" sldId="491"/>
            <ac:graphicFrameMk id="6" creationId="{00000000-0000-0000-0000-000000000000}"/>
          </ac:graphicFrameMkLst>
        </pc:graphicFrameChg>
      </pc:sldChg>
      <pc:sldChg chg="modSp mod">
        <pc:chgData name="Sarah Balian" userId="b3b060d9-4d34-479b-ad68-688eaebf93c5" providerId="ADAL" clId="{C91AA077-BE58-4566-AEF0-D7E83AAAD35D}" dt="2022-06-16T03:32:38.766" v="115" actId="207"/>
        <pc:sldMkLst>
          <pc:docMk/>
          <pc:sldMk cId="1796128679" sldId="495"/>
        </pc:sldMkLst>
        <pc:graphicFrameChg chg="mod">
          <ac:chgData name="Sarah Balian" userId="b3b060d9-4d34-479b-ad68-688eaebf93c5" providerId="ADAL" clId="{C91AA077-BE58-4566-AEF0-D7E83AAAD35D}" dt="2022-06-16T03:32:38.766" v="115" actId="207"/>
          <ac:graphicFrameMkLst>
            <pc:docMk/>
            <pc:sldMk cId="1796128679" sldId="495"/>
            <ac:graphicFrameMk id="7" creationId="{00000000-0000-0000-0000-000000000000}"/>
          </ac:graphicFrameMkLst>
        </pc:graphicFrameChg>
      </pc:sldChg>
      <pc:sldChg chg="modSp mod">
        <pc:chgData name="Sarah Balian" userId="b3b060d9-4d34-479b-ad68-688eaebf93c5" providerId="ADAL" clId="{C91AA077-BE58-4566-AEF0-D7E83AAAD35D}" dt="2022-06-16T03:36:42.557" v="146" actId="207"/>
        <pc:sldMkLst>
          <pc:docMk/>
          <pc:sldMk cId="1583292931" sldId="496"/>
        </pc:sldMkLst>
        <pc:spChg chg="mod">
          <ac:chgData name="Sarah Balian" userId="b3b060d9-4d34-479b-ad68-688eaebf93c5" providerId="ADAL" clId="{C91AA077-BE58-4566-AEF0-D7E83AAAD35D}" dt="2022-06-16T03:36:31.313" v="143" actId="20577"/>
          <ac:spMkLst>
            <pc:docMk/>
            <pc:sldMk cId="1583292931" sldId="496"/>
            <ac:spMk id="5" creationId="{00000000-0000-0000-0000-000000000000}"/>
          </ac:spMkLst>
        </pc:spChg>
        <pc:graphicFrameChg chg="mod">
          <ac:chgData name="Sarah Balian" userId="b3b060d9-4d34-479b-ad68-688eaebf93c5" providerId="ADAL" clId="{C91AA077-BE58-4566-AEF0-D7E83AAAD35D}" dt="2022-06-16T03:36:42.557" v="146" actId="207"/>
          <ac:graphicFrameMkLst>
            <pc:docMk/>
            <pc:sldMk cId="1583292931" sldId="496"/>
            <ac:graphicFrameMk id="7" creationId="{00000000-0000-0000-0000-000000000000}"/>
          </ac:graphicFrameMkLst>
        </pc:graphicFrameChg>
      </pc:sldChg>
      <pc:sldChg chg="mod">
        <pc:chgData name="Sarah Balian" userId="b3b060d9-4d34-479b-ad68-688eaebf93c5" providerId="ADAL" clId="{C91AA077-BE58-4566-AEF0-D7E83AAAD35D}" dt="2022-06-16T03:40:12.805" v="164" actId="27918"/>
        <pc:sldMkLst>
          <pc:docMk/>
          <pc:sldMk cId="904243544" sldId="499"/>
        </pc:sldMkLst>
      </pc:sldChg>
      <pc:sldChg chg="delSp mod">
        <pc:chgData name="Sarah Balian" userId="b3b060d9-4d34-479b-ad68-688eaebf93c5" providerId="ADAL" clId="{C91AA077-BE58-4566-AEF0-D7E83AAAD35D}" dt="2022-06-16T03:23:28.742" v="20" actId="478"/>
        <pc:sldMkLst>
          <pc:docMk/>
          <pc:sldMk cId="639271362" sldId="501"/>
        </pc:sldMkLst>
        <pc:spChg chg="del">
          <ac:chgData name="Sarah Balian" userId="b3b060d9-4d34-479b-ad68-688eaebf93c5" providerId="ADAL" clId="{C91AA077-BE58-4566-AEF0-D7E83AAAD35D}" dt="2022-06-16T03:23:28.742" v="20" actId="478"/>
          <ac:spMkLst>
            <pc:docMk/>
            <pc:sldMk cId="639271362" sldId="501"/>
            <ac:spMk id="5" creationId="{00000000-0000-0000-0000-000000000000}"/>
          </ac:spMkLst>
        </pc:spChg>
        <pc:picChg chg="del">
          <ac:chgData name="Sarah Balian" userId="b3b060d9-4d34-479b-ad68-688eaebf93c5" providerId="ADAL" clId="{C91AA077-BE58-4566-AEF0-D7E83AAAD35D}" dt="2022-06-16T03:23:28.742" v="20" actId="478"/>
          <ac:picMkLst>
            <pc:docMk/>
            <pc:sldMk cId="639271362" sldId="501"/>
            <ac:picMk id="4" creationId="{00000000-0000-0000-0000-000000000000}"/>
          </ac:picMkLst>
        </pc:picChg>
      </pc:sldChg>
      <pc:sldChg chg="delSp mod">
        <pc:chgData name="Sarah Balian" userId="b3b060d9-4d34-479b-ad68-688eaebf93c5" providerId="ADAL" clId="{C91AA077-BE58-4566-AEF0-D7E83AAAD35D}" dt="2022-06-16T03:23:33.836" v="21" actId="478"/>
        <pc:sldMkLst>
          <pc:docMk/>
          <pc:sldMk cId="1419093859" sldId="502"/>
        </pc:sldMkLst>
        <pc:spChg chg="del">
          <ac:chgData name="Sarah Balian" userId="b3b060d9-4d34-479b-ad68-688eaebf93c5" providerId="ADAL" clId="{C91AA077-BE58-4566-AEF0-D7E83AAAD35D}" dt="2022-06-16T03:23:33.836" v="21" actId="478"/>
          <ac:spMkLst>
            <pc:docMk/>
            <pc:sldMk cId="1419093859" sldId="502"/>
            <ac:spMk id="5" creationId="{00000000-0000-0000-0000-000000000000}"/>
          </ac:spMkLst>
        </pc:spChg>
        <pc:picChg chg="del">
          <ac:chgData name="Sarah Balian" userId="b3b060d9-4d34-479b-ad68-688eaebf93c5" providerId="ADAL" clId="{C91AA077-BE58-4566-AEF0-D7E83AAAD35D}" dt="2022-06-16T03:23:33.836" v="21" actId="478"/>
          <ac:picMkLst>
            <pc:docMk/>
            <pc:sldMk cId="1419093859" sldId="502"/>
            <ac:picMk id="4" creationId="{00000000-0000-0000-0000-000000000000}"/>
          </ac:picMkLst>
        </pc:picChg>
      </pc:sldChg>
      <pc:sldChg chg="delSp mod">
        <pc:chgData name="Sarah Balian" userId="b3b060d9-4d34-479b-ad68-688eaebf93c5" providerId="ADAL" clId="{C91AA077-BE58-4566-AEF0-D7E83AAAD35D}" dt="2022-06-16T03:23:39.021" v="22" actId="478"/>
        <pc:sldMkLst>
          <pc:docMk/>
          <pc:sldMk cId="3961587758" sldId="503"/>
        </pc:sldMkLst>
        <pc:spChg chg="del">
          <ac:chgData name="Sarah Balian" userId="b3b060d9-4d34-479b-ad68-688eaebf93c5" providerId="ADAL" clId="{C91AA077-BE58-4566-AEF0-D7E83AAAD35D}" dt="2022-06-16T03:23:39.021" v="22" actId="478"/>
          <ac:spMkLst>
            <pc:docMk/>
            <pc:sldMk cId="3961587758" sldId="503"/>
            <ac:spMk id="5" creationId="{00000000-0000-0000-0000-000000000000}"/>
          </ac:spMkLst>
        </pc:spChg>
        <pc:picChg chg="del">
          <ac:chgData name="Sarah Balian" userId="b3b060d9-4d34-479b-ad68-688eaebf93c5" providerId="ADAL" clId="{C91AA077-BE58-4566-AEF0-D7E83AAAD35D}" dt="2022-06-16T03:23:39.021" v="22" actId="478"/>
          <ac:picMkLst>
            <pc:docMk/>
            <pc:sldMk cId="3961587758" sldId="503"/>
            <ac:picMk id="2" creationId="{00000000-0000-0000-0000-000000000000}"/>
          </ac:picMkLst>
        </pc:picChg>
      </pc:sldChg>
      <pc:sldChg chg="modSp">
        <pc:chgData name="Sarah Balian" userId="b3b060d9-4d34-479b-ad68-688eaebf93c5" providerId="ADAL" clId="{C91AA077-BE58-4566-AEF0-D7E83AAAD35D}" dt="2022-06-16T03:38:52.065" v="161" actId="207"/>
        <pc:sldMkLst>
          <pc:docMk/>
          <pc:sldMk cId="174412479" sldId="504"/>
        </pc:sldMkLst>
        <pc:graphicFrameChg chg="mod">
          <ac:chgData name="Sarah Balian" userId="b3b060d9-4d34-479b-ad68-688eaebf93c5" providerId="ADAL" clId="{C91AA077-BE58-4566-AEF0-D7E83AAAD35D}" dt="2022-06-16T03:38:52.065" v="161" actId="207"/>
          <ac:graphicFrameMkLst>
            <pc:docMk/>
            <pc:sldMk cId="174412479" sldId="504"/>
            <ac:graphicFrameMk id="6" creationId="{00000000-0000-0000-0000-000000000000}"/>
          </ac:graphicFrameMkLst>
        </pc:graphicFrameChg>
      </pc:sldChg>
      <pc:sldChg chg="addSp delSp modSp mod">
        <pc:chgData name="Sarah Balian" userId="b3b060d9-4d34-479b-ad68-688eaebf93c5" providerId="ADAL" clId="{C91AA077-BE58-4566-AEF0-D7E83AAAD35D}" dt="2022-06-16T03:27:02.102" v="78" actId="1076"/>
        <pc:sldMkLst>
          <pc:docMk/>
          <pc:sldMk cId="1190549773" sldId="505"/>
        </pc:sldMkLst>
        <pc:spChg chg="mod">
          <ac:chgData name="Sarah Balian" userId="b3b060d9-4d34-479b-ad68-688eaebf93c5" providerId="ADAL" clId="{C91AA077-BE58-4566-AEF0-D7E83AAAD35D}" dt="2022-06-16T03:25:24.711" v="57" actId="20577"/>
          <ac:spMkLst>
            <pc:docMk/>
            <pc:sldMk cId="1190549773" sldId="505"/>
            <ac:spMk id="4" creationId="{00000000-0000-0000-0000-000000000000}"/>
          </ac:spMkLst>
        </pc:spChg>
        <pc:spChg chg="mod">
          <ac:chgData name="Sarah Balian" userId="b3b060d9-4d34-479b-ad68-688eaebf93c5" providerId="ADAL" clId="{C91AA077-BE58-4566-AEF0-D7E83AAAD35D}" dt="2022-06-16T03:26:59.588" v="77" actId="1076"/>
          <ac:spMkLst>
            <pc:docMk/>
            <pc:sldMk cId="1190549773" sldId="505"/>
            <ac:spMk id="5" creationId="{00000000-0000-0000-0000-000000000000}"/>
          </ac:spMkLst>
        </pc:spChg>
        <pc:spChg chg="mod">
          <ac:chgData name="Sarah Balian" userId="b3b060d9-4d34-479b-ad68-688eaebf93c5" providerId="ADAL" clId="{C91AA077-BE58-4566-AEF0-D7E83AAAD35D}" dt="2022-06-16T03:25:40.160" v="58"/>
          <ac:spMkLst>
            <pc:docMk/>
            <pc:sldMk cId="1190549773" sldId="505"/>
            <ac:spMk id="19" creationId="{5AAE923B-39B6-49C5-B114-E1186667CA0A}"/>
          </ac:spMkLst>
        </pc:spChg>
        <pc:spChg chg="mod">
          <ac:chgData name="Sarah Balian" userId="b3b060d9-4d34-479b-ad68-688eaebf93c5" providerId="ADAL" clId="{C91AA077-BE58-4566-AEF0-D7E83AAAD35D}" dt="2022-06-16T03:26:47.033" v="74" actId="207"/>
          <ac:spMkLst>
            <pc:docMk/>
            <pc:sldMk cId="1190549773" sldId="505"/>
            <ac:spMk id="20" creationId="{5A0743AF-DEDB-4A68-8844-6FC2A543BB56}"/>
          </ac:spMkLst>
        </pc:spChg>
        <pc:spChg chg="mod">
          <ac:chgData name="Sarah Balian" userId="b3b060d9-4d34-479b-ad68-688eaebf93c5" providerId="ADAL" clId="{C91AA077-BE58-4566-AEF0-D7E83AAAD35D}" dt="2022-06-16T03:25:40.160" v="58"/>
          <ac:spMkLst>
            <pc:docMk/>
            <pc:sldMk cId="1190549773" sldId="505"/>
            <ac:spMk id="21" creationId="{F1D7DAE8-3789-4991-8CB9-442D5C04FB10}"/>
          </ac:spMkLst>
        </pc:spChg>
        <pc:spChg chg="mod">
          <ac:chgData name="Sarah Balian" userId="b3b060d9-4d34-479b-ad68-688eaebf93c5" providerId="ADAL" clId="{C91AA077-BE58-4566-AEF0-D7E83AAAD35D}" dt="2022-06-16T03:26:47.033" v="74" actId="207"/>
          <ac:spMkLst>
            <pc:docMk/>
            <pc:sldMk cId="1190549773" sldId="505"/>
            <ac:spMk id="22" creationId="{72E6B099-D3BA-46A1-B827-B854761DC14A}"/>
          </ac:spMkLst>
        </pc:spChg>
        <pc:spChg chg="mod">
          <ac:chgData name="Sarah Balian" userId="b3b060d9-4d34-479b-ad68-688eaebf93c5" providerId="ADAL" clId="{C91AA077-BE58-4566-AEF0-D7E83AAAD35D}" dt="2022-06-16T03:25:40.160" v="58"/>
          <ac:spMkLst>
            <pc:docMk/>
            <pc:sldMk cId="1190549773" sldId="505"/>
            <ac:spMk id="23" creationId="{7C86745E-9E9B-48F8-9395-0FAD6EB9451C}"/>
          </ac:spMkLst>
        </pc:spChg>
        <pc:spChg chg="mod">
          <ac:chgData name="Sarah Balian" userId="b3b060d9-4d34-479b-ad68-688eaebf93c5" providerId="ADAL" clId="{C91AA077-BE58-4566-AEF0-D7E83AAAD35D}" dt="2022-06-16T03:25:40.160" v="58"/>
          <ac:spMkLst>
            <pc:docMk/>
            <pc:sldMk cId="1190549773" sldId="505"/>
            <ac:spMk id="24" creationId="{64D1DE62-070C-4E60-8FD4-F9C33C62DA8A}"/>
          </ac:spMkLst>
        </pc:spChg>
        <pc:spChg chg="mod">
          <ac:chgData name="Sarah Balian" userId="b3b060d9-4d34-479b-ad68-688eaebf93c5" providerId="ADAL" clId="{C91AA077-BE58-4566-AEF0-D7E83AAAD35D}" dt="2022-06-16T03:26:33.149" v="72" actId="207"/>
          <ac:spMkLst>
            <pc:docMk/>
            <pc:sldMk cId="1190549773" sldId="505"/>
            <ac:spMk id="25" creationId="{1E3B83E7-2F0E-4541-B6CB-61F874D2E130}"/>
          </ac:spMkLst>
        </pc:spChg>
        <pc:spChg chg="mod">
          <ac:chgData name="Sarah Balian" userId="b3b060d9-4d34-479b-ad68-688eaebf93c5" providerId="ADAL" clId="{C91AA077-BE58-4566-AEF0-D7E83AAAD35D}" dt="2022-06-16T03:26:47.033" v="74" actId="207"/>
          <ac:spMkLst>
            <pc:docMk/>
            <pc:sldMk cId="1190549773" sldId="505"/>
            <ac:spMk id="26" creationId="{8DC6FF31-9CEC-4851-AEDE-662F69524022}"/>
          </ac:spMkLst>
        </pc:spChg>
        <pc:spChg chg="add mod">
          <ac:chgData name="Sarah Balian" userId="b3b060d9-4d34-479b-ad68-688eaebf93c5" providerId="ADAL" clId="{C91AA077-BE58-4566-AEF0-D7E83AAAD35D}" dt="2022-06-16T03:26:52.074" v="75" actId="207"/>
          <ac:spMkLst>
            <pc:docMk/>
            <pc:sldMk cId="1190549773" sldId="505"/>
            <ac:spMk id="27" creationId="{F524E716-95F5-48AA-B729-8BF62D6B146E}"/>
          </ac:spMkLst>
        </pc:spChg>
        <pc:spChg chg="add mod">
          <ac:chgData name="Sarah Balian" userId="b3b060d9-4d34-479b-ad68-688eaebf93c5" providerId="ADAL" clId="{C91AA077-BE58-4566-AEF0-D7E83AAAD35D}" dt="2022-06-16T03:25:55.274" v="63" actId="20577"/>
          <ac:spMkLst>
            <pc:docMk/>
            <pc:sldMk cId="1190549773" sldId="505"/>
            <ac:spMk id="28" creationId="{42558CDD-0055-4343-AC9A-6F3E55D07513}"/>
          </ac:spMkLst>
        </pc:spChg>
        <pc:spChg chg="mod">
          <ac:chgData name="Sarah Balian" userId="b3b060d9-4d34-479b-ad68-688eaebf93c5" providerId="ADAL" clId="{C91AA077-BE58-4566-AEF0-D7E83AAAD35D}" dt="2022-06-16T03:25:00.467" v="34" actId="1076"/>
          <ac:spMkLst>
            <pc:docMk/>
            <pc:sldMk cId="1190549773" sldId="505"/>
            <ac:spMk id="30" creationId="{00000000-0000-0000-0000-000000000000}"/>
          </ac:spMkLst>
        </pc:spChg>
        <pc:spChg chg="mod">
          <ac:chgData name="Sarah Balian" userId="b3b060d9-4d34-479b-ad68-688eaebf93c5" providerId="ADAL" clId="{C91AA077-BE58-4566-AEF0-D7E83AAAD35D}" dt="2022-06-16T03:25:00.467" v="34" actId="1076"/>
          <ac:spMkLst>
            <pc:docMk/>
            <pc:sldMk cId="1190549773" sldId="505"/>
            <ac:spMk id="31" creationId="{00000000-0000-0000-0000-000000000000}"/>
          </ac:spMkLst>
        </pc:spChg>
        <pc:spChg chg="mod">
          <ac:chgData name="Sarah Balian" userId="b3b060d9-4d34-479b-ad68-688eaebf93c5" providerId="ADAL" clId="{C91AA077-BE58-4566-AEF0-D7E83AAAD35D}" dt="2022-06-16T03:25:00.467" v="34" actId="1076"/>
          <ac:spMkLst>
            <pc:docMk/>
            <pc:sldMk cId="1190549773" sldId="505"/>
            <ac:spMk id="32" creationId="{00000000-0000-0000-0000-000000000000}"/>
          </ac:spMkLst>
        </pc:spChg>
        <pc:spChg chg="mod">
          <ac:chgData name="Sarah Balian" userId="b3b060d9-4d34-479b-ad68-688eaebf93c5" providerId="ADAL" clId="{C91AA077-BE58-4566-AEF0-D7E83AAAD35D}" dt="2022-06-16T03:25:00.467" v="34" actId="1076"/>
          <ac:spMkLst>
            <pc:docMk/>
            <pc:sldMk cId="1190549773" sldId="505"/>
            <ac:spMk id="33" creationId="{00000000-0000-0000-0000-000000000000}"/>
          </ac:spMkLst>
        </pc:spChg>
        <pc:spChg chg="mod">
          <ac:chgData name="Sarah Balian" userId="b3b060d9-4d34-479b-ad68-688eaebf93c5" providerId="ADAL" clId="{C91AA077-BE58-4566-AEF0-D7E83AAAD35D}" dt="2022-06-16T03:25:00.467" v="34" actId="1076"/>
          <ac:spMkLst>
            <pc:docMk/>
            <pc:sldMk cId="1190549773" sldId="505"/>
            <ac:spMk id="34" creationId="{00000000-0000-0000-0000-000000000000}"/>
          </ac:spMkLst>
        </pc:spChg>
        <pc:spChg chg="add mod">
          <ac:chgData name="Sarah Balian" userId="b3b060d9-4d34-479b-ad68-688eaebf93c5" providerId="ADAL" clId="{C91AA077-BE58-4566-AEF0-D7E83AAAD35D}" dt="2022-06-16T03:26:52.074" v="75" actId="207"/>
          <ac:spMkLst>
            <pc:docMk/>
            <pc:sldMk cId="1190549773" sldId="505"/>
            <ac:spMk id="35" creationId="{7DC65A6D-5D59-4253-A697-A11352637C8C}"/>
          </ac:spMkLst>
        </pc:spChg>
        <pc:spChg chg="add mod">
          <ac:chgData name="Sarah Balian" userId="b3b060d9-4d34-479b-ad68-688eaebf93c5" providerId="ADAL" clId="{C91AA077-BE58-4566-AEF0-D7E83AAAD35D}" dt="2022-06-16T03:26:05.585" v="66" actId="20577"/>
          <ac:spMkLst>
            <pc:docMk/>
            <pc:sldMk cId="1190549773" sldId="505"/>
            <ac:spMk id="36" creationId="{FC0E120A-FC21-4820-84C4-33D19F6C4494}"/>
          </ac:spMkLst>
        </pc:spChg>
        <pc:spChg chg="add mod">
          <ac:chgData name="Sarah Balian" userId="b3b060d9-4d34-479b-ad68-688eaebf93c5" providerId="ADAL" clId="{C91AA077-BE58-4566-AEF0-D7E83AAAD35D}" dt="2022-06-16T03:26:10.395" v="67" actId="20577"/>
          <ac:spMkLst>
            <pc:docMk/>
            <pc:sldMk cId="1190549773" sldId="505"/>
            <ac:spMk id="37" creationId="{B7B11BED-0069-443D-A3DF-E429A7F32792}"/>
          </ac:spMkLst>
        </pc:spChg>
        <pc:spChg chg="add mod">
          <ac:chgData name="Sarah Balian" userId="b3b060d9-4d34-479b-ad68-688eaebf93c5" providerId="ADAL" clId="{C91AA077-BE58-4566-AEF0-D7E83AAAD35D}" dt="2022-06-16T03:26:38.991" v="73" actId="207"/>
          <ac:spMkLst>
            <pc:docMk/>
            <pc:sldMk cId="1190549773" sldId="505"/>
            <ac:spMk id="38" creationId="{6D47AC6A-5D3A-4F6B-940A-46B144DF734E}"/>
          </ac:spMkLst>
        </pc:spChg>
        <pc:spChg chg="add mod">
          <ac:chgData name="Sarah Balian" userId="b3b060d9-4d34-479b-ad68-688eaebf93c5" providerId="ADAL" clId="{C91AA077-BE58-4566-AEF0-D7E83AAAD35D}" dt="2022-06-16T03:26:20.862" v="71" actId="20577"/>
          <ac:spMkLst>
            <pc:docMk/>
            <pc:sldMk cId="1190549773" sldId="505"/>
            <ac:spMk id="39" creationId="{1E4D5E2C-5043-4CEF-A43E-7904AB6E559E}"/>
          </ac:spMkLst>
        </pc:spChg>
        <pc:spChg chg="add mod">
          <ac:chgData name="Sarah Balian" userId="b3b060d9-4d34-479b-ad68-688eaebf93c5" providerId="ADAL" clId="{C91AA077-BE58-4566-AEF0-D7E83AAAD35D}" dt="2022-06-16T03:25:40.160" v="58"/>
          <ac:spMkLst>
            <pc:docMk/>
            <pc:sldMk cId="1190549773" sldId="505"/>
            <ac:spMk id="40" creationId="{57050C28-EF8C-4B30-B33A-E1922F247BFA}"/>
          </ac:spMkLst>
        </pc:spChg>
        <pc:spChg chg="del mod">
          <ac:chgData name="Sarah Balian" userId="b3b060d9-4d34-479b-ad68-688eaebf93c5" providerId="ADAL" clId="{C91AA077-BE58-4566-AEF0-D7E83AAAD35D}" dt="2022-06-16T03:25:05.286" v="37" actId="478"/>
          <ac:spMkLst>
            <pc:docMk/>
            <pc:sldMk cId="1190549773" sldId="505"/>
            <ac:spMk id="44" creationId="{00000000-0000-0000-0000-000000000000}"/>
          </ac:spMkLst>
        </pc:spChg>
        <pc:spChg chg="del">
          <ac:chgData name="Sarah Balian" userId="b3b060d9-4d34-479b-ad68-688eaebf93c5" providerId="ADAL" clId="{C91AA077-BE58-4566-AEF0-D7E83AAAD35D}" dt="2022-06-16T03:25:12.254" v="42" actId="478"/>
          <ac:spMkLst>
            <pc:docMk/>
            <pc:sldMk cId="1190549773" sldId="505"/>
            <ac:spMk id="51" creationId="{00000000-0000-0000-0000-000000000000}"/>
          </ac:spMkLst>
        </pc:spChg>
        <pc:spChg chg="del">
          <ac:chgData name="Sarah Balian" userId="b3b060d9-4d34-479b-ad68-688eaebf93c5" providerId="ADAL" clId="{C91AA077-BE58-4566-AEF0-D7E83AAAD35D}" dt="2022-06-16T03:25:13.598" v="43" actId="478"/>
          <ac:spMkLst>
            <pc:docMk/>
            <pc:sldMk cId="1190549773" sldId="505"/>
            <ac:spMk id="52" creationId="{00000000-0000-0000-0000-000000000000}"/>
          </ac:spMkLst>
        </pc:spChg>
        <pc:spChg chg="mod">
          <ac:chgData name="Sarah Balian" userId="b3b060d9-4d34-479b-ad68-688eaebf93c5" providerId="ADAL" clId="{C91AA077-BE58-4566-AEF0-D7E83AAAD35D}" dt="2022-06-16T03:27:02.102" v="78" actId="1076"/>
          <ac:spMkLst>
            <pc:docMk/>
            <pc:sldMk cId="1190549773" sldId="505"/>
            <ac:spMk id="55" creationId="{00000000-0000-0000-0000-000000000000}"/>
          </ac:spMkLst>
        </pc:spChg>
        <pc:spChg chg="del">
          <ac:chgData name="Sarah Balian" userId="b3b060d9-4d34-479b-ad68-688eaebf93c5" providerId="ADAL" clId="{C91AA077-BE58-4566-AEF0-D7E83AAAD35D}" dt="2022-06-16T03:25:09.421" v="40" actId="478"/>
          <ac:spMkLst>
            <pc:docMk/>
            <pc:sldMk cId="1190549773" sldId="505"/>
            <ac:spMk id="56" creationId="{00000000-0000-0000-0000-000000000000}"/>
          </ac:spMkLst>
        </pc:spChg>
        <pc:grpChg chg="add mod">
          <ac:chgData name="Sarah Balian" userId="b3b060d9-4d34-479b-ad68-688eaebf93c5" providerId="ADAL" clId="{C91AA077-BE58-4566-AEF0-D7E83AAAD35D}" dt="2022-06-16T03:25:40.160" v="58"/>
          <ac:grpSpMkLst>
            <pc:docMk/>
            <pc:sldMk cId="1190549773" sldId="505"/>
            <ac:grpSpMk id="18" creationId="{F2AFBDB2-2469-4CF3-AE04-EACADD56851F}"/>
          </ac:grpSpMkLst>
        </pc:grpChg>
        <pc:grpChg chg="del mod">
          <ac:chgData name="Sarah Balian" userId="b3b060d9-4d34-479b-ad68-688eaebf93c5" providerId="ADAL" clId="{C91AA077-BE58-4566-AEF0-D7E83AAAD35D}" dt="2022-06-16T03:25:02.829" v="35" actId="478"/>
          <ac:grpSpMkLst>
            <pc:docMk/>
            <pc:sldMk cId="1190549773" sldId="505"/>
            <ac:grpSpMk id="29" creationId="{00000000-0000-0000-0000-000000000000}"/>
          </ac:grpSpMkLst>
        </pc:grpChg>
        <pc:cxnChg chg="del">
          <ac:chgData name="Sarah Balian" userId="b3b060d9-4d34-479b-ad68-688eaebf93c5" providerId="ADAL" clId="{C91AA077-BE58-4566-AEF0-D7E83AAAD35D}" dt="2022-06-16T03:25:07.957" v="39" actId="478"/>
          <ac:cxnSpMkLst>
            <pc:docMk/>
            <pc:sldMk cId="1190549773" sldId="505"/>
            <ac:cxnSpMk id="46" creationId="{00000000-0000-0000-0000-000000000000}"/>
          </ac:cxnSpMkLst>
        </pc:cxnChg>
        <pc:cxnChg chg="del">
          <ac:chgData name="Sarah Balian" userId="b3b060d9-4d34-479b-ad68-688eaebf93c5" providerId="ADAL" clId="{C91AA077-BE58-4566-AEF0-D7E83AAAD35D}" dt="2022-06-16T03:25:06.350" v="38" actId="478"/>
          <ac:cxnSpMkLst>
            <pc:docMk/>
            <pc:sldMk cId="1190549773" sldId="505"/>
            <ac:cxnSpMk id="48" creationId="{00000000-0000-0000-0000-000000000000}"/>
          </ac:cxnSpMkLst>
        </pc:cxnChg>
        <pc:cxnChg chg="del">
          <ac:chgData name="Sarah Balian" userId="b3b060d9-4d34-479b-ad68-688eaebf93c5" providerId="ADAL" clId="{C91AA077-BE58-4566-AEF0-D7E83AAAD35D}" dt="2022-06-16T03:25:10.525" v="41" actId="478"/>
          <ac:cxnSpMkLst>
            <pc:docMk/>
            <pc:sldMk cId="1190549773" sldId="505"/>
            <ac:cxnSpMk id="54" creationId="{00000000-0000-0000-0000-000000000000}"/>
          </ac:cxnSpMkLst>
        </pc:cxnChg>
      </pc:sldChg>
      <pc:sldChg chg="modSp mod">
        <pc:chgData name="Sarah Balian" userId="b3b060d9-4d34-479b-ad68-688eaebf93c5" providerId="ADAL" clId="{C91AA077-BE58-4566-AEF0-D7E83AAAD35D}" dt="2022-06-16T03:30:39.771" v="100" actId="207"/>
        <pc:sldMkLst>
          <pc:docMk/>
          <pc:sldMk cId="2648510932" sldId="506"/>
        </pc:sldMkLst>
        <pc:graphicFrameChg chg="mod">
          <ac:chgData name="Sarah Balian" userId="b3b060d9-4d34-479b-ad68-688eaebf93c5" providerId="ADAL" clId="{C91AA077-BE58-4566-AEF0-D7E83AAAD35D}" dt="2022-06-16T03:30:39.771" v="100" actId="207"/>
          <ac:graphicFrameMkLst>
            <pc:docMk/>
            <pc:sldMk cId="2648510932" sldId="506"/>
            <ac:graphicFrameMk id="7" creationId="{00000000-0000-0000-0000-000000000000}"/>
          </ac:graphicFrameMkLst>
        </pc:graphicFrameChg>
      </pc:sldChg>
      <pc:sldChg chg="modSp">
        <pc:chgData name="Sarah Balian" userId="b3b060d9-4d34-479b-ad68-688eaebf93c5" providerId="ADAL" clId="{C91AA077-BE58-4566-AEF0-D7E83AAAD35D}" dt="2022-06-16T03:30:56.788" v="101" actId="207"/>
        <pc:sldMkLst>
          <pc:docMk/>
          <pc:sldMk cId="3476106462" sldId="507"/>
        </pc:sldMkLst>
        <pc:graphicFrameChg chg="mod">
          <ac:chgData name="Sarah Balian" userId="b3b060d9-4d34-479b-ad68-688eaebf93c5" providerId="ADAL" clId="{C91AA077-BE58-4566-AEF0-D7E83AAAD35D}" dt="2022-06-16T03:30:56.788" v="101" actId="207"/>
          <ac:graphicFrameMkLst>
            <pc:docMk/>
            <pc:sldMk cId="3476106462" sldId="507"/>
            <ac:graphicFrameMk id="6" creationId="{00000000-0000-0000-0000-000000000000}"/>
          </ac:graphicFrameMkLst>
        </pc:graphicFrameChg>
      </pc:sldChg>
      <pc:sldChg chg="modSp mod">
        <pc:chgData name="Sarah Balian" userId="b3b060d9-4d34-479b-ad68-688eaebf93c5" providerId="ADAL" clId="{C91AA077-BE58-4566-AEF0-D7E83AAAD35D}" dt="2022-06-16T03:33:11.781" v="119" actId="404"/>
        <pc:sldMkLst>
          <pc:docMk/>
          <pc:sldMk cId="369093941" sldId="508"/>
        </pc:sldMkLst>
        <pc:graphicFrameChg chg="mod">
          <ac:chgData name="Sarah Balian" userId="b3b060d9-4d34-479b-ad68-688eaebf93c5" providerId="ADAL" clId="{C91AA077-BE58-4566-AEF0-D7E83AAAD35D}" dt="2022-06-16T03:33:11.781" v="119" actId="404"/>
          <ac:graphicFrameMkLst>
            <pc:docMk/>
            <pc:sldMk cId="369093941" sldId="508"/>
            <ac:graphicFrameMk id="7" creationId="{00000000-0000-0000-0000-000000000000}"/>
          </ac:graphicFrameMkLst>
        </pc:graphicFrameChg>
      </pc:sldChg>
      <pc:sldChg chg="modSp mod">
        <pc:chgData name="Sarah Balian" userId="b3b060d9-4d34-479b-ad68-688eaebf93c5" providerId="ADAL" clId="{C91AA077-BE58-4566-AEF0-D7E83AAAD35D}" dt="2022-06-16T03:35:23.961" v="130" actId="207"/>
        <pc:sldMkLst>
          <pc:docMk/>
          <pc:sldMk cId="2815386988" sldId="510"/>
        </pc:sldMkLst>
        <pc:graphicFrameChg chg="mod">
          <ac:chgData name="Sarah Balian" userId="b3b060d9-4d34-479b-ad68-688eaebf93c5" providerId="ADAL" clId="{C91AA077-BE58-4566-AEF0-D7E83AAAD35D}" dt="2022-06-16T03:35:23.961" v="130" actId="207"/>
          <ac:graphicFrameMkLst>
            <pc:docMk/>
            <pc:sldMk cId="2815386988" sldId="510"/>
            <ac:graphicFrameMk id="7" creationId="{00000000-0000-0000-0000-000000000000}"/>
          </ac:graphicFrameMkLst>
        </pc:graphicFrameChg>
      </pc:sldChg>
      <pc:sldChg chg="modSp">
        <pc:chgData name="Sarah Balian" userId="b3b060d9-4d34-479b-ad68-688eaebf93c5" providerId="ADAL" clId="{C91AA077-BE58-4566-AEF0-D7E83AAAD35D}" dt="2022-06-16T03:35:40.088" v="131" actId="207"/>
        <pc:sldMkLst>
          <pc:docMk/>
          <pc:sldMk cId="2740378235" sldId="511"/>
        </pc:sldMkLst>
        <pc:graphicFrameChg chg="mod">
          <ac:chgData name="Sarah Balian" userId="b3b060d9-4d34-479b-ad68-688eaebf93c5" providerId="ADAL" clId="{C91AA077-BE58-4566-AEF0-D7E83AAAD35D}" dt="2022-06-16T03:35:40.088" v="131" actId="207"/>
          <ac:graphicFrameMkLst>
            <pc:docMk/>
            <pc:sldMk cId="2740378235" sldId="511"/>
            <ac:graphicFrameMk id="6" creationId="{00000000-0000-0000-0000-000000000000}"/>
          </ac:graphicFrameMkLst>
        </pc:graphicFrameChg>
      </pc:sldChg>
      <pc:sldMasterChg chg="setBg">
        <pc:chgData name="Sarah Balian" userId="b3b060d9-4d34-479b-ad68-688eaebf93c5" providerId="ADAL" clId="{C91AA077-BE58-4566-AEF0-D7E83AAAD35D}" dt="2022-06-15T00:07:05.853" v="7"/>
        <pc:sldMasterMkLst>
          <pc:docMk/>
          <pc:sldMasterMk cId="0" sldId="2147483672"/>
        </pc:sldMasterMkLst>
      </pc:sldMasterChg>
      <pc:sldMasterChg chg="addSp delSp modSp mod">
        <pc:chgData name="Sarah Balian" userId="b3b060d9-4d34-479b-ad68-688eaebf93c5" providerId="ADAL" clId="{C91AA077-BE58-4566-AEF0-D7E83AAAD35D}" dt="2022-06-16T03:23:06.505" v="15"/>
        <pc:sldMasterMkLst>
          <pc:docMk/>
          <pc:sldMasterMk cId="0" sldId="2147483685"/>
        </pc:sldMasterMkLst>
        <pc:spChg chg="del mod">
          <ac:chgData name="Sarah Balian" userId="b3b060d9-4d34-479b-ad68-688eaebf93c5" providerId="ADAL" clId="{C91AA077-BE58-4566-AEF0-D7E83AAAD35D}" dt="2022-06-16T03:23:00.966" v="14" actId="478"/>
          <ac:spMkLst>
            <pc:docMk/>
            <pc:sldMasterMk cId="0" sldId="2147483685"/>
            <ac:spMk id="8" creationId="{00000000-0000-0000-0000-000000000000}"/>
          </ac:spMkLst>
        </pc:spChg>
        <pc:spChg chg="mod">
          <ac:chgData name="Sarah Balian" userId="b3b060d9-4d34-479b-ad68-688eaebf93c5" providerId="ADAL" clId="{C91AA077-BE58-4566-AEF0-D7E83AAAD35D}" dt="2022-06-15T00:07:12.614" v="8"/>
          <ac:spMkLst>
            <pc:docMk/>
            <pc:sldMasterMk cId="0" sldId="2147483685"/>
            <ac:spMk id="17" creationId="{2B8E6573-168E-48B8-BE3B-9838D14E4A0D}"/>
          </ac:spMkLst>
        </pc:spChg>
        <pc:spChg chg="mod">
          <ac:chgData name="Sarah Balian" userId="b3b060d9-4d34-479b-ad68-688eaebf93c5" providerId="ADAL" clId="{C91AA077-BE58-4566-AEF0-D7E83AAAD35D}" dt="2022-06-15T00:07:12.614" v="8"/>
          <ac:spMkLst>
            <pc:docMk/>
            <pc:sldMasterMk cId="0" sldId="2147483685"/>
            <ac:spMk id="23" creationId="{83113EF9-6579-4187-94E0-497C9C170D37}"/>
          </ac:spMkLst>
        </pc:spChg>
        <pc:spChg chg="add mod">
          <ac:chgData name="Sarah Balian" userId="b3b060d9-4d34-479b-ad68-688eaebf93c5" providerId="ADAL" clId="{C91AA077-BE58-4566-AEF0-D7E83AAAD35D}" dt="2022-06-16T03:23:06.505" v="15"/>
          <ac:spMkLst>
            <pc:docMk/>
            <pc:sldMasterMk cId="0" sldId="2147483685"/>
            <ac:spMk id="30" creationId="{1FCFDB25-CED4-4559-A4DB-0A9FF068F59D}"/>
          </ac:spMkLst>
        </pc:spChg>
        <pc:spChg chg="mod">
          <ac:chgData name="Sarah Balian" userId="b3b060d9-4d34-479b-ad68-688eaebf93c5" providerId="ADAL" clId="{C91AA077-BE58-4566-AEF0-D7E83AAAD35D}" dt="2022-06-16T03:23:06.505" v="15"/>
          <ac:spMkLst>
            <pc:docMk/>
            <pc:sldMasterMk cId="0" sldId="2147483685"/>
            <ac:spMk id="37" creationId="{6C24AAA8-1F6C-482D-BB74-C0B36AE1C29C}"/>
          </ac:spMkLst>
        </pc:spChg>
        <pc:spChg chg="add mod">
          <ac:chgData name="Sarah Balian" userId="b3b060d9-4d34-479b-ad68-688eaebf93c5" providerId="ADAL" clId="{C91AA077-BE58-4566-AEF0-D7E83AAAD35D}" dt="2022-06-16T03:23:06.505" v="15"/>
          <ac:spMkLst>
            <pc:docMk/>
            <pc:sldMasterMk cId="0" sldId="2147483685"/>
            <ac:spMk id="39" creationId="{A3373987-44D7-46AB-9D70-20D3CA2A13E3}"/>
          </ac:spMkLst>
        </pc:spChg>
        <pc:grpChg chg="del">
          <ac:chgData name="Sarah Balian" userId="b3b060d9-4d34-479b-ad68-688eaebf93c5" providerId="ADAL" clId="{C91AA077-BE58-4566-AEF0-D7E83AAAD35D}" dt="2022-06-15T00:06:45.132" v="1" actId="478"/>
          <ac:grpSpMkLst>
            <pc:docMk/>
            <pc:sldMasterMk cId="0" sldId="2147483685"/>
            <ac:grpSpMk id="11" creationId="{00000000-0000-0000-0000-000000000000}"/>
          </ac:grpSpMkLst>
        </pc:grpChg>
        <pc:grpChg chg="add del mod">
          <ac:chgData name="Sarah Balian" userId="b3b060d9-4d34-479b-ad68-688eaebf93c5" providerId="ADAL" clId="{C91AA077-BE58-4566-AEF0-D7E83AAAD35D}" dt="2022-06-16T03:22:56.766" v="10" actId="478"/>
          <ac:grpSpMkLst>
            <pc:docMk/>
            <pc:sldMasterMk cId="0" sldId="2147483685"/>
            <ac:grpSpMk id="16" creationId="{D75D9560-7B6D-40CC-B283-E6B3A907EF3C}"/>
          </ac:grpSpMkLst>
        </pc:grpChg>
        <pc:grpChg chg="add del mod">
          <ac:chgData name="Sarah Balian" userId="b3b060d9-4d34-479b-ad68-688eaebf93c5" providerId="ADAL" clId="{C91AA077-BE58-4566-AEF0-D7E83AAAD35D}" dt="2022-06-16T03:22:56.303" v="9" actId="478"/>
          <ac:grpSpMkLst>
            <pc:docMk/>
            <pc:sldMasterMk cId="0" sldId="2147483685"/>
            <ac:grpSpMk id="24" creationId="{69B7F7A4-C37E-43A0-B73F-FC00A0721EF6}"/>
          </ac:grpSpMkLst>
        </pc:grpChg>
        <pc:grpChg chg="add del mod">
          <ac:chgData name="Sarah Balian" userId="b3b060d9-4d34-479b-ad68-688eaebf93c5" providerId="ADAL" clId="{C91AA077-BE58-4566-AEF0-D7E83AAAD35D}" dt="2022-06-16T03:22:57.949" v="11" actId="478"/>
          <ac:grpSpMkLst>
            <pc:docMk/>
            <pc:sldMasterMk cId="0" sldId="2147483685"/>
            <ac:grpSpMk id="27" creationId="{6054309F-55F9-467F-9A62-539D351F5372}"/>
          </ac:grpSpMkLst>
        </pc:grpChg>
        <pc:grpChg chg="add mod">
          <ac:chgData name="Sarah Balian" userId="b3b060d9-4d34-479b-ad68-688eaebf93c5" providerId="ADAL" clId="{C91AA077-BE58-4566-AEF0-D7E83AAAD35D}" dt="2022-06-16T03:23:06.505" v="15"/>
          <ac:grpSpMkLst>
            <pc:docMk/>
            <pc:sldMasterMk cId="0" sldId="2147483685"/>
            <ac:grpSpMk id="31" creationId="{814B72CD-0678-4D4B-8D9E-8F886F9D025D}"/>
          </ac:grpSpMkLst>
        </pc:grpChg>
        <pc:picChg chg="del">
          <ac:chgData name="Sarah Balian" userId="b3b060d9-4d34-479b-ad68-688eaebf93c5" providerId="ADAL" clId="{C91AA077-BE58-4566-AEF0-D7E83AAAD35D}" dt="2022-06-15T00:06:44.606" v="0" actId="478"/>
          <ac:picMkLst>
            <pc:docMk/>
            <pc:sldMasterMk cId="0" sldId="2147483685"/>
            <ac:picMk id="9" creationId="{00000000-0000-0000-0000-000000000000}"/>
          </ac:picMkLst>
        </pc:picChg>
        <pc:picChg chg="del">
          <ac:chgData name="Sarah Balian" userId="b3b060d9-4d34-479b-ad68-688eaebf93c5" providerId="ADAL" clId="{C91AA077-BE58-4566-AEF0-D7E83AAAD35D}" dt="2022-06-15T00:06:45.801" v="2" actId="478"/>
          <ac:picMkLst>
            <pc:docMk/>
            <pc:sldMasterMk cId="0" sldId="2147483685"/>
            <ac:picMk id="10" creationId="{00000000-0000-0000-0000-000000000000}"/>
          </ac:picMkLst>
        </pc:picChg>
        <pc:picChg chg="mod">
          <ac:chgData name="Sarah Balian" userId="b3b060d9-4d34-479b-ad68-688eaebf93c5" providerId="ADAL" clId="{C91AA077-BE58-4566-AEF0-D7E83AAAD35D}" dt="2022-06-15T00:07:12.614" v="8"/>
          <ac:picMkLst>
            <pc:docMk/>
            <pc:sldMasterMk cId="0" sldId="2147483685"/>
            <ac:picMk id="18" creationId="{8B702B41-D938-4581-8F5B-4B884C4E92F4}"/>
          </ac:picMkLst>
        </pc:picChg>
        <pc:picChg chg="mod">
          <ac:chgData name="Sarah Balian" userId="b3b060d9-4d34-479b-ad68-688eaebf93c5" providerId="ADAL" clId="{C91AA077-BE58-4566-AEF0-D7E83AAAD35D}" dt="2022-06-15T00:07:12.614" v="8"/>
          <ac:picMkLst>
            <pc:docMk/>
            <pc:sldMasterMk cId="0" sldId="2147483685"/>
            <ac:picMk id="19" creationId="{D527CBC2-A4E1-4219-BEC9-1B72ACE86B07}"/>
          </ac:picMkLst>
        </pc:picChg>
        <pc:picChg chg="mod">
          <ac:chgData name="Sarah Balian" userId="b3b060d9-4d34-479b-ad68-688eaebf93c5" providerId="ADAL" clId="{C91AA077-BE58-4566-AEF0-D7E83AAAD35D}" dt="2022-06-15T00:07:12.614" v="8"/>
          <ac:picMkLst>
            <pc:docMk/>
            <pc:sldMasterMk cId="0" sldId="2147483685"/>
            <ac:picMk id="20" creationId="{5F6668CF-3B93-446D-A6B6-A4EE332A6F4B}"/>
          </ac:picMkLst>
        </pc:picChg>
        <pc:picChg chg="mod">
          <ac:chgData name="Sarah Balian" userId="b3b060d9-4d34-479b-ad68-688eaebf93c5" providerId="ADAL" clId="{C91AA077-BE58-4566-AEF0-D7E83AAAD35D}" dt="2022-06-15T00:07:12.614" v="8"/>
          <ac:picMkLst>
            <pc:docMk/>
            <pc:sldMasterMk cId="0" sldId="2147483685"/>
            <ac:picMk id="21" creationId="{EC7081FE-AF0F-4EC1-AACB-02E77AF90F97}"/>
          </ac:picMkLst>
        </pc:picChg>
        <pc:picChg chg="mod">
          <ac:chgData name="Sarah Balian" userId="b3b060d9-4d34-479b-ad68-688eaebf93c5" providerId="ADAL" clId="{C91AA077-BE58-4566-AEF0-D7E83AAAD35D}" dt="2022-06-15T00:07:12.614" v="8"/>
          <ac:picMkLst>
            <pc:docMk/>
            <pc:sldMasterMk cId="0" sldId="2147483685"/>
            <ac:picMk id="22" creationId="{CD11024C-D505-46C6-AC2F-0E8FA3282011}"/>
          </ac:picMkLst>
        </pc:picChg>
        <pc:picChg chg="mod">
          <ac:chgData name="Sarah Balian" userId="b3b060d9-4d34-479b-ad68-688eaebf93c5" providerId="ADAL" clId="{C91AA077-BE58-4566-AEF0-D7E83AAAD35D}" dt="2022-06-15T00:07:12.614" v="8"/>
          <ac:picMkLst>
            <pc:docMk/>
            <pc:sldMasterMk cId="0" sldId="2147483685"/>
            <ac:picMk id="25" creationId="{17D8D37A-242A-4E1E-9AFD-1D99D3D885D6}"/>
          </ac:picMkLst>
        </pc:picChg>
        <pc:picChg chg="mod">
          <ac:chgData name="Sarah Balian" userId="b3b060d9-4d34-479b-ad68-688eaebf93c5" providerId="ADAL" clId="{C91AA077-BE58-4566-AEF0-D7E83AAAD35D}" dt="2022-06-15T00:07:12.614" v="8"/>
          <ac:picMkLst>
            <pc:docMk/>
            <pc:sldMasterMk cId="0" sldId="2147483685"/>
            <ac:picMk id="26" creationId="{6DDAB7B2-289C-4144-BA44-7B9A9BDC7EBB}"/>
          </ac:picMkLst>
        </pc:picChg>
        <pc:picChg chg="mod">
          <ac:chgData name="Sarah Balian" userId="b3b060d9-4d34-479b-ad68-688eaebf93c5" providerId="ADAL" clId="{C91AA077-BE58-4566-AEF0-D7E83AAAD35D}" dt="2022-06-15T00:07:12.614" v="8"/>
          <ac:picMkLst>
            <pc:docMk/>
            <pc:sldMasterMk cId="0" sldId="2147483685"/>
            <ac:picMk id="28" creationId="{68811FC9-6B28-45EE-8F1C-13DFD2F4261F}"/>
          </ac:picMkLst>
        </pc:picChg>
        <pc:picChg chg="mod">
          <ac:chgData name="Sarah Balian" userId="b3b060d9-4d34-479b-ad68-688eaebf93c5" providerId="ADAL" clId="{C91AA077-BE58-4566-AEF0-D7E83AAAD35D}" dt="2022-06-15T00:07:12.614" v="8"/>
          <ac:picMkLst>
            <pc:docMk/>
            <pc:sldMasterMk cId="0" sldId="2147483685"/>
            <ac:picMk id="29" creationId="{5145BFEC-7EF1-46D2-A30B-7299893E810D}"/>
          </ac:picMkLst>
        </pc:picChg>
        <pc:picChg chg="mod">
          <ac:chgData name="Sarah Balian" userId="b3b060d9-4d34-479b-ad68-688eaebf93c5" providerId="ADAL" clId="{C91AA077-BE58-4566-AEF0-D7E83AAAD35D}" dt="2022-06-16T03:23:06.505" v="15"/>
          <ac:picMkLst>
            <pc:docMk/>
            <pc:sldMasterMk cId="0" sldId="2147483685"/>
            <ac:picMk id="32" creationId="{1A28E342-2A34-498F-9CB7-C8520369D0CF}"/>
          </ac:picMkLst>
        </pc:picChg>
        <pc:picChg chg="mod">
          <ac:chgData name="Sarah Balian" userId="b3b060d9-4d34-479b-ad68-688eaebf93c5" providerId="ADAL" clId="{C91AA077-BE58-4566-AEF0-D7E83AAAD35D}" dt="2022-06-16T03:23:06.505" v="15"/>
          <ac:picMkLst>
            <pc:docMk/>
            <pc:sldMasterMk cId="0" sldId="2147483685"/>
            <ac:picMk id="33" creationId="{EA01EA13-0D25-4622-A3BA-6DC1C208D8C3}"/>
          </ac:picMkLst>
        </pc:picChg>
        <pc:picChg chg="mod">
          <ac:chgData name="Sarah Balian" userId="b3b060d9-4d34-479b-ad68-688eaebf93c5" providerId="ADAL" clId="{C91AA077-BE58-4566-AEF0-D7E83AAAD35D}" dt="2022-06-16T03:23:06.505" v="15"/>
          <ac:picMkLst>
            <pc:docMk/>
            <pc:sldMasterMk cId="0" sldId="2147483685"/>
            <ac:picMk id="34" creationId="{7B168F2A-F737-4C2F-9A9B-DB5AC0F868DA}"/>
          </ac:picMkLst>
        </pc:picChg>
        <pc:picChg chg="mod">
          <ac:chgData name="Sarah Balian" userId="b3b060d9-4d34-479b-ad68-688eaebf93c5" providerId="ADAL" clId="{C91AA077-BE58-4566-AEF0-D7E83AAAD35D}" dt="2022-06-16T03:23:06.505" v="15"/>
          <ac:picMkLst>
            <pc:docMk/>
            <pc:sldMasterMk cId="0" sldId="2147483685"/>
            <ac:picMk id="35" creationId="{9E3DB8B7-D92B-4FA9-9659-8DD62A6052D8}"/>
          </ac:picMkLst>
        </pc:picChg>
        <pc:picChg chg="mod">
          <ac:chgData name="Sarah Balian" userId="b3b060d9-4d34-479b-ad68-688eaebf93c5" providerId="ADAL" clId="{C91AA077-BE58-4566-AEF0-D7E83AAAD35D}" dt="2022-06-16T03:23:06.505" v="15"/>
          <ac:picMkLst>
            <pc:docMk/>
            <pc:sldMasterMk cId="0" sldId="2147483685"/>
            <ac:picMk id="36" creationId="{43C6067A-DAD4-4FDD-A73A-B0680181968A}"/>
          </ac:picMkLst>
        </pc:picChg>
        <pc:picChg chg="add mod">
          <ac:chgData name="Sarah Balian" userId="b3b060d9-4d34-479b-ad68-688eaebf93c5" providerId="ADAL" clId="{C91AA077-BE58-4566-AEF0-D7E83AAAD35D}" dt="2022-06-16T03:23:06.505" v="15"/>
          <ac:picMkLst>
            <pc:docMk/>
            <pc:sldMasterMk cId="0" sldId="2147483685"/>
            <ac:picMk id="38" creationId="{51AE27BF-F57B-48D9-A2DB-EA9C771C099A}"/>
          </ac:picMkLst>
        </pc:picChg>
      </pc:sldMasterChg>
    </pc:docChg>
  </pc:docChgLst>
  <pc:docChgLst>
    <pc:chgData name="Balian, Sarah (CNTR)" userId="b3b060d9-4d34-479b-ad68-688eaebf93c5" providerId="ADAL" clId="{96DB7835-B808-4AEC-B9C9-6CC0A76BD089}"/>
    <pc:docChg chg="modSld">
      <pc:chgData name="Balian, Sarah (CNTR)" userId="b3b060d9-4d34-479b-ad68-688eaebf93c5" providerId="ADAL" clId="{96DB7835-B808-4AEC-B9C9-6CC0A76BD089}" dt="2023-09-21T17:57:09.048" v="2" actId="207"/>
      <pc:docMkLst>
        <pc:docMk/>
      </pc:docMkLst>
      <pc:sldChg chg="modSp mod">
        <pc:chgData name="Balian, Sarah (CNTR)" userId="b3b060d9-4d34-479b-ad68-688eaebf93c5" providerId="ADAL" clId="{96DB7835-B808-4AEC-B9C9-6CC0A76BD089}" dt="2023-09-21T17:57:09.048" v="2" actId="207"/>
        <pc:sldMkLst>
          <pc:docMk/>
          <pc:sldMk cId="3412738082" sldId="512"/>
        </pc:sldMkLst>
        <pc:graphicFrameChg chg="mod">
          <ac:chgData name="Balian, Sarah (CNTR)" userId="b3b060d9-4d34-479b-ad68-688eaebf93c5" providerId="ADAL" clId="{96DB7835-B808-4AEC-B9C9-6CC0A76BD089}" dt="2023-09-21T17:57:09.048" v="2" actId="207"/>
          <ac:graphicFrameMkLst>
            <pc:docMk/>
            <pc:sldMk cId="3412738082" sldId="512"/>
            <ac:graphicFrameMk id="2" creationId="{3D33C582-203B-6C5F-9584-D37CCBE7782F}"/>
          </ac:graphicFrameMkLst>
        </pc:graphicFrameChg>
      </pc:sldChg>
    </pc:docChg>
  </pc:docChgLst>
  <pc:docChgLst>
    <pc:chgData name="Vadnais, Sabina" userId="e0a5976f-0446-4474-aa64-fce0035d6983" providerId="ADAL" clId="{D0AF7F7E-E546-4FC4-B821-E9A28E524DF2}"/>
    <pc:docChg chg="undo custSel addSld delSld modSld">
      <pc:chgData name="Vadnais, Sabina" userId="e0a5976f-0446-4474-aa64-fce0035d6983" providerId="ADAL" clId="{D0AF7F7E-E546-4FC4-B821-E9A28E524DF2}" dt="2022-06-01T14:16:33.602" v="50" actId="20577"/>
      <pc:docMkLst>
        <pc:docMk/>
      </pc:docMkLst>
      <pc:sldChg chg="modSp mod">
        <pc:chgData name="Vadnais, Sabina" userId="e0a5976f-0446-4474-aa64-fce0035d6983" providerId="ADAL" clId="{D0AF7F7E-E546-4FC4-B821-E9A28E524DF2}" dt="2022-06-01T14:13:03.286" v="12" actId="20577"/>
        <pc:sldMkLst>
          <pc:docMk/>
          <pc:sldMk cId="0" sldId="256"/>
        </pc:sldMkLst>
        <pc:spChg chg="mod">
          <ac:chgData name="Vadnais, Sabina" userId="e0a5976f-0446-4474-aa64-fce0035d6983" providerId="ADAL" clId="{D0AF7F7E-E546-4FC4-B821-E9A28E524DF2}" dt="2022-06-01T14:13:03.286" v="12" actId="20577"/>
          <ac:spMkLst>
            <pc:docMk/>
            <pc:sldMk cId="0" sldId="256"/>
            <ac:spMk id="5" creationId="{00000000-0000-0000-0000-000000000000}"/>
          </ac:spMkLst>
        </pc:spChg>
      </pc:sldChg>
      <pc:sldChg chg="modSp mod">
        <pc:chgData name="Vadnais, Sabina" userId="e0a5976f-0446-4474-aa64-fce0035d6983" providerId="ADAL" clId="{D0AF7F7E-E546-4FC4-B821-E9A28E524DF2}" dt="2022-06-01T14:16:33.602" v="50" actId="20577"/>
        <pc:sldMkLst>
          <pc:docMk/>
          <pc:sldMk cId="2418475272" sldId="475"/>
        </pc:sldMkLst>
        <pc:spChg chg="mod">
          <ac:chgData name="Vadnais, Sabina" userId="e0a5976f-0446-4474-aa64-fce0035d6983" providerId="ADAL" clId="{D0AF7F7E-E546-4FC4-B821-E9A28E524DF2}" dt="2022-06-01T14:16:33.602" v="50" actId="20577"/>
          <ac:spMkLst>
            <pc:docMk/>
            <pc:sldMk cId="2418475272" sldId="475"/>
            <ac:spMk id="54275" creationId="{00000000-0000-0000-0000-000000000000}"/>
          </ac:spMkLst>
        </pc:spChg>
      </pc:sldChg>
      <pc:sldChg chg="add del">
        <pc:chgData name="Vadnais, Sabina" userId="e0a5976f-0446-4474-aa64-fce0035d6983" providerId="ADAL" clId="{D0AF7F7E-E546-4FC4-B821-E9A28E524DF2}" dt="2022-06-01T14:14:53" v="14" actId="2696"/>
        <pc:sldMkLst>
          <pc:docMk/>
          <pc:sldMk cId="3929217076" sldId="477"/>
        </pc:sldMkLst>
      </pc:sldChg>
      <pc:sldChg chg="add del">
        <pc:chgData name="Vadnais, Sabina" userId="e0a5976f-0446-4474-aa64-fce0035d6983" providerId="ADAL" clId="{D0AF7F7E-E546-4FC4-B821-E9A28E524DF2}" dt="2022-06-01T14:14:53" v="14" actId="2696"/>
        <pc:sldMkLst>
          <pc:docMk/>
          <pc:sldMk cId="3650862164" sldId="498"/>
        </pc:sldMkLst>
      </pc:sldChg>
      <pc:sldChg chg="add del">
        <pc:chgData name="Vadnais, Sabina" userId="e0a5976f-0446-4474-aa64-fce0035d6983" providerId="ADAL" clId="{D0AF7F7E-E546-4FC4-B821-E9A28E524DF2}" dt="2022-06-01T14:14:53" v="14" actId="2696"/>
        <pc:sldMkLst>
          <pc:docMk/>
          <pc:sldMk cId="904243544" sldId="499"/>
        </pc:sldMkLst>
      </pc:sldChg>
      <pc:sldChg chg="add del">
        <pc:chgData name="Vadnais, Sabina" userId="e0a5976f-0446-4474-aa64-fce0035d6983" providerId="ADAL" clId="{D0AF7F7E-E546-4FC4-B821-E9A28E524DF2}" dt="2022-06-01T14:14:53" v="14" actId="2696"/>
        <pc:sldMkLst>
          <pc:docMk/>
          <pc:sldMk cId="1433169372" sldId="500"/>
        </pc:sldMkLst>
      </pc:sldChg>
      <pc:sldChg chg="add del">
        <pc:chgData name="Vadnais, Sabina" userId="e0a5976f-0446-4474-aa64-fce0035d6983" providerId="ADAL" clId="{D0AF7F7E-E546-4FC4-B821-E9A28E524DF2}" dt="2022-06-01T14:14:53" v="14" actId="2696"/>
        <pc:sldMkLst>
          <pc:docMk/>
          <pc:sldMk cId="174412479" sldId="504"/>
        </pc:sldMkLst>
      </pc:sldChg>
      <pc:sldMasterChg chg="addSldLayout delSldLayout">
        <pc:chgData name="Vadnais, Sabina" userId="e0a5976f-0446-4474-aa64-fce0035d6983" providerId="ADAL" clId="{D0AF7F7E-E546-4FC4-B821-E9A28E524DF2}" dt="2022-06-01T14:14:53" v="14" actId="2696"/>
        <pc:sldMasterMkLst>
          <pc:docMk/>
          <pc:sldMasterMk cId="0" sldId="2147483672"/>
        </pc:sldMasterMkLst>
        <pc:sldLayoutChg chg="add del">
          <pc:chgData name="Vadnais, Sabina" userId="e0a5976f-0446-4474-aa64-fce0035d6983" providerId="ADAL" clId="{D0AF7F7E-E546-4FC4-B821-E9A28E524DF2}" dt="2022-06-01T14:14:53" v="14" actId="2696"/>
          <pc:sldLayoutMkLst>
            <pc:docMk/>
            <pc:sldMasterMk cId="0" sldId="2147483672"/>
            <pc:sldLayoutMk cId="0" sldId="2147483684"/>
          </pc:sldLayoutMkLst>
        </pc:sldLayoutChg>
      </pc:sldMasterChg>
    </pc:docChg>
  </pc:docChgLst>
  <pc:docChgLst>
    <pc:chgData name="Vadnais, Sabina" userId="e0a5976f-0446-4474-aa64-fce0035d6983" providerId="ADAL" clId="{1C808B85-266F-41D3-B66F-9C56EC115692}"/>
    <pc:docChg chg="undo custSel delSld modSld sldOrd">
      <pc:chgData name="Vadnais, Sabina" userId="e0a5976f-0446-4474-aa64-fce0035d6983" providerId="ADAL" clId="{1C808B85-266F-41D3-B66F-9C56EC115692}" dt="2022-06-01T20:46:05.546" v="1407" actId="113"/>
      <pc:docMkLst>
        <pc:docMk/>
      </pc:docMkLst>
      <pc:sldChg chg="modSp mod">
        <pc:chgData name="Vadnais, Sabina" userId="e0a5976f-0446-4474-aa64-fce0035d6983" providerId="ADAL" clId="{1C808B85-266F-41D3-B66F-9C56EC115692}" dt="2022-06-01T14:59:11.635" v="29" actId="20577"/>
        <pc:sldMkLst>
          <pc:docMk/>
          <pc:sldMk cId="1549226549" sldId="429"/>
        </pc:sldMkLst>
        <pc:spChg chg="mod">
          <ac:chgData name="Vadnais, Sabina" userId="e0a5976f-0446-4474-aa64-fce0035d6983" providerId="ADAL" clId="{1C808B85-266F-41D3-B66F-9C56EC115692}" dt="2022-06-01T14:59:11.635" v="29" actId="20577"/>
          <ac:spMkLst>
            <pc:docMk/>
            <pc:sldMk cId="1549226549" sldId="429"/>
            <ac:spMk id="3" creationId="{00000000-0000-0000-0000-000000000000}"/>
          </ac:spMkLst>
        </pc:spChg>
      </pc:sldChg>
      <pc:sldChg chg="modSp mod modNotesTx">
        <pc:chgData name="Vadnais, Sabina" userId="e0a5976f-0446-4474-aa64-fce0035d6983" providerId="ADAL" clId="{1C808B85-266F-41D3-B66F-9C56EC115692}" dt="2022-06-01T20:22:36.487" v="802" actId="20577"/>
        <pc:sldMkLst>
          <pc:docMk/>
          <pc:sldMk cId="1175664602" sldId="450"/>
        </pc:sldMkLst>
        <pc:spChg chg="mod">
          <ac:chgData name="Vadnais, Sabina" userId="e0a5976f-0446-4474-aa64-fce0035d6983" providerId="ADAL" clId="{1C808B85-266F-41D3-B66F-9C56EC115692}" dt="2022-06-01T20:22:36.487" v="802" actId="20577"/>
          <ac:spMkLst>
            <pc:docMk/>
            <pc:sldMk cId="1175664602" sldId="450"/>
            <ac:spMk id="8" creationId="{00000000-0000-0000-0000-000000000000}"/>
          </ac:spMkLst>
        </pc:spChg>
        <pc:graphicFrameChg chg="mod">
          <ac:chgData name="Vadnais, Sabina" userId="e0a5976f-0446-4474-aa64-fce0035d6983" providerId="ADAL" clId="{1C808B85-266F-41D3-B66F-9C56EC115692}" dt="2022-06-01T20:22:29.641" v="792" actId="207"/>
          <ac:graphicFrameMkLst>
            <pc:docMk/>
            <pc:sldMk cId="1175664602" sldId="450"/>
            <ac:graphicFrameMk id="6" creationId="{00000000-0000-0000-0000-000000000000}"/>
          </ac:graphicFrameMkLst>
        </pc:graphicFrameChg>
      </pc:sldChg>
      <pc:sldChg chg="delSp modSp mod modNotesTx">
        <pc:chgData name="Vadnais, Sabina" userId="e0a5976f-0446-4474-aa64-fce0035d6983" providerId="ADAL" clId="{1C808B85-266F-41D3-B66F-9C56EC115692}" dt="2022-06-01T20:31:34.251" v="977" actId="207"/>
        <pc:sldMkLst>
          <pc:docMk/>
          <pc:sldMk cId="51574376" sldId="465"/>
        </pc:sldMkLst>
        <pc:spChg chg="del">
          <ac:chgData name="Vadnais, Sabina" userId="e0a5976f-0446-4474-aa64-fce0035d6983" providerId="ADAL" clId="{1C808B85-266F-41D3-B66F-9C56EC115692}" dt="2022-06-01T15:37:08.775" v="427" actId="478"/>
          <ac:spMkLst>
            <pc:docMk/>
            <pc:sldMk cId="51574376" sldId="465"/>
            <ac:spMk id="4" creationId="{00000000-0000-0000-0000-000000000000}"/>
          </ac:spMkLst>
        </pc:spChg>
        <pc:spChg chg="mod">
          <ac:chgData name="Vadnais, Sabina" userId="e0a5976f-0446-4474-aa64-fce0035d6983" providerId="ADAL" clId="{1C808B85-266F-41D3-B66F-9C56EC115692}" dt="2022-06-01T15:34:34.675" v="397" actId="20577"/>
          <ac:spMkLst>
            <pc:docMk/>
            <pc:sldMk cId="51574376" sldId="465"/>
            <ac:spMk id="5" creationId="{00000000-0000-0000-0000-000000000000}"/>
          </ac:spMkLst>
        </pc:spChg>
        <pc:graphicFrameChg chg="mod">
          <ac:chgData name="Vadnais, Sabina" userId="e0a5976f-0446-4474-aa64-fce0035d6983" providerId="ADAL" clId="{1C808B85-266F-41D3-B66F-9C56EC115692}" dt="2022-06-01T20:31:34.251" v="977" actId="207"/>
          <ac:graphicFrameMkLst>
            <pc:docMk/>
            <pc:sldMk cId="51574376" sldId="465"/>
            <ac:graphicFrameMk id="7" creationId="{00000000-0000-0000-0000-000000000000}"/>
          </ac:graphicFrameMkLst>
        </pc:graphicFrameChg>
      </pc:sldChg>
      <pc:sldChg chg="modSp mod modNotesTx">
        <pc:chgData name="Vadnais, Sabina" userId="e0a5976f-0446-4474-aa64-fce0035d6983" providerId="ADAL" clId="{1C808B85-266F-41D3-B66F-9C56EC115692}" dt="2022-06-01T15:31:43.892" v="227" actId="20577"/>
        <pc:sldMkLst>
          <pc:docMk/>
          <pc:sldMk cId="528015114" sldId="470"/>
        </pc:sldMkLst>
        <pc:spChg chg="mod">
          <ac:chgData name="Vadnais, Sabina" userId="e0a5976f-0446-4474-aa64-fce0035d6983" providerId="ADAL" clId="{1C808B85-266F-41D3-B66F-9C56EC115692}" dt="2022-06-01T15:28:12.066" v="180" actId="20577"/>
          <ac:spMkLst>
            <pc:docMk/>
            <pc:sldMk cId="528015114" sldId="470"/>
            <ac:spMk id="16389" creationId="{00000000-0000-0000-0000-000000000000}"/>
          </ac:spMkLst>
        </pc:spChg>
        <pc:graphicFrameChg chg="mod">
          <ac:chgData name="Vadnais, Sabina" userId="e0a5976f-0446-4474-aa64-fce0035d6983" providerId="ADAL" clId="{1C808B85-266F-41D3-B66F-9C56EC115692}" dt="2022-06-01T15:30:29.493" v="212" actId="207"/>
          <ac:graphicFrameMkLst>
            <pc:docMk/>
            <pc:sldMk cId="528015114" sldId="470"/>
            <ac:graphicFrameMk id="6" creationId="{00000000-0000-0000-0000-000000000000}"/>
          </ac:graphicFrameMkLst>
        </pc:graphicFrameChg>
      </pc:sldChg>
      <pc:sldChg chg="modSp mod">
        <pc:chgData name="Vadnais, Sabina" userId="e0a5976f-0446-4474-aa64-fce0035d6983" providerId="ADAL" clId="{1C808B85-266F-41D3-B66F-9C56EC115692}" dt="2022-06-01T20:46:05.546" v="1407" actId="113"/>
        <pc:sldMkLst>
          <pc:docMk/>
          <pc:sldMk cId="2418475272" sldId="475"/>
        </pc:sldMkLst>
        <pc:spChg chg="mod">
          <ac:chgData name="Vadnais, Sabina" userId="e0a5976f-0446-4474-aa64-fce0035d6983" providerId="ADAL" clId="{1C808B85-266F-41D3-B66F-9C56EC115692}" dt="2022-06-01T20:46:05.546" v="1407" actId="113"/>
          <ac:spMkLst>
            <pc:docMk/>
            <pc:sldMk cId="2418475272" sldId="475"/>
            <ac:spMk id="54275" creationId="{00000000-0000-0000-0000-000000000000}"/>
          </ac:spMkLst>
        </pc:spChg>
      </pc:sldChg>
      <pc:sldChg chg="modSp mod modNotesTx">
        <pc:chgData name="Vadnais, Sabina" userId="e0a5976f-0446-4474-aa64-fce0035d6983" providerId="ADAL" clId="{1C808B85-266F-41D3-B66F-9C56EC115692}" dt="2022-06-01T20:31:45.696" v="978" actId="207"/>
        <pc:sldMkLst>
          <pc:docMk/>
          <pc:sldMk cId="3929217076" sldId="477"/>
        </pc:sldMkLst>
        <pc:spChg chg="mod">
          <ac:chgData name="Vadnais, Sabina" userId="e0a5976f-0446-4474-aa64-fce0035d6983" providerId="ADAL" clId="{1C808B85-266F-41D3-B66F-9C56EC115692}" dt="2022-06-01T20:27:51.629" v="854" actId="20577"/>
          <ac:spMkLst>
            <pc:docMk/>
            <pc:sldMk cId="3929217076" sldId="477"/>
            <ac:spMk id="6" creationId="{00000000-0000-0000-0000-000000000000}"/>
          </ac:spMkLst>
        </pc:spChg>
        <pc:spChg chg="mod">
          <ac:chgData name="Vadnais, Sabina" userId="e0a5976f-0446-4474-aa64-fce0035d6983" providerId="ADAL" clId="{1C808B85-266F-41D3-B66F-9C56EC115692}" dt="2022-06-01T20:26:06.190" v="837" actId="20577"/>
          <ac:spMkLst>
            <pc:docMk/>
            <pc:sldMk cId="3929217076" sldId="477"/>
            <ac:spMk id="13315" creationId="{00000000-0000-0000-0000-000000000000}"/>
          </ac:spMkLst>
        </pc:spChg>
        <pc:graphicFrameChg chg="mod">
          <ac:chgData name="Vadnais, Sabina" userId="e0a5976f-0446-4474-aa64-fce0035d6983" providerId="ADAL" clId="{1C808B85-266F-41D3-B66F-9C56EC115692}" dt="2022-06-01T20:31:45.696" v="978" actId="207"/>
          <ac:graphicFrameMkLst>
            <pc:docMk/>
            <pc:sldMk cId="3929217076" sldId="477"/>
            <ac:graphicFrameMk id="8" creationId="{00000000-0000-0000-0000-000000000000}"/>
          </ac:graphicFrameMkLst>
        </pc:graphicFrameChg>
      </pc:sldChg>
      <pc:sldChg chg="modSp mod modNotesTx">
        <pc:chgData name="Vadnais, Sabina" userId="e0a5976f-0446-4474-aa64-fce0035d6983" providerId="ADAL" clId="{1C808B85-266F-41D3-B66F-9C56EC115692}" dt="2022-06-01T15:14:24.555" v="134" actId="20577"/>
        <pc:sldMkLst>
          <pc:docMk/>
          <pc:sldMk cId="1659925669" sldId="484"/>
        </pc:sldMkLst>
        <pc:spChg chg="mod">
          <ac:chgData name="Vadnais, Sabina" userId="e0a5976f-0446-4474-aa64-fce0035d6983" providerId="ADAL" clId="{1C808B85-266F-41D3-B66F-9C56EC115692}" dt="2022-06-01T15:13:51.862" v="123" actId="20577"/>
          <ac:spMkLst>
            <pc:docMk/>
            <pc:sldMk cId="1659925669" sldId="484"/>
            <ac:spMk id="6" creationId="{00000000-0000-0000-0000-000000000000}"/>
          </ac:spMkLst>
        </pc:spChg>
      </pc:sldChg>
      <pc:sldChg chg="modSp mod modNotesTx">
        <pc:chgData name="Vadnais, Sabina" userId="e0a5976f-0446-4474-aa64-fce0035d6983" providerId="ADAL" clId="{1C808B85-266F-41D3-B66F-9C56EC115692}" dt="2022-06-01T15:15:19.320" v="157" actId="20577"/>
        <pc:sldMkLst>
          <pc:docMk/>
          <pc:sldMk cId="1270870294" sldId="485"/>
        </pc:sldMkLst>
        <pc:spChg chg="mod">
          <ac:chgData name="Vadnais, Sabina" userId="e0a5976f-0446-4474-aa64-fce0035d6983" providerId="ADAL" clId="{1C808B85-266F-41D3-B66F-9C56EC115692}" dt="2022-06-01T15:14:49.103" v="144" actId="20577"/>
          <ac:spMkLst>
            <pc:docMk/>
            <pc:sldMk cId="1270870294" sldId="485"/>
            <ac:spMk id="8" creationId="{00000000-0000-0000-0000-000000000000}"/>
          </ac:spMkLst>
        </pc:spChg>
      </pc:sldChg>
      <pc:sldChg chg="modSp mod modNotesTx">
        <pc:chgData name="Vadnais, Sabina" userId="e0a5976f-0446-4474-aa64-fce0035d6983" providerId="ADAL" clId="{1C808B85-266F-41D3-B66F-9C56EC115692}" dt="2022-06-01T15:17:39.725" v="174" actId="20577"/>
        <pc:sldMkLst>
          <pc:docMk/>
          <pc:sldMk cId="3271260152" sldId="487"/>
        </pc:sldMkLst>
        <pc:spChg chg="mod">
          <ac:chgData name="Vadnais, Sabina" userId="e0a5976f-0446-4474-aa64-fce0035d6983" providerId="ADAL" clId="{1C808B85-266F-41D3-B66F-9C56EC115692}" dt="2022-06-01T15:17:08.988" v="172" actId="20577"/>
          <ac:spMkLst>
            <pc:docMk/>
            <pc:sldMk cId="3271260152" sldId="487"/>
            <ac:spMk id="8" creationId="{00000000-0000-0000-0000-000000000000}"/>
          </ac:spMkLst>
        </pc:spChg>
      </pc:sldChg>
      <pc:sldChg chg="modSp mod modNotesTx">
        <pc:chgData name="Vadnais, Sabina" userId="e0a5976f-0446-4474-aa64-fce0035d6983" providerId="ADAL" clId="{1C808B85-266F-41D3-B66F-9C56EC115692}" dt="2022-06-01T18:36:30.553" v="549"/>
        <pc:sldMkLst>
          <pc:docMk/>
          <pc:sldMk cId="1475668622" sldId="491"/>
        </pc:sldMkLst>
        <pc:spChg chg="mod">
          <ac:chgData name="Vadnais, Sabina" userId="e0a5976f-0446-4474-aa64-fce0035d6983" providerId="ADAL" clId="{1C808B85-266F-41D3-B66F-9C56EC115692}" dt="2022-06-01T18:35:20.219" v="546" actId="20577"/>
          <ac:spMkLst>
            <pc:docMk/>
            <pc:sldMk cId="1475668622" sldId="491"/>
            <ac:spMk id="8" creationId="{00000000-0000-0000-0000-000000000000}"/>
          </ac:spMkLst>
        </pc:spChg>
        <pc:graphicFrameChg chg="mod">
          <ac:chgData name="Vadnais, Sabina" userId="e0a5976f-0446-4474-aa64-fce0035d6983" providerId="ADAL" clId="{1C808B85-266F-41D3-B66F-9C56EC115692}" dt="2022-06-01T18:35:38.121" v="548" actId="207"/>
          <ac:graphicFrameMkLst>
            <pc:docMk/>
            <pc:sldMk cId="1475668622" sldId="491"/>
            <ac:graphicFrameMk id="6" creationId="{00000000-0000-0000-0000-000000000000}"/>
          </ac:graphicFrameMkLst>
        </pc:graphicFrameChg>
      </pc:sldChg>
      <pc:sldChg chg="modSp mod modNotesTx">
        <pc:chgData name="Vadnais, Sabina" userId="e0a5976f-0446-4474-aa64-fce0035d6983" providerId="ADAL" clId="{1C808B85-266F-41D3-B66F-9C56EC115692}" dt="2022-06-01T18:42:32.008" v="622" actId="20577"/>
        <pc:sldMkLst>
          <pc:docMk/>
          <pc:sldMk cId="1796128679" sldId="495"/>
        </pc:sldMkLst>
        <pc:spChg chg="mod">
          <ac:chgData name="Vadnais, Sabina" userId="e0a5976f-0446-4474-aa64-fce0035d6983" providerId="ADAL" clId="{1C808B85-266F-41D3-B66F-9C56EC115692}" dt="2022-06-01T18:41:07.070" v="604" actId="20577"/>
          <ac:spMkLst>
            <pc:docMk/>
            <pc:sldMk cId="1796128679" sldId="495"/>
            <ac:spMk id="5" creationId="{00000000-0000-0000-0000-000000000000}"/>
          </ac:spMkLst>
        </pc:spChg>
        <pc:graphicFrameChg chg="mod">
          <ac:chgData name="Vadnais, Sabina" userId="e0a5976f-0446-4474-aa64-fce0035d6983" providerId="ADAL" clId="{1C808B85-266F-41D3-B66F-9C56EC115692}" dt="2022-06-01T18:40:59.776" v="594"/>
          <ac:graphicFrameMkLst>
            <pc:docMk/>
            <pc:sldMk cId="1796128679" sldId="495"/>
            <ac:graphicFrameMk id="7" creationId="{00000000-0000-0000-0000-000000000000}"/>
          </ac:graphicFrameMkLst>
        </pc:graphicFrameChg>
      </pc:sldChg>
      <pc:sldChg chg="modSp mod modNotesTx">
        <pc:chgData name="Vadnais, Sabina" userId="e0a5976f-0446-4474-aa64-fce0035d6983" providerId="ADAL" clId="{1C808B85-266F-41D3-B66F-9C56EC115692}" dt="2022-06-01T20:24:33.682" v="821"/>
        <pc:sldMkLst>
          <pc:docMk/>
          <pc:sldMk cId="1583292931" sldId="496"/>
        </pc:sldMkLst>
        <pc:spChg chg="mod">
          <ac:chgData name="Vadnais, Sabina" userId="e0a5976f-0446-4474-aa64-fce0035d6983" providerId="ADAL" clId="{1C808B85-266F-41D3-B66F-9C56EC115692}" dt="2022-06-01T20:18:23.404" v="757" actId="20577"/>
          <ac:spMkLst>
            <pc:docMk/>
            <pc:sldMk cId="1583292931" sldId="496"/>
            <ac:spMk id="5" creationId="{00000000-0000-0000-0000-000000000000}"/>
          </ac:spMkLst>
        </pc:spChg>
        <pc:graphicFrameChg chg="mod">
          <ac:chgData name="Vadnais, Sabina" userId="e0a5976f-0446-4474-aa64-fce0035d6983" providerId="ADAL" clId="{1C808B85-266F-41D3-B66F-9C56EC115692}" dt="2022-06-01T20:24:33.682" v="821"/>
          <ac:graphicFrameMkLst>
            <pc:docMk/>
            <pc:sldMk cId="1583292931" sldId="496"/>
            <ac:graphicFrameMk id="7" creationId="{00000000-0000-0000-0000-000000000000}"/>
          </ac:graphicFrameMkLst>
        </pc:graphicFrameChg>
      </pc:sldChg>
      <pc:sldChg chg="modSp mod modNotesTx">
        <pc:chgData name="Vadnais, Sabina" userId="e0a5976f-0446-4474-aa64-fce0035d6983" providerId="ADAL" clId="{1C808B85-266F-41D3-B66F-9C56EC115692}" dt="2022-06-01T20:33:11.539" v="1035" actId="20577"/>
        <pc:sldMkLst>
          <pc:docMk/>
          <pc:sldMk cId="3650862164" sldId="498"/>
        </pc:sldMkLst>
        <pc:spChg chg="mod">
          <ac:chgData name="Vadnais, Sabina" userId="e0a5976f-0446-4474-aa64-fce0035d6983" providerId="ADAL" clId="{1C808B85-266F-41D3-B66F-9C56EC115692}" dt="2022-06-01T20:29:55.184" v="967" actId="14100"/>
          <ac:spMkLst>
            <pc:docMk/>
            <pc:sldMk cId="3650862164" sldId="498"/>
            <ac:spMk id="5" creationId="{00000000-0000-0000-0000-000000000000}"/>
          </ac:spMkLst>
        </pc:spChg>
        <pc:spChg chg="mod">
          <ac:chgData name="Vadnais, Sabina" userId="e0a5976f-0446-4474-aa64-fce0035d6983" providerId="ADAL" clId="{1C808B85-266F-41D3-B66F-9C56EC115692}" dt="2022-06-01T20:33:11.539" v="1035" actId="20577"/>
          <ac:spMkLst>
            <pc:docMk/>
            <pc:sldMk cId="3650862164" sldId="498"/>
            <ac:spMk id="8" creationId="{00000000-0000-0000-0000-000000000000}"/>
          </ac:spMkLst>
        </pc:spChg>
      </pc:sldChg>
      <pc:sldChg chg="delSp modSp mod modNotesTx">
        <pc:chgData name="Vadnais, Sabina" userId="e0a5976f-0446-4474-aa64-fce0035d6983" providerId="ADAL" clId="{1C808B85-266F-41D3-B66F-9C56EC115692}" dt="2022-06-01T20:39:17.523" v="1232"/>
        <pc:sldMkLst>
          <pc:docMk/>
          <pc:sldMk cId="904243544" sldId="499"/>
        </pc:sldMkLst>
        <pc:spChg chg="del">
          <ac:chgData name="Vadnais, Sabina" userId="e0a5976f-0446-4474-aa64-fce0035d6983" providerId="ADAL" clId="{1C808B85-266F-41D3-B66F-9C56EC115692}" dt="2022-06-01T20:37:49.733" v="1211" actId="478"/>
          <ac:spMkLst>
            <pc:docMk/>
            <pc:sldMk cId="904243544" sldId="499"/>
            <ac:spMk id="2" creationId="{00000000-0000-0000-0000-000000000000}"/>
          </ac:spMkLst>
        </pc:spChg>
        <pc:spChg chg="mod">
          <ac:chgData name="Vadnais, Sabina" userId="e0a5976f-0446-4474-aa64-fce0035d6983" providerId="ADAL" clId="{1C808B85-266F-41D3-B66F-9C56EC115692}" dt="2022-06-01T20:35:32.383" v="1150" actId="14100"/>
          <ac:spMkLst>
            <pc:docMk/>
            <pc:sldMk cId="904243544" sldId="499"/>
            <ac:spMk id="16386" creationId="{00000000-0000-0000-0000-000000000000}"/>
          </ac:spMkLst>
        </pc:spChg>
        <pc:spChg chg="mod">
          <ac:chgData name="Vadnais, Sabina" userId="e0a5976f-0446-4474-aa64-fce0035d6983" providerId="ADAL" clId="{1C808B85-266F-41D3-B66F-9C56EC115692}" dt="2022-06-01T20:36:08.390" v="1191" actId="20577"/>
          <ac:spMkLst>
            <pc:docMk/>
            <pc:sldMk cId="904243544" sldId="499"/>
            <ac:spMk id="16389" creationId="{00000000-0000-0000-0000-000000000000}"/>
          </ac:spMkLst>
        </pc:spChg>
        <pc:graphicFrameChg chg="mod">
          <ac:chgData name="Vadnais, Sabina" userId="e0a5976f-0446-4474-aa64-fce0035d6983" providerId="ADAL" clId="{1C808B85-266F-41D3-B66F-9C56EC115692}" dt="2022-06-01T20:38:29.152" v="1222"/>
          <ac:graphicFrameMkLst>
            <pc:docMk/>
            <pc:sldMk cId="904243544" sldId="499"/>
            <ac:graphicFrameMk id="6" creationId="{00000000-0000-0000-0000-000000000000}"/>
          </ac:graphicFrameMkLst>
        </pc:graphicFrameChg>
      </pc:sldChg>
      <pc:sldChg chg="modSp del mod">
        <pc:chgData name="Vadnais, Sabina" userId="e0a5976f-0446-4474-aa64-fce0035d6983" providerId="ADAL" clId="{1C808B85-266F-41D3-B66F-9C56EC115692}" dt="2022-06-01T20:41:44.948" v="1261" actId="2696"/>
        <pc:sldMkLst>
          <pc:docMk/>
          <pc:sldMk cId="1433169372" sldId="500"/>
        </pc:sldMkLst>
        <pc:spChg chg="mod">
          <ac:chgData name="Vadnais, Sabina" userId="e0a5976f-0446-4474-aa64-fce0035d6983" providerId="ADAL" clId="{1C808B85-266F-41D3-B66F-9C56EC115692}" dt="2022-06-01T20:39:49.210" v="1250" actId="20577"/>
          <ac:spMkLst>
            <pc:docMk/>
            <pc:sldMk cId="1433169372" sldId="500"/>
            <ac:spMk id="2" creationId="{00000000-0000-0000-0000-000000000000}"/>
          </ac:spMkLst>
        </pc:spChg>
        <pc:spChg chg="mod">
          <ac:chgData name="Vadnais, Sabina" userId="e0a5976f-0446-4474-aa64-fce0035d6983" providerId="ADAL" clId="{1C808B85-266F-41D3-B66F-9C56EC115692}" dt="2022-06-01T20:39:37.022" v="1233"/>
          <ac:spMkLst>
            <pc:docMk/>
            <pc:sldMk cId="1433169372" sldId="500"/>
            <ac:spMk id="5" creationId="{00000000-0000-0000-0000-000000000000}"/>
          </ac:spMkLst>
        </pc:spChg>
      </pc:sldChg>
      <pc:sldChg chg="modSp mod">
        <pc:chgData name="Vadnais, Sabina" userId="e0a5976f-0446-4474-aa64-fce0035d6983" providerId="ADAL" clId="{1C808B85-266F-41D3-B66F-9C56EC115692}" dt="2022-06-01T14:59:25.988" v="42" actId="20577"/>
        <pc:sldMkLst>
          <pc:docMk/>
          <pc:sldMk cId="639271362" sldId="501"/>
        </pc:sldMkLst>
        <pc:spChg chg="mod">
          <ac:chgData name="Vadnais, Sabina" userId="e0a5976f-0446-4474-aa64-fce0035d6983" providerId="ADAL" clId="{1C808B85-266F-41D3-B66F-9C56EC115692}" dt="2022-06-01T14:59:25.988" v="42" actId="20577"/>
          <ac:spMkLst>
            <pc:docMk/>
            <pc:sldMk cId="639271362" sldId="501"/>
            <ac:spMk id="3" creationId="{00000000-0000-0000-0000-000000000000}"/>
          </ac:spMkLst>
        </pc:spChg>
      </pc:sldChg>
      <pc:sldChg chg="modSp mod">
        <pc:chgData name="Vadnais, Sabina" userId="e0a5976f-0446-4474-aa64-fce0035d6983" providerId="ADAL" clId="{1C808B85-266F-41D3-B66F-9C56EC115692}" dt="2022-06-01T14:59:34.178" v="55" actId="20577"/>
        <pc:sldMkLst>
          <pc:docMk/>
          <pc:sldMk cId="1419093859" sldId="502"/>
        </pc:sldMkLst>
        <pc:spChg chg="mod">
          <ac:chgData name="Vadnais, Sabina" userId="e0a5976f-0446-4474-aa64-fce0035d6983" providerId="ADAL" clId="{1C808B85-266F-41D3-B66F-9C56EC115692}" dt="2022-06-01T14:59:34.178" v="55" actId="20577"/>
          <ac:spMkLst>
            <pc:docMk/>
            <pc:sldMk cId="1419093859" sldId="502"/>
            <ac:spMk id="3" creationId="{00000000-0000-0000-0000-000000000000}"/>
          </ac:spMkLst>
        </pc:spChg>
      </pc:sldChg>
      <pc:sldChg chg="modSp mod">
        <pc:chgData name="Vadnais, Sabina" userId="e0a5976f-0446-4474-aa64-fce0035d6983" providerId="ADAL" clId="{1C808B85-266F-41D3-B66F-9C56EC115692}" dt="2022-06-01T14:59:42.395" v="71" actId="27636"/>
        <pc:sldMkLst>
          <pc:docMk/>
          <pc:sldMk cId="3961587758" sldId="503"/>
        </pc:sldMkLst>
        <pc:spChg chg="mod">
          <ac:chgData name="Vadnais, Sabina" userId="e0a5976f-0446-4474-aa64-fce0035d6983" providerId="ADAL" clId="{1C808B85-266F-41D3-B66F-9C56EC115692}" dt="2022-06-01T14:59:42.395" v="71" actId="27636"/>
          <ac:spMkLst>
            <pc:docMk/>
            <pc:sldMk cId="3961587758" sldId="503"/>
            <ac:spMk id="3" creationId="{00000000-0000-0000-0000-000000000000}"/>
          </ac:spMkLst>
        </pc:spChg>
      </pc:sldChg>
      <pc:sldChg chg="modSp mod ord modNotesTx">
        <pc:chgData name="Vadnais, Sabina" userId="e0a5976f-0446-4474-aa64-fce0035d6983" providerId="ADAL" clId="{1C808B85-266F-41D3-B66F-9C56EC115692}" dt="2022-06-01T20:34:40.773" v="1072" actId="20577"/>
        <pc:sldMkLst>
          <pc:docMk/>
          <pc:sldMk cId="174412479" sldId="504"/>
        </pc:sldMkLst>
        <pc:spChg chg="mod">
          <ac:chgData name="Vadnais, Sabina" userId="e0a5976f-0446-4474-aa64-fce0035d6983" providerId="ADAL" clId="{1C808B85-266F-41D3-B66F-9C56EC115692}" dt="2022-06-01T20:32:50.994" v="1010" actId="20577"/>
          <ac:spMkLst>
            <pc:docMk/>
            <pc:sldMk cId="174412479" sldId="504"/>
            <ac:spMk id="2" creationId="{00000000-0000-0000-0000-000000000000}"/>
          </ac:spMkLst>
        </pc:spChg>
        <pc:spChg chg="mod">
          <ac:chgData name="Vadnais, Sabina" userId="e0a5976f-0446-4474-aa64-fce0035d6983" providerId="ADAL" clId="{1C808B85-266F-41D3-B66F-9C56EC115692}" dt="2022-06-01T20:33:18.360" v="1036" actId="20577"/>
          <ac:spMkLst>
            <pc:docMk/>
            <pc:sldMk cId="174412479" sldId="504"/>
            <ac:spMk id="5" creationId="{00000000-0000-0000-0000-000000000000}"/>
          </ac:spMkLst>
        </pc:spChg>
        <pc:graphicFrameChg chg="mod">
          <ac:chgData name="Vadnais, Sabina" userId="e0a5976f-0446-4474-aa64-fce0035d6983" providerId="ADAL" clId="{1C808B85-266F-41D3-B66F-9C56EC115692}" dt="2022-06-01T20:34:25.550" v="1046"/>
          <ac:graphicFrameMkLst>
            <pc:docMk/>
            <pc:sldMk cId="174412479" sldId="504"/>
            <ac:graphicFrameMk id="6" creationId="{00000000-0000-0000-0000-000000000000}"/>
          </ac:graphicFrameMkLst>
        </pc:graphicFrameChg>
      </pc:sldChg>
      <pc:sldChg chg="modSp mod modNotesTx">
        <pc:chgData name="Vadnais, Sabina" userId="e0a5976f-0446-4474-aa64-fce0035d6983" providerId="ADAL" clId="{1C808B85-266F-41D3-B66F-9C56EC115692}" dt="2022-06-01T18:22:37.349" v="498" actId="20577"/>
        <pc:sldMkLst>
          <pc:docMk/>
          <pc:sldMk cId="2648510932" sldId="506"/>
        </pc:sldMkLst>
        <pc:spChg chg="mod">
          <ac:chgData name="Vadnais, Sabina" userId="e0a5976f-0446-4474-aa64-fce0035d6983" providerId="ADAL" clId="{1C808B85-266F-41D3-B66F-9C56EC115692}" dt="2022-06-01T18:19:35.674" v="453" actId="20577"/>
          <ac:spMkLst>
            <pc:docMk/>
            <pc:sldMk cId="2648510932" sldId="506"/>
            <ac:spMk id="6" creationId="{00000000-0000-0000-0000-000000000000}"/>
          </ac:spMkLst>
        </pc:spChg>
      </pc:sldChg>
      <pc:sldChg chg="modSp mod modNotesTx">
        <pc:chgData name="Vadnais, Sabina" userId="e0a5976f-0446-4474-aa64-fce0035d6983" providerId="ADAL" clId="{1C808B85-266F-41D3-B66F-9C56EC115692}" dt="2022-06-01T18:23:41.608" v="519" actId="20577"/>
        <pc:sldMkLst>
          <pc:docMk/>
          <pc:sldMk cId="3476106462" sldId="507"/>
        </pc:sldMkLst>
        <pc:spChg chg="mod">
          <ac:chgData name="Vadnais, Sabina" userId="e0a5976f-0446-4474-aa64-fce0035d6983" providerId="ADAL" clId="{1C808B85-266F-41D3-B66F-9C56EC115692}" dt="2022-06-01T18:23:41.608" v="519" actId="20577"/>
          <ac:spMkLst>
            <pc:docMk/>
            <pc:sldMk cId="3476106462" sldId="507"/>
            <ac:spMk id="8" creationId="{00000000-0000-0000-0000-000000000000}"/>
          </ac:spMkLst>
        </pc:spChg>
      </pc:sldChg>
      <pc:sldChg chg="modSp mod">
        <pc:chgData name="Vadnais, Sabina" userId="e0a5976f-0446-4474-aa64-fce0035d6983" providerId="ADAL" clId="{1C808B85-266F-41D3-B66F-9C56EC115692}" dt="2022-06-01T18:48:51.145" v="683" actId="20577"/>
        <pc:sldMkLst>
          <pc:docMk/>
          <pc:sldMk cId="369093941" sldId="508"/>
        </pc:sldMkLst>
        <pc:spChg chg="mod">
          <ac:chgData name="Vadnais, Sabina" userId="e0a5976f-0446-4474-aa64-fce0035d6983" providerId="ADAL" clId="{1C808B85-266F-41D3-B66F-9C56EC115692}" dt="2022-06-01T18:48:51.145" v="683" actId="20577"/>
          <ac:spMkLst>
            <pc:docMk/>
            <pc:sldMk cId="369093941" sldId="508"/>
            <ac:spMk id="5" creationId="{00000000-0000-0000-0000-000000000000}"/>
          </ac:spMkLst>
        </pc:spChg>
        <pc:graphicFrameChg chg="mod">
          <ac:chgData name="Vadnais, Sabina" userId="e0a5976f-0446-4474-aa64-fce0035d6983" providerId="ADAL" clId="{1C808B85-266F-41D3-B66F-9C56EC115692}" dt="2022-06-01T18:48:29.723" v="675" actId="207"/>
          <ac:graphicFrameMkLst>
            <pc:docMk/>
            <pc:sldMk cId="369093941" sldId="508"/>
            <ac:graphicFrameMk id="7" creationId="{00000000-0000-0000-0000-000000000000}"/>
          </ac:graphicFrameMkLst>
        </pc:graphicFrameChg>
      </pc:sldChg>
      <pc:sldChg chg="modSp mod modNotesTx">
        <pc:chgData name="Vadnais, Sabina" userId="e0a5976f-0446-4474-aa64-fce0035d6983" providerId="ADAL" clId="{1C808B85-266F-41D3-B66F-9C56EC115692}" dt="2022-06-01T15:34:07.695" v="389" actId="20577"/>
        <pc:sldMkLst>
          <pc:docMk/>
          <pc:sldMk cId="1068843233" sldId="509"/>
        </pc:sldMkLst>
        <pc:spChg chg="mod">
          <ac:chgData name="Vadnais, Sabina" userId="e0a5976f-0446-4474-aa64-fce0035d6983" providerId="ADAL" clId="{1C808B85-266F-41D3-B66F-9C56EC115692}" dt="2022-06-01T15:32:55.470" v="242" actId="20577"/>
          <ac:spMkLst>
            <pc:docMk/>
            <pc:sldMk cId="1068843233" sldId="509"/>
            <ac:spMk id="5" creationId="{00000000-0000-0000-0000-000000000000}"/>
          </ac:spMkLst>
        </pc:spChg>
      </pc:sldChg>
      <pc:sldChg chg="modSp mod">
        <pc:chgData name="Vadnais, Sabina" userId="e0a5976f-0446-4474-aa64-fce0035d6983" providerId="ADAL" clId="{1C808B85-266F-41D3-B66F-9C56EC115692}" dt="2022-06-01T18:54:05.217" v="708" actId="27918"/>
        <pc:sldMkLst>
          <pc:docMk/>
          <pc:sldMk cId="2815386988" sldId="510"/>
        </pc:sldMkLst>
        <pc:spChg chg="mod">
          <ac:chgData name="Vadnais, Sabina" userId="e0a5976f-0446-4474-aa64-fce0035d6983" providerId="ADAL" clId="{1C808B85-266F-41D3-B66F-9C56EC115692}" dt="2022-06-01T18:52:58.471" v="698" actId="20577"/>
          <ac:spMkLst>
            <pc:docMk/>
            <pc:sldMk cId="2815386988" sldId="510"/>
            <ac:spMk id="6" creationId="{00000000-0000-0000-0000-000000000000}"/>
          </ac:spMkLst>
        </pc:spChg>
      </pc:sldChg>
      <pc:sldChg chg="modSp mod">
        <pc:chgData name="Vadnais, Sabina" userId="e0a5976f-0446-4474-aa64-fce0035d6983" providerId="ADAL" clId="{1C808B85-266F-41D3-B66F-9C56EC115692}" dt="2022-06-01T18:54:44.100" v="720" actId="20577"/>
        <pc:sldMkLst>
          <pc:docMk/>
          <pc:sldMk cId="2740378235" sldId="511"/>
        </pc:sldMkLst>
        <pc:spChg chg="mod">
          <ac:chgData name="Vadnais, Sabina" userId="e0a5976f-0446-4474-aa64-fce0035d6983" providerId="ADAL" clId="{1C808B85-266F-41D3-B66F-9C56EC115692}" dt="2022-06-01T18:54:44.100" v="720" actId="20577"/>
          <ac:spMkLst>
            <pc:docMk/>
            <pc:sldMk cId="2740378235" sldId="511"/>
            <ac:spMk id="8" creationId="{00000000-0000-0000-0000-000000000000}"/>
          </ac:spMkLst>
        </pc:spChg>
      </pc:sldChg>
    </pc:docChg>
  </pc:docChgLst>
  <pc:docChgLst>
    <pc:chgData name="Hanner, Olsen" userId="8f966b24-7479-4073-89bd-2f70180eddce" providerId="ADAL" clId="{A6F52455-94DB-48D5-A4F0-2463510F0451}"/>
    <pc:docChg chg="addSld delSld modSld">
      <pc:chgData name="Hanner, Olsen" userId="8f966b24-7479-4073-89bd-2f70180eddce" providerId="ADAL" clId="{A6F52455-94DB-48D5-A4F0-2463510F0451}" dt="2023-09-21T18:32:23.449" v="46" actId="2696"/>
      <pc:docMkLst>
        <pc:docMk/>
      </pc:docMkLst>
      <pc:sldChg chg="del mod modShow">
        <pc:chgData name="Hanner, Olsen" userId="8f966b24-7479-4073-89bd-2f70180eddce" providerId="ADAL" clId="{A6F52455-94DB-48D5-A4F0-2463510F0451}" dt="2023-09-21T18:32:23.449" v="46" actId="2696"/>
        <pc:sldMkLst>
          <pc:docMk/>
          <pc:sldMk cId="1190549773" sldId="505"/>
        </pc:sldMkLst>
      </pc:sldChg>
      <pc:sldChg chg="addSp delSp modSp add mod">
        <pc:chgData name="Hanner, Olsen" userId="8f966b24-7479-4073-89bd-2f70180eddce" providerId="ADAL" clId="{A6F52455-94DB-48D5-A4F0-2463510F0451}" dt="2023-09-21T15:59:26.892" v="44" actId="20577"/>
        <pc:sldMkLst>
          <pc:docMk/>
          <pc:sldMk cId="3412738082" sldId="512"/>
        </pc:sldMkLst>
        <pc:spChg chg="del">
          <ac:chgData name="Hanner, Olsen" userId="8f966b24-7479-4073-89bd-2f70180eddce" providerId="ADAL" clId="{A6F52455-94DB-48D5-A4F0-2463510F0451}" dt="2023-09-21T15:57:17.044" v="1" actId="478"/>
          <ac:spMkLst>
            <pc:docMk/>
            <pc:sldMk cId="3412738082" sldId="512"/>
            <ac:spMk id="27" creationId="{F524E716-95F5-48AA-B729-8BF62D6B146E}"/>
          </ac:spMkLst>
        </pc:spChg>
        <pc:spChg chg="del">
          <ac:chgData name="Hanner, Olsen" userId="8f966b24-7479-4073-89bd-2f70180eddce" providerId="ADAL" clId="{A6F52455-94DB-48D5-A4F0-2463510F0451}" dt="2023-09-21T15:57:17.044" v="1" actId="478"/>
          <ac:spMkLst>
            <pc:docMk/>
            <pc:sldMk cId="3412738082" sldId="512"/>
            <ac:spMk id="28" creationId="{42558CDD-0055-4343-AC9A-6F3E55D07513}"/>
          </ac:spMkLst>
        </pc:spChg>
        <pc:spChg chg="del">
          <ac:chgData name="Hanner, Olsen" userId="8f966b24-7479-4073-89bd-2f70180eddce" providerId="ADAL" clId="{A6F52455-94DB-48D5-A4F0-2463510F0451}" dt="2023-09-21T15:57:17.044" v="1" actId="478"/>
          <ac:spMkLst>
            <pc:docMk/>
            <pc:sldMk cId="3412738082" sldId="512"/>
            <ac:spMk id="35" creationId="{7DC65A6D-5D59-4253-A697-A11352637C8C}"/>
          </ac:spMkLst>
        </pc:spChg>
        <pc:spChg chg="del">
          <ac:chgData name="Hanner, Olsen" userId="8f966b24-7479-4073-89bd-2f70180eddce" providerId="ADAL" clId="{A6F52455-94DB-48D5-A4F0-2463510F0451}" dt="2023-09-21T15:57:17.044" v="1" actId="478"/>
          <ac:spMkLst>
            <pc:docMk/>
            <pc:sldMk cId="3412738082" sldId="512"/>
            <ac:spMk id="36" creationId="{FC0E120A-FC21-4820-84C4-33D19F6C4494}"/>
          </ac:spMkLst>
        </pc:spChg>
        <pc:spChg chg="del">
          <ac:chgData name="Hanner, Olsen" userId="8f966b24-7479-4073-89bd-2f70180eddce" providerId="ADAL" clId="{A6F52455-94DB-48D5-A4F0-2463510F0451}" dt="2023-09-21T15:57:17.044" v="1" actId="478"/>
          <ac:spMkLst>
            <pc:docMk/>
            <pc:sldMk cId="3412738082" sldId="512"/>
            <ac:spMk id="37" creationId="{B7B11BED-0069-443D-A3DF-E429A7F32792}"/>
          </ac:spMkLst>
        </pc:spChg>
        <pc:spChg chg="del">
          <ac:chgData name="Hanner, Olsen" userId="8f966b24-7479-4073-89bd-2f70180eddce" providerId="ADAL" clId="{A6F52455-94DB-48D5-A4F0-2463510F0451}" dt="2023-09-21T15:57:17.044" v="1" actId="478"/>
          <ac:spMkLst>
            <pc:docMk/>
            <pc:sldMk cId="3412738082" sldId="512"/>
            <ac:spMk id="38" creationId="{6D47AC6A-5D3A-4F6B-940A-46B144DF734E}"/>
          </ac:spMkLst>
        </pc:spChg>
        <pc:spChg chg="del">
          <ac:chgData name="Hanner, Olsen" userId="8f966b24-7479-4073-89bd-2f70180eddce" providerId="ADAL" clId="{A6F52455-94DB-48D5-A4F0-2463510F0451}" dt="2023-09-21T15:57:17.044" v="1" actId="478"/>
          <ac:spMkLst>
            <pc:docMk/>
            <pc:sldMk cId="3412738082" sldId="512"/>
            <ac:spMk id="39" creationId="{1E4D5E2C-5043-4CEF-A43E-7904AB6E559E}"/>
          </ac:spMkLst>
        </pc:spChg>
        <pc:spChg chg="del">
          <ac:chgData name="Hanner, Olsen" userId="8f966b24-7479-4073-89bd-2f70180eddce" providerId="ADAL" clId="{A6F52455-94DB-48D5-A4F0-2463510F0451}" dt="2023-09-21T15:57:17.044" v="1" actId="478"/>
          <ac:spMkLst>
            <pc:docMk/>
            <pc:sldMk cId="3412738082" sldId="512"/>
            <ac:spMk id="40" creationId="{57050C28-EF8C-4B30-B33A-E1922F247BFA}"/>
          </ac:spMkLst>
        </pc:spChg>
        <pc:spChg chg="del">
          <ac:chgData name="Hanner, Olsen" userId="8f966b24-7479-4073-89bd-2f70180eddce" providerId="ADAL" clId="{A6F52455-94DB-48D5-A4F0-2463510F0451}" dt="2023-09-21T15:57:17.044" v="1" actId="478"/>
          <ac:spMkLst>
            <pc:docMk/>
            <pc:sldMk cId="3412738082" sldId="512"/>
            <ac:spMk id="55" creationId="{00000000-0000-0000-0000-000000000000}"/>
          </ac:spMkLst>
        </pc:spChg>
        <pc:grpChg chg="del">
          <ac:chgData name="Hanner, Olsen" userId="8f966b24-7479-4073-89bd-2f70180eddce" providerId="ADAL" clId="{A6F52455-94DB-48D5-A4F0-2463510F0451}" dt="2023-09-21T15:57:17.044" v="1" actId="478"/>
          <ac:grpSpMkLst>
            <pc:docMk/>
            <pc:sldMk cId="3412738082" sldId="512"/>
            <ac:grpSpMk id="18" creationId="{F2AFBDB2-2469-4CF3-AE04-EACADD56851F}"/>
          </ac:grpSpMkLst>
        </pc:grpChg>
        <pc:graphicFrameChg chg="add mod">
          <ac:chgData name="Hanner, Olsen" userId="8f966b24-7479-4073-89bd-2f70180eddce" providerId="ADAL" clId="{A6F52455-94DB-48D5-A4F0-2463510F0451}" dt="2023-09-21T15:59:26.892" v="44" actId="20577"/>
          <ac:graphicFrameMkLst>
            <pc:docMk/>
            <pc:sldMk cId="3412738082" sldId="512"/>
            <ac:graphicFrameMk id="2" creationId="{3D33C582-203B-6C5F-9584-D37CCBE7782F}"/>
          </ac:graphicFrameMkLst>
        </pc:graphicFrame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0"/>
          <c:w val="0.99583333333333335"/>
          <c:h val="0.81731431067855176"/>
        </c:manualLayout>
      </c:layout>
      <c:barChart>
        <c:barDir val="col"/>
        <c:grouping val="clustered"/>
        <c:varyColors val="0"/>
        <c:ser>
          <c:idx val="0"/>
          <c:order val="0"/>
          <c:tx>
            <c:strRef>
              <c:f>Sheet1!$A$2</c:f>
              <c:strCache>
                <c:ptCount val="1"/>
                <c:pt idx="0">
                  <c:v>Diabetes</c:v>
                </c:pt>
              </c:strCache>
            </c:strRef>
          </c:tx>
          <c:spPr>
            <a:solidFill>
              <a:schemeClr val="accent3"/>
            </a:solidFill>
          </c:spPr>
          <c:invertIfNegative val="0"/>
          <c:dPt>
            <c:idx val="0"/>
            <c:invertIfNegative val="0"/>
            <c:bubble3D val="0"/>
            <c:spPr>
              <a:solidFill>
                <a:schemeClr val="tx2"/>
              </a:solidFill>
            </c:spPr>
            <c:extLst>
              <c:ext xmlns:c16="http://schemas.microsoft.com/office/drawing/2014/chart" uri="{C3380CC4-5D6E-409C-BE32-E72D297353CC}">
                <c16:uniqueId val="{00000001-430C-432C-B90F-ECE2B236EBA7}"/>
              </c:ext>
            </c:extLst>
          </c:dPt>
          <c:dPt>
            <c:idx val="1"/>
            <c:invertIfNegative val="0"/>
            <c:bubble3D val="0"/>
            <c:spPr>
              <a:solidFill>
                <a:schemeClr val="accent2"/>
              </a:solidFill>
            </c:spPr>
            <c:extLst>
              <c:ext xmlns:c16="http://schemas.microsoft.com/office/drawing/2014/chart" uri="{C3380CC4-5D6E-409C-BE32-E72D297353CC}">
                <c16:uniqueId val="{00000003-430C-432C-B90F-ECE2B236EBA7}"/>
              </c:ext>
            </c:extLst>
          </c:dPt>
          <c:dPt>
            <c:idx val="2"/>
            <c:invertIfNegative val="0"/>
            <c:bubble3D val="0"/>
            <c:spPr>
              <a:solidFill>
                <a:schemeClr val="accent4"/>
              </a:solidFill>
            </c:spPr>
            <c:extLst>
              <c:ext xmlns:c16="http://schemas.microsoft.com/office/drawing/2014/chart" uri="{C3380CC4-5D6E-409C-BE32-E72D297353CC}">
                <c16:uniqueId val="{00000005-430C-432C-B90F-ECE2B236EBA7}"/>
              </c:ext>
            </c:extLst>
          </c:dPt>
          <c:dPt>
            <c:idx val="3"/>
            <c:invertIfNegative val="0"/>
            <c:bubble3D val="0"/>
            <c:extLst>
              <c:ext xmlns:c16="http://schemas.microsoft.com/office/drawing/2014/chart" uri="{C3380CC4-5D6E-409C-BE32-E72D297353CC}">
                <c16:uniqueId val="{00000006-430C-432C-B90F-ECE2B236EBA7}"/>
              </c:ext>
            </c:extLst>
          </c:dPt>
          <c:dPt>
            <c:idx val="4"/>
            <c:invertIfNegative val="0"/>
            <c:bubble3D val="0"/>
            <c:spPr>
              <a:solidFill>
                <a:schemeClr val="accent5"/>
              </a:solidFill>
            </c:spPr>
            <c:extLst>
              <c:ext xmlns:c16="http://schemas.microsoft.com/office/drawing/2014/chart" uri="{C3380CC4-5D6E-409C-BE32-E72D297353CC}">
                <c16:uniqueId val="{00000008-430C-432C-B90F-ECE2B236EBA7}"/>
              </c:ext>
            </c:extLst>
          </c:dPt>
          <c:dPt>
            <c:idx val="5"/>
            <c:invertIfNegative val="0"/>
            <c:bubble3D val="0"/>
            <c:spPr>
              <a:solidFill>
                <a:schemeClr val="accent6"/>
              </a:solidFill>
            </c:spPr>
            <c:extLst>
              <c:ext xmlns:c16="http://schemas.microsoft.com/office/drawing/2014/chart" uri="{C3380CC4-5D6E-409C-BE32-E72D297353CC}">
                <c16:uniqueId val="{0000000A-430C-432C-B90F-ECE2B236EBA7}"/>
              </c:ext>
            </c:extLst>
          </c:dPt>
          <c:dPt>
            <c:idx val="6"/>
            <c:invertIfNegative val="0"/>
            <c:bubble3D val="0"/>
            <c:spPr>
              <a:solidFill>
                <a:schemeClr val="bg2"/>
              </a:solidFill>
            </c:spPr>
            <c:extLst>
              <c:ext xmlns:c16="http://schemas.microsoft.com/office/drawing/2014/chart" uri="{C3380CC4-5D6E-409C-BE32-E72D297353CC}">
                <c16:uniqueId val="{0000000C-430C-432C-B90F-ECE2B236EBA7}"/>
              </c:ext>
            </c:extLst>
          </c:dPt>
          <c:dPt>
            <c:idx val="7"/>
            <c:invertIfNegative val="0"/>
            <c:bubble3D val="0"/>
            <c:spPr>
              <a:solidFill>
                <a:schemeClr val="accent6">
                  <a:lumMod val="50000"/>
                </a:schemeClr>
              </a:solidFill>
            </c:spPr>
            <c:extLst>
              <c:ext xmlns:c16="http://schemas.microsoft.com/office/drawing/2014/chart" uri="{C3380CC4-5D6E-409C-BE32-E72D297353CC}">
                <c16:uniqueId val="{0000000D-DDF4-48C4-A78B-36A72B253568}"/>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National average</c:v>
                </c:pt>
                <c:pt idx="1">
                  <c:v>Federal/ provincial level hospitals</c:v>
                </c:pt>
                <c:pt idx="2">
                  <c:v>Local-level hospitals</c:v>
                </c:pt>
                <c:pt idx="3">
                  <c:v>Private hospitals</c:v>
                </c:pt>
                <c:pt idx="4">
                  <c:v>PHCCs</c:v>
                </c:pt>
                <c:pt idx="5">
                  <c:v>HPs</c:v>
                </c:pt>
                <c:pt idx="6">
                  <c:v>UHCs</c:v>
                </c:pt>
                <c:pt idx="7">
                  <c:v>CHUs</c:v>
                </c:pt>
              </c:strCache>
            </c:strRef>
          </c:cat>
          <c:val>
            <c:numRef>
              <c:f>Sheet1!$B$2:$I$2</c:f>
              <c:numCache>
                <c:formatCode>General</c:formatCode>
                <c:ptCount val="8"/>
                <c:pt idx="0">
                  <c:v>73</c:v>
                </c:pt>
                <c:pt idx="1">
                  <c:v>100</c:v>
                </c:pt>
                <c:pt idx="2">
                  <c:v>100</c:v>
                </c:pt>
                <c:pt idx="3">
                  <c:v>97</c:v>
                </c:pt>
                <c:pt idx="4">
                  <c:v>99</c:v>
                </c:pt>
                <c:pt idx="5">
                  <c:v>74</c:v>
                </c:pt>
                <c:pt idx="6">
                  <c:v>61</c:v>
                </c:pt>
                <c:pt idx="7">
                  <c:v>46</c:v>
                </c:pt>
              </c:numCache>
            </c:numRef>
          </c:val>
          <c:extLst>
            <c:ext xmlns:c16="http://schemas.microsoft.com/office/drawing/2014/chart" uri="{C3380CC4-5D6E-409C-BE32-E72D297353CC}">
              <c16:uniqueId val="{0000000D-430C-432C-B90F-ECE2B236EBA7}"/>
            </c:ext>
          </c:extLst>
        </c:ser>
        <c:dLbls>
          <c:showLegendKey val="0"/>
          <c:showVal val="1"/>
          <c:showCatName val="0"/>
          <c:showSerName val="0"/>
          <c:showPercent val="0"/>
          <c:showBubbleSize val="0"/>
        </c:dLbls>
        <c:gapWidth val="100"/>
        <c:axId val="371031520"/>
        <c:axId val="371031128"/>
      </c:barChart>
      <c:catAx>
        <c:axId val="371031520"/>
        <c:scaling>
          <c:orientation val="minMax"/>
        </c:scaling>
        <c:delete val="0"/>
        <c:axPos val="b"/>
        <c:numFmt formatCode="General" sourceLinked="0"/>
        <c:majorTickMark val="none"/>
        <c:minorTickMark val="none"/>
        <c:tickLblPos val="nextTo"/>
        <c:spPr>
          <a:ln>
            <a:solidFill>
              <a:schemeClr val="tx1"/>
            </a:solidFill>
          </a:ln>
        </c:spPr>
        <c:txPr>
          <a:bodyPr/>
          <a:lstStyle/>
          <a:p>
            <a:pPr>
              <a:defRPr sz="1600">
                <a:solidFill>
                  <a:schemeClr val="tx1"/>
                </a:solidFill>
              </a:defRPr>
            </a:pPr>
            <a:endParaRPr lang="en-US"/>
          </a:p>
        </c:txPr>
        <c:crossAx val="371031128"/>
        <c:crosses val="autoZero"/>
        <c:auto val="1"/>
        <c:lblAlgn val="ctr"/>
        <c:lblOffset val="100"/>
        <c:noMultiLvlLbl val="0"/>
      </c:catAx>
      <c:valAx>
        <c:axId val="371031128"/>
        <c:scaling>
          <c:orientation val="minMax"/>
        </c:scaling>
        <c:delete val="1"/>
        <c:axPos val="l"/>
        <c:numFmt formatCode="General" sourceLinked="1"/>
        <c:majorTickMark val="out"/>
        <c:minorTickMark val="none"/>
        <c:tickLblPos val="none"/>
        <c:crossAx val="37103152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3449263757285073"/>
          <c:y val="0.14492753623188406"/>
          <c:w val="0.5322917760279966"/>
          <c:h val="0.82850241545893721"/>
        </c:manualLayout>
      </c:layout>
      <c:barChart>
        <c:barDir val="bar"/>
        <c:grouping val="clustered"/>
        <c:varyColors val="0"/>
        <c:ser>
          <c:idx val="0"/>
          <c:order val="0"/>
          <c:tx>
            <c:strRef>
              <c:f>Sheet1!$B$1</c:f>
              <c:strCache>
                <c:ptCount val="1"/>
                <c:pt idx="0">
                  <c:v>NHFS 2021 (N=1,411)</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0-751B-4881-8A0C-F735522C2037}"/>
              </c:ext>
            </c:extLst>
          </c:dPt>
          <c:dPt>
            <c:idx val="3"/>
            <c:invertIfNegative val="0"/>
            <c:bubble3D val="0"/>
            <c:extLst>
              <c:ext xmlns:c16="http://schemas.microsoft.com/office/drawing/2014/chart" uri="{C3380CC4-5D6E-409C-BE32-E72D297353CC}">
                <c16:uniqueId val="{00000002-751B-4881-8A0C-F735522C2037}"/>
              </c:ext>
            </c:extLst>
          </c:dPt>
          <c:dPt>
            <c:idx val="4"/>
            <c:invertIfNegative val="0"/>
            <c:bubble3D val="0"/>
            <c:extLst>
              <c:ext xmlns:c16="http://schemas.microsoft.com/office/drawing/2014/chart" uri="{C3380CC4-5D6E-409C-BE32-E72D297353CC}">
                <c16:uniqueId val="{00000004-751B-4881-8A0C-F735522C2037}"/>
              </c:ext>
            </c:extLst>
          </c:dPt>
          <c:dPt>
            <c:idx val="7"/>
            <c:invertIfNegative val="0"/>
            <c:bubble3D val="0"/>
            <c:extLst>
              <c:ext xmlns:c16="http://schemas.microsoft.com/office/drawing/2014/chart" uri="{C3380CC4-5D6E-409C-BE32-E72D297353CC}">
                <c16:uniqueId val="{00000006-751B-4881-8A0C-F735522C2037}"/>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Adult scale</c:v>
                </c:pt>
                <c:pt idx="1">
                  <c:v>Blood pressure apparatus</c:v>
                </c:pt>
                <c:pt idx="2">
                  <c:v>Stethoscope</c:v>
                </c:pt>
                <c:pt idx="3">
                  <c:v>Trained staff</c:v>
                </c:pt>
                <c:pt idx="4">
                  <c:v>Guidelines for the diagnosis and management of cardiovascular diseases</c:v>
                </c:pt>
              </c:strCache>
            </c:strRef>
          </c:cat>
          <c:val>
            <c:numRef>
              <c:f>Sheet1!$B$2:$B$6</c:f>
              <c:numCache>
                <c:formatCode>General</c:formatCode>
                <c:ptCount val="5"/>
                <c:pt idx="0">
                  <c:v>95</c:v>
                </c:pt>
                <c:pt idx="1">
                  <c:v>96</c:v>
                </c:pt>
                <c:pt idx="2">
                  <c:v>98</c:v>
                </c:pt>
                <c:pt idx="3">
                  <c:v>13</c:v>
                </c:pt>
                <c:pt idx="4">
                  <c:v>11</c:v>
                </c:pt>
              </c:numCache>
            </c:numRef>
          </c:val>
          <c:extLst>
            <c:ext xmlns:c16="http://schemas.microsoft.com/office/drawing/2014/chart" uri="{C3380CC4-5D6E-409C-BE32-E72D297353CC}">
              <c16:uniqueId val="{00000007-751B-4881-8A0C-F735522C2037}"/>
            </c:ext>
          </c:extLst>
        </c:ser>
        <c:ser>
          <c:idx val="1"/>
          <c:order val="1"/>
          <c:tx>
            <c:strRef>
              <c:f>Sheet1!$C$1</c:f>
              <c:strCache>
                <c:ptCount val="1"/>
                <c:pt idx="0">
                  <c:v>NHFS 2015 (N=687)</c:v>
                </c:pt>
              </c:strCache>
            </c:strRef>
          </c:tx>
          <c:spPr>
            <a:solidFill>
              <a:schemeClr val="accent1"/>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Adult scale</c:v>
                </c:pt>
                <c:pt idx="1">
                  <c:v>Blood pressure apparatus</c:v>
                </c:pt>
                <c:pt idx="2">
                  <c:v>Stethoscope</c:v>
                </c:pt>
                <c:pt idx="3">
                  <c:v>Trained staff</c:v>
                </c:pt>
                <c:pt idx="4">
                  <c:v>Guidelines for the diagnosis and management of cardiovascular diseases</c:v>
                </c:pt>
              </c:strCache>
            </c:strRef>
          </c:cat>
          <c:val>
            <c:numRef>
              <c:f>Sheet1!$C$2:$C$6</c:f>
              <c:numCache>
                <c:formatCode>General</c:formatCode>
                <c:ptCount val="5"/>
                <c:pt idx="0">
                  <c:v>88</c:v>
                </c:pt>
                <c:pt idx="1">
                  <c:v>94</c:v>
                </c:pt>
                <c:pt idx="2">
                  <c:v>98</c:v>
                </c:pt>
                <c:pt idx="3">
                  <c:v>1</c:v>
                </c:pt>
                <c:pt idx="4">
                  <c:v>1</c:v>
                </c:pt>
              </c:numCache>
            </c:numRef>
          </c:val>
          <c:extLst>
            <c:ext xmlns:c16="http://schemas.microsoft.com/office/drawing/2014/chart" uri="{C3380CC4-5D6E-409C-BE32-E72D297353CC}">
              <c16:uniqueId val="{00000005-3722-45FF-AB43-5CC75E958A02}"/>
            </c:ext>
          </c:extLst>
        </c:ser>
        <c:dLbls>
          <c:showLegendKey val="0"/>
          <c:showVal val="1"/>
          <c:showCatName val="0"/>
          <c:showSerName val="0"/>
          <c:showPercent val="0"/>
          <c:showBubbleSize val="0"/>
        </c:dLbls>
        <c:gapWidth val="100"/>
        <c:axId val="381704296"/>
        <c:axId val="381699200"/>
      </c:barChart>
      <c:catAx>
        <c:axId val="381704296"/>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81699200"/>
        <c:crosses val="autoZero"/>
        <c:auto val="1"/>
        <c:lblAlgn val="ctr"/>
        <c:lblOffset val="100"/>
        <c:noMultiLvlLbl val="0"/>
      </c:catAx>
      <c:valAx>
        <c:axId val="381699200"/>
        <c:scaling>
          <c:orientation val="minMax"/>
          <c:max val="100"/>
        </c:scaling>
        <c:delete val="1"/>
        <c:axPos val="b"/>
        <c:numFmt formatCode="General" sourceLinked="1"/>
        <c:majorTickMark val="out"/>
        <c:minorTickMark val="none"/>
        <c:tickLblPos val="nextTo"/>
        <c:crossAx val="381704296"/>
        <c:crosses val="autoZero"/>
        <c:crossBetween val="between"/>
      </c:valAx>
    </c:plotArea>
    <c:legend>
      <c:legendPos val="r"/>
      <c:layout>
        <c:manualLayout>
          <c:xMode val="edge"/>
          <c:yMode val="edge"/>
          <c:x val="0.37321128608923887"/>
          <c:y val="5.9131195557077048E-4"/>
          <c:w val="0.25317760279965007"/>
          <c:h val="0.13408307657195023"/>
        </c:manualLayout>
      </c:layou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7.4287900968484727E-2"/>
          <c:w val="0.99583333333333335"/>
          <c:h val="0.72323201277492244"/>
        </c:manualLayout>
      </c:layout>
      <c:barChart>
        <c:barDir val="col"/>
        <c:grouping val="clustered"/>
        <c:varyColors val="0"/>
        <c:ser>
          <c:idx val="0"/>
          <c:order val="0"/>
          <c:tx>
            <c:strRef>
              <c:f>Sheet1!$A$2</c:f>
              <c:strCache>
                <c:ptCount val="1"/>
                <c:pt idx="0">
                  <c:v>NHFS 2015 (N=687)</c:v>
                </c:pt>
              </c:strCache>
            </c:strRef>
          </c:tx>
          <c:spPr>
            <a:solidFill>
              <a:schemeClr val="accent1"/>
            </a:solidFill>
          </c:spPr>
          <c:invertIfNegative val="0"/>
          <c:dPt>
            <c:idx val="0"/>
            <c:invertIfNegative val="0"/>
            <c:bubble3D val="0"/>
            <c:extLst>
              <c:ext xmlns:c16="http://schemas.microsoft.com/office/drawing/2014/chart" uri="{C3380CC4-5D6E-409C-BE32-E72D297353CC}">
                <c16:uniqueId val="{00000000-17E2-401F-9A84-8EC8B1C07B4B}"/>
              </c:ext>
            </c:extLst>
          </c:dPt>
          <c:dPt>
            <c:idx val="1"/>
            <c:invertIfNegative val="0"/>
            <c:bubble3D val="0"/>
            <c:extLst>
              <c:ext xmlns:c16="http://schemas.microsoft.com/office/drawing/2014/chart" uri="{C3380CC4-5D6E-409C-BE32-E72D297353CC}">
                <c16:uniqueId val="{00000001-17E2-401F-9A84-8EC8B1C07B4B}"/>
              </c:ext>
            </c:extLst>
          </c:dPt>
          <c:dPt>
            <c:idx val="2"/>
            <c:invertIfNegative val="0"/>
            <c:bubble3D val="0"/>
            <c:extLst>
              <c:ext xmlns:c16="http://schemas.microsoft.com/office/drawing/2014/chart" uri="{C3380CC4-5D6E-409C-BE32-E72D297353CC}">
                <c16:uniqueId val="{00000002-17E2-401F-9A84-8EC8B1C07B4B}"/>
              </c:ext>
            </c:extLst>
          </c:dPt>
          <c:dPt>
            <c:idx val="3"/>
            <c:invertIfNegative val="0"/>
            <c:bubble3D val="0"/>
            <c:extLst>
              <c:ext xmlns:c16="http://schemas.microsoft.com/office/drawing/2014/chart" uri="{C3380CC4-5D6E-409C-BE32-E72D297353CC}">
                <c16:uniqueId val="{00000003-17E2-401F-9A84-8EC8B1C07B4B}"/>
              </c:ext>
            </c:extLst>
          </c:dPt>
          <c:dPt>
            <c:idx val="4"/>
            <c:invertIfNegative val="0"/>
            <c:bubble3D val="0"/>
            <c:extLst>
              <c:ext xmlns:c16="http://schemas.microsoft.com/office/drawing/2014/chart" uri="{C3380CC4-5D6E-409C-BE32-E72D297353CC}">
                <c16:uniqueId val="{00000004-17E2-401F-9A84-8EC8B1C07B4B}"/>
              </c:ext>
            </c:extLst>
          </c:dPt>
          <c:dPt>
            <c:idx val="5"/>
            <c:invertIfNegative val="0"/>
            <c:bubble3D val="0"/>
            <c:extLst>
              <c:ext xmlns:c16="http://schemas.microsoft.com/office/drawing/2014/chart" uri="{C3380CC4-5D6E-409C-BE32-E72D297353CC}">
                <c16:uniqueId val="{00000005-17E2-401F-9A84-8EC8B1C07B4B}"/>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Thiazide diuretic</c:v>
                </c:pt>
                <c:pt idx="1">
                  <c:v>Beta blockers (Atenolol)</c:v>
                </c:pt>
                <c:pt idx="2">
                  <c:v>Calcium channel blockers (amiodipine)</c:v>
                </c:pt>
                <c:pt idx="3">
                  <c:v>Aspirin</c:v>
                </c:pt>
                <c:pt idx="4">
                  <c:v>Oxygen</c:v>
                </c:pt>
              </c:strCache>
            </c:strRef>
          </c:cat>
          <c:val>
            <c:numRef>
              <c:f>Sheet1!$B$2:$F$2</c:f>
              <c:numCache>
                <c:formatCode>General</c:formatCode>
                <c:ptCount val="5"/>
                <c:pt idx="0">
                  <c:v>4</c:v>
                </c:pt>
                <c:pt idx="1">
                  <c:v>18</c:v>
                </c:pt>
                <c:pt idx="2">
                  <c:v>11</c:v>
                </c:pt>
                <c:pt idx="3">
                  <c:v>10</c:v>
                </c:pt>
                <c:pt idx="4">
                  <c:v>9</c:v>
                </c:pt>
              </c:numCache>
            </c:numRef>
          </c:val>
          <c:extLst>
            <c:ext xmlns:c16="http://schemas.microsoft.com/office/drawing/2014/chart" uri="{C3380CC4-5D6E-409C-BE32-E72D297353CC}">
              <c16:uniqueId val="{00000006-17E2-401F-9A84-8EC8B1C07B4B}"/>
            </c:ext>
          </c:extLst>
        </c:ser>
        <c:ser>
          <c:idx val="1"/>
          <c:order val="1"/>
          <c:tx>
            <c:strRef>
              <c:f>Sheet1!$A$3</c:f>
              <c:strCache>
                <c:ptCount val="1"/>
                <c:pt idx="0">
                  <c:v>NHFS 2021 (N=1,411)</c:v>
                </c:pt>
              </c:strCache>
            </c:strRef>
          </c:tx>
          <c:spPr>
            <a:solidFill>
              <a:schemeClr val="tx2"/>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Sheet1!$B$1:$F$1</c:f>
              <c:strCache>
                <c:ptCount val="5"/>
                <c:pt idx="0">
                  <c:v>Thiazide diuretic</c:v>
                </c:pt>
                <c:pt idx="1">
                  <c:v>Beta blockers (Atenolol)</c:v>
                </c:pt>
                <c:pt idx="2">
                  <c:v>Calcium channel blockers (amiodipine)</c:v>
                </c:pt>
                <c:pt idx="3">
                  <c:v>Aspirin</c:v>
                </c:pt>
                <c:pt idx="4">
                  <c:v>Oxygen</c:v>
                </c:pt>
              </c:strCache>
            </c:strRef>
          </c:cat>
          <c:val>
            <c:numRef>
              <c:f>Sheet1!$B$3:$F$3</c:f>
              <c:numCache>
                <c:formatCode>General</c:formatCode>
                <c:ptCount val="5"/>
                <c:pt idx="0">
                  <c:v>7</c:v>
                </c:pt>
                <c:pt idx="1">
                  <c:v>32</c:v>
                </c:pt>
                <c:pt idx="2">
                  <c:v>62</c:v>
                </c:pt>
                <c:pt idx="3">
                  <c:v>18</c:v>
                </c:pt>
                <c:pt idx="4">
                  <c:v>28</c:v>
                </c:pt>
              </c:numCache>
            </c:numRef>
          </c:val>
          <c:extLst>
            <c:ext xmlns:c16="http://schemas.microsoft.com/office/drawing/2014/chart" uri="{C3380CC4-5D6E-409C-BE32-E72D297353CC}">
              <c16:uniqueId val="{00000007-648E-4F6D-9B8A-A345B18A38FE}"/>
            </c:ext>
          </c:extLst>
        </c:ser>
        <c:dLbls>
          <c:showLegendKey val="0"/>
          <c:showVal val="1"/>
          <c:showCatName val="0"/>
          <c:showSerName val="0"/>
          <c:showPercent val="0"/>
          <c:showBubbleSize val="0"/>
        </c:dLbls>
        <c:gapWidth val="100"/>
        <c:axId val="381698024"/>
        <c:axId val="381700768"/>
      </c:barChart>
      <c:catAx>
        <c:axId val="381698024"/>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81700768"/>
        <c:crosses val="autoZero"/>
        <c:auto val="1"/>
        <c:lblAlgn val="ctr"/>
        <c:lblOffset val="100"/>
        <c:noMultiLvlLbl val="0"/>
      </c:catAx>
      <c:valAx>
        <c:axId val="381700768"/>
        <c:scaling>
          <c:orientation val="minMax"/>
          <c:max val="100"/>
        </c:scaling>
        <c:delete val="1"/>
        <c:axPos val="l"/>
        <c:numFmt formatCode="General" sourceLinked="1"/>
        <c:majorTickMark val="out"/>
        <c:minorTickMark val="none"/>
        <c:tickLblPos val="nextTo"/>
        <c:crossAx val="381698024"/>
        <c:crosses val="autoZero"/>
        <c:crossBetween val="between"/>
      </c:valAx>
    </c:plotArea>
    <c:legend>
      <c:legendPos val="t"/>
      <c:layout>
        <c:manualLayout>
          <c:xMode val="edge"/>
          <c:yMode val="edge"/>
          <c:x val="0.21753269903762029"/>
          <c:y val="3.1400960211312674E-2"/>
          <c:w val="0.56493449256342954"/>
          <c:h val="6.7041525535104882E-2"/>
        </c:manualLayout>
      </c:layou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Thiazide diuretic</c:v>
                </c:pt>
              </c:strCache>
            </c:strRef>
          </c:tx>
          <c:spPr>
            <a:solidFill>
              <a:schemeClr val="accent4"/>
            </a:solidFill>
          </c:spPr>
          <c:invertIfNegative val="0"/>
          <c:dLbls>
            <c:dLbl>
              <c:idx val="1"/>
              <c:layout>
                <c:manualLayout>
                  <c:x val="-1.3888888888888889E-3"/>
                  <c:y val="1.724137931034478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2D6-4350-8160-EF5EF7088B49}"/>
                </c:ext>
              </c:extLst>
            </c:dLbl>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Federal/ provincial-level hospitals</c:v>
                </c:pt>
                <c:pt idx="1">
                  <c:v>Local-level hospitals</c:v>
                </c:pt>
                <c:pt idx="2">
                  <c:v>Private hospitals</c:v>
                </c:pt>
                <c:pt idx="3">
                  <c:v>PHCCs</c:v>
                </c:pt>
                <c:pt idx="4">
                  <c:v>HPs</c:v>
                </c:pt>
                <c:pt idx="5">
                  <c:v>UHCs</c:v>
                </c:pt>
                <c:pt idx="6">
                  <c:v>CHUs</c:v>
                </c:pt>
              </c:strCache>
            </c:strRef>
          </c:cat>
          <c:val>
            <c:numRef>
              <c:f>Sheet1!$B$2:$H$2</c:f>
              <c:numCache>
                <c:formatCode>General</c:formatCode>
                <c:ptCount val="7"/>
                <c:pt idx="0">
                  <c:v>45</c:v>
                </c:pt>
                <c:pt idx="1">
                  <c:v>58</c:v>
                </c:pt>
                <c:pt idx="2">
                  <c:v>41</c:v>
                </c:pt>
                <c:pt idx="3">
                  <c:v>15</c:v>
                </c:pt>
                <c:pt idx="4">
                  <c:v>2</c:v>
                </c:pt>
                <c:pt idx="5">
                  <c:v>1</c:v>
                </c:pt>
                <c:pt idx="6">
                  <c:v>1</c:v>
                </c:pt>
              </c:numCache>
            </c:numRef>
          </c:val>
          <c:extLst>
            <c:ext xmlns:c16="http://schemas.microsoft.com/office/drawing/2014/chart" uri="{C3380CC4-5D6E-409C-BE32-E72D297353CC}">
              <c16:uniqueId val="{00000000-AA3B-40E0-ABE0-59C611E857DC}"/>
            </c:ext>
          </c:extLst>
        </c:ser>
        <c:ser>
          <c:idx val="1"/>
          <c:order val="1"/>
          <c:tx>
            <c:strRef>
              <c:f>Sheet1!$A$3</c:f>
              <c:strCache>
                <c:ptCount val="1"/>
                <c:pt idx="0">
                  <c:v>Beta blockers</c:v>
                </c:pt>
              </c:strCache>
            </c:strRef>
          </c:tx>
          <c:spPr>
            <a:solidFill>
              <a:schemeClr val="accent6"/>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Sheet1!$B$1:$H$1</c:f>
              <c:strCache>
                <c:ptCount val="7"/>
                <c:pt idx="0">
                  <c:v>Federal/ provincial-level hospitals</c:v>
                </c:pt>
                <c:pt idx="1">
                  <c:v>Local-level hospitals</c:v>
                </c:pt>
                <c:pt idx="2">
                  <c:v>Private hospitals</c:v>
                </c:pt>
                <c:pt idx="3">
                  <c:v>PHCCs</c:v>
                </c:pt>
                <c:pt idx="4">
                  <c:v>HPs</c:v>
                </c:pt>
                <c:pt idx="5">
                  <c:v>UHCs</c:v>
                </c:pt>
                <c:pt idx="6">
                  <c:v>CHUs</c:v>
                </c:pt>
              </c:strCache>
            </c:strRef>
          </c:cat>
          <c:val>
            <c:numRef>
              <c:f>Sheet1!$B$3:$H$3</c:f>
              <c:numCache>
                <c:formatCode>General</c:formatCode>
                <c:ptCount val="7"/>
                <c:pt idx="0">
                  <c:v>68</c:v>
                </c:pt>
                <c:pt idx="1">
                  <c:v>61</c:v>
                </c:pt>
                <c:pt idx="2">
                  <c:v>59</c:v>
                </c:pt>
                <c:pt idx="3">
                  <c:v>60</c:v>
                </c:pt>
                <c:pt idx="4">
                  <c:v>29</c:v>
                </c:pt>
                <c:pt idx="5">
                  <c:v>22</c:v>
                </c:pt>
                <c:pt idx="6">
                  <c:v>22</c:v>
                </c:pt>
              </c:numCache>
            </c:numRef>
          </c:val>
          <c:extLst>
            <c:ext xmlns:c16="http://schemas.microsoft.com/office/drawing/2014/chart" uri="{C3380CC4-5D6E-409C-BE32-E72D297353CC}">
              <c16:uniqueId val="{00000001-AA3B-40E0-ABE0-59C611E857DC}"/>
            </c:ext>
          </c:extLst>
        </c:ser>
        <c:ser>
          <c:idx val="2"/>
          <c:order val="2"/>
          <c:tx>
            <c:strRef>
              <c:f>Sheet1!$A$4</c:f>
              <c:strCache>
                <c:ptCount val="1"/>
                <c:pt idx="0">
                  <c:v>Calcium channel blockers</c:v>
                </c:pt>
              </c:strCache>
            </c:strRef>
          </c:tx>
          <c:spPr>
            <a:solidFill>
              <a:schemeClr val="accent1">
                <a:lumMod val="25000"/>
                <a:lumOff val="75000"/>
              </a:schemeClr>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Sheet1!$B$1:$H$1</c:f>
              <c:strCache>
                <c:ptCount val="7"/>
                <c:pt idx="0">
                  <c:v>Federal/ provincial-level hospitals</c:v>
                </c:pt>
                <c:pt idx="1">
                  <c:v>Local-level hospitals</c:v>
                </c:pt>
                <c:pt idx="2">
                  <c:v>Private hospitals</c:v>
                </c:pt>
                <c:pt idx="3">
                  <c:v>PHCCs</c:v>
                </c:pt>
                <c:pt idx="4">
                  <c:v>HPs</c:v>
                </c:pt>
                <c:pt idx="5">
                  <c:v>UHCs</c:v>
                </c:pt>
                <c:pt idx="6">
                  <c:v>CHUs</c:v>
                </c:pt>
              </c:strCache>
            </c:strRef>
          </c:cat>
          <c:val>
            <c:numRef>
              <c:f>Sheet1!$B$4:$H$4</c:f>
              <c:numCache>
                <c:formatCode>General</c:formatCode>
                <c:ptCount val="7"/>
                <c:pt idx="0">
                  <c:v>91</c:v>
                </c:pt>
                <c:pt idx="1">
                  <c:v>69</c:v>
                </c:pt>
                <c:pt idx="2">
                  <c:v>79</c:v>
                </c:pt>
                <c:pt idx="3">
                  <c:v>77</c:v>
                </c:pt>
                <c:pt idx="4">
                  <c:v>59</c:v>
                </c:pt>
                <c:pt idx="5">
                  <c:v>57</c:v>
                </c:pt>
                <c:pt idx="6">
                  <c:v>58</c:v>
                </c:pt>
              </c:numCache>
            </c:numRef>
          </c:val>
          <c:extLst>
            <c:ext xmlns:c16="http://schemas.microsoft.com/office/drawing/2014/chart" uri="{C3380CC4-5D6E-409C-BE32-E72D297353CC}">
              <c16:uniqueId val="{00000002-AA3B-40E0-ABE0-59C611E857DC}"/>
            </c:ext>
          </c:extLst>
        </c:ser>
        <c:ser>
          <c:idx val="3"/>
          <c:order val="3"/>
          <c:tx>
            <c:strRef>
              <c:f>Sheet1!$A$5</c:f>
              <c:strCache>
                <c:ptCount val="1"/>
                <c:pt idx="0">
                  <c:v>Aspirin</c:v>
                </c:pt>
              </c:strCache>
            </c:strRef>
          </c:tx>
          <c:spPr>
            <a:solidFill>
              <a:schemeClr val="accent3"/>
            </a:solidFill>
          </c:spPr>
          <c:invertIfNegative val="0"/>
          <c:dLbls>
            <c:dLbl>
              <c:idx val="1"/>
              <c:layout>
                <c:manualLayout>
                  <c:x val="2.7777777777777267E-3"/>
                  <c:y val="1.23152709359605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2D6-4350-8160-EF5EF7088B49}"/>
                </c:ext>
              </c:extLst>
            </c:dLbl>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Sheet1!$B$1:$H$1</c:f>
              <c:strCache>
                <c:ptCount val="7"/>
                <c:pt idx="0">
                  <c:v>Federal/ provincial-level hospitals</c:v>
                </c:pt>
                <c:pt idx="1">
                  <c:v>Local-level hospitals</c:v>
                </c:pt>
                <c:pt idx="2">
                  <c:v>Private hospitals</c:v>
                </c:pt>
                <c:pt idx="3">
                  <c:v>PHCCs</c:v>
                </c:pt>
                <c:pt idx="4">
                  <c:v>HPs</c:v>
                </c:pt>
                <c:pt idx="5">
                  <c:v>UHCs</c:v>
                </c:pt>
                <c:pt idx="6">
                  <c:v>CHUs</c:v>
                </c:pt>
              </c:strCache>
            </c:strRef>
          </c:cat>
          <c:val>
            <c:numRef>
              <c:f>Sheet1!$B$5:$H$5</c:f>
              <c:numCache>
                <c:formatCode>General</c:formatCode>
                <c:ptCount val="7"/>
                <c:pt idx="0">
                  <c:v>80</c:v>
                </c:pt>
                <c:pt idx="1">
                  <c:v>65</c:v>
                </c:pt>
                <c:pt idx="2">
                  <c:v>70</c:v>
                </c:pt>
                <c:pt idx="3">
                  <c:v>39</c:v>
                </c:pt>
                <c:pt idx="4">
                  <c:v>10</c:v>
                </c:pt>
                <c:pt idx="5">
                  <c:v>7</c:v>
                </c:pt>
                <c:pt idx="6">
                  <c:v>9</c:v>
                </c:pt>
              </c:numCache>
            </c:numRef>
          </c:val>
          <c:extLst>
            <c:ext xmlns:c16="http://schemas.microsoft.com/office/drawing/2014/chart" uri="{C3380CC4-5D6E-409C-BE32-E72D297353CC}">
              <c16:uniqueId val="{00000001-B2D6-4350-8160-EF5EF7088B49}"/>
            </c:ext>
          </c:extLst>
        </c:ser>
        <c:ser>
          <c:idx val="4"/>
          <c:order val="4"/>
          <c:tx>
            <c:strRef>
              <c:f>Sheet1!$A$6</c:f>
              <c:strCache>
                <c:ptCount val="1"/>
                <c:pt idx="0">
                  <c:v>Oxygen</c:v>
                </c:pt>
              </c:strCache>
            </c:strRef>
          </c:tx>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Sheet1!$B$1:$H$1</c:f>
              <c:strCache>
                <c:ptCount val="7"/>
                <c:pt idx="0">
                  <c:v>Federal/ provincial-level hospitals</c:v>
                </c:pt>
                <c:pt idx="1">
                  <c:v>Local-level hospitals</c:v>
                </c:pt>
                <c:pt idx="2">
                  <c:v>Private hospitals</c:v>
                </c:pt>
                <c:pt idx="3">
                  <c:v>PHCCs</c:v>
                </c:pt>
                <c:pt idx="4">
                  <c:v>HPs</c:v>
                </c:pt>
                <c:pt idx="5">
                  <c:v>UHCs</c:v>
                </c:pt>
                <c:pt idx="6">
                  <c:v>CHUs</c:v>
                </c:pt>
              </c:strCache>
            </c:strRef>
          </c:cat>
          <c:val>
            <c:numRef>
              <c:f>Sheet1!$B$6:$H$6</c:f>
              <c:numCache>
                <c:formatCode>General</c:formatCode>
                <c:ptCount val="7"/>
                <c:pt idx="0">
                  <c:v>74</c:v>
                </c:pt>
                <c:pt idx="1">
                  <c:v>86</c:v>
                </c:pt>
                <c:pt idx="2">
                  <c:v>81</c:v>
                </c:pt>
                <c:pt idx="3">
                  <c:v>76</c:v>
                </c:pt>
                <c:pt idx="4">
                  <c:v>22</c:v>
                </c:pt>
                <c:pt idx="5">
                  <c:v>6</c:v>
                </c:pt>
                <c:pt idx="6">
                  <c:v>5</c:v>
                </c:pt>
              </c:numCache>
            </c:numRef>
          </c:val>
          <c:extLst>
            <c:ext xmlns:c16="http://schemas.microsoft.com/office/drawing/2014/chart" uri="{C3380CC4-5D6E-409C-BE32-E72D297353CC}">
              <c16:uniqueId val="{00000002-B2D6-4350-8160-EF5EF7088B49}"/>
            </c:ext>
          </c:extLst>
        </c:ser>
        <c:dLbls>
          <c:showLegendKey val="0"/>
          <c:showVal val="1"/>
          <c:showCatName val="0"/>
          <c:showSerName val="0"/>
          <c:showPercent val="0"/>
          <c:showBubbleSize val="0"/>
        </c:dLbls>
        <c:gapWidth val="100"/>
        <c:axId val="381700376"/>
        <c:axId val="381697632"/>
      </c:barChart>
      <c:catAx>
        <c:axId val="381700376"/>
        <c:scaling>
          <c:orientation val="minMax"/>
        </c:scaling>
        <c:delete val="0"/>
        <c:axPos val="b"/>
        <c:numFmt formatCode="General" sourceLinked="1"/>
        <c:majorTickMark val="none"/>
        <c:minorTickMark val="none"/>
        <c:tickLblPos val="nextTo"/>
        <c:spPr>
          <a:ln>
            <a:solidFill>
              <a:schemeClr val="tx1"/>
            </a:solidFill>
          </a:ln>
        </c:spPr>
        <c:txPr>
          <a:bodyPr/>
          <a:lstStyle/>
          <a:p>
            <a:pPr>
              <a:defRPr sz="1600">
                <a:solidFill>
                  <a:schemeClr val="tx1"/>
                </a:solidFill>
              </a:defRPr>
            </a:pPr>
            <a:endParaRPr lang="en-US"/>
          </a:p>
        </c:txPr>
        <c:crossAx val="381697632"/>
        <c:crosses val="autoZero"/>
        <c:auto val="1"/>
        <c:lblAlgn val="ctr"/>
        <c:lblOffset val="100"/>
        <c:noMultiLvlLbl val="0"/>
      </c:catAx>
      <c:valAx>
        <c:axId val="381697632"/>
        <c:scaling>
          <c:orientation val="minMax"/>
          <c:max val="100"/>
        </c:scaling>
        <c:delete val="1"/>
        <c:axPos val="l"/>
        <c:numFmt formatCode="General" sourceLinked="1"/>
        <c:majorTickMark val="out"/>
        <c:minorTickMark val="none"/>
        <c:tickLblPos val="nextTo"/>
        <c:crossAx val="381700376"/>
        <c:crosses val="autoZero"/>
        <c:crossBetween val="between"/>
      </c:valAx>
      <c:spPr>
        <a:noFill/>
        <a:ln w="25398">
          <a:noFill/>
        </a:ln>
      </c:spPr>
    </c:plotArea>
    <c:legend>
      <c:legendPos val="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7.1872442490691454E-2"/>
          <c:w val="0.99861111111111112"/>
          <c:h val="0.74485055634475328"/>
        </c:manualLayout>
      </c:layout>
      <c:barChart>
        <c:barDir val="col"/>
        <c:grouping val="clustered"/>
        <c:varyColors val="0"/>
        <c:ser>
          <c:idx val="0"/>
          <c:order val="0"/>
          <c:tx>
            <c:strRef>
              <c:f>Sheet1!$A$2</c:f>
              <c:strCache>
                <c:ptCount val="1"/>
                <c:pt idx="0">
                  <c:v>CRD</c:v>
                </c:pt>
              </c:strCache>
            </c:strRef>
          </c:tx>
          <c:spPr>
            <a:solidFill>
              <a:schemeClr val="accent3"/>
            </a:solidFill>
          </c:spPr>
          <c:invertIfNegative val="0"/>
          <c:dPt>
            <c:idx val="0"/>
            <c:invertIfNegative val="0"/>
            <c:bubble3D val="0"/>
            <c:spPr>
              <a:solidFill>
                <a:schemeClr val="tx2"/>
              </a:solidFill>
            </c:spPr>
            <c:extLst>
              <c:ext xmlns:c16="http://schemas.microsoft.com/office/drawing/2014/chart" uri="{C3380CC4-5D6E-409C-BE32-E72D297353CC}">
                <c16:uniqueId val="{00000001-8187-44A2-BA33-7799E3A8A62D}"/>
              </c:ext>
            </c:extLst>
          </c:dPt>
          <c:dPt>
            <c:idx val="1"/>
            <c:invertIfNegative val="0"/>
            <c:bubble3D val="0"/>
            <c:spPr>
              <a:solidFill>
                <a:schemeClr val="accent2"/>
              </a:solidFill>
            </c:spPr>
            <c:extLst>
              <c:ext xmlns:c16="http://schemas.microsoft.com/office/drawing/2014/chart" uri="{C3380CC4-5D6E-409C-BE32-E72D297353CC}">
                <c16:uniqueId val="{00000003-8187-44A2-BA33-7799E3A8A62D}"/>
              </c:ext>
            </c:extLst>
          </c:dPt>
          <c:dPt>
            <c:idx val="2"/>
            <c:invertIfNegative val="0"/>
            <c:bubble3D val="0"/>
            <c:spPr>
              <a:solidFill>
                <a:schemeClr val="accent4"/>
              </a:solidFill>
            </c:spPr>
            <c:extLst>
              <c:ext xmlns:c16="http://schemas.microsoft.com/office/drawing/2014/chart" uri="{C3380CC4-5D6E-409C-BE32-E72D297353CC}">
                <c16:uniqueId val="{00000005-8187-44A2-BA33-7799E3A8A62D}"/>
              </c:ext>
            </c:extLst>
          </c:dPt>
          <c:dPt>
            <c:idx val="3"/>
            <c:invertIfNegative val="0"/>
            <c:bubble3D val="0"/>
            <c:extLst>
              <c:ext xmlns:c16="http://schemas.microsoft.com/office/drawing/2014/chart" uri="{C3380CC4-5D6E-409C-BE32-E72D297353CC}">
                <c16:uniqueId val="{00000006-8187-44A2-BA33-7799E3A8A62D}"/>
              </c:ext>
            </c:extLst>
          </c:dPt>
          <c:dPt>
            <c:idx val="4"/>
            <c:invertIfNegative val="0"/>
            <c:bubble3D val="0"/>
            <c:spPr>
              <a:solidFill>
                <a:schemeClr val="accent5"/>
              </a:solidFill>
            </c:spPr>
            <c:extLst>
              <c:ext xmlns:c16="http://schemas.microsoft.com/office/drawing/2014/chart" uri="{C3380CC4-5D6E-409C-BE32-E72D297353CC}">
                <c16:uniqueId val="{00000008-8187-44A2-BA33-7799E3A8A62D}"/>
              </c:ext>
            </c:extLst>
          </c:dPt>
          <c:dPt>
            <c:idx val="5"/>
            <c:invertIfNegative val="0"/>
            <c:bubble3D val="0"/>
            <c:spPr>
              <a:solidFill>
                <a:schemeClr val="accent6"/>
              </a:solidFill>
            </c:spPr>
            <c:extLst>
              <c:ext xmlns:c16="http://schemas.microsoft.com/office/drawing/2014/chart" uri="{C3380CC4-5D6E-409C-BE32-E72D297353CC}">
                <c16:uniqueId val="{0000000A-8187-44A2-BA33-7799E3A8A62D}"/>
              </c:ext>
            </c:extLst>
          </c:dPt>
          <c:dPt>
            <c:idx val="6"/>
            <c:invertIfNegative val="0"/>
            <c:bubble3D val="0"/>
            <c:spPr>
              <a:solidFill>
                <a:schemeClr val="bg2"/>
              </a:solidFill>
            </c:spPr>
            <c:extLst>
              <c:ext xmlns:c16="http://schemas.microsoft.com/office/drawing/2014/chart" uri="{C3380CC4-5D6E-409C-BE32-E72D297353CC}">
                <c16:uniqueId val="{0000000C-8187-44A2-BA33-7799E3A8A62D}"/>
              </c:ext>
            </c:extLst>
          </c:dPt>
          <c:dPt>
            <c:idx val="7"/>
            <c:invertIfNegative val="0"/>
            <c:bubble3D val="0"/>
            <c:spPr>
              <a:solidFill>
                <a:schemeClr val="accent6">
                  <a:lumMod val="50000"/>
                </a:schemeClr>
              </a:solidFill>
            </c:spPr>
            <c:extLst>
              <c:ext xmlns:c16="http://schemas.microsoft.com/office/drawing/2014/chart" uri="{C3380CC4-5D6E-409C-BE32-E72D297353CC}">
                <c16:uniqueId val="{0000000E-E0C5-4C2E-969C-B2D0E5666E52}"/>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National average</c:v>
                </c:pt>
                <c:pt idx="1">
                  <c:v>Federal/ provincial-level hospitals</c:v>
                </c:pt>
                <c:pt idx="2">
                  <c:v>Local-level hospitals</c:v>
                </c:pt>
                <c:pt idx="3">
                  <c:v>Private hospitals</c:v>
                </c:pt>
                <c:pt idx="4">
                  <c:v>PHCCs</c:v>
                </c:pt>
                <c:pt idx="5">
                  <c:v>HPs</c:v>
                </c:pt>
                <c:pt idx="6">
                  <c:v>UHCs</c:v>
                </c:pt>
                <c:pt idx="7">
                  <c:v>CHUs</c:v>
                </c:pt>
              </c:strCache>
            </c:strRef>
          </c:cat>
          <c:val>
            <c:numRef>
              <c:f>Sheet1!$B$2:$I$2</c:f>
              <c:numCache>
                <c:formatCode>General</c:formatCode>
                <c:ptCount val="8"/>
                <c:pt idx="0">
                  <c:v>96</c:v>
                </c:pt>
                <c:pt idx="1">
                  <c:v>100</c:v>
                </c:pt>
                <c:pt idx="2">
                  <c:v>100</c:v>
                </c:pt>
                <c:pt idx="3">
                  <c:v>97</c:v>
                </c:pt>
                <c:pt idx="4">
                  <c:v>100</c:v>
                </c:pt>
                <c:pt idx="5">
                  <c:v>97</c:v>
                </c:pt>
                <c:pt idx="6">
                  <c:v>91</c:v>
                </c:pt>
                <c:pt idx="7">
                  <c:v>94</c:v>
                </c:pt>
              </c:numCache>
            </c:numRef>
          </c:val>
          <c:extLst>
            <c:ext xmlns:c16="http://schemas.microsoft.com/office/drawing/2014/chart" uri="{C3380CC4-5D6E-409C-BE32-E72D297353CC}">
              <c16:uniqueId val="{0000000D-8187-44A2-BA33-7799E3A8A62D}"/>
            </c:ext>
          </c:extLst>
        </c:ser>
        <c:dLbls>
          <c:showLegendKey val="0"/>
          <c:showVal val="1"/>
          <c:showCatName val="0"/>
          <c:showSerName val="0"/>
          <c:showPercent val="0"/>
          <c:showBubbleSize val="0"/>
        </c:dLbls>
        <c:gapWidth val="100"/>
        <c:axId val="375663368"/>
        <c:axId val="375665720"/>
      </c:barChart>
      <c:catAx>
        <c:axId val="375663368"/>
        <c:scaling>
          <c:orientation val="minMax"/>
        </c:scaling>
        <c:delete val="0"/>
        <c:axPos val="b"/>
        <c:numFmt formatCode="General" sourceLinked="0"/>
        <c:majorTickMark val="none"/>
        <c:minorTickMark val="none"/>
        <c:tickLblPos val="nextTo"/>
        <c:spPr>
          <a:ln>
            <a:solidFill>
              <a:schemeClr val="tx1"/>
            </a:solidFill>
          </a:ln>
        </c:spPr>
        <c:txPr>
          <a:bodyPr/>
          <a:lstStyle/>
          <a:p>
            <a:pPr>
              <a:defRPr sz="1400">
                <a:solidFill>
                  <a:schemeClr val="tx1"/>
                </a:solidFill>
              </a:defRPr>
            </a:pPr>
            <a:endParaRPr lang="en-US"/>
          </a:p>
        </c:txPr>
        <c:crossAx val="375665720"/>
        <c:crosses val="autoZero"/>
        <c:auto val="1"/>
        <c:lblAlgn val="ctr"/>
        <c:lblOffset val="100"/>
        <c:noMultiLvlLbl val="0"/>
      </c:catAx>
      <c:valAx>
        <c:axId val="375665720"/>
        <c:scaling>
          <c:orientation val="minMax"/>
          <c:max val="100"/>
          <c:min val="0"/>
        </c:scaling>
        <c:delete val="1"/>
        <c:axPos val="l"/>
        <c:numFmt formatCode="General" sourceLinked="1"/>
        <c:majorTickMark val="out"/>
        <c:minorTickMark val="none"/>
        <c:tickLblPos val="nextTo"/>
        <c:crossAx val="37566336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92E-2"/>
          <c:y val="6.518713812105098E-2"/>
          <c:w val="0.96944444444444444"/>
          <c:h val="0.77866697503385918"/>
        </c:manualLayout>
      </c:layout>
      <c:barChart>
        <c:barDir val="col"/>
        <c:grouping val="clustered"/>
        <c:varyColors val="0"/>
        <c:ser>
          <c:idx val="0"/>
          <c:order val="0"/>
          <c:tx>
            <c:strRef>
              <c:f>Sheet1!$A$2</c:f>
              <c:strCache>
                <c:ptCount val="1"/>
                <c:pt idx="0">
                  <c:v>CVD</c:v>
                </c:pt>
              </c:strCache>
            </c:strRef>
          </c:tx>
          <c:spPr>
            <a:solidFill>
              <a:schemeClr val="accent3"/>
            </a:solidFill>
          </c:spPr>
          <c:invertIfNegative val="0"/>
          <c:dPt>
            <c:idx val="0"/>
            <c:invertIfNegative val="0"/>
            <c:bubble3D val="0"/>
            <c:spPr>
              <a:solidFill>
                <a:schemeClr val="accent1">
                  <a:lumMod val="50000"/>
                  <a:lumOff val="50000"/>
                </a:schemeClr>
              </a:solidFill>
            </c:spPr>
            <c:extLst>
              <c:ext xmlns:c16="http://schemas.microsoft.com/office/drawing/2014/chart" uri="{C3380CC4-5D6E-409C-BE32-E72D297353CC}">
                <c16:uniqueId val="{00000001-5480-4E01-8C03-0B2695344BA2}"/>
              </c:ext>
            </c:extLst>
          </c:dPt>
          <c:dPt>
            <c:idx val="1"/>
            <c:invertIfNegative val="0"/>
            <c:bubble3D val="0"/>
            <c:extLst>
              <c:ext xmlns:c16="http://schemas.microsoft.com/office/drawing/2014/chart" uri="{C3380CC4-5D6E-409C-BE32-E72D297353CC}">
                <c16:uniqueId val="{00000002-5480-4E01-8C03-0B2695344BA2}"/>
              </c:ext>
            </c:extLst>
          </c:dPt>
          <c:dPt>
            <c:idx val="2"/>
            <c:invertIfNegative val="0"/>
            <c:bubble3D val="0"/>
            <c:spPr>
              <a:solidFill>
                <a:schemeClr val="accent2">
                  <a:lumMod val="50000"/>
                </a:schemeClr>
              </a:solidFill>
            </c:spPr>
            <c:extLst>
              <c:ext xmlns:c16="http://schemas.microsoft.com/office/drawing/2014/chart" uri="{C3380CC4-5D6E-409C-BE32-E72D297353CC}">
                <c16:uniqueId val="{00000004-5480-4E01-8C03-0B2695344BA2}"/>
              </c:ext>
            </c:extLst>
          </c:dPt>
          <c:dPt>
            <c:idx val="3"/>
            <c:invertIfNegative val="0"/>
            <c:bubble3D val="0"/>
            <c:spPr>
              <a:solidFill>
                <a:schemeClr val="accent4">
                  <a:lumMod val="50000"/>
                </a:schemeClr>
              </a:solidFill>
            </c:spPr>
            <c:extLst>
              <c:ext xmlns:c16="http://schemas.microsoft.com/office/drawing/2014/chart" uri="{C3380CC4-5D6E-409C-BE32-E72D297353CC}">
                <c16:uniqueId val="{00000006-5480-4E01-8C03-0B2695344BA2}"/>
              </c:ext>
            </c:extLst>
          </c:dPt>
          <c:dPt>
            <c:idx val="4"/>
            <c:invertIfNegative val="0"/>
            <c:bubble3D val="0"/>
            <c:spPr>
              <a:solidFill>
                <a:schemeClr val="accent5">
                  <a:lumMod val="50000"/>
                </a:schemeClr>
              </a:solidFill>
            </c:spPr>
            <c:extLst>
              <c:ext xmlns:c16="http://schemas.microsoft.com/office/drawing/2014/chart" uri="{C3380CC4-5D6E-409C-BE32-E72D297353CC}">
                <c16:uniqueId val="{00000008-5480-4E01-8C03-0B2695344BA2}"/>
              </c:ext>
            </c:extLst>
          </c:dPt>
          <c:dPt>
            <c:idx val="5"/>
            <c:invertIfNegative val="0"/>
            <c:bubble3D val="0"/>
            <c:spPr>
              <a:solidFill>
                <a:schemeClr val="tx1">
                  <a:lumMod val="50000"/>
                  <a:lumOff val="50000"/>
                </a:schemeClr>
              </a:solidFill>
            </c:spPr>
            <c:extLst>
              <c:ext xmlns:c16="http://schemas.microsoft.com/office/drawing/2014/chart" uri="{C3380CC4-5D6E-409C-BE32-E72D297353CC}">
                <c16:uniqueId val="{0000000A-5480-4E01-8C03-0B2695344BA2}"/>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c:v>
                </c:pt>
                <c:pt idx="1">
                  <c:v>Private</c:v>
                </c:pt>
              </c:strCache>
            </c:strRef>
          </c:cat>
          <c:val>
            <c:numRef>
              <c:f>Sheet1!$B$2:$C$2</c:f>
              <c:numCache>
                <c:formatCode>General</c:formatCode>
                <c:ptCount val="2"/>
                <c:pt idx="0">
                  <c:v>96</c:v>
                </c:pt>
                <c:pt idx="1">
                  <c:v>97</c:v>
                </c:pt>
              </c:numCache>
            </c:numRef>
          </c:val>
          <c:extLst>
            <c:ext xmlns:c16="http://schemas.microsoft.com/office/drawing/2014/chart" uri="{C3380CC4-5D6E-409C-BE32-E72D297353CC}">
              <c16:uniqueId val="{0000000B-5480-4E01-8C03-0B2695344BA2}"/>
            </c:ext>
          </c:extLst>
        </c:ser>
        <c:dLbls>
          <c:showLegendKey val="0"/>
          <c:showVal val="1"/>
          <c:showCatName val="0"/>
          <c:showSerName val="0"/>
          <c:showPercent val="0"/>
          <c:showBubbleSize val="0"/>
        </c:dLbls>
        <c:gapWidth val="100"/>
        <c:axId val="375662192"/>
        <c:axId val="375664152"/>
      </c:barChart>
      <c:catAx>
        <c:axId val="375662192"/>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75664152"/>
        <c:crosses val="autoZero"/>
        <c:auto val="1"/>
        <c:lblAlgn val="ctr"/>
        <c:lblOffset val="100"/>
        <c:noMultiLvlLbl val="0"/>
      </c:catAx>
      <c:valAx>
        <c:axId val="375664152"/>
        <c:scaling>
          <c:orientation val="minMax"/>
          <c:max val="100"/>
          <c:min val="0"/>
        </c:scaling>
        <c:delete val="1"/>
        <c:axPos val="l"/>
        <c:numFmt formatCode="General" sourceLinked="1"/>
        <c:majorTickMark val="out"/>
        <c:minorTickMark val="none"/>
        <c:tickLblPos val="nextTo"/>
        <c:crossAx val="375662192"/>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8532830271216095"/>
          <c:y val="2.6570048309178806E-2"/>
          <c:w val="0.57395844269466312"/>
          <c:h val="0.94685990338164261"/>
        </c:manualLayout>
      </c:layout>
      <c:barChart>
        <c:barDir val="bar"/>
        <c:grouping val="clustered"/>
        <c:varyColors val="0"/>
        <c:ser>
          <c:idx val="0"/>
          <c:order val="0"/>
          <c:tx>
            <c:strRef>
              <c:f>Sheet1!$B$1</c:f>
              <c:strCache>
                <c:ptCount val="1"/>
                <c:pt idx="0">
                  <c:v>NHFS 2021 (N=1,507)</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0-6AC5-44AB-B7ED-0FA52513AB07}"/>
              </c:ext>
            </c:extLst>
          </c:dPt>
          <c:dPt>
            <c:idx val="3"/>
            <c:invertIfNegative val="0"/>
            <c:bubble3D val="0"/>
            <c:extLst>
              <c:ext xmlns:c16="http://schemas.microsoft.com/office/drawing/2014/chart" uri="{C3380CC4-5D6E-409C-BE32-E72D297353CC}">
                <c16:uniqueId val="{00000002-6AC5-44AB-B7ED-0FA52513AB07}"/>
              </c:ext>
            </c:extLst>
          </c:dPt>
          <c:dPt>
            <c:idx val="4"/>
            <c:invertIfNegative val="0"/>
            <c:bubble3D val="0"/>
            <c:extLst>
              <c:ext xmlns:c16="http://schemas.microsoft.com/office/drawing/2014/chart" uri="{C3380CC4-5D6E-409C-BE32-E72D297353CC}">
                <c16:uniqueId val="{00000004-6AC5-44AB-B7ED-0FA52513AB07}"/>
              </c:ext>
            </c:extLst>
          </c:dPt>
          <c:dPt>
            <c:idx val="7"/>
            <c:invertIfNegative val="0"/>
            <c:bubble3D val="0"/>
            <c:extLst>
              <c:ext xmlns:c16="http://schemas.microsoft.com/office/drawing/2014/chart" uri="{C3380CC4-5D6E-409C-BE32-E72D297353CC}">
                <c16:uniqueId val="{00000006-6AC5-44AB-B7ED-0FA52513AB07}"/>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Oxygen flow meter</c:v>
                </c:pt>
                <c:pt idx="1">
                  <c:v>Spacers for inhalers</c:v>
                </c:pt>
                <c:pt idx="2">
                  <c:v>Stethoscope</c:v>
                </c:pt>
                <c:pt idx="3">
                  <c:v>Trained staff</c:v>
                </c:pt>
                <c:pt idx="4">
                  <c:v>Guidelines for diagnosis and management of chronic respiratory diseases</c:v>
                </c:pt>
              </c:strCache>
            </c:strRef>
          </c:cat>
          <c:val>
            <c:numRef>
              <c:f>Sheet1!$B$2:$B$6</c:f>
              <c:numCache>
                <c:formatCode>General</c:formatCode>
                <c:ptCount val="5"/>
                <c:pt idx="0">
                  <c:v>17</c:v>
                </c:pt>
                <c:pt idx="1">
                  <c:v>7</c:v>
                </c:pt>
                <c:pt idx="2">
                  <c:v>98</c:v>
                </c:pt>
                <c:pt idx="3">
                  <c:v>14</c:v>
                </c:pt>
                <c:pt idx="4">
                  <c:v>11</c:v>
                </c:pt>
              </c:numCache>
            </c:numRef>
          </c:val>
          <c:extLst>
            <c:ext xmlns:c16="http://schemas.microsoft.com/office/drawing/2014/chart" uri="{C3380CC4-5D6E-409C-BE32-E72D297353CC}">
              <c16:uniqueId val="{00000007-6AC5-44AB-B7ED-0FA52513AB07}"/>
            </c:ext>
          </c:extLst>
        </c:ser>
        <c:ser>
          <c:idx val="1"/>
          <c:order val="1"/>
          <c:tx>
            <c:strRef>
              <c:f>Sheet1!$C$1</c:f>
              <c:strCache>
                <c:ptCount val="1"/>
                <c:pt idx="0">
                  <c:v>NHFS 2015 (N=885)</c:v>
                </c:pt>
              </c:strCache>
            </c:strRef>
          </c:tx>
          <c:spPr>
            <a:solidFill>
              <a:schemeClr val="accent1"/>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Oxygen flow meter</c:v>
                </c:pt>
                <c:pt idx="1">
                  <c:v>Spacers for inhalers</c:v>
                </c:pt>
                <c:pt idx="2">
                  <c:v>Stethoscope</c:v>
                </c:pt>
                <c:pt idx="3">
                  <c:v>Trained staff</c:v>
                </c:pt>
                <c:pt idx="4">
                  <c:v>Guidelines for diagnosis and management of chronic respiratory diseases</c:v>
                </c:pt>
              </c:strCache>
            </c:strRef>
          </c:cat>
          <c:val>
            <c:numRef>
              <c:f>Sheet1!$C$2:$C$6</c:f>
              <c:numCache>
                <c:formatCode>General</c:formatCode>
                <c:ptCount val="5"/>
                <c:pt idx="0">
                  <c:v>6</c:v>
                </c:pt>
                <c:pt idx="1">
                  <c:v>4</c:v>
                </c:pt>
                <c:pt idx="2">
                  <c:v>98</c:v>
                </c:pt>
                <c:pt idx="3">
                  <c:v>9</c:v>
                </c:pt>
                <c:pt idx="4">
                  <c:v>5</c:v>
                </c:pt>
              </c:numCache>
            </c:numRef>
          </c:val>
          <c:extLst>
            <c:ext xmlns:c16="http://schemas.microsoft.com/office/drawing/2014/chart" uri="{C3380CC4-5D6E-409C-BE32-E72D297353CC}">
              <c16:uniqueId val="{00000005-27EF-44F1-A1A0-898B30A5FEFF}"/>
            </c:ext>
          </c:extLst>
        </c:ser>
        <c:dLbls>
          <c:showLegendKey val="0"/>
          <c:showVal val="1"/>
          <c:showCatName val="0"/>
          <c:showSerName val="0"/>
          <c:showPercent val="0"/>
          <c:showBubbleSize val="0"/>
        </c:dLbls>
        <c:gapWidth val="100"/>
        <c:axId val="375662584"/>
        <c:axId val="173815648"/>
      </c:barChart>
      <c:catAx>
        <c:axId val="375662584"/>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173815648"/>
        <c:crosses val="autoZero"/>
        <c:auto val="1"/>
        <c:lblAlgn val="ctr"/>
        <c:lblOffset val="100"/>
        <c:noMultiLvlLbl val="0"/>
      </c:catAx>
      <c:valAx>
        <c:axId val="173815648"/>
        <c:scaling>
          <c:orientation val="minMax"/>
          <c:max val="100"/>
        </c:scaling>
        <c:delete val="1"/>
        <c:axPos val="b"/>
        <c:numFmt formatCode="General" sourceLinked="1"/>
        <c:majorTickMark val="out"/>
        <c:minorTickMark val="none"/>
        <c:tickLblPos val="nextTo"/>
        <c:crossAx val="375662584"/>
        <c:crosses val="autoZero"/>
        <c:crossBetween val="between"/>
      </c:valAx>
    </c:plotArea>
    <c:legend>
      <c:legendPos val="r"/>
      <c:layout>
        <c:manualLayout>
          <c:xMode val="edge"/>
          <c:yMode val="edge"/>
          <c:x val="0.71765573053368326"/>
          <c:y val="1.1584725660734423E-2"/>
          <c:w val="0.25317760279965007"/>
          <c:h val="0.13438129273148292"/>
        </c:manualLayout>
      </c:layou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3988791627110443"/>
          <c:y val="7.4287900968484727E-2"/>
          <c:w val="0.68966291115206357"/>
          <c:h val="0.89702444044573004"/>
        </c:manualLayout>
      </c:layout>
      <c:barChart>
        <c:barDir val="bar"/>
        <c:grouping val="clustered"/>
        <c:varyColors val="0"/>
        <c:ser>
          <c:idx val="0"/>
          <c:order val="0"/>
          <c:tx>
            <c:strRef>
              <c:f>Sheet1!$A$2</c:f>
              <c:strCache>
                <c:ptCount val="1"/>
                <c:pt idx="0">
                  <c:v>NHFS 2021 (N=1,507)</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0-E628-4794-8611-7C0126AF44C2}"/>
              </c:ext>
            </c:extLst>
          </c:dPt>
          <c:dPt>
            <c:idx val="1"/>
            <c:invertIfNegative val="0"/>
            <c:bubble3D val="0"/>
            <c:extLst>
              <c:ext xmlns:c16="http://schemas.microsoft.com/office/drawing/2014/chart" uri="{C3380CC4-5D6E-409C-BE32-E72D297353CC}">
                <c16:uniqueId val="{00000001-E628-4794-8611-7C0126AF44C2}"/>
              </c:ext>
            </c:extLst>
          </c:dPt>
          <c:dPt>
            <c:idx val="2"/>
            <c:invertIfNegative val="0"/>
            <c:bubble3D val="0"/>
            <c:extLst>
              <c:ext xmlns:c16="http://schemas.microsoft.com/office/drawing/2014/chart" uri="{C3380CC4-5D6E-409C-BE32-E72D297353CC}">
                <c16:uniqueId val="{00000002-E628-4794-8611-7C0126AF44C2}"/>
              </c:ext>
            </c:extLst>
          </c:dPt>
          <c:dPt>
            <c:idx val="3"/>
            <c:invertIfNegative val="0"/>
            <c:bubble3D val="0"/>
            <c:extLst>
              <c:ext xmlns:c16="http://schemas.microsoft.com/office/drawing/2014/chart" uri="{C3380CC4-5D6E-409C-BE32-E72D297353CC}">
                <c16:uniqueId val="{00000003-E628-4794-8611-7C0126AF44C2}"/>
              </c:ext>
            </c:extLst>
          </c:dPt>
          <c:dPt>
            <c:idx val="4"/>
            <c:invertIfNegative val="0"/>
            <c:bubble3D val="0"/>
            <c:extLst>
              <c:ext xmlns:c16="http://schemas.microsoft.com/office/drawing/2014/chart" uri="{C3380CC4-5D6E-409C-BE32-E72D297353CC}">
                <c16:uniqueId val="{00000004-E628-4794-8611-7C0126AF44C2}"/>
              </c:ext>
            </c:extLst>
          </c:dPt>
          <c:dPt>
            <c:idx val="5"/>
            <c:invertIfNegative val="0"/>
            <c:bubble3D val="0"/>
            <c:extLst>
              <c:ext xmlns:c16="http://schemas.microsoft.com/office/drawing/2014/chart" uri="{C3380CC4-5D6E-409C-BE32-E72D297353CC}">
                <c16:uniqueId val="{00000005-E628-4794-8611-7C0126AF44C2}"/>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Beclomethasone inhaler</c:v>
                </c:pt>
                <c:pt idx="1">
                  <c:v>Oxygen</c:v>
                </c:pt>
                <c:pt idx="2">
                  <c:v>Prednisolone tablets</c:v>
                </c:pt>
                <c:pt idx="3">
                  <c:v>Injectable epinephrine or adrenaline</c:v>
                </c:pt>
                <c:pt idx="4">
                  <c:v>Hydrocortisone tablets</c:v>
                </c:pt>
                <c:pt idx="5">
                  <c:v>Salbutamol inhaler</c:v>
                </c:pt>
              </c:strCache>
            </c:strRef>
          </c:cat>
          <c:val>
            <c:numRef>
              <c:f>Sheet1!$B$2:$G$2</c:f>
              <c:numCache>
                <c:formatCode>General</c:formatCode>
                <c:ptCount val="6"/>
                <c:pt idx="0">
                  <c:v>4</c:v>
                </c:pt>
                <c:pt idx="1">
                  <c:v>26</c:v>
                </c:pt>
                <c:pt idx="2">
                  <c:v>13</c:v>
                </c:pt>
                <c:pt idx="3">
                  <c:v>38</c:v>
                </c:pt>
                <c:pt idx="4">
                  <c:v>37</c:v>
                </c:pt>
                <c:pt idx="5">
                  <c:v>91</c:v>
                </c:pt>
              </c:numCache>
            </c:numRef>
          </c:val>
          <c:extLst>
            <c:ext xmlns:c16="http://schemas.microsoft.com/office/drawing/2014/chart" uri="{C3380CC4-5D6E-409C-BE32-E72D297353CC}">
              <c16:uniqueId val="{00000006-E628-4794-8611-7C0126AF44C2}"/>
            </c:ext>
          </c:extLst>
        </c:ser>
        <c:ser>
          <c:idx val="1"/>
          <c:order val="1"/>
          <c:tx>
            <c:strRef>
              <c:f>Sheet1!$A$3</c:f>
              <c:strCache>
                <c:ptCount val="1"/>
                <c:pt idx="0">
                  <c:v>NHFS 2015 (N=885)</c:v>
                </c:pt>
              </c:strCache>
            </c:strRef>
          </c:tx>
          <c:spPr>
            <a:solidFill>
              <a:schemeClr val="accent1"/>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Sheet1!$B$1:$G$1</c:f>
              <c:strCache>
                <c:ptCount val="6"/>
                <c:pt idx="0">
                  <c:v>Beclomethasone inhaler</c:v>
                </c:pt>
                <c:pt idx="1">
                  <c:v>Oxygen</c:v>
                </c:pt>
                <c:pt idx="2">
                  <c:v>Prednisolone tablets</c:v>
                </c:pt>
                <c:pt idx="3">
                  <c:v>Injectable epinephrine or adrenaline</c:v>
                </c:pt>
                <c:pt idx="4">
                  <c:v>Hydrocortisone tablets</c:v>
                </c:pt>
                <c:pt idx="5">
                  <c:v>Salbutamol inhaler</c:v>
                </c:pt>
              </c:strCache>
            </c:strRef>
          </c:cat>
          <c:val>
            <c:numRef>
              <c:f>Sheet1!$B$3:$G$3</c:f>
              <c:numCache>
                <c:formatCode>General</c:formatCode>
                <c:ptCount val="6"/>
                <c:pt idx="0">
                  <c:v>5</c:v>
                </c:pt>
                <c:pt idx="1">
                  <c:v>7</c:v>
                </c:pt>
                <c:pt idx="2">
                  <c:v>8</c:v>
                </c:pt>
                <c:pt idx="3">
                  <c:v>9</c:v>
                </c:pt>
                <c:pt idx="4">
                  <c:v>12</c:v>
                </c:pt>
                <c:pt idx="5">
                  <c:v>79</c:v>
                </c:pt>
              </c:numCache>
            </c:numRef>
          </c:val>
          <c:extLst>
            <c:ext xmlns:c16="http://schemas.microsoft.com/office/drawing/2014/chart" uri="{C3380CC4-5D6E-409C-BE32-E72D297353CC}">
              <c16:uniqueId val="{00000007-3E1E-4272-BB97-D6FA9A25D7A8}"/>
            </c:ext>
          </c:extLst>
        </c:ser>
        <c:dLbls>
          <c:showLegendKey val="0"/>
          <c:showVal val="1"/>
          <c:showCatName val="0"/>
          <c:showSerName val="0"/>
          <c:showPercent val="0"/>
          <c:showBubbleSize val="0"/>
        </c:dLbls>
        <c:gapWidth val="100"/>
        <c:axId val="384906760"/>
        <c:axId val="173816824"/>
      </c:barChart>
      <c:catAx>
        <c:axId val="384906760"/>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173816824"/>
        <c:crosses val="autoZero"/>
        <c:auto val="1"/>
        <c:lblAlgn val="ctr"/>
        <c:lblOffset val="100"/>
        <c:noMultiLvlLbl val="0"/>
      </c:catAx>
      <c:valAx>
        <c:axId val="173816824"/>
        <c:scaling>
          <c:orientation val="minMax"/>
          <c:max val="100"/>
        </c:scaling>
        <c:delete val="1"/>
        <c:axPos val="b"/>
        <c:numFmt formatCode="General" sourceLinked="1"/>
        <c:majorTickMark val="out"/>
        <c:minorTickMark val="none"/>
        <c:tickLblPos val="nextTo"/>
        <c:crossAx val="384906760"/>
        <c:crosses val="autoZero"/>
        <c:crossBetween val="between"/>
      </c:valAx>
    </c:plotArea>
    <c:legend>
      <c:legendPos val="r"/>
      <c:layout>
        <c:manualLayout>
          <c:xMode val="edge"/>
          <c:yMode val="edge"/>
          <c:x val="0.71022833331142454"/>
          <c:y val="0.30493908004506065"/>
          <c:w val="0.25360026991617701"/>
          <c:h val="0.13408305107020976"/>
        </c:manualLayout>
      </c:layou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77E-2"/>
          <c:y val="0"/>
          <c:w val="0.96944444444444444"/>
          <c:h val="0.82062080716353458"/>
        </c:manualLayout>
      </c:layout>
      <c:barChart>
        <c:barDir val="col"/>
        <c:grouping val="clustered"/>
        <c:varyColors val="0"/>
        <c:ser>
          <c:idx val="0"/>
          <c:order val="0"/>
          <c:tx>
            <c:strRef>
              <c:f>Sheet1!$B$1</c:f>
              <c:strCache>
                <c:ptCount val="1"/>
                <c:pt idx="0">
                  <c:v>Column2</c:v>
                </c:pt>
              </c:strCache>
            </c:strRef>
          </c:tx>
          <c:spPr>
            <a:solidFill>
              <a:schemeClr val="tx2"/>
            </a:solidFill>
          </c:spPr>
          <c:invertIfNegative val="0"/>
          <c:dPt>
            <c:idx val="1"/>
            <c:invertIfNegative val="0"/>
            <c:bubble3D val="0"/>
            <c:spPr>
              <a:solidFill>
                <a:schemeClr val="accent2"/>
              </a:solidFill>
            </c:spPr>
            <c:extLst>
              <c:ext xmlns:c16="http://schemas.microsoft.com/office/drawing/2014/chart" uri="{C3380CC4-5D6E-409C-BE32-E72D297353CC}">
                <c16:uniqueId val="{00000001-0C0D-4CD1-9BE6-2908C91249A1}"/>
              </c:ext>
            </c:extLst>
          </c:dPt>
          <c:dPt>
            <c:idx val="2"/>
            <c:invertIfNegative val="0"/>
            <c:bubble3D val="0"/>
            <c:spPr>
              <a:solidFill>
                <a:schemeClr val="accent4"/>
              </a:solidFill>
            </c:spPr>
            <c:extLst>
              <c:ext xmlns:c16="http://schemas.microsoft.com/office/drawing/2014/chart" uri="{C3380CC4-5D6E-409C-BE32-E72D297353CC}">
                <c16:uniqueId val="{00000002-0C0D-4CD1-9BE6-2908C91249A1}"/>
              </c:ext>
            </c:extLst>
          </c:dPt>
          <c:dPt>
            <c:idx val="3"/>
            <c:invertIfNegative val="0"/>
            <c:bubble3D val="0"/>
            <c:spPr>
              <a:solidFill>
                <a:schemeClr val="accent3"/>
              </a:solidFill>
            </c:spPr>
            <c:extLst>
              <c:ext xmlns:c16="http://schemas.microsoft.com/office/drawing/2014/chart" uri="{C3380CC4-5D6E-409C-BE32-E72D297353CC}">
                <c16:uniqueId val="{00000003-0C0D-4CD1-9BE6-2908C91249A1}"/>
              </c:ext>
            </c:extLst>
          </c:dPt>
          <c:dPt>
            <c:idx val="4"/>
            <c:invertIfNegative val="0"/>
            <c:bubble3D val="0"/>
            <c:spPr>
              <a:solidFill>
                <a:schemeClr val="accent5"/>
              </a:solidFill>
            </c:spPr>
            <c:extLst>
              <c:ext xmlns:c16="http://schemas.microsoft.com/office/drawing/2014/chart" uri="{C3380CC4-5D6E-409C-BE32-E72D297353CC}">
                <c16:uniqueId val="{00000004-0C0D-4CD1-9BE6-2908C91249A1}"/>
              </c:ext>
            </c:extLst>
          </c:dPt>
          <c:dPt>
            <c:idx val="5"/>
            <c:invertIfNegative val="0"/>
            <c:bubble3D val="0"/>
            <c:spPr>
              <a:solidFill>
                <a:schemeClr val="accent6"/>
              </a:solidFill>
            </c:spPr>
            <c:extLst>
              <c:ext xmlns:c16="http://schemas.microsoft.com/office/drawing/2014/chart" uri="{C3380CC4-5D6E-409C-BE32-E72D297353CC}">
                <c16:uniqueId val="{00000005-0C0D-4CD1-9BE6-2908C91249A1}"/>
              </c:ext>
            </c:extLst>
          </c:dPt>
          <c:dPt>
            <c:idx val="6"/>
            <c:invertIfNegative val="0"/>
            <c:bubble3D val="0"/>
            <c:spPr>
              <a:solidFill>
                <a:schemeClr val="bg2"/>
              </a:solidFill>
            </c:spPr>
            <c:extLst>
              <c:ext xmlns:c16="http://schemas.microsoft.com/office/drawing/2014/chart" uri="{C3380CC4-5D6E-409C-BE32-E72D297353CC}">
                <c16:uniqueId val="{00000006-0C0D-4CD1-9BE6-2908C91249A1}"/>
              </c:ext>
            </c:extLst>
          </c:dPt>
          <c:dPt>
            <c:idx val="7"/>
            <c:invertIfNegative val="0"/>
            <c:bubble3D val="0"/>
            <c:spPr>
              <a:solidFill>
                <a:schemeClr val="accent6">
                  <a:lumMod val="50000"/>
                </a:schemeClr>
              </a:solidFill>
            </c:spPr>
            <c:extLst>
              <c:ext xmlns:c16="http://schemas.microsoft.com/office/drawing/2014/chart" uri="{C3380CC4-5D6E-409C-BE32-E72D297353CC}">
                <c16:uniqueId val="{00000007-0C0D-4CD1-9BE6-2908C91249A1}"/>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National Average</c:v>
                </c:pt>
                <c:pt idx="1">
                  <c:v>Federal/ provincial-level hospitals</c:v>
                </c:pt>
                <c:pt idx="2">
                  <c:v>Local-level hospitals</c:v>
                </c:pt>
                <c:pt idx="3">
                  <c:v>Private hospitals</c:v>
                </c:pt>
                <c:pt idx="4">
                  <c:v>PHCCS</c:v>
                </c:pt>
                <c:pt idx="5">
                  <c:v>HPs</c:v>
                </c:pt>
                <c:pt idx="6">
                  <c:v>UHCs</c:v>
                </c:pt>
                <c:pt idx="7">
                  <c:v>CHUs</c:v>
                </c:pt>
              </c:strCache>
            </c:strRef>
          </c:cat>
          <c:val>
            <c:numRef>
              <c:f>Sheet1!$B$2:$B$9</c:f>
              <c:numCache>
                <c:formatCode>General</c:formatCode>
                <c:ptCount val="8"/>
                <c:pt idx="0">
                  <c:v>25</c:v>
                </c:pt>
                <c:pt idx="1">
                  <c:v>92</c:v>
                </c:pt>
                <c:pt idx="2">
                  <c:v>90</c:v>
                </c:pt>
                <c:pt idx="3">
                  <c:v>68</c:v>
                </c:pt>
                <c:pt idx="4">
                  <c:v>69</c:v>
                </c:pt>
                <c:pt idx="5">
                  <c:v>21</c:v>
                </c:pt>
                <c:pt idx="6">
                  <c:v>7</c:v>
                </c:pt>
                <c:pt idx="7">
                  <c:v>6</c:v>
                </c:pt>
              </c:numCache>
            </c:numRef>
          </c:val>
          <c:extLst>
            <c:ext xmlns:c16="http://schemas.microsoft.com/office/drawing/2014/chart" uri="{C3380CC4-5D6E-409C-BE32-E72D297353CC}">
              <c16:uniqueId val="{00000000-7767-4DDE-AAAE-B42B466221AA}"/>
            </c:ext>
          </c:extLst>
        </c:ser>
        <c:dLbls>
          <c:showLegendKey val="0"/>
          <c:showVal val="1"/>
          <c:showCatName val="0"/>
          <c:showSerName val="0"/>
          <c:showPercent val="0"/>
          <c:showBubbleSize val="0"/>
        </c:dLbls>
        <c:gapWidth val="100"/>
        <c:axId val="173816040"/>
        <c:axId val="173810944"/>
      </c:barChart>
      <c:catAx>
        <c:axId val="173816040"/>
        <c:scaling>
          <c:orientation val="minMax"/>
        </c:scaling>
        <c:delete val="0"/>
        <c:axPos val="b"/>
        <c:numFmt formatCode="General" sourceLinked="0"/>
        <c:majorTickMark val="none"/>
        <c:minorTickMark val="none"/>
        <c:tickLblPos val="nextTo"/>
        <c:txPr>
          <a:bodyPr/>
          <a:lstStyle/>
          <a:p>
            <a:pPr>
              <a:defRPr sz="1400"/>
            </a:pPr>
            <a:endParaRPr lang="en-US"/>
          </a:p>
        </c:txPr>
        <c:crossAx val="173810944"/>
        <c:crosses val="autoZero"/>
        <c:auto val="1"/>
        <c:lblAlgn val="ctr"/>
        <c:lblOffset val="100"/>
        <c:noMultiLvlLbl val="0"/>
      </c:catAx>
      <c:valAx>
        <c:axId val="173810944"/>
        <c:scaling>
          <c:orientation val="minMax"/>
        </c:scaling>
        <c:delete val="1"/>
        <c:axPos val="l"/>
        <c:numFmt formatCode="General" sourceLinked="1"/>
        <c:majorTickMark val="out"/>
        <c:minorTickMark val="none"/>
        <c:tickLblPos val="none"/>
        <c:crossAx val="17381604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3234219160104986"/>
          <c:y val="2.6570048309178806E-2"/>
          <c:w val="0.56765780839895008"/>
          <c:h val="0.94685990338164261"/>
        </c:manualLayout>
      </c:layout>
      <c:barChart>
        <c:barDir val="bar"/>
        <c:grouping val="clustered"/>
        <c:varyColors val="0"/>
        <c:ser>
          <c:idx val="0"/>
          <c:order val="0"/>
          <c:tx>
            <c:strRef>
              <c:f>Sheet1!$B$1</c:f>
              <c:strCache>
                <c:ptCount val="1"/>
                <c:pt idx="0">
                  <c:v>Series 1</c:v>
                </c:pt>
              </c:strCache>
            </c:strRef>
          </c:tx>
          <c:spPr>
            <a:solidFill>
              <a:schemeClr val="accent1"/>
            </a:solidFill>
          </c:spPr>
          <c:invertIfNegative val="0"/>
          <c:dPt>
            <c:idx val="0"/>
            <c:invertIfNegative val="0"/>
            <c:bubble3D val="0"/>
            <c:extLst>
              <c:ext xmlns:c16="http://schemas.microsoft.com/office/drawing/2014/chart" uri="{C3380CC4-5D6E-409C-BE32-E72D297353CC}">
                <c16:uniqueId val="{00000000-C132-4639-B890-3EC0A577DE97}"/>
              </c:ext>
            </c:extLst>
          </c:dPt>
          <c:dPt>
            <c:idx val="3"/>
            <c:invertIfNegative val="0"/>
            <c:bubble3D val="0"/>
            <c:extLst>
              <c:ext xmlns:c16="http://schemas.microsoft.com/office/drawing/2014/chart" uri="{C3380CC4-5D6E-409C-BE32-E72D297353CC}">
                <c16:uniqueId val="{00000001-C132-4639-B890-3EC0A577DE97}"/>
              </c:ext>
            </c:extLst>
          </c:dPt>
          <c:dPt>
            <c:idx val="7"/>
            <c:invertIfNegative val="0"/>
            <c:bubble3D val="0"/>
            <c:extLst>
              <c:ext xmlns:c16="http://schemas.microsoft.com/office/drawing/2014/chart" uri="{C3380CC4-5D6E-409C-BE32-E72D297353CC}">
                <c16:uniqueId val="{00000002-C132-4639-B890-3EC0A577DE97}"/>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Guidelines for diagnosis and management of mental health disorders</c:v>
                </c:pt>
                <c:pt idx="1">
                  <c:v>Trained staff</c:v>
                </c:pt>
              </c:strCache>
            </c:strRef>
          </c:cat>
          <c:val>
            <c:numRef>
              <c:f>Sheet1!$B$2:$B$3</c:f>
              <c:numCache>
                <c:formatCode>General</c:formatCode>
                <c:ptCount val="2"/>
                <c:pt idx="0">
                  <c:v>27</c:v>
                </c:pt>
                <c:pt idx="1">
                  <c:v>16</c:v>
                </c:pt>
              </c:numCache>
            </c:numRef>
          </c:val>
          <c:extLst>
            <c:ext xmlns:c16="http://schemas.microsoft.com/office/drawing/2014/chart" uri="{C3380CC4-5D6E-409C-BE32-E72D297353CC}">
              <c16:uniqueId val="{00000003-C132-4639-B890-3EC0A577DE97}"/>
            </c:ext>
          </c:extLst>
        </c:ser>
        <c:dLbls>
          <c:showLegendKey val="0"/>
          <c:showVal val="1"/>
          <c:showCatName val="0"/>
          <c:showSerName val="0"/>
          <c:showPercent val="0"/>
          <c:showBubbleSize val="0"/>
        </c:dLbls>
        <c:gapWidth val="100"/>
        <c:axId val="373579488"/>
        <c:axId val="373578704"/>
      </c:barChart>
      <c:catAx>
        <c:axId val="373579488"/>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73578704"/>
        <c:crosses val="autoZero"/>
        <c:auto val="1"/>
        <c:lblAlgn val="ctr"/>
        <c:lblOffset val="100"/>
        <c:noMultiLvlLbl val="0"/>
      </c:catAx>
      <c:valAx>
        <c:axId val="373578704"/>
        <c:scaling>
          <c:orientation val="minMax"/>
          <c:max val="100"/>
        </c:scaling>
        <c:delete val="1"/>
        <c:axPos val="b"/>
        <c:numFmt formatCode="General" sourceLinked="1"/>
        <c:majorTickMark val="out"/>
        <c:minorTickMark val="none"/>
        <c:tickLblPos val="nextTo"/>
        <c:crossAx val="37357948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7.5929408077721628E-3"/>
          <c:w val="1"/>
          <c:h val="0.56026325067575511"/>
        </c:manualLayout>
      </c:layout>
      <c:barChart>
        <c:barDir val="col"/>
        <c:grouping val="clustered"/>
        <c:varyColors val="0"/>
        <c:ser>
          <c:idx val="0"/>
          <c:order val="0"/>
          <c:tx>
            <c:strRef>
              <c:f>Sheet1!$A$2</c:f>
              <c:strCache>
                <c:ptCount val="1"/>
                <c:pt idx="0">
                  <c:v>Trained staff</c:v>
                </c:pt>
              </c:strCache>
            </c:strRef>
          </c:tx>
          <c:spPr>
            <a:solidFill>
              <a:schemeClr val="accent5"/>
            </a:solidFill>
          </c:spPr>
          <c:invertIfNegative val="0"/>
          <c:dPt>
            <c:idx val="0"/>
            <c:invertIfNegative val="0"/>
            <c:bubble3D val="0"/>
            <c:extLst>
              <c:ext xmlns:c16="http://schemas.microsoft.com/office/drawing/2014/chart" uri="{C3380CC4-5D6E-409C-BE32-E72D297353CC}">
                <c16:uniqueId val="{00000000-871C-42F6-890B-45A65864F6C5}"/>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 </c:v>
                </c:pt>
                <c:pt idx="1">
                  <c:v>Private</c:v>
                </c:pt>
              </c:strCache>
            </c:strRef>
          </c:cat>
          <c:val>
            <c:numRef>
              <c:f>Sheet1!$B$2:$C$2</c:f>
              <c:numCache>
                <c:formatCode>General</c:formatCode>
                <c:ptCount val="2"/>
                <c:pt idx="0">
                  <c:v>20</c:v>
                </c:pt>
                <c:pt idx="1">
                  <c:v>3</c:v>
                </c:pt>
              </c:numCache>
            </c:numRef>
          </c:val>
          <c:extLst>
            <c:ext xmlns:c16="http://schemas.microsoft.com/office/drawing/2014/chart" uri="{C3380CC4-5D6E-409C-BE32-E72D297353CC}">
              <c16:uniqueId val="{00000001-871C-42F6-890B-45A65864F6C5}"/>
            </c:ext>
          </c:extLst>
        </c:ser>
        <c:ser>
          <c:idx val="1"/>
          <c:order val="1"/>
          <c:tx>
            <c:strRef>
              <c:f>Sheet1!$A$3</c:f>
              <c:strCache>
                <c:ptCount val="1"/>
                <c:pt idx="0">
                  <c:v>Guidelines for diagnosis and management of mental health disorders</c:v>
                </c:pt>
              </c:strCache>
            </c:strRef>
          </c:tx>
          <c:spPr>
            <a:solidFill>
              <a:schemeClr val="accent3"/>
            </a:solidFill>
          </c:spPr>
          <c:invertIfNegative val="0"/>
          <c:dPt>
            <c:idx val="0"/>
            <c:invertIfNegative val="0"/>
            <c:bubble3D val="0"/>
            <c:extLst>
              <c:ext xmlns:c16="http://schemas.microsoft.com/office/drawing/2014/chart" uri="{C3380CC4-5D6E-409C-BE32-E72D297353CC}">
                <c16:uniqueId val="{00000002-871C-42F6-890B-45A65864F6C5}"/>
              </c:ext>
            </c:extLst>
          </c:dPt>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Sheet1!$B$1:$C$1</c:f>
              <c:strCache>
                <c:ptCount val="2"/>
                <c:pt idx="0">
                  <c:v>Public </c:v>
                </c:pt>
                <c:pt idx="1">
                  <c:v>Private</c:v>
                </c:pt>
              </c:strCache>
            </c:strRef>
          </c:cat>
          <c:val>
            <c:numRef>
              <c:f>Sheet1!$B$3:$C$3</c:f>
              <c:numCache>
                <c:formatCode>General</c:formatCode>
                <c:ptCount val="2"/>
                <c:pt idx="0">
                  <c:v>31</c:v>
                </c:pt>
                <c:pt idx="1">
                  <c:v>14</c:v>
                </c:pt>
              </c:numCache>
            </c:numRef>
          </c:val>
          <c:extLst>
            <c:ext xmlns:c16="http://schemas.microsoft.com/office/drawing/2014/chart" uri="{C3380CC4-5D6E-409C-BE32-E72D297353CC}">
              <c16:uniqueId val="{00000003-871C-42F6-890B-45A65864F6C5}"/>
            </c:ext>
          </c:extLst>
        </c:ser>
        <c:dLbls>
          <c:showLegendKey val="0"/>
          <c:showVal val="1"/>
          <c:showCatName val="0"/>
          <c:showSerName val="0"/>
          <c:showPercent val="0"/>
          <c:showBubbleSize val="0"/>
        </c:dLbls>
        <c:gapWidth val="100"/>
        <c:axId val="382442848"/>
        <c:axId val="382443240"/>
      </c:barChart>
      <c:catAx>
        <c:axId val="382442848"/>
        <c:scaling>
          <c:orientation val="minMax"/>
        </c:scaling>
        <c:delete val="0"/>
        <c:axPos val="b"/>
        <c:numFmt formatCode="General" sourceLinked="0"/>
        <c:majorTickMark val="none"/>
        <c:minorTickMark val="none"/>
        <c:tickLblPos val="nextTo"/>
        <c:spPr>
          <a:ln>
            <a:solidFill>
              <a:schemeClr val="tx1"/>
            </a:solidFill>
          </a:ln>
        </c:spPr>
        <c:txPr>
          <a:bodyPr rot="0"/>
          <a:lstStyle/>
          <a:p>
            <a:pPr>
              <a:defRPr>
                <a:solidFill>
                  <a:schemeClr val="tx1"/>
                </a:solidFill>
              </a:defRPr>
            </a:pPr>
            <a:endParaRPr lang="en-US"/>
          </a:p>
        </c:txPr>
        <c:crossAx val="382443240"/>
        <c:crosses val="autoZero"/>
        <c:auto val="1"/>
        <c:lblAlgn val="ctr"/>
        <c:lblOffset val="100"/>
        <c:noMultiLvlLbl val="0"/>
      </c:catAx>
      <c:valAx>
        <c:axId val="382443240"/>
        <c:scaling>
          <c:orientation val="minMax"/>
          <c:max val="120"/>
        </c:scaling>
        <c:delete val="1"/>
        <c:axPos val="l"/>
        <c:numFmt formatCode="General" sourceLinked="1"/>
        <c:majorTickMark val="out"/>
        <c:minorTickMark val="none"/>
        <c:tickLblPos val="nextTo"/>
        <c:crossAx val="382442848"/>
        <c:crosses val="autoZero"/>
        <c:crossBetween val="between"/>
      </c:valAx>
    </c:plotArea>
    <c:legend>
      <c:legendPos val="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712962962962963E-2"/>
          <c:y val="6.518713812105098E-2"/>
          <c:w val="0.96944444444444444"/>
          <c:h val="0.84146889545648451"/>
        </c:manualLayout>
      </c:layout>
      <c:barChart>
        <c:barDir val="col"/>
        <c:grouping val="clustered"/>
        <c:varyColors val="0"/>
        <c:ser>
          <c:idx val="0"/>
          <c:order val="0"/>
          <c:tx>
            <c:strRef>
              <c:f>Sheet1!$A$2</c:f>
              <c:strCache>
                <c:ptCount val="1"/>
              </c:strCache>
            </c:strRef>
          </c:tx>
          <c:spPr>
            <a:solidFill>
              <a:schemeClr val="accent3"/>
            </a:solidFill>
          </c:spPr>
          <c:invertIfNegative val="0"/>
          <c:dPt>
            <c:idx val="0"/>
            <c:invertIfNegative val="0"/>
            <c:bubble3D val="0"/>
            <c:spPr>
              <a:solidFill>
                <a:schemeClr val="accent1">
                  <a:lumMod val="50000"/>
                  <a:lumOff val="50000"/>
                </a:schemeClr>
              </a:solidFill>
            </c:spPr>
            <c:extLst>
              <c:ext xmlns:c16="http://schemas.microsoft.com/office/drawing/2014/chart" uri="{C3380CC4-5D6E-409C-BE32-E72D297353CC}">
                <c16:uniqueId val="{00000001-4079-45B6-A731-59F98BC7BDAE}"/>
              </c:ext>
            </c:extLst>
          </c:dPt>
          <c:dPt>
            <c:idx val="1"/>
            <c:invertIfNegative val="0"/>
            <c:bubble3D val="0"/>
            <c:extLst>
              <c:ext xmlns:c16="http://schemas.microsoft.com/office/drawing/2014/chart" uri="{C3380CC4-5D6E-409C-BE32-E72D297353CC}">
                <c16:uniqueId val="{00000002-4079-45B6-A731-59F98BC7BDAE}"/>
              </c:ext>
            </c:extLst>
          </c:dPt>
          <c:dPt>
            <c:idx val="2"/>
            <c:invertIfNegative val="0"/>
            <c:bubble3D val="0"/>
            <c:spPr>
              <a:solidFill>
                <a:schemeClr val="accent2">
                  <a:lumMod val="50000"/>
                </a:schemeClr>
              </a:solidFill>
            </c:spPr>
            <c:extLst>
              <c:ext xmlns:c16="http://schemas.microsoft.com/office/drawing/2014/chart" uri="{C3380CC4-5D6E-409C-BE32-E72D297353CC}">
                <c16:uniqueId val="{00000004-4079-45B6-A731-59F98BC7BDAE}"/>
              </c:ext>
            </c:extLst>
          </c:dPt>
          <c:dPt>
            <c:idx val="3"/>
            <c:invertIfNegative val="0"/>
            <c:bubble3D val="0"/>
            <c:spPr>
              <a:solidFill>
                <a:schemeClr val="accent4">
                  <a:lumMod val="50000"/>
                </a:schemeClr>
              </a:solidFill>
            </c:spPr>
            <c:extLst>
              <c:ext xmlns:c16="http://schemas.microsoft.com/office/drawing/2014/chart" uri="{C3380CC4-5D6E-409C-BE32-E72D297353CC}">
                <c16:uniqueId val="{00000006-4079-45B6-A731-59F98BC7BDAE}"/>
              </c:ext>
            </c:extLst>
          </c:dPt>
          <c:dPt>
            <c:idx val="4"/>
            <c:invertIfNegative val="0"/>
            <c:bubble3D val="0"/>
            <c:spPr>
              <a:solidFill>
                <a:schemeClr val="accent5">
                  <a:lumMod val="50000"/>
                </a:schemeClr>
              </a:solidFill>
            </c:spPr>
            <c:extLst>
              <c:ext xmlns:c16="http://schemas.microsoft.com/office/drawing/2014/chart" uri="{C3380CC4-5D6E-409C-BE32-E72D297353CC}">
                <c16:uniqueId val="{00000008-4079-45B6-A731-59F98BC7BDAE}"/>
              </c:ext>
            </c:extLst>
          </c:dPt>
          <c:dPt>
            <c:idx val="5"/>
            <c:invertIfNegative val="0"/>
            <c:bubble3D val="0"/>
            <c:spPr>
              <a:solidFill>
                <a:schemeClr val="tx1">
                  <a:lumMod val="50000"/>
                  <a:lumOff val="50000"/>
                </a:schemeClr>
              </a:solidFill>
            </c:spPr>
            <c:extLst>
              <c:ext xmlns:c16="http://schemas.microsoft.com/office/drawing/2014/chart" uri="{C3380CC4-5D6E-409C-BE32-E72D297353CC}">
                <c16:uniqueId val="{0000000A-4079-45B6-A731-59F98BC7BDAE}"/>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c:v>
                </c:pt>
                <c:pt idx="1">
                  <c:v>Private</c:v>
                </c:pt>
              </c:strCache>
            </c:strRef>
          </c:cat>
          <c:val>
            <c:numRef>
              <c:f>Sheet1!$B$2:$C$2</c:f>
              <c:numCache>
                <c:formatCode>General</c:formatCode>
                <c:ptCount val="2"/>
                <c:pt idx="0">
                  <c:v>72</c:v>
                </c:pt>
                <c:pt idx="1">
                  <c:v>97</c:v>
                </c:pt>
              </c:numCache>
            </c:numRef>
          </c:val>
          <c:extLst>
            <c:ext xmlns:c16="http://schemas.microsoft.com/office/drawing/2014/chart" uri="{C3380CC4-5D6E-409C-BE32-E72D297353CC}">
              <c16:uniqueId val="{0000000B-4079-45B6-A731-59F98BC7BDAE}"/>
            </c:ext>
          </c:extLst>
        </c:ser>
        <c:dLbls>
          <c:showLegendKey val="0"/>
          <c:showVal val="1"/>
          <c:showCatName val="0"/>
          <c:showSerName val="0"/>
          <c:showPercent val="0"/>
          <c:showBubbleSize val="0"/>
        </c:dLbls>
        <c:gapWidth val="100"/>
        <c:axId val="371032304"/>
        <c:axId val="371032696"/>
      </c:barChart>
      <c:catAx>
        <c:axId val="371032304"/>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71032696"/>
        <c:crosses val="autoZero"/>
        <c:auto val="1"/>
        <c:lblAlgn val="ctr"/>
        <c:lblOffset val="100"/>
        <c:noMultiLvlLbl val="0"/>
      </c:catAx>
      <c:valAx>
        <c:axId val="371032696"/>
        <c:scaling>
          <c:orientation val="minMax"/>
          <c:max val="100"/>
          <c:min val="0"/>
        </c:scaling>
        <c:delete val="1"/>
        <c:axPos val="l"/>
        <c:numFmt formatCode="General" sourceLinked="1"/>
        <c:majorTickMark val="out"/>
        <c:minorTickMark val="none"/>
        <c:tickLblPos val="nextTo"/>
        <c:crossAx val="37103230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28678619860017496"/>
          <c:y val="2.6960784313725492E-2"/>
          <c:w val="0.50488046806649167"/>
          <c:h val="0.94607843137254899"/>
        </c:manualLayout>
      </c:layout>
      <c:barChart>
        <c:barDir val="bar"/>
        <c:grouping val="clustered"/>
        <c:varyColors val="0"/>
        <c:ser>
          <c:idx val="0"/>
          <c:order val="0"/>
          <c:tx>
            <c:strRef>
              <c:f>Sheet1!$B$1</c:f>
              <c:strCache>
                <c:ptCount val="1"/>
                <c:pt idx="0">
                  <c:v>Total</c:v>
                </c:pt>
              </c:strCache>
            </c:strRef>
          </c:tx>
          <c:spPr>
            <a:solidFill>
              <a:schemeClr val="accent6"/>
            </a:solidFill>
          </c:spPr>
          <c:invertIfNegative val="0"/>
          <c:dPt>
            <c:idx val="0"/>
            <c:invertIfNegative val="0"/>
            <c:bubble3D val="0"/>
            <c:extLst>
              <c:ext xmlns:c16="http://schemas.microsoft.com/office/drawing/2014/chart" uri="{C3380CC4-5D6E-409C-BE32-E72D297353CC}">
                <c16:uniqueId val="{00000001-55B9-4335-B629-6BF7971760DF}"/>
              </c:ext>
            </c:extLst>
          </c:dPt>
          <c:dPt>
            <c:idx val="1"/>
            <c:invertIfNegative val="0"/>
            <c:bubble3D val="0"/>
            <c:extLst>
              <c:ext xmlns:c16="http://schemas.microsoft.com/office/drawing/2014/chart" uri="{C3380CC4-5D6E-409C-BE32-E72D297353CC}">
                <c16:uniqueId val="{00000003-55B9-4335-B629-6BF7971760DF}"/>
              </c:ext>
            </c:extLst>
          </c:dPt>
          <c:dLbls>
            <c:dLbl>
              <c:idx val="3"/>
              <c:showLegendKey val="0"/>
              <c:showVal val="1"/>
              <c:showCatName val="0"/>
              <c:showSerName val="0"/>
              <c:showPercent val="0"/>
              <c:showBubbleSize val="0"/>
              <c:extLst>
                <c:ext xmlns:c15="http://schemas.microsoft.com/office/drawing/2012/chart" uri="{CE6537A1-D6FC-4f65-9D91-7224C49458BB}">
                  <c15:layout>
                    <c:manualLayout>
                      <c:w val="4.1840223097112862E-2"/>
                      <c:h val="6.121333178940868E-2"/>
                    </c:manualLayout>
                  </c15:layout>
                </c:ext>
                <c:ext xmlns:c16="http://schemas.microsoft.com/office/drawing/2014/chart" uri="{C3380CC4-5D6E-409C-BE32-E72D297353CC}">
                  <c16:uniqueId val="{00000004-55B9-4335-B629-6BF7971760DF}"/>
                </c:ext>
              </c:extLst>
            </c:dLbl>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Amitriptyline</c:v>
                </c:pt>
                <c:pt idx="1">
                  <c:v>Fluoxetine</c:v>
                </c:pt>
                <c:pt idx="2">
                  <c:v>Carbamazepine</c:v>
                </c:pt>
                <c:pt idx="3">
                  <c:v>Phenobarbitone tablets</c:v>
                </c:pt>
                <c:pt idx="4">
                  <c:v>Sodium valproate tablets</c:v>
                </c:pt>
                <c:pt idx="5">
                  <c:v>Risperidone tablets</c:v>
                </c:pt>
                <c:pt idx="6">
                  <c:v>Alprazolam tablets</c:v>
                </c:pt>
                <c:pt idx="7">
                  <c:v>Diazepam injection</c:v>
                </c:pt>
              </c:strCache>
            </c:strRef>
          </c:cat>
          <c:val>
            <c:numRef>
              <c:f>Sheet1!$B$2:$B$9</c:f>
              <c:numCache>
                <c:formatCode>General</c:formatCode>
                <c:ptCount val="8"/>
                <c:pt idx="0">
                  <c:v>50</c:v>
                </c:pt>
                <c:pt idx="1">
                  <c:v>24</c:v>
                </c:pt>
                <c:pt idx="2">
                  <c:v>27</c:v>
                </c:pt>
                <c:pt idx="3">
                  <c:v>22</c:v>
                </c:pt>
                <c:pt idx="4">
                  <c:v>32</c:v>
                </c:pt>
                <c:pt idx="5">
                  <c:v>21</c:v>
                </c:pt>
                <c:pt idx="6">
                  <c:v>29</c:v>
                </c:pt>
                <c:pt idx="7">
                  <c:v>38</c:v>
                </c:pt>
              </c:numCache>
            </c:numRef>
          </c:val>
          <c:extLst>
            <c:ext xmlns:c16="http://schemas.microsoft.com/office/drawing/2014/chart" uri="{C3380CC4-5D6E-409C-BE32-E72D297353CC}">
              <c16:uniqueId val="{00000005-55B9-4335-B629-6BF7971760DF}"/>
            </c:ext>
          </c:extLst>
        </c:ser>
        <c:dLbls>
          <c:showLegendKey val="0"/>
          <c:showVal val="1"/>
          <c:showCatName val="0"/>
          <c:showSerName val="0"/>
          <c:showPercent val="0"/>
          <c:showBubbleSize val="0"/>
        </c:dLbls>
        <c:gapWidth val="100"/>
        <c:axId val="373578312"/>
        <c:axId val="369508728"/>
      </c:barChart>
      <c:catAx>
        <c:axId val="373578312"/>
        <c:scaling>
          <c:orientation val="minMax"/>
        </c:scaling>
        <c:delete val="0"/>
        <c:axPos val="l"/>
        <c:numFmt formatCode="General" sourceLinked="1"/>
        <c:majorTickMark val="none"/>
        <c:minorTickMark val="none"/>
        <c:tickLblPos val="nextTo"/>
        <c:spPr>
          <a:ln>
            <a:solidFill>
              <a:schemeClr val="tx1"/>
            </a:solidFill>
          </a:ln>
        </c:spPr>
        <c:txPr>
          <a:bodyPr/>
          <a:lstStyle/>
          <a:p>
            <a:pPr>
              <a:defRPr>
                <a:solidFill>
                  <a:schemeClr val="tx1"/>
                </a:solidFill>
              </a:defRPr>
            </a:pPr>
            <a:endParaRPr lang="en-US"/>
          </a:p>
        </c:txPr>
        <c:crossAx val="369508728"/>
        <c:crosses val="autoZero"/>
        <c:auto val="1"/>
        <c:lblAlgn val="ctr"/>
        <c:lblOffset val="100"/>
        <c:noMultiLvlLbl val="0"/>
      </c:catAx>
      <c:valAx>
        <c:axId val="369508728"/>
        <c:scaling>
          <c:orientation val="minMax"/>
          <c:max val="50"/>
        </c:scaling>
        <c:delete val="1"/>
        <c:axPos val="b"/>
        <c:numFmt formatCode="General" sourceLinked="1"/>
        <c:majorTickMark val="out"/>
        <c:minorTickMark val="none"/>
        <c:tickLblPos val="nextTo"/>
        <c:crossAx val="373578312"/>
        <c:crosses val="autoZero"/>
        <c:crossBetween val="between"/>
      </c:valAx>
      <c:spPr>
        <a:noFill/>
        <a:ln w="25398">
          <a:noFill/>
        </a:ln>
      </c:spPr>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3"/>
            </a:solidFill>
          </c:spPr>
          <c:invertIfNegative val="0"/>
          <c:dPt>
            <c:idx val="0"/>
            <c:invertIfNegative val="0"/>
            <c:bubble3D val="0"/>
            <c:spPr>
              <a:solidFill>
                <a:schemeClr val="tx2"/>
              </a:solidFill>
            </c:spPr>
            <c:extLst>
              <c:ext xmlns:c16="http://schemas.microsoft.com/office/drawing/2014/chart" uri="{C3380CC4-5D6E-409C-BE32-E72D297353CC}">
                <c16:uniqueId val="{00000000-E8B4-4BB2-A67C-52B88FBD00F4}"/>
              </c:ext>
            </c:extLst>
          </c:dPt>
          <c:dPt>
            <c:idx val="1"/>
            <c:invertIfNegative val="0"/>
            <c:bubble3D val="0"/>
            <c:spPr>
              <a:solidFill>
                <a:schemeClr val="accent6">
                  <a:lumMod val="50000"/>
                </a:schemeClr>
              </a:solidFill>
            </c:spPr>
            <c:extLst>
              <c:ext xmlns:c16="http://schemas.microsoft.com/office/drawing/2014/chart" uri="{C3380CC4-5D6E-409C-BE32-E72D297353CC}">
                <c16:uniqueId val="{00000002-E8B4-4BB2-A67C-52B88FBD00F4}"/>
              </c:ext>
            </c:extLst>
          </c:dPt>
          <c:dPt>
            <c:idx val="2"/>
            <c:invertIfNegative val="0"/>
            <c:bubble3D val="0"/>
            <c:spPr>
              <a:solidFill>
                <a:schemeClr val="bg2"/>
              </a:solidFill>
            </c:spPr>
            <c:extLst>
              <c:ext xmlns:c16="http://schemas.microsoft.com/office/drawing/2014/chart" uri="{C3380CC4-5D6E-409C-BE32-E72D297353CC}">
                <c16:uniqueId val="{00000004-E8B4-4BB2-A67C-52B88FBD00F4}"/>
              </c:ext>
            </c:extLst>
          </c:dPt>
          <c:dPt>
            <c:idx val="3"/>
            <c:invertIfNegative val="0"/>
            <c:bubble3D val="0"/>
            <c:spPr>
              <a:solidFill>
                <a:schemeClr val="accent6"/>
              </a:solidFill>
            </c:spPr>
            <c:extLst>
              <c:ext xmlns:c16="http://schemas.microsoft.com/office/drawing/2014/chart" uri="{C3380CC4-5D6E-409C-BE32-E72D297353CC}">
                <c16:uniqueId val="{00000006-E8B4-4BB2-A67C-52B88FBD00F4}"/>
              </c:ext>
            </c:extLst>
          </c:dPt>
          <c:dPt>
            <c:idx val="4"/>
            <c:invertIfNegative val="0"/>
            <c:bubble3D val="0"/>
            <c:spPr>
              <a:solidFill>
                <a:schemeClr val="accent5"/>
              </a:solidFill>
            </c:spPr>
            <c:extLst>
              <c:ext xmlns:c16="http://schemas.microsoft.com/office/drawing/2014/chart" uri="{C3380CC4-5D6E-409C-BE32-E72D297353CC}">
                <c16:uniqueId val="{00000008-E8B4-4BB2-A67C-52B88FBD00F4}"/>
              </c:ext>
            </c:extLst>
          </c:dPt>
          <c:dPt>
            <c:idx val="6"/>
            <c:invertIfNegative val="0"/>
            <c:bubble3D val="0"/>
            <c:spPr>
              <a:solidFill>
                <a:schemeClr val="accent4"/>
              </a:solidFill>
            </c:spPr>
            <c:extLst>
              <c:ext xmlns:c16="http://schemas.microsoft.com/office/drawing/2014/chart" uri="{C3380CC4-5D6E-409C-BE32-E72D297353CC}">
                <c16:uniqueId val="{0000000A-E8B4-4BB2-A67C-52B88FBD00F4}"/>
              </c:ext>
            </c:extLst>
          </c:dPt>
          <c:dPt>
            <c:idx val="7"/>
            <c:invertIfNegative val="0"/>
            <c:bubble3D val="0"/>
            <c:spPr>
              <a:solidFill>
                <a:schemeClr val="accent2"/>
              </a:solidFill>
            </c:spPr>
            <c:extLst>
              <c:ext xmlns:c16="http://schemas.microsoft.com/office/drawing/2014/chart" uri="{C3380CC4-5D6E-409C-BE32-E72D297353CC}">
                <c16:uniqueId val="{0000000C-E8B4-4BB2-A67C-52B88FBD00F4}"/>
              </c:ext>
            </c:extLst>
          </c:dPt>
          <c:dLbls>
            <c:spPr>
              <a:noFill/>
              <a:ln>
                <a:noFill/>
              </a:ln>
              <a:effectLst/>
            </c:spPr>
            <c:txPr>
              <a:bodyPr wrap="square" lIns="38100" tIns="19050" rIns="38100" bIns="19050" anchor="ctr">
                <a:spAutoFit/>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Sheet1!$A$2:$A$9</c:f>
              <c:strCache>
                <c:ptCount val="8"/>
                <c:pt idx="0">
                  <c:v>Total</c:v>
                </c:pt>
                <c:pt idx="1">
                  <c:v>Sudurpashchim</c:v>
                </c:pt>
                <c:pt idx="2">
                  <c:v>Karnali</c:v>
                </c:pt>
                <c:pt idx="3">
                  <c:v>Lumbini</c:v>
                </c:pt>
                <c:pt idx="4">
                  <c:v>Gandaki</c:v>
                </c:pt>
                <c:pt idx="5">
                  <c:v>Bagmati</c:v>
                </c:pt>
                <c:pt idx="6">
                  <c:v>Madhesh</c:v>
                </c:pt>
                <c:pt idx="7">
                  <c:v>Province 1</c:v>
                </c:pt>
              </c:strCache>
            </c:strRef>
          </c:cat>
          <c:val>
            <c:numRef>
              <c:f>Sheet1!$B$2:$B$9</c:f>
              <c:numCache>
                <c:formatCode>General</c:formatCode>
                <c:ptCount val="8"/>
                <c:pt idx="0">
                  <c:v>73</c:v>
                </c:pt>
                <c:pt idx="1">
                  <c:v>73</c:v>
                </c:pt>
                <c:pt idx="2">
                  <c:v>53</c:v>
                </c:pt>
                <c:pt idx="3">
                  <c:v>83</c:v>
                </c:pt>
                <c:pt idx="4">
                  <c:v>77</c:v>
                </c:pt>
                <c:pt idx="5">
                  <c:v>71</c:v>
                </c:pt>
                <c:pt idx="6">
                  <c:v>77</c:v>
                </c:pt>
                <c:pt idx="7">
                  <c:v>71</c:v>
                </c:pt>
              </c:numCache>
            </c:numRef>
          </c:val>
          <c:extLst>
            <c:ext xmlns:c16="http://schemas.microsoft.com/office/drawing/2014/chart" uri="{C3380CC4-5D6E-409C-BE32-E72D297353CC}">
              <c16:uniqueId val="{0000000E-E8B4-4BB2-A67C-52B88FBD00F4}"/>
            </c:ext>
          </c:extLst>
        </c:ser>
        <c:dLbls>
          <c:showLegendKey val="0"/>
          <c:showVal val="1"/>
          <c:showCatName val="0"/>
          <c:showSerName val="0"/>
          <c:showPercent val="0"/>
          <c:showBubbleSize val="0"/>
        </c:dLbls>
        <c:gapWidth val="100"/>
        <c:axId val="331744904"/>
        <c:axId val="331745688"/>
      </c:barChart>
      <c:catAx>
        <c:axId val="331744904"/>
        <c:scaling>
          <c:orientation val="minMax"/>
        </c:scaling>
        <c:delete val="0"/>
        <c:axPos val="l"/>
        <c:numFmt formatCode="General" sourceLinked="1"/>
        <c:majorTickMark val="none"/>
        <c:minorTickMark val="none"/>
        <c:tickLblPos val="nextTo"/>
        <c:spPr>
          <a:ln>
            <a:solidFill>
              <a:schemeClr val="tx1"/>
            </a:solidFill>
          </a:ln>
        </c:spPr>
        <c:crossAx val="331745688"/>
        <c:crosses val="autoZero"/>
        <c:auto val="1"/>
        <c:lblAlgn val="ctr"/>
        <c:lblOffset val="100"/>
        <c:noMultiLvlLbl val="0"/>
      </c:catAx>
      <c:valAx>
        <c:axId val="331745688"/>
        <c:scaling>
          <c:orientation val="minMax"/>
          <c:max val="100"/>
        </c:scaling>
        <c:delete val="1"/>
        <c:axPos val="b"/>
        <c:numFmt formatCode="General" sourceLinked="1"/>
        <c:majorTickMark val="out"/>
        <c:minorTickMark val="none"/>
        <c:tickLblPos val="nextTo"/>
        <c:crossAx val="33174490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5084219160104985"/>
          <c:y val="2.6570048309178806E-2"/>
          <c:w val="0.57395844269466312"/>
          <c:h val="0.94685990338164261"/>
        </c:manualLayout>
      </c:layout>
      <c:barChart>
        <c:barDir val="bar"/>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0-87E4-41F1-A2AD-89686DA2BD03}"/>
              </c:ext>
            </c:extLst>
          </c:dPt>
          <c:dPt>
            <c:idx val="3"/>
            <c:invertIfNegative val="0"/>
            <c:bubble3D val="0"/>
            <c:extLst>
              <c:ext xmlns:c16="http://schemas.microsoft.com/office/drawing/2014/chart" uri="{C3380CC4-5D6E-409C-BE32-E72D297353CC}">
                <c16:uniqueId val="{00000002-87E4-41F1-A2AD-89686DA2BD03}"/>
              </c:ext>
            </c:extLst>
          </c:dPt>
          <c:dPt>
            <c:idx val="4"/>
            <c:invertIfNegative val="0"/>
            <c:bubble3D val="0"/>
            <c:extLst>
              <c:ext xmlns:c16="http://schemas.microsoft.com/office/drawing/2014/chart" uri="{C3380CC4-5D6E-409C-BE32-E72D297353CC}">
                <c16:uniqueId val="{00000004-87E4-41F1-A2AD-89686DA2BD03}"/>
              </c:ext>
            </c:extLst>
          </c:dPt>
          <c:dPt>
            <c:idx val="7"/>
            <c:invertIfNegative val="0"/>
            <c:bubble3D val="0"/>
            <c:extLst>
              <c:ext xmlns:c16="http://schemas.microsoft.com/office/drawing/2014/chart" uri="{C3380CC4-5D6E-409C-BE32-E72D297353CC}">
                <c16:uniqueId val="{00000006-87E4-41F1-A2AD-89686DA2BD03}"/>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Height board or stadiometer</c:v>
                </c:pt>
                <c:pt idx="1">
                  <c:v>Adult weighing scale</c:v>
                </c:pt>
                <c:pt idx="2">
                  <c:v>Blood pressure apparatus</c:v>
                </c:pt>
                <c:pt idx="3">
                  <c:v>Trained staff</c:v>
                </c:pt>
                <c:pt idx="4">
                  <c:v>Guidelines for the diagnosis and management of diabetes</c:v>
                </c:pt>
              </c:strCache>
            </c:strRef>
          </c:cat>
          <c:val>
            <c:numRef>
              <c:f>Sheet1!$B$2:$B$6</c:f>
              <c:numCache>
                <c:formatCode>General</c:formatCode>
                <c:ptCount val="5"/>
                <c:pt idx="0">
                  <c:v>36</c:v>
                </c:pt>
                <c:pt idx="1">
                  <c:v>95</c:v>
                </c:pt>
                <c:pt idx="2">
                  <c:v>97</c:v>
                </c:pt>
                <c:pt idx="3">
                  <c:v>14</c:v>
                </c:pt>
                <c:pt idx="4">
                  <c:v>14</c:v>
                </c:pt>
              </c:numCache>
            </c:numRef>
          </c:val>
          <c:extLst>
            <c:ext xmlns:c16="http://schemas.microsoft.com/office/drawing/2014/chart" uri="{C3380CC4-5D6E-409C-BE32-E72D297353CC}">
              <c16:uniqueId val="{00000007-87E4-41F1-A2AD-89686DA2BD03}"/>
            </c:ext>
          </c:extLst>
        </c:ser>
        <c:dLbls>
          <c:showLegendKey val="0"/>
          <c:showVal val="1"/>
          <c:showCatName val="0"/>
          <c:showSerName val="0"/>
          <c:showPercent val="0"/>
          <c:showBubbleSize val="0"/>
        </c:dLbls>
        <c:gapWidth val="100"/>
        <c:axId val="384906368"/>
        <c:axId val="384904800"/>
      </c:barChart>
      <c:catAx>
        <c:axId val="384906368"/>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84904800"/>
        <c:crosses val="autoZero"/>
        <c:auto val="1"/>
        <c:lblAlgn val="ctr"/>
        <c:lblOffset val="100"/>
        <c:noMultiLvlLbl val="0"/>
      </c:catAx>
      <c:valAx>
        <c:axId val="384904800"/>
        <c:scaling>
          <c:orientation val="minMax"/>
        </c:scaling>
        <c:delete val="1"/>
        <c:axPos val="b"/>
        <c:numFmt formatCode="General" sourceLinked="1"/>
        <c:majorTickMark val="out"/>
        <c:minorTickMark val="none"/>
        <c:tickLblPos val="none"/>
        <c:crossAx val="38490636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Blood glucose</c:v>
                </c:pt>
              </c:strCache>
            </c:strRef>
          </c:tx>
          <c:spPr>
            <a:solidFill>
              <a:schemeClr val="accent4"/>
            </a:solidFill>
          </c:spPr>
          <c:invertIfNegative val="0"/>
          <c:dPt>
            <c:idx val="0"/>
            <c:invertIfNegative val="0"/>
            <c:bubble3D val="0"/>
            <c:spPr>
              <a:solidFill>
                <a:schemeClr val="accent2"/>
              </a:solidFill>
            </c:spPr>
            <c:extLst>
              <c:ext xmlns:c16="http://schemas.microsoft.com/office/drawing/2014/chart" uri="{C3380CC4-5D6E-409C-BE32-E72D297353CC}">
                <c16:uniqueId val="{00000001-E5A6-43D6-AB1C-47AA1C944297}"/>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National average</c:v>
                </c:pt>
                <c:pt idx="1">
                  <c:v>Federal/ provincial level hospitals</c:v>
                </c:pt>
                <c:pt idx="2">
                  <c:v>Local-level hospitals</c:v>
                </c:pt>
                <c:pt idx="3">
                  <c:v>Private hospitals</c:v>
                </c:pt>
                <c:pt idx="4">
                  <c:v>PHCCs</c:v>
                </c:pt>
                <c:pt idx="5">
                  <c:v>HPs</c:v>
                </c:pt>
                <c:pt idx="6">
                  <c:v>UHCs</c:v>
                </c:pt>
                <c:pt idx="7">
                  <c:v>CHUs</c:v>
                </c:pt>
              </c:strCache>
            </c:strRef>
          </c:cat>
          <c:val>
            <c:numRef>
              <c:f>Sheet1!$B$2:$I$2</c:f>
              <c:numCache>
                <c:formatCode>General</c:formatCode>
                <c:ptCount val="8"/>
                <c:pt idx="0">
                  <c:v>23</c:v>
                </c:pt>
                <c:pt idx="1">
                  <c:v>42</c:v>
                </c:pt>
                <c:pt idx="2">
                  <c:v>32</c:v>
                </c:pt>
                <c:pt idx="3">
                  <c:v>44</c:v>
                </c:pt>
                <c:pt idx="4">
                  <c:v>30</c:v>
                </c:pt>
                <c:pt idx="5">
                  <c:v>20</c:v>
                </c:pt>
                <c:pt idx="6">
                  <c:v>13</c:v>
                </c:pt>
                <c:pt idx="7">
                  <c:v>14</c:v>
                </c:pt>
              </c:numCache>
            </c:numRef>
          </c:val>
          <c:extLst>
            <c:ext xmlns:c16="http://schemas.microsoft.com/office/drawing/2014/chart" uri="{C3380CC4-5D6E-409C-BE32-E72D297353CC}">
              <c16:uniqueId val="{00000000-885A-4C34-BDAF-C2F52A4C40A6}"/>
            </c:ext>
          </c:extLst>
        </c:ser>
        <c:ser>
          <c:idx val="1"/>
          <c:order val="1"/>
          <c:tx>
            <c:strRef>
              <c:f>Sheet1!$A$3</c:f>
              <c:strCache>
                <c:ptCount val="1"/>
                <c:pt idx="0">
                  <c:v>Urine protein</c:v>
                </c:pt>
              </c:strCache>
            </c:strRef>
          </c:tx>
          <c:spPr>
            <a:solidFill>
              <a:schemeClr val="accent6"/>
            </a:solidFill>
          </c:spPr>
          <c:invertIfNegative val="0"/>
          <c:dPt>
            <c:idx val="0"/>
            <c:invertIfNegative val="0"/>
            <c:bubble3D val="0"/>
            <c:spPr>
              <a:solidFill>
                <a:schemeClr val="accent5"/>
              </a:solidFill>
            </c:spPr>
            <c:extLst>
              <c:ext xmlns:c16="http://schemas.microsoft.com/office/drawing/2014/chart" uri="{C3380CC4-5D6E-409C-BE32-E72D297353CC}">
                <c16:uniqueId val="{00000002-E5A6-43D6-AB1C-47AA1C944297}"/>
              </c:ext>
            </c:extLst>
          </c:dPt>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Sheet1!$B$1:$I$1</c:f>
              <c:strCache>
                <c:ptCount val="8"/>
                <c:pt idx="0">
                  <c:v>National average</c:v>
                </c:pt>
                <c:pt idx="1">
                  <c:v>Federal/ provincial level hospitals</c:v>
                </c:pt>
                <c:pt idx="2">
                  <c:v>Local-level hospitals</c:v>
                </c:pt>
                <c:pt idx="3">
                  <c:v>Private hospitals</c:v>
                </c:pt>
                <c:pt idx="4">
                  <c:v>PHCCs</c:v>
                </c:pt>
                <c:pt idx="5">
                  <c:v>HPs</c:v>
                </c:pt>
                <c:pt idx="6">
                  <c:v>UHCs</c:v>
                </c:pt>
                <c:pt idx="7">
                  <c:v>CHUs</c:v>
                </c:pt>
              </c:strCache>
            </c:strRef>
          </c:cat>
          <c:val>
            <c:numRef>
              <c:f>Sheet1!$B$3:$I$3</c:f>
              <c:numCache>
                <c:formatCode>General</c:formatCode>
                <c:ptCount val="8"/>
                <c:pt idx="0">
                  <c:v>33</c:v>
                </c:pt>
                <c:pt idx="1">
                  <c:v>93</c:v>
                </c:pt>
                <c:pt idx="2">
                  <c:v>70</c:v>
                </c:pt>
                <c:pt idx="3">
                  <c:v>85</c:v>
                </c:pt>
                <c:pt idx="4">
                  <c:v>81</c:v>
                </c:pt>
                <c:pt idx="5">
                  <c:v>24</c:v>
                </c:pt>
                <c:pt idx="6">
                  <c:v>12</c:v>
                </c:pt>
                <c:pt idx="7">
                  <c:v>5</c:v>
                </c:pt>
              </c:numCache>
            </c:numRef>
          </c:val>
          <c:extLst>
            <c:ext xmlns:c16="http://schemas.microsoft.com/office/drawing/2014/chart" uri="{C3380CC4-5D6E-409C-BE32-E72D297353CC}">
              <c16:uniqueId val="{00000001-885A-4C34-BDAF-C2F52A4C40A6}"/>
            </c:ext>
          </c:extLst>
        </c:ser>
        <c:ser>
          <c:idx val="2"/>
          <c:order val="2"/>
          <c:tx>
            <c:strRef>
              <c:f>Sheet1!$A$4</c:f>
              <c:strCache>
                <c:ptCount val="1"/>
                <c:pt idx="0">
                  <c:v>Urine glucose</c:v>
                </c:pt>
              </c:strCache>
            </c:strRef>
          </c:tx>
          <c:spPr>
            <a:solidFill>
              <a:schemeClr val="accent1"/>
            </a:solidFill>
          </c:spPr>
          <c:invertIfNegative val="0"/>
          <c:dPt>
            <c:idx val="0"/>
            <c:invertIfNegative val="0"/>
            <c:bubble3D val="0"/>
            <c:spPr>
              <a:solidFill>
                <a:schemeClr val="bg2">
                  <a:lumMod val="10000"/>
                </a:schemeClr>
              </a:solidFill>
            </c:spPr>
            <c:extLst>
              <c:ext xmlns:c16="http://schemas.microsoft.com/office/drawing/2014/chart" uri="{C3380CC4-5D6E-409C-BE32-E72D297353CC}">
                <c16:uniqueId val="{00000003-E5A6-43D6-AB1C-47AA1C944297}"/>
              </c:ext>
            </c:extLst>
          </c:dPt>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Sheet1!$B$1:$I$1</c:f>
              <c:strCache>
                <c:ptCount val="8"/>
                <c:pt idx="0">
                  <c:v>National average</c:v>
                </c:pt>
                <c:pt idx="1">
                  <c:v>Federal/ provincial level hospitals</c:v>
                </c:pt>
                <c:pt idx="2">
                  <c:v>Local-level hospitals</c:v>
                </c:pt>
                <c:pt idx="3">
                  <c:v>Private hospitals</c:v>
                </c:pt>
                <c:pt idx="4">
                  <c:v>PHCCs</c:v>
                </c:pt>
                <c:pt idx="5">
                  <c:v>HPs</c:v>
                </c:pt>
                <c:pt idx="6">
                  <c:v>UHCs</c:v>
                </c:pt>
                <c:pt idx="7">
                  <c:v>CHUs</c:v>
                </c:pt>
              </c:strCache>
            </c:strRef>
          </c:cat>
          <c:val>
            <c:numRef>
              <c:f>Sheet1!$B$4:$I$4</c:f>
              <c:numCache>
                <c:formatCode>General</c:formatCode>
                <c:ptCount val="8"/>
                <c:pt idx="0">
                  <c:v>32</c:v>
                </c:pt>
                <c:pt idx="1">
                  <c:v>94</c:v>
                </c:pt>
                <c:pt idx="2">
                  <c:v>73</c:v>
                </c:pt>
                <c:pt idx="3">
                  <c:v>85</c:v>
                </c:pt>
                <c:pt idx="4">
                  <c:v>81</c:v>
                </c:pt>
                <c:pt idx="5">
                  <c:v>23</c:v>
                </c:pt>
                <c:pt idx="6">
                  <c:v>11</c:v>
                </c:pt>
                <c:pt idx="7">
                  <c:v>2</c:v>
                </c:pt>
              </c:numCache>
            </c:numRef>
          </c:val>
          <c:extLst>
            <c:ext xmlns:c16="http://schemas.microsoft.com/office/drawing/2014/chart" uri="{C3380CC4-5D6E-409C-BE32-E72D297353CC}">
              <c16:uniqueId val="{00000002-885A-4C34-BDAF-C2F52A4C40A6}"/>
            </c:ext>
          </c:extLst>
        </c:ser>
        <c:dLbls>
          <c:showLegendKey val="0"/>
          <c:showVal val="1"/>
          <c:showCatName val="0"/>
          <c:showSerName val="0"/>
          <c:showPercent val="0"/>
          <c:showBubbleSize val="0"/>
        </c:dLbls>
        <c:gapWidth val="100"/>
        <c:axId val="384902056"/>
        <c:axId val="384907544"/>
      </c:barChart>
      <c:catAx>
        <c:axId val="384902056"/>
        <c:scaling>
          <c:orientation val="minMax"/>
        </c:scaling>
        <c:delete val="0"/>
        <c:axPos val="b"/>
        <c:numFmt formatCode="General" sourceLinked="1"/>
        <c:majorTickMark val="none"/>
        <c:minorTickMark val="none"/>
        <c:tickLblPos val="nextTo"/>
        <c:spPr>
          <a:ln>
            <a:solidFill>
              <a:schemeClr val="tx1"/>
            </a:solidFill>
          </a:ln>
        </c:spPr>
        <c:txPr>
          <a:bodyPr/>
          <a:lstStyle/>
          <a:p>
            <a:pPr>
              <a:defRPr>
                <a:solidFill>
                  <a:schemeClr val="tx1"/>
                </a:solidFill>
              </a:defRPr>
            </a:pPr>
            <a:endParaRPr lang="en-US"/>
          </a:p>
        </c:txPr>
        <c:crossAx val="384907544"/>
        <c:crosses val="autoZero"/>
        <c:auto val="1"/>
        <c:lblAlgn val="ctr"/>
        <c:lblOffset val="100"/>
        <c:noMultiLvlLbl val="0"/>
      </c:catAx>
      <c:valAx>
        <c:axId val="384907544"/>
        <c:scaling>
          <c:orientation val="minMax"/>
          <c:max val="100"/>
        </c:scaling>
        <c:delete val="1"/>
        <c:axPos val="l"/>
        <c:numFmt formatCode="General" sourceLinked="1"/>
        <c:majorTickMark val="out"/>
        <c:minorTickMark val="none"/>
        <c:tickLblPos val="nextTo"/>
        <c:crossAx val="384902056"/>
        <c:crosses val="autoZero"/>
        <c:crossBetween val="between"/>
      </c:valAx>
      <c:spPr>
        <a:noFill/>
        <a:ln w="25398">
          <a:noFill/>
        </a:ln>
      </c:spPr>
    </c:plotArea>
    <c:legend>
      <c:legendPos val="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National average</c:v>
                </c:pt>
              </c:strCache>
            </c:strRef>
          </c:tx>
          <c:spPr>
            <a:solidFill>
              <a:schemeClr val="accent4"/>
            </a:solidFill>
          </c:spPr>
          <c:invertIfNegative val="0"/>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Metformin</c:v>
                </c:pt>
                <c:pt idx="1">
                  <c:v>Injectable insulin</c:v>
                </c:pt>
                <c:pt idx="2">
                  <c:v>Injectable glucose solution</c:v>
                </c:pt>
              </c:strCache>
            </c:strRef>
          </c:cat>
          <c:val>
            <c:numRef>
              <c:f>Sheet1!$B$2:$B$4</c:f>
              <c:numCache>
                <c:formatCode>General</c:formatCode>
                <c:ptCount val="3"/>
                <c:pt idx="0">
                  <c:v>66</c:v>
                </c:pt>
                <c:pt idx="1">
                  <c:v>8</c:v>
                </c:pt>
                <c:pt idx="2">
                  <c:v>59</c:v>
                </c:pt>
              </c:numCache>
            </c:numRef>
          </c:val>
          <c:extLst>
            <c:ext xmlns:c16="http://schemas.microsoft.com/office/drawing/2014/chart" uri="{C3380CC4-5D6E-409C-BE32-E72D297353CC}">
              <c16:uniqueId val="{00000000-3D49-4FDA-A005-9F01A120886A}"/>
            </c:ext>
          </c:extLst>
        </c:ser>
        <c:dLbls>
          <c:showLegendKey val="0"/>
          <c:showVal val="1"/>
          <c:showCatName val="0"/>
          <c:showSerName val="0"/>
          <c:showPercent val="0"/>
          <c:showBubbleSize val="0"/>
        </c:dLbls>
        <c:gapWidth val="100"/>
        <c:axId val="384909112"/>
        <c:axId val="384908720"/>
      </c:barChart>
      <c:catAx>
        <c:axId val="384909112"/>
        <c:scaling>
          <c:orientation val="minMax"/>
        </c:scaling>
        <c:delete val="0"/>
        <c:axPos val="b"/>
        <c:numFmt formatCode="General" sourceLinked="1"/>
        <c:majorTickMark val="none"/>
        <c:minorTickMark val="none"/>
        <c:tickLblPos val="nextTo"/>
        <c:spPr>
          <a:ln>
            <a:solidFill>
              <a:schemeClr val="tx1"/>
            </a:solidFill>
          </a:ln>
        </c:spPr>
        <c:txPr>
          <a:bodyPr/>
          <a:lstStyle/>
          <a:p>
            <a:pPr>
              <a:defRPr>
                <a:solidFill>
                  <a:schemeClr val="tx1"/>
                </a:solidFill>
              </a:defRPr>
            </a:pPr>
            <a:endParaRPr lang="en-US"/>
          </a:p>
        </c:txPr>
        <c:crossAx val="384908720"/>
        <c:crosses val="autoZero"/>
        <c:auto val="1"/>
        <c:lblAlgn val="ctr"/>
        <c:lblOffset val="100"/>
        <c:noMultiLvlLbl val="0"/>
      </c:catAx>
      <c:valAx>
        <c:axId val="384908720"/>
        <c:scaling>
          <c:orientation val="minMax"/>
          <c:max val="100"/>
        </c:scaling>
        <c:delete val="1"/>
        <c:axPos val="l"/>
        <c:numFmt formatCode="General" sourceLinked="1"/>
        <c:majorTickMark val="out"/>
        <c:minorTickMark val="none"/>
        <c:tickLblPos val="nextTo"/>
        <c:crossAx val="384909112"/>
        <c:crosses val="autoZero"/>
        <c:crossBetween val="between"/>
      </c:valAx>
      <c:spPr>
        <a:noFill/>
        <a:ln w="25398">
          <a:noFill/>
        </a:ln>
      </c:spPr>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6.7716535433070863E-4"/>
          <c:y val="0.14225417943446725"/>
          <c:w val="0.99932283464566929"/>
          <c:h val="0.57777743299328965"/>
        </c:manualLayout>
      </c:layout>
      <c:barChart>
        <c:barDir val="col"/>
        <c:grouping val="clustered"/>
        <c:varyColors val="0"/>
        <c:ser>
          <c:idx val="0"/>
          <c:order val="0"/>
          <c:tx>
            <c:strRef>
              <c:f>Sheet1!$A$2</c:f>
              <c:strCache>
                <c:ptCount val="1"/>
                <c:pt idx="0">
                  <c:v>Metformin</c:v>
                </c:pt>
              </c:strCache>
            </c:strRef>
          </c:tx>
          <c:spPr>
            <a:solidFill>
              <a:schemeClr val="accent4">
                <a:lumMod val="60000"/>
                <a:lumOff val="40000"/>
              </a:schemeClr>
            </a:solidFill>
          </c:spPr>
          <c:invertIfNegative val="0"/>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Federal/ provincial level hospitals</c:v>
                </c:pt>
                <c:pt idx="1">
                  <c:v>Local-level hospitals</c:v>
                </c:pt>
                <c:pt idx="2">
                  <c:v>Private hospitals</c:v>
                </c:pt>
                <c:pt idx="3">
                  <c:v>PHCCs</c:v>
                </c:pt>
                <c:pt idx="4">
                  <c:v>HPs</c:v>
                </c:pt>
                <c:pt idx="5">
                  <c:v>UHCs</c:v>
                </c:pt>
                <c:pt idx="6">
                  <c:v>CHUs</c:v>
                </c:pt>
              </c:strCache>
            </c:strRef>
          </c:cat>
          <c:val>
            <c:numRef>
              <c:f>Sheet1!$B$2:$H$2</c:f>
              <c:numCache>
                <c:formatCode>General</c:formatCode>
                <c:ptCount val="7"/>
                <c:pt idx="0">
                  <c:v>92</c:v>
                </c:pt>
                <c:pt idx="1">
                  <c:v>98</c:v>
                </c:pt>
                <c:pt idx="2">
                  <c:v>75</c:v>
                </c:pt>
                <c:pt idx="3">
                  <c:v>90</c:v>
                </c:pt>
                <c:pt idx="4">
                  <c:v>60</c:v>
                </c:pt>
                <c:pt idx="5">
                  <c:v>73</c:v>
                </c:pt>
                <c:pt idx="6">
                  <c:v>73</c:v>
                </c:pt>
              </c:numCache>
            </c:numRef>
          </c:val>
          <c:extLst>
            <c:ext xmlns:c16="http://schemas.microsoft.com/office/drawing/2014/chart" uri="{C3380CC4-5D6E-409C-BE32-E72D297353CC}">
              <c16:uniqueId val="{00000000-05ED-441B-8303-1E6E81EC74A7}"/>
            </c:ext>
          </c:extLst>
        </c:ser>
        <c:ser>
          <c:idx val="1"/>
          <c:order val="1"/>
          <c:tx>
            <c:strRef>
              <c:f>Sheet1!$A$3</c:f>
              <c:strCache>
                <c:ptCount val="1"/>
                <c:pt idx="0">
                  <c:v>Injectable insulin</c:v>
                </c:pt>
              </c:strCache>
            </c:strRef>
          </c:tx>
          <c:spPr>
            <a:solidFill>
              <a:schemeClr val="accent6"/>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Sheet1!$B$1:$H$1</c:f>
              <c:strCache>
                <c:ptCount val="7"/>
                <c:pt idx="0">
                  <c:v>Federal/ provincial level hospitals</c:v>
                </c:pt>
                <c:pt idx="1">
                  <c:v>Local-level hospitals</c:v>
                </c:pt>
                <c:pt idx="2">
                  <c:v>Private hospitals</c:v>
                </c:pt>
                <c:pt idx="3">
                  <c:v>PHCCs</c:v>
                </c:pt>
                <c:pt idx="4">
                  <c:v>HPs</c:v>
                </c:pt>
                <c:pt idx="5">
                  <c:v>UHCs</c:v>
                </c:pt>
                <c:pt idx="6">
                  <c:v>CHUs</c:v>
                </c:pt>
              </c:strCache>
            </c:strRef>
          </c:cat>
          <c:val>
            <c:numRef>
              <c:f>Sheet1!$B$3:$H$3</c:f>
              <c:numCache>
                <c:formatCode>General</c:formatCode>
                <c:ptCount val="7"/>
                <c:pt idx="0">
                  <c:v>49</c:v>
                </c:pt>
                <c:pt idx="1">
                  <c:v>21</c:v>
                </c:pt>
                <c:pt idx="2">
                  <c:v>51</c:v>
                </c:pt>
                <c:pt idx="3">
                  <c:v>8</c:v>
                </c:pt>
                <c:pt idx="4">
                  <c:v>1</c:v>
                </c:pt>
              </c:numCache>
            </c:numRef>
          </c:val>
          <c:extLst>
            <c:ext xmlns:c16="http://schemas.microsoft.com/office/drawing/2014/chart" uri="{C3380CC4-5D6E-409C-BE32-E72D297353CC}">
              <c16:uniqueId val="{00000001-05ED-441B-8303-1E6E81EC74A7}"/>
            </c:ext>
          </c:extLst>
        </c:ser>
        <c:ser>
          <c:idx val="2"/>
          <c:order val="2"/>
          <c:tx>
            <c:strRef>
              <c:f>Sheet1!$A$4</c:f>
              <c:strCache>
                <c:ptCount val="1"/>
                <c:pt idx="0">
                  <c:v>Injectable glucose solution</c:v>
                </c:pt>
              </c:strCache>
            </c:strRef>
          </c:tx>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Sheet1!$B$1:$H$1</c:f>
              <c:strCache>
                <c:ptCount val="7"/>
                <c:pt idx="0">
                  <c:v>Federal/ provincial level hospitals</c:v>
                </c:pt>
                <c:pt idx="1">
                  <c:v>Local-level hospitals</c:v>
                </c:pt>
                <c:pt idx="2">
                  <c:v>Private hospitals</c:v>
                </c:pt>
                <c:pt idx="3">
                  <c:v>PHCCs</c:v>
                </c:pt>
                <c:pt idx="4">
                  <c:v>HPs</c:v>
                </c:pt>
                <c:pt idx="5">
                  <c:v>UHCs</c:v>
                </c:pt>
                <c:pt idx="6">
                  <c:v>CHUs</c:v>
                </c:pt>
              </c:strCache>
            </c:strRef>
          </c:cat>
          <c:val>
            <c:numRef>
              <c:f>Sheet1!$B$4:$H$4</c:f>
              <c:numCache>
                <c:formatCode>General</c:formatCode>
                <c:ptCount val="7"/>
                <c:pt idx="0">
                  <c:v>96</c:v>
                </c:pt>
                <c:pt idx="1">
                  <c:v>67</c:v>
                </c:pt>
                <c:pt idx="2">
                  <c:v>82</c:v>
                </c:pt>
                <c:pt idx="3">
                  <c:v>84</c:v>
                </c:pt>
                <c:pt idx="4">
                  <c:v>58</c:v>
                </c:pt>
                <c:pt idx="5">
                  <c:v>33</c:v>
                </c:pt>
                <c:pt idx="6">
                  <c:v>39</c:v>
                </c:pt>
              </c:numCache>
            </c:numRef>
          </c:val>
          <c:extLst>
            <c:ext xmlns:c16="http://schemas.microsoft.com/office/drawing/2014/chart" uri="{C3380CC4-5D6E-409C-BE32-E72D297353CC}">
              <c16:uniqueId val="{00000002-85D4-4717-B09B-8D93D8958E4E}"/>
            </c:ext>
          </c:extLst>
        </c:ser>
        <c:dLbls>
          <c:showLegendKey val="0"/>
          <c:showVal val="1"/>
          <c:showCatName val="0"/>
          <c:showSerName val="0"/>
          <c:showPercent val="0"/>
          <c:showBubbleSize val="0"/>
        </c:dLbls>
        <c:gapWidth val="100"/>
        <c:axId val="384902448"/>
        <c:axId val="381701160"/>
      </c:barChart>
      <c:catAx>
        <c:axId val="384902448"/>
        <c:scaling>
          <c:orientation val="minMax"/>
        </c:scaling>
        <c:delete val="0"/>
        <c:axPos val="b"/>
        <c:numFmt formatCode="General" sourceLinked="1"/>
        <c:majorTickMark val="none"/>
        <c:minorTickMark val="none"/>
        <c:tickLblPos val="nextTo"/>
        <c:spPr>
          <a:ln>
            <a:solidFill>
              <a:schemeClr val="tx1"/>
            </a:solidFill>
          </a:ln>
        </c:spPr>
        <c:txPr>
          <a:bodyPr/>
          <a:lstStyle/>
          <a:p>
            <a:pPr>
              <a:defRPr>
                <a:solidFill>
                  <a:schemeClr val="tx1"/>
                </a:solidFill>
              </a:defRPr>
            </a:pPr>
            <a:endParaRPr lang="en-US"/>
          </a:p>
        </c:txPr>
        <c:crossAx val="381701160"/>
        <c:crosses val="autoZero"/>
        <c:auto val="1"/>
        <c:lblAlgn val="ctr"/>
        <c:lblOffset val="100"/>
        <c:noMultiLvlLbl val="0"/>
      </c:catAx>
      <c:valAx>
        <c:axId val="381701160"/>
        <c:scaling>
          <c:orientation val="minMax"/>
          <c:max val="100"/>
        </c:scaling>
        <c:delete val="1"/>
        <c:axPos val="l"/>
        <c:numFmt formatCode="General" sourceLinked="1"/>
        <c:majorTickMark val="out"/>
        <c:minorTickMark val="none"/>
        <c:tickLblPos val="nextTo"/>
        <c:crossAx val="384902448"/>
        <c:crosses val="autoZero"/>
        <c:crossBetween val="between"/>
      </c:valAx>
      <c:spPr>
        <a:noFill/>
        <a:ln w="25398">
          <a:noFill/>
        </a:ln>
      </c:spPr>
    </c:plotArea>
    <c:legend>
      <c:legendPos val="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8.6365193357451159E-2"/>
          <c:w val="0.99583333333333335"/>
          <c:h val="0.67579202788390047"/>
        </c:manualLayout>
      </c:layout>
      <c:barChart>
        <c:barDir val="col"/>
        <c:grouping val="clustered"/>
        <c:varyColors val="0"/>
        <c:ser>
          <c:idx val="0"/>
          <c:order val="0"/>
          <c:tx>
            <c:strRef>
              <c:f>Sheet1!$A$2</c:f>
              <c:strCache>
                <c:ptCount val="1"/>
                <c:pt idx="0">
                  <c:v>CVD</c:v>
                </c:pt>
              </c:strCache>
            </c:strRef>
          </c:tx>
          <c:spPr>
            <a:solidFill>
              <a:schemeClr val="accent3"/>
            </a:solidFill>
          </c:spPr>
          <c:invertIfNegative val="0"/>
          <c:dPt>
            <c:idx val="0"/>
            <c:invertIfNegative val="0"/>
            <c:bubble3D val="0"/>
            <c:spPr>
              <a:solidFill>
                <a:schemeClr val="tx2"/>
              </a:solidFill>
            </c:spPr>
            <c:extLst>
              <c:ext xmlns:c16="http://schemas.microsoft.com/office/drawing/2014/chart" uri="{C3380CC4-5D6E-409C-BE32-E72D297353CC}">
                <c16:uniqueId val="{00000001-307F-4A95-9BC1-2355B18254AE}"/>
              </c:ext>
            </c:extLst>
          </c:dPt>
          <c:dPt>
            <c:idx val="1"/>
            <c:invertIfNegative val="0"/>
            <c:bubble3D val="0"/>
            <c:spPr>
              <a:solidFill>
                <a:schemeClr val="accent2"/>
              </a:solidFill>
            </c:spPr>
            <c:extLst>
              <c:ext xmlns:c16="http://schemas.microsoft.com/office/drawing/2014/chart" uri="{C3380CC4-5D6E-409C-BE32-E72D297353CC}">
                <c16:uniqueId val="{00000003-307F-4A95-9BC1-2355B18254AE}"/>
              </c:ext>
            </c:extLst>
          </c:dPt>
          <c:dPt>
            <c:idx val="2"/>
            <c:invertIfNegative val="0"/>
            <c:bubble3D val="0"/>
            <c:spPr>
              <a:solidFill>
                <a:schemeClr val="accent4"/>
              </a:solidFill>
            </c:spPr>
            <c:extLst>
              <c:ext xmlns:c16="http://schemas.microsoft.com/office/drawing/2014/chart" uri="{C3380CC4-5D6E-409C-BE32-E72D297353CC}">
                <c16:uniqueId val="{00000005-307F-4A95-9BC1-2355B18254AE}"/>
              </c:ext>
            </c:extLst>
          </c:dPt>
          <c:dPt>
            <c:idx val="3"/>
            <c:invertIfNegative val="0"/>
            <c:bubble3D val="0"/>
            <c:extLst>
              <c:ext xmlns:c16="http://schemas.microsoft.com/office/drawing/2014/chart" uri="{C3380CC4-5D6E-409C-BE32-E72D297353CC}">
                <c16:uniqueId val="{00000006-307F-4A95-9BC1-2355B18254AE}"/>
              </c:ext>
            </c:extLst>
          </c:dPt>
          <c:dPt>
            <c:idx val="4"/>
            <c:invertIfNegative val="0"/>
            <c:bubble3D val="0"/>
            <c:spPr>
              <a:solidFill>
                <a:schemeClr val="accent5"/>
              </a:solidFill>
            </c:spPr>
            <c:extLst>
              <c:ext xmlns:c16="http://schemas.microsoft.com/office/drawing/2014/chart" uri="{C3380CC4-5D6E-409C-BE32-E72D297353CC}">
                <c16:uniqueId val="{00000008-307F-4A95-9BC1-2355B18254AE}"/>
              </c:ext>
            </c:extLst>
          </c:dPt>
          <c:dPt>
            <c:idx val="5"/>
            <c:invertIfNegative val="0"/>
            <c:bubble3D val="0"/>
            <c:spPr>
              <a:solidFill>
                <a:schemeClr val="accent6"/>
              </a:solidFill>
            </c:spPr>
            <c:extLst>
              <c:ext xmlns:c16="http://schemas.microsoft.com/office/drawing/2014/chart" uri="{C3380CC4-5D6E-409C-BE32-E72D297353CC}">
                <c16:uniqueId val="{0000000A-307F-4A95-9BC1-2355B18254AE}"/>
              </c:ext>
            </c:extLst>
          </c:dPt>
          <c:dPt>
            <c:idx val="6"/>
            <c:invertIfNegative val="0"/>
            <c:bubble3D val="0"/>
            <c:spPr>
              <a:solidFill>
                <a:schemeClr val="bg2"/>
              </a:solidFill>
            </c:spPr>
            <c:extLst>
              <c:ext xmlns:c16="http://schemas.microsoft.com/office/drawing/2014/chart" uri="{C3380CC4-5D6E-409C-BE32-E72D297353CC}">
                <c16:uniqueId val="{0000000C-307F-4A95-9BC1-2355B18254AE}"/>
              </c:ext>
            </c:extLst>
          </c:dPt>
          <c:dPt>
            <c:idx val="7"/>
            <c:invertIfNegative val="0"/>
            <c:bubble3D val="0"/>
            <c:spPr>
              <a:solidFill>
                <a:schemeClr val="accent6">
                  <a:lumMod val="50000"/>
                </a:schemeClr>
              </a:solidFill>
            </c:spPr>
            <c:extLst>
              <c:ext xmlns:c16="http://schemas.microsoft.com/office/drawing/2014/chart" uri="{C3380CC4-5D6E-409C-BE32-E72D297353CC}">
                <c16:uniqueId val="{0000000E-33F8-4BE5-BBEF-AADE5E3D1F1E}"/>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National average</c:v>
                </c:pt>
                <c:pt idx="1">
                  <c:v>Federal/ provincial level hospitals</c:v>
                </c:pt>
                <c:pt idx="2">
                  <c:v>Local-level hospitals</c:v>
                </c:pt>
                <c:pt idx="3">
                  <c:v>Private hospitals</c:v>
                </c:pt>
                <c:pt idx="4">
                  <c:v>PHCCs</c:v>
                </c:pt>
                <c:pt idx="5">
                  <c:v>HPs</c:v>
                </c:pt>
                <c:pt idx="6">
                  <c:v>UHCs</c:v>
                </c:pt>
                <c:pt idx="7">
                  <c:v>CHUs</c:v>
                </c:pt>
              </c:strCache>
            </c:strRef>
          </c:cat>
          <c:val>
            <c:numRef>
              <c:f>Sheet1!$B$2:$I$2</c:f>
              <c:numCache>
                <c:formatCode>General</c:formatCode>
                <c:ptCount val="8"/>
                <c:pt idx="0">
                  <c:v>90</c:v>
                </c:pt>
                <c:pt idx="1">
                  <c:v>100</c:v>
                </c:pt>
                <c:pt idx="2">
                  <c:v>100</c:v>
                </c:pt>
                <c:pt idx="3">
                  <c:v>96</c:v>
                </c:pt>
                <c:pt idx="4">
                  <c:v>99</c:v>
                </c:pt>
                <c:pt idx="5">
                  <c:v>91</c:v>
                </c:pt>
                <c:pt idx="6">
                  <c:v>78</c:v>
                </c:pt>
                <c:pt idx="7">
                  <c:v>83</c:v>
                </c:pt>
              </c:numCache>
            </c:numRef>
          </c:val>
          <c:extLst>
            <c:ext xmlns:c16="http://schemas.microsoft.com/office/drawing/2014/chart" uri="{C3380CC4-5D6E-409C-BE32-E72D297353CC}">
              <c16:uniqueId val="{0000000D-307F-4A95-9BC1-2355B18254AE}"/>
            </c:ext>
          </c:extLst>
        </c:ser>
        <c:dLbls>
          <c:showLegendKey val="0"/>
          <c:showVal val="1"/>
          <c:showCatName val="0"/>
          <c:showSerName val="0"/>
          <c:showPercent val="0"/>
          <c:showBubbleSize val="0"/>
        </c:dLbls>
        <c:gapWidth val="100"/>
        <c:axId val="381704688"/>
        <c:axId val="381703120"/>
      </c:barChart>
      <c:catAx>
        <c:axId val="381704688"/>
        <c:scaling>
          <c:orientation val="minMax"/>
        </c:scaling>
        <c:delete val="0"/>
        <c:axPos val="b"/>
        <c:numFmt formatCode="General" sourceLinked="0"/>
        <c:majorTickMark val="none"/>
        <c:minorTickMark val="none"/>
        <c:tickLblPos val="nextTo"/>
        <c:spPr>
          <a:ln>
            <a:solidFill>
              <a:schemeClr val="tx1"/>
            </a:solidFill>
          </a:ln>
        </c:spPr>
        <c:txPr>
          <a:bodyPr/>
          <a:lstStyle/>
          <a:p>
            <a:pPr>
              <a:defRPr sz="1600">
                <a:solidFill>
                  <a:schemeClr val="tx1"/>
                </a:solidFill>
              </a:defRPr>
            </a:pPr>
            <a:endParaRPr lang="en-US"/>
          </a:p>
        </c:txPr>
        <c:crossAx val="381703120"/>
        <c:crosses val="autoZero"/>
        <c:auto val="1"/>
        <c:lblAlgn val="ctr"/>
        <c:lblOffset val="100"/>
        <c:noMultiLvlLbl val="0"/>
      </c:catAx>
      <c:valAx>
        <c:axId val="381703120"/>
        <c:scaling>
          <c:orientation val="minMax"/>
          <c:max val="100"/>
        </c:scaling>
        <c:delete val="1"/>
        <c:axPos val="l"/>
        <c:numFmt formatCode="General" sourceLinked="1"/>
        <c:majorTickMark val="out"/>
        <c:minorTickMark val="none"/>
        <c:tickLblPos val="nextTo"/>
        <c:crossAx val="38170468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92E-2"/>
          <c:y val="6.518713812105098E-2"/>
          <c:w val="0.96944444444444444"/>
          <c:h val="0.84146889545648451"/>
        </c:manualLayout>
      </c:layout>
      <c:barChart>
        <c:barDir val="col"/>
        <c:grouping val="clustered"/>
        <c:varyColors val="0"/>
        <c:ser>
          <c:idx val="0"/>
          <c:order val="0"/>
          <c:tx>
            <c:strRef>
              <c:f>Sheet1!$A$2</c:f>
              <c:strCache>
                <c:ptCount val="1"/>
                <c:pt idx="0">
                  <c:v>CVD</c:v>
                </c:pt>
              </c:strCache>
            </c:strRef>
          </c:tx>
          <c:spPr>
            <a:solidFill>
              <a:schemeClr val="accent3"/>
            </a:solidFill>
          </c:spPr>
          <c:invertIfNegative val="0"/>
          <c:dPt>
            <c:idx val="0"/>
            <c:invertIfNegative val="0"/>
            <c:bubble3D val="0"/>
            <c:spPr>
              <a:solidFill>
                <a:schemeClr val="accent1">
                  <a:lumMod val="50000"/>
                  <a:lumOff val="50000"/>
                </a:schemeClr>
              </a:solidFill>
            </c:spPr>
            <c:extLst>
              <c:ext xmlns:c16="http://schemas.microsoft.com/office/drawing/2014/chart" uri="{C3380CC4-5D6E-409C-BE32-E72D297353CC}">
                <c16:uniqueId val="{00000001-DC83-4874-9D0F-A5210214E735}"/>
              </c:ext>
            </c:extLst>
          </c:dPt>
          <c:dPt>
            <c:idx val="1"/>
            <c:invertIfNegative val="0"/>
            <c:bubble3D val="0"/>
            <c:extLst>
              <c:ext xmlns:c16="http://schemas.microsoft.com/office/drawing/2014/chart" uri="{C3380CC4-5D6E-409C-BE32-E72D297353CC}">
                <c16:uniqueId val="{00000002-DC83-4874-9D0F-A5210214E735}"/>
              </c:ext>
            </c:extLst>
          </c:dPt>
          <c:dPt>
            <c:idx val="2"/>
            <c:invertIfNegative val="0"/>
            <c:bubble3D val="0"/>
            <c:spPr>
              <a:solidFill>
                <a:schemeClr val="accent2">
                  <a:lumMod val="50000"/>
                </a:schemeClr>
              </a:solidFill>
            </c:spPr>
            <c:extLst>
              <c:ext xmlns:c16="http://schemas.microsoft.com/office/drawing/2014/chart" uri="{C3380CC4-5D6E-409C-BE32-E72D297353CC}">
                <c16:uniqueId val="{00000004-DC83-4874-9D0F-A5210214E735}"/>
              </c:ext>
            </c:extLst>
          </c:dPt>
          <c:dPt>
            <c:idx val="3"/>
            <c:invertIfNegative val="0"/>
            <c:bubble3D val="0"/>
            <c:spPr>
              <a:solidFill>
                <a:schemeClr val="accent4">
                  <a:lumMod val="50000"/>
                </a:schemeClr>
              </a:solidFill>
            </c:spPr>
            <c:extLst>
              <c:ext xmlns:c16="http://schemas.microsoft.com/office/drawing/2014/chart" uri="{C3380CC4-5D6E-409C-BE32-E72D297353CC}">
                <c16:uniqueId val="{00000006-DC83-4874-9D0F-A5210214E735}"/>
              </c:ext>
            </c:extLst>
          </c:dPt>
          <c:dPt>
            <c:idx val="4"/>
            <c:invertIfNegative val="0"/>
            <c:bubble3D val="0"/>
            <c:spPr>
              <a:solidFill>
                <a:schemeClr val="accent5">
                  <a:lumMod val="50000"/>
                </a:schemeClr>
              </a:solidFill>
            </c:spPr>
            <c:extLst>
              <c:ext xmlns:c16="http://schemas.microsoft.com/office/drawing/2014/chart" uri="{C3380CC4-5D6E-409C-BE32-E72D297353CC}">
                <c16:uniqueId val="{00000008-DC83-4874-9D0F-A5210214E735}"/>
              </c:ext>
            </c:extLst>
          </c:dPt>
          <c:dPt>
            <c:idx val="5"/>
            <c:invertIfNegative val="0"/>
            <c:bubble3D val="0"/>
            <c:spPr>
              <a:solidFill>
                <a:schemeClr val="tx1">
                  <a:lumMod val="50000"/>
                  <a:lumOff val="50000"/>
                </a:schemeClr>
              </a:solidFill>
            </c:spPr>
            <c:extLst>
              <c:ext xmlns:c16="http://schemas.microsoft.com/office/drawing/2014/chart" uri="{C3380CC4-5D6E-409C-BE32-E72D297353CC}">
                <c16:uniqueId val="{0000000A-DC83-4874-9D0F-A5210214E735}"/>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c:v>
                </c:pt>
                <c:pt idx="1">
                  <c:v>Private</c:v>
                </c:pt>
              </c:strCache>
            </c:strRef>
          </c:cat>
          <c:val>
            <c:numRef>
              <c:f>Sheet1!$B$2:$C$2</c:f>
              <c:numCache>
                <c:formatCode>General</c:formatCode>
                <c:ptCount val="2"/>
                <c:pt idx="0">
                  <c:v>90</c:v>
                </c:pt>
                <c:pt idx="1">
                  <c:v>96</c:v>
                </c:pt>
              </c:numCache>
            </c:numRef>
          </c:val>
          <c:extLst>
            <c:ext xmlns:c16="http://schemas.microsoft.com/office/drawing/2014/chart" uri="{C3380CC4-5D6E-409C-BE32-E72D297353CC}">
              <c16:uniqueId val="{0000000B-DC83-4874-9D0F-A5210214E735}"/>
            </c:ext>
          </c:extLst>
        </c:ser>
        <c:dLbls>
          <c:showLegendKey val="0"/>
          <c:showVal val="1"/>
          <c:showCatName val="0"/>
          <c:showSerName val="0"/>
          <c:showPercent val="0"/>
          <c:showBubbleSize val="0"/>
        </c:dLbls>
        <c:gapWidth val="100"/>
        <c:axId val="381699592"/>
        <c:axId val="381701944"/>
      </c:barChart>
      <c:catAx>
        <c:axId val="381699592"/>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81701944"/>
        <c:crosses val="autoZero"/>
        <c:auto val="1"/>
        <c:lblAlgn val="ctr"/>
        <c:lblOffset val="100"/>
        <c:noMultiLvlLbl val="0"/>
      </c:catAx>
      <c:valAx>
        <c:axId val="381701944"/>
        <c:scaling>
          <c:orientation val="minMax"/>
          <c:max val="100"/>
          <c:min val="0"/>
        </c:scaling>
        <c:delete val="1"/>
        <c:axPos val="l"/>
        <c:numFmt formatCode="General" sourceLinked="1"/>
        <c:majorTickMark val="out"/>
        <c:minorTickMark val="none"/>
        <c:tickLblPos val="nextTo"/>
        <c:crossAx val="381699592"/>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0.76667</cdr:x>
      <cdr:y>0.66995</cdr:y>
    </cdr:from>
    <cdr:to>
      <cdr:x>0.80833</cdr:x>
      <cdr:y>0.70936</cdr:y>
    </cdr:to>
    <cdr:sp macro="" textlink="">
      <cdr:nvSpPr>
        <cdr:cNvPr id="2" name="TextBox 1">
          <a:extLst xmlns:a="http://schemas.openxmlformats.org/drawingml/2006/main">
            <a:ext uri="{FF2B5EF4-FFF2-40B4-BE49-F238E27FC236}">
              <a16:creationId xmlns:a16="http://schemas.microsoft.com/office/drawing/2014/main" id="{11711501-3722-43DF-8B5C-E53761A11DBD}"/>
            </a:ext>
          </a:extLst>
        </cdr:cNvPr>
        <cdr:cNvSpPr txBox="1"/>
      </cdr:nvSpPr>
      <cdr:spPr>
        <a:xfrm xmlns:a="http://schemas.openxmlformats.org/drawingml/2006/main">
          <a:off x="7010400" y="3454400"/>
          <a:ext cx="380940" cy="20320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dirty="0" err="1"/>
            <a:t>na</a:t>
          </a:r>
          <a:endParaRPr lang="en-US" sz="1100" dirty="0"/>
        </a:p>
      </cdr:txBody>
    </cdr:sp>
  </cdr:relSizeAnchor>
  <cdr:relSizeAnchor xmlns:cdr="http://schemas.openxmlformats.org/drawingml/2006/chartDrawing">
    <cdr:from>
      <cdr:x>0.90833</cdr:x>
      <cdr:y>0.66915</cdr:y>
    </cdr:from>
    <cdr:to>
      <cdr:x>0.95</cdr:x>
      <cdr:y>0.70856</cdr:y>
    </cdr:to>
    <cdr:sp macro="" textlink="">
      <cdr:nvSpPr>
        <cdr:cNvPr id="3" name="TextBox 1">
          <a:extLst xmlns:a="http://schemas.openxmlformats.org/drawingml/2006/main">
            <a:ext uri="{FF2B5EF4-FFF2-40B4-BE49-F238E27FC236}">
              <a16:creationId xmlns:a16="http://schemas.microsoft.com/office/drawing/2014/main" id="{E14B4B53-7F74-4B1B-93CD-BAD97B0D172D}"/>
            </a:ext>
          </a:extLst>
        </cdr:cNvPr>
        <cdr:cNvSpPr txBox="1"/>
      </cdr:nvSpPr>
      <cdr:spPr>
        <a:xfrm xmlns:a="http://schemas.openxmlformats.org/drawingml/2006/main">
          <a:off x="8305800" y="3450281"/>
          <a:ext cx="381030" cy="20320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dirty="0" err="1"/>
            <a:t>na</a:t>
          </a:r>
          <a:endParaRPr lang="en-US"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970938" y="0"/>
            <a:ext cx="303784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F7098DE-ABA6-4AA3-9FC8-2BA8225FE630}" type="datetimeFigureOut">
              <a:rPr lang="en-US"/>
              <a:pPr>
                <a:defRPr/>
              </a:pPr>
              <a:t>9/21/2023</a:t>
            </a:fld>
            <a:endParaRPr lang="en-US"/>
          </a:p>
        </p:txBody>
      </p:sp>
      <p:sp>
        <p:nvSpPr>
          <p:cNvPr id="4" name="Footer Placeholder 3"/>
          <p:cNvSpPr>
            <a:spLocks noGrp="1"/>
          </p:cNvSpPr>
          <p:nvPr>
            <p:ph type="ftr" sz="quarter" idx="2"/>
          </p:nvPr>
        </p:nvSpPr>
        <p:spPr>
          <a:xfrm>
            <a:off x="0" y="8829675"/>
            <a:ext cx="303784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970938" y="8829675"/>
            <a:ext cx="303784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9D850334-14E3-45A4-A3F6-7B89C7018C31}" type="slidenum">
              <a:rPr lang="en-US"/>
              <a:pPr>
                <a:defRPr/>
              </a:pPr>
              <a:t>‹#›</a:t>
            </a:fld>
            <a:endParaRPr lang="en-US"/>
          </a:p>
        </p:txBody>
      </p:sp>
    </p:spTree>
    <p:extLst>
      <p:ext uri="{BB962C8B-B14F-4D97-AF65-F5344CB8AC3E}">
        <p14:creationId xmlns:p14="http://schemas.microsoft.com/office/powerpoint/2010/main" val="30488707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970938" y="0"/>
            <a:ext cx="303784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ED8F9CD0-9FD5-476E-99C5-86107E976FE5}" type="datetimeFigureOut">
              <a:rPr lang="en-US"/>
              <a:pPr>
                <a:defRPr/>
              </a:pPr>
              <a:t>9/21/2023</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701040" y="4416426"/>
            <a:ext cx="5608320" cy="4183063"/>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675"/>
            <a:ext cx="303784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970938" y="8829675"/>
            <a:ext cx="303784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A8E51302-BF70-4487-8DCA-30DBB6E0B46C}" type="slidenum">
              <a:rPr lang="en-US"/>
              <a:pPr>
                <a:defRPr/>
              </a:pPr>
              <a:t>‹#›</a:t>
            </a:fld>
            <a:endParaRPr lang="en-US"/>
          </a:p>
        </p:txBody>
      </p:sp>
    </p:spTree>
    <p:extLst>
      <p:ext uri="{BB962C8B-B14F-4D97-AF65-F5344CB8AC3E}">
        <p14:creationId xmlns:p14="http://schemas.microsoft.com/office/powerpoint/2010/main" val="13852800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a:t>
            </a:fld>
            <a:endParaRPr lang="en-US"/>
          </a:p>
        </p:txBody>
      </p:sp>
    </p:spTree>
    <p:extLst>
      <p:ext uri="{BB962C8B-B14F-4D97-AF65-F5344CB8AC3E}">
        <p14:creationId xmlns:p14="http://schemas.microsoft.com/office/powerpoint/2010/main" val="11349385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10</a:t>
            </a:fld>
            <a:endParaRPr lang="en-US"/>
          </a:p>
        </p:txBody>
      </p:sp>
    </p:spTree>
    <p:extLst>
      <p:ext uri="{BB962C8B-B14F-4D97-AF65-F5344CB8AC3E}">
        <p14:creationId xmlns:p14="http://schemas.microsoft.com/office/powerpoint/2010/main" val="30365757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Among all health facilities in Nepal, nearly all provide services for CVD including diagnosis, prescription of treatment, and management of patients with CVD. </a:t>
            </a:r>
            <a:r>
              <a:rPr lang="en-US" sz="1200" kern="1200" dirty="0">
                <a:solidFill>
                  <a:schemeClr val="tx1"/>
                </a:solidFill>
                <a:effectLst/>
                <a:latin typeface="+mn-lt"/>
                <a:ea typeface="+mn-ea"/>
                <a:cs typeface="+mn-cs"/>
              </a:rPr>
              <a:t>About 9 in 10 hospitals and PHCCS offer these services, while they are available at 83% of CHUs and 78% of UHCs. </a:t>
            </a: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11</a:t>
            </a:fld>
            <a:endParaRPr lang="en-US"/>
          </a:p>
        </p:txBody>
      </p:sp>
    </p:spTree>
    <p:extLst>
      <p:ext uri="{BB962C8B-B14F-4D97-AF65-F5344CB8AC3E}">
        <p14:creationId xmlns:p14="http://schemas.microsoft.com/office/powerpoint/2010/main" val="3891868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Nearly</a:t>
            </a:r>
            <a:r>
              <a:rPr lang="en-US" sz="1200" kern="1200" baseline="0" dirty="0">
                <a:solidFill>
                  <a:schemeClr val="tx1"/>
                </a:solidFill>
                <a:effectLst/>
                <a:latin typeface="+mn-lt"/>
                <a:ea typeface="+mn-ea"/>
                <a:cs typeface="+mn-cs"/>
              </a:rPr>
              <a:t> all private facilities offer CVD services compared to 90% of public facilities.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12</a:t>
            </a:fld>
            <a:endParaRPr lang="en-US"/>
          </a:p>
        </p:txBody>
      </p:sp>
    </p:spTree>
    <p:extLst>
      <p:ext uri="{BB962C8B-B14F-4D97-AF65-F5344CB8AC3E}">
        <p14:creationId xmlns:p14="http://schemas.microsoft.com/office/powerpoint/2010/main" val="2012433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800" dirty="0">
                <a:effectLst/>
                <a:latin typeface="Times New Roman" panose="02020603050405020304" pitchFamily="18" charset="0"/>
                <a:ea typeface="Times New Roman" panose="02020603050405020304" pitchFamily="18" charset="0"/>
              </a:rPr>
              <a:t>Virtually all of the facilities had the basic equipment needed to provide CVD services. However, only 13% had staff with recent in-service CVD training, and very few had guidelines on the diagnosis and management of cardiovascular diseases (11%) available at the service site. </a:t>
            </a: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13</a:t>
            </a:fld>
            <a:endParaRPr lang="en-US"/>
          </a:p>
        </p:txBody>
      </p:sp>
    </p:spTree>
    <p:extLst>
      <p:ext uri="{BB962C8B-B14F-4D97-AF65-F5344CB8AC3E}">
        <p14:creationId xmlns:p14="http://schemas.microsoft.com/office/powerpoint/2010/main" val="41843697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b="0" i="0" u="none" strike="noStrike" kern="1200" baseline="0" dirty="0">
                <a:solidFill>
                  <a:schemeClr val="tx1"/>
                </a:solidFill>
                <a:latin typeface="+mn-lt"/>
                <a:ea typeface="+mn-ea"/>
                <a:cs typeface="+mn-cs"/>
              </a:rPr>
              <a:t>However, only 7% of facilities that offer CVD services have Thiazide diuretic for reducing high blood pressure. </a:t>
            </a:r>
            <a:r>
              <a:rPr lang="en-GB" sz="1200" dirty="0">
                <a:effectLst/>
                <a:latin typeface="Times New Roman" panose="02020603050405020304" pitchFamily="18" charset="0"/>
                <a:ea typeface="Times New Roman" panose="02020603050405020304" pitchFamily="18" charset="0"/>
              </a:rPr>
              <a:t>Calcium channel blockers (62%) were the most widely available medicines, with only a minority of facilities having any of the other essential CVD medicines or oxygen (28%).</a:t>
            </a:r>
            <a:r>
              <a:rPr lang="en-US" sz="1200" b="0" i="0" u="none" strike="noStrike" kern="1200" baseline="0" dirty="0">
                <a:solidFill>
                  <a:schemeClr val="tx1"/>
                </a:solidFill>
                <a:effectLst/>
                <a:latin typeface="+mn-lt"/>
                <a:ea typeface="+mn-ea"/>
                <a:cs typeface="+mn-cs"/>
              </a:rPr>
              <a:t> </a:t>
            </a:r>
            <a:r>
              <a:rPr lang="en-US" sz="1200" b="0" i="0" u="none" strike="noStrike" kern="1200" baseline="0" dirty="0">
                <a:solidFill>
                  <a:schemeClr val="tx1"/>
                </a:solidFill>
                <a:latin typeface="+mn-lt"/>
                <a:ea typeface="+mn-ea"/>
                <a:cs typeface="+mn-cs"/>
              </a:rPr>
              <a:t>Among managing authorities, private facilities are more likely to have all CVD medicines and commodities than public facilities.</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B4A25E8-8DE2-4826-8107-42AC57632BF4}" type="slidenum">
              <a:rPr lang="en-US" smtClean="0"/>
              <a:pPr/>
              <a:t>14</a:t>
            </a:fld>
            <a:endParaRPr lang="en-US"/>
          </a:p>
        </p:txBody>
      </p:sp>
    </p:spTree>
    <p:extLst>
      <p:ext uri="{BB962C8B-B14F-4D97-AF65-F5344CB8AC3E}">
        <p14:creationId xmlns:p14="http://schemas.microsoft.com/office/powerpoint/2010/main" val="26244858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GB" sz="1200" kern="1200" dirty="0">
                <a:solidFill>
                  <a:schemeClr val="tx1"/>
                </a:solidFill>
                <a:effectLst/>
                <a:latin typeface="+mn-lt"/>
                <a:ea typeface="+mn-ea"/>
                <a:cs typeface="+mn-cs"/>
              </a:rPr>
              <a:t>Hospitals were more likely than other facilities to have medicines for management of cardiovascular diseases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15</a:t>
            </a:fld>
            <a:endParaRPr lang="en-US"/>
          </a:p>
        </p:txBody>
      </p:sp>
    </p:spTree>
    <p:extLst>
      <p:ext uri="{BB962C8B-B14F-4D97-AF65-F5344CB8AC3E}">
        <p14:creationId xmlns:p14="http://schemas.microsoft.com/office/powerpoint/2010/main" val="11202936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16</a:t>
            </a:fld>
            <a:endParaRPr lang="en-US"/>
          </a:p>
        </p:txBody>
      </p:sp>
    </p:spTree>
    <p:extLst>
      <p:ext uri="{BB962C8B-B14F-4D97-AF65-F5344CB8AC3E}">
        <p14:creationId xmlns:p14="http://schemas.microsoft.com/office/powerpoint/2010/main" val="4051351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More than 90% of facilities in Nepal provide support services for chronic respiratory diseases including diagnosis, prescription of treatment, or management of patients with chronic respiratory diseases. UHCs are the least likely to offer chronic respiratory disease services</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17</a:t>
            </a:fld>
            <a:endParaRPr lang="en-US"/>
          </a:p>
        </p:txBody>
      </p:sp>
    </p:spTree>
    <p:extLst>
      <p:ext uri="{BB962C8B-B14F-4D97-AF65-F5344CB8AC3E}">
        <p14:creationId xmlns:p14="http://schemas.microsoft.com/office/powerpoint/2010/main" val="18173971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Nearly</a:t>
            </a:r>
            <a:r>
              <a:rPr lang="en-US" sz="1200" kern="1200" baseline="0" dirty="0">
                <a:solidFill>
                  <a:schemeClr val="tx1"/>
                </a:solidFill>
                <a:effectLst/>
                <a:latin typeface="+mn-lt"/>
                <a:ea typeface="+mn-ea"/>
                <a:cs typeface="+mn-cs"/>
              </a:rPr>
              <a:t> all private and public facilities offer chronic respiratory disease services.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18</a:t>
            </a:fld>
            <a:endParaRPr lang="en-US"/>
          </a:p>
        </p:txBody>
      </p:sp>
    </p:spTree>
    <p:extLst>
      <p:ext uri="{BB962C8B-B14F-4D97-AF65-F5344CB8AC3E}">
        <p14:creationId xmlns:p14="http://schemas.microsoft.com/office/powerpoint/2010/main" val="24921166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kern="1200" dirty="0">
                <a:solidFill>
                  <a:schemeClr val="tx1"/>
                </a:solidFill>
                <a:effectLst/>
                <a:latin typeface="+mn-lt"/>
                <a:ea typeface="+mn-ea"/>
                <a:cs typeface="+mn-cs"/>
              </a:rPr>
              <a:t>Guidelines for diagnosis and management of chronic respiratory diseases were available in 11% of the facilities that offer services for chronic respiratory diseases. Among facilities offering services for chronic respiratory diseases, only 14% have at least one staff member who was trained in the provision of these services in the 24-month period prior to the survey. Over 98% of facilities that offer services for chronic respiratory diseases have a stethoscope. In contrast, oxygen flow meters are available in only 17% of facilities, and only 7% have spacers for inhalers.  </a:t>
            </a: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19</a:t>
            </a:fld>
            <a:endParaRPr lang="en-US"/>
          </a:p>
        </p:txBody>
      </p:sp>
    </p:spTree>
    <p:extLst>
      <p:ext uri="{BB962C8B-B14F-4D97-AF65-F5344CB8AC3E}">
        <p14:creationId xmlns:p14="http://schemas.microsoft.com/office/powerpoint/2010/main" val="1527643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a:t>
            </a:fld>
            <a:endParaRPr lang="en-US"/>
          </a:p>
        </p:txBody>
      </p:sp>
    </p:spTree>
    <p:extLst>
      <p:ext uri="{BB962C8B-B14F-4D97-AF65-F5344CB8AC3E}">
        <p14:creationId xmlns:p14="http://schemas.microsoft.com/office/powerpoint/2010/main" val="38352193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b="0" i="0" u="none" strike="noStrike" kern="1200" baseline="0" dirty="0">
                <a:solidFill>
                  <a:schemeClr val="tx1"/>
                </a:solidFill>
                <a:latin typeface="+mn-lt"/>
                <a:ea typeface="+mn-ea"/>
                <a:cs typeface="+mn-cs"/>
              </a:rPr>
              <a:t>Availability of essential medicines and commodities in facilities that provide chronic respiratory disease services is relatively low with the exception of salbutamol inhaler (91%). Even fewer facilities have other medications for treating irregular heart rhythm and lowering cholesterol. </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20</a:t>
            </a:fld>
            <a:endParaRPr lang="en-US"/>
          </a:p>
        </p:txBody>
      </p:sp>
    </p:spTree>
    <p:extLst>
      <p:ext uri="{BB962C8B-B14F-4D97-AF65-F5344CB8AC3E}">
        <p14:creationId xmlns:p14="http://schemas.microsoft.com/office/powerpoint/2010/main" val="18599665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21</a:t>
            </a:fld>
            <a:endParaRPr lang="en-US"/>
          </a:p>
        </p:txBody>
      </p:sp>
    </p:spTree>
    <p:extLst>
      <p:ext uri="{BB962C8B-B14F-4D97-AF65-F5344CB8AC3E}">
        <p14:creationId xmlns:p14="http://schemas.microsoft.com/office/powerpoint/2010/main" val="10507124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Times New Roman" panose="02020603050405020304" pitchFamily="18" charset="0"/>
                <a:ea typeface="Times New Roman" panose="02020603050405020304" pitchFamily="18" charset="0"/>
              </a:rPr>
              <a:t>Overall, only a quarter of facilities offered services for mental health disorders. Although mental health services were available at a majority of hospitals and PHCCs, only 18% of basic health </a:t>
            </a:r>
            <a:r>
              <a:rPr lang="en-GB" sz="1800" dirty="0" err="1">
                <a:effectLst/>
                <a:latin typeface="Times New Roman" panose="02020603050405020304" pitchFamily="18" charset="0"/>
                <a:ea typeface="Times New Roman" panose="02020603050405020304" pitchFamily="18" charset="0"/>
              </a:rPr>
              <a:t>centers</a:t>
            </a:r>
            <a:r>
              <a:rPr lang="en-GB" sz="1800" dirty="0">
                <a:effectLst/>
                <a:latin typeface="Times New Roman" panose="02020603050405020304" pitchFamily="18" charset="0"/>
                <a:ea typeface="Times New Roman" panose="02020603050405020304" pitchFamily="18" charset="0"/>
              </a:rPr>
              <a:t>, largely health posts (HPs), provided care for mental health disorders.</a:t>
            </a: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22</a:t>
            </a:fld>
            <a:endParaRPr lang="en-US"/>
          </a:p>
        </p:txBody>
      </p:sp>
    </p:spTree>
    <p:extLst>
      <p:ext uri="{BB962C8B-B14F-4D97-AF65-F5344CB8AC3E}">
        <p14:creationId xmlns:p14="http://schemas.microsoft.com/office/powerpoint/2010/main" val="1597476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800" dirty="0">
                <a:effectLst/>
                <a:latin typeface="Times New Roman" panose="02020603050405020304" pitchFamily="18" charset="0"/>
                <a:ea typeface="Times New Roman" panose="02020603050405020304" pitchFamily="18" charset="0"/>
              </a:rPr>
              <a:t>Only 27% of facilities had guidelines for diagnosis and management of mental health disorders, and only 16% had at least one staff member who was trained in the provision of these services in the 24-month period prior to the survey.</a:t>
            </a: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23</a:t>
            </a:fld>
            <a:endParaRPr lang="en-US"/>
          </a:p>
        </p:txBody>
      </p:sp>
    </p:spTree>
    <p:extLst>
      <p:ext uri="{BB962C8B-B14F-4D97-AF65-F5344CB8AC3E}">
        <p14:creationId xmlns:p14="http://schemas.microsoft.com/office/powerpoint/2010/main" val="21080607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b="0" i="0" u="none" strike="noStrike" kern="1200" baseline="0" dirty="0">
                <a:solidFill>
                  <a:schemeClr val="tx1"/>
                </a:solidFill>
                <a:latin typeface="+mn-lt"/>
                <a:ea typeface="+mn-ea"/>
                <a:cs typeface="+mn-cs"/>
              </a:rPr>
              <a:t>Public facilities are more likely to offer mental health services than private facilities.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24</a:t>
            </a:fld>
            <a:endParaRPr lang="en-US"/>
          </a:p>
        </p:txBody>
      </p:sp>
    </p:spTree>
    <p:extLst>
      <p:ext uri="{BB962C8B-B14F-4D97-AF65-F5344CB8AC3E}">
        <p14:creationId xmlns:p14="http://schemas.microsoft.com/office/powerpoint/2010/main" val="1289083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0" dirty="0">
                <a:effectLst/>
                <a:latin typeface="Times New Roman" panose="02020603050405020304" pitchFamily="18" charset="0"/>
                <a:ea typeface="Times New Roman" panose="02020603050405020304" pitchFamily="18" charset="0"/>
              </a:rPr>
              <a:t>The majority of facilities offering mental health services lacked key resources to support diagnosis and/or treatment services for mental health disorders. Amitriptyline (50%), diazepam tablets (38%), and sodium </a:t>
            </a:r>
            <a:r>
              <a:rPr lang="en-GB" sz="1800" dirty="0">
                <a:effectLst/>
                <a:highlight>
                  <a:srgbClr val="FFFF00"/>
                </a:highlight>
                <a:latin typeface="Times New Roman" panose="02020603050405020304" pitchFamily="18" charset="0"/>
                <a:ea typeface="Times New Roman" panose="02020603050405020304" pitchFamily="18" charset="0"/>
              </a:rPr>
              <a:t>valproate</a:t>
            </a:r>
            <a:r>
              <a:rPr lang="en-GB" sz="1800" dirty="0">
                <a:effectLst/>
                <a:latin typeface="Times New Roman" panose="02020603050405020304" pitchFamily="18" charset="0"/>
                <a:ea typeface="Times New Roman" panose="02020603050405020304" pitchFamily="18" charset="0"/>
              </a:rPr>
              <a:t> tablets (32%) were the most widely available of the medicines considered essential for providing mental health care.</a:t>
            </a:r>
            <a:endParaRPr lang="en-US" baseline="0"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25</a:t>
            </a:fld>
            <a:endParaRPr lang="en-US"/>
          </a:p>
        </p:txBody>
      </p:sp>
    </p:spTree>
    <p:extLst>
      <p:ext uri="{BB962C8B-B14F-4D97-AF65-F5344CB8AC3E}">
        <p14:creationId xmlns:p14="http://schemas.microsoft.com/office/powerpoint/2010/main" val="40918624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algn="l" eaLnBrk="1" hangingPunct="1">
              <a:spcBef>
                <a:spcPct val="0"/>
              </a:spcBef>
            </a:pPr>
            <a:endParaRPr lang="en-US" dirty="0"/>
          </a:p>
        </p:txBody>
      </p:sp>
      <p:sp>
        <p:nvSpPr>
          <p:cNvPr id="665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D1D216-07C5-441F-B7C9-D30775E3C6C2}" type="slidenum">
              <a:rPr lang="en-US" smtClean="0"/>
              <a:pPr fontAlgn="base">
                <a:spcBef>
                  <a:spcPct val="0"/>
                </a:spcBef>
                <a:spcAft>
                  <a:spcPct val="0"/>
                </a:spcAft>
                <a:defRPr/>
              </a:pPr>
              <a:t>26</a:t>
            </a:fld>
            <a:endParaRPr lang="en-US"/>
          </a:p>
        </p:txBody>
      </p:sp>
    </p:spTree>
    <p:extLst>
      <p:ext uri="{BB962C8B-B14F-4D97-AF65-F5344CB8AC3E}">
        <p14:creationId xmlns:p14="http://schemas.microsoft.com/office/powerpoint/2010/main" val="27780668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800" dirty="0">
                <a:effectLst/>
                <a:latin typeface="Times New Roman" panose="02020603050405020304" pitchFamily="18" charset="0"/>
                <a:ea typeface="Times New Roman" panose="02020603050405020304" pitchFamily="18" charset="0"/>
              </a:rPr>
              <a:t>Overall, almost three-quarters of all health facilities offer services for the diagnosis and/or management of diabetes. This is more than three times the proportion of facilities that reported offering diabetes services at the time of the 2015 NFHS (21%). As expected, almost all hospitals and PHCCs (97%-100%) offer such services, while CHUs are least likely to provide the services (46%).</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3</a:t>
            </a:fld>
            <a:endParaRPr lang="en-US"/>
          </a:p>
        </p:txBody>
      </p:sp>
    </p:spTree>
    <p:extLst>
      <p:ext uri="{BB962C8B-B14F-4D97-AF65-F5344CB8AC3E}">
        <p14:creationId xmlns:p14="http://schemas.microsoft.com/office/powerpoint/2010/main" val="3106320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Nearly</a:t>
            </a:r>
            <a:r>
              <a:rPr lang="en-US" sz="1200" kern="1200" baseline="0" dirty="0">
                <a:solidFill>
                  <a:schemeClr val="tx1"/>
                </a:solidFill>
                <a:effectLst/>
                <a:latin typeface="+mn-lt"/>
                <a:ea typeface="+mn-ea"/>
                <a:cs typeface="+mn-cs"/>
              </a:rPr>
              <a:t> all private facilities offer diabetes services compared to 72% of public facilities.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4</a:t>
            </a:fld>
            <a:endParaRPr lang="en-US"/>
          </a:p>
        </p:txBody>
      </p:sp>
    </p:spTree>
    <p:extLst>
      <p:ext uri="{BB962C8B-B14F-4D97-AF65-F5344CB8AC3E}">
        <p14:creationId xmlns:p14="http://schemas.microsoft.com/office/powerpoint/2010/main" val="35859908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Availability of diabetes </a:t>
            </a:r>
            <a:r>
              <a:rPr lang="en-US" baseline="0" dirty="0"/>
              <a:t>services is higher in </a:t>
            </a:r>
            <a:r>
              <a:rPr lang="en-US" baseline="0" dirty="0" err="1"/>
              <a:t>Terai</a:t>
            </a:r>
            <a:r>
              <a:rPr lang="en-US" baseline="0" dirty="0"/>
              <a:t> ecological region (26%) than in Hill (19%) or Mountain (16%). 1 in 5 health facilities in the 14 districts affected by the earthquake offer diabetes services. </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5</a:t>
            </a:fld>
            <a:endParaRPr lang="en-US"/>
          </a:p>
        </p:txBody>
      </p:sp>
    </p:spTree>
    <p:extLst>
      <p:ext uri="{BB962C8B-B14F-4D97-AF65-F5344CB8AC3E}">
        <p14:creationId xmlns:p14="http://schemas.microsoft.com/office/powerpoint/2010/main" val="21592981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Times New Roman" panose="02020603050405020304" pitchFamily="18" charset="0"/>
                <a:ea typeface="Times New Roman" panose="02020603050405020304" pitchFamily="18" charset="0"/>
              </a:rPr>
              <a:t>Almost all facilities offering diabetes services had a blood pressure apparatus (97%) and a weighing scale (95%), but only a minority had a height board (36%) available. Even fewer facilities had guidelines for the diagnosis and management of diabetes or a staff member recently trained in provision of diabetes services available on the day of the assessment (14% each).</a:t>
            </a: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6</a:t>
            </a:fld>
            <a:endParaRPr lang="en-US"/>
          </a:p>
        </p:txBody>
      </p:sp>
    </p:spTree>
    <p:extLst>
      <p:ext uri="{BB962C8B-B14F-4D97-AF65-F5344CB8AC3E}">
        <p14:creationId xmlns:p14="http://schemas.microsoft.com/office/powerpoint/2010/main" val="7013332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anose="020B0604020202020204" pitchFamily="34" charset="0"/>
              <a:buNone/>
            </a:pPr>
            <a:r>
              <a:rPr lang="en-GB" sz="1800" dirty="0">
                <a:effectLst/>
                <a:latin typeface="Times New Roman" panose="02020603050405020304" pitchFamily="18" charset="0"/>
                <a:ea typeface="Times New Roman" panose="02020603050405020304" pitchFamily="18" charset="0"/>
              </a:rPr>
              <a:t>Diabetes diagnostic capacity also is limited, with only around one-third of facilities able to conduct urine glucose tests (32%) and only 23% able to perform blood glucose tests.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7</a:t>
            </a:fld>
            <a:endParaRPr lang="en-US"/>
          </a:p>
        </p:txBody>
      </p:sp>
    </p:spTree>
    <p:extLst>
      <p:ext uri="{BB962C8B-B14F-4D97-AF65-F5344CB8AC3E}">
        <p14:creationId xmlns:p14="http://schemas.microsoft.com/office/powerpoint/2010/main" val="21933840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b="0" i="0" u="none" strike="noStrike" kern="1200" baseline="0" dirty="0">
                <a:solidFill>
                  <a:schemeClr val="tx1"/>
                </a:solidFill>
                <a:latin typeface="+mn-lt"/>
                <a:ea typeface="+mn-ea"/>
                <a:cs typeface="+mn-cs"/>
              </a:rPr>
              <a:t>Facilities are most likely to have metformin (66%) and least likely to have injectable insulin (8%).</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8</a:t>
            </a:fld>
            <a:endParaRPr lang="en-US"/>
          </a:p>
        </p:txBody>
      </p:sp>
    </p:spTree>
    <p:extLst>
      <p:ext uri="{BB962C8B-B14F-4D97-AF65-F5344CB8AC3E}">
        <p14:creationId xmlns:p14="http://schemas.microsoft.com/office/powerpoint/2010/main" val="16335599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B4A25E8-8DE2-4826-8107-42AC57632BF4}" type="slidenum">
              <a:rPr lang="en-US" smtClean="0"/>
              <a:pPr/>
              <a:t>9</a:t>
            </a:fld>
            <a:endParaRPr lang="en-US"/>
          </a:p>
        </p:txBody>
      </p:sp>
    </p:spTree>
    <p:extLst>
      <p:ext uri="{BB962C8B-B14F-4D97-AF65-F5344CB8AC3E}">
        <p14:creationId xmlns:p14="http://schemas.microsoft.com/office/powerpoint/2010/main" val="11130179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143000"/>
          </a:xfrm>
        </p:spPr>
        <p:txBody>
          <a:bodyPr/>
          <a:lstStyle/>
          <a:p>
            <a:r>
              <a:rPr lang="en-US" dirty="0"/>
              <a:t>Click to edit Master title style</a:t>
            </a:r>
          </a:p>
        </p:txBody>
      </p:sp>
      <p:sp>
        <p:nvSpPr>
          <p:cNvPr id="3" name="Chart Placeholder 2"/>
          <p:cNvSpPr>
            <a:spLocks noGrp="1"/>
          </p:cNvSpPr>
          <p:nvPr>
            <p:ph type="chart" idx="1"/>
          </p:nvPr>
        </p:nvSpPr>
        <p:spPr>
          <a:xfrm>
            <a:off x="457200" y="1600200"/>
            <a:ext cx="8229600" cy="5257800"/>
          </a:xfrm>
        </p:spPr>
        <p:txBody>
          <a:bodyPr/>
          <a:lstStyle/>
          <a:p>
            <a:pPr lvl="0"/>
            <a:r>
              <a:rPr lang="en-US" noProof="0"/>
              <a:t>Click icon to add chart</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1FCFDB25-CED4-4559-A4DB-0A9FF068F59D}"/>
              </a:ext>
            </a:extLst>
          </p:cNvPr>
          <p:cNvSpPr/>
          <p:nvPr userDrawn="1"/>
        </p:nvSpPr>
        <p:spPr>
          <a:xfrm>
            <a:off x="838201" y="1845166"/>
            <a:ext cx="8305800" cy="3352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a:extLst>
              <a:ext uri="{FF2B5EF4-FFF2-40B4-BE49-F238E27FC236}">
                <a16:creationId xmlns:a16="http://schemas.microsoft.com/office/drawing/2014/main" id="{814B72CD-0678-4D4B-8D9E-8F886F9D025D}"/>
              </a:ext>
            </a:extLst>
          </p:cNvPr>
          <p:cNvGrpSpPr/>
          <p:nvPr userDrawn="1"/>
        </p:nvGrpSpPr>
        <p:grpSpPr>
          <a:xfrm>
            <a:off x="1658342" y="2078357"/>
            <a:ext cx="6665517" cy="2886418"/>
            <a:chOff x="1295400" y="2092007"/>
            <a:chExt cx="6665517" cy="2886418"/>
          </a:xfrm>
        </p:grpSpPr>
        <p:pic>
          <p:nvPicPr>
            <p:cNvPr id="32" name="Picture 31" descr="A picture containing indoor, floor, cluttered&#10;&#10;Description automatically generated">
              <a:extLst>
                <a:ext uri="{FF2B5EF4-FFF2-40B4-BE49-F238E27FC236}">
                  <a16:creationId xmlns:a16="http://schemas.microsoft.com/office/drawing/2014/main" id="{1A28E342-2A34-498F-9CB7-C8520369D0C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95400" y="2133692"/>
              <a:ext cx="1519692" cy="1292255"/>
            </a:xfrm>
            <a:prstGeom prst="rect">
              <a:avLst/>
            </a:prstGeom>
            <a:effectLst>
              <a:softEdge rad="63500"/>
            </a:effectLst>
          </p:spPr>
        </p:pic>
        <p:pic>
          <p:nvPicPr>
            <p:cNvPr id="33" name="Picture 32" descr="A picture containing text, person, floor, indoor&#10;&#10;Description automatically generated">
              <a:extLst>
                <a:ext uri="{FF2B5EF4-FFF2-40B4-BE49-F238E27FC236}">
                  <a16:creationId xmlns:a16="http://schemas.microsoft.com/office/drawing/2014/main" id="{EA01EA13-0D25-4622-A3BA-6DC1C208D8C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07088" y="2092007"/>
              <a:ext cx="1836478" cy="1356613"/>
            </a:xfrm>
            <a:prstGeom prst="rect">
              <a:avLst/>
            </a:prstGeom>
            <a:effectLst>
              <a:softEdge rad="63500"/>
            </a:effectLst>
          </p:spPr>
        </p:pic>
        <p:pic>
          <p:nvPicPr>
            <p:cNvPr id="34" name="Picture 33" descr="A person in a lab coat&#10;&#10;Description automatically generated with low confidence">
              <a:extLst>
                <a:ext uri="{FF2B5EF4-FFF2-40B4-BE49-F238E27FC236}">
                  <a16:creationId xmlns:a16="http://schemas.microsoft.com/office/drawing/2014/main" id="{7B168F2A-F737-4C2F-9A9B-DB5AC0F868DA}"/>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24166" b="23917"/>
            <a:stretch/>
          </p:blipFill>
          <p:spPr>
            <a:xfrm>
              <a:off x="3474431" y="3521566"/>
              <a:ext cx="1958422" cy="1358833"/>
            </a:xfrm>
            <a:prstGeom prst="rect">
              <a:avLst/>
            </a:prstGeom>
            <a:effectLst>
              <a:softEdge rad="50800"/>
            </a:effectLst>
          </p:spPr>
        </p:pic>
        <p:pic>
          <p:nvPicPr>
            <p:cNvPr id="35" name="Picture 34" descr="A picture containing text, person&#10;&#10;Description automatically generated">
              <a:extLst>
                <a:ext uri="{FF2B5EF4-FFF2-40B4-BE49-F238E27FC236}">
                  <a16:creationId xmlns:a16="http://schemas.microsoft.com/office/drawing/2014/main" id="{9E3DB8B7-D92B-4FA9-9659-8DD62A6052D8}"/>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943600" y="2092007"/>
              <a:ext cx="2017317" cy="2793208"/>
            </a:xfrm>
            <a:prstGeom prst="rect">
              <a:avLst/>
            </a:prstGeom>
            <a:effectLst>
              <a:softEdge rad="63500"/>
            </a:effectLst>
          </p:spPr>
        </p:pic>
        <p:pic>
          <p:nvPicPr>
            <p:cNvPr id="36" name="Picture 35" descr="Shape&#10;&#10;Description automatically generated">
              <a:extLst>
                <a:ext uri="{FF2B5EF4-FFF2-40B4-BE49-F238E27FC236}">
                  <a16:creationId xmlns:a16="http://schemas.microsoft.com/office/drawing/2014/main" id="{43C6067A-DAD4-4FDD-A73A-B0680181968A}"/>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t="19517" b="17385"/>
            <a:stretch/>
          </p:blipFill>
          <p:spPr>
            <a:xfrm>
              <a:off x="1384813" y="3349386"/>
              <a:ext cx="1399777" cy="1143000"/>
            </a:xfrm>
            <a:prstGeom prst="rect">
              <a:avLst/>
            </a:prstGeom>
          </p:spPr>
        </p:pic>
        <p:sp>
          <p:nvSpPr>
            <p:cNvPr id="37" name="TextBox 36">
              <a:extLst>
                <a:ext uri="{FF2B5EF4-FFF2-40B4-BE49-F238E27FC236}">
                  <a16:creationId xmlns:a16="http://schemas.microsoft.com/office/drawing/2014/main" id="{6C24AAA8-1F6C-482D-BB74-C0B36AE1C29C}"/>
                </a:ext>
              </a:extLst>
            </p:cNvPr>
            <p:cNvSpPr txBox="1"/>
            <p:nvPr userDrawn="1"/>
          </p:nvSpPr>
          <p:spPr>
            <a:xfrm>
              <a:off x="1384813" y="4424427"/>
              <a:ext cx="1399777" cy="553998"/>
            </a:xfrm>
            <a:prstGeom prst="rect">
              <a:avLst/>
            </a:prstGeom>
            <a:noFill/>
          </p:spPr>
          <p:txBody>
            <a:bodyPr wrap="square" rtlCol="0">
              <a:spAutoFit/>
            </a:bodyPr>
            <a:lstStyle/>
            <a:p>
              <a:pPr algn="ctr"/>
              <a:r>
                <a:rPr lang="en-US" sz="1000" dirty="0">
                  <a:solidFill>
                    <a:schemeClr val="bg1"/>
                  </a:solidFill>
                </a:rPr>
                <a:t>Government of Nepal</a:t>
              </a:r>
            </a:p>
            <a:p>
              <a:pPr algn="ctr"/>
              <a:r>
                <a:rPr lang="en-US" sz="1000" dirty="0">
                  <a:solidFill>
                    <a:schemeClr val="bg1"/>
                  </a:solidFill>
                </a:rPr>
                <a:t>Ministry of Health</a:t>
              </a:r>
            </a:p>
            <a:p>
              <a:pPr algn="ctr"/>
              <a:r>
                <a:rPr lang="en-US" sz="1000" dirty="0">
                  <a:solidFill>
                    <a:schemeClr val="bg1"/>
                  </a:solidFill>
                </a:rPr>
                <a:t>2021</a:t>
              </a:r>
            </a:p>
          </p:txBody>
        </p:sp>
      </p:grpSp>
      <p:pic>
        <p:nvPicPr>
          <p:cNvPr id="38" name="Picture 37" descr="A close up of a green fabric&#10;&#10;Description automatically generated with low confidence">
            <a:extLst>
              <a:ext uri="{FF2B5EF4-FFF2-40B4-BE49-F238E27FC236}">
                <a16:creationId xmlns:a16="http://schemas.microsoft.com/office/drawing/2014/main" id="{51AE27BF-F57B-48D9-A2DB-EA9C771C099A}"/>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7" y="-3053"/>
            <a:ext cx="893393" cy="6858000"/>
          </a:xfrm>
          <a:prstGeom prst="rect">
            <a:avLst/>
          </a:prstGeom>
        </p:spPr>
      </p:pic>
      <p:sp>
        <p:nvSpPr>
          <p:cNvPr id="39" name="Title 1">
            <a:extLst>
              <a:ext uri="{FF2B5EF4-FFF2-40B4-BE49-F238E27FC236}">
                <a16:creationId xmlns:a16="http://schemas.microsoft.com/office/drawing/2014/main" id="{A3373987-44D7-46AB-9D70-20D3CA2A13E3}"/>
              </a:ext>
            </a:extLst>
          </p:cNvPr>
          <p:cNvSpPr txBox="1">
            <a:spLocks/>
          </p:cNvSpPr>
          <p:nvPr userDrawn="1"/>
        </p:nvSpPr>
        <p:spPr>
          <a:xfrm>
            <a:off x="893410" y="5602807"/>
            <a:ext cx="8250590" cy="1255192"/>
          </a:xfrm>
          <a:prstGeom prst="rect">
            <a:avLst/>
          </a:prstGeom>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mj-lt"/>
                <a:ea typeface="+mj-ea"/>
                <a:cs typeface="+mj-cs"/>
              </a:rPr>
              <a:t>2021 Nepal Health Facility Survey (NHFS)</a:t>
            </a:r>
          </a:p>
        </p:txBody>
      </p:sp>
    </p:spTree>
  </p:cSld>
  <p:clrMap bg1="dk1" tx1="lt1" bg2="dk2" tx2="lt2" accent1="accent1" accent2="accent2" accent3="accent3" accent4="accent4" accent5="accent5" accent6="accent6" hlink="hlink" folHlink="folHlink"/>
  <p:sldLayoutIdLst>
    <p:sldLayoutId id="2147483686"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alpha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525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674" r:id="rId1"/>
    <p:sldLayoutId id="2147483684" r:id="rId2"/>
  </p:sldLayoutIdLst>
  <p:txStyles>
    <p:titleStyle>
      <a:lvl1pPr algn="ctr" defTabSz="914400" rtl="0" eaLnBrk="1" latinLnBrk="0" hangingPunct="1">
        <a:spcBef>
          <a:spcPct val="0"/>
        </a:spcBef>
        <a:buNone/>
        <a:defRPr sz="40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838200" y="304800"/>
            <a:ext cx="8305800" cy="1200329"/>
          </a:xfrm>
          <a:prstGeom prst="rect">
            <a:avLst/>
          </a:prstGeom>
          <a:noFill/>
          <a:ln w="9525">
            <a:noFill/>
            <a:miter lim="800000"/>
            <a:headEnd/>
            <a:tailEnd/>
          </a:ln>
        </p:spPr>
        <p:txBody>
          <a:bodyPr wrap="square">
            <a:spAutoFit/>
          </a:bodyPr>
          <a:lstStyle/>
          <a:p>
            <a:pPr algn="ctr"/>
            <a:r>
              <a:rPr lang="en-US" sz="3600" b="1" dirty="0">
                <a:latin typeface="Calibri" pitchFamily="34" charset="0"/>
              </a:rPr>
              <a:t>Non-Communicable Diseases (NCDs) </a:t>
            </a:r>
            <a:br>
              <a:rPr lang="en-US" sz="3600" b="1" dirty="0">
                <a:latin typeface="Calibri" pitchFamily="34" charset="0"/>
              </a:rPr>
            </a:br>
            <a:r>
              <a:rPr lang="en-US" sz="3600" b="1" dirty="0">
                <a:latin typeface="Calibri" pitchFamily="34" charset="0"/>
              </a:rPr>
              <a:t>and Mental Health</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714500"/>
            <a:ext cx="4357255" cy="3429000"/>
          </a:xfrm>
        </p:spPr>
        <p:txBody>
          <a:bodyPr>
            <a:normAutofit lnSpcReduction="10000"/>
          </a:bodyPr>
          <a:lstStyle/>
          <a:p>
            <a:pPr>
              <a:spcBef>
                <a:spcPct val="50000"/>
              </a:spcBef>
              <a:buClr>
                <a:schemeClr val="tx1"/>
              </a:buClr>
            </a:pPr>
            <a:r>
              <a:rPr lang="en-US" dirty="0">
                <a:cs typeface="Arial" charset="0"/>
              </a:rPr>
              <a:t>Diabetes Services</a:t>
            </a:r>
          </a:p>
          <a:p>
            <a:pPr>
              <a:spcBef>
                <a:spcPct val="50000"/>
              </a:spcBef>
              <a:buClr>
                <a:schemeClr val="tx1"/>
              </a:buClr>
            </a:pPr>
            <a:r>
              <a:rPr lang="en-US" b="1" dirty="0">
                <a:solidFill>
                  <a:schemeClr val="accent2"/>
                </a:solidFill>
                <a:cs typeface="Arial" charset="0"/>
              </a:rPr>
              <a:t>Cardiovascular Diseases Services</a:t>
            </a:r>
          </a:p>
          <a:p>
            <a:pPr>
              <a:buClr>
                <a:schemeClr val="tx1"/>
              </a:buClr>
            </a:pPr>
            <a:r>
              <a:rPr lang="en-US" dirty="0"/>
              <a:t>Chronic Respiratory Disease Services</a:t>
            </a:r>
          </a:p>
          <a:p>
            <a:pPr>
              <a:buClr>
                <a:schemeClr val="tx1"/>
              </a:buClr>
            </a:pPr>
            <a:r>
              <a:rPr lang="en-US" dirty="0"/>
              <a:t>Mental Health Services</a:t>
            </a:r>
          </a:p>
          <a:p>
            <a:pPr marL="0" indent="0">
              <a:buNone/>
            </a:pPr>
            <a:endParaRPr lang="en-US" dirty="0"/>
          </a:p>
          <a:p>
            <a:pPr>
              <a:spcBef>
                <a:spcPct val="50000"/>
              </a:spcBef>
            </a:pPr>
            <a:endParaRPr lang="en-US" dirty="0">
              <a:cs typeface="Arial" charset="0"/>
            </a:endParaRPr>
          </a:p>
        </p:txBody>
      </p:sp>
    </p:spTree>
    <p:extLst>
      <p:ext uri="{BB962C8B-B14F-4D97-AF65-F5344CB8AC3E}">
        <p14:creationId xmlns:p14="http://schemas.microsoft.com/office/powerpoint/2010/main" val="6392713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25062871"/>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87868"/>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mj-lt"/>
                <a:ea typeface="+mj-ea"/>
                <a:cs typeface="+mj-cs"/>
              </a:rPr>
              <a:t>Availability of </a:t>
            </a:r>
            <a:r>
              <a:rPr lang="en-US" sz="4000" dirty="0">
                <a:latin typeface="+mj-lt"/>
                <a:ea typeface="+mj-ea"/>
                <a:cs typeface="+mj-cs"/>
              </a:rPr>
              <a:t>Cardiovascular Disease  Services by Facility Type</a:t>
            </a:r>
            <a:endParaRPr kumimoji="0" lang="en-US" sz="4000" i="0" u="none" strike="noStrike" kern="1200" cap="none" spc="0" normalizeH="0" baseline="0" noProof="0" dirty="0">
              <a:ln>
                <a:noFill/>
              </a:ln>
              <a:effectLst/>
              <a:uLnTx/>
              <a:uFillTx/>
              <a:latin typeface="+mj-lt"/>
              <a:ea typeface="+mj-ea"/>
              <a:cs typeface="+mj-cs"/>
            </a:endParaRPr>
          </a:p>
        </p:txBody>
      </p:sp>
      <p:sp>
        <p:nvSpPr>
          <p:cNvPr id="6" name="TextBox 5"/>
          <p:cNvSpPr txBox="1"/>
          <p:nvPr/>
        </p:nvSpPr>
        <p:spPr>
          <a:xfrm>
            <a:off x="-25400" y="1230868"/>
            <a:ext cx="9144000" cy="369332"/>
          </a:xfrm>
          <a:prstGeom prst="rect">
            <a:avLst/>
          </a:prstGeom>
          <a:noFill/>
        </p:spPr>
        <p:txBody>
          <a:bodyPr wrap="square" rtlCol="0">
            <a:spAutoFit/>
          </a:bodyPr>
          <a:lstStyle/>
          <a:p>
            <a:pPr algn="ctr"/>
            <a:r>
              <a:rPr lang="en-US" i="1" dirty="0">
                <a:latin typeface="+mj-lt"/>
              </a:rPr>
              <a:t>Among all facilities (N=1,565), percent offering cardiovascular disease services</a:t>
            </a:r>
          </a:p>
        </p:txBody>
      </p:sp>
    </p:spTree>
    <p:extLst>
      <p:ext uri="{BB962C8B-B14F-4D97-AF65-F5344CB8AC3E}">
        <p14:creationId xmlns:p14="http://schemas.microsoft.com/office/powerpoint/2010/main" val="26485109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87868"/>
            <a:ext cx="9144000" cy="990600"/>
          </a:xfrm>
          <a:prstGeom prst="rect">
            <a:avLst/>
          </a:prstGeom>
        </p:spPr>
        <p:txBody>
          <a:bodyPr vert="horz" lIns="91440" tIns="45720" rIns="91440" bIns="45720" rtlCol="0" anchor="ctr">
            <a:noAutofit/>
          </a:bodyPr>
          <a:lstStyle/>
          <a:p>
            <a:pPr lvl="0" algn="ctr" fontAlgn="auto">
              <a:spcAft>
                <a:spcPts val="0"/>
              </a:spcAft>
              <a:defRPr/>
            </a:pPr>
            <a:r>
              <a:rPr kumimoji="0" lang="en-US" sz="4000" i="0" u="none" strike="noStrike" kern="1200" cap="none" spc="0" normalizeH="0" baseline="0" noProof="0" dirty="0">
                <a:ln>
                  <a:noFill/>
                </a:ln>
                <a:effectLst/>
                <a:uLnTx/>
                <a:uFillTx/>
                <a:latin typeface="+mj-lt"/>
                <a:ea typeface="+mj-ea"/>
                <a:cs typeface="+mj-cs"/>
              </a:rPr>
              <a:t>Availability of </a:t>
            </a:r>
            <a:r>
              <a:rPr lang="en-US" sz="4000" dirty="0">
                <a:latin typeface="+mj-lt"/>
              </a:rPr>
              <a:t>Cardiovascular Disease Services </a:t>
            </a:r>
            <a:r>
              <a:rPr lang="en-US" sz="4000" dirty="0">
                <a:latin typeface="+mj-lt"/>
                <a:ea typeface="+mj-ea"/>
                <a:cs typeface="+mj-cs"/>
              </a:rPr>
              <a:t>by Managing Authority</a:t>
            </a:r>
            <a:endParaRPr kumimoji="0" lang="en-US" sz="4000" i="0" u="none" strike="noStrike" kern="1200" cap="none" spc="0" normalizeH="0" baseline="0" noProof="0" dirty="0">
              <a:ln>
                <a:noFill/>
              </a:ln>
              <a:effectLst/>
              <a:uLnTx/>
              <a:uFillTx/>
              <a:latin typeface="+mj-lt"/>
              <a:ea typeface="+mj-ea"/>
              <a:cs typeface="+mj-cs"/>
            </a:endParaRPr>
          </a:p>
        </p:txBody>
      </p:sp>
      <p:sp>
        <p:nvSpPr>
          <p:cNvPr id="8" name="TextBox 7"/>
          <p:cNvSpPr txBox="1"/>
          <p:nvPr/>
        </p:nvSpPr>
        <p:spPr>
          <a:xfrm>
            <a:off x="-25400" y="1230868"/>
            <a:ext cx="9144000" cy="369332"/>
          </a:xfrm>
          <a:prstGeom prst="rect">
            <a:avLst/>
          </a:prstGeom>
          <a:noFill/>
        </p:spPr>
        <p:txBody>
          <a:bodyPr wrap="square" rtlCol="0">
            <a:spAutoFit/>
          </a:bodyPr>
          <a:lstStyle/>
          <a:p>
            <a:pPr algn="ctr"/>
            <a:r>
              <a:rPr lang="en-US" i="1" dirty="0">
                <a:latin typeface="+mj-lt"/>
              </a:rPr>
              <a:t>Among all facilities (N=1,565), percent offering cardiovascular disease services</a:t>
            </a:r>
          </a:p>
        </p:txBody>
      </p:sp>
      <p:graphicFrame>
        <p:nvGraphicFramePr>
          <p:cNvPr id="6" name="Content Placeholder 6"/>
          <p:cNvGraphicFramePr>
            <a:graphicFrameLocks noGrp="1"/>
          </p:cNvGraphicFramePr>
          <p:nvPr>
            <p:ph idx="1"/>
            <p:extLst>
              <p:ext uri="{D42A27DB-BD31-4B8C-83A1-F6EECF244321}">
                <p14:modId xmlns:p14="http://schemas.microsoft.com/office/powerpoint/2010/main" val="590292873"/>
              </p:ext>
            </p:extLst>
          </p:nvPr>
        </p:nvGraphicFramePr>
        <p:xfrm>
          <a:off x="451262" y="1633559"/>
          <a:ext cx="8229600" cy="525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761064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989070324"/>
              </p:ext>
            </p:extLst>
          </p:nvPr>
        </p:nvGraphicFramePr>
        <p:xfrm>
          <a:off x="0" y="1600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a:xfrm>
            <a:off x="0" y="87868"/>
            <a:ext cx="9144000" cy="990600"/>
          </a:xfrm>
          <a:prstGeom prst="rect">
            <a:avLst/>
          </a:prstGeom>
        </p:spPr>
        <p:txBody>
          <a:bodyPr vert="horz" lIns="91440" tIns="45720" rIns="91440" bIns="45720" rtlCol="0" anchor="ctr">
            <a:noAutofit/>
          </a:bodyPr>
          <a:lstStyle/>
          <a:p>
            <a:pPr lvl="0" algn="ctr" fontAlgn="auto">
              <a:spcAft>
                <a:spcPts val="0"/>
              </a:spcAft>
              <a:defRPr/>
            </a:pPr>
            <a:r>
              <a:rPr kumimoji="0" lang="en-US" sz="4000" i="0" u="none" strike="noStrike" kern="1200" cap="none" spc="0" normalizeH="0" baseline="0" noProof="0" dirty="0">
                <a:ln>
                  <a:noFill/>
                </a:ln>
                <a:effectLst/>
                <a:uLnTx/>
                <a:uFillTx/>
                <a:latin typeface="+mj-lt"/>
                <a:ea typeface="+mj-ea"/>
                <a:cs typeface="+mj-cs"/>
              </a:rPr>
              <a:t>Guidelines</a:t>
            </a:r>
            <a:r>
              <a:rPr kumimoji="0" lang="en-US" sz="4000" i="0" u="none" strike="noStrike" kern="1200" cap="none" spc="0" normalizeH="0" noProof="0" dirty="0">
                <a:ln>
                  <a:noFill/>
                </a:ln>
                <a:effectLst/>
                <a:uLnTx/>
                <a:uFillTx/>
                <a:latin typeface="+mj-lt"/>
                <a:ea typeface="+mj-ea"/>
                <a:cs typeface="+mj-cs"/>
              </a:rPr>
              <a:t> and </a:t>
            </a:r>
            <a:r>
              <a:rPr kumimoji="0" lang="en-US" sz="4000" i="0" u="none" strike="noStrike" kern="1200" cap="none" spc="0" normalizeH="0" baseline="0" noProof="0" dirty="0">
                <a:ln>
                  <a:noFill/>
                </a:ln>
                <a:effectLst/>
                <a:uLnTx/>
                <a:uFillTx/>
                <a:latin typeface="+mj-lt"/>
                <a:ea typeface="+mj-ea"/>
                <a:cs typeface="+mj-cs"/>
              </a:rPr>
              <a:t>Equipment for </a:t>
            </a:r>
            <a:r>
              <a:rPr lang="en-US" sz="4000" dirty="0">
                <a:latin typeface="+mj-lt"/>
              </a:rPr>
              <a:t>Cardiovascular Disease Services</a:t>
            </a:r>
            <a:endParaRPr kumimoji="0" lang="en-US" sz="4000" i="0" u="none" strike="noStrike" kern="1200" cap="none" spc="0" normalizeH="0" baseline="0" noProof="0" dirty="0">
              <a:ln>
                <a:noFill/>
              </a:ln>
              <a:effectLst/>
              <a:uLnTx/>
              <a:uFillTx/>
              <a:latin typeface="+mj-lt"/>
              <a:ea typeface="+mj-ea"/>
              <a:cs typeface="+mj-cs"/>
            </a:endParaRPr>
          </a:p>
        </p:txBody>
      </p:sp>
      <p:sp>
        <p:nvSpPr>
          <p:cNvPr id="8" name="TextBox 7"/>
          <p:cNvSpPr txBox="1"/>
          <p:nvPr/>
        </p:nvSpPr>
        <p:spPr>
          <a:xfrm>
            <a:off x="0" y="1230868"/>
            <a:ext cx="9144000" cy="369332"/>
          </a:xfrm>
          <a:prstGeom prst="rect">
            <a:avLst/>
          </a:prstGeom>
          <a:noFill/>
        </p:spPr>
        <p:txBody>
          <a:bodyPr wrap="square" rtlCol="0">
            <a:spAutoFit/>
          </a:bodyPr>
          <a:lstStyle/>
          <a:p>
            <a:pPr algn="ctr"/>
            <a:r>
              <a:rPr lang="en-US" i="1" dirty="0">
                <a:latin typeface="+mj-lt"/>
              </a:rPr>
              <a:t>Among facilities offering cardiovascular disease services, percent that have:</a:t>
            </a:r>
          </a:p>
        </p:txBody>
      </p:sp>
    </p:spTree>
    <p:extLst>
      <p:ext uri="{BB962C8B-B14F-4D97-AF65-F5344CB8AC3E}">
        <p14:creationId xmlns:p14="http://schemas.microsoft.com/office/powerpoint/2010/main" val="14756686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990600"/>
          </a:xfrm>
        </p:spPr>
        <p:txBody>
          <a:bodyPr>
            <a:noAutofit/>
          </a:bodyPr>
          <a:lstStyle/>
          <a:p>
            <a:pPr lvl="0"/>
            <a:r>
              <a:rPr lang="en-US" dirty="0"/>
              <a:t>Availability of Essential Medicines and Commodities for Cardiovascular Diseases </a:t>
            </a:r>
          </a:p>
        </p:txBody>
      </p:sp>
      <p:sp>
        <p:nvSpPr>
          <p:cNvPr id="5" name="TextBox 4"/>
          <p:cNvSpPr txBox="1"/>
          <p:nvPr/>
        </p:nvSpPr>
        <p:spPr>
          <a:xfrm>
            <a:off x="0" y="1182469"/>
            <a:ext cx="9144000" cy="646331"/>
          </a:xfrm>
          <a:prstGeom prst="rect">
            <a:avLst/>
          </a:prstGeom>
          <a:noFill/>
        </p:spPr>
        <p:txBody>
          <a:bodyPr wrap="square" rtlCol="0">
            <a:spAutoFit/>
          </a:bodyPr>
          <a:lstStyle/>
          <a:p>
            <a:pPr algn="ctr"/>
            <a:r>
              <a:rPr lang="en-US" i="1" dirty="0">
                <a:latin typeface="+mj-lt"/>
              </a:rPr>
              <a:t>Among facilities offering cardiovascular disease services, percent that have medicines and commodities observed to be available on the day of the survey</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048143400"/>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961286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990600"/>
          </a:xfrm>
        </p:spPr>
        <p:txBody>
          <a:bodyPr>
            <a:noAutofit/>
          </a:bodyPr>
          <a:lstStyle/>
          <a:p>
            <a:pPr lvl="0"/>
            <a:r>
              <a:rPr lang="en-US" sz="3600" dirty="0"/>
              <a:t>Availability of Essential Medicines for Cardiovascular Diseases by Facility Type</a:t>
            </a:r>
          </a:p>
        </p:txBody>
      </p:sp>
      <p:sp>
        <p:nvSpPr>
          <p:cNvPr id="5" name="TextBox 4"/>
          <p:cNvSpPr txBox="1"/>
          <p:nvPr/>
        </p:nvSpPr>
        <p:spPr>
          <a:xfrm>
            <a:off x="0" y="1066800"/>
            <a:ext cx="9144000" cy="646331"/>
          </a:xfrm>
          <a:prstGeom prst="rect">
            <a:avLst/>
          </a:prstGeom>
          <a:noFill/>
        </p:spPr>
        <p:txBody>
          <a:bodyPr wrap="square" rtlCol="0">
            <a:spAutoFit/>
          </a:bodyPr>
          <a:lstStyle/>
          <a:p>
            <a:pPr algn="ctr"/>
            <a:r>
              <a:rPr lang="en-US" i="1" dirty="0">
                <a:latin typeface="+mj-lt"/>
              </a:rPr>
              <a:t>Among facilities offering cardiovascular disease services (N=1,411), percent that have essential medicines observed on the day of the survey</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1253310199"/>
              </p:ext>
            </p:extLst>
          </p:nvPr>
        </p:nvGraphicFramePr>
        <p:xfrm>
          <a:off x="0" y="1701800"/>
          <a:ext cx="9144000" cy="5156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90939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714500"/>
            <a:ext cx="4357255" cy="3429000"/>
          </a:xfrm>
        </p:spPr>
        <p:txBody>
          <a:bodyPr>
            <a:normAutofit lnSpcReduction="10000"/>
          </a:bodyPr>
          <a:lstStyle/>
          <a:p>
            <a:pPr>
              <a:spcBef>
                <a:spcPct val="50000"/>
              </a:spcBef>
              <a:buClr>
                <a:schemeClr val="tx1"/>
              </a:buClr>
            </a:pPr>
            <a:r>
              <a:rPr lang="en-US" dirty="0">
                <a:cs typeface="Arial" charset="0"/>
              </a:rPr>
              <a:t>Diabetes Services</a:t>
            </a:r>
          </a:p>
          <a:p>
            <a:pPr>
              <a:spcBef>
                <a:spcPct val="50000"/>
              </a:spcBef>
              <a:buClr>
                <a:schemeClr val="tx1"/>
              </a:buClr>
            </a:pPr>
            <a:r>
              <a:rPr lang="en-US" dirty="0">
                <a:cs typeface="Arial" charset="0"/>
              </a:rPr>
              <a:t>Cardiovascular Diseases Services</a:t>
            </a:r>
          </a:p>
          <a:p>
            <a:pPr>
              <a:buClr>
                <a:schemeClr val="tx1"/>
              </a:buClr>
            </a:pPr>
            <a:r>
              <a:rPr lang="en-US" b="1" dirty="0">
                <a:solidFill>
                  <a:schemeClr val="accent2"/>
                </a:solidFill>
              </a:rPr>
              <a:t>Chronic Respiratory Disease Services</a:t>
            </a:r>
          </a:p>
          <a:p>
            <a:pPr>
              <a:buClr>
                <a:schemeClr val="tx1"/>
              </a:buClr>
            </a:pPr>
            <a:r>
              <a:rPr lang="en-US" dirty="0"/>
              <a:t>Mental Health Services</a:t>
            </a:r>
          </a:p>
          <a:p>
            <a:pPr marL="0" indent="0">
              <a:buNone/>
            </a:pPr>
            <a:endParaRPr lang="en-US" dirty="0"/>
          </a:p>
          <a:p>
            <a:pPr>
              <a:spcBef>
                <a:spcPct val="50000"/>
              </a:spcBef>
            </a:pPr>
            <a:endParaRPr lang="en-US" dirty="0">
              <a:cs typeface="Arial" charset="0"/>
            </a:endParaRPr>
          </a:p>
        </p:txBody>
      </p:sp>
    </p:spTree>
    <p:extLst>
      <p:ext uri="{BB962C8B-B14F-4D97-AF65-F5344CB8AC3E}">
        <p14:creationId xmlns:p14="http://schemas.microsoft.com/office/powerpoint/2010/main" val="14190938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4106758160"/>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87868"/>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mj-lt"/>
                <a:ea typeface="+mj-ea"/>
                <a:cs typeface="+mj-cs"/>
              </a:rPr>
              <a:t>Availability of </a:t>
            </a:r>
            <a:r>
              <a:rPr lang="en-US" sz="4000" dirty="0">
                <a:latin typeface="+mj-lt"/>
                <a:ea typeface="+mj-ea"/>
                <a:cs typeface="+mj-cs"/>
              </a:rPr>
              <a:t>Chronic Respiratory Disease  Services by Facility Type</a:t>
            </a:r>
            <a:endParaRPr kumimoji="0" lang="en-US" sz="4000" i="0" u="none" strike="noStrike" kern="1200" cap="none" spc="0" normalizeH="0" baseline="0" noProof="0" dirty="0">
              <a:ln>
                <a:noFill/>
              </a:ln>
              <a:effectLst/>
              <a:uLnTx/>
              <a:uFillTx/>
              <a:latin typeface="+mj-lt"/>
              <a:ea typeface="+mj-ea"/>
              <a:cs typeface="+mj-cs"/>
            </a:endParaRPr>
          </a:p>
        </p:txBody>
      </p:sp>
      <p:sp>
        <p:nvSpPr>
          <p:cNvPr id="6" name="TextBox 5"/>
          <p:cNvSpPr txBox="1"/>
          <p:nvPr/>
        </p:nvSpPr>
        <p:spPr>
          <a:xfrm>
            <a:off x="-25400" y="1230868"/>
            <a:ext cx="9144000" cy="369332"/>
          </a:xfrm>
          <a:prstGeom prst="rect">
            <a:avLst/>
          </a:prstGeom>
          <a:noFill/>
        </p:spPr>
        <p:txBody>
          <a:bodyPr wrap="square" rtlCol="0">
            <a:spAutoFit/>
          </a:bodyPr>
          <a:lstStyle/>
          <a:p>
            <a:pPr algn="ctr"/>
            <a:r>
              <a:rPr lang="en-US" i="1" dirty="0">
                <a:latin typeface="+mj-lt"/>
              </a:rPr>
              <a:t>Among all facilities (N=1,565), percent offering chronic respiratory disease services</a:t>
            </a:r>
          </a:p>
        </p:txBody>
      </p:sp>
    </p:spTree>
    <p:extLst>
      <p:ext uri="{BB962C8B-B14F-4D97-AF65-F5344CB8AC3E}">
        <p14:creationId xmlns:p14="http://schemas.microsoft.com/office/powerpoint/2010/main" val="28153869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87868"/>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mj-lt"/>
                <a:ea typeface="+mj-ea"/>
                <a:cs typeface="+mj-cs"/>
              </a:rPr>
              <a:t>Availability of </a:t>
            </a:r>
            <a:r>
              <a:rPr lang="en-US" sz="4000" dirty="0">
                <a:latin typeface="+mj-lt"/>
                <a:ea typeface="+mj-ea"/>
                <a:cs typeface="+mj-cs"/>
              </a:rPr>
              <a:t>Chronic Respiratory Disease  Services by Managing Authority</a:t>
            </a:r>
            <a:endParaRPr kumimoji="0" lang="en-US" sz="4000" i="0" u="none" strike="noStrike" kern="1200" cap="none" spc="0" normalizeH="0" baseline="0" noProof="0" dirty="0">
              <a:ln>
                <a:noFill/>
              </a:ln>
              <a:effectLst/>
              <a:uLnTx/>
              <a:uFillTx/>
              <a:latin typeface="+mj-lt"/>
              <a:ea typeface="+mj-ea"/>
              <a:cs typeface="+mj-cs"/>
            </a:endParaRPr>
          </a:p>
        </p:txBody>
      </p:sp>
      <p:sp>
        <p:nvSpPr>
          <p:cNvPr id="8" name="TextBox 7"/>
          <p:cNvSpPr txBox="1"/>
          <p:nvPr/>
        </p:nvSpPr>
        <p:spPr>
          <a:xfrm>
            <a:off x="-15433" y="1242042"/>
            <a:ext cx="9144000" cy="369332"/>
          </a:xfrm>
          <a:prstGeom prst="rect">
            <a:avLst/>
          </a:prstGeom>
          <a:noFill/>
        </p:spPr>
        <p:txBody>
          <a:bodyPr wrap="square" rtlCol="0">
            <a:spAutoFit/>
          </a:bodyPr>
          <a:lstStyle/>
          <a:p>
            <a:pPr algn="ctr"/>
            <a:r>
              <a:rPr lang="en-US" i="1" dirty="0">
                <a:latin typeface="+mj-lt"/>
              </a:rPr>
              <a:t>Among all facilities (N=1,565), percent offering chronic respiratory disease services</a:t>
            </a:r>
          </a:p>
        </p:txBody>
      </p:sp>
      <p:graphicFrame>
        <p:nvGraphicFramePr>
          <p:cNvPr id="6" name="Content Placeholder 6"/>
          <p:cNvGraphicFramePr>
            <a:graphicFrameLocks noGrp="1"/>
          </p:cNvGraphicFramePr>
          <p:nvPr>
            <p:ph idx="1"/>
            <p:extLst>
              <p:ext uri="{D42A27DB-BD31-4B8C-83A1-F6EECF244321}">
                <p14:modId xmlns:p14="http://schemas.microsoft.com/office/powerpoint/2010/main" val="1145526576"/>
              </p:ext>
            </p:extLst>
          </p:nvPr>
        </p:nvGraphicFramePr>
        <p:xfrm>
          <a:off x="451262" y="1633559"/>
          <a:ext cx="8229600" cy="525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403782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055324597"/>
              </p:ext>
            </p:extLst>
          </p:nvPr>
        </p:nvGraphicFramePr>
        <p:xfrm>
          <a:off x="0" y="1611868"/>
          <a:ext cx="9144000" cy="5246132"/>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mj-lt"/>
                <a:ea typeface="+mj-ea"/>
                <a:cs typeface="+mj-cs"/>
              </a:rPr>
              <a:t>Guidelines</a:t>
            </a:r>
            <a:r>
              <a:rPr kumimoji="0" lang="en-US" sz="4000" i="0" u="none" strike="noStrike" kern="1200" cap="none" spc="0" normalizeH="0" noProof="0" dirty="0">
                <a:ln>
                  <a:noFill/>
                </a:ln>
                <a:effectLst/>
                <a:uLnTx/>
                <a:uFillTx/>
                <a:latin typeface="+mj-lt"/>
                <a:ea typeface="+mj-ea"/>
                <a:cs typeface="+mj-cs"/>
              </a:rPr>
              <a:t> and </a:t>
            </a:r>
            <a:r>
              <a:rPr kumimoji="0" lang="en-US" sz="4000" i="0" u="none" strike="noStrike" kern="1200" cap="none" spc="0" normalizeH="0" baseline="0" noProof="0" dirty="0">
                <a:ln>
                  <a:noFill/>
                </a:ln>
                <a:effectLst/>
                <a:uLnTx/>
                <a:uFillTx/>
                <a:latin typeface="+mj-lt"/>
                <a:ea typeface="+mj-ea"/>
                <a:cs typeface="+mj-cs"/>
              </a:rPr>
              <a:t>Equipment for Chronic Respiratory Disease</a:t>
            </a:r>
            <a:r>
              <a:rPr kumimoji="0" lang="en-US" sz="4000" i="0" u="none" strike="noStrike" kern="1200" cap="none" spc="0" normalizeH="0" noProof="0" dirty="0">
                <a:ln>
                  <a:noFill/>
                </a:ln>
                <a:effectLst/>
                <a:uLnTx/>
                <a:uFillTx/>
                <a:latin typeface="+mj-lt"/>
                <a:ea typeface="+mj-ea"/>
                <a:cs typeface="+mj-cs"/>
              </a:rPr>
              <a:t> Services</a:t>
            </a:r>
            <a:endParaRPr kumimoji="0" lang="en-US" sz="4000" i="0" u="none" strike="noStrike" kern="1200" cap="none" spc="0" normalizeH="0" baseline="0" noProof="0" dirty="0">
              <a:ln>
                <a:noFill/>
              </a:ln>
              <a:effectLst/>
              <a:uLnTx/>
              <a:uFillTx/>
              <a:latin typeface="+mj-lt"/>
              <a:ea typeface="+mj-ea"/>
              <a:cs typeface="+mj-cs"/>
            </a:endParaRPr>
          </a:p>
        </p:txBody>
      </p:sp>
      <p:sp>
        <p:nvSpPr>
          <p:cNvPr id="8" name="TextBox 7"/>
          <p:cNvSpPr txBox="1"/>
          <p:nvPr/>
        </p:nvSpPr>
        <p:spPr>
          <a:xfrm>
            <a:off x="0" y="1154668"/>
            <a:ext cx="9144000" cy="369332"/>
          </a:xfrm>
          <a:prstGeom prst="rect">
            <a:avLst/>
          </a:prstGeom>
          <a:noFill/>
        </p:spPr>
        <p:txBody>
          <a:bodyPr wrap="square" rtlCol="0">
            <a:spAutoFit/>
          </a:bodyPr>
          <a:lstStyle/>
          <a:p>
            <a:pPr algn="ctr"/>
            <a:r>
              <a:rPr lang="en-US" i="1" dirty="0">
                <a:latin typeface="+mj-lt"/>
              </a:rPr>
              <a:t>Among facilities offering chronic respiratory disease services, percent that have:</a:t>
            </a:r>
          </a:p>
        </p:txBody>
      </p:sp>
    </p:spTree>
    <p:extLst>
      <p:ext uri="{BB962C8B-B14F-4D97-AF65-F5344CB8AC3E}">
        <p14:creationId xmlns:p14="http://schemas.microsoft.com/office/powerpoint/2010/main" val="11756646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714500"/>
            <a:ext cx="4357255" cy="3429000"/>
          </a:xfrm>
        </p:spPr>
        <p:txBody>
          <a:bodyPr>
            <a:normAutofit lnSpcReduction="10000"/>
          </a:bodyPr>
          <a:lstStyle/>
          <a:p>
            <a:pPr>
              <a:spcBef>
                <a:spcPct val="50000"/>
              </a:spcBef>
              <a:buClr>
                <a:schemeClr val="tx1"/>
              </a:buClr>
            </a:pPr>
            <a:r>
              <a:rPr lang="en-US" b="1" dirty="0">
                <a:solidFill>
                  <a:schemeClr val="accent2"/>
                </a:solidFill>
                <a:cs typeface="Arial" charset="0"/>
              </a:rPr>
              <a:t>Diabetes Services</a:t>
            </a:r>
          </a:p>
          <a:p>
            <a:pPr>
              <a:spcBef>
                <a:spcPct val="50000"/>
              </a:spcBef>
              <a:buClr>
                <a:schemeClr val="tx1"/>
              </a:buClr>
            </a:pPr>
            <a:r>
              <a:rPr lang="en-US" dirty="0">
                <a:cs typeface="Arial" charset="0"/>
              </a:rPr>
              <a:t>Cardiovascular Diseases Services</a:t>
            </a:r>
          </a:p>
          <a:p>
            <a:pPr>
              <a:buClr>
                <a:schemeClr val="tx1"/>
              </a:buClr>
            </a:pPr>
            <a:r>
              <a:rPr lang="en-US" dirty="0"/>
              <a:t>Chronic Respiratory Disease Services</a:t>
            </a:r>
          </a:p>
          <a:p>
            <a:pPr>
              <a:buClr>
                <a:schemeClr val="tx1"/>
              </a:buClr>
            </a:pPr>
            <a:r>
              <a:rPr lang="en-US" dirty="0"/>
              <a:t>Mental Health Services</a:t>
            </a:r>
          </a:p>
          <a:p>
            <a:pPr marL="0" indent="0">
              <a:buNone/>
            </a:pPr>
            <a:endParaRPr lang="en-US" dirty="0"/>
          </a:p>
          <a:p>
            <a:pPr>
              <a:spcBef>
                <a:spcPct val="50000"/>
              </a:spcBef>
            </a:pPr>
            <a:endParaRPr lang="en-US" dirty="0">
              <a:cs typeface="Arial" charset="0"/>
            </a:endParaRPr>
          </a:p>
        </p:txBody>
      </p:sp>
    </p:spTree>
    <p:extLst>
      <p:ext uri="{BB962C8B-B14F-4D97-AF65-F5344CB8AC3E}">
        <p14:creationId xmlns:p14="http://schemas.microsoft.com/office/powerpoint/2010/main" val="15492265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Autofit/>
          </a:bodyPr>
          <a:lstStyle/>
          <a:p>
            <a:pPr lvl="0"/>
            <a:r>
              <a:rPr lang="en-US" sz="3200" dirty="0"/>
              <a:t>Availability of Essential Medicines and Commodities for Chronic Respiratory Diseases</a:t>
            </a:r>
          </a:p>
        </p:txBody>
      </p:sp>
      <p:sp>
        <p:nvSpPr>
          <p:cNvPr id="5" name="TextBox 4"/>
          <p:cNvSpPr txBox="1"/>
          <p:nvPr/>
        </p:nvSpPr>
        <p:spPr>
          <a:xfrm>
            <a:off x="0" y="1030069"/>
            <a:ext cx="9144000" cy="646331"/>
          </a:xfrm>
          <a:prstGeom prst="rect">
            <a:avLst/>
          </a:prstGeom>
          <a:noFill/>
        </p:spPr>
        <p:txBody>
          <a:bodyPr wrap="square" rtlCol="0">
            <a:spAutoFit/>
          </a:bodyPr>
          <a:lstStyle/>
          <a:p>
            <a:pPr algn="ctr"/>
            <a:r>
              <a:rPr lang="en-US" i="1" dirty="0">
                <a:latin typeface="+mj-lt"/>
              </a:rPr>
              <a:t>Among facilities offering chronic respiratory disease services, percent that have medicines and commodities observed to be available on the day of the survey</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005685388"/>
              </p:ext>
            </p:extLst>
          </p:nvPr>
        </p:nvGraphicFramePr>
        <p:xfrm>
          <a:off x="0" y="1600199"/>
          <a:ext cx="9128760" cy="525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832929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714500"/>
            <a:ext cx="4357255" cy="3429000"/>
          </a:xfrm>
        </p:spPr>
        <p:txBody>
          <a:bodyPr>
            <a:normAutofit fontScale="92500"/>
          </a:bodyPr>
          <a:lstStyle/>
          <a:p>
            <a:pPr>
              <a:spcBef>
                <a:spcPct val="50000"/>
              </a:spcBef>
              <a:buClr>
                <a:schemeClr val="tx1"/>
              </a:buClr>
            </a:pPr>
            <a:r>
              <a:rPr lang="en-US" dirty="0">
                <a:cs typeface="Arial" charset="0"/>
              </a:rPr>
              <a:t>Diabetes Services</a:t>
            </a:r>
          </a:p>
          <a:p>
            <a:pPr>
              <a:spcBef>
                <a:spcPct val="50000"/>
              </a:spcBef>
              <a:buClr>
                <a:schemeClr val="tx1"/>
              </a:buClr>
            </a:pPr>
            <a:r>
              <a:rPr lang="en-US" dirty="0">
                <a:cs typeface="Arial" charset="0"/>
              </a:rPr>
              <a:t>Cardiovascular Diseases Services</a:t>
            </a:r>
          </a:p>
          <a:p>
            <a:pPr>
              <a:buClr>
                <a:schemeClr val="tx1"/>
              </a:buClr>
            </a:pPr>
            <a:r>
              <a:rPr lang="en-US" dirty="0"/>
              <a:t>Chronic Respiratory Disease Services</a:t>
            </a:r>
          </a:p>
          <a:p>
            <a:pPr>
              <a:buClr>
                <a:schemeClr val="tx1"/>
              </a:buClr>
            </a:pPr>
            <a:r>
              <a:rPr lang="en-US" b="1" dirty="0">
                <a:solidFill>
                  <a:schemeClr val="accent2"/>
                </a:solidFill>
              </a:rPr>
              <a:t>Mental Health Services</a:t>
            </a:r>
          </a:p>
          <a:p>
            <a:pPr marL="0" indent="0">
              <a:buNone/>
            </a:pPr>
            <a:endParaRPr lang="en-US" dirty="0"/>
          </a:p>
          <a:p>
            <a:pPr>
              <a:spcBef>
                <a:spcPct val="50000"/>
              </a:spcBef>
            </a:pPr>
            <a:endParaRPr lang="en-US" dirty="0">
              <a:cs typeface="Arial" charset="0"/>
            </a:endParaRPr>
          </a:p>
        </p:txBody>
      </p:sp>
    </p:spTree>
    <p:extLst>
      <p:ext uri="{BB962C8B-B14F-4D97-AF65-F5344CB8AC3E}">
        <p14:creationId xmlns:p14="http://schemas.microsoft.com/office/powerpoint/2010/main" val="39615877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a:xfrm>
            <a:off x="0" y="0"/>
            <a:ext cx="9144000" cy="914400"/>
          </a:xfrm>
        </p:spPr>
        <p:txBody>
          <a:bodyPr>
            <a:normAutofit fontScale="90000"/>
          </a:bodyPr>
          <a:lstStyle/>
          <a:p>
            <a:pPr eaLnBrk="1" hangingPunct="1"/>
            <a:r>
              <a:rPr lang="en-US" dirty="0">
                <a:latin typeface="Calibri" pitchFamily="34" charset="0"/>
              </a:rPr>
              <a:t>Availability of Mental Health Services by Facility</a:t>
            </a:r>
            <a:endParaRPr lang="en-US" sz="2400" dirty="0"/>
          </a:p>
        </p:txBody>
      </p:sp>
      <p:graphicFrame>
        <p:nvGraphicFramePr>
          <p:cNvPr id="8" name="Chart Placeholder 7"/>
          <p:cNvGraphicFramePr>
            <a:graphicFrameLocks noGrp="1"/>
          </p:cNvGraphicFramePr>
          <p:nvPr>
            <p:ph type="chart" idx="1"/>
            <p:extLst>
              <p:ext uri="{D42A27DB-BD31-4B8C-83A1-F6EECF244321}">
                <p14:modId xmlns:p14="http://schemas.microsoft.com/office/powerpoint/2010/main" val="2263388844"/>
              </p:ext>
            </p:extLst>
          </p:nvPr>
        </p:nvGraphicFramePr>
        <p:xfrm>
          <a:off x="0" y="1359932"/>
          <a:ext cx="9144000" cy="549806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990600"/>
            <a:ext cx="9144000" cy="369332"/>
          </a:xfrm>
          <a:prstGeom prst="rect">
            <a:avLst/>
          </a:prstGeom>
          <a:noFill/>
        </p:spPr>
        <p:txBody>
          <a:bodyPr wrap="square" rtlCol="0">
            <a:spAutoFit/>
          </a:bodyPr>
          <a:lstStyle/>
          <a:p>
            <a:pPr algn="ctr"/>
            <a:r>
              <a:rPr lang="en-US" i="1" dirty="0">
                <a:latin typeface="+mj-lt"/>
              </a:rPr>
              <a:t>Among all facilities (N=1,565), percent offering mental health services</a:t>
            </a:r>
          </a:p>
        </p:txBody>
      </p:sp>
    </p:spTree>
    <p:extLst>
      <p:ext uri="{BB962C8B-B14F-4D97-AF65-F5344CB8AC3E}">
        <p14:creationId xmlns:p14="http://schemas.microsoft.com/office/powerpoint/2010/main" val="39292170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489285693"/>
              </p:ext>
            </p:extLst>
          </p:nvPr>
        </p:nvGraphicFramePr>
        <p:xfrm>
          <a:off x="0" y="1600200"/>
          <a:ext cx="9144000"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990600"/>
            <a:ext cx="9144000" cy="369332"/>
          </a:xfrm>
          <a:prstGeom prst="rect">
            <a:avLst/>
          </a:prstGeom>
          <a:noFill/>
        </p:spPr>
        <p:txBody>
          <a:bodyPr wrap="square" rtlCol="0">
            <a:spAutoFit/>
          </a:bodyPr>
          <a:lstStyle/>
          <a:p>
            <a:pPr algn="ctr"/>
            <a:r>
              <a:rPr lang="en-US" i="1" dirty="0">
                <a:latin typeface="+mj-lt"/>
              </a:rPr>
              <a:t>Among facilities offering mental health services (N=394), percent that have:</a:t>
            </a:r>
          </a:p>
        </p:txBody>
      </p:sp>
      <p:sp>
        <p:nvSpPr>
          <p:cNvPr id="5" name="Rectangle 2"/>
          <p:cNvSpPr>
            <a:spLocks noGrp="1" noChangeArrowheads="1"/>
          </p:cNvSpPr>
          <p:nvPr>
            <p:ph type="title"/>
          </p:nvPr>
        </p:nvSpPr>
        <p:spPr>
          <a:xfrm>
            <a:off x="-3313" y="19878"/>
            <a:ext cx="9144000" cy="970722"/>
          </a:xfrm>
        </p:spPr>
        <p:txBody>
          <a:bodyPr>
            <a:noAutofit/>
          </a:bodyPr>
          <a:lstStyle/>
          <a:p>
            <a:pPr eaLnBrk="1" hangingPunct="1"/>
            <a:r>
              <a:rPr lang="en-US" dirty="0">
                <a:latin typeface="Calibri" pitchFamily="34" charset="0"/>
              </a:rPr>
              <a:t>Guidelines and Trained Staff for Mental Health Services</a:t>
            </a:r>
            <a:endParaRPr lang="en-US" sz="2400" dirty="0"/>
          </a:p>
        </p:txBody>
      </p:sp>
    </p:spTree>
    <p:extLst>
      <p:ext uri="{BB962C8B-B14F-4D97-AF65-F5344CB8AC3E}">
        <p14:creationId xmlns:p14="http://schemas.microsoft.com/office/powerpoint/2010/main" val="36508621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990600"/>
          </a:xfrm>
        </p:spPr>
        <p:txBody>
          <a:bodyPr>
            <a:noAutofit/>
          </a:bodyPr>
          <a:lstStyle/>
          <a:p>
            <a:pPr lvl="0"/>
            <a:r>
              <a:rPr lang="en-US" dirty="0"/>
              <a:t>Availability of Mental Health Services</a:t>
            </a:r>
            <a:br>
              <a:rPr lang="en-US" dirty="0"/>
            </a:br>
            <a:r>
              <a:rPr lang="en-US" dirty="0"/>
              <a:t>by Managing Authority</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057599249"/>
              </p:ext>
            </p:extLst>
          </p:nvPr>
        </p:nvGraphicFramePr>
        <p:xfrm>
          <a:off x="533400" y="1752600"/>
          <a:ext cx="81534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106269"/>
            <a:ext cx="9144000" cy="369332"/>
          </a:xfrm>
          <a:prstGeom prst="rect">
            <a:avLst/>
          </a:prstGeom>
          <a:noFill/>
        </p:spPr>
        <p:txBody>
          <a:bodyPr wrap="square" rtlCol="0">
            <a:spAutoFit/>
          </a:bodyPr>
          <a:lstStyle/>
          <a:p>
            <a:pPr algn="ctr"/>
            <a:r>
              <a:rPr lang="en-US" i="1" dirty="0">
                <a:latin typeface="+mj-lt"/>
              </a:rPr>
              <a:t>Among facilities offering mental health services (N=394), percent that have:</a:t>
            </a:r>
          </a:p>
        </p:txBody>
      </p:sp>
    </p:spTree>
    <p:extLst>
      <p:ext uri="{BB962C8B-B14F-4D97-AF65-F5344CB8AC3E}">
        <p14:creationId xmlns:p14="http://schemas.microsoft.com/office/powerpoint/2010/main" val="1744124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1"/>
            <a:ext cx="9144000" cy="1030069"/>
          </a:xfrm>
        </p:spPr>
        <p:txBody>
          <a:bodyPr>
            <a:noAutofit/>
          </a:bodyPr>
          <a:lstStyle/>
          <a:p>
            <a:pPr eaLnBrk="1" hangingPunct="1"/>
            <a:r>
              <a:rPr lang="en-US" sz="4000" dirty="0"/>
              <a:t>Availability of </a:t>
            </a:r>
            <a:r>
              <a:rPr lang="en-US" dirty="0"/>
              <a:t>Essential Medicines for Mental Health </a:t>
            </a:r>
            <a:r>
              <a:rPr lang="en-US" sz="4000" dirty="0"/>
              <a:t>Services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866292564"/>
              </p:ext>
            </p:extLst>
          </p:nvPr>
        </p:nvGraphicFramePr>
        <p:xfrm>
          <a:off x="0" y="1676400"/>
          <a:ext cx="91440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16389" name="TextBox 9"/>
          <p:cNvSpPr txBox="1">
            <a:spLocks noChangeArrowheads="1"/>
          </p:cNvSpPr>
          <p:nvPr/>
        </p:nvSpPr>
        <p:spPr bwMode="auto">
          <a:xfrm>
            <a:off x="-38100" y="1030069"/>
            <a:ext cx="9144000" cy="369332"/>
          </a:xfrm>
          <a:prstGeom prst="rect">
            <a:avLst/>
          </a:prstGeom>
          <a:noFill/>
          <a:ln w="9525">
            <a:noFill/>
            <a:miter lim="800000"/>
            <a:headEnd/>
            <a:tailEnd/>
          </a:ln>
        </p:spPr>
        <p:txBody>
          <a:bodyPr>
            <a:spAutoFit/>
          </a:bodyPr>
          <a:lstStyle/>
          <a:p>
            <a:pPr algn="ctr"/>
            <a:r>
              <a:rPr lang="en-US" i="1" dirty="0">
                <a:latin typeface="+mj-lt"/>
              </a:rPr>
              <a:t>Among facilities offering mental health services (N=394), percent that have essential medicines</a:t>
            </a:r>
          </a:p>
        </p:txBody>
      </p:sp>
    </p:spTree>
    <p:extLst>
      <p:ext uri="{BB962C8B-B14F-4D97-AF65-F5344CB8AC3E}">
        <p14:creationId xmlns:p14="http://schemas.microsoft.com/office/powerpoint/2010/main" val="9042435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457200" y="0"/>
            <a:ext cx="8229600" cy="1143000"/>
          </a:xfrm>
        </p:spPr>
        <p:txBody>
          <a:bodyPr/>
          <a:lstStyle/>
          <a:p>
            <a:pPr eaLnBrk="1" hangingPunct="1"/>
            <a:r>
              <a:rPr lang="en-US" dirty="0"/>
              <a:t>Key Findings</a:t>
            </a:r>
          </a:p>
        </p:txBody>
      </p:sp>
      <p:sp>
        <p:nvSpPr>
          <p:cNvPr id="54275" name="Content Placeholder 2"/>
          <p:cNvSpPr>
            <a:spLocks noGrp="1"/>
          </p:cNvSpPr>
          <p:nvPr>
            <p:ph idx="1"/>
          </p:nvPr>
        </p:nvSpPr>
        <p:spPr>
          <a:xfrm>
            <a:off x="0" y="1295400"/>
            <a:ext cx="9144000" cy="5562600"/>
          </a:xfrm>
        </p:spPr>
        <p:txBody>
          <a:bodyPr>
            <a:normAutofit lnSpcReduction="10000"/>
          </a:bodyPr>
          <a:lstStyle/>
          <a:p>
            <a:pPr eaLnBrk="1" hangingPunct="1">
              <a:buClr>
                <a:schemeClr val="tx1"/>
              </a:buClr>
            </a:pPr>
            <a:r>
              <a:rPr lang="en-US" sz="2800" b="1" dirty="0">
                <a:solidFill>
                  <a:schemeClr val="tx2"/>
                </a:solidFill>
              </a:rPr>
              <a:t>73%</a:t>
            </a:r>
            <a:r>
              <a:rPr lang="en-US" sz="2800" dirty="0">
                <a:solidFill>
                  <a:schemeClr val="accent2"/>
                </a:solidFill>
              </a:rPr>
              <a:t> </a:t>
            </a:r>
            <a:r>
              <a:rPr lang="en-US" sz="2800" dirty="0"/>
              <a:t>of facilities offer </a:t>
            </a:r>
            <a:r>
              <a:rPr lang="en-US" sz="2800" b="1" dirty="0">
                <a:solidFill>
                  <a:schemeClr val="tx2"/>
                </a:solidFill>
              </a:rPr>
              <a:t>diabetes</a:t>
            </a:r>
            <a:r>
              <a:rPr lang="en-US" sz="2800" b="1" dirty="0">
                <a:solidFill>
                  <a:schemeClr val="accent2"/>
                </a:solidFill>
              </a:rPr>
              <a:t> </a:t>
            </a:r>
            <a:r>
              <a:rPr lang="en-US" sz="2800" dirty="0"/>
              <a:t>services.</a:t>
            </a:r>
          </a:p>
          <a:p>
            <a:pPr eaLnBrk="1" hangingPunct="1">
              <a:buClr>
                <a:schemeClr val="tx1"/>
              </a:buClr>
            </a:pPr>
            <a:r>
              <a:rPr lang="en-US" sz="2800" b="1" dirty="0">
                <a:solidFill>
                  <a:schemeClr val="tx2"/>
                </a:solidFill>
              </a:rPr>
              <a:t>59% </a:t>
            </a:r>
            <a:r>
              <a:rPr lang="en-US" sz="2800" dirty="0"/>
              <a:t>of facilities offering diabetes services have </a:t>
            </a:r>
            <a:r>
              <a:rPr lang="en-US" sz="2800" b="1" dirty="0">
                <a:solidFill>
                  <a:schemeClr val="tx2"/>
                </a:solidFill>
              </a:rPr>
              <a:t>injectable glucose solution</a:t>
            </a:r>
            <a:r>
              <a:rPr lang="en-US" sz="2800" dirty="0"/>
              <a:t>.</a:t>
            </a:r>
          </a:p>
          <a:p>
            <a:pPr>
              <a:buClr>
                <a:schemeClr val="tx1"/>
              </a:buClr>
            </a:pPr>
            <a:r>
              <a:rPr lang="en-US" sz="2800" b="1" dirty="0">
                <a:solidFill>
                  <a:schemeClr val="tx2"/>
                </a:solidFill>
              </a:rPr>
              <a:t>90%</a:t>
            </a:r>
            <a:r>
              <a:rPr lang="en-US" sz="2800" dirty="0">
                <a:solidFill>
                  <a:schemeClr val="accent2"/>
                </a:solidFill>
              </a:rPr>
              <a:t> </a:t>
            </a:r>
            <a:r>
              <a:rPr lang="en-US" sz="2800" dirty="0"/>
              <a:t>of facilities offer </a:t>
            </a:r>
            <a:r>
              <a:rPr lang="en-US" sz="2800" b="1" dirty="0">
                <a:solidFill>
                  <a:schemeClr val="tx2"/>
                </a:solidFill>
              </a:rPr>
              <a:t>cardiovascular disease </a:t>
            </a:r>
            <a:r>
              <a:rPr lang="en-US" sz="2800" dirty="0"/>
              <a:t>services.</a:t>
            </a:r>
          </a:p>
          <a:p>
            <a:pPr>
              <a:buClr>
                <a:schemeClr val="tx1"/>
              </a:buClr>
            </a:pPr>
            <a:r>
              <a:rPr lang="en-US" sz="2800" b="1" dirty="0">
                <a:solidFill>
                  <a:schemeClr val="tx2"/>
                </a:solidFill>
              </a:rPr>
              <a:t>7%</a:t>
            </a:r>
            <a:r>
              <a:rPr lang="en-US" sz="2800" b="1" dirty="0">
                <a:solidFill>
                  <a:schemeClr val="accent2"/>
                </a:solidFill>
              </a:rPr>
              <a:t> </a:t>
            </a:r>
            <a:r>
              <a:rPr lang="en-US" sz="2800" dirty="0"/>
              <a:t>of facilities offering cardiovascular disease services have </a:t>
            </a:r>
            <a:r>
              <a:rPr lang="en-US" sz="2800" b="1" dirty="0">
                <a:solidFill>
                  <a:schemeClr val="tx2"/>
                </a:solidFill>
              </a:rPr>
              <a:t>Thiazide diuretic</a:t>
            </a:r>
            <a:r>
              <a:rPr lang="en-US" sz="2800" dirty="0">
                <a:solidFill>
                  <a:schemeClr val="tx2"/>
                </a:solidFill>
              </a:rPr>
              <a:t> </a:t>
            </a:r>
            <a:r>
              <a:rPr lang="en-US" sz="2800" dirty="0"/>
              <a:t>for reducing high blood pressure.</a:t>
            </a:r>
          </a:p>
          <a:p>
            <a:pPr eaLnBrk="1" hangingPunct="1">
              <a:buClr>
                <a:schemeClr val="tx1"/>
              </a:buClr>
            </a:pPr>
            <a:r>
              <a:rPr lang="en-US" sz="2800" b="1" dirty="0">
                <a:solidFill>
                  <a:schemeClr val="tx2"/>
                </a:solidFill>
              </a:rPr>
              <a:t>96%</a:t>
            </a:r>
            <a:r>
              <a:rPr lang="en-US" sz="2800" dirty="0">
                <a:solidFill>
                  <a:schemeClr val="accent2"/>
                </a:solidFill>
              </a:rPr>
              <a:t> </a:t>
            </a:r>
            <a:r>
              <a:rPr lang="en-US" sz="2800" dirty="0"/>
              <a:t>of facilities offer </a:t>
            </a:r>
            <a:r>
              <a:rPr lang="en-US" sz="2800" b="1" dirty="0">
                <a:solidFill>
                  <a:schemeClr val="tx2"/>
                </a:solidFill>
              </a:rPr>
              <a:t>chronic respiratory disease </a:t>
            </a:r>
            <a:r>
              <a:rPr lang="en-US" sz="2800" dirty="0"/>
              <a:t>services.</a:t>
            </a:r>
          </a:p>
          <a:p>
            <a:pPr>
              <a:buClr>
                <a:schemeClr val="tx1"/>
              </a:buClr>
            </a:pPr>
            <a:r>
              <a:rPr lang="en-US" sz="2800" b="1" dirty="0">
                <a:solidFill>
                  <a:schemeClr val="tx2"/>
                </a:solidFill>
              </a:rPr>
              <a:t>91%</a:t>
            </a:r>
            <a:r>
              <a:rPr lang="en-US" sz="2800" b="1" dirty="0">
                <a:solidFill>
                  <a:schemeClr val="accent2"/>
                </a:solidFill>
              </a:rPr>
              <a:t> </a:t>
            </a:r>
            <a:r>
              <a:rPr lang="en-US" sz="2800" dirty="0"/>
              <a:t>of facilities offering chronic respiratory disease services have </a:t>
            </a:r>
            <a:r>
              <a:rPr lang="en-US" sz="2800" b="1" dirty="0">
                <a:solidFill>
                  <a:schemeClr val="tx2"/>
                </a:solidFill>
              </a:rPr>
              <a:t>Salbutamol inhaler</a:t>
            </a:r>
            <a:r>
              <a:rPr lang="en-US" sz="2800" dirty="0"/>
              <a:t>.</a:t>
            </a:r>
          </a:p>
          <a:p>
            <a:pPr eaLnBrk="1" hangingPunct="1">
              <a:buClr>
                <a:schemeClr val="tx1"/>
              </a:buClr>
            </a:pPr>
            <a:r>
              <a:rPr lang="en-US" sz="2800" b="1" dirty="0">
                <a:solidFill>
                  <a:schemeClr val="tx2"/>
                </a:solidFill>
              </a:rPr>
              <a:t>25%</a:t>
            </a:r>
            <a:r>
              <a:rPr lang="en-US" sz="2800" dirty="0">
                <a:solidFill>
                  <a:schemeClr val="accent2"/>
                </a:solidFill>
              </a:rPr>
              <a:t> </a:t>
            </a:r>
            <a:r>
              <a:rPr lang="en-US" sz="2800" dirty="0"/>
              <a:t>of facilities offer </a:t>
            </a:r>
            <a:r>
              <a:rPr lang="en-US" sz="2800" b="1" dirty="0">
                <a:solidFill>
                  <a:schemeClr val="tx2"/>
                </a:solidFill>
              </a:rPr>
              <a:t>mental health </a:t>
            </a:r>
            <a:r>
              <a:rPr lang="en-US" sz="2800" dirty="0"/>
              <a:t>services.</a:t>
            </a:r>
          </a:p>
          <a:p>
            <a:pPr>
              <a:buClr>
                <a:schemeClr val="tx1"/>
              </a:buClr>
            </a:pPr>
            <a:r>
              <a:rPr lang="en-US" sz="2800" b="1" dirty="0">
                <a:solidFill>
                  <a:schemeClr val="tx2"/>
                </a:solidFill>
              </a:rPr>
              <a:t>50%</a:t>
            </a:r>
            <a:r>
              <a:rPr lang="en-US" sz="2800" dirty="0">
                <a:solidFill>
                  <a:schemeClr val="accent2"/>
                </a:solidFill>
              </a:rPr>
              <a:t> </a:t>
            </a:r>
            <a:r>
              <a:rPr lang="en-US" sz="2800" dirty="0"/>
              <a:t>of facilities offering </a:t>
            </a:r>
            <a:r>
              <a:rPr lang="en-US" sz="2800" b="1" dirty="0">
                <a:solidFill>
                  <a:schemeClr val="tx2"/>
                </a:solidFill>
              </a:rPr>
              <a:t>mental health </a:t>
            </a:r>
            <a:r>
              <a:rPr lang="en-US" sz="2800" dirty="0"/>
              <a:t>services have </a:t>
            </a:r>
            <a:r>
              <a:rPr lang="en-US" sz="2800" b="1" dirty="0">
                <a:solidFill>
                  <a:schemeClr val="tx2"/>
                </a:solidFill>
              </a:rPr>
              <a:t>Amitriptyline</a:t>
            </a:r>
            <a:r>
              <a:rPr lang="en-US" sz="2800" b="1" dirty="0">
                <a:solidFill>
                  <a:schemeClr val="accent2"/>
                </a:solidFill>
              </a:rPr>
              <a:t> </a:t>
            </a:r>
            <a:r>
              <a:rPr lang="en-US" sz="2800" dirty="0"/>
              <a:t>for mental health care.</a:t>
            </a:r>
          </a:p>
        </p:txBody>
      </p:sp>
    </p:spTree>
    <p:extLst>
      <p:ext uri="{BB962C8B-B14F-4D97-AF65-F5344CB8AC3E}">
        <p14:creationId xmlns:p14="http://schemas.microsoft.com/office/powerpoint/2010/main" val="24184752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923579752"/>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87868"/>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mj-lt"/>
                <a:ea typeface="+mj-ea"/>
                <a:cs typeface="+mj-cs"/>
              </a:rPr>
              <a:t>Availability of </a:t>
            </a:r>
            <a:r>
              <a:rPr lang="en-US" sz="4000" dirty="0">
                <a:latin typeface="+mj-lt"/>
                <a:ea typeface="+mj-ea"/>
                <a:cs typeface="+mj-cs"/>
              </a:rPr>
              <a:t>Diabetes Services </a:t>
            </a:r>
            <a:br>
              <a:rPr lang="en-US" sz="4000" dirty="0">
                <a:latin typeface="+mj-lt"/>
                <a:ea typeface="+mj-ea"/>
                <a:cs typeface="+mj-cs"/>
              </a:rPr>
            </a:br>
            <a:r>
              <a:rPr lang="en-US" sz="4000" dirty="0">
                <a:latin typeface="+mj-lt"/>
                <a:ea typeface="+mj-ea"/>
                <a:cs typeface="+mj-cs"/>
              </a:rPr>
              <a:t>by Facility Type</a:t>
            </a:r>
            <a:endParaRPr kumimoji="0" lang="en-US" sz="4000" i="0" u="none" strike="noStrike" kern="1200" cap="none" spc="0" normalizeH="0" baseline="0" noProof="0" dirty="0">
              <a:ln>
                <a:noFill/>
              </a:ln>
              <a:effectLst/>
              <a:uLnTx/>
              <a:uFillTx/>
              <a:latin typeface="+mj-lt"/>
              <a:ea typeface="+mj-ea"/>
              <a:cs typeface="+mj-cs"/>
            </a:endParaRPr>
          </a:p>
        </p:txBody>
      </p:sp>
      <p:sp>
        <p:nvSpPr>
          <p:cNvPr id="6" name="TextBox 5"/>
          <p:cNvSpPr txBox="1"/>
          <p:nvPr/>
        </p:nvSpPr>
        <p:spPr>
          <a:xfrm>
            <a:off x="-25400" y="1230868"/>
            <a:ext cx="9144000" cy="369332"/>
          </a:xfrm>
          <a:prstGeom prst="rect">
            <a:avLst/>
          </a:prstGeom>
          <a:noFill/>
        </p:spPr>
        <p:txBody>
          <a:bodyPr wrap="square" rtlCol="0">
            <a:spAutoFit/>
          </a:bodyPr>
          <a:lstStyle/>
          <a:p>
            <a:pPr algn="ctr"/>
            <a:r>
              <a:rPr lang="en-US" i="1" dirty="0">
                <a:latin typeface="+mj-lt"/>
              </a:rPr>
              <a:t>Among all facilities (N=1,565), percent offering diabetes services</a:t>
            </a:r>
          </a:p>
        </p:txBody>
      </p:sp>
    </p:spTree>
    <p:extLst>
      <p:ext uri="{BB962C8B-B14F-4D97-AF65-F5344CB8AC3E}">
        <p14:creationId xmlns:p14="http://schemas.microsoft.com/office/powerpoint/2010/main" val="16599256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87868"/>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mj-lt"/>
                <a:ea typeface="+mj-ea"/>
                <a:cs typeface="+mj-cs"/>
              </a:rPr>
              <a:t>Availability of </a:t>
            </a:r>
            <a:r>
              <a:rPr lang="en-US" sz="4000" dirty="0">
                <a:latin typeface="+mj-lt"/>
                <a:ea typeface="+mj-ea"/>
                <a:cs typeface="+mj-cs"/>
              </a:rPr>
              <a:t>Diabetes Services </a:t>
            </a:r>
            <a:br>
              <a:rPr lang="en-US" sz="4000" dirty="0">
                <a:latin typeface="+mj-lt"/>
                <a:ea typeface="+mj-ea"/>
                <a:cs typeface="+mj-cs"/>
              </a:rPr>
            </a:br>
            <a:r>
              <a:rPr lang="en-US" sz="4000" dirty="0">
                <a:latin typeface="+mj-lt"/>
                <a:ea typeface="+mj-ea"/>
                <a:cs typeface="+mj-cs"/>
              </a:rPr>
              <a:t>by Managing Authority</a:t>
            </a:r>
            <a:endParaRPr kumimoji="0" lang="en-US" sz="4000" i="0" u="none" strike="noStrike" kern="1200" cap="none" spc="0" normalizeH="0" baseline="0" noProof="0" dirty="0">
              <a:ln>
                <a:noFill/>
              </a:ln>
              <a:effectLst/>
              <a:uLnTx/>
              <a:uFillTx/>
              <a:latin typeface="+mj-lt"/>
              <a:ea typeface="+mj-ea"/>
              <a:cs typeface="+mj-cs"/>
            </a:endParaRPr>
          </a:p>
        </p:txBody>
      </p:sp>
      <p:sp>
        <p:nvSpPr>
          <p:cNvPr id="8" name="TextBox 7"/>
          <p:cNvSpPr txBox="1"/>
          <p:nvPr/>
        </p:nvSpPr>
        <p:spPr>
          <a:xfrm>
            <a:off x="-25400" y="1230868"/>
            <a:ext cx="9144000" cy="369332"/>
          </a:xfrm>
          <a:prstGeom prst="rect">
            <a:avLst/>
          </a:prstGeom>
          <a:noFill/>
        </p:spPr>
        <p:txBody>
          <a:bodyPr wrap="square" rtlCol="0">
            <a:spAutoFit/>
          </a:bodyPr>
          <a:lstStyle/>
          <a:p>
            <a:pPr algn="ctr"/>
            <a:r>
              <a:rPr lang="en-US" i="1" dirty="0">
                <a:latin typeface="+mj-lt"/>
              </a:rPr>
              <a:t>Among all facilities (N=1,565), percent offering diabetes services</a:t>
            </a:r>
          </a:p>
        </p:txBody>
      </p:sp>
      <p:graphicFrame>
        <p:nvGraphicFramePr>
          <p:cNvPr id="6" name="Content Placeholder 6"/>
          <p:cNvGraphicFramePr>
            <a:graphicFrameLocks noGrp="1"/>
          </p:cNvGraphicFramePr>
          <p:nvPr>
            <p:ph idx="1"/>
            <p:extLst>
              <p:ext uri="{D42A27DB-BD31-4B8C-83A1-F6EECF244321}">
                <p14:modId xmlns:p14="http://schemas.microsoft.com/office/powerpoint/2010/main" val="1389267692"/>
              </p:ext>
            </p:extLst>
          </p:nvPr>
        </p:nvGraphicFramePr>
        <p:xfrm>
          <a:off x="451262" y="1633559"/>
          <a:ext cx="8229600" cy="525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708702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mj-lt"/>
                <a:ea typeface="+mj-ea"/>
                <a:cs typeface="+mj-cs"/>
              </a:rPr>
              <a:t>Availability of </a:t>
            </a:r>
            <a:r>
              <a:rPr lang="en-US" sz="4000" dirty="0">
                <a:latin typeface="+mj-lt"/>
                <a:ea typeface="+mj-ea"/>
                <a:cs typeface="+mj-cs"/>
              </a:rPr>
              <a:t>Diabetes Services </a:t>
            </a:r>
            <a:br>
              <a:rPr lang="en-US" sz="4000" dirty="0">
                <a:latin typeface="+mj-lt"/>
                <a:ea typeface="+mj-ea"/>
                <a:cs typeface="+mj-cs"/>
              </a:rPr>
            </a:br>
            <a:r>
              <a:rPr lang="en-US" sz="4000" dirty="0">
                <a:latin typeface="+mj-lt"/>
                <a:ea typeface="+mj-ea"/>
                <a:cs typeface="+mj-cs"/>
              </a:rPr>
              <a:t>by Province</a:t>
            </a:r>
            <a:endParaRPr kumimoji="0" lang="en-US" sz="4000" i="0" u="none" strike="noStrike" kern="1200" cap="none" spc="0" normalizeH="0" baseline="0" noProof="0" dirty="0">
              <a:ln>
                <a:noFill/>
              </a:ln>
              <a:effectLst/>
              <a:uLnTx/>
              <a:uFillTx/>
              <a:latin typeface="+mj-lt"/>
              <a:ea typeface="+mj-ea"/>
              <a:cs typeface="+mj-cs"/>
            </a:endParaRPr>
          </a:p>
        </p:txBody>
      </p:sp>
      <p:sp>
        <p:nvSpPr>
          <p:cNvPr id="5" name="TextBox 4"/>
          <p:cNvSpPr txBox="1"/>
          <p:nvPr/>
        </p:nvSpPr>
        <p:spPr>
          <a:xfrm>
            <a:off x="-25400" y="1230868"/>
            <a:ext cx="9144000" cy="369332"/>
          </a:xfrm>
          <a:prstGeom prst="rect">
            <a:avLst/>
          </a:prstGeom>
          <a:noFill/>
        </p:spPr>
        <p:txBody>
          <a:bodyPr wrap="square" rtlCol="0">
            <a:spAutoFit/>
          </a:bodyPr>
          <a:lstStyle/>
          <a:p>
            <a:pPr algn="ctr"/>
            <a:r>
              <a:rPr lang="en-US" i="1" dirty="0">
                <a:latin typeface="Calibri" pitchFamily="34" charset="0"/>
              </a:rPr>
              <a:t>Among all facilities (N=940), percent offering diabetes services</a:t>
            </a:r>
          </a:p>
        </p:txBody>
      </p:sp>
      <p:graphicFrame>
        <p:nvGraphicFramePr>
          <p:cNvPr id="2" name="Content Placeholder 5">
            <a:extLst>
              <a:ext uri="{FF2B5EF4-FFF2-40B4-BE49-F238E27FC236}">
                <a16:creationId xmlns:a16="http://schemas.microsoft.com/office/drawing/2014/main" id="{3D33C582-203B-6C5F-9584-D37CCBE7782F}"/>
              </a:ext>
            </a:extLst>
          </p:cNvPr>
          <p:cNvGraphicFramePr>
            <a:graphicFrameLocks noGrp="1"/>
          </p:cNvGraphicFramePr>
          <p:nvPr>
            <p:ph idx="1"/>
            <p:extLst>
              <p:ext uri="{D42A27DB-BD31-4B8C-83A1-F6EECF244321}">
                <p14:modId xmlns:p14="http://schemas.microsoft.com/office/powerpoint/2010/main" val="145136927"/>
              </p:ext>
            </p:extLst>
          </p:nvPr>
        </p:nvGraphicFramePr>
        <p:xfrm>
          <a:off x="50800" y="1498600"/>
          <a:ext cx="9042400" cy="5130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127380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625441389"/>
              </p:ext>
            </p:extLst>
          </p:nvPr>
        </p:nvGraphicFramePr>
        <p:xfrm>
          <a:off x="0" y="1600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a:xfrm>
            <a:off x="0" y="87868"/>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mj-lt"/>
                <a:ea typeface="+mj-ea"/>
                <a:cs typeface="+mj-cs"/>
              </a:rPr>
              <a:t>Guidelines</a:t>
            </a:r>
            <a:r>
              <a:rPr kumimoji="0" lang="en-US" sz="4000" i="0" u="none" strike="noStrike" kern="1200" cap="none" spc="0" normalizeH="0" noProof="0" dirty="0">
                <a:ln>
                  <a:noFill/>
                </a:ln>
                <a:effectLst/>
                <a:uLnTx/>
                <a:uFillTx/>
                <a:latin typeface="+mj-lt"/>
                <a:ea typeface="+mj-ea"/>
                <a:cs typeface="+mj-cs"/>
              </a:rPr>
              <a:t> and </a:t>
            </a:r>
            <a:r>
              <a:rPr kumimoji="0" lang="en-US" sz="4000" i="0" u="none" strike="noStrike" kern="1200" cap="none" spc="0" normalizeH="0" baseline="0" noProof="0" dirty="0">
                <a:ln>
                  <a:noFill/>
                </a:ln>
                <a:effectLst/>
                <a:uLnTx/>
                <a:uFillTx/>
                <a:latin typeface="+mj-lt"/>
                <a:ea typeface="+mj-ea"/>
                <a:cs typeface="+mj-cs"/>
              </a:rPr>
              <a:t>Equipment </a:t>
            </a:r>
            <a:br>
              <a:rPr kumimoji="0" lang="en-US" sz="4000" i="0" u="none" strike="noStrike" kern="1200" cap="none" spc="0" normalizeH="0" baseline="0" noProof="0" dirty="0">
                <a:ln>
                  <a:noFill/>
                </a:ln>
                <a:effectLst/>
                <a:uLnTx/>
                <a:uFillTx/>
                <a:latin typeface="+mj-lt"/>
                <a:ea typeface="+mj-ea"/>
                <a:cs typeface="+mj-cs"/>
              </a:rPr>
            </a:br>
            <a:r>
              <a:rPr kumimoji="0" lang="en-US" sz="4000" i="0" u="none" strike="noStrike" kern="1200" cap="none" spc="0" normalizeH="0" baseline="0" noProof="0" dirty="0">
                <a:ln>
                  <a:noFill/>
                </a:ln>
                <a:effectLst/>
                <a:uLnTx/>
                <a:uFillTx/>
                <a:latin typeface="+mj-lt"/>
                <a:ea typeface="+mj-ea"/>
                <a:cs typeface="+mj-cs"/>
              </a:rPr>
              <a:t>for Diabetes Services</a:t>
            </a:r>
          </a:p>
        </p:txBody>
      </p:sp>
      <p:sp>
        <p:nvSpPr>
          <p:cNvPr id="8" name="TextBox 7"/>
          <p:cNvSpPr txBox="1"/>
          <p:nvPr/>
        </p:nvSpPr>
        <p:spPr>
          <a:xfrm>
            <a:off x="0" y="1230868"/>
            <a:ext cx="9144000" cy="369332"/>
          </a:xfrm>
          <a:prstGeom prst="rect">
            <a:avLst/>
          </a:prstGeom>
          <a:noFill/>
        </p:spPr>
        <p:txBody>
          <a:bodyPr wrap="square" rtlCol="0">
            <a:spAutoFit/>
          </a:bodyPr>
          <a:lstStyle/>
          <a:p>
            <a:pPr algn="ctr"/>
            <a:r>
              <a:rPr lang="en-US" i="1" dirty="0">
                <a:latin typeface="+mj-lt"/>
              </a:rPr>
              <a:t>Among facilities offering diabetes services (N=1,149), percent that have:</a:t>
            </a:r>
          </a:p>
        </p:txBody>
      </p:sp>
    </p:spTree>
    <p:extLst>
      <p:ext uri="{BB962C8B-B14F-4D97-AF65-F5344CB8AC3E}">
        <p14:creationId xmlns:p14="http://schemas.microsoft.com/office/powerpoint/2010/main" val="3271260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152400"/>
            <a:ext cx="9144000" cy="762000"/>
          </a:xfrm>
        </p:spPr>
        <p:txBody>
          <a:bodyPr>
            <a:noAutofit/>
          </a:bodyPr>
          <a:lstStyle/>
          <a:p>
            <a:pPr eaLnBrk="1" hangingPunct="1"/>
            <a:r>
              <a:rPr lang="en-US" sz="4000" dirty="0"/>
              <a:t>Diagnostic Capacity for Diabetes </a:t>
            </a:r>
            <a:br>
              <a:rPr lang="en-US" sz="4000" dirty="0"/>
            </a:br>
            <a:r>
              <a:rPr lang="en-US" dirty="0"/>
              <a:t>by Facility Type</a:t>
            </a:r>
            <a:endParaRPr lang="en-US" sz="40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754371350"/>
              </p:ext>
            </p:extLst>
          </p:nvPr>
        </p:nvGraphicFramePr>
        <p:xfrm>
          <a:off x="0" y="1701800"/>
          <a:ext cx="9144000" cy="5156200"/>
        </p:xfrm>
        <a:graphic>
          <a:graphicData uri="http://schemas.openxmlformats.org/drawingml/2006/chart">
            <c:chart xmlns:c="http://schemas.openxmlformats.org/drawingml/2006/chart" xmlns:r="http://schemas.openxmlformats.org/officeDocument/2006/relationships" r:id="rId3"/>
          </a:graphicData>
        </a:graphic>
      </p:graphicFrame>
      <p:sp>
        <p:nvSpPr>
          <p:cNvPr id="16389" name="TextBox 9"/>
          <p:cNvSpPr txBox="1">
            <a:spLocks noChangeArrowheads="1"/>
          </p:cNvSpPr>
          <p:nvPr/>
        </p:nvSpPr>
        <p:spPr bwMode="auto">
          <a:xfrm>
            <a:off x="0" y="1106269"/>
            <a:ext cx="9144000" cy="646331"/>
          </a:xfrm>
          <a:prstGeom prst="rect">
            <a:avLst/>
          </a:prstGeom>
          <a:noFill/>
          <a:ln w="9525">
            <a:noFill/>
            <a:miter lim="800000"/>
            <a:headEnd/>
            <a:tailEnd/>
          </a:ln>
        </p:spPr>
        <p:txBody>
          <a:bodyPr>
            <a:spAutoFit/>
          </a:bodyPr>
          <a:lstStyle/>
          <a:p>
            <a:pPr algn="ctr"/>
            <a:r>
              <a:rPr lang="en-US" i="1" dirty="0">
                <a:latin typeface="+mj-lt"/>
              </a:rPr>
              <a:t>Among facilities offering diabetes services (N=1,149), percent that have </a:t>
            </a:r>
            <a:br>
              <a:rPr lang="en-US" i="1" dirty="0">
                <a:latin typeface="+mj-lt"/>
              </a:rPr>
            </a:br>
            <a:r>
              <a:rPr lang="en-US" i="1" dirty="0">
                <a:latin typeface="+mj-lt"/>
              </a:rPr>
              <a:t>the capacity to conduct the indicated tests in the facility</a:t>
            </a:r>
          </a:p>
        </p:txBody>
      </p:sp>
    </p:spTree>
    <p:extLst>
      <p:ext uri="{BB962C8B-B14F-4D97-AF65-F5344CB8AC3E}">
        <p14:creationId xmlns:p14="http://schemas.microsoft.com/office/powerpoint/2010/main" val="528015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990600"/>
          </a:xfrm>
        </p:spPr>
        <p:txBody>
          <a:bodyPr>
            <a:noAutofit/>
          </a:bodyPr>
          <a:lstStyle/>
          <a:p>
            <a:pPr lvl="0"/>
            <a:r>
              <a:rPr lang="en-US" dirty="0"/>
              <a:t>Availability of Essential Medicines </a:t>
            </a:r>
            <a:br>
              <a:rPr lang="en-US" dirty="0"/>
            </a:br>
            <a:r>
              <a:rPr lang="en-US" dirty="0"/>
              <a:t>for Diabetes</a:t>
            </a:r>
          </a:p>
        </p:txBody>
      </p:sp>
      <p:sp>
        <p:nvSpPr>
          <p:cNvPr id="5" name="TextBox 4"/>
          <p:cNvSpPr txBox="1"/>
          <p:nvPr/>
        </p:nvSpPr>
        <p:spPr>
          <a:xfrm>
            <a:off x="0" y="1066800"/>
            <a:ext cx="9144000" cy="646331"/>
          </a:xfrm>
          <a:prstGeom prst="rect">
            <a:avLst/>
          </a:prstGeom>
          <a:noFill/>
        </p:spPr>
        <p:txBody>
          <a:bodyPr wrap="square" rtlCol="0">
            <a:spAutoFit/>
          </a:bodyPr>
          <a:lstStyle/>
          <a:p>
            <a:pPr algn="ctr"/>
            <a:r>
              <a:rPr lang="en-US" i="1" dirty="0">
                <a:latin typeface="+mj-lt"/>
              </a:rPr>
              <a:t>Among facilities offering diabetes services (N=1,149), percent that have essential medicines observed on the day of the survey</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1086735083"/>
              </p:ext>
            </p:extLst>
          </p:nvPr>
        </p:nvGraphicFramePr>
        <p:xfrm>
          <a:off x="0" y="1701800"/>
          <a:ext cx="9144000" cy="5156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688432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990600"/>
          </a:xfrm>
        </p:spPr>
        <p:txBody>
          <a:bodyPr>
            <a:noAutofit/>
          </a:bodyPr>
          <a:lstStyle/>
          <a:p>
            <a:pPr lvl="0"/>
            <a:r>
              <a:rPr lang="en-US" dirty="0"/>
              <a:t>Availability of Essential Medicines </a:t>
            </a:r>
            <a:br>
              <a:rPr lang="en-US" dirty="0"/>
            </a:br>
            <a:r>
              <a:rPr lang="en-US" dirty="0"/>
              <a:t>for Diabetes by Facility Type</a:t>
            </a:r>
          </a:p>
        </p:txBody>
      </p:sp>
      <p:sp>
        <p:nvSpPr>
          <p:cNvPr id="5" name="TextBox 4"/>
          <p:cNvSpPr txBox="1"/>
          <p:nvPr/>
        </p:nvSpPr>
        <p:spPr>
          <a:xfrm>
            <a:off x="0" y="1066800"/>
            <a:ext cx="9144000" cy="646331"/>
          </a:xfrm>
          <a:prstGeom prst="rect">
            <a:avLst/>
          </a:prstGeom>
          <a:noFill/>
        </p:spPr>
        <p:txBody>
          <a:bodyPr wrap="square" rtlCol="0">
            <a:spAutoFit/>
          </a:bodyPr>
          <a:lstStyle/>
          <a:p>
            <a:pPr algn="ctr"/>
            <a:r>
              <a:rPr lang="en-US" i="1" dirty="0">
                <a:latin typeface="+mj-lt"/>
              </a:rPr>
              <a:t>Among facilities offering diabetes services  (N=1,149), percent that have essential medicines observed on the day of the survey</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3142592568"/>
              </p:ext>
            </p:extLst>
          </p:nvPr>
        </p:nvGraphicFramePr>
        <p:xfrm>
          <a:off x="0" y="1701800"/>
          <a:ext cx="9144000" cy="5156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1574376"/>
      </p:ext>
    </p:extLst>
  </p:cSld>
  <p:clrMapOvr>
    <a:masterClrMapping/>
  </p:clrMapOvr>
</p:sld>
</file>

<file path=ppt/theme/theme1.xml><?xml version="1.0" encoding="utf-8"?>
<a:theme xmlns:a="http://schemas.openxmlformats.org/drawingml/2006/main" name="1_Custom Design">
  <a:themeElements>
    <a:clrScheme name="Nepal SPA 2021">
      <a:dk1>
        <a:srgbClr val="000000"/>
      </a:dk1>
      <a:lt1>
        <a:sysClr val="window" lastClr="FFFFFF"/>
      </a:lt1>
      <a:dk2>
        <a:srgbClr val="769D66"/>
      </a:dk2>
      <a:lt2>
        <a:srgbClr val="DD8F70"/>
      </a:lt2>
      <a:accent1>
        <a:srgbClr val="132048"/>
      </a:accent1>
      <a:accent2>
        <a:srgbClr val="D14E49"/>
      </a:accent2>
      <a:accent3>
        <a:srgbClr val="A680A8"/>
      </a:accent3>
      <a:accent4>
        <a:srgbClr val="31412A"/>
      </a:accent4>
      <a:accent5>
        <a:srgbClr val="538A8A"/>
      </a:accent5>
      <a:accent6>
        <a:srgbClr val="6F3C5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SPA Theme2">
  <a:themeElements>
    <a:clrScheme name="Nepal SPA 2021">
      <a:dk1>
        <a:srgbClr val="000000"/>
      </a:dk1>
      <a:lt1>
        <a:sysClr val="window" lastClr="FFFFFF"/>
      </a:lt1>
      <a:dk2>
        <a:srgbClr val="769D66"/>
      </a:dk2>
      <a:lt2>
        <a:srgbClr val="DD8F70"/>
      </a:lt2>
      <a:accent1>
        <a:srgbClr val="132048"/>
      </a:accent1>
      <a:accent2>
        <a:srgbClr val="D14E49"/>
      </a:accent2>
      <a:accent3>
        <a:srgbClr val="A680A8"/>
      </a:accent3>
      <a:accent4>
        <a:srgbClr val="31412A"/>
      </a:accent4>
      <a:accent5>
        <a:srgbClr val="538A8A"/>
      </a:accent5>
      <a:accent6>
        <a:srgbClr val="6F3C5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VMX3MACP777Z-1177381151-17319</_dlc_DocId>
    <_dlc_DocIdUrl xmlns="d16efad5-0601-4cf0-b7c2-89968258c777">
      <Url>https://icfonline.sharepoint.com/sites/ihd-dhs/Dissemination/_layouts/15/DocIdRedir.aspx?ID=VMX3MACP777Z-1177381151-17319</Url>
      <Description>VMX3MACP777Z-1177381151-17319</Description>
    </_dlc_DocIdUrl>
    <lcf76f155ced4ddcb4097134ff3c332f xmlns="83c4e5ee-5eea-4e8c-8b50-726738bccb6e">
      <Terms xmlns="http://schemas.microsoft.com/office/infopath/2007/PartnerControls"/>
    </lcf76f155ced4ddcb4097134ff3c332f>
    <TaxCatchAll xmlns="fa6a9aea-fb0f-4ddd-aff8-712634b7d5fe" xsi:nil="true"/>
  </documentManagement>
</p:properties>
</file>

<file path=customXml/itemProps1.xml><?xml version="1.0" encoding="utf-8"?>
<ds:datastoreItem xmlns:ds="http://schemas.openxmlformats.org/officeDocument/2006/customXml" ds:itemID="{420AD092-A886-4141-815E-A0B5DCDAB9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EF2697-5234-4736-8493-E33577F37ED2}">
  <ds:schemaRefs>
    <ds:schemaRef ds:uri="http://schemas.microsoft.com/sharepoint/events"/>
  </ds:schemaRefs>
</ds:datastoreItem>
</file>

<file path=customXml/itemProps3.xml><?xml version="1.0" encoding="utf-8"?>
<ds:datastoreItem xmlns:ds="http://schemas.openxmlformats.org/officeDocument/2006/customXml" ds:itemID="{CA61E32C-4C00-4C0D-B0E3-D7B0562C9752}">
  <ds:schemaRefs>
    <ds:schemaRef ds:uri="http://schemas.microsoft.com/sharepoint/v3/contenttype/forms"/>
  </ds:schemaRefs>
</ds:datastoreItem>
</file>

<file path=customXml/itemProps4.xml><?xml version="1.0" encoding="utf-8"?>
<ds:datastoreItem xmlns:ds="http://schemas.openxmlformats.org/officeDocument/2006/customXml" ds:itemID="{BFFD0B42-6A17-4D14-8781-33711F0CE6A4}">
  <ds:schemaRefs>
    <ds:schemaRef ds:uri="http://purl.org/dc/elements/1.1/"/>
    <ds:schemaRef ds:uri="83c4e5ee-5eea-4e8c-8b50-726738bccb6e"/>
    <ds:schemaRef ds:uri="http://schemas.openxmlformats.org/package/2006/metadata/core-properties"/>
    <ds:schemaRef ds:uri="d16efad5-0601-4cf0-b7c2-89968258c777"/>
    <ds:schemaRef ds:uri="http://schemas.microsoft.com/office/2006/documentManagement/types"/>
    <ds:schemaRef ds:uri="http://schemas.microsoft.com/office/infopath/2007/PartnerControls"/>
    <ds:schemaRef ds:uri="fa6a9aea-fb0f-4ddd-aff8-712634b7d5fe"/>
    <ds:schemaRef ds:uri="http://schemas.microsoft.com/office/2006/metadata/properties"/>
    <ds:schemaRef ds:uri="http://www.w3.org/XML/1998/namespace"/>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5008</TotalTime>
  <Words>1485</Words>
  <Application>Microsoft Office PowerPoint</Application>
  <PresentationFormat>On-screen Show (4:3)</PresentationFormat>
  <Paragraphs>113</Paragraphs>
  <Slides>26</Slides>
  <Notes>26</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26</vt:i4>
      </vt:variant>
    </vt:vector>
  </HeadingPairs>
  <TitlesOfParts>
    <vt:vector size="31" baseType="lpstr">
      <vt:lpstr>Arial</vt:lpstr>
      <vt:lpstr>Calibri</vt:lpstr>
      <vt:lpstr>Times New Roman</vt:lpstr>
      <vt:lpstr>1_Custom Design</vt:lpstr>
      <vt:lpstr>KSPA Theme2</vt:lpstr>
      <vt:lpstr>PowerPoint Presentation</vt:lpstr>
      <vt:lpstr>PowerPoint Presentation</vt:lpstr>
      <vt:lpstr>PowerPoint Presentation</vt:lpstr>
      <vt:lpstr>PowerPoint Presentation</vt:lpstr>
      <vt:lpstr>PowerPoint Presentation</vt:lpstr>
      <vt:lpstr>PowerPoint Presentation</vt:lpstr>
      <vt:lpstr>Diagnostic Capacity for Diabetes  by Facility Type</vt:lpstr>
      <vt:lpstr>Availability of Essential Medicines  for Diabetes</vt:lpstr>
      <vt:lpstr>Availability of Essential Medicines  for Diabetes by Facility Type</vt:lpstr>
      <vt:lpstr>PowerPoint Presentation</vt:lpstr>
      <vt:lpstr>PowerPoint Presentation</vt:lpstr>
      <vt:lpstr>PowerPoint Presentation</vt:lpstr>
      <vt:lpstr>PowerPoint Presentation</vt:lpstr>
      <vt:lpstr>Availability of Essential Medicines and Commodities for Cardiovascular Diseases </vt:lpstr>
      <vt:lpstr>Availability of Essential Medicines for Cardiovascular Diseases by Facility Type</vt:lpstr>
      <vt:lpstr>PowerPoint Presentation</vt:lpstr>
      <vt:lpstr>PowerPoint Presentation</vt:lpstr>
      <vt:lpstr>PowerPoint Presentation</vt:lpstr>
      <vt:lpstr>PowerPoint Presentation</vt:lpstr>
      <vt:lpstr>Availability of Essential Medicines and Commodities for Chronic Respiratory Diseases</vt:lpstr>
      <vt:lpstr>PowerPoint Presentation</vt:lpstr>
      <vt:lpstr>Availability of Mental Health Services by Facility</vt:lpstr>
      <vt:lpstr>Guidelines and Trained Staff for Mental Health Services</vt:lpstr>
      <vt:lpstr>Availability of Mental Health Services by Managing Authority</vt:lpstr>
      <vt:lpstr>Availability of Essential Medicines for Mental Health Services</vt:lpstr>
      <vt:lpstr>Key Findings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MSPA HIV</dc:title>
  <dc:creator>Sally Zweimueller</dc:creator>
  <cp:lastModifiedBy>Hanner, Olsen</cp:lastModifiedBy>
  <cp:revision>768</cp:revision>
  <cp:lastPrinted>2016-10-20T20:09:04Z</cp:lastPrinted>
  <dcterms:created xsi:type="dcterms:W3CDTF">2010-08-17T13:53:29Z</dcterms:created>
  <dcterms:modified xsi:type="dcterms:W3CDTF">2023-09-21T18:32:25Z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10b3b24b-2262-4a37-aa20-16ba8bf032bc</vt:lpwstr>
  </property>
  <property fmtid="{D5CDD505-2E9C-101B-9397-08002B2CF9AE}" pid="4" name="MediaServiceImageTags">
    <vt:lpwstr/>
  </property>
</Properties>
</file>