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notesSlides/notesSlide19.xml" ContentType="application/vnd.openxmlformats-officedocument.presentationml.notesSlide+xml"/>
  <Override PartName="/ppt/charts/chart19.xml" ContentType="application/vnd.openxmlformats-officedocument.drawingml.chart+xml"/>
  <Override PartName="/ppt/notesSlides/notesSlide20.xml" ContentType="application/vnd.openxmlformats-officedocument.presentationml.notesSlide+xml"/>
  <Override PartName="/ppt/charts/chart20.xml" ContentType="application/vnd.openxmlformats-officedocument.drawingml.chart+xml"/>
  <Override PartName="/ppt/notesSlides/notesSlide21.xml" ContentType="application/vnd.openxmlformats-officedocument.presentationml.notesSlide+xml"/>
  <Override PartName="/ppt/charts/chart21.xml" ContentType="application/vnd.openxmlformats-officedocument.drawingml.chart+xml"/>
  <Override PartName="/ppt/notesSlides/notesSlide22.xml" ContentType="application/vnd.openxmlformats-officedocument.presentationml.notesSlide+xml"/>
  <Override PartName="/ppt/charts/chart22.xml" ContentType="application/vnd.openxmlformats-officedocument.drawingml.chart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5"/>
    <p:sldMasterId id="2147483672" r:id="rId6"/>
  </p:sldMasterIdLst>
  <p:notesMasterIdLst>
    <p:notesMasterId r:id="rId36"/>
  </p:notesMasterIdLst>
  <p:handoutMasterIdLst>
    <p:handoutMasterId r:id="rId37"/>
  </p:handoutMasterIdLst>
  <p:sldIdLst>
    <p:sldId id="256" r:id="rId7"/>
    <p:sldId id="477" r:id="rId8"/>
    <p:sldId id="455" r:id="rId9"/>
    <p:sldId id="459" r:id="rId10"/>
    <p:sldId id="449" r:id="rId11"/>
    <p:sldId id="451" r:id="rId12"/>
    <p:sldId id="481" r:id="rId13"/>
    <p:sldId id="456" r:id="rId14"/>
    <p:sldId id="478" r:id="rId15"/>
    <p:sldId id="482" r:id="rId16"/>
    <p:sldId id="483" r:id="rId17"/>
    <p:sldId id="461" r:id="rId18"/>
    <p:sldId id="465" r:id="rId19"/>
    <p:sldId id="479" r:id="rId20"/>
    <p:sldId id="484" r:id="rId21"/>
    <p:sldId id="485" r:id="rId22"/>
    <p:sldId id="470" r:id="rId23"/>
    <p:sldId id="480" r:id="rId24"/>
    <p:sldId id="486" r:id="rId25"/>
    <p:sldId id="487" r:id="rId26"/>
    <p:sldId id="473" r:id="rId27"/>
    <p:sldId id="474" r:id="rId28"/>
    <p:sldId id="488" r:id="rId29"/>
    <p:sldId id="489" r:id="rId30"/>
    <p:sldId id="490" r:id="rId31"/>
    <p:sldId id="491" r:id="rId32"/>
    <p:sldId id="492" r:id="rId33"/>
    <p:sldId id="493" r:id="rId34"/>
    <p:sldId id="475" r:id="rId3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4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76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97097C-ED14-40D9-8F0B-DA8F20598B6B}" v="5" dt="2022-06-16T02:50:47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4" autoAdjust="0"/>
    <p:restoredTop sz="84946" autoAdjust="0"/>
  </p:normalViewPr>
  <p:slideViewPr>
    <p:cSldViewPr>
      <p:cViewPr varScale="1">
        <p:scale>
          <a:sx n="68" d="100"/>
          <a:sy n="68" d="100"/>
        </p:scale>
        <p:origin x="15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dnais, Sabina" userId="e0a5976f-0446-4474-aa64-fce0035d6983" providerId="ADAL" clId="{14B25F28-DE74-47F4-8A35-0228411DE0FF}"/>
    <pc:docChg chg="custSel modSld">
      <pc:chgData name="Vadnais, Sabina" userId="e0a5976f-0446-4474-aa64-fce0035d6983" providerId="ADAL" clId="{14B25F28-DE74-47F4-8A35-0228411DE0FF}" dt="2022-06-03T19:47:04.892" v="7" actId="27918"/>
      <pc:docMkLst>
        <pc:docMk/>
      </pc:docMkLst>
      <pc:sldChg chg="mod">
        <pc:chgData name="Vadnais, Sabina" userId="e0a5976f-0446-4474-aa64-fce0035d6983" providerId="ADAL" clId="{14B25F28-DE74-47F4-8A35-0228411DE0FF}" dt="2022-06-03T19:47:04.892" v="7" actId="27918"/>
        <pc:sldMkLst>
          <pc:docMk/>
          <pc:sldMk cId="528015114" sldId="470"/>
        </pc:sldMkLst>
      </pc:sldChg>
      <pc:sldChg chg="modSp mod">
        <pc:chgData name="Vadnais, Sabina" userId="e0a5976f-0446-4474-aa64-fce0035d6983" providerId="ADAL" clId="{14B25F28-DE74-47F4-8A35-0228411DE0FF}" dt="2022-06-03T19:46:39.484" v="5" actId="20577"/>
        <pc:sldMkLst>
          <pc:docMk/>
          <pc:sldMk cId="2418475272" sldId="475"/>
        </pc:sldMkLst>
        <pc:spChg chg="mod">
          <ac:chgData name="Vadnais, Sabina" userId="e0a5976f-0446-4474-aa64-fce0035d6983" providerId="ADAL" clId="{14B25F28-DE74-47F4-8A35-0228411DE0FF}" dt="2022-06-03T19:46:39.484" v="5" actId="20577"/>
          <ac:spMkLst>
            <pc:docMk/>
            <pc:sldMk cId="2418475272" sldId="475"/>
            <ac:spMk id="54275" creationId="{00000000-0000-0000-0000-000000000000}"/>
          </ac:spMkLst>
        </pc:spChg>
      </pc:sldChg>
      <pc:sldChg chg="modSp">
        <pc:chgData name="Vadnais, Sabina" userId="e0a5976f-0446-4474-aa64-fce0035d6983" providerId="ADAL" clId="{14B25F28-DE74-47F4-8A35-0228411DE0FF}" dt="2022-06-02T17:48:21.794" v="2" actId="207"/>
        <pc:sldMkLst>
          <pc:docMk/>
          <pc:sldMk cId="1433169372" sldId="492"/>
        </pc:sldMkLst>
        <pc:graphicFrameChg chg="mod">
          <ac:chgData name="Vadnais, Sabina" userId="e0a5976f-0446-4474-aa64-fce0035d6983" providerId="ADAL" clId="{14B25F28-DE74-47F4-8A35-0228411DE0FF}" dt="2022-06-02T17:48:21.794" v="2" actId="207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Sp">
        <pc:chgData name="Vadnais, Sabina" userId="e0a5976f-0446-4474-aa64-fce0035d6983" providerId="ADAL" clId="{14B25F28-DE74-47F4-8A35-0228411DE0FF}" dt="2022-06-02T17:48:06.544" v="1" actId="207"/>
        <pc:sldMkLst>
          <pc:docMk/>
          <pc:sldMk cId="174412479" sldId="493"/>
        </pc:sldMkLst>
        <pc:graphicFrameChg chg="mod">
          <ac:chgData name="Vadnais, Sabina" userId="e0a5976f-0446-4474-aa64-fce0035d6983" providerId="ADAL" clId="{14B25F28-DE74-47F4-8A35-0228411DE0FF}" dt="2022-06-02T17:48:06.544" v="1" actId="207"/>
          <ac:graphicFrameMkLst>
            <pc:docMk/>
            <pc:sldMk cId="174412479" sldId="493"/>
            <ac:graphicFrameMk id="6" creationId="{00000000-0000-0000-0000-000000000000}"/>
          </ac:graphicFrameMkLst>
        </pc:graphicFrameChg>
      </pc:sldChg>
    </pc:docChg>
  </pc:docChgLst>
  <pc:docChgLst>
    <pc:chgData name="Sarah Balian" userId="b3b060d9-4d34-479b-ad68-688eaebf93c5" providerId="ADAL" clId="{D297097C-ED14-40D9-8F0B-DA8F20598B6B}"/>
    <pc:docChg chg="undo custSel modSld modMainMaster">
      <pc:chgData name="Sarah Balian" userId="b3b060d9-4d34-479b-ad68-688eaebf93c5" providerId="ADAL" clId="{D297097C-ED14-40D9-8F0B-DA8F20598B6B}" dt="2022-06-30T15:53:06.391" v="210" actId="1076"/>
      <pc:docMkLst>
        <pc:docMk/>
      </pc:docMkLst>
      <pc:sldChg chg="modSp mod">
        <pc:chgData name="Sarah Balian" userId="b3b060d9-4d34-479b-ad68-688eaebf93c5" providerId="ADAL" clId="{D297097C-ED14-40D9-8F0B-DA8F20598B6B}" dt="2022-06-16T02:50:57.963" v="19" actId="1076"/>
        <pc:sldMkLst>
          <pc:docMk/>
          <pc:sldMk cId="0" sldId="256"/>
        </pc:sldMkLst>
        <pc:spChg chg="mod">
          <ac:chgData name="Sarah Balian" userId="b3b060d9-4d34-479b-ad68-688eaebf93c5" providerId="ADAL" clId="{D297097C-ED14-40D9-8F0B-DA8F20598B6B}" dt="2022-06-16T02:50:57.963" v="19" actId="1076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2:54:44.661" v="47" actId="207"/>
        <pc:sldMkLst>
          <pc:docMk/>
          <pc:sldMk cId="4278247957" sldId="449"/>
        </pc:sldMkLst>
        <pc:graphicFrameChg chg="mod">
          <ac:chgData name="Sarah Balian" userId="b3b060d9-4d34-479b-ad68-688eaebf93c5" providerId="ADAL" clId="{D297097C-ED14-40D9-8F0B-DA8F20598B6B}" dt="2022-06-16T02:54:44.661" v="47" actId="207"/>
          <ac:graphicFrameMkLst>
            <pc:docMk/>
            <pc:sldMk cId="4278247957" sldId="449"/>
            <ac:graphicFrameMk id="7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00:55.170" v="76" actId="20577"/>
        <pc:sldMkLst>
          <pc:docMk/>
          <pc:sldMk cId="2394371645" sldId="455"/>
        </pc:sldMkLst>
        <pc:spChg chg="mod">
          <ac:chgData name="Sarah Balian" userId="b3b060d9-4d34-479b-ad68-688eaebf93c5" providerId="ADAL" clId="{D297097C-ED14-40D9-8F0B-DA8F20598B6B}" dt="2022-06-16T03:00:55.170" v="76" actId="20577"/>
          <ac:spMkLst>
            <pc:docMk/>
            <pc:sldMk cId="2394371645" sldId="455"/>
            <ac:spMk id="6" creationId="{00000000-0000-0000-0000-000000000000}"/>
          </ac:spMkLst>
        </pc:spChg>
        <pc:graphicFrameChg chg="mod">
          <ac:chgData name="Sarah Balian" userId="b3b060d9-4d34-479b-ad68-688eaebf93c5" providerId="ADAL" clId="{D297097C-ED14-40D9-8F0B-DA8F20598B6B}" dt="2022-06-16T02:53:15.016" v="36" actId="207"/>
          <ac:graphicFrameMkLst>
            <pc:docMk/>
            <pc:sldMk cId="2394371645" sldId="455"/>
            <ac:graphicFrameMk id="7" creationId="{00000000-0000-0000-0000-000000000000}"/>
          </ac:graphicFrameMkLst>
        </pc:graphicFrameChg>
      </pc:sldChg>
      <pc:sldChg chg="addSp modSp mod">
        <pc:chgData name="Sarah Balian" userId="b3b060d9-4d34-479b-ad68-688eaebf93c5" providerId="ADAL" clId="{D297097C-ED14-40D9-8F0B-DA8F20598B6B}" dt="2022-06-16T03:03:31.996" v="92" actId="1076"/>
        <pc:sldMkLst>
          <pc:docMk/>
          <pc:sldMk cId="1125966888" sldId="456"/>
        </pc:sldMkLst>
        <pc:spChg chg="mod">
          <ac:chgData name="Sarah Balian" userId="b3b060d9-4d34-479b-ad68-688eaebf93c5" providerId="ADAL" clId="{D297097C-ED14-40D9-8F0B-DA8F20598B6B}" dt="2022-06-16T03:03:25.531" v="90" actId="1076"/>
          <ac:spMkLst>
            <pc:docMk/>
            <pc:sldMk cId="1125966888" sldId="456"/>
            <ac:spMk id="3" creationId="{F3BAA98E-CAFE-4817-A733-8A2FFE506BEF}"/>
          </ac:spMkLst>
        </pc:spChg>
        <pc:spChg chg="add mod">
          <ac:chgData name="Sarah Balian" userId="b3b060d9-4d34-479b-ad68-688eaebf93c5" providerId="ADAL" clId="{D297097C-ED14-40D9-8F0B-DA8F20598B6B}" dt="2022-06-16T03:03:31.996" v="92" actId="1076"/>
          <ac:spMkLst>
            <pc:docMk/>
            <pc:sldMk cId="1125966888" sldId="456"/>
            <ac:spMk id="7" creationId="{A454CE30-5881-483C-97BD-3A800AD7E0A4}"/>
          </ac:spMkLst>
        </pc:spChg>
        <pc:graphicFrameChg chg="mod">
          <ac:chgData name="Sarah Balian" userId="b3b060d9-4d34-479b-ad68-688eaebf93c5" providerId="ADAL" clId="{D297097C-ED14-40D9-8F0B-DA8F20598B6B}" dt="2022-06-16T03:03:17.315" v="89"/>
          <ac:graphicFrameMkLst>
            <pc:docMk/>
            <pc:sldMk cId="1125966888" sldId="456"/>
            <ac:graphicFrameMk id="6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1:14.666" v="77" actId="207"/>
        <pc:sldMkLst>
          <pc:docMk/>
          <pc:sldMk cId="2411588008" sldId="459"/>
        </pc:sldMkLst>
        <pc:graphicFrameChg chg="mod">
          <ac:chgData name="Sarah Balian" userId="b3b060d9-4d34-479b-ad68-688eaebf93c5" providerId="ADAL" clId="{D297097C-ED14-40D9-8F0B-DA8F20598B6B}" dt="2022-06-16T03:01:14.666" v="77" actId="207"/>
          <ac:graphicFrameMkLst>
            <pc:docMk/>
            <pc:sldMk cId="2411588008" sldId="459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10:52.432" v="114" actId="27918"/>
        <pc:sldMkLst>
          <pc:docMk/>
          <pc:sldMk cId="528015114" sldId="470"/>
        </pc:sldMkLst>
        <pc:graphicFrameChg chg="mod">
          <ac:chgData name="Sarah Balian" userId="b3b060d9-4d34-479b-ad68-688eaebf93c5" providerId="ADAL" clId="{D297097C-ED14-40D9-8F0B-DA8F20598B6B}" dt="2022-06-16T03:09:27.821" v="108" actId="207"/>
          <ac:graphicFrameMkLst>
            <pc:docMk/>
            <pc:sldMk cId="528015114" sldId="470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30T15:52:05.212" v="209" actId="27918"/>
        <pc:sldMkLst>
          <pc:docMk/>
          <pc:sldMk cId="1547359066" sldId="474"/>
        </pc:sldMkLst>
        <pc:graphicFrameChg chg="mod">
          <ac:chgData name="Sarah Balian" userId="b3b060d9-4d34-479b-ad68-688eaebf93c5" providerId="ADAL" clId="{D297097C-ED14-40D9-8F0B-DA8F20598B6B}" dt="2022-06-16T03:00:22.470" v="73" actId="207"/>
          <ac:graphicFrameMkLst>
            <pc:docMk/>
            <pc:sldMk cId="1547359066" sldId="474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22:28.152" v="201" actId="207"/>
        <pc:sldMkLst>
          <pc:docMk/>
          <pc:sldMk cId="2418475272" sldId="475"/>
        </pc:sldMkLst>
        <pc:spChg chg="mod">
          <ac:chgData name="Sarah Balian" userId="b3b060d9-4d34-479b-ad68-688eaebf93c5" providerId="ADAL" clId="{D297097C-ED14-40D9-8F0B-DA8F20598B6B}" dt="2022-06-16T03:21:44.197" v="196" actId="14100"/>
          <ac:spMkLst>
            <pc:docMk/>
            <pc:sldMk cId="2418475272" sldId="475"/>
            <ac:spMk id="54274" creationId="{00000000-0000-0000-0000-000000000000}"/>
          </ac:spMkLst>
        </pc:spChg>
        <pc:spChg chg="mod">
          <ac:chgData name="Sarah Balian" userId="b3b060d9-4d34-479b-ad68-688eaebf93c5" providerId="ADAL" clId="{D297097C-ED14-40D9-8F0B-DA8F20598B6B}" dt="2022-06-16T03:22:28.152" v="201" actId="207"/>
          <ac:spMkLst>
            <pc:docMk/>
            <pc:sldMk cId="2418475272" sldId="475"/>
            <ac:spMk id="54275" creationId="{00000000-0000-0000-0000-000000000000}"/>
          </ac:spMkLst>
        </pc:spChg>
      </pc:sldChg>
      <pc:sldChg chg="delSp mod">
        <pc:chgData name="Sarah Balian" userId="b3b060d9-4d34-479b-ad68-688eaebf93c5" providerId="ADAL" clId="{D297097C-ED14-40D9-8F0B-DA8F20598B6B}" dt="2022-06-16T02:51:00.899" v="20" actId="478"/>
        <pc:sldMkLst>
          <pc:docMk/>
          <pc:sldMk cId="1350415124" sldId="477"/>
        </pc:sldMkLst>
        <pc:spChg chg="del">
          <ac:chgData name="Sarah Balian" userId="b3b060d9-4d34-479b-ad68-688eaebf93c5" providerId="ADAL" clId="{D297097C-ED14-40D9-8F0B-DA8F20598B6B}" dt="2022-06-16T02:51:00.899" v="20" actId="478"/>
          <ac:spMkLst>
            <pc:docMk/>
            <pc:sldMk cId="1350415124" sldId="477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00.899" v="20" actId="478"/>
          <ac:picMkLst>
            <pc:docMk/>
            <pc:sldMk cId="1350415124" sldId="477"/>
            <ac:picMk id="6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06.523" v="21" actId="478"/>
        <pc:sldMkLst>
          <pc:docMk/>
          <pc:sldMk cId="3891269518" sldId="478"/>
        </pc:sldMkLst>
        <pc:spChg chg="del">
          <ac:chgData name="Sarah Balian" userId="b3b060d9-4d34-479b-ad68-688eaebf93c5" providerId="ADAL" clId="{D297097C-ED14-40D9-8F0B-DA8F20598B6B}" dt="2022-06-16T02:51:06.523" v="21" actId="478"/>
          <ac:spMkLst>
            <pc:docMk/>
            <pc:sldMk cId="3891269518" sldId="478"/>
            <ac:spMk id="5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06.523" v="21" actId="478"/>
          <ac:picMkLst>
            <pc:docMk/>
            <pc:sldMk cId="3891269518" sldId="478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11.492" v="22" actId="478"/>
        <pc:sldMkLst>
          <pc:docMk/>
          <pc:sldMk cId="1604241872" sldId="479"/>
        </pc:sldMkLst>
        <pc:spChg chg="del">
          <ac:chgData name="Sarah Balian" userId="b3b060d9-4d34-479b-ad68-688eaebf93c5" providerId="ADAL" clId="{D297097C-ED14-40D9-8F0B-DA8F20598B6B}" dt="2022-06-16T02:51:11.492" v="22" actId="478"/>
          <ac:spMkLst>
            <pc:docMk/>
            <pc:sldMk cId="1604241872" sldId="479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11.492" v="22" actId="478"/>
          <ac:picMkLst>
            <pc:docMk/>
            <pc:sldMk cId="1604241872" sldId="479"/>
            <ac:picMk id="6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17.036" v="23" actId="478"/>
        <pc:sldMkLst>
          <pc:docMk/>
          <pc:sldMk cId="4272414981" sldId="480"/>
        </pc:sldMkLst>
        <pc:spChg chg="del">
          <ac:chgData name="Sarah Balian" userId="b3b060d9-4d34-479b-ad68-688eaebf93c5" providerId="ADAL" clId="{D297097C-ED14-40D9-8F0B-DA8F20598B6B}" dt="2022-06-16T02:51:17.036" v="23" actId="478"/>
          <ac:spMkLst>
            <pc:docMk/>
            <pc:sldMk cId="4272414981" sldId="480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17.036" v="23" actId="478"/>
          <ac:picMkLst>
            <pc:docMk/>
            <pc:sldMk cId="4272414981" sldId="480"/>
            <ac:picMk id="6" creationId="{00000000-0000-0000-0000-000000000000}"/>
          </ac:picMkLst>
        </pc:picChg>
      </pc:sldChg>
      <pc:sldChg chg="modSp mod">
        <pc:chgData name="Sarah Balian" userId="b3b060d9-4d34-479b-ad68-688eaebf93c5" providerId="ADAL" clId="{D297097C-ED14-40D9-8F0B-DA8F20598B6B}" dt="2022-06-16T03:05:16.138" v="99" actId="207"/>
        <pc:sldMkLst>
          <pc:docMk/>
          <pc:sldMk cId="402500847" sldId="482"/>
        </pc:sldMkLst>
        <pc:graphicFrameChg chg="mod">
          <ac:chgData name="Sarah Balian" userId="b3b060d9-4d34-479b-ad68-688eaebf93c5" providerId="ADAL" clId="{D297097C-ED14-40D9-8F0B-DA8F20598B6B}" dt="2022-06-16T03:05:16.138" v="99" actId="207"/>
          <ac:graphicFrameMkLst>
            <pc:docMk/>
            <pc:sldMk cId="402500847" sldId="482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5:50.670" v="101" actId="207"/>
        <pc:sldMkLst>
          <pc:docMk/>
          <pc:sldMk cId="3660208272" sldId="483"/>
        </pc:sldMkLst>
        <pc:graphicFrameChg chg="mod">
          <ac:chgData name="Sarah Balian" userId="b3b060d9-4d34-479b-ad68-688eaebf93c5" providerId="ADAL" clId="{D297097C-ED14-40D9-8F0B-DA8F20598B6B}" dt="2022-06-16T03:05:50.670" v="101" actId="207"/>
          <ac:graphicFrameMkLst>
            <pc:docMk/>
            <pc:sldMk cId="3660208272" sldId="483"/>
            <ac:graphicFrameMk id="8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8:20.405" v="106" actId="207"/>
        <pc:sldMkLst>
          <pc:docMk/>
          <pc:sldMk cId="3284449495" sldId="484"/>
        </pc:sldMkLst>
        <pc:graphicFrameChg chg="mod">
          <ac:chgData name="Sarah Balian" userId="b3b060d9-4d34-479b-ad68-688eaebf93c5" providerId="ADAL" clId="{D297097C-ED14-40D9-8F0B-DA8F20598B6B}" dt="2022-06-16T03:08:20.405" v="106" actId="207"/>
          <ac:graphicFrameMkLst>
            <pc:docMk/>
            <pc:sldMk cId="3284449495" sldId="484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8:29.890" v="107" actId="207"/>
        <pc:sldMkLst>
          <pc:docMk/>
          <pc:sldMk cId="135741566" sldId="485"/>
        </pc:sldMkLst>
        <pc:graphicFrameChg chg="mod">
          <ac:chgData name="Sarah Balian" userId="b3b060d9-4d34-479b-ad68-688eaebf93c5" providerId="ADAL" clId="{D297097C-ED14-40D9-8F0B-DA8F20598B6B}" dt="2022-06-16T03:08:29.890" v="107" actId="207"/>
          <ac:graphicFrameMkLst>
            <pc:docMk/>
            <pc:sldMk cId="135741566" sldId="485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11:57.431" v="123" actId="207"/>
        <pc:sldMkLst>
          <pc:docMk/>
          <pc:sldMk cId="3467778269" sldId="486"/>
        </pc:sldMkLst>
        <pc:graphicFrameChg chg="mod">
          <ac:chgData name="Sarah Balian" userId="b3b060d9-4d34-479b-ad68-688eaebf93c5" providerId="ADAL" clId="{D297097C-ED14-40D9-8F0B-DA8F20598B6B}" dt="2022-06-16T03:11:57.431" v="123" actId="207"/>
          <ac:graphicFrameMkLst>
            <pc:docMk/>
            <pc:sldMk cId="3467778269" sldId="486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12:18.108" v="124" actId="207"/>
        <pc:sldMkLst>
          <pc:docMk/>
          <pc:sldMk cId="861126456" sldId="487"/>
        </pc:sldMkLst>
        <pc:graphicFrameChg chg="mod">
          <ac:chgData name="Sarah Balian" userId="b3b060d9-4d34-479b-ad68-688eaebf93c5" providerId="ADAL" clId="{D297097C-ED14-40D9-8F0B-DA8F20598B6B}" dt="2022-06-16T03:12:18.108" v="124" actId="207"/>
          <ac:graphicFrameMkLst>
            <pc:docMk/>
            <pc:sldMk cId="861126456" sldId="487"/>
            <ac:graphicFrameMk id="8" creationId="{00000000-0000-0000-0000-000000000000}"/>
          </ac:graphicFrameMkLst>
        </pc:graphicFrameChg>
      </pc:sldChg>
      <pc:sldChg chg="delSp mod">
        <pc:chgData name="Sarah Balian" userId="b3b060d9-4d34-479b-ad68-688eaebf93c5" providerId="ADAL" clId="{D297097C-ED14-40D9-8F0B-DA8F20598B6B}" dt="2022-06-16T02:51:27.356" v="24" actId="478"/>
        <pc:sldMkLst>
          <pc:docMk/>
          <pc:sldMk cId="3600104470" sldId="488"/>
        </pc:sldMkLst>
        <pc:spChg chg="del">
          <ac:chgData name="Sarah Balian" userId="b3b060d9-4d34-479b-ad68-688eaebf93c5" providerId="ADAL" clId="{D297097C-ED14-40D9-8F0B-DA8F20598B6B}" dt="2022-06-16T02:51:27.356" v="24" actId="478"/>
          <ac:spMkLst>
            <pc:docMk/>
            <pc:sldMk cId="3600104470" sldId="488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27.356" v="24" actId="478"/>
          <ac:picMkLst>
            <pc:docMk/>
            <pc:sldMk cId="3600104470" sldId="488"/>
            <ac:picMk id="6" creationId="{00000000-0000-0000-0000-000000000000}"/>
          </ac:picMkLst>
        </pc:picChg>
      </pc:sldChg>
      <pc:sldChg chg="modSp mod">
        <pc:chgData name="Sarah Balian" userId="b3b060d9-4d34-479b-ad68-688eaebf93c5" providerId="ADAL" clId="{D297097C-ED14-40D9-8F0B-DA8F20598B6B}" dt="2022-06-30T15:53:06.391" v="210" actId="1076"/>
        <pc:sldMkLst>
          <pc:docMk/>
          <pc:sldMk cId="3929217076" sldId="489"/>
        </pc:sldMkLst>
        <pc:spChg chg="mod">
          <ac:chgData name="Sarah Balian" userId="b3b060d9-4d34-479b-ad68-688eaebf93c5" providerId="ADAL" clId="{D297097C-ED14-40D9-8F0B-DA8F20598B6B}" dt="2022-06-30T15:53:06.391" v="210" actId="1076"/>
          <ac:spMkLst>
            <pc:docMk/>
            <pc:sldMk cId="3929217076" sldId="489"/>
            <ac:spMk id="6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3:14:28.973" v="137" actId="6549"/>
        <pc:sldMkLst>
          <pc:docMk/>
          <pc:sldMk cId="3650862164" sldId="490"/>
        </pc:sldMkLst>
        <pc:spChg chg="mod">
          <ac:chgData name="Sarah Balian" userId="b3b060d9-4d34-479b-ad68-688eaebf93c5" providerId="ADAL" clId="{D297097C-ED14-40D9-8F0B-DA8F20598B6B}" dt="2022-06-16T03:14:28.973" v="137" actId="6549"/>
          <ac:spMkLst>
            <pc:docMk/>
            <pc:sldMk cId="3650862164" sldId="490"/>
            <ac:spMk id="8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3:18:42.415" v="149"/>
        <pc:sldMkLst>
          <pc:docMk/>
          <pc:sldMk cId="1433169372" sldId="492"/>
        </pc:sldMkLst>
        <pc:graphicFrameChg chg="mod">
          <ac:chgData name="Sarah Balian" userId="b3b060d9-4d34-479b-ad68-688eaebf93c5" providerId="ADAL" clId="{D297097C-ED14-40D9-8F0B-DA8F20598B6B}" dt="2022-06-16T03:18:42.415" v="149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">
        <pc:chgData name="Sarah Balian" userId="b3b060d9-4d34-479b-ad68-688eaebf93c5" providerId="ADAL" clId="{D297097C-ED14-40D9-8F0B-DA8F20598B6B}" dt="2022-06-16T03:18:53.871" v="152" actId="27918"/>
        <pc:sldMkLst>
          <pc:docMk/>
          <pc:sldMk cId="174412479" sldId="493"/>
        </pc:sldMkLst>
      </pc:sldChg>
      <pc:sldMasterChg chg="setBg">
        <pc:chgData name="Sarah Balian" userId="b3b060d9-4d34-479b-ad68-688eaebf93c5" providerId="ADAL" clId="{D297097C-ED14-40D9-8F0B-DA8F20598B6B}" dt="2022-06-15T00:04:49.902" v="7"/>
        <pc:sldMasterMkLst>
          <pc:docMk/>
          <pc:sldMasterMk cId="0" sldId="2147483672"/>
        </pc:sldMasterMkLst>
      </pc:sldMasterChg>
      <pc:sldMasterChg chg="addSp delSp modSp mod">
        <pc:chgData name="Sarah Balian" userId="b3b060d9-4d34-479b-ad68-688eaebf93c5" providerId="ADAL" clId="{D297097C-ED14-40D9-8F0B-DA8F20598B6B}" dt="2022-06-16T02:50:47.135" v="16"/>
        <pc:sldMasterMkLst>
          <pc:docMk/>
          <pc:sldMasterMk cId="0" sldId="2147483685"/>
        </pc:sldMasterMkLst>
        <pc:spChg chg="del mod">
          <ac:chgData name="Sarah Balian" userId="b3b060d9-4d34-479b-ad68-688eaebf93c5" providerId="ADAL" clId="{D297097C-ED14-40D9-8F0B-DA8F20598B6B}" dt="2022-06-16T02:50:30.579" v="15" actId="478"/>
          <ac:spMkLst>
            <pc:docMk/>
            <pc:sldMasterMk cId="0" sldId="2147483685"/>
            <ac:spMk id="8" creationId="{00000000-0000-0000-0000-000000000000}"/>
          </ac:spMkLst>
        </pc:spChg>
        <pc:spChg chg="mod">
          <ac:chgData name="Sarah Balian" userId="b3b060d9-4d34-479b-ad68-688eaebf93c5" providerId="ADAL" clId="{D297097C-ED14-40D9-8F0B-DA8F20598B6B}" dt="2022-06-15T00:05:00.003" v="8"/>
          <ac:spMkLst>
            <pc:docMk/>
            <pc:sldMasterMk cId="0" sldId="2147483685"/>
            <ac:spMk id="17" creationId="{6895117E-15EB-4A76-BB10-37B5E5B8684F}"/>
          </ac:spMkLst>
        </pc:spChg>
        <pc:spChg chg="mod">
          <ac:chgData name="Sarah Balian" userId="b3b060d9-4d34-479b-ad68-688eaebf93c5" providerId="ADAL" clId="{D297097C-ED14-40D9-8F0B-DA8F20598B6B}" dt="2022-06-15T00:05:00.003" v="8"/>
          <ac:spMkLst>
            <pc:docMk/>
            <pc:sldMasterMk cId="0" sldId="2147483685"/>
            <ac:spMk id="23" creationId="{BCD4AAFC-CD3C-4EBF-B16E-08A0CAFB4CBB}"/>
          </ac:spMkLst>
        </pc:spChg>
        <pc:spChg chg="add 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0" creationId="{3B5EC175-54EA-42A3-8601-32B263F4D360}"/>
          </ac:spMkLst>
        </pc:spChg>
        <pc:spChg chg="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7" creationId="{965BF797-4A4C-408B-A17A-AF12FE1109FB}"/>
          </ac:spMkLst>
        </pc:spChg>
        <pc:spChg chg="add 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9" creationId="{308CB859-EF43-4AF6-9FC7-7238CAE9DCA9}"/>
          </ac:spMkLst>
        </pc:spChg>
        <pc:grpChg chg="del">
          <ac:chgData name="Sarah Balian" userId="b3b060d9-4d34-479b-ad68-688eaebf93c5" providerId="ADAL" clId="{D297097C-ED14-40D9-8F0B-DA8F20598B6B}" dt="2022-06-15T00:04:23.326" v="0" actId="478"/>
          <ac:grpSpMkLst>
            <pc:docMk/>
            <pc:sldMasterMk cId="0" sldId="2147483685"/>
            <ac:grpSpMk id="11" creationId="{00000000-0000-0000-0000-000000000000}"/>
          </ac:grpSpMkLst>
        </pc:grpChg>
        <pc:grpChg chg="add del mod">
          <ac:chgData name="Sarah Balian" userId="b3b060d9-4d34-479b-ad68-688eaebf93c5" providerId="ADAL" clId="{D297097C-ED14-40D9-8F0B-DA8F20598B6B}" dt="2022-06-16T02:50:26.181" v="10" actId="478"/>
          <ac:grpSpMkLst>
            <pc:docMk/>
            <pc:sldMasterMk cId="0" sldId="2147483685"/>
            <ac:grpSpMk id="16" creationId="{90E308CF-35D2-4E53-B92B-D785C8EDD090}"/>
          </ac:grpSpMkLst>
        </pc:grpChg>
        <pc:grpChg chg="add del mod">
          <ac:chgData name="Sarah Balian" userId="b3b060d9-4d34-479b-ad68-688eaebf93c5" providerId="ADAL" clId="{D297097C-ED14-40D9-8F0B-DA8F20598B6B}" dt="2022-06-16T02:50:26.779" v="11" actId="478"/>
          <ac:grpSpMkLst>
            <pc:docMk/>
            <pc:sldMasterMk cId="0" sldId="2147483685"/>
            <ac:grpSpMk id="24" creationId="{D641A402-FA0F-489A-9766-21767B0477C6}"/>
          </ac:grpSpMkLst>
        </pc:grpChg>
        <pc:grpChg chg="add del mod">
          <ac:chgData name="Sarah Balian" userId="b3b060d9-4d34-479b-ad68-688eaebf93c5" providerId="ADAL" clId="{D297097C-ED14-40D9-8F0B-DA8F20598B6B}" dt="2022-06-16T02:50:27.627" v="12" actId="478"/>
          <ac:grpSpMkLst>
            <pc:docMk/>
            <pc:sldMasterMk cId="0" sldId="2147483685"/>
            <ac:grpSpMk id="27" creationId="{5231A4CF-0DF5-448C-82EC-D10ABC83FCEA}"/>
          </ac:grpSpMkLst>
        </pc:grpChg>
        <pc:grpChg chg="add mod">
          <ac:chgData name="Sarah Balian" userId="b3b060d9-4d34-479b-ad68-688eaebf93c5" providerId="ADAL" clId="{D297097C-ED14-40D9-8F0B-DA8F20598B6B}" dt="2022-06-16T02:50:47.135" v="16"/>
          <ac:grpSpMkLst>
            <pc:docMk/>
            <pc:sldMasterMk cId="0" sldId="2147483685"/>
            <ac:grpSpMk id="31" creationId="{C52CE9DD-4457-4C1D-8BB3-2E811C159581}"/>
          </ac:grpSpMkLst>
        </pc:grpChg>
        <pc:picChg chg="del">
          <ac:chgData name="Sarah Balian" userId="b3b060d9-4d34-479b-ad68-688eaebf93c5" providerId="ADAL" clId="{D297097C-ED14-40D9-8F0B-DA8F20598B6B}" dt="2022-06-15T00:04:24.126" v="1" actId="478"/>
          <ac:picMkLst>
            <pc:docMk/>
            <pc:sldMasterMk cId="0" sldId="2147483685"/>
            <ac:picMk id="9" creationId="{00000000-0000-0000-0000-000000000000}"/>
          </ac:picMkLst>
        </pc:picChg>
        <pc:picChg chg="del">
          <ac:chgData name="Sarah Balian" userId="b3b060d9-4d34-479b-ad68-688eaebf93c5" providerId="ADAL" clId="{D297097C-ED14-40D9-8F0B-DA8F20598B6B}" dt="2022-06-15T00:04:24.880" v="2" actId="478"/>
          <ac:picMkLst>
            <pc:docMk/>
            <pc:sldMasterMk cId="0" sldId="2147483685"/>
            <ac:picMk id="10" creationId="{00000000-0000-0000-0000-00000000000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18" creationId="{3E553D76-5124-44CB-AC65-E1ED0146FFAD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19" creationId="{861287B3-764D-454D-A5CD-CB3A9F58AF9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0" creationId="{1C3326CA-C279-4EC5-AA74-960F3A0A8A0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1" creationId="{D47E03DA-8233-427D-8F22-7B0F3A664393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2" creationId="{15F385E2-8E00-4E04-BFDA-DB17ABEB1637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5" creationId="{8AE51536-0BF4-4B49-8D00-513FEC1E7E0F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6" creationId="{2C65F08E-DC97-4587-9AC7-EE184837244A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8" creationId="{EE6E56EF-4788-4F7F-B4F2-E33CB8B0B739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9" creationId="{38E6A4C4-C2E8-430B-BA9E-3409B06E3EC8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2" creationId="{C1084B6A-F78A-43FD-B61F-9A4BC190C873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3" creationId="{73FF600D-47AF-4140-B438-465D6A6EE0FB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4" creationId="{3B38A76A-1E37-4D0C-9993-55B360693E45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5" creationId="{3788BB9D-8C2E-4896-A86F-1552C79F2DF4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6" creationId="{6AC2A3AA-66ED-4D98-9DF3-107023CB62AC}"/>
          </ac:picMkLst>
        </pc:picChg>
        <pc:picChg chg="add 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8" creationId="{D565375B-4264-482A-9A04-E684C5F490FD}"/>
          </ac:picMkLst>
        </pc:picChg>
      </pc:sldMasterChg>
    </pc:docChg>
  </pc:docChgLst>
  <pc:docChgLst>
    <pc:chgData name="Vadnais, Sabina" userId="e0a5976f-0446-4474-aa64-fce0035d6983" providerId="ADAL" clId="{FBFE1EE6-57F6-4C2E-B0B2-5AEDBA1D85FB}"/>
    <pc:docChg chg="undo custSel addSld modSld sldOrd">
      <pc:chgData name="Vadnais, Sabina" userId="e0a5976f-0446-4474-aa64-fce0035d6983" providerId="ADAL" clId="{FBFE1EE6-57F6-4C2E-B0B2-5AEDBA1D85FB}" dt="2022-06-01T14:57:58.803" v="2247" actId="20577"/>
      <pc:docMkLst>
        <pc:docMk/>
      </pc:docMkLst>
      <pc:sldChg chg="modSp mod">
        <pc:chgData name="Vadnais, Sabina" userId="e0a5976f-0446-4474-aa64-fce0035d6983" providerId="ADAL" clId="{FBFE1EE6-57F6-4C2E-B0B2-5AEDBA1D85FB}" dt="2022-06-01T14:12:57.146" v="1637" actId="20577"/>
        <pc:sldMkLst>
          <pc:docMk/>
          <pc:sldMk cId="0" sldId="256"/>
        </pc:sldMkLst>
        <pc:spChg chg="mod">
          <ac:chgData name="Vadnais, Sabina" userId="e0a5976f-0446-4474-aa64-fce0035d6983" providerId="ADAL" clId="{FBFE1EE6-57F6-4C2E-B0B2-5AEDBA1D85FB}" dt="2022-06-01T14:12:57.146" v="1637" actId="20577"/>
          <ac:spMkLst>
            <pc:docMk/>
            <pc:sldMk cId="0" sldId="256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18:45.986" v="249" actId="20577"/>
        <pc:sldMkLst>
          <pc:docMk/>
          <pc:sldMk cId="4278247957" sldId="449"/>
        </pc:sldMkLst>
        <pc:spChg chg="mod">
          <ac:chgData name="Vadnais, Sabina" userId="e0a5976f-0446-4474-aa64-fce0035d6983" providerId="ADAL" clId="{FBFE1EE6-57F6-4C2E-B0B2-5AEDBA1D85FB}" dt="2022-05-31T20:18:45.986" v="249" actId="20577"/>
          <ac:spMkLst>
            <pc:docMk/>
            <pc:sldMk cId="4278247957" sldId="449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17:36.613" v="220" actId="207"/>
          <ac:graphicFrameMkLst>
            <pc:docMk/>
            <pc:sldMk cId="4278247957" sldId="449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0:22:31.810" v="291" actId="20577"/>
        <pc:sldMkLst>
          <pc:docMk/>
          <pc:sldMk cId="936560339" sldId="451"/>
        </pc:sldMkLst>
        <pc:spChg chg="mod">
          <ac:chgData name="Vadnais, Sabina" userId="e0a5976f-0446-4474-aa64-fce0035d6983" providerId="ADAL" clId="{FBFE1EE6-57F6-4C2E-B0B2-5AEDBA1D85FB}" dt="2022-05-31T20:20:20.681" v="253" actId="20577"/>
          <ac:spMkLst>
            <pc:docMk/>
            <pc:sldMk cId="936560339" sldId="451"/>
            <ac:spMk id="5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FBFE1EE6-57F6-4C2E-B0B2-5AEDBA1D85FB}" dt="2022-05-31T20:10:36.788" v="192" actId="20577"/>
        <pc:sldMkLst>
          <pc:docMk/>
          <pc:sldMk cId="2394371645" sldId="455"/>
        </pc:sldMkLst>
        <pc:spChg chg="del">
          <ac:chgData name="Vadnais, Sabina" userId="e0a5976f-0446-4474-aa64-fce0035d6983" providerId="ADAL" clId="{FBFE1EE6-57F6-4C2E-B0B2-5AEDBA1D85FB}" dt="2022-05-31T20:08:32.520" v="22" actId="478"/>
          <ac:spMkLst>
            <pc:docMk/>
            <pc:sldMk cId="2394371645" sldId="455"/>
            <ac:spMk id="5" creationId="{00000000-0000-0000-0000-000000000000}"/>
          </ac:spMkLst>
        </pc:spChg>
        <pc:spChg chg="mod">
          <ac:chgData name="Vadnais, Sabina" userId="e0a5976f-0446-4474-aa64-fce0035d6983" providerId="ADAL" clId="{FBFE1EE6-57F6-4C2E-B0B2-5AEDBA1D85FB}" dt="2022-05-31T20:07:35.627" v="16" actId="20577"/>
          <ac:spMkLst>
            <pc:docMk/>
            <pc:sldMk cId="2394371645" sldId="455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08:44.362" v="26" actId="20577"/>
          <ac:graphicFrameMkLst>
            <pc:docMk/>
            <pc:sldMk cId="2394371645" sldId="455"/>
            <ac:graphicFrameMk id="7" creationId="{00000000-0000-0000-0000-000000000000}"/>
          </ac:graphicFrameMkLst>
        </pc:graphicFrameChg>
      </pc:sldChg>
      <pc:sldChg chg="addSp modSp mod modNotesTx">
        <pc:chgData name="Vadnais, Sabina" userId="e0a5976f-0446-4474-aa64-fce0035d6983" providerId="ADAL" clId="{FBFE1EE6-57F6-4C2E-B0B2-5AEDBA1D85FB}" dt="2022-05-31T20:35:54.956" v="382" actId="14100"/>
        <pc:sldMkLst>
          <pc:docMk/>
          <pc:sldMk cId="1125966888" sldId="456"/>
        </pc:sldMkLst>
        <pc:spChg chg="add mod">
          <ac:chgData name="Vadnais, Sabina" userId="e0a5976f-0446-4474-aa64-fce0035d6983" providerId="ADAL" clId="{FBFE1EE6-57F6-4C2E-B0B2-5AEDBA1D85FB}" dt="2022-05-31T20:35:54.956" v="382" actId="14100"/>
          <ac:spMkLst>
            <pc:docMk/>
            <pc:sldMk cId="1125966888" sldId="456"/>
            <ac:spMk id="3" creationId="{F3BAA98E-CAFE-4817-A733-8A2FFE506BEF}"/>
          </ac:spMkLst>
        </pc:spChg>
        <pc:spChg chg="mod">
          <ac:chgData name="Vadnais, Sabina" userId="e0a5976f-0446-4474-aa64-fce0035d6983" providerId="ADAL" clId="{FBFE1EE6-57F6-4C2E-B0B2-5AEDBA1D85FB}" dt="2022-05-31T20:32:46.292" v="366" actId="20577"/>
          <ac:spMkLst>
            <pc:docMk/>
            <pc:sldMk cId="1125966888" sldId="456"/>
            <ac:spMk id="4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34:30.532" v="372" actId="27636"/>
          <ac:graphicFrameMkLst>
            <pc:docMk/>
            <pc:sldMk cId="1125966888" sldId="456"/>
            <ac:graphicFrameMk id="6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FBFE1EE6-57F6-4C2E-B0B2-5AEDBA1D85FB}" dt="2022-05-31T20:11:01.710" v="203" actId="20577"/>
        <pc:sldMkLst>
          <pc:docMk/>
          <pc:sldMk cId="2411588008" sldId="459"/>
        </pc:sldMkLst>
        <pc:spChg chg="mod">
          <ac:chgData name="Vadnais, Sabina" userId="e0a5976f-0446-4474-aa64-fce0035d6983" providerId="ADAL" clId="{FBFE1EE6-57F6-4C2E-B0B2-5AEDBA1D85FB}" dt="2022-05-31T20:11:01.710" v="203" actId="20577"/>
          <ac:spMkLst>
            <pc:docMk/>
            <pc:sldMk cId="2411588008" sldId="459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1:16.067" v="749" actId="20577"/>
        <pc:sldMkLst>
          <pc:docMk/>
          <pc:sldMk cId="672935500" sldId="461"/>
        </pc:sldMkLst>
        <pc:spChg chg="mod">
          <ac:chgData name="Vadnais, Sabina" userId="e0a5976f-0446-4474-aa64-fce0035d6983" providerId="ADAL" clId="{FBFE1EE6-57F6-4C2E-B0B2-5AEDBA1D85FB}" dt="2022-05-31T20:53:23.246" v="565" actId="20577"/>
          <ac:spMkLst>
            <pc:docMk/>
            <pc:sldMk cId="672935500" sldId="461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2:48.064" v="767" actId="20577"/>
        <pc:sldMkLst>
          <pc:docMk/>
          <pc:sldMk cId="51574376" sldId="465"/>
        </pc:sldMkLst>
        <pc:spChg chg="mod">
          <ac:chgData name="Vadnais, Sabina" userId="e0a5976f-0446-4474-aa64-fce0035d6983" providerId="ADAL" clId="{FBFE1EE6-57F6-4C2E-B0B2-5AEDBA1D85FB}" dt="2022-05-31T20:59:30.861" v="694" actId="20577"/>
          <ac:spMkLst>
            <pc:docMk/>
            <pc:sldMk cId="51574376" sldId="465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24:28.242" v="1285" actId="20577"/>
        <pc:sldMkLst>
          <pc:docMk/>
          <pc:sldMk cId="528015114" sldId="470"/>
        </pc:sldMkLst>
        <pc:spChg chg="mod">
          <ac:chgData name="Vadnais, Sabina" userId="e0a5976f-0446-4474-aa64-fce0035d6983" providerId="ADAL" clId="{FBFE1EE6-57F6-4C2E-B0B2-5AEDBA1D85FB}" dt="2022-05-31T21:24:28.242" v="1285" actId="20577"/>
          <ac:spMkLst>
            <pc:docMk/>
            <pc:sldMk cId="528015114" sldId="470"/>
            <ac:spMk id="16389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18:57.248" v="1019" actId="207"/>
          <ac:graphicFrameMkLst>
            <pc:docMk/>
            <pc:sldMk cId="528015114" sldId="470"/>
            <ac:graphicFrameMk id="6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30:14.678" v="1539" actId="20577"/>
        <pc:sldMkLst>
          <pc:docMk/>
          <pc:sldMk cId="2390643418" sldId="473"/>
        </pc:sldMkLst>
        <pc:spChg chg="mod">
          <ac:chgData name="Vadnais, Sabina" userId="e0a5976f-0446-4474-aa64-fce0035d6983" providerId="ADAL" clId="{FBFE1EE6-57F6-4C2E-B0B2-5AEDBA1D85FB}" dt="2022-05-31T21:29:34.474" v="1525" actId="20577"/>
          <ac:spMkLst>
            <pc:docMk/>
            <pc:sldMk cId="2390643418" sldId="473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32:03.840" v="1586" actId="20577"/>
        <pc:sldMkLst>
          <pc:docMk/>
          <pc:sldMk cId="1547359066" sldId="474"/>
        </pc:sldMkLst>
        <pc:spChg chg="mod">
          <ac:chgData name="Vadnais, Sabina" userId="e0a5976f-0446-4474-aa64-fce0035d6983" providerId="ADAL" clId="{FBFE1EE6-57F6-4C2E-B0B2-5AEDBA1D85FB}" dt="2022-05-31T21:30:31.816" v="1549" actId="20577"/>
          <ac:spMkLst>
            <pc:docMk/>
            <pc:sldMk cId="1547359066" sldId="474"/>
            <ac:spMk id="5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57:58.803" v="2247" actId="20577"/>
        <pc:sldMkLst>
          <pc:docMk/>
          <pc:sldMk cId="2418475272" sldId="475"/>
        </pc:sldMkLst>
        <pc:spChg chg="mod">
          <ac:chgData name="Vadnais, Sabina" userId="e0a5976f-0446-4474-aa64-fce0035d6983" providerId="ADAL" clId="{FBFE1EE6-57F6-4C2E-B0B2-5AEDBA1D85FB}" dt="2022-06-01T14:57:58.803" v="2247" actId="20577"/>
          <ac:spMkLst>
            <pc:docMk/>
            <pc:sldMk cId="2418475272" sldId="475"/>
            <ac:spMk id="54275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17.531" v="1660" actId="20577"/>
        <pc:sldMkLst>
          <pc:docMk/>
          <pc:sldMk cId="1350415124" sldId="477"/>
        </pc:sldMkLst>
        <pc:spChg chg="mod">
          <ac:chgData name="Vadnais, Sabina" userId="e0a5976f-0446-4474-aa64-fce0035d6983" providerId="ADAL" clId="{FBFE1EE6-57F6-4C2E-B0B2-5AEDBA1D85FB}" dt="2022-06-01T14:13:17.531" v="1660" actId="20577"/>
          <ac:spMkLst>
            <pc:docMk/>
            <pc:sldMk cId="1350415124" sldId="477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28.758" v="1685" actId="20577"/>
        <pc:sldMkLst>
          <pc:docMk/>
          <pc:sldMk cId="3891269518" sldId="478"/>
        </pc:sldMkLst>
        <pc:spChg chg="mod">
          <ac:chgData name="Vadnais, Sabina" userId="e0a5976f-0446-4474-aa64-fce0035d6983" providerId="ADAL" clId="{FBFE1EE6-57F6-4C2E-B0B2-5AEDBA1D85FB}" dt="2022-06-01T14:13:28.758" v="1685" actId="20577"/>
          <ac:spMkLst>
            <pc:docMk/>
            <pc:sldMk cId="3891269518" sldId="478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38.613" v="1708" actId="20577"/>
        <pc:sldMkLst>
          <pc:docMk/>
          <pc:sldMk cId="1604241872" sldId="479"/>
        </pc:sldMkLst>
        <pc:spChg chg="mod">
          <ac:chgData name="Vadnais, Sabina" userId="e0a5976f-0446-4474-aa64-fce0035d6983" providerId="ADAL" clId="{FBFE1EE6-57F6-4C2E-B0B2-5AEDBA1D85FB}" dt="2022-06-01T14:13:38.613" v="1708" actId="20577"/>
          <ac:spMkLst>
            <pc:docMk/>
            <pc:sldMk cId="1604241872" sldId="479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57.890" v="1733" actId="113"/>
        <pc:sldMkLst>
          <pc:docMk/>
          <pc:sldMk cId="4272414981" sldId="480"/>
        </pc:sldMkLst>
        <pc:spChg chg="mod">
          <ac:chgData name="Vadnais, Sabina" userId="e0a5976f-0446-4474-aa64-fce0035d6983" providerId="ADAL" clId="{FBFE1EE6-57F6-4C2E-B0B2-5AEDBA1D85FB}" dt="2022-06-01T14:13:57.890" v="1733" actId="113"/>
          <ac:spMkLst>
            <pc:docMk/>
            <pc:sldMk cId="4272414981" sldId="480"/>
            <ac:spMk id="3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24:38.596" v="311" actId="20577"/>
        <pc:sldMkLst>
          <pc:docMk/>
          <pc:sldMk cId="3324058444" sldId="481"/>
        </pc:sldMkLst>
        <pc:spChg chg="mod">
          <ac:chgData name="Vadnais, Sabina" userId="e0a5976f-0446-4474-aa64-fce0035d6983" providerId="ADAL" clId="{FBFE1EE6-57F6-4C2E-B0B2-5AEDBA1D85FB}" dt="2022-05-31T20:23:14.249" v="293" actId="20577"/>
          <ac:spMkLst>
            <pc:docMk/>
            <pc:sldMk cId="3324058444" sldId="481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40:52.678" v="499" actId="20577"/>
        <pc:sldMkLst>
          <pc:docMk/>
          <pc:sldMk cId="402500847" sldId="482"/>
        </pc:sldMkLst>
        <pc:spChg chg="mod">
          <ac:chgData name="Vadnais, Sabina" userId="e0a5976f-0446-4474-aa64-fce0035d6983" providerId="ADAL" clId="{FBFE1EE6-57F6-4C2E-B0B2-5AEDBA1D85FB}" dt="2022-05-31T20:39:38.301" v="409" actId="20577"/>
          <ac:spMkLst>
            <pc:docMk/>
            <pc:sldMk cId="402500847" sldId="482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39:30.361" v="401"/>
          <ac:graphicFrameMkLst>
            <pc:docMk/>
            <pc:sldMk cId="402500847" sldId="482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0:41:54.350" v="553" actId="20577"/>
        <pc:sldMkLst>
          <pc:docMk/>
          <pc:sldMk cId="3660208272" sldId="483"/>
        </pc:sldMkLst>
        <pc:spChg chg="mod">
          <ac:chgData name="Vadnais, Sabina" userId="e0a5976f-0446-4474-aa64-fce0035d6983" providerId="ADAL" clId="{FBFE1EE6-57F6-4C2E-B0B2-5AEDBA1D85FB}" dt="2022-05-31T20:41:15.547" v="507" actId="20577"/>
          <ac:spMkLst>
            <pc:docMk/>
            <pc:sldMk cId="3660208272" sldId="483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7:31.778" v="876" actId="20577"/>
        <pc:sldMkLst>
          <pc:docMk/>
          <pc:sldMk cId="3284449495" sldId="484"/>
        </pc:sldMkLst>
        <pc:spChg chg="mod">
          <ac:chgData name="Vadnais, Sabina" userId="e0a5976f-0446-4474-aa64-fce0035d6983" providerId="ADAL" clId="{FBFE1EE6-57F6-4C2E-B0B2-5AEDBA1D85FB}" dt="2022-05-31T21:05:39.771" v="785" actId="20577"/>
          <ac:spMkLst>
            <pc:docMk/>
            <pc:sldMk cId="3284449495" sldId="484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06:53.287" v="799"/>
          <ac:graphicFrameMkLst>
            <pc:docMk/>
            <pc:sldMk cId="3284449495" sldId="484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08:21.460" v="975" actId="20577"/>
        <pc:sldMkLst>
          <pc:docMk/>
          <pc:sldMk cId="135741566" sldId="485"/>
        </pc:sldMkLst>
        <pc:spChg chg="mod">
          <ac:chgData name="Vadnais, Sabina" userId="e0a5976f-0446-4474-aa64-fce0035d6983" providerId="ADAL" clId="{FBFE1EE6-57F6-4C2E-B0B2-5AEDBA1D85FB}" dt="2022-05-31T21:07:40.267" v="882" actId="20577"/>
          <ac:spMkLst>
            <pc:docMk/>
            <pc:sldMk cId="135741566" sldId="485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34:32.215" v="1608" actId="27918"/>
        <pc:sldMkLst>
          <pc:docMk/>
          <pc:sldMk cId="3467778269" sldId="486"/>
        </pc:sldMkLst>
        <pc:spChg chg="mod">
          <ac:chgData name="Vadnais, Sabina" userId="e0a5976f-0446-4474-aa64-fce0035d6983" providerId="ADAL" clId="{FBFE1EE6-57F6-4C2E-B0B2-5AEDBA1D85FB}" dt="2022-05-31T21:24:48.001" v="1293" actId="20577"/>
          <ac:spMkLst>
            <pc:docMk/>
            <pc:sldMk cId="3467778269" sldId="486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27:15.627" v="1315"/>
          <ac:graphicFrameMkLst>
            <pc:docMk/>
            <pc:sldMk cId="3467778269" sldId="486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29:10.230" v="1515" actId="20577"/>
        <pc:sldMkLst>
          <pc:docMk/>
          <pc:sldMk cId="861126456" sldId="487"/>
        </pc:sldMkLst>
        <pc:spChg chg="mod">
          <ac:chgData name="Vadnais, Sabina" userId="e0a5976f-0446-4474-aa64-fce0035d6983" providerId="ADAL" clId="{FBFE1EE6-57F6-4C2E-B0B2-5AEDBA1D85FB}" dt="2022-05-31T21:28:57.857" v="1507" actId="20577"/>
          <ac:spMkLst>
            <pc:docMk/>
            <pc:sldMk cId="861126456" sldId="487"/>
            <ac:spMk id="6" creationId="{00000000-0000-0000-0000-000000000000}"/>
          </ac:spMkLst>
        </pc:spChg>
      </pc:sldChg>
      <pc:sldChg chg="modSp add mod ord">
        <pc:chgData name="Vadnais, Sabina" userId="e0a5976f-0446-4474-aa64-fce0035d6983" providerId="ADAL" clId="{FBFE1EE6-57F6-4C2E-B0B2-5AEDBA1D85FB}" dt="2022-06-01T14:14:30.263" v="1766" actId="207"/>
        <pc:sldMkLst>
          <pc:docMk/>
          <pc:sldMk cId="3600104470" sldId="488"/>
        </pc:sldMkLst>
        <pc:spChg chg="mod">
          <ac:chgData name="Vadnais, Sabina" userId="e0a5976f-0446-4474-aa64-fce0035d6983" providerId="ADAL" clId="{FBFE1EE6-57F6-4C2E-B0B2-5AEDBA1D85FB}" dt="2022-06-01T14:14:30.263" v="1766" actId="207"/>
          <ac:spMkLst>
            <pc:docMk/>
            <pc:sldMk cId="3600104470" sldId="488"/>
            <ac:spMk id="3" creationId="{00000000-0000-0000-0000-000000000000}"/>
          </ac:spMkLst>
        </pc:spChg>
      </pc:sldChg>
      <pc:sldChg chg="modSp add mod modNotesTx">
        <pc:chgData name="Vadnais, Sabina" userId="e0a5976f-0446-4474-aa64-fce0035d6983" providerId="ADAL" clId="{FBFE1EE6-57F6-4C2E-B0B2-5AEDBA1D85FB}" dt="2022-06-01T14:30:59.408" v="1916"/>
        <pc:sldMkLst>
          <pc:docMk/>
          <pc:sldMk cId="3929217076" sldId="489"/>
        </pc:sldMkLst>
        <pc:spChg chg="mod">
          <ac:chgData name="Vadnais, Sabina" userId="e0a5976f-0446-4474-aa64-fce0035d6983" providerId="ADAL" clId="{FBFE1EE6-57F6-4C2E-B0B2-5AEDBA1D85FB}" dt="2022-06-01T14:22:39.421" v="1787" actId="20577"/>
          <ac:spMkLst>
            <pc:docMk/>
            <pc:sldMk cId="3929217076" sldId="489"/>
            <ac:spMk id="6" creationId="{00000000-0000-0000-0000-000000000000}"/>
          </ac:spMkLst>
        </pc:spChg>
      </pc:sldChg>
      <pc:sldChg chg="modSp add mod modNotesTx">
        <pc:chgData name="Vadnais, Sabina" userId="e0a5976f-0446-4474-aa64-fce0035d6983" providerId="ADAL" clId="{FBFE1EE6-57F6-4C2E-B0B2-5AEDBA1D85FB}" dt="2022-06-01T14:37:58.503" v="2078" actId="20577"/>
        <pc:sldMkLst>
          <pc:docMk/>
          <pc:sldMk cId="3650862164" sldId="490"/>
        </pc:sldMkLst>
        <pc:spChg chg="mod">
          <ac:chgData name="Vadnais, Sabina" userId="e0a5976f-0446-4474-aa64-fce0035d6983" providerId="ADAL" clId="{FBFE1EE6-57F6-4C2E-B0B2-5AEDBA1D85FB}" dt="2022-06-01T14:35:35.287" v="1937" actId="20577"/>
          <ac:spMkLst>
            <pc:docMk/>
            <pc:sldMk cId="3650862164" sldId="490"/>
            <ac:spMk id="8" creationId="{00000000-0000-0000-0000-000000000000}"/>
          </ac:spMkLst>
        </pc:spChg>
      </pc:sldChg>
      <pc:sldChg chg="delSp modSp add mod modNotesTx">
        <pc:chgData name="Vadnais, Sabina" userId="e0a5976f-0446-4474-aa64-fce0035d6983" providerId="ADAL" clId="{FBFE1EE6-57F6-4C2E-B0B2-5AEDBA1D85FB}" dt="2022-06-01T14:40:44.035" v="2149" actId="20577"/>
        <pc:sldMkLst>
          <pc:docMk/>
          <pc:sldMk cId="904243544" sldId="491"/>
        </pc:sldMkLst>
        <pc:spChg chg="del mod">
          <ac:chgData name="Vadnais, Sabina" userId="e0a5976f-0446-4474-aa64-fce0035d6983" providerId="ADAL" clId="{FBFE1EE6-57F6-4C2E-B0B2-5AEDBA1D85FB}" dt="2022-06-01T14:39:39.551" v="2107" actId="478"/>
          <ac:spMkLst>
            <pc:docMk/>
            <pc:sldMk cId="904243544" sldId="491"/>
            <ac:spMk id="2" creationId="{00000000-0000-0000-0000-000000000000}"/>
          </ac:spMkLst>
        </pc:spChg>
        <pc:spChg chg="mod">
          <ac:chgData name="Vadnais, Sabina" userId="e0a5976f-0446-4474-aa64-fce0035d6983" providerId="ADAL" clId="{FBFE1EE6-57F6-4C2E-B0B2-5AEDBA1D85FB}" dt="2022-06-01T14:38:22.735" v="2089" actId="20577"/>
          <ac:spMkLst>
            <pc:docMk/>
            <pc:sldMk cId="904243544" sldId="491"/>
            <ac:spMk id="16389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39:47.050" v="2108"/>
          <ac:graphicFrameMkLst>
            <pc:docMk/>
            <pc:sldMk cId="904243544" sldId="491"/>
            <ac:graphicFrameMk id="6" creationId="{00000000-0000-0000-0000-000000000000}"/>
          </ac:graphicFrameMkLst>
        </pc:graphicFrameChg>
      </pc:sldChg>
      <pc:sldChg chg="modSp add mod">
        <pc:chgData name="Vadnais, Sabina" userId="e0a5976f-0446-4474-aa64-fce0035d6983" providerId="ADAL" clId="{FBFE1EE6-57F6-4C2E-B0B2-5AEDBA1D85FB}" dt="2022-06-01T14:54:16.893" v="2211" actId="27918"/>
        <pc:sldMkLst>
          <pc:docMk/>
          <pc:sldMk cId="1433169372" sldId="492"/>
        </pc:sldMkLst>
        <pc:spChg chg="mod">
          <ac:chgData name="Vadnais, Sabina" userId="e0a5976f-0446-4474-aa64-fce0035d6983" providerId="ADAL" clId="{FBFE1EE6-57F6-4C2E-B0B2-5AEDBA1D85FB}" dt="2022-06-01T14:41:00.415" v="2157" actId="20577"/>
          <ac:spMkLst>
            <pc:docMk/>
            <pc:sldMk cId="1433169372" sldId="492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47:33.801" v="2209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Sp add mod">
        <pc:chgData name="Vadnais, Sabina" userId="e0a5976f-0446-4474-aa64-fce0035d6983" providerId="ADAL" clId="{FBFE1EE6-57F6-4C2E-B0B2-5AEDBA1D85FB}" dt="2022-06-01T14:57:20.371" v="2232" actId="113"/>
        <pc:sldMkLst>
          <pc:docMk/>
          <pc:sldMk cId="174412479" sldId="493"/>
        </pc:sldMkLst>
        <pc:spChg chg="mod">
          <ac:chgData name="Vadnais, Sabina" userId="e0a5976f-0446-4474-aa64-fce0035d6983" providerId="ADAL" clId="{FBFE1EE6-57F6-4C2E-B0B2-5AEDBA1D85FB}" dt="2022-06-01T14:55:53.929" v="2219" actId="20577"/>
          <ac:spMkLst>
            <pc:docMk/>
            <pc:sldMk cId="174412479" sldId="493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57:20.371" v="2232" actId="113"/>
          <ac:graphicFrameMkLst>
            <pc:docMk/>
            <pc:sldMk cId="174412479" sldId="493"/>
            <ac:graphicFrameMk id="6" creationId="{00000000-0000-0000-0000-000000000000}"/>
          </ac:graphicFrameMkLst>
        </pc:graphicFrameChg>
      </pc:sldChg>
      <pc:sldMasterChg chg="addSldLayout">
        <pc:chgData name="Vadnais, Sabina" userId="e0a5976f-0446-4474-aa64-fce0035d6983" providerId="ADAL" clId="{FBFE1EE6-57F6-4C2E-B0B2-5AEDBA1D85FB}" dt="2022-06-01T14:15:46.164" v="1767" actId="27028"/>
        <pc:sldMasterMkLst>
          <pc:docMk/>
          <pc:sldMasterMk cId="0" sldId="2147483672"/>
        </pc:sldMasterMkLst>
        <pc:sldLayoutChg chg="add">
          <pc:chgData name="Vadnais, Sabina" userId="e0a5976f-0446-4474-aa64-fce0035d6983" providerId="ADAL" clId="{FBFE1EE6-57F6-4C2E-B0B2-5AEDBA1D85FB}" dt="2022-06-01T14:15:46.164" v="1767" actId="27028"/>
          <pc:sldLayoutMkLst>
            <pc:docMk/>
            <pc:sldMasterMk cId="0" sldId="2147483672"/>
            <pc:sldLayoutMk cId="0" sldId="2147483684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287900968484727E-2"/>
          <c:w val="0.99583333333333335"/>
          <c:h val="0.756033558516193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HIV testing system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96C-467C-85B8-44D026212CA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B96C-467C-85B8-44D026212CA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B96C-467C-85B8-44D026212CA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6-B96C-467C-85B8-44D026212CA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B96C-467C-85B8-44D026212CA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A-B96C-467C-85B8-44D026212CA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B96C-467C-85B8-44D026212CA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B96C-467C-85B8-44D026212CAD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F0C5-4926-8A8D-6208C172A8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9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  <c:pt idx="8">
                  <c:v>Stand-alone HTCs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5</c:v>
                </c:pt>
                <c:pt idx="1">
                  <c:v>67</c:v>
                </c:pt>
                <c:pt idx="2">
                  <c:v>10</c:v>
                </c:pt>
                <c:pt idx="3">
                  <c:v>29</c:v>
                </c:pt>
                <c:pt idx="4">
                  <c:v>8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B96C-467C-85B8-44D026212C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064560"/>
        <c:axId val="395667552"/>
      </c:barChart>
      <c:catAx>
        <c:axId val="3960645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395667552"/>
        <c:crosses val="autoZero"/>
        <c:auto val="1"/>
        <c:lblAlgn val="ctr"/>
        <c:lblOffset val="100"/>
        <c:noMultiLvlLbl val="0"/>
      </c:catAx>
      <c:valAx>
        <c:axId val="395667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9606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055627374936339E-2"/>
          <c:w val="1"/>
          <c:h val="0.94086022757170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300-4BA7-BB87-439618FD98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Male condoms</c:v>
                </c:pt>
                <c:pt idx="1">
                  <c:v>Cotrimoxazole tablets</c:v>
                </c:pt>
                <c:pt idx="2">
                  <c:v>1st line treatment for TB</c:v>
                </c:pt>
                <c:pt idx="3">
                  <c:v>IV solution with infusion set</c:v>
                </c:pt>
                <c:pt idx="4">
                  <c:v>Fluconazole</c:v>
                </c:pt>
                <c:pt idx="5">
                  <c:v>Pain management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98</c:v>
                </c:pt>
                <c:pt idx="1">
                  <c:v>77</c:v>
                </c:pt>
                <c:pt idx="2">
                  <c:v>70</c:v>
                </c:pt>
                <c:pt idx="3">
                  <c:v>89</c:v>
                </c:pt>
                <c:pt idx="4">
                  <c:v>71</c:v>
                </c:pt>
                <c:pt idx="5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00-4BA7-BB87-439618FD98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4790856"/>
        <c:axId val="397384240"/>
      </c:barChart>
      <c:catAx>
        <c:axId val="394790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7384240"/>
        <c:crosses val="autoZero"/>
        <c:auto val="1"/>
        <c:lblAlgn val="ctr"/>
        <c:lblOffset val="100"/>
        <c:noMultiLvlLbl val="0"/>
      </c:catAx>
      <c:valAx>
        <c:axId val="397384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4790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89E-2"/>
          <c:y val="7.4287900968484727E-2"/>
          <c:w val="0.96944444444444444"/>
          <c:h val="0.78108243351165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ART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0C4-4BD5-ACD5-D7D4A2525A0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30C4-4BD5-ACD5-D7D4A2525A0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30C4-4BD5-ACD5-D7D4A2525A0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6-30C4-4BD5-ACD5-D7D4A2525A0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30C4-4BD5-ACD5-D7D4A2525A0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30C4-4BD5-ACD5-D7D4A2525A0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30C4-4BD5-ACD5-D7D4A2525A0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30C4-4BD5-ACD5-D7D4A2525A0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National average</c:v>
                </c:pt>
                <c:pt idx="1">
                  <c:v>Federal/provincial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13</c:v>
                </c:pt>
                <c:pt idx="1">
                  <c:v>68</c:v>
                </c:pt>
                <c:pt idx="2">
                  <c:v>11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30C4-4BD5-ACD5-D7D4A2525A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4632"/>
        <c:axId val="397385024"/>
      </c:barChart>
      <c:catAx>
        <c:axId val="3973846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>
                <a:solidFill>
                  <a:schemeClr val="tx1"/>
                </a:solidFill>
              </a:defRPr>
            </a:pPr>
            <a:endParaRPr lang="en-US"/>
          </a:p>
        </c:txPr>
        <c:crossAx val="397385024"/>
        <c:crosses val="autoZero"/>
        <c:auto val="1"/>
        <c:lblAlgn val="ctr"/>
        <c:lblOffset val="100"/>
        <c:noMultiLvlLbl val="0"/>
      </c:catAx>
      <c:valAx>
        <c:axId val="3973850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4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92E-2"/>
          <c:y val="6.518713812105098E-2"/>
          <c:w val="0.96944444444444444"/>
          <c:h val="0.778666975033859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ART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460-411C-ACE0-C5498037616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460-411C-ACE0-C5498037616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8460-411C-ACE0-C5498037616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8460-411C-ACE0-C5498037616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8460-411C-ACE0-C54980376169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8460-411C-ACE0-C549803761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24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460-411C-ACE0-C549803761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5808"/>
        <c:axId val="397386200"/>
      </c:barChart>
      <c:catAx>
        <c:axId val="3973858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7386200"/>
        <c:crosses val="autoZero"/>
        <c:auto val="1"/>
        <c:lblAlgn val="ctr"/>
        <c:lblOffset val="100"/>
        <c:noMultiLvlLbl val="0"/>
      </c:catAx>
      <c:valAx>
        <c:axId val="3973862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Complete blood count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National average</c:v>
                </c:pt>
                <c:pt idx="1">
                  <c:v>Federal/provincial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87</c:v>
                </c:pt>
                <c:pt idx="1">
                  <c:v>97</c:v>
                </c:pt>
                <c:pt idx="2">
                  <c:v>71</c:v>
                </c:pt>
                <c:pt idx="3">
                  <c:v>49</c:v>
                </c:pt>
                <c:pt idx="4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6-46AE-AFC5-C1225E3F453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Renal or liver function test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National average</c:v>
                </c:pt>
                <c:pt idx="1">
                  <c:v>Federal/provincial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93</c:v>
                </c:pt>
                <c:pt idx="1">
                  <c:v>99</c:v>
                </c:pt>
                <c:pt idx="2">
                  <c:v>86</c:v>
                </c:pt>
                <c:pt idx="3">
                  <c:v>89</c:v>
                </c:pt>
                <c:pt idx="4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6-46AE-AFC5-C1225E3F453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PCR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National average</c:v>
                </c:pt>
                <c:pt idx="1">
                  <c:v>Federal/provincial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17</c:v>
                </c:pt>
                <c:pt idx="1">
                  <c:v>21</c:v>
                </c:pt>
                <c:pt idx="2">
                  <c:v>0</c:v>
                </c:pt>
                <c:pt idx="3">
                  <c:v>13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6-46AE-AFC5-C1225E3F453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PCR-DNA-EID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National average</c:v>
                </c:pt>
                <c:pt idx="1">
                  <c:v>Federal/provincial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10</c:v>
                </c:pt>
                <c:pt idx="1">
                  <c:v>12</c:v>
                </c:pt>
                <c:pt idx="2">
                  <c:v>0</c:v>
                </c:pt>
                <c:pt idx="3">
                  <c:v>13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E6-46AE-AFC5-C1225E3F45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6984"/>
        <c:axId val="397594616"/>
      </c:barChart>
      <c:catAx>
        <c:axId val="397386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7594616"/>
        <c:crosses val="autoZero"/>
        <c:auto val="1"/>
        <c:lblAlgn val="ctr"/>
        <c:lblOffset val="100"/>
        <c:noMultiLvlLbl val="0"/>
      </c:catAx>
      <c:valAx>
        <c:axId val="397594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6984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398950131233483E-4"/>
          <c:y val="7.4287900968484727E-2"/>
          <c:w val="0.99966601049868764"/>
          <c:h val="0.752096931778133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STI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088F-4DE3-9BDC-3E9597F7B9D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088F-4DE3-9BDC-3E9597F7B9D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088F-4DE3-9BDC-3E9597F7B9D0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088F-4DE3-9BDC-3E9597F7B9D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088F-4DE3-9BDC-3E9597F7B9D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A-088F-4DE3-9BDC-3E9597F7B9D0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C-088F-4DE3-9BDC-3E9597F7B9D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E-088F-4DE3-9BDC-3E9597F7B9D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EFE2-4422-9DC7-FF822FF154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  <c:pt idx="8">
                  <c:v>Stand-alone HTCS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86</c:v>
                </c:pt>
                <c:pt idx="1">
                  <c:v>100</c:v>
                </c:pt>
                <c:pt idx="2">
                  <c:v>100</c:v>
                </c:pt>
                <c:pt idx="3">
                  <c:v>97</c:v>
                </c:pt>
                <c:pt idx="4">
                  <c:v>100</c:v>
                </c:pt>
                <c:pt idx="5">
                  <c:v>88</c:v>
                </c:pt>
                <c:pt idx="6">
                  <c:v>73</c:v>
                </c:pt>
                <c:pt idx="7">
                  <c:v>68</c:v>
                </c:pt>
                <c:pt idx="8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88F-4DE3-9BDC-3E9597F7B9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596184"/>
        <c:axId val="397596576"/>
      </c:barChart>
      <c:catAx>
        <c:axId val="397596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397596576"/>
        <c:crosses val="autoZero"/>
        <c:auto val="1"/>
        <c:lblAlgn val="ctr"/>
        <c:lblOffset val="100"/>
        <c:noMultiLvlLbl val="0"/>
      </c:catAx>
      <c:valAx>
        <c:axId val="397596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596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6.518713812105098E-2"/>
          <c:w val="0.99567901234567913"/>
          <c:h val="0.850509366938763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0C0-467E-979C-EBEF30B137D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0C0-467E-979C-EBEF30B137D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50C0-467E-979C-EBEF30B137D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50C0-467E-979C-EBEF30B137D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50C0-467E-979C-EBEF30B137DC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50C0-467E-979C-EBEF30B137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85</c:v>
                </c:pt>
                <c:pt idx="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0C0-467E-979C-EBEF30B137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597752"/>
        <c:axId val="397598144"/>
      </c:barChart>
      <c:catAx>
        <c:axId val="397597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7598144"/>
        <c:crosses val="autoZero"/>
        <c:auto val="1"/>
        <c:lblAlgn val="ctr"/>
        <c:lblOffset val="100"/>
        <c:noMultiLvlLbl val="0"/>
      </c:catAx>
      <c:valAx>
        <c:axId val="3975981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7597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56550732720909891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A23-494F-BB98-B664332DCFD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A23-494F-BB98-B664332DCFD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A23-494F-BB98-B664332DCFD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A23-494F-BB98-B664332DCF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Syphilis RDT capacity</c:v>
                </c:pt>
                <c:pt idx="1">
                  <c:v>National STI guidelines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23-494F-BB98-B664332DCF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9179216"/>
        <c:axId val="399179608"/>
      </c:barChart>
      <c:catAx>
        <c:axId val="3991792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9179608"/>
        <c:crosses val="autoZero"/>
        <c:auto val="1"/>
        <c:lblAlgn val="ctr"/>
        <c:lblOffset val="100"/>
        <c:noMultiLvlLbl val="0"/>
      </c:catAx>
      <c:valAx>
        <c:axId val="399179608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399179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851563867016623"/>
          <c:y val="0.1344586124495632"/>
          <c:w val="0.59981769466316714"/>
          <c:h val="0.865541387550436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 NHFS (N=1,358)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95E-45A8-9D8C-B0BA22D701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Injectable ceftriaxone</c:v>
                </c:pt>
                <c:pt idx="1">
                  <c:v>Cefixime tablets</c:v>
                </c:pt>
                <c:pt idx="2">
                  <c:v>Fluconazole</c:v>
                </c:pt>
                <c:pt idx="3">
                  <c:v>Azithromycin tablets</c:v>
                </c:pt>
                <c:pt idx="4">
                  <c:v>Doxycycline tablets</c:v>
                </c:pt>
                <c:pt idx="5">
                  <c:v>Male condoms</c:v>
                </c:pt>
                <c:pt idx="6">
                  <c:v>Metronidazole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27</c:v>
                </c:pt>
                <c:pt idx="2">
                  <c:v>61</c:v>
                </c:pt>
                <c:pt idx="3">
                  <c:v>59</c:v>
                </c:pt>
                <c:pt idx="4">
                  <c:v>76</c:v>
                </c:pt>
                <c:pt idx="5">
                  <c:v>96</c:v>
                </c:pt>
                <c:pt idx="6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5E-45A8-9D8C-B0BA22D701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 NHFS (N=710)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Injectable ceftriaxone</c:v>
                </c:pt>
                <c:pt idx="1">
                  <c:v>Cefixime tablets</c:v>
                </c:pt>
                <c:pt idx="2">
                  <c:v>Fluconazole</c:v>
                </c:pt>
                <c:pt idx="3">
                  <c:v>Azithromycin tablets</c:v>
                </c:pt>
                <c:pt idx="4">
                  <c:v>Doxycycline tablets</c:v>
                </c:pt>
                <c:pt idx="5">
                  <c:v>Male condoms</c:v>
                </c:pt>
                <c:pt idx="6">
                  <c:v>Metronidazole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11</c:v>
                </c:pt>
                <c:pt idx="1">
                  <c:v>16</c:v>
                </c:pt>
                <c:pt idx="2">
                  <c:v>16</c:v>
                </c:pt>
                <c:pt idx="3">
                  <c:v>19</c:v>
                </c:pt>
                <c:pt idx="4">
                  <c:v>35</c:v>
                </c:pt>
                <c:pt idx="5">
                  <c:v>96</c:v>
                </c:pt>
                <c:pt idx="6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C2-45F3-BAFA-3147BC0443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9180392"/>
        <c:axId val="399180784"/>
      </c:barChart>
      <c:catAx>
        <c:axId val="39918039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9180784"/>
        <c:crosses val="autoZero"/>
        <c:auto val="1"/>
        <c:lblAlgn val="ctr"/>
        <c:lblOffset val="100"/>
        <c:noMultiLvlLbl val="0"/>
      </c:catAx>
      <c:valAx>
        <c:axId val="39918078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9180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460017497812781"/>
          <c:y val="6.089630587221347E-4"/>
          <c:w val="0.25317760279965007"/>
          <c:h val="0.1380855564696204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national average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Screening without X-ray and referral for TB diagnosis</c:v>
                </c:pt>
                <c:pt idx="1">
                  <c:v>Any TB diagnostic services</c:v>
                </c:pt>
                <c:pt idx="2">
                  <c:v>Any TB treatment services</c:v>
                </c:pt>
                <c:pt idx="3">
                  <c:v>Any TB diagnostic or treatment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23</c:v>
                </c:pt>
                <c:pt idx="2">
                  <c:v>68</c:v>
                </c:pt>
                <c:pt idx="3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67-4DDE-AAAE-B42B466221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6040"/>
        <c:axId val="173810944"/>
      </c:barChart>
      <c:catAx>
        <c:axId val="173816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73810944"/>
        <c:crosses val="autoZero"/>
        <c:auto val="1"/>
        <c:lblAlgn val="ctr"/>
        <c:lblOffset val="100"/>
        <c:noMultiLvlLbl val="0"/>
      </c:catAx>
      <c:valAx>
        <c:axId val="173810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6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234219160104986"/>
          <c:y val="2.6570048309178806E-2"/>
          <c:w val="0.56765780839895008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132-4639-B890-3EC0A577DE9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132-4639-B890-3EC0A577DE97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132-4639-B890-3EC0A577DE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TB management</c:v>
                </c:pt>
                <c:pt idx="1">
                  <c:v>HIV testing and treatment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32-4639-B890-3EC0A577DE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79488"/>
        <c:axId val="373578704"/>
      </c:barChart>
      <c:catAx>
        <c:axId val="37357948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73578704"/>
        <c:crosses val="autoZero"/>
        <c:auto val="1"/>
        <c:lblAlgn val="ctr"/>
        <c:lblOffset val="100"/>
        <c:noMultiLvlLbl val="0"/>
      </c:catAx>
      <c:valAx>
        <c:axId val="37357870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7357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6.518713812105098E-2"/>
          <c:w val="0.99567901234567913"/>
          <c:h val="0.84146889545648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4A7-4BDE-BE5E-9A19C11B64D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4A7-4BDE-BE5E-9A19C11B64D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A4A7-4BDE-BE5E-9A19C11B64D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A4A7-4BDE-BE5E-9A19C11B64D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A4A7-4BDE-BE5E-9A19C11B64D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A4A7-4BDE-BE5E-9A19C11B64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4A7-4BDE-BE5E-9A19C11B64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67944"/>
        <c:axId val="395668336"/>
      </c:barChart>
      <c:catAx>
        <c:axId val="395667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5668336"/>
        <c:crosses val="autoZero"/>
        <c:auto val="1"/>
        <c:lblAlgn val="ctr"/>
        <c:lblOffset val="100"/>
        <c:noMultiLvlLbl val="0"/>
      </c:catAx>
      <c:valAx>
        <c:axId val="3956683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5667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26574803149606"/>
          <c:y val="2.9411764705882353E-2"/>
          <c:w val="0.52384536307961505"/>
          <c:h val="0.946078431372548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55B9-4335-B629-6BF7971760D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55B9-4335-B629-6BF7971760DF}"/>
              </c:ext>
            </c:extLst>
          </c:dPt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3784667541557301E-2"/>
                      <c:h val="6.366431218156554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5B9-4335-B629-6BF7971760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System for diagnosis HIV among TB clients</c:v>
                </c:pt>
                <c:pt idx="1">
                  <c:v>HIV diagnostic capacity</c:v>
                </c:pt>
                <c:pt idx="2">
                  <c:v>TB x-ray</c:v>
                </c:pt>
                <c:pt idx="3">
                  <c:v>TB RDT kits</c:v>
                </c:pt>
                <c:pt idx="4">
                  <c:v>Culture medium</c:v>
                </c:pt>
                <c:pt idx="5">
                  <c:v>TB smear microscopy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29</c:v>
                </c:pt>
                <c:pt idx="1">
                  <c:v>4</c:v>
                </c:pt>
                <c:pt idx="2">
                  <c:v>13</c:v>
                </c:pt>
                <c:pt idx="3">
                  <c:v>1</c:v>
                </c:pt>
                <c:pt idx="4">
                  <c:v>1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B9-4335-B629-6BF7971760D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78312"/>
        <c:axId val="369508728"/>
      </c:barChart>
      <c:catAx>
        <c:axId val="373578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69508728"/>
        <c:crosses val="autoZero"/>
        <c:auto val="1"/>
        <c:lblAlgn val="ctr"/>
        <c:lblOffset val="100"/>
        <c:noMultiLvlLbl val="0"/>
      </c:catAx>
      <c:valAx>
        <c:axId val="369508728"/>
        <c:scaling>
          <c:orientation val="minMax"/>
          <c:max val="50"/>
        </c:scaling>
        <c:delete val="1"/>
        <c:axPos val="b"/>
        <c:numFmt formatCode="General" sourceLinked="1"/>
        <c:majorTickMark val="out"/>
        <c:minorTickMark val="none"/>
        <c:tickLblPos val="nextTo"/>
        <c:crossAx val="37357831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757119912249773E-2"/>
          <c:w val="0.99986450131233573"/>
          <c:h val="0.66990226035178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Continuation phase HR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C8F-4F6D-A37E-CFEE634C04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70</c:v>
                </c:pt>
                <c:pt idx="1">
                  <c:v>81</c:v>
                </c:pt>
                <c:pt idx="2">
                  <c:v>93</c:v>
                </c:pt>
                <c:pt idx="3">
                  <c:v>17</c:v>
                </c:pt>
                <c:pt idx="4">
                  <c:v>94</c:v>
                </c:pt>
                <c:pt idx="5">
                  <c:v>74</c:v>
                </c:pt>
                <c:pt idx="6">
                  <c:v>73</c:v>
                </c:pt>
                <c:pt idx="7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8F-4F6D-A37E-CFEE634C041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Treatment regimen is followed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2C8F-4F6D-A37E-CFEE634C04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Sheet1!$B$1:$I$1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85</c:v>
                </c:pt>
                <c:pt idx="1">
                  <c:v>94</c:v>
                </c:pt>
                <c:pt idx="2">
                  <c:v>95</c:v>
                </c:pt>
                <c:pt idx="3">
                  <c:v>40</c:v>
                </c:pt>
                <c:pt idx="4">
                  <c:v>97</c:v>
                </c:pt>
                <c:pt idx="5">
                  <c:v>89</c:v>
                </c:pt>
                <c:pt idx="6">
                  <c:v>86</c:v>
                </c:pt>
                <c:pt idx="7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C8F-4F6D-A37E-CFEE634C04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4904408"/>
        <c:axId val="384909504"/>
      </c:barChart>
      <c:catAx>
        <c:axId val="384904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84909504"/>
        <c:crosses val="autoZero"/>
        <c:auto val="1"/>
        <c:lblAlgn val="ctr"/>
        <c:lblOffset val="100"/>
        <c:noMultiLvlLbl val="0"/>
      </c:catAx>
      <c:valAx>
        <c:axId val="384909504"/>
        <c:scaling>
          <c:orientation val="minMax"/>
          <c:max val="120"/>
        </c:scaling>
        <c:delete val="1"/>
        <c:axPos val="l"/>
        <c:numFmt formatCode="General" sourceLinked="1"/>
        <c:majorTickMark val="out"/>
        <c:minorTickMark val="none"/>
        <c:tickLblPos val="nextTo"/>
        <c:crossAx val="38490440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5929408077721628E-3"/>
          <c:w val="1"/>
          <c:h val="0.881158773063814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Continuation phase HR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71C-42F6-890B-45A65864F6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 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75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1C-42F6-890B-45A65864F6C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Treatment regimen is followed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71C-42F6-890B-45A65864F6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Sheet1!$B$1:$C$1</c:f>
              <c:strCache>
                <c:ptCount val="2"/>
                <c:pt idx="0">
                  <c:v>Public </c:v>
                </c:pt>
                <c:pt idx="1">
                  <c:v>Private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89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71C-42F6-890B-45A65864F6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2442848"/>
        <c:axId val="382443240"/>
      </c:barChart>
      <c:catAx>
        <c:axId val="382442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82443240"/>
        <c:crosses val="autoZero"/>
        <c:auto val="1"/>
        <c:lblAlgn val="ctr"/>
        <c:lblOffset val="100"/>
        <c:noMultiLvlLbl val="0"/>
      </c:catAx>
      <c:valAx>
        <c:axId val="382443240"/>
        <c:scaling>
          <c:orientation val="minMax"/>
          <c:max val="120"/>
        </c:scaling>
        <c:delete val="1"/>
        <c:axPos val="l"/>
        <c:numFmt formatCode="General" sourceLinked="1"/>
        <c:majorTickMark val="out"/>
        <c:minorTickMark val="none"/>
        <c:tickLblPos val="nextTo"/>
        <c:crossAx val="382442848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414096675415573"/>
          <c:y val="0.15324450859479324"/>
          <c:w val="0.50085903324584424"/>
          <c:h val="0.81999851371405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NHFS 2021 (N=78)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F97-40F9-8438-B2736C1CB0D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F97-40F9-8438-B2736C1CB0D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F97-40F9-8438-B2736C1CB0D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DF97-40F9-8438-B2736C1CB0D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F97-40F9-8438-B2736C1CB0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items</c:v>
                </c:pt>
                <c:pt idx="1">
                  <c:v>Condoms</c:v>
                </c:pt>
                <c:pt idx="2">
                  <c:v>HIV testing capacity</c:v>
                </c:pt>
                <c:pt idx="3">
                  <c:v>Visual and auditory privacy</c:v>
                </c:pt>
                <c:pt idx="4">
                  <c:v>National HIV testing &amp; counseling guidelines</c:v>
                </c:pt>
                <c:pt idx="5">
                  <c:v>Staff with recent training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69</c:v>
                </c:pt>
                <c:pt idx="2">
                  <c:v>73</c:v>
                </c:pt>
                <c:pt idx="3">
                  <c:v>91</c:v>
                </c:pt>
                <c:pt idx="4">
                  <c:v>26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F97-40F9-8438-B2736C1CB0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NHFS 2015 (N=57)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All items</c:v>
                </c:pt>
                <c:pt idx="1">
                  <c:v>Condoms</c:v>
                </c:pt>
                <c:pt idx="2">
                  <c:v>HIV testing capacity</c:v>
                </c:pt>
                <c:pt idx="3">
                  <c:v>Visual and auditory privacy</c:v>
                </c:pt>
                <c:pt idx="4">
                  <c:v>National HIV testing &amp; counseling guidelines</c:v>
                </c:pt>
                <c:pt idx="5">
                  <c:v>Staff with recent training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13</c:v>
                </c:pt>
                <c:pt idx="1">
                  <c:v>62</c:v>
                </c:pt>
                <c:pt idx="2">
                  <c:v>81</c:v>
                </c:pt>
                <c:pt idx="3">
                  <c:v>96</c:v>
                </c:pt>
                <c:pt idx="4">
                  <c:v>34</c:v>
                </c:pt>
                <c:pt idx="5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F97-40F9-8438-B2736C1CB0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69120"/>
        <c:axId val="395669512"/>
      </c:barChart>
      <c:catAx>
        <c:axId val="3956691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5669512"/>
        <c:crosses val="autoZero"/>
        <c:auto val="1"/>
        <c:lblAlgn val="ctr"/>
        <c:lblOffset val="100"/>
        <c:noMultiLvlLbl val="0"/>
      </c:catAx>
      <c:valAx>
        <c:axId val="39566951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5669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8951695100612416"/>
          <c:y val="1.6537421079365372E-2"/>
          <c:w val="0.22159416010498689"/>
          <c:h val="0.13502639689810592"/>
        </c:manualLayout>
      </c:layout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758519247594049"/>
          <c:y val="1.4492753623188409E-2"/>
          <c:w val="0.5667433289588801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E10A-4862-A0F9-4F680C425A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infection prevention items</c:v>
                </c:pt>
                <c:pt idx="1">
                  <c:v>Infection prevention (IP) guideline</c:v>
                </c:pt>
                <c:pt idx="2">
                  <c:v>Waste receptacle</c:v>
                </c:pt>
                <c:pt idx="3">
                  <c:v>Needle destroyer</c:v>
                </c:pt>
                <c:pt idx="4">
                  <c:v>Medical masks</c:v>
                </c:pt>
                <c:pt idx="5">
                  <c:v>Latex gloves</c:v>
                </c:pt>
                <c:pt idx="6">
                  <c:v>Soap &amp; running water or else alcohol-based hand disinfectant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27</c:v>
                </c:pt>
                <c:pt idx="2">
                  <c:v>25</c:v>
                </c:pt>
                <c:pt idx="3">
                  <c:v>31</c:v>
                </c:pt>
                <c:pt idx="4">
                  <c:v>45</c:v>
                </c:pt>
                <c:pt idx="5">
                  <c:v>53</c:v>
                </c:pt>
                <c:pt idx="6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0A-4862-A0F9-4F680C425A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70296"/>
        <c:axId val="338153232"/>
      </c:barChart>
      <c:catAx>
        <c:axId val="395670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38153232"/>
        <c:crosses val="autoZero"/>
        <c:auto val="1"/>
        <c:lblAlgn val="ctr"/>
        <c:lblOffset val="100"/>
        <c:noMultiLvlLbl val="0"/>
      </c:catAx>
      <c:valAx>
        <c:axId val="33815323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95670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758519247594049"/>
          <c:y val="1.4492753623188409E-2"/>
          <c:w val="0.5667433289588801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5B98-4338-B0EB-B78F54C0F4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infection prevention items</c:v>
                </c:pt>
                <c:pt idx="1">
                  <c:v>Infection prevention (IP) guideline</c:v>
                </c:pt>
                <c:pt idx="2">
                  <c:v>Waste receptacle</c:v>
                </c:pt>
                <c:pt idx="3">
                  <c:v>Needle destroyer</c:v>
                </c:pt>
                <c:pt idx="4">
                  <c:v>Soap and running water</c:v>
                </c:pt>
                <c:pt idx="5">
                  <c:v>Latex gloves</c:v>
                </c:pt>
                <c:pt idx="6">
                  <c:v>Soap &amp; running water or else alcohol-based hand disinfectant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</c:v>
                </c:pt>
                <c:pt idx="1">
                  <c:v>31</c:v>
                </c:pt>
                <c:pt idx="2">
                  <c:v>45</c:v>
                </c:pt>
                <c:pt idx="3">
                  <c:v>84</c:v>
                </c:pt>
                <c:pt idx="4">
                  <c:v>95</c:v>
                </c:pt>
                <c:pt idx="5">
                  <c:v>99</c:v>
                </c:pt>
                <c:pt idx="6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98-4338-B0EB-B78F54C0F4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8152840"/>
        <c:axId val="338154016"/>
      </c:barChart>
      <c:catAx>
        <c:axId val="3381528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38154016"/>
        <c:crosses val="autoZero"/>
        <c:auto val="1"/>
        <c:lblAlgn val="ctr"/>
        <c:lblOffset val="100"/>
        <c:noMultiLvlLbl val="0"/>
      </c:catAx>
      <c:valAx>
        <c:axId val="33815401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38152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In-service training related to HIV counseling during past 24 months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5D1-48A0-9BFD-634AB21446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UCHs</c:v>
                </c:pt>
                <c:pt idx="7">
                  <c:v>CHUs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D1-48A0-9BFD-634AB21446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In-service training related to HIV testing during the 24 months</c:v>
                </c:pt>
              </c:strCache>
            </c:strRef>
          </c:tx>
          <c:spPr>
            <a:solidFill>
              <a:schemeClr val="accent1">
                <a:lumMod val="25000"/>
                <a:lumOff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B5D1-48A0-9BFD-634AB21446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UCHs</c:v>
                </c:pt>
                <c:pt idx="7">
                  <c:v>CHUs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  <c:pt idx="4">
                  <c:v>3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5D1-48A0-9BFD-634AB21446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Personal supervision during past 6 months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B5D1-48A0-9BFD-634AB21446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UCHs</c:v>
                </c:pt>
                <c:pt idx="7">
                  <c:v>CHUs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56</c:v>
                </c:pt>
                <c:pt idx="1">
                  <c:v>55</c:v>
                </c:pt>
                <c:pt idx="2">
                  <c:v>75</c:v>
                </c:pt>
                <c:pt idx="3">
                  <c:v>52</c:v>
                </c:pt>
                <c:pt idx="4">
                  <c:v>57</c:v>
                </c:pt>
                <c:pt idx="5">
                  <c:v>63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5D1-48A0-9BFD-634AB21446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8155192"/>
        <c:axId val="338153624"/>
      </c:barChart>
      <c:catAx>
        <c:axId val="338155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38153624"/>
        <c:crosses val="autoZero"/>
        <c:auto val="1"/>
        <c:lblAlgn val="ctr"/>
        <c:lblOffset val="100"/>
        <c:noMultiLvlLbl val="0"/>
      </c:catAx>
      <c:valAx>
        <c:axId val="3381536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3815519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89E-2"/>
          <c:y val="7.4287900968484727E-2"/>
          <c:w val="0.96944444444444444"/>
          <c:h val="0.492057611157211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HIV CSS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4741-40C4-B0B3-83AD76BBE29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4741-40C4-B0B3-83AD76BBE29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4741-40C4-B0B3-83AD76BBE294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741-40C4-B0B3-83AD76BBE29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8-4741-40C4-B0B3-83AD76BBE29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A-4741-40C4-B0B3-83AD76BBE294}"/>
              </c:ext>
            </c:extLst>
          </c:dPt>
          <c:dPt>
            <c:idx val="6"/>
            <c:invertIfNegative val="0"/>
            <c:bubble3D val="0"/>
            <c:spPr>
              <a:solidFill>
                <a:srgbClr val="D46762"/>
              </a:solidFill>
            </c:spPr>
            <c:extLst>
              <c:ext xmlns:c16="http://schemas.microsoft.com/office/drawing/2014/chart" uri="{C3380CC4-5D6E-409C-BE32-E72D297353CC}">
                <c16:uniqueId val="{0000000C-4741-40C4-B0B3-83AD76BBE294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E-4741-40C4-B0B3-83AD76BBE29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6253-46BF-8710-B063B4F8C4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National average</c:v>
                </c:pt>
                <c:pt idx="1">
                  <c:v>Federal/ provincial level hospitals</c:v>
                </c:pt>
                <c:pt idx="2">
                  <c:v>Local-level hospitals</c:v>
                </c:pt>
                <c:pt idx="3">
                  <c:v>Private hospitals</c:v>
                </c:pt>
                <c:pt idx="4">
                  <c:v>PHCCs</c:v>
                </c:pt>
                <c:pt idx="5">
                  <c:v>HPs</c:v>
                </c:pt>
                <c:pt idx="6">
                  <c:v>UHCs</c:v>
                </c:pt>
                <c:pt idx="7">
                  <c:v>CHUs</c:v>
                </c:pt>
                <c:pt idx="8">
                  <c:v>Stand-alone HTCs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8</c:v>
                </c:pt>
                <c:pt idx="1">
                  <c:v>61</c:v>
                </c:pt>
                <c:pt idx="2">
                  <c:v>16</c:v>
                </c:pt>
                <c:pt idx="3">
                  <c:v>14</c:v>
                </c:pt>
                <c:pt idx="4">
                  <c:v>18</c:v>
                </c:pt>
                <c:pt idx="5">
                  <c:v>7</c:v>
                </c:pt>
                <c:pt idx="6">
                  <c:v>2</c:v>
                </c:pt>
                <c:pt idx="7">
                  <c:v>2</c:v>
                </c:pt>
                <c:pt idx="8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741-40C4-B0B3-83AD76BBE2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440512"/>
        <c:axId val="396268128"/>
      </c:barChart>
      <c:catAx>
        <c:axId val="186440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396268128"/>
        <c:crosses val="autoZero"/>
        <c:auto val="1"/>
        <c:lblAlgn val="ctr"/>
        <c:lblOffset val="100"/>
        <c:noMultiLvlLbl val="0"/>
      </c:catAx>
      <c:valAx>
        <c:axId val="396268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6440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92E-2"/>
          <c:y val="6.518713812105098E-2"/>
          <c:w val="0.96944444444444444"/>
          <c:h val="0.778666975033859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7FD-4989-BF0A-D3F3317D9D6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7FD-4989-BF0A-D3F3317D9D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E7FD-4989-BF0A-D3F3317D9D6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E7FD-4989-BF0A-D3F3317D9D6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E7FD-4989-BF0A-D3F3317D9D64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E7FD-4989-BF0A-D3F3317D9D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7FD-4989-BF0A-D3F3317D9D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269304"/>
        <c:axId val="396269696"/>
      </c:barChart>
      <c:catAx>
        <c:axId val="396269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6269696"/>
        <c:crosses val="autoZero"/>
        <c:auto val="1"/>
        <c:lblAlgn val="ctr"/>
        <c:lblOffset val="100"/>
        <c:noMultiLvlLbl val="0"/>
      </c:catAx>
      <c:valAx>
        <c:axId val="3962696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6269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4892361759864787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685-49F0-861E-B6E891E7D4E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685-49F0-861E-B6E891E7D4E9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685-49F0-861E-B6E891E7D4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System for screening &amp; testing HIV+ clients for TB</c:v>
                </c:pt>
                <c:pt idx="1">
                  <c:v>Refer to community care carenter, CHBC service and PLHIV group</c:v>
                </c:pt>
                <c:pt idx="2">
                  <c:v>National guidelines for clinical management of HIV/AIDS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</c:v>
                </c:pt>
                <c:pt idx="1">
                  <c:v>28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85-49F0-861E-B6E891E7D4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271656"/>
        <c:axId val="397383456"/>
      </c:barChart>
      <c:catAx>
        <c:axId val="3962716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7383456"/>
        <c:crosses val="autoZero"/>
        <c:auto val="1"/>
        <c:lblAlgn val="ctr"/>
        <c:lblOffset val="100"/>
        <c:noMultiLvlLbl val="0"/>
      </c:catAx>
      <c:valAx>
        <c:axId val="3973834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6271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0.85417</cdr:x>
      <cdr:y>0.66667</cdr:y>
    </cdr:from>
    <cdr:to>
      <cdr:x>0.90417</cdr:x>
      <cdr:y>0.732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F3BAA98E-CAFE-4817-A733-8A2FFE506BEF}"/>
            </a:ext>
          </a:extLst>
        </cdr:cNvPr>
        <cdr:cNvSpPr txBox="1"/>
      </cdr:nvSpPr>
      <cdr:spPr>
        <a:xfrm xmlns:a="http://schemas.openxmlformats.org/drawingml/2006/main">
          <a:off x="7810500" y="3454400"/>
          <a:ext cx="45720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en-US" sz="1600" dirty="0" err="1">
              <a:latin typeface="+mn-lt"/>
            </a:rPr>
            <a:t>na</a:t>
          </a:r>
          <a:endParaRPr lang="en-US" sz="1600" dirty="0">
            <a:latin typeface="+mn-lt"/>
          </a:endParaRPr>
        </a:p>
      </cdr:txBody>
    </cdr:sp>
  </cdr:relSizeAnchor>
  <cdr:relSizeAnchor xmlns:cdr="http://schemas.openxmlformats.org/drawingml/2006/chartDrawing">
    <cdr:from>
      <cdr:x>0.8875</cdr:x>
      <cdr:y>0.66912</cdr:y>
    </cdr:from>
    <cdr:to>
      <cdr:x>0.9375</cdr:x>
      <cdr:y>0.73446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F3BAA98E-CAFE-4817-A733-8A2FFE506BEF}"/>
            </a:ext>
          </a:extLst>
        </cdr:cNvPr>
        <cdr:cNvSpPr txBox="1"/>
      </cdr:nvSpPr>
      <cdr:spPr>
        <a:xfrm xmlns:a="http://schemas.openxmlformats.org/drawingml/2006/main">
          <a:off x="8115300" y="3467100"/>
          <a:ext cx="45720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r>
            <a:rPr lang="en-US" sz="1600" dirty="0" err="1">
              <a:latin typeface="+mn-lt"/>
            </a:rPr>
            <a:t>na</a:t>
          </a:r>
          <a:endParaRPr lang="en-US" sz="1600" dirty="0">
            <a:latin typeface="+mn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7098DE-ABA6-4AA3-9FC8-2BA8225FE630}" type="datetimeFigureOut">
              <a:rPr lang="en-US"/>
              <a:pPr>
                <a:defRPr/>
              </a:pPr>
              <a:t>6/30/2022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850334-14E3-45A4-A3F6-7B89C7018C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870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D8F9CD0-9FD5-476E-99C5-86107E976FE5}" type="datetimeFigureOut">
              <a:rPr lang="en-US"/>
              <a:pPr>
                <a:defRPr/>
              </a:pPr>
              <a:t>6/30/2022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7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8E51302-BF70-4487-8DCA-30DBB6E0B4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80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Overall, only 5 percent of health facilities in the country have an HIV testing system.  67% of federal and provincial level hospitals, and 34% of stand-alone HIV testing and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counseling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sites (HTCs) had an HIV testing system, as compared with 25%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private hospitals, 10% of local level hospitals and 8% of PHCCs. As expected, an HIV testing system was available in only a limited number of HPs, UHCs and CHUs.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328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facilities providing HIV care and support services have male condoms (98%), cotrimoxazole tables (77%) to treat infections, first-line treatment for TB (70%), and IV solution with infusion set (89%), fluconazole tablet or ointment (71%) for fungal infections or pain management (76%).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17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hospitals and PHCCs (N=212), 13% offer ART services such as prescribing ART, providing treatment follow-up services, or providing community-based services. Just over two-thirds of federal and provincial level hospitals offer ART services compared to 4% of PHCCs.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0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one-quarter of public facilities and 4% of private facilities offer ART services.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5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Laboratory diagnostic capacity is generally high for complete blood count (87%) and renal or liver function test (93%). However, only 17% of facilities offering ART services have PCR viral load capacity and only 10% have PCR DNA EID capacity. Federal and provincial level hospitals are most likely to have the capacity to test complete blood count (97%) and renal or liver function tests (99%).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84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 services are widely available in Nepal,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86% of all health facilities report having in place services to diagnose and/or treat STIs, an improvement over the proportion that offered STI services at the time of the 2015 NHFS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federal and provincial, local level hospitals and PHCCs report providing STI services, as compared with 7 in 10 UHCs and 68% CHUs.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045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than 90% of private facilities</a:t>
            </a:r>
            <a:r>
              <a:rPr lang="en-US" baseline="0" dirty="0"/>
              <a:t> and 85% of private facilities offer STI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5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around 3% of facilities offering STI services have national guidelines available, and just 26% have syphilis rapid diagnostic tests available.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15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for medicines to treat STIs, nearly all facilities offering STI services had metronidazole and male condoms on the day of the survey visit. However, only 76% of facilities had doxycycline tablets available, and less than two-thirds had other medications for treating STIs.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08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 two-thirds of facilities (N=1,565) in Nepal offer screening and referrals for TB diagnosis. Over one-fifth offer any TB diagnostic service.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Just over two-thirds of all facilities offer any TB treatment services.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Overall, 71% of facilities offer any TB diagnostic or treatment follow up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47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TB diagnosis and/or treatment services (N=1,250), 1% of facilities have guidelines on national HIV testing and treatment, and 31% have guidelines on TB management.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6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Private facilities are more likely to have</a:t>
            </a:r>
            <a:r>
              <a:rPr lang="en-US" baseline="0" dirty="0"/>
              <a:t> HIV testing systems than public facilities.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24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Few facilities offering TB services have the equipment to diagnose TB. Among facilities that offer any TB services, only 12% have TB smear microscopy which includes a functioning microscope, slides, and all stains for the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Ziehl-Neelson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test. Over one in ten facilities has the capacity to conduct TB x-rays. Only 1% of facilities can test culture medium and TB RDT kits. Four percent facilities offering any TB services have HIV diagnostic capacity, and 29% have a system for diagnosing HIV among TB clients. This system includes a record or register indicating TB clients who have been tested for HIV. 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62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TB services, three-quarters have the first-line treatment for TB, four-drug fix dose combination. Three in ten facilities have injectable streptomycin.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20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Public facilities are more likely to offer TB treatment than private facilities.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83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D1D216-07C5-441F-B7C9-D30775E3C6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66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Nearly all facilities (91%) with an HIV testing and counseling system provided visual and auditory privacy for clients, 73% offered testing at the facility and had HIV test kits available, and 69% had condoms on hand. However, only around one-quarter had the 2020 national HIV testing and treatment guidelines available on the day of the NHFS visit or a staff member with recent training on HIV testing and counseling.</a:t>
            </a: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only 9% of facilities having an HIV testing and counseling system have all items needed to support the provision of quality services. This is somewhat lower than the 13% of facilities that had all of the items needed for providing quality HIV services at the time of the 2015 NFHS.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28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with HIV testing capacity (N=57), over half of facilities have latex gloves and soap and running water or alcohol-based hand disinfectant. But only 10% have all infection prevention items.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11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with HIV testing capacity with laboratories (N=48), nearly all have latex gloves and soap and running water or alcohol-based hand disinfectant. Still, only 18% have all infection prevention items.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10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the 783 HIV service providers interviewed in the NHFS. Only a very small percentage of these providers had received structured in-service training related to HIV testing (2%) or counseling (3%) in the 24 months before the survey. More encouraging is the finding that slightly more than half (56%) of the providers had been personally supervised during the 6 months before the survey.</a:t>
            </a: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2% of HIV service providers reported receiving both recent training related to HIV testing and counseling and personal supervision. This represents a decrease from the percentage of HIV providers who had reported receiving recent training and supervision at the time of the 2015 NHFS (11%).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72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HIV care and support services are not readily available at health facilities in Nepal—only 8% of all health facilities offer services such as treatment for opportunistic infections, fungal infections, or Kaposi’s sarcoma; palliative care; nutritional rehabilitation; fortified protein supplementation; care for pediatric patients; preventive treatment for tuberculosis (TB) or opportunistic infections; general FP counseling; or condoms. Federal and provincial hospitals and stand-alone HTCs are most likely to offer HIV/AIDS care and support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22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private facilities</a:t>
            </a:r>
            <a:r>
              <a:rPr lang="en-US" baseline="0" dirty="0"/>
              <a:t> offer HIV/AIDS care and support services than public facilities.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20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HIV care and support services (N=125), 14% have national guidelines on clinical management of HIV/AIDS and 28% have client referral to community support services. One-fifth have a system for screening and testing HIV-positive clients for tuberculosis (TB). This is a major cause for concern because people living with HIV are at high risk for contracting TB.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0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B5EC175-54EA-42A3-8601-32B263F4D360}"/>
              </a:ext>
            </a:extLst>
          </p:cNvPr>
          <p:cNvSpPr/>
          <p:nvPr userDrawn="1"/>
        </p:nvSpPr>
        <p:spPr>
          <a:xfrm>
            <a:off x="838201" y="1845166"/>
            <a:ext cx="8305800" cy="3352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52CE9DD-4457-4C1D-8BB3-2E811C159581}"/>
              </a:ext>
            </a:extLst>
          </p:cNvPr>
          <p:cNvGrpSpPr/>
          <p:nvPr userDrawn="1"/>
        </p:nvGrpSpPr>
        <p:grpSpPr>
          <a:xfrm>
            <a:off x="1658342" y="2078357"/>
            <a:ext cx="6665517" cy="2886418"/>
            <a:chOff x="1295400" y="2092007"/>
            <a:chExt cx="6665517" cy="2886418"/>
          </a:xfrm>
        </p:grpSpPr>
        <p:pic>
          <p:nvPicPr>
            <p:cNvPr id="32" name="Picture 31" descr="A picture containing indoor, floor, cluttered&#10;&#10;Description automatically generated">
              <a:extLst>
                <a:ext uri="{FF2B5EF4-FFF2-40B4-BE49-F238E27FC236}">
                  <a16:creationId xmlns:a16="http://schemas.microsoft.com/office/drawing/2014/main" id="{C1084B6A-F78A-43FD-B61F-9A4BC190C87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400" y="2133692"/>
              <a:ext cx="1519692" cy="1292255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33" name="Picture 32" descr="A picture containing text, person, floor, indoor&#10;&#10;Description automatically generated">
              <a:extLst>
                <a:ext uri="{FF2B5EF4-FFF2-40B4-BE49-F238E27FC236}">
                  <a16:creationId xmlns:a16="http://schemas.microsoft.com/office/drawing/2014/main" id="{73FF600D-47AF-4140-B438-465D6A6EE0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7088" y="2092007"/>
              <a:ext cx="1836478" cy="1356613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34" name="Picture 33" descr="A person in a lab coat&#10;&#10;Description automatically generated with low confidence">
              <a:extLst>
                <a:ext uri="{FF2B5EF4-FFF2-40B4-BE49-F238E27FC236}">
                  <a16:creationId xmlns:a16="http://schemas.microsoft.com/office/drawing/2014/main" id="{3B38A76A-1E37-4D0C-9993-55B360693E4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66" b="23917"/>
            <a:stretch/>
          </p:blipFill>
          <p:spPr>
            <a:xfrm>
              <a:off x="3474431" y="3521566"/>
              <a:ext cx="1958422" cy="1358833"/>
            </a:xfrm>
            <a:prstGeom prst="rect">
              <a:avLst/>
            </a:prstGeom>
            <a:effectLst>
              <a:softEdge rad="50800"/>
            </a:effectLst>
          </p:spPr>
        </p:pic>
        <p:pic>
          <p:nvPicPr>
            <p:cNvPr id="35" name="Picture 34" descr="A picture containing text, person&#10;&#10;Description automatically generated">
              <a:extLst>
                <a:ext uri="{FF2B5EF4-FFF2-40B4-BE49-F238E27FC236}">
                  <a16:creationId xmlns:a16="http://schemas.microsoft.com/office/drawing/2014/main" id="{3788BB9D-8C2E-4896-A86F-1552C79F2D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600" y="2092007"/>
              <a:ext cx="2017317" cy="279320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36" name="Picture 35" descr="Shape&#10;&#10;Description automatically generated">
              <a:extLst>
                <a:ext uri="{FF2B5EF4-FFF2-40B4-BE49-F238E27FC236}">
                  <a16:creationId xmlns:a16="http://schemas.microsoft.com/office/drawing/2014/main" id="{6AC2A3AA-66ED-4D98-9DF3-107023CB62A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517" b="17385"/>
            <a:stretch/>
          </p:blipFill>
          <p:spPr>
            <a:xfrm>
              <a:off x="1384813" y="3349386"/>
              <a:ext cx="1399777" cy="114300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65BF797-4A4C-408B-A17A-AF12FE1109FB}"/>
                </a:ext>
              </a:extLst>
            </p:cNvPr>
            <p:cNvSpPr txBox="1"/>
            <p:nvPr userDrawn="1"/>
          </p:nvSpPr>
          <p:spPr>
            <a:xfrm>
              <a:off x="1384813" y="4424427"/>
              <a:ext cx="13997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Government of Nepal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Ministry of Health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2021</a:t>
              </a:r>
            </a:p>
          </p:txBody>
        </p:sp>
      </p:grpSp>
      <p:pic>
        <p:nvPicPr>
          <p:cNvPr id="38" name="Picture 37" descr="A close up of a green fabric&#10;&#10;Description automatically generated with low confidence">
            <a:extLst>
              <a:ext uri="{FF2B5EF4-FFF2-40B4-BE49-F238E27FC236}">
                <a16:creationId xmlns:a16="http://schemas.microsoft.com/office/drawing/2014/main" id="{D565375B-4264-482A-9A04-E684C5F490F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" y="-3053"/>
            <a:ext cx="893393" cy="6858000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308CB859-EF43-4AF6-9FC7-7238CAE9DCA9}"/>
              </a:ext>
            </a:extLst>
          </p:cNvPr>
          <p:cNvSpPr txBox="1">
            <a:spLocks/>
          </p:cNvSpPr>
          <p:nvPr userDrawn="1"/>
        </p:nvSpPr>
        <p:spPr>
          <a:xfrm>
            <a:off x="893410" y="5602807"/>
            <a:ext cx="8250590" cy="125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2021 Nepal Health Facility Survey (NHFS)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4400" y="228600"/>
            <a:ext cx="8229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libri" pitchFamily="34" charset="0"/>
              </a:rPr>
              <a:t>HIV/AIDS, Sexually Transmitted Infections (STIs) and Tuberculosis (TB)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406545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HIV/AIDS Care and Support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offering HIV/AIDS care and support services</a:t>
            </a:r>
          </a:p>
        </p:txBody>
      </p:sp>
    </p:spTree>
    <p:extLst>
      <p:ext uri="{BB962C8B-B14F-4D97-AF65-F5344CB8AC3E}">
        <p14:creationId xmlns:p14="http://schemas.microsoft.com/office/powerpoint/2010/main" val="402500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+mj-lt"/>
              </a:rPr>
              <a:t>Availability of HIV/AIDS Care and Support Services </a:t>
            </a:r>
            <a:r>
              <a:rPr lang="en-US" sz="4000" dirty="0"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offering HIV/AIDS care and support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683417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020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772145"/>
              </p:ext>
            </p:extLst>
          </p:nvPr>
        </p:nvGraphicFramePr>
        <p:xfrm>
          <a:off x="0" y="1664732"/>
          <a:ext cx="9144000" cy="4507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Guidelines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and </a:t>
            </a: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Equipment for HIV/AIDS Care and Support Services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with HIV/AIDS care and support services (N=125),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672935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Availability of Medicines for </a:t>
            </a:r>
            <a:br>
              <a:rPr lang="en-US" dirty="0"/>
            </a:br>
            <a:r>
              <a:rPr lang="en-US" dirty="0"/>
              <a:t>HIV/AIDS Care and Support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1966624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with HIV/AIDS care and support services (N=125),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51574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/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Tuberculosis Services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241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9799972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Antiretroviral Therapy (ART)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hospitals and PHCCs (N=212), percent offering ART services</a:t>
            </a:r>
          </a:p>
        </p:txBody>
      </p:sp>
    </p:spTree>
    <p:extLst>
      <p:ext uri="{BB962C8B-B14F-4D97-AF65-F5344CB8AC3E}">
        <p14:creationId xmlns:p14="http://schemas.microsoft.com/office/powerpoint/2010/main" val="3284449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+mj-lt"/>
              </a:rPr>
              <a:t>Availability of ART Services </a:t>
            </a:r>
            <a:br>
              <a:rPr lang="en-US" sz="4000" dirty="0">
                <a:latin typeface="+mj-lt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hospitals and PHCCs (N=212), percent offering ART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530329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741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Diagnostic Capacity for ART Services 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7602122"/>
              </p:ext>
            </p:extLst>
          </p:nvPr>
        </p:nvGraphicFramePr>
        <p:xfrm>
          <a:off x="0" y="1701800"/>
          <a:ext cx="91440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0300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ART services (N=27),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528015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307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Tuberculosis Services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414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0725781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Sexually Transmitted Infection (STI)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offering STI services</a:t>
            </a:r>
          </a:p>
        </p:txBody>
      </p:sp>
    </p:spTree>
    <p:extLst>
      <p:ext uri="{BB962C8B-B14F-4D97-AF65-F5344CB8AC3E}">
        <p14:creationId xmlns:p14="http://schemas.microsoft.com/office/powerpoint/2010/main" val="346777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/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Tuberculosis Services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415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+mj-lt"/>
              </a:rPr>
              <a:t>Availability of STI Services </a:t>
            </a:r>
            <a:br>
              <a:rPr lang="en-US" sz="4000" dirty="0">
                <a:latin typeface="+mj-lt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offering STI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404583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1126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0925196"/>
              </p:ext>
            </p:extLst>
          </p:nvPr>
        </p:nvGraphicFramePr>
        <p:xfrm>
          <a:off x="0" y="16002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Guidelines</a:t>
            </a:r>
            <a:r>
              <a:rPr kumimoji="0" lang="en-US" sz="4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and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Equipment for STI Services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022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STI services (N=1,358), percent that have: </a:t>
            </a:r>
          </a:p>
        </p:txBody>
      </p:sp>
    </p:spTree>
    <p:extLst>
      <p:ext uri="{BB962C8B-B14F-4D97-AF65-F5344CB8AC3E}">
        <p14:creationId xmlns:p14="http://schemas.microsoft.com/office/powerpoint/2010/main" val="2390643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Availability of Medicines and Commodities for STI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3388697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STI services (N=1,358),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1547359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307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/>
              <a:t>STI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</a:rPr>
              <a:t>Tuberculosis Services</a:t>
            </a: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104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Calibri" pitchFamily="34" charset="0"/>
              </a:rPr>
              <a:t>Availability of TB Services</a:t>
            </a:r>
            <a:endParaRPr lang="en-US" sz="2400" dirty="0"/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76491967"/>
              </p:ext>
            </p:extLst>
          </p:nvPr>
        </p:nvGraphicFramePr>
        <p:xfrm>
          <a:off x="0" y="1359932"/>
          <a:ext cx="9144000" cy="549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157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(N=1,565), percent offering TB services</a:t>
            </a:r>
          </a:p>
        </p:txBody>
      </p:sp>
    </p:spTree>
    <p:extLst>
      <p:ext uri="{BB962C8B-B14F-4D97-AF65-F5344CB8AC3E}">
        <p14:creationId xmlns:p14="http://schemas.microsoft.com/office/powerpoint/2010/main" val="3929217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778326"/>
              </p:ext>
            </p:extLst>
          </p:nvPr>
        </p:nvGraphicFramePr>
        <p:xfrm>
          <a:off x="0" y="16002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any TB diagnostic or treatment and/or treatment services (N=1,250), percent with guidelines for: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-3313" y="19878"/>
            <a:ext cx="9144000" cy="9144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Calibri" pitchFamily="34" charset="0"/>
              </a:rPr>
              <a:t>Guidelines for TB Services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0862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/>
              <a:t>Diagnostic Capacity for TB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8709705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8014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any TB diagnostic or treatment and/or treatment follow-up services (N=1,250),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904243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Availability of Medicines for TB Treatment</a:t>
            </a:r>
            <a:br>
              <a:rPr lang="en-US" dirty="0"/>
            </a:br>
            <a:r>
              <a:rPr lang="en-US" dirty="0"/>
              <a:t>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5452334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any TB diagnostic or treatment and/or treatment follow-up services (N=1,250), percent that have the following medicines for treating TB</a:t>
            </a:r>
          </a:p>
        </p:txBody>
      </p:sp>
    </p:spTree>
    <p:extLst>
      <p:ext uri="{BB962C8B-B14F-4D97-AF65-F5344CB8AC3E}">
        <p14:creationId xmlns:p14="http://schemas.microsoft.com/office/powerpoint/2010/main" val="1433169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Availability of Medicines for TB Treatment</a:t>
            </a:r>
            <a:br>
              <a:rPr lang="en-US" dirty="0"/>
            </a:br>
            <a:r>
              <a:rPr lang="en-US" dirty="0"/>
              <a:t>by Managing Authority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570016"/>
              </p:ext>
            </p:extLst>
          </p:nvPr>
        </p:nvGraphicFramePr>
        <p:xfrm>
          <a:off x="533400" y="1752600"/>
          <a:ext cx="81534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offering any TB diagnostic or treatment and/or treatment follow-up services (N=1,250), percent that have the following medicines for treating TB</a:t>
            </a:r>
          </a:p>
        </p:txBody>
      </p:sp>
    </p:spTree>
    <p:extLst>
      <p:ext uri="{BB962C8B-B14F-4D97-AF65-F5344CB8AC3E}">
        <p14:creationId xmlns:p14="http://schemas.microsoft.com/office/powerpoint/2010/main" val="174412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dirty="0"/>
              <a:t>Key Findings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5%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/>
              <a:t>of facilities offer </a:t>
            </a:r>
            <a:r>
              <a:rPr lang="en-US" sz="2800" b="1" dirty="0">
                <a:solidFill>
                  <a:schemeClr val="tx2"/>
                </a:solidFill>
              </a:rPr>
              <a:t>HIV testing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/>
              <a:t>services.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8%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facilities offer </a:t>
            </a:r>
            <a:r>
              <a:rPr lang="en-US" sz="2800" b="1" dirty="0">
                <a:solidFill>
                  <a:schemeClr val="tx2"/>
                </a:solidFill>
              </a:rPr>
              <a:t>HIV/AIDS care and support </a:t>
            </a:r>
            <a:r>
              <a:rPr lang="en-US" sz="2800" dirty="0"/>
              <a:t>services.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13%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hospitals and PHCCs offer </a:t>
            </a:r>
            <a:r>
              <a:rPr lang="en-US" sz="2800" b="1" dirty="0">
                <a:solidFill>
                  <a:schemeClr val="tx2"/>
                </a:solidFill>
              </a:rPr>
              <a:t>antiretroviral therapy (ART) </a:t>
            </a:r>
            <a:r>
              <a:rPr lang="en-US" sz="2800" dirty="0"/>
              <a:t>services.</a:t>
            </a:r>
          </a:p>
          <a:p>
            <a:pPr>
              <a:buClr>
                <a:schemeClr val="tx1"/>
              </a:buClr>
            </a:pPr>
            <a:r>
              <a:rPr lang="en-US" sz="2800" dirty="0"/>
              <a:t>Laboratory diagnostic capacity among facilities offering ART services is generally high </a:t>
            </a:r>
            <a:r>
              <a:rPr lang="en-US" sz="2800" dirty="0">
                <a:solidFill>
                  <a:schemeClr val="tx2"/>
                </a:solidFill>
              </a:rPr>
              <a:t>for </a:t>
            </a:r>
            <a:r>
              <a:rPr lang="en-US" sz="2800" b="1" dirty="0">
                <a:solidFill>
                  <a:schemeClr val="tx2"/>
                </a:solidFill>
              </a:rPr>
              <a:t>complete blood count (87%) </a:t>
            </a:r>
            <a:r>
              <a:rPr lang="en-US" sz="2800" dirty="0"/>
              <a:t>and </a:t>
            </a:r>
            <a:r>
              <a:rPr lang="en-US" sz="2800" b="1" dirty="0">
                <a:solidFill>
                  <a:schemeClr val="tx2"/>
                </a:solidFill>
              </a:rPr>
              <a:t>renal or liver function test (93%)</a:t>
            </a:r>
            <a:r>
              <a:rPr lang="en-US" sz="2800" dirty="0">
                <a:solidFill>
                  <a:schemeClr val="tx2"/>
                </a:solidFill>
              </a:rPr>
              <a:t>. 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86%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facilities offer </a:t>
            </a:r>
            <a:r>
              <a:rPr lang="en-US" sz="2800" b="1" dirty="0">
                <a:solidFill>
                  <a:schemeClr val="tx2"/>
                </a:solidFill>
              </a:rPr>
              <a:t>STI services</a:t>
            </a:r>
            <a:r>
              <a:rPr lang="en-US" sz="2800" dirty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26%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facilities offering STI services had </a:t>
            </a:r>
            <a:r>
              <a:rPr lang="en-US" sz="2800" b="1" dirty="0">
                <a:solidFill>
                  <a:schemeClr val="tx2"/>
                </a:solidFill>
              </a:rPr>
              <a:t>syphilis rapid test kits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/>
              <a:t>available.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71%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facilities offer </a:t>
            </a:r>
            <a:r>
              <a:rPr lang="en-US" sz="2800" b="1" dirty="0">
                <a:solidFill>
                  <a:schemeClr val="tx2"/>
                </a:solidFill>
              </a:rPr>
              <a:t>any TB diagnostic or treatment follow-up services</a:t>
            </a:r>
            <a:r>
              <a:rPr lang="en-US" sz="2800" dirty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2"/>
                </a:solidFill>
              </a:rPr>
              <a:t>4%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dirty="0"/>
              <a:t>of facilities offering any TB services have </a:t>
            </a:r>
            <a:r>
              <a:rPr lang="en-US" sz="2800" b="1" dirty="0">
                <a:solidFill>
                  <a:schemeClr val="tx2"/>
                </a:solidFill>
              </a:rPr>
              <a:t>HIV diagnostic capacity</a:t>
            </a:r>
            <a:r>
              <a:rPr lang="en-US" sz="2800" dirty="0"/>
              <a:t>.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</a:p>
          <a:p>
            <a:pPr>
              <a:buClr>
                <a:schemeClr val="tx1"/>
              </a:buClr>
            </a:pP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475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86486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HIV Testing System </a:t>
            </a:r>
            <a:br>
              <a:rPr lang="en-US" sz="4000" dirty="0"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that have an HIV testing system</a:t>
            </a:r>
          </a:p>
        </p:txBody>
      </p:sp>
    </p:spTree>
    <p:extLst>
      <p:ext uri="{BB962C8B-B14F-4D97-AF65-F5344CB8AC3E}">
        <p14:creationId xmlns:p14="http://schemas.microsoft.com/office/powerpoint/2010/main" val="239437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000" dirty="0">
                <a:latin typeface="+mj-lt"/>
                <a:ea typeface="+mj-ea"/>
                <a:cs typeface="+mj-cs"/>
              </a:rPr>
              <a:t>HIV Testing Services </a:t>
            </a:r>
            <a:br>
              <a:rPr lang="en-US" sz="4000" dirty="0">
                <a:latin typeface="+mj-lt"/>
                <a:ea typeface="+mj-ea"/>
                <a:cs typeface="+mj-cs"/>
              </a:rPr>
            </a:br>
            <a:r>
              <a:rPr lang="en-US" sz="4000" dirty="0">
                <a:latin typeface="+mj-lt"/>
                <a:ea typeface="+mj-ea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all facilities (N=1,576), percent that have HIV testing system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5363132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1588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878921"/>
              </p:ext>
            </p:extLst>
          </p:nvPr>
        </p:nvGraphicFramePr>
        <p:xfrm>
          <a:off x="0" y="1636932"/>
          <a:ext cx="9144000" cy="5221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Guidelines and Equipment </a:t>
            </a:r>
            <a:b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for HIV Testing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Services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with HIV testing system,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4278247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Infection Control in Facilities with </a:t>
            </a:r>
            <a:br>
              <a:rPr lang="en-US" dirty="0"/>
            </a:br>
            <a:r>
              <a:rPr lang="en-US" dirty="0"/>
              <a:t>HIV Testing Capacity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1670251"/>
              </p:ext>
            </p:extLst>
          </p:nvPr>
        </p:nvGraphicFramePr>
        <p:xfrm>
          <a:off x="0" y="1600201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84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with HIV testing capacity (N=57),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93656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Infection Control in Facilities with </a:t>
            </a:r>
            <a:br>
              <a:rPr lang="en-US" dirty="0"/>
            </a:br>
            <a:r>
              <a:rPr lang="en-US" dirty="0"/>
              <a:t>HIV Laboratory Testing Capacity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714580"/>
              </p:ext>
            </p:extLst>
          </p:nvPr>
        </p:nvGraphicFramePr>
        <p:xfrm>
          <a:off x="0" y="1600201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84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with HIV laboratory testing capacity (N=48),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3324058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838200"/>
          </a:xfrm>
        </p:spPr>
        <p:txBody>
          <a:bodyPr>
            <a:noAutofit/>
          </a:bodyPr>
          <a:lstStyle/>
          <a:p>
            <a:r>
              <a:rPr lang="en-US" dirty="0"/>
              <a:t>Training and Supervision for Providers of HIV Testing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723780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Percent of interviewed providers for HIV testing and counseling services (N=783) who received: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BAA98E-CAFE-4817-A733-8A2FFE506BEF}"/>
              </a:ext>
            </a:extLst>
          </p:cNvPr>
          <p:cNvSpPr txBox="1"/>
          <p:nvPr/>
        </p:nvSpPr>
        <p:spPr>
          <a:xfrm>
            <a:off x="6781800" y="5156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+mn-lt"/>
              </a:rPr>
              <a:t>na</a:t>
            </a:r>
            <a:endParaRPr lang="en-US" sz="16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4CE30-5881-483C-97BD-3A800AD7E0A4}"/>
              </a:ext>
            </a:extLst>
          </p:cNvPr>
          <p:cNvSpPr txBox="1"/>
          <p:nvPr/>
        </p:nvSpPr>
        <p:spPr>
          <a:xfrm>
            <a:off x="7086600" y="5156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+mn-lt"/>
              </a:rPr>
              <a:t>na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966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b="1" dirty="0">
                <a:solidFill>
                  <a:schemeClr val="accent2"/>
                </a:solidFill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/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/>
              <a:t>Tuberculosis Services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26951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SPA Theme2">
  <a:themeElements>
    <a:clrScheme name="Nepal SPA 2021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132048"/>
      </a:accent1>
      <a:accent2>
        <a:srgbClr val="D14E49"/>
      </a:accent2>
      <a:accent3>
        <a:srgbClr val="A680A8"/>
      </a:accent3>
      <a:accent4>
        <a:srgbClr val="31412A"/>
      </a:accent4>
      <a:accent5>
        <a:srgbClr val="538A8A"/>
      </a:accent5>
      <a:accent6>
        <a:srgbClr val="6F3C5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VMX3MACP777Z-1177381151-17318</_dlc_DocId>
    <_dlc_DocIdUrl xmlns="d16efad5-0601-4cf0-b7c2-89968258c777">
      <Url>https://icfonline.sharepoint.com/sites/ihd-dhs/Dissemination/_layouts/15/DocIdRedir.aspx?ID=VMX3MACP777Z-1177381151-17318</Url>
      <Description>VMX3MACP777Z-1177381151-17318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62ED0A0-6D9D-4A9B-AE62-49C9641B3A68}"/>
</file>

<file path=customXml/itemProps2.xml><?xml version="1.0" encoding="utf-8"?>
<ds:datastoreItem xmlns:ds="http://schemas.openxmlformats.org/officeDocument/2006/customXml" ds:itemID="{23C3A310-90DC-40EA-B128-19F74DEA6ADE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fa6a9aea-fb0f-4ddd-aff8-712634b7d5f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d16efad5-0601-4cf0-b7c2-89968258c777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622A916-409F-4174-943C-82A457995D1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1325637-BCFC-48EE-B871-D8C04742C2D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3797</TotalTime>
  <Words>2027</Words>
  <Application>Microsoft Office PowerPoint</Application>
  <PresentationFormat>On-screen Show (4:3)</PresentationFormat>
  <Paragraphs>134</Paragraphs>
  <Slides>29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1_Custom Design</vt:lpstr>
      <vt:lpstr>KSPA Theme2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Infection Control in Facilities with  HIV Testing Capacity</vt:lpstr>
      <vt:lpstr>Infection Control in Facilities with  HIV Laboratory Testing Capacity</vt:lpstr>
      <vt:lpstr>Training and Supervision for Providers of HIV Testing Services</vt:lpstr>
      <vt:lpstr>PowerPoint Presentation</vt:lpstr>
      <vt:lpstr>PowerPoint Presentation</vt:lpstr>
      <vt:lpstr>PowerPoint Presentation</vt:lpstr>
      <vt:lpstr>PowerPoint Presentation</vt:lpstr>
      <vt:lpstr>Availability of Medicines for  HIV/AIDS Care and Support Services</vt:lpstr>
      <vt:lpstr>PowerPoint Presentation</vt:lpstr>
      <vt:lpstr>PowerPoint Presentation</vt:lpstr>
      <vt:lpstr>PowerPoint Presentation</vt:lpstr>
      <vt:lpstr>Diagnostic Capacity for ART Services by Facility Type</vt:lpstr>
      <vt:lpstr>PowerPoint Presentation</vt:lpstr>
      <vt:lpstr>PowerPoint Presentation</vt:lpstr>
      <vt:lpstr>PowerPoint Presentation</vt:lpstr>
      <vt:lpstr>PowerPoint Presentation</vt:lpstr>
      <vt:lpstr>Availability of Medicines and Commodities for STI Services</vt:lpstr>
      <vt:lpstr>PowerPoint Presentation</vt:lpstr>
      <vt:lpstr>Availability of TB Services</vt:lpstr>
      <vt:lpstr>Guidelines for TB Services</vt:lpstr>
      <vt:lpstr>Diagnostic Capacity for TB Services</vt:lpstr>
      <vt:lpstr>Availability of Medicines for TB Treatment by Facility Type</vt:lpstr>
      <vt:lpstr>Availability of Medicines for TB Treatment by Managing Authority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MSPA HIV</dc:title>
  <dc:creator>Sally Zweimueller</dc:creator>
  <cp:lastModifiedBy>Sarah Balian</cp:lastModifiedBy>
  <cp:revision>753</cp:revision>
  <cp:lastPrinted>2016-10-20T15:54:07Z</cp:lastPrinted>
  <dcterms:created xsi:type="dcterms:W3CDTF">2010-08-17T13:53:29Z</dcterms:created>
  <dcterms:modified xsi:type="dcterms:W3CDTF">2022-06-30T15:53:08Z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ed0bea14-d085-4f38-954b-683c29454eb0</vt:lpwstr>
  </property>
  <property fmtid="{D5CDD505-2E9C-101B-9397-08002B2CF9AE}" pid="4" name="MediaServiceImageTags">
    <vt:lpwstr/>
  </property>
</Properties>
</file>