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charts/chart12.xml" ContentType="application/vnd.openxmlformats-officedocument.drawingml.chart+xml"/>
  <Override PartName="/ppt/notesSlides/notesSlide16.xml" ContentType="application/vnd.openxmlformats-officedocument.presentationml.notesSlide+xml"/>
  <Override PartName="/ppt/charts/chart13.xml" ContentType="application/vnd.openxmlformats-officedocument.drawingml.chart+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charts/chart16.xml" ContentType="application/vnd.openxmlformats-officedocument.drawingml.chart+xml"/>
  <Override PartName="/ppt/notesSlides/notesSlide21.xml" ContentType="application/vnd.openxmlformats-officedocument.presentationml.notesSlide+xml"/>
  <Override PartName="/ppt/charts/chart17.xml" ContentType="application/vnd.openxmlformats-officedocument.drawingml.chart+xml"/>
  <Override PartName="/ppt/notesSlides/notesSlide22.xml" ContentType="application/vnd.openxmlformats-officedocument.presentationml.notesSlide+xml"/>
  <Override PartName="/ppt/charts/chart18.xml" ContentType="application/vnd.openxmlformats-officedocument.drawingml.chart+xml"/>
  <Override PartName="/ppt/notesSlides/notesSlide23.xml" ContentType="application/vnd.openxmlformats-officedocument.presentationml.notesSlide+xml"/>
  <Override PartName="/ppt/charts/chart19.xml" ContentType="application/vnd.openxmlformats-officedocument.drawingml.chart+xml"/>
  <Override PartName="/ppt/notesSlides/notesSlide24.xml" ContentType="application/vnd.openxmlformats-officedocument.presentationml.notesSlide+xml"/>
  <Override PartName="/ppt/charts/chart20.xml" ContentType="application/vnd.openxmlformats-officedocument.drawingml.chart+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charts/chart22.xml" ContentType="application/vnd.openxmlformats-officedocument.drawingml.chart+xml"/>
  <Override PartName="/ppt/notesSlides/notesSlide27.xml" ContentType="application/vnd.openxmlformats-officedocument.presentationml.notesSlide+xml"/>
  <Override PartName="/ppt/charts/chart23.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4.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25.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26.xml" ContentType="application/vnd.openxmlformats-officedocument.drawingml.chart+xml"/>
  <Override PartName="/ppt/notesSlides/notesSlide34.xml" ContentType="application/vnd.openxmlformats-officedocument.presentationml.notesSlide+xml"/>
  <Override PartName="/ppt/charts/chart27.xml" ContentType="application/vnd.openxmlformats-officedocument.drawingml.chart+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5"/>
    <p:sldMasterId id="2147483660" r:id="rId6"/>
  </p:sldMasterIdLst>
  <p:notesMasterIdLst>
    <p:notesMasterId r:id="rId42"/>
  </p:notesMasterIdLst>
  <p:handoutMasterIdLst>
    <p:handoutMasterId r:id="rId43"/>
  </p:handoutMasterIdLst>
  <p:sldIdLst>
    <p:sldId id="256" r:id="rId7"/>
    <p:sldId id="315" r:id="rId8"/>
    <p:sldId id="316" r:id="rId9"/>
    <p:sldId id="283" r:id="rId10"/>
    <p:sldId id="317" r:id="rId11"/>
    <p:sldId id="318" r:id="rId12"/>
    <p:sldId id="351" r:id="rId13"/>
    <p:sldId id="319" r:id="rId14"/>
    <p:sldId id="321" r:id="rId15"/>
    <p:sldId id="320" r:id="rId16"/>
    <p:sldId id="322" r:id="rId17"/>
    <p:sldId id="324" r:id="rId18"/>
    <p:sldId id="325" r:id="rId19"/>
    <p:sldId id="326" r:id="rId20"/>
    <p:sldId id="327" r:id="rId21"/>
    <p:sldId id="328" r:id="rId22"/>
    <p:sldId id="349" r:id="rId23"/>
    <p:sldId id="329" r:id="rId24"/>
    <p:sldId id="342" r:id="rId25"/>
    <p:sldId id="308" r:id="rId26"/>
    <p:sldId id="332" r:id="rId27"/>
    <p:sldId id="333" r:id="rId28"/>
    <p:sldId id="344" r:id="rId29"/>
    <p:sldId id="335" r:id="rId30"/>
    <p:sldId id="336" r:id="rId31"/>
    <p:sldId id="338" r:id="rId32"/>
    <p:sldId id="337" r:id="rId33"/>
    <p:sldId id="339" r:id="rId34"/>
    <p:sldId id="340" r:id="rId35"/>
    <p:sldId id="345" r:id="rId36"/>
    <p:sldId id="347" r:id="rId37"/>
    <p:sldId id="346" r:id="rId38"/>
    <p:sldId id="348" r:id="rId39"/>
    <p:sldId id="350" r:id="rId40"/>
    <p:sldId id="278" r:id="rId4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089EAE05-5486-4130-98F3-0E920C88D086}">
          <p14:sldIdLst>
            <p14:sldId id="256"/>
            <p14:sldId id="315"/>
            <p14:sldId id="316"/>
            <p14:sldId id="283"/>
            <p14:sldId id="317"/>
            <p14:sldId id="318"/>
            <p14:sldId id="351"/>
            <p14:sldId id="319"/>
            <p14:sldId id="321"/>
            <p14:sldId id="320"/>
            <p14:sldId id="322"/>
            <p14:sldId id="324"/>
            <p14:sldId id="325"/>
            <p14:sldId id="326"/>
            <p14:sldId id="327"/>
            <p14:sldId id="328"/>
            <p14:sldId id="349"/>
            <p14:sldId id="329"/>
            <p14:sldId id="342"/>
            <p14:sldId id="308"/>
            <p14:sldId id="332"/>
            <p14:sldId id="333"/>
            <p14:sldId id="344"/>
            <p14:sldId id="335"/>
            <p14:sldId id="336"/>
            <p14:sldId id="338"/>
            <p14:sldId id="337"/>
            <p14:sldId id="339"/>
            <p14:sldId id="340"/>
            <p14:sldId id="345"/>
            <p14:sldId id="347"/>
            <p14:sldId id="346"/>
            <p14:sldId id="348"/>
            <p14:sldId id="350"/>
            <p14:sldId id="27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ian, Sarah" initials="BS" lastIdx="3" clrIdx="0">
    <p:extLst>
      <p:ext uri="{19B8F6BF-5375-455C-9EA6-DF929625EA0E}">
        <p15:presenceInfo xmlns:p15="http://schemas.microsoft.com/office/powerpoint/2012/main" userId="S-1-5-21-137981764-238564018-677931608-535590707" providerId="AD"/>
      </p:ext>
    </p:extLst>
  </p:cmAuthor>
  <p:cmAuthor id="2" name="Linn, Anne" initials="LA" lastIdx="1" clrIdx="1">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D467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A3162F-3BEA-420D-B6BB-9EAB8CA8254A}" v="2" dt="2023-09-21T15:47:32.5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43" autoAdjust="0"/>
    <p:restoredTop sz="82299" autoAdjust="0"/>
  </p:normalViewPr>
  <p:slideViewPr>
    <p:cSldViewPr>
      <p:cViewPr varScale="1">
        <p:scale>
          <a:sx n="66" d="100"/>
          <a:sy n="66" d="100"/>
        </p:scale>
        <p:origin x="1373" y="53"/>
      </p:cViewPr>
      <p:guideLst>
        <p:guide orient="horz" pos="2160"/>
        <p:guide pos="2880"/>
      </p:guideLst>
    </p:cSldViewPr>
  </p:slideViewPr>
  <p:notesTextViewPr>
    <p:cViewPr>
      <p:scale>
        <a:sx n="100" d="100"/>
        <a:sy n="100" d="100"/>
      </p:scale>
      <p:origin x="0" y="0"/>
    </p:cViewPr>
  </p:notesTextViewPr>
  <p:notesViewPr>
    <p:cSldViewPr>
      <p:cViewPr varScale="1">
        <p:scale>
          <a:sx n="60" d="100"/>
          <a:sy n="60" d="100"/>
        </p:scale>
        <p:origin x="2410"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94A966B2-7E70-43F0-91BA-CD9CD893127D}"/>
    <pc:docChg chg="undo custSel delSld modSld modMainMaster modSection">
      <pc:chgData name="Sarah Balian" userId="b9b6ec2c-f67a-4485-ae9a-27dddf9569d2" providerId="ADAL" clId="{94A966B2-7E70-43F0-91BA-CD9CD893127D}" dt="2022-06-15T17:02:57.717" v="613" actId="207"/>
      <pc:docMkLst>
        <pc:docMk/>
      </pc:docMkLst>
      <pc:sldChg chg="modSp mod">
        <pc:chgData name="Sarah Balian" userId="b9b6ec2c-f67a-4485-ae9a-27dddf9569d2" providerId="ADAL" clId="{94A966B2-7E70-43F0-91BA-CD9CD893127D}" dt="2022-06-15T14:08:29.456" v="72" actId="113"/>
        <pc:sldMkLst>
          <pc:docMk/>
          <pc:sldMk cId="0" sldId="256"/>
        </pc:sldMkLst>
        <pc:spChg chg="mod">
          <ac:chgData name="Sarah Balian" userId="b9b6ec2c-f67a-4485-ae9a-27dddf9569d2" providerId="ADAL" clId="{94A966B2-7E70-43F0-91BA-CD9CD893127D}" dt="2022-06-15T14:08:29.456" v="72" actId="113"/>
          <ac:spMkLst>
            <pc:docMk/>
            <pc:sldMk cId="0" sldId="256"/>
            <ac:spMk id="2" creationId="{00000000-0000-0000-0000-000000000000}"/>
          </ac:spMkLst>
        </pc:spChg>
      </pc:sldChg>
      <pc:sldChg chg="modSp mod">
        <pc:chgData name="Sarah Balian" userId="b9b6ec2c-f67a-4485-ae9a-27dddf9569d2" providerId="ADAL" clId="{94A966B2-7E70-43F0-91BA-CD9CD893127D}" dt="2022-06-15T17:02:57.717" v="613" actId="207"/>
        <pc:sldMkLst>
          <pc:docMk/>
          <pc:sldMk cId="0" sldId="278"/>
        </pc:sldMkLst>
        <pc:spChg chg="mod">
          <ac:chgData name="Sarah Balian" userId="b9b6ec2c-f67a-4485-ae9a-27dddf9569d2" providerId="ADAL" clId="{94A966B2-7E70-43F0-91BA-CD9CD893127D}" dt="2022-06-15T17:02:57.717" v="613" actId="207"/>
          <ac:spMkLst>
            <pc:docMk/>
            <pc:sldMk cId="0" sldId="278"/>
            <ac:spMk id="3" creationId="{00000000-0000-0000-0000-000000000000}"/>
          </ac:spMkLst>
        </pc:spChg>
      </pc:sldChg>
      <pc:sldChg chg="modSp mod">
        <pc:chgData name="Sarah Balian" userId="b9b6ec2c-f67a-4485-ae9a-27dddf9569d2" providerId="ADAL" clId="{94A966B2-7E70-43F0-91BA-CD9CD893127D}" dt="2022-06-15T14:22:36.442" v="74" actId="207"/>
        <pc:sldMkLst>
          <pc:docMk/>
          <pc:sldMk cId="0" sldId="283"/>
        </pc:sldMkLst>
        <pc:spChg chg="mod">
          <ac:chgData name="Sarah Balian" userId="b9b6ec2c-f67a-4485-ae9a-27dddf9569d2" providerId="ADAL" clId="{94A966B2-7E70-43F0-91BA-CD9CD893127D}" dt="2022-06-15T14:22:32.285" v="73" actId="20577"/>
          <ac:spMkLst>
            <pc:docMk/>
            <pc:sldMk cId="0" sldId="283"/>
            <ac:spMk id="4100" creationId="{00000000-0000-0000-0000-000000000000}"/>
          </ac:spMkLst>
        </pc:spChg>
        <pc:graphicFrameChg chg="mod">
          <ac:chgData name="Sarah Balian" userId="b9b6ec2c-f67a-4485-ae9a-27dddf9569d2" providerId="ADAL" clId="{94A966B2-7E70-43F0-91BA-CD9CD893127D}" dt="2022-06-15T14:22:36.442" v="74" actId="207"/>
          <ac:graphicFrameMkLst>
            <pc:docMk/>
            <pc:sldMk cId="0" sldId="283"/>
            <ac:graphicFrameMk id="7" creationId="{00000000-0000-0000-0000-000000000000}"/>
          </ac:graphicFrameMkLst>
        </pc:graphicFrameChg>
      </pc:sldChg>
      <pc:sldChg chg="modSp mod">
        <pc:chgData name="Sarah Balian" userId="b9b6ec2c-f67a-4485-ae9a-27dddf9569d2" providerId="ADAL" clId="{94A966B2-7E70-43F0-91BA-CD9CD893127D}" dt="2022-06-15T16:23:54.621" v="263" actId="207"/>
        <pc:sldMkLst>
          <pc:docMk/>
          <pc:sldMk cId="0" sldId="308"/>
        </pc:sldMkLst>
        <pc:graphicFrameChg chg="mod">
          <ac:chgData name="Sarah Balian" userId="b9b6ec2c-f67a-4485-ae9a-27dddf9569d2" providerId="ADAL" clId="{94A966B2-7E70-43F0-91BA-CD9CD893127D}" dt="2022-06-15T16:23:54.621" v="263" actId="207"/>
          <ac:graphicFrameMkLst>
            <pc:docMk/>
            <pc:sldMk cId="0" sldId="308"/>
            <ac:graphicFrameMk id="10" creationId="{00000000-0000-0000-0000-000000000000}"/>
          </ac:graphicFrameMkLst>
        </pc:graphicFrameChg>
      </pc:sldChg>
      <pc:sldChg chg="delSp modSp mod">
        <pc:chgData name="Sarah Balian" userId="b9b6ec2c-f67a-4485-ae9a-27dddf9569d2" providerId="ADAL" clId="{94A966B2-7E70-43F0-91BA-CD9CD893127D}" dt="2022-06-15T16:55:27.536" v="540" actId="20577"/>
        <pc:sldMkLst>
          <pc:docMk/>
          <pc:sldMk cId="4009195426" sldId="315"/>
        </pc:sldMkLst>
        <pc:spChg chg="mod">
          <ac:chgData name="Sarah Balian" userId="b9b6ec2c-f67a-4485-ae9a-27dddf9569d2" providerId="ADAL" clId="{94A966B2-7E70-43F0-91BA-CD9CD893127D}" dt="2022-06-15T16:55:27.536" v="540" actId="20577"/>
          <ac:spMkLst>
            <pc:docMk/>
            <pc:sldMk cId="4009195426" sldId="315"/>
            <ac:spMk id="3" creationId="{00000000-0000-0000-0000-000000000000}"/>
          </ac:spMkLst>
        </pc:spChg>
        <pc:spChg chg="del mod">
          <ac:chgData name="Sarah Balian" userId="b9b6ec2c-f67a-4485-ae9a-27dddf9569d2" providerId="ADAL" clId="{94A966B2-7E70-43F0-91BA-CD9CD893127D}" dt="2022-06-14T23:58:09.865" v="36" actId="478"/>
          <ac:spMkLst>
            <pc:docMk/>
            <pc:sldMk cId="4009195426" sldId="315"/>
            <ac:spMk id="5" creationId="{00000000-0000-0000-0000-000000000000}"/>
          </ac:spMkLst>
        </pc:spChg>
        <pc:picChg chg="del">
          <ac:chgData name="Sarah Balian" userId="b9b6ec2c-f67a-4485-ae9a-27dddf9569d2" providerId="ADAL" clId="{94A966B2-7E70-43F0-91BA-CD9CD893127D}" dt="2022-06-14T23:58:06.050" v="34" actId="478"/>
          <ac:picMkLst>
            <pc:docMk/>
            <pc:sldMk cId="4009195426" sldId="315"/>
            <ac:picMk id="4" creationId="{00000000-0000-0000-0000-000000000000}"/>
          </ac:picMkLst>
        </pc:picChg>
      </pc:sldChg>
      <pc:sldChg chg="modSp mod">
        <pc:chgData name="Sarah Balian" userId="b9b6ec2c-f67a-4485-ae9a-27dddf9569d2" providerId="ADAL" clId="{94A966B2-7E70-43F0-91BA-CD9CD893127D}" dt="2022-06-15T16:15:00.081" v="213"/>
        <pc:sldMkLst>
          <pc:docMk/>
          <pc:sldMk cId="2396024623" sldId="317"/>
        </pc:sldMkLst>
        <pc:spChg chg="mod">
          <ac:chgData name="Sarah Balian" userId="b9b6ec2c-f67a-4485-ae9a-27dddf9569d2" providerId="ADAL" clId="{94A966B2-7E70-43F0-91BA-CD9CD893127D}" dt="2022-06-15T14:39:18.940" v="97" actId="20577"/>
          <ac:spMkLst>
            <pc:docMk/>
            <pc:sldMk cId="2396024623" sldId="317"/>
            <ac:spMk id="6" creationId="{00000000-0000-0000-0000-000000000000}"/>
          </ac:spMkLst>
        </pc:spChg>
        <pc:graphicFrameChg chg="mod">
          <ac:chgData name="Sarah Balian" userId="b9b6ec2c-f67a-4485-ae9a-27dddf9569d2" providerId="ADAL" clId="{94A966B2-7E70-43F0-91BA-CD9CD893127D}" dt="2022-06-15T16:15:00.081" v="213"/>
          <ac:graphicFrameMkLst>
            <pc:docMk/>
            <pc:sldMk cId="2396024623" sldId="317"/>
            <ac:graphicFrameMk id="5" creationId="{7620D0BD-6FEF-4AD0-B62B-9303E9289BB2}"/>
          </ac:graphicFrameMkLst>
        </pc:graphicFrameChg>
      </pc:sldChg>
      <pc:sldChg chg="modSp">
        <pc:chgData name="Sarah Balian" userId="b9b6ec2c-f67a-4485-ae9a-27dddf9569d2" providerId="ADAL" clId="{94A966B2-7E70-43F0-91BA-CD9CD893127D}" dt="2022-06-15T14:42:17.890" v="98" actId="207"/>
        <pc:sldMkLst>
          <pc:docMk/>
          <pc:sldMk cId="920058099" sldId="318"/>
        </pc:sldMkLst>
        <pc:graphicFrameChg chg="mod">
          <ac:chgData name="Sarah Balian" userId="b9b6ec2c-f67a-4485-ae9a-27dddf9569d2" providerId="ADAL" clId="{94A966B2-7E70-43F0-91BA-CD9CD893127D}" dt="2022-06-15T14:42:17.890" v="98" actId="207"/>
          <ac:graphicFrameMkLst>
            <pc:docMk/>
            <pc:sldMk cId="920058099" sldId="318"/>
            <ac:graphicFrameMk id="7" creationId="{00000000-0000-0000-0000-000000000000}"/>
          </ac:graphicFrameMkLst>
        </pc:graphicFrameChg>
      </pc:sldChg>
      <pc:sldChg chg="delSp modSp mod">
        <pc:chgData name="Sarah Balian" userId="b9b6ec2c-f67a-4485-ae9a-27dddf9569d2" providerId="ADAL" clId="{94A966B2-7E70-43F0-91BA-CD9CD893127D}" dt="2022-06-15T16:55:15.729" v="527" actId="20577"/>
        <pc:sldMkLst>
          <pc:docMk/>
          <pc:sldMk cId="3259029612" sldId="319"/>
        </pc:sldMkLst>
        <pc:spChg chg="del">
          <ac:chgData name="Sarah Balian" userId="b9b6ec2c-f67a-4485-ae9a-27dddf9569d2" providerId="ADAL" clId="{94A966B2-7E70-43F0-91BA-CD9CD893127D}" dt="2022-06-15T14:46:13.739" v="142" actId="478"/>
          <ac:spMkLst>
            <pc:docMk/>
            <pc:sldMk cId="3259029612" sldId="319"/>
            <ac:spMk id="7" creationId="{00000000-0000-0000-0000-000000000000}"/>
          </ac:spMkLst>
        </pc:spChg>
        <pc:spChg chg="mod">
          <ac:chgData name="Sarah Balian" userId="b9b6ec2c-f67a-4485-ae9a-27dddf9569d2" providerId="ADAL" clId="{94A966B2-7E70-43F0-91BA-CD9CD893127D}" dt="2022-06-15T16:55:15.729" v="527" actId="20577"/>
          <ac:spMkLst>
            <pc:docMk/>
            <pc:sldMk cId="3259029612" sldId="319"/>
            <ac:spMk id="9" creationId="{00000000-0000-0000-0000-000000000000}"/>
          </ac:spMkLst>
        </pc:spChg>
        <pc:picChg chg="del">
          <ac:chgData name="Sarah Balian" userId="b9b6ec2c-f67a-4485-ae9a-27dddf9569d2" providerId="ADAL" clId="{94A966B2-7E70-43F0-91BA-CD9CD893127D}" dt="2022-06-15T14:46:12.476" v="141" actId="478"/>
          <ac:picMkLst>
            <pc:docMk/>
            <pc:sldMk cId="3259029612" sldId="319"/>
            <ac:picMk id="8" creationId="{00000000-0000-0000-0000-000000000000}"/>
          </ac:picMkLst>
        </pc:picChg>
      </pc:sldChg>
      <pc:sldChg chg="modSp mod">
        <pc:chgData name="Sarah Balian" userId="b9b6ec2c-f67a-4485-ae9a-27dddf9569d2" providerId="ADAL" clId="{94A966B2-7E70-43F0-91BA-CD9CD893127D}" dt="2022-06-15T15:45:57.052" v="168" actId="14100"/>
        <pc:sldMkLst>
          <pc:docMk/>
          <pc:sldMk cId="2528100588" sldId="320"/>
        </pc:sldMkLst>
        <pc:spChg chg="mod">
          <ac:chgData name="Sarah Balian" userId="b9b6ec2c-f67a-4485-ae9a-27dddf9569d2" providerId="ADAL" clId="{94A966B2-7E70-43F0-91BA-CD9CD893127D}" dt="2022-06-15T15:45:57.052" v="168" actId="14100"/>
          <ac:spMkLst>
            <pc:docMk/>
            <pc:sldMk cId="2528100588" sldId="320"/>
            <ac:spMk id="4098" creationId="{00000000-0000-0000-0000-000000000000}"/>
          </ac:spMkLst>
        </pc:spChg>
        <pc:spChg chg="mod">
          <ac:chgData name="Sarah Balian" userId="b9b6ec2c-f67a-4485-ae9a-27dddf9569d2" providerId="ADAL" clId="{94A966B2-7E70-43F0-91BA-CD9CD893127D}" dt="2022-06-15T15:45:47.275" v="166" actId="1076"/>
          <ac:spMkLst>
            <pc:docMk/>
            <pc:sldMk cId="2528100588" sldId="320"/>
            <ac:spMk id="4100" creationId="{00000000-0000-0000-0000-000000000000}"/>
          </ac:spMkLst>
        </pc:spChg>
        <pc:graphicFrameChg chg="mod">
          <ac:chgData name="Sarah Balian" userId="b9b6ec2c-f67a-4485-ae9a-27dddf9569d2" providerId="ADAL" clId="{94A966B2-7E70-43F0-91BA-CD9CD893127D}" dt="2022-06-15T15:45:50.340" v="167" actId="14100"/>
          <ac:graphicFrameMkLst>
            <pc:docMk/>
            <pc:sldMk cId="2528100588" sldId="320"/>
            <ac:graphicFrameMk id="7" creationId="{00000000-0000-0000-0000-000000000000}"/>
          </ac:graphicFrameMkLst>
        </pc:graphicFrameChg>
      </pc:sldChg>
      <pc:sldChg chg="modSp mod">
        <pc:chgData name="Sarah Balian" userId="b9b6ec2c-f67a-4485-ae9a-27dddf9569d2" providerId="ADAL" clId="{94A966B2-7E70-43F0-91BA-CD9CD893127D}" dt="2022-06-15T15:45:12.905" v="161"/>
        <pc:sldMkLst>
          <pc:docMk/>
          <pc:sldMk cId="1605156484" sldId="321"/>
        </pc:sldMkLst>
        <pc:spChg chg="mod">
          <ac:chgData name="Sarah Balian" userId="b9b6ec2c-f67a-4485-ae9a-27dddf9569d2" providerId="ADAL" clId="{94A966B2-7E70-43F0-91BA-CD9CD893127D}" dt="2022-06-15T14:46:38.116" v="145" actId="1076"/>
          <ac:spMkLst>
            <pc:docMk/>
            <pc:sldMk cId="1605156484" sldId="321"/>
            <ac:spMk id="4100" creationId="{00000000-0000-0000-0000-000000000000}"/>
          </ac:spMkLst>
        </pc:spChg>
        <pc:graphicFrameChg chg="mod">
          <ac:chgData name="Sarah Balian" userId="b9b6ec2c-f67a-4485-ae9a-27dddf9569d2" providerId="ADAL" clId="{94A966B2-7E70-43F0-91BA-CD9CD893127D}" dt="2022-06-15T15:45:12.905" v="161"/>
          <ac:graphicFrameMkLst>
            <pc:docMk/>
            <pc:sldMk cId="1605156484" sldId="321"/>
            <ac:graphicFrameMk id="7" creationId="{00000000-0000-0000-0000-000000000000}"/>
          </ac:graphicFrameMkLst>
        </pc:graphicFrameChg>
      </pc:sldChg>
      <pc:sldChg chg="modSp mod">
        <pc:chgData name="Sarah Balian" userId="b9b6ec2c-f67a-4485-ae9a-27dddf9569d2" providerId="ADAL" clId="{94A966B2-7E70-43F0-91BA-CD9CD893127D}" dt="2022-06-15T15:51:01.183" v="174" actId="27918"/>
        <pc:sldMkLst>
          <pc:docMk/>
          <pc:sldMk cId="832276546" sldId="322"/>
        </pc:sldMkLst>
        <pc:spChg chg="mod">
          <ac:chgData name="Sarah Balian" userId="b9b6ec2c-f67a-4485-ae9a-27dddf9569d2" providerId="ADAL" clId="{94A966B2-7E70-43F0-91BA-CD9CD893127D}" dt="2022-06-15T15:04:07.766" v="151" actId="1076"/>
          <ac:spMkLst>
            <pc:docMk/>
            <pc:sldMk cId="832276546" sldId="322"/>
            <ac:spMk id="4100" creationId="{00000000-0000-0000-0000-000000000000}"/>
          </ac:spMkLst>
        </pc:spChg>
        <pc:graphicFrameChg chg="mod">
          <ac:chgData name="Sarah Balian" userId="b9b6ec2c-f67a-4485-ae9a-27dddf9569d2" providerId="ADAL" clId="{94A966B2-7E70-43F0-91BA-CD9CD893127D}" dt="2022-06-15T15:50:22.266" v="171" actId="14100"/>
          <ac:graphicFrameMkLst>
            <pc:docMk/>
            <pc:sldMk cId="832276546" sldId="322"/>
            <ac:graphicFrameMk id="7" creationId="{00000000-0000-0000-0000-000000000000}"/>
          </ac:graphicFrameMkLst>
        </pc:graphicFrameChg>
      </pc:sldChg>
      <pc:sldChg chg="modSp mod">
        <pc:chgData name="Sarah Balian" userId="b9b6ec2c-f67a-4485-ae9a-27dddf9569d2" providerId="ADAL" clId="{94A966B2-7E70-43F0-91BA-CD9CD893127D}" dt="2022-06-15T15:53:35.645" v="182" actId="1076"/>
        <pc:sldMkLst>
          <pc:docMk/>
          <pc:sldMk cId="607433401" sldId="324"/>
        </pc:sldMkLst>
        <pc:spChg chg="mod">
          <ac:chgData name="Sarah Balian" userId="b9b6ec2c-f67a-4485-ae9a-27dddf9569d2" providerId="ADAL" clId="{94A966B2-7E70-43F0-91BA-CD9CD893127D}" dt="2022-06-15T15:52:17.761" v="177" actId="1076"/>
          <ac:spMkLst>
            <pc:docMk/>
            <pc:sldMk cId="607433401" sldId="324"/>
            <ac:spMk id="4100" creationId="{00000000-0000-0000-0000-000000000000}"/>
          </ac:spMkLst>
        </pc:spChg>
        <pc:graphicFrameChg chg="mod">
          <ac:chgData name="Sarah Balian" userId="b9b6ec2c-f67a-4485-ae9a-27dddf9569d2" providerId="ADAL" clId="{94A966B2-7E70-43F0-91BA-CD9CD893127D}" dt="2022-06-15T15:53:35.645" v="182" actId="1076"/>
          <ac:graphicFrameMkLst>
            <pc:docMk/>
            <pc:sldMk cId="607433401" sldId="324"/>
            <ac:graphicFrameMk id="7" creationId="{00000000-0000-0000-0000-000000000000}"/>
          </ac:graphicFrameMkLst>
        </pc:graphicFrameChg>
      </pc:sldChg>
      <pc:sldChg chg="modSp mod">
        <pc:chgData name="Sarah Balian" userId="b9b6ec2c-f67a-4485-ae9a-27dddf9569d2" providerId="ADAL" clId="{94A966B2-7E70-43F0-91BA-CD9CD893127D}" dt="2022-06-15T15:55:43.270" v="196" actId="27918"/>
        <pc:sldMkLst>
          <pc:docMk/>
          <pc:sldMk cId="3940017229" sldId="325"/>
        </pc:sldMkLst>
        <pc:spChg chg="mod">
          <ac:chgData name="Sarah Balian" userId="b9b6ec2c-f67a-4485-ae9a-27dddf9569d2" providerId="ADAL" clId="{94A966B2-7E70-43F0-91BA-CD9CD893127D}" dt="2022-06-15T15:54:28.644" v="187" actId="14100"/>
          <ac:spMkLst>
            <pc:docMk/>
            <pc:sldMk cId="3940017229" sldId="325"/>
            <ac:spMk id="4098" creationId="{00000000-0000-0000-0000-000000000000}"/>
          </ac:spMkLst>
        </pc:spChg>
        <pc:spChg chg="mod">
          <ac:chgData name="Sarah Balian" userId="b9b6ec2c-f67a-4485-ae9a-27dddf9569d2" providerId="ADAL" clId="{94A966B2-7E70-43F0-91BA-CD9CD893127D}" dt="2022-06-15T15:54:44.646" v="192" actId="1076"/>
          <ac:spMkLst>
            <pc:docMk/>
            <pc:sldMk cId="3940017229" sldId="325"/>
            <ac:spMk id="4100" creationId="{00000000-0000-0000-0000-000000000000}"/>
          </ac:spMkLst>
        </pc:spChg>
        <pc:graphicFrameChg chg="mod">
          <ac:chgData name="Sarah Balian" userId="b9b6ec2c-f67a-4485-ae9a-27dddf9569d2" providerId="ADAL" clId="{94A966B2-7E70-43F0-91BA-CD9CD893127D}" dt="2022-06-15T15:54:46.397" v="193" actId="14100"/>
          <ac:graphicFrameMkLst>
            <pc:docMk/>
            <pc:sldMk cId="3940017229" sldId="325"/>
            <ac:graphicFrameMk id="7" creationId="{00000000-0000-0000-0000-000000000000}"/>
          </ac:graphicFrameMkLst>
        </pc:graphicFrameChg>
      </pc:sldChg>
      <pc:sldChg chg="modSp">
        <pc:chgData name="Sarah Balian" userId="b9b6ec2c-f67a-4485-ae9a-27dddf9569d2" providerId="ADAL" clId="{94A966B2-7E70-43F0-91BA-CD9CD893127D}" dt="2022-06-15T16:07:27.284" v="198" actId="207"/>
        <pc:sldMkLst>
          <pc:docMk/>
          <pc:sldMk cId="700169348" sldId="326"/>
        </pc:sldMkLst>
        <pc:graphicFrameChg chg="mod">
          <ac:chgData name="Sarah Balian" userId="b9b6ec2c-f67a-4485-ae9a-27dddf9569d2" providerId="ADAL" clId="{94A966B2-7E70-43F0-91BA-CD9CD893127D}" dt="2022-06-15T16:07:27.284" v="198" actId="207"/>
          <ac:graphicFrameMkLst>
            <pc:docMk/>
            <pc:sldMk cId="700169348" sldId="326"/>
            <ac:graphicFrameMk id="7" creationId="{00000000-0000-0000-0000-000000000000}"/>
          </ac:graphicFrameMkLst>
        </pc:graphicFrameChg>
      </pc:sldChg>
      <pc:sldChg chg="modSp mod">
        <pc:chgData name="Sarah Balian" userId="b9b6ec2c-f67a-4485-ae9a-27dddf9569d2" providerId="ADAL" clId="{94A966B2-7E70-43F0-91BA-CD9CD893127D}" dt="2022-06-15T16:14:06.245" v="212" actId="27918"/>
        <pc:sldMkLst>
          <pc:docMk/>
          <pc:sldMk cId="4087657822" sldId="328"/>
        </pc:sldMkLst>
        <pc:graphicFrameChg chg="mod">
          <ac:chgData name="Sarah Balian" userId="b9b6ec2c-f67a-4485-ae9a-27dddf9569d2" providerId="ADAL" clId="{94A966B2-7E70-43F0-91BA-CD9CD893127D}" dt="2022-06-15T16:07:53.931" v="201" actId="14100"/>
          <ac:graphicFrameMkLst>
            <pc:docMk/>
            <pc:sldMk cId="4087657822" sldId="328"/>
            <ac:graphicFrameMk id="7" creationId="{00000000-0000-0000-0000-000000000000}"/>
          </ac:graphicFrameMkLst>
        </pc:graphicFrameChg>
      </pc:sldChg>
      <pc:sldChg chg="delSp modSp mod">
        <pc:chgData name="Sarah Balian" userId="b9b6ec2c-f67a-4485-ae9a-27dddf9569d2" providerId="ADAL" clId="{94A966B2-7E70-43F0-91BA-CD9CD893127D}" dt="2022-06-15T16:55:03.811" v="514" actId="20577"/>
        <pc:sldMkLst>
          <pc:docMk/>
          <pc:sldMk cId="529735866" sldId="329"/>
        </pc:sldMkLst>
        <pc:spChg chg="del">
          <ac:chgData name="Sarah Balian" userId="b9b6ec2c-f67a-4485-ae9a-27dddf9569d2" providerId="ADAL" clId="{94A966B2-7E70-43F0-91BA-CD9CD893127D}" dt="2022-06-15T16:21:09.205" v="235" actId="478"/>
          <ac:spMkLst>
            <pc:docMk/>
            <pc:sldMk cId="529735866" sldId="329"/>
            <ac:spMk id="7" creationId="{00000000-0000-0000-0000-000000000000}"/>
          </ac:spMkLst>
        </pc:spChg>
        <pc:spChg chg="mod">
          <ac:chgData name="Sarah Balian" userId="b9b6ec2c-f67a-4485-ae9a-27dddf9569d2" providerId="ADAL" clId="{94A966B2-7E70-43F0-91BA-CD9CD893127D}" dt="2022-06-15T16:55:03.811" v="514" actId="20577"/>
          <ac:spMkLst>
            <pc:docMk/>
            <pc:sldMk cId="529735866" sldId="329"/>
            <ac:spMk id="9" creationId="{00000000-0000-0000-0000-000000000000}"/>
          </ac:spMkLst>
        </pc:spChg>
        <pc:picChg chg="del">
          <ac:chgData name="Sarah Balian" userId="b9b6ec2c-f67a-4485-ae9a-27dddf9569d2" providerId="ADAL" clId="{94A966B2-7E70-43F0-91BA-CD9CD893127D}" dt="2022-06-15T16:21:06.246" v="234" actId="478"/>
          <ac:picMkLst>
            <pc:docMk/>
            <pc:sldMk cId="529735866" sldId="329"/>
            <ac:picMk id="8" creationId="{00000000-0000-0000-0000-000000000000}"/>
          </ac:picMkLst>
        </pc:picChg>
      </pc:sldChg>
      <pc:sldChg chg="modSp del mod">
        <pc:chgData name="Sarah Balian" userId="b9b6ec2c-f67a-4485-ae9a-27dddf9569d2" providerId="ADAL" clId="{94A966B2-7E70-43F0-91BA-CD9CD893127D}" dt="2022-06-15T16:29:51.172" v="292" actId="47"/>
        <pc:sldMkLst>
          <pc:docMk/>
          <pc:sldMk cId="3527444302" sldId="331"/>
        </pc:sldMkLst>
        <pc:graphicFrameChg chg="mod">
          <ac:chgData name="Sarah Balian" userId="b9b6ec2c-f67a-4485-ae9a-27dddf9569d2" providerId="ADAL" clId="{94A966B2-7E70-43F0-91BA-CD9CD893127D}" dt="2022-06-15T16:26:08.608" v="291" actId="207"/>
          <ac:graphicFrameMkLst>
            <pc:docMk/>
            <pc:sldMk cId="3527444302" sldId="331"/>
            <ac:graphicFrameMk id="7" creationId="{00000000-0000-0000-0000-000000000000}"/>
          </ac:graphicFrameMkLst>
        </pc:graphicFrameChg>
      </pc:sldChg>
      <pc:sldChg chg="modSp mod modNotesTx">
        <pc:chgData name="Sarah Balian" userId="b9b6ec2c-f67a-4485-ae9a-27dddf9569d2" providerId="ADAL" clId="{94A966B2-7E70-43F0-91BA-CD9CD893127D}" dt="2022-06-15T16:35:04.565" v="374" actId="207"/>
        <pc:sldMkLst>
          <pc:docMk/>
          <pc:sldMk cId="2819081419" sldId="332"/>
        </pc:sldMkLst>
        <pc:spChg chg="mod">
          <ac:chgData name="Sarah Balian" userId="b9b6ec2c-f67a-4485-ae9a-27dddf9569d2" providerId="ADAL" clId="{94A966B2-7E70-43F0-91BA-CD9CD893127D}" dt="2022-06-15T16:30:48.382" v="339" actId="20577"/>
          <ac:spMkLst>
            <pc:docMk/>
            <pc:sldMk cId="2819081419" sldId="332"/>
            <ac:spMk id="7" creationId="{00000000-0000-0000-0000-000000000000}"/>
          </ac:spMkLst>
        </pc:spChg>
        <pc:spChg chg="mod">
          <ac:chgData name="Sarah Balian" userId="b9b6ec2c-f67a-4485-ae9a-27dddf9569d2" providerId="ADAL" clId="{94A966B2-7E70-43F0-91BA-CD9CD893127D}" dt="2022-06-15T16:31:46.500" v="349" actId="1076"/>
          <ac:spMkLst>
            <pc:docMk/>
            <pc:sldMk cId="2819081419" sldId="332"/>
            <ac:spMk id="10" creationId="{00000000-0000-0000-0000-000000000000}"/>
          </ac:spMkLst>
        </pc:spChg>
        <pc:graphicFrameChg chg="mod">
          <ac:chgData name="Sarah Balian" userId="b9b6ec2c-f67a-4485-ae9a-27dddf9569d2" providerId="ADAL" clId="{94A966B2-7E70-43F0-91BA-CD9CD893127D}" dt="2022-06-15T16:35:04.565" v="374" actId="207"/>
          <ac:graphicFrameMkLst>
            <pc:docMk/>
            <pc:sldMk cId="2819081419" sldId="332"/>
            <ac:graphicFrameMk id="8" creationId="{00000000-0000-0000-0000-000000000000}"/>
          </ac:graphicFrameMkLst>
        </pc:graphicFrameChg>
      </pc:sldChg>
      <pc:sldChg chg="modSp mod">
        <pc:chgData name="Sarah Balian" userId="b9b6ec2c-f67a-4485-ae9a-27dddf9569d2" providerId="ADAL" clId="{94A966B2-7E70-43F0-91BA-CD9CD893127D}" dt="2022-06-15T16:34:37.527" v="373" actId="207"/>
        <pc:sldMkLst>
          <pc:docMk/>
          <pc:sldMk cId="589401009" sldId="333"/>
        </pc:sldMkLst>
        <pc:graphicFrameChg chg="mod">
          <ac:chgData name="Sarah Balian" userId="b9b6ec2c-f67a-4485-ae9a-27dddf9569d2" providerId="ADAL" clId="{94A966B2-7E70-43F0-91BA-CD9CD893127D}" dt="2022-06-15T16:34:37.527" v="373" actId="207"/>
          <ac:graphicFrameMkLst>
            <pc:docMk/>
            <pc:sldMk cId="589401009" sldId="333"/>
            <ac:graphicFrameMk id="7" creationId="{00000000-0000-0000-0000-000000000000}"/>
          </ac:graphicFrameMkLst>
        </pc:graphicFrameChg>
      </pc:sldChg>
      <pc:sldChg chg="modSp mod">
        <pc:chgData name="Sarah Balian" userId="b9b6ec2c-f67a-4485-ae9a-27dddf9569d2" providerId="ADAL" clId="{94A966B2-7E70-43F0-91BA-CD9CD893127D}" dt="2022-06-15T16:41:27.077" v="409" actId="207"/>
        <pc:sldMkLst>
          <pc:docMk/>
          <pc:sldMk cId="3551706426" sldId="335"/>
        </pc:sldMkLst>
        <pc:graphicFrameChg chg="mod">
          <ac:chgData name="Sarah Balian" userId="b9b6ec2c-f67a-4485-ae9a-27dddf9569d2" providerId="ADAL" clId="{94A966B2-7E70-43F0-91BA-CD9CD893127D}" dt="2022-06-15T16:41:27.077" v="409" actId="207"/>
          <ac:graphicFrameMkLst>
            <pc:docMk/>
            <pc:sldMk cId="3551706426" sldId="335"/>
            <ac:graphicFrameMk id="7" creationId="{00000000-0000-0000-0000-000000000000}"/>
          </ac:graphicFrameMkLst>
        </pc:graphicFrameChg>
      </pc:sldChg>
      <pc:sldChg chg="modSp">
        <pc:chgData name="Sarah Balian" userId="b9b6ec2c-f67a-4485-ae9a-27dddf9569d2" providerId="ADAL" clId="{94A966B2-7E70-43F0-91BA-CD9CD893127D}" dt="2022-06-15T16:42:31.345" v="411" actId="207"/>
        <pc:sldMkLst>
          <pc:docMk/>
          <pc:sldMk cId="2462020223" sldId="336"/>
        </pc:sldMkLst>
        <pc:graphicFrameChg chg="mod">
          <ac:chgData name="Sarah Balian" userId="b9b6ec2c-f67a-4485-ae9a-27dddf9569d2" providerId="ADAL" clId="{94A966B2-7E70-43F0-91BA-CD9CD893127D}" dt="2022-06-15T16:42:31.345" v="411" actId="207"/>
          <ac:graphicFrameMkLst>
            <pc:docMk/>
            <pc:sldMk cId="2462020223" sldId="336"/>
            <ac:graphicFrameMk id="10" creationId="{00000000-0000-0000-0000-000000000000}"/>
          </ac:graphicFrameMkLst>
        </pc:graphicFrameChg>
      </pc:sldChg>
      <pc:sldChg chg="modSp mod">
        <pc:chgData name="Sarah Balian" userId="b9b6ec2c-f67a-4485-ae9a-27dddf9569d2" providerId="ADAL" clId="{94A966B2-7E70-43F0-91BA-CD9CD893127D}" dt="2022-06-15T16:44:57.459" v="437" actId="207"/>
        <pc:sldMkLst>
          <pc:docMk/>
          <pc:sldMk cId="46286447" sldId="338"/>
        </pc:sldMkLst>
        <pc:graphicFrameChg chg="mod">
          <ac:chgData name="Sarah Balian" userId="b9b6ec2c-f67a-4485-ae9a-27dddf9569d2" providerId="ADAL" clId="{94A966B2-7E70-43F0-91BA-CD9CD893127D}" dt="2022-06-15T16:44:57.459" v="437" actId="207"/>
          <ac:graphicFrameMkLst>
            <pc:docMk/>
            <pc:sldMk cId="46286447" sldId="338"/>
            <ac:graphicFrameMk id="7" creationId="{00000000-0000-0000-0000-000000000000}"/>
          </ac:graphicFrameMkLst>
        </pc:graphicFrameChg>
      </pc:sldChg>
      <pc:sldChg chg="delSp mod">
        <pc:chgData name="Sarah Balian" userId="b9b6ec2c-f67a-4485-ae9a-27dddf9569d2" providerId="ADAL" clId="{94A966B2-7E70-43F0-91BA-CD9CD893127D}" dt="2022-06-15T16:46:07.243" v="439" actId="478"/>
        <pc:sldMkLst>
          <pc:docMk/>
          <pc:sldMk cId="585142131" sldId="339"/>
        </pc:sldMkLst>
        <pc:spChg chg="del">
          <ac:chgData name="Sarah Balian" userId="b9b6ec2c-f67a-4485-ae9a-27dddf9569d2" providerId="ADAL" clId="{94A966B2-7E70-43F0-91BA-CD9CD893127D}" dt="2022-06-15T16:46:07.243" v="439" actId="478"/>
          <ac:spMkLst>
            <pc:docMk/>
            <pc:sldMk cId="585142131" sldId="339"/>
            <ac:spMk id="7" creationId="{00000000-0000-0000-0000-000000000000}"/>
          </ac:spMkLst>
        </pc:spChg>
        <pc:picChg chg="del">
          <ac:chgData name="Sarah Balian" userId="b9b6ec2c-f67a-4485-ae9a-27dddf9569d2" providerId="ADAL" clId="{94A966B2-7E70-43F0-91BA-CD9CD893127D}" dt="2022-06-15T16:46:05.722" v="438" actId="478"/>
          <ac:picMkLst>
            <pc:docMk/>
            <pc:sldMk cId="585142131" sldId="339"/>
            <ac:picMk id="8" creationId="{00000000-0000-0000-0000-000000000000}"/>
          </ac:picMkLst>
        </pc:picChg>
      </pc:sldChg>
      <pc:sldChg chg="modSp mod">
        <pc:chgData name="Sarah Balian" userId="b9b6ec2c-f67a-4485-ae9a-27dddf9569d2" providerId="ADAL" clId="{94A966B2-7E70-43F0-91BA-CD9CD893127D}" dt="2022-06-15T16:51:03.986" v="463" actId="207"/>
        <pc:sldMkLst>
          <pc:docMk/>
          <pc:sldMk cId="2987683036" sldId="340"/>
        </pc:sldMkLst>
        <pc:graphicFrameChg chg="mod">
          <ac:chgData name="Sarah Balian" userId="b9b6ec2c-f67a-4485-ae9a-27dddf9569d2" providerId="ADAL" clId="{94A966B2-7E70-43F0-91BA-CD9CD893127D}" dt="2022-06-15T16:51:03.986" v="463" actId="207"/>
          <ac:graphicFrameMkLst>
            <pc:docMk/>
            <pc:sldMk cId="2987683036" sldId="340"/>
            <ac:graphicFrameMk id="8" creationId="{00000000-0000-0000-0000-000000000000}"/>
          </ac:graphicFrameMkLst>
        </pc:graphicFrameChg>
      </pc:sldChg>
      <pc:sldChg chg="addSp delSp modSp mod">
        <pc:chgData name="Sarah Balian" userId="b9b6ec2c-f67a-4485-ae9a-27dddf9569d2" providerId="ADAL" clId="{94A966B2-7E70-43F0-91BA-CD9CD893127D}" dt="2022-06-15T14:46:05.747" v="140" actId="113"/>
        <pc:sldMkLst>
          <pc:docMk/>
          <pc:sldMk cId="3929207722" sldId="341"/>
        </pc:sldMkLst>
        <pc:spChg chg="mod">
          <ac:chgData name="Sarah Balian" userId="b9b6ec2c-f67a-4485-ae9a-27dddf9569d2" providerId="ADAL" clId="{94A966B2-7E70-43F0-91BA-CD9CD893127D}" dt="2022-05-20T17:11:28.585" v="8" actId="20577"/>
          <ac:spMkLst>
            <pc:docMk/>
            <pc:sldMk cId="3929207722" sldId="341"/>
            <ac:spMk id="4" creationId="{00000000-0000-0000-0000-000000000000}"/>
          </ac:spMkLst>
        </pc:spChg>
        <pc:spChg chg="mod">
          <ac:chgData name="Sarah Balian" userId="b9b6ec2c-f67a-4485-ae9a-27dddf9569d2" providerId="ADAL" clId="{94A966B2-7E70-43F0-91BA-CD9CD893127D}" dt="2022-06-15T14:44:00.458" v="122" actId="1076"/>
          <ac:spMkLst>
            <pc:docMk/>
            <pc:sldMk cId="3929207722" sldId="341"/>
            <ac:spMk id="5" creationId="{00000000-0000-0000-0000-000000000000}"/>
          </ac:spMkLst>
        </pc:spChg>
        <pc:spChg chg="add del mod">
          <ac:chgData name="Sarah Balian" userId="b9b6ec2c-f67a-4485-ae9a-27dddf9569d2" providerId="ADAL" clId="{94A966B2-7E70-43F0-91BA-CD9CD893127D}" dt="2022-06-15T14:43:14.650" v="115" actId="478"/>
          <ac:spMkLst>
            <pc:docMk/>
            <pc:sldMk cId="3929207722" sldId="341"/>
            <ac:spMk id="22" creationId="{709B5175-7DBB-4838-81B0-A2D5696EFCCB}"/>
          </ac:spMkLst>
        </pc:spChg>
        <pc:spChg chg="mod">
          <ac:chgData name="Sarah Balian" userId="b9b6ec2c-f67a-4485-ae9a-27dddf9569d2" providerId="ADAL" clId="{94A966B2-7E70-43F0-91BA-CD9CD893127D}" dt="2022-05-20T17:13:38.850" v="21"/>
          <ac:spMkLst>
            <pc:docMk/>
            <pc:sldMk cId="3929207722" sldId="341"/>
            <ac:spMk id="24" creationId="{975F2E0E-0B2F-4D0D-A31B-0AD6E8141671}"/>
          </ac:spMkLst>
        </pc:spChg>
        <pc:spChg chg="mod">
          <ac:chgData name="Sarah Balian" userId="b9b6ec2c-f67a-4485-ae9a-27dddf9569d2" providerId="ADAL" clId="{94A966B2-7E70-43F0-91BA-CD9CD893127D}" dt="2022-05-20T17:13:38.850" v="21"/>
          <ac:spMkLst>
            <pc:docMk/>
            <pc:sldMk cId="3929207722" sldId="341"/>
            <ac:spMk id="25" creationId="{8168496F-157D-4AC9-8799-7F91D5BBF7DC}"/>
          </ac:spMkLst>
        </pc:spChg>
        <pc:spChg chg="mod">
          <ac:chgData name="Sarah Balian" userId="b9b6ec2c-f67a-4485-ae9a-27dddf9569d2" providerId="ADAL" clId="{94A966B2-7E70-43F0-91BA-CD9CD893127D}" dt="2022-05-20T17:13:38.850" v="21"/>
          <ac:spMkLst>
            <pc:docMk/>
            <pc:sldMk cId="3929207722" sldId="341"/>
            <ac:spMk id="26" creationId="{4668A778-5424-4CD2-AF9D-4B4786D46E99}"/>
          </ac:spMkLst>
        </pc:spChg>
        <pc:spChg chg="mod">
          <ac:chgData name="Sarah Balian" userId="b9b6ec2c-f67a-4485-ae9a-27dddf9569d2" providerId="ADAL" clId="{94A966B2-7E70-43F0-91BA-CD9CD893127D}" dt="2022-05-20T17:13:38.850" v="21"/>
          <ac:spMkLst>
            <pc:docMk/>
            <pc:sldMk cId="3929207722" sldId="341"/>
            <ac:spMk id="27" creationId="{713875CE-6364-4F1F-9BD4-43F0B222CF6B}"/>
          </ac:spMkLst>
        </pc:spChg>
        <pc:spChg chg="mod">
          <ac:chgData name="Sarah Balian" userId="b9b6ec2c-f67a-4485-ae9a-27dddf9569d2" providerId="ADAL" clId="{94A966B2-7E70-43F0-91BA-CD9CD893127D}" dt="2022-05-20T17:13:38.850" v="21"/>
          <ac:spMkLst>
            <pc:docMk/>
            <pc:sldMk cId="3929207722" sldId="341"/>
            <ac:spMk id="28" creationId="{974DB5F1-5389-4424-9E41-C2ECD959527D}"/>
          </ac:spMkLst>
        </pc:spChg>
        <pc:spChg chg="mod">
          <ac:chgData name="Sarah Balian" userId="b9b6ec2c-f67a-4485-ae9a-27dddf9569d2" providerId="ADAL" clId="{94A966B2-7E70-43F0-91BA-CD9CD893127D}" dt="2022-06-15T14:44:03.486" v="124" actId="1036"/>
          <ac:spMkLst>
            <pc:docMk/>
            <pc:sldMk cId="3929207722" sldId="341"/>
            <ac:spMk id="30" creationId="{76BE4B70-91B9-46D6-A915-8C87811B37C9}"/>
          </ac:spMkLst>
        </pc:spChg>
        <pc:spChg chg="mod">
          <ac:chgData name="Sarah Balian" userId="b9b6ec2c-f67a-4485-ae9a-27dddf9569d2" providerId="ADAL" clId="{94A966B2-7E70-43F0-91BA-CD9CD893127D}" dt="2022-06-15T14:45:27.704" v="137" actId="207"/>
          <ac:spMkLst>
            <pc:docMk/>
            <pc:sldMk cId="3929207722" sldId="341"/>
            <ac:spMk id="31" creationId="{9882652F-841D-4AC4-B2C2-AE7CCF9092B2}"/>
          </ac:spMkLst>
        </pc:spChg>
        <pc:spChg chg="mod">
          <ac:chgData name="Sarah Balian" userId="b9b6ec2c-f67a-4485-ae9a-27dddf9569d2" providerId="ADAL" clId="{94A966B2-7E70-43F0-91BA-CD9CD893127D}" dt="2022-06-15T14:44:03.486" v="124" actId="1036"/>
          <ac:spMkLst>
            <pc:docMk/>
            <pc:sldMk cId="3929207722" sldId="341"/>
            <ac:spMk id="32" creationId="{D7BBC106-C893-4437-BD77-52E9D6369BF7}"/>
          </ac:spMkLst>
        </pc:spChg>
        <pc:spChg chg="mod">
          <ac:chgData name="Sarah Balian" userId="b9b6ec2c-f67a-4485-ae9a-27dddf9569d2" providerId="ADAL" clId="{94A966B2-7E70-43F0-91BA-CD9CD893127D}" dt="2022-06-15T14:45:27.704" v="137" actId="207"/>
          <ac:spMkLst>
            <pc:docMk/>
            <pc:sldMk cId="3929207722" sldId="341"/>
            <ac:spMk id="33" creationId="{367176E8-21A7-4367-BBAC-1106766A859C}"/>
          </ac:spMkLst>
        </pc:spChg>
        <pc:spChg chg="mod">
          <ac:chgData name="Sarah Balian" userId="b9b6ec2c-f67a-4485-ae9a-27dddf9569d2" providerId="ADAL" clId="{94A966B2-7E70-43F0-91BA-CD9CD893127D}" dt="2022-06-15T14:44:03.486" v="124" actId="1036"/>
          <ac:spMkLst>
            <pc:docMk/>
            <pc:sldMk cId="3929207722" sldId="341"/>
            <ac:spMk id="34" creationId="{873BF3E0-AB4D-47BB-8589-24742B7FB8A0}"/>
          </ac:spMkLst>
        </pc:spChg>
        <pc:spChg chg="mod">
          <ac:chgData name="Sarah Balian" userId="b9b6ec2c-f67a-4485-ae9a-27dddf9569d2" providerId="ADAL" clId="{94A966B2-7E70-43F0-91BA-CD9CD893127D}" dt="2022-05-20T17:13:38.850" v="21"/>
          <ac:spMkLst>
            <pc:docMk/>
            <pc:sldMk cId="3929207722" sldId="341"/>
            <ac:spMk id="35" creationId="{A23C97CD-D386-4551-8362-0619CE46003B}"/>
          </ac:spMkLst>
        </pc:spChg>
        <pc:spChg chg="mod">
          <ac:chgData name="Sarah Balian" userId="b9b6ec2c-f67a-4485-ae9a-27dddf9569d2" providerId="ADAL" clId="{94A966B2-7E70-43F0-91BA-CD9CD893127D}" dt="2022-05-20T17:13:38.850" v="21"/>
          <ac:spMkLst>
            <pc:docMk/>
            <pc:sldMk cId="3929207722" sldId="341"/>
            <ac:spMk id="36" creationId="{79038B7A-DF2B-40F5-8111-2FD3053C9136}"/>
          </ac:spMkLst>
        </pc:spChg>
        <pc:spChg chg="mod">
          <ac:chgData name="Sarah Balian" userId="b9b6ec2c-f67a-4485-ae9a-27dddf9569d2" providerId="ADAL" clId="{94A966B2-7E70-43F0-91BA-CD9CD893127D}" dt="2022-05-20T17:13:38.850" v="21"/>
          <ac:spMkLst>
            <pc:docMk/>
            <pc:sldMk cId="3929207722" sldId="341"/>
            <ac:spMk id="37" creationId="{41048ACA-801A-4BDE-9C79-4C3AD8AC4D46}"/>
          </ac:spMkLst>
        </pc:spChg>
        <pc:spChg chg="mod">
          <ac:chgData name="Sarah Balian" userId="b9b6ec2c-f67a-4485-ae9a-27dddf9569d2" providerId="ADAL" clId="{94A966B2-7E70-43F0-91BA-CD9CD893127D}" dt="2022-05-20T17:13:38.850" v="21"/>
          <ac:spMkLst>
            <pc:docMk/>
            <pc:sldMk cId="3929207722" sldId="341"/>
            <ac:spMk id="38" creationId="{347988C6-09B2-49F7-8BBF-71A2643A4EE3}"/>
          </ac:spMkLst>
        </pc:spChg>
        <pc:spChg chg="add mod">
          <ac:chgData name="Sarah Balian" userId="b9b6ec2c-f67a-4485-ae9a-27dddf9569d2" providerId="ADAL" clId="{94A966B2-7E70-43F0-91BA-CD9CD893127D}" dt="2022-06-15T14:45:45.487" v="139" actId="207"/>
          <ac:spMkLst>
            <pc:docMk/>
            <pc:sldMk cId="3929207722" sldId="341"/>
            <ac:spMk id="39" creationId="{A69432A8-B44C-4C6D-A2BA-CDBD040CCE09}"/>
          </ac:spMkLst>
        </pc:spChg>
        <pc:spChg chg="add mod">
          <ac:chgData name="Sarah Balian" userId="b9b6ec2c-f67a-4485-ae9a-27dddf9569d2" providerId="ADAL" clId="{94A966B2-7E70-43F0-91BA-CD9CD893127D}" dt="2022-06-15T14:44:32.044" v="128" actId="20577"/>
          <ac:spMkLst>
            <pc:docMk/>
            <pc:sldMk cId="3929207722" sldId="341"/>
            <ac:spMk id="40" creationId="{DD521394-8CF8-482F-862E-9F9F5E4B53F1}"/>
          </ac:spMkLst>
        </pc:spChg>
        <pc:spChg chg="add mod">
          <ac:chgData name="Sarah Balian" userId="b9b6ec2c-f67a-4485-ae9a-27dddf9569d2" providerId="ADAL" clId="{94A966B2-7E70-43F0-91BA-CD9CD893127D}" dt="2022-06-15T14:45:45.487" v="139" actId="207"/>
          <ac:spMkLst>
            <pc:docMk/>
            <pc:sldMk cId="3929207722" sldId="341"/>
            <ac:spMk id="41" creationId="{87D632C6-6D3A-4DA6-AB4E-8811780B83BD}"/>
          </ac:spMkLst>
        </pc:spChg>
        <pc:spChg chg="add mod">
          <ac:chgData name="Sarah Balian" userId="b9b6ec2c-f67a-4485-ae9a-27dddf9569d2" providerId="ADAL" clId="{94A966B2-7E70-43F0-91BA-CD9CD893127D}" dt="2022-06-15T14:44:48.466" v="132" actId="20577"/>
          <ac:spMkLst>
            <pc:docMk/>
            <pc:sldMk cId="3929207722" sldId="341"/>
            <ac:spMk id="42" creationId="{9A7A6ED8-439A-423F-8CA1-6B92DCFE87D2}"/>
          </ac:spMkLst>
        </pc:spChg>
        <pc:spChg chg="add mod">
          <ac:chgData name="Sarah Balian" userId="b9b6ec2c-f67a-4485-ae9a-27dddf9569d2" providerId="ADAL" clId="{94A966B2-7E70-43F0-91BA-CD9CD893127D}" dt="2022-06-15T14:44:54.410" v="133" actId="20577"/>
          <ac:spMkLst>
            <pc:docMk/>
            <pc:sldMk cId="3929207722" sldId="341"/>
            <ac:spMk id="43" creationId="{C5F400FC-6B21-46EC-875A-C700C582A9D4}"/>
          </ac:spMkLst>
        </pc:spChg>
        <pc:spChg chg="del mod">
          <ac:chgData name="Sarah Balian" userId="b9b6ec2c-f67a-4485-ae9a-27dddf9569d2" providerId="ADAL" clId="{94A966B2-7E70-43F0-91BA-CD9CD893127D}" dt="2022-06-15T14:42:40.790" v="99" actId="478"/>
          <ac:spMkLst>
            <pc:docMk/>
            <pc:sldMk cId="3929207722" sldId="341"/>
            <ac:spMk id="44" creationId="{00000000-0000-0000-0000-000000000000}"/>
          </ac:spMkLst>
        </pc:spChg>
        <pc:spChg chg="add mod">
          <ac:chgData name="Sarah Balian" userId="b9b6ec2c-f67a-4485-ae9a-27dddf9569d2" providerId="ADAL" clId="{94A966B2-7E70-43F0-91BA-CD9CD893127D}" dt="2022-06-15T14:45:01.095" v="135" actId="20577"/>
          <ac:spMkLst>
            <pc:docMk/>
            <pc:sldMk cId="3929207722" sldId="341"/>
            <ac:spMk id="45" creationId="{64E22F36-3C33-4CDB-B167-71786D497157}"/>
          </ac:spMkLst>
        </pc:spChg>
        <pc:spChg chg="mod">
          <ac:chgData name="Sarah Balian" userId="b9b6ec2c-f67a-4485-ae9a-27dddf9569d2" providerId="ADAL" clId="{94A966B2-7E70-43F0-91BA-CD9CD893127D}" dt="2022-06-15T14:45:38.131" v="138" actId="207"/>
          <ac:spMkLst>
            <pc:docMk/>
            <pc:sldMk cId="3929207722" sldId="341"/>
            <ac:spMk id="46" creationId="{A3A20C95-9732-4FF2-B0EB-F1D0140EA8AF}"/>
          </ac:spMkLst>
        </pc:spChg>
        <pc:spChg chg="add mod">
          <ac:chgData name="Sarah Balian" userId="b9b6ec2c-f67a-4485-ae9a-27dddf9569d2" providerId="ADAL" clId="{94A966B2-7E70-43F0-91BA-CD9CD893127D}" dt="2022-06-15T14:45:18.980" v="136" actId="20577"/>
          <ac:spMkLst>
            <pc:docMk/>
            <pc:sldMk cId="3929207722" sldId="341"/>
            <ac:spMk id="47" creationId="{23F51BF4-1F65-4024-8440-33609CA65DB7}"/>
          </ac:spMkLst>
        </pc:spChg>
        <pc:spChg chg="mod">
          <ac:chgData name="Sarah Balian" userId="b9b6ec2c-f67a-4485-ae9a-27dddf9569d2" providerId="ADAL" clId="{94A966B2-7E70-43F0-91BA-CD9CD893127D}" dt="2022-06-15T14:45:38.131" v="138" actId="207"/>
          <ac:spMkLst>
            <pc:docMk/>
            <pc:sldMk cId="3929207722" sldId="341"/>
            <ac:spMk id="48" creationId="{C28E20E8-9C2C-4657-B33D-03AD14B565A8}"/>
          </ac:spMkLst>
        </pc:spChg>
        <pc:spChg chg="mod">
          <ac:chgData name="Sarah Balian" userId="b9b6ec2c-f67a-4485-ae9a-27dddf9569d2" providerId="ADAL" clId="{94A966B2-7E70-43F0-91BA-CD9CD893127D}" dt="2022-06-15T14:45:38.131" v="138" actId="207"/>
          <ac:spMkLst>
            <pc:docMk/>
            <pc:sldMk cId="3929207722" sldId="341"/>
            <ac:spMk id="49" creationId="{CF67E66C-EDCE-4B2B-96E0-A7110ECD9458}"/>
          </ac:spMkLst>
        </pc:spChg>
        <pc:spChg chg="add mod">
          <ac:chgData name="Sarah Balian" userId="b9b6ec2c-f67a-4485-ae9a-27dddf9569d2" providerId="ADAL" clId="{94A966B2-7E70-43F0-91BA-CD9CD893127D}" dt="2022-06-15T14:43:34.931" v="119" actId="1035"/>
          <ac:spMkLst>
            <pc:docMk/>
            <pc:sldMk cId="3929207722" sldId="341"/>
            <ac:spMk id="50" creationId="{EC6AF7DB-BD7A-4B8A-B8F0-ED52A738BF94}"/>
          </ac:spMkLst>
        </pc:spChg>
        <pc:spChg chg="del mod">
          <ac:chgData name="Sarah Balian" userId="b9b6ec2c-f67a-4485-ae9a-27dddf9569d2" providerId="ADAL" clId="{94A966B2-7E70-43F0-91BA-CD9CD893127D}" dt="2022-06-15T14:42:44.486" v="101" actId="478"/>
          <ac:spMkLst>
            <pc:docMk/>
            <pc:sldMk cId="3929207722" sldId="341"/>
            <ac:spMk id="51" creationId="{00000000-0000-0000-0000-000000000000}"/>
          </ac:spMkLst>
        </pc:spChg>
        <pc:spChg chg="del mod">
          <ac:chgData name="Sarah Balian" userId="b9b6ec2c-f67a-4485-ae9a-27dddf9569d2" providerId="ADAL" clId="{94A966B2-7E70-43F0-91BA-CD9CD893127D}" dt="2022-06-15T14:42:42.718" v="100" actId="478"/>
          <ac:spMkLst>
            <pc:docMk/>
            <pc:sldMk cId="3929207722" sldId="341"/>
            <ac:spMk id="52" creationId="{00000000-0000-0000-0000-000000000000}"/>
          </ac:spMkLst>
        </pc:spChg>
        <pc:spChg chg="mod">
          <ac:chgData name="Sarah Balian" userId="b9b6ec2c-f67a-4485-ae9a-27dddf9569d2" providerId="ADAL" clId="{94A966B2-7E70-43F0-91BA-CD9CD893127D}" dt="2022-06-15T14:46:05.747" v="140" actId="113"/>
          <ac:spMkLst>
            <pc:docMk/>
            <pc:sldMk cId="3929207722" sldId="341"/>
            <ac:spMk id="55" creationId="{00000000-0000-0000-0000-000000000000}"/>
          </ac:spMkLst>
        </pc:spChg>
        <pc:spChg chg="del">
          <ac:chgData name="Sarah Balian" userId="b9b6ec2c-f67a-4485-ae9a-27dddf9569d2" providerId="ADAL" clId="{94A966B2-7E70-43F0-91BA-CD9CD893127D}" dt="2022-05-20T17:11:35.117" v="10" actId="478"/>
          <ac:spMkLst>
            <pc:docMk/>
            <pc:sldMk cId="3929207722" sldId="341"/>
            <ac:spMk id="56" creationId="{00000000-0000-0000-0000-000000000000}"/>
          </ac:spMkLst>
        </pc:spChg>
        <pc:grpChg chg="add del mod">
          <ac:chgData name="Sarah Balian" userId="b9b6ec2c-f67a-4485-ae9a-27dddf9569d2" providerId="ADAL" clId="{94A966B2-7E70-43F0-91BA-CD9CD893127D}" dt="2022-06-15T14:42:57.908" v="105" actId="478"/>
          <ac:grpSpMkLst>
            <pc:docMk/>
            <pc:sldMk cId="3929207722" sldId="341"/>
            <ac:grpSpMk id="23" creationId="{825D5DEC-0064-4AAC-964E-1009BF0DB2D6}"/>
          </ac:grpSpMkLst>
        </pc:grpChg>
        <pc:grpChg chg="del">
          <ac:chgData name="Sarah Balian" userId="b9b6ec2c-f67a-4485-ae9a-27dddf9569d2" providerId="ADAL" clId="{94A966B2-7E70-43F0-91BA-CD9CD893127D}" dt="2022-05-20T17:11:24.023" v="0" actId="478"/>
          <ac:grpSpMkLst>
            <pc:docMk/>
            <pc:sldMk cId="3929207722" sldId="341"/>
            <ac:grpSpMk id="29" creationId="{00000000-0000-0000-0000-000000000000}"/>
          </ac:grpSpMkLst>
        </pc:grpChg>
        <pc:grpChg chg="add mod">
          <ac:chgData name="Sarah Balian" userId="b9b6ec2c-f67a-4485-ae9a-27dddf9569d2" providerId="ADAL" clId="{94A966B2-7E70-43F0-91BA-CD9CD893127D}" dt="2022-06-15T14:44:03.486" v="124" actId="1036"/>
          <ac:grpSpMkLst>
            <pc:docMk/>
            <pc:sldMk cId="3929207722" sldId="341"/>
            <ac:grpSpMk id="29" creationId="{FAD8129B-F575-41BE-8C6A-234D48292212}"/>
          </ac:grpSpMkLst>
        </pc:grpChg>
        <pc:picChg chg="add del mod">
          <ac:chgData name="Sarah Balian" userId="b9b6ec2c-f67a-4485-ae9a-27dddf9569d2" providerId="ADAL" clId="{94A966B2-7E70-43F0-91BA-CD9CD893127D}" dt="2022-05-20T17:12:01.505" v="18" actId="478"/>
          <ac:picMkLst>
            <pc:docMk/>
            <pc:sldMk cId="3929207722" sldId="341"/>
            <ac:picMk id="3" creationId="{C3CF344D-9900-4EB0-AEDA-37988B830D73}"/>
          </ac:picMkLst>
        </pc:picChg>
        <pc:picChg chg="add del mod">
          <ac:chgData name="Sarah Balian" userId="b9b6ec2c-f67a-4485-ae9a-27dddf9569d2" providerId="ADAL" clId="{94A966B2-7E70-43F0-91BA-CD9CD893127D}" dt="2022-05-20T17:12:27.850" v="20" actId="478"/>
          <ac:picMkLst>
            <pc:docMk/>
            <pc:sldMk cId="3929207722" sldId="341"/>
            <ac:picMk id="7" creationId="{CC35F3C0-7257-402F-967F-E36D653F1A33}"/>
          </ac:picMkLst>
        </pc:picChg>
        <pc:cxnChg chg="del">
          <ac:chgData name="Sarah Balian" userId="b9b6ec2c-f67a-4485-ae9a-27dddf9569d2" providerId="ADAL" clId="{94A966B2-7E70-43F0-91BA-CD9CD893127D}" dt="2022-05-20T17:11:43.219" v="14" actId="478"/>
          <ac:cxnSpMkLst>
            <pc:docMk/>
            <pc:sldMk cId="3929207722" sldId="341"/>
            <ac:cxnSpMk id="46" creationId="{00000000-0000-0000-0000-000000000000}"/>
          </ac:cxnSpMkLst>
        </pc:cxnChg>
        <pc:cxnChg chg="del">
          <ac:chgData name="Sarah Balian" userId="b9b6ec2c-f67a-4485-ae9a-27dddf9569d2" providerId="ADAL" clId="{94A966B2-7E70-43F0-91BA-CD9CD893127D}" dt="2022-05-20T17:11:36.255" v="11" actId="478"/>
          <ac:cxnSpMkLst>
            <pc:docMk/>
            <pc:sldMk cId="3929207722" sldId="341"/>
            <ac:cxnSpMk id="48" creationId="{00000000-0000-0000-0000-000000000000}"/>
          </ac:cxnSpMkLst>
        </pc:cxnChg>
        <pc:cxnChg chg="del mod">
          <ac:chgData name="Sarah Balian" userId="b9b6ec2c-f67a-4485-ae9a-27dddf9569d2" providerId="ADAL" clId="{94A966B2-7E70-43F0-91BA-CD9CD893127D}" dt="2022-06-15T14:42:46.011" v="102" actId="478"/>
          <ac:cxnSpMkLst>
            <pc:docMk/>
            <pc:sldMk cId="3929207722" sldId="341"/>
            <ac:cxnSpMk id="54" creationId="{00000000-0000-0000-0000-000000000000}"/>
          </ac:cxnSpMkLst>
        </pc:cxnChg>
      </pc:sldChg>
      <pc:sldChg chg="modSp">
        <pc:chgData name="Sarah Balian" userId="b9b6ec2c-f67a-4485-ae9a-27dddf9569d2" providerId="ADAL" clId="{94A966B2-7E70-43F0-91BA-CD9CD893127D}" dt="2022-06-15T16:21:56.327" v="241"/>
        <pc:sldMkLst>
          <pc:docMk/>
          <pc:sldMk cId="2197204918" sldId="342"/>
        </pc:sldMkLst>
        <pc:graphicFrameChg chg="mod">
          <ac:chgData name="Sarah Balian" userId="b9b6ec2c-f67a-4485-ae9a-27dddf9569d2" providerId="ADAL" clId="{94A966B2-7E70-43F0-91BA-CD9CD893127D}" dt="2022-06-15T16:21:56.327" v="241"/>
          <ac:graphicFrameMkLst>
            <pc:docMk/>
            <pc:sldMk cId="2197204918" sldId="342"/>
            <ac:graphicFrameMk id="11" creationId="{00000000-0000-0000-0000-000000000000}"/>
          </ac:graphicFrameMkLst>
        </pc:graphicFrameChg>
      </pc:sldChg>
      <pc:sldChg chg="modSp mod">
        <pc:chgData name="Sarah Balian" userId="b9b6ec2c-f67a-4485-ae9a-27dddf9569d2" providerId="ADAL" clId="{94A966B2-7E70-43F0-91BA-CD9CD893127D}" dt="2022-06-15T16:35:20.950" v="380" actId="20577"/>
        <pc:sldMkLst>
          <pc:docMk/>
          <pc:sldMk cId="1347424167" sldId="344"/>
        </pc:sldMkLst>
        <pc:spChg chg="mod">
          <ac:chgData name="Sarah Balian" userId="b9b6ec2c-f67a-4485-ae9a-27dddf9569d2" providerId="ADAL" clId="{94A966B2-7E70-43F0-91BA-CD9CD893127D}" dt="2022-06-15T16:35:20.950" v="380" actId="20577"/>
          <ac:spMkLst>
            <pc:docMk/>
            <pc:sldMk cId="1347424167" sldId="344"/>
            <ac:spMk id="8" creationId="{00000000-0000-0000-0000-000000000000}"/>
          </ac:spMkLst>
        </pc:spChg>
        <pc:graphicFrameChg chg="mod">
          <ac:chgData name="Sarah Balian" userId="b9b6ec2c-f67a-4485-ae9a-27dddf9569d2" providerId="ADAL" clId="{94A966B2-7E70-43F0-91BA-CD9CD893127D}" dt="2022-06-15T16:35:09.759" v="375" actId="207"/>
          <ac:graphicFrameMkLst>
            <pc:docMk/>
            <pc:sldMk cId="1347424167" sldId="344"/>
            <ac:graphicFrameMk id="10" creationId="{00000000-0000-0000-0000-000000000000}"/>
          </ac:graphicFrameMkLst>
        </pc:graphicFrameChg>
      </pc:sldChg>
      <pc:sldChg chg="delSp modSp mod">
        <pc:chgData name="Sarah Balian" userId="b9b6ec2c-f67a-4485-ae9a-27dddf9569d2" providerId="ADAL" clId="{94A966B2-7E70-43F0-91BA-CD9CD893127D}" dt="2022-06-15T16:54:42.351" v="488" actId="20577"/>
        <pc:sldMkLst>
          <pc:docMk/>
          <pc:sldMk cId="589723096" sldId="345"/>
        </pc:sldMkLst>
        <pc:spChg chg="mod">
          <ac:chgData name="Sarah Balian" userId="b9b6ec2c-f67a-4485-ae9a-27dddf9569d2" providerId="ADAL" clId="{94A966B2-7E70-43F0-91BA-CD9CD893127D}" dt="2022-06-15T16:54:42.351" v="488" actId="20577"/>
          <ac:spMkLst>
            <pc:docMk/>
            <pc:sldMk cId="589723096" sldId="345"/>
            <ac:spMk id="5" creationId="{00000000-0000-0000-0000-000000000000}"/>
          </ac:spMkLst>
        </pc:spChg>
        <pc:spChg chg="del">
          <ac:chgData name="Sarah Balian" userId="b9b6ec2c-f67a-4485-ae9a-27dddf9569d2" providerId="ADAL" clId="{94A966B2-7E70-43F0-91BA-CD9CD893127D}" dt="2022-06-15T16:46:28.418" v="441" actId="478"/>
          <ac:spMkLst>
            <pc:docMk/>
            <pc:sldMk cId="589723096" sldId="345"/>
            <ac:spMk id="7" creationId="{00000000-0000-0000-0000-000000000000}"/>
          </ac:spMkLst>
        </pc:spChg>
        <pc:picChg chg="del">
          <ac:chgData name="Sarah Balian" userId="b9b6ec2c-f67a-4485-ae9a-27dddf9569d2" providerId="ADAL" clId="{94A966B2-7E70-43F0-91BA-CD9CD893127D}" dt="2022-06-15T16:46:27.070" v="440" actId="478"/>
          <ac:picMkLst>
            <pc:docMk/>
            <pc:sldMk cId="589723096" sldId="345"/>
            <ac:picMk id="8" creationId="{00000000-0000-0000-0000-000000000000}"/>
          </ac:picMkLst>
        </pc:picChg>
      </pc:sldChg>
      <pc:sldChg chg="delSp modSp mod">
        <pc:chgData name="Sarah Balian" userId="b9b6ec2c-f67a-4485-ae9a-27dddf9569d2" providerId="ADAL" clId="{94A966B2-7E70-43F0-91BA-CD9CD893127D}" dt="2022-06-15T16:54:51.257" v="501" actId="20577"/>
        <pc:sldMkLst>
          <pc:docMk/>
          <pc:sldMk cId="3887494967" sldId="346"/>
        </pc:sldMkLst>
        <pc:spChg chg="mod">
          <ac:chgData name="Sarah Balian" userId="b9b6ec2c-f67a-4485-ae9a-27dddf9569d2" providerId="ADAL" clId="{94A966B2-7E70-43F0-91BA-CD9CD893127D}" dt="2022-06-15T16:54:51.257" v="501" actId="20577"/>
          <ac:spMkLst>
            <pc:docMk/>
            <pc:sldMk cId="3887494967" sldId="346"/>
            <ac:spMk id="5" creationId="{00000000-0000-0000-0000-000000000000}"/>
          </ac:spMkLst>
        </pc:spChg>
        <pc:spChg chg="del">
          <ac:chgData name="Sarah Balian" userId="b9b6ec2c-f67a-4485-ae9a-27dddf9569d2" providerId="ADAL" clId="{94A966B2-7E70-43F0-91BA-CD9CD893127D}" dt="2022-06-15T16:46:32.310" v="442" actId="478"/>
          <ac:spMkLst>
            <pc:docMk/>
            <pc:sldMk cId="3887494967" sldId="346"/>
            <ac:spMk id="7" creationId="{00000000-0000-0000-0000-000000000000}"/>
          </ac:spMkLst>
        </pc:spChg>
        <pc:picChg chg="del">
          <ac:chgData name="Sarah Balian" userId="b9b6ec2c-f67a-4485-ae9a-27dddf9569d2" providerId="ADAL" clId="{94A966B2-7E70-43F0-91BA-CD9CD893127D}" dt="2022-06-15T16:46:32.310" v="442" actId="478"/>
          <ac:picMkLst>
            <pc:docMk/>
            <pc:sldMk cId="3887494967" sldId="346"/>
            <ac:picMk id="8" creationId="{00000000-0000-0000-0000-000000000000}"/>
          </ac:picMkLst>
        </pc:picChg>
      </pc:sldChg>
      <pc:sldChg chg="modSp mod">
        <pc:chgData name="Sarah Balian" userId="b9b6ec2c-f67a-4485-ae9a-27dddf9569d2" providerId="ADAL" clId="{94A966B2-7E70-43F0-91BA-CD9CD893127D}" dt="2022-06-15T16:54:06.608" v="475" actId="27918"/>
        <pc:sldMkLst>
          <pc:docMk/>
          <pc:sldMk cId="3570113714" sldId="347"/>
        </pc:sldMkLst>
        <pc:spChg chg="mod">
          <ac:chgData name="Sarah Balian" userId="b9b6ec2c-f67a-4485-ae9a-27dddf9569d2" providerId="ADAL" clId="{94A966B2-7E70-43F0-91BA-CD9CD893127D}" dt="2022-06-15T16:52:42.765" v="464" actId="20577"/>
          <ac:spMkLst>
            <pc:docMk/>
            <pc:sldMk cId="3570113714" sldId="347"/>
            <ac:spMk id="8" creationId="{00000000-0000-0000-0000-000000000000}"/>
          </ac:spMkLst>
        </pc:spChg>
        <pc:graphicFrameChg chg="mod">
          <ac:chgData name="Sarah Balian" userId="b9b6ec2c-f67a-4485-ae9a-27dddf9569d2" providerId="ADAL" clId="{94A966B2-7E70-43F0-91BA-CD9CD893127D}" dt="2022-06-15T16:53:17.928" v="472"/>
          <ac:graphicFrameMkLst>
            <pc:docMk/>
            <pc:sldMk cId="3570113714" sldId="347"/>
            <ac:graphicFrameMk id="10" creationId="{00000000-0000-0000-0000-000000000000}"/>
          </ac:graphicFrameMkLst>
        </pc:graphicFrameChg>
      </pc:sldChg>
      <pc:sldChg chg="modSp mod">
        <pc:chgData name="Sarah Balian" userId="b9b6ec2c-f67a-4485-ae9a-27dddf9569d2" providerId="ADAL" clId="{94A966B2-7E70-43F0-91BA-CD9CD893127D}" dt="2022-06-15T16:58:19.166" v="558" actId="27918"/>
        <pc:sldMkLst>
          <pc:docMk/>
          <pc:sldMk cId="1149119204" sldId="348"/>
        </pc:sldMkLst>
        <pc:graphicFrameChg chg="mod">
          <ac:chgData name="Sarah Balian" userId="b9b6ec2c-f67a-4485-ae9a-27dddf9569d2" providerId="ADAL" clId="{94A966B2-7E70-43F0-91BA-CD9CD893127D}" dt="2022-06-15T16:56:50.057" v="549"/>
          <ac:graphicFrameMkLst>
            <pc:docMk/>
            <pc:sldMk cId="1149119204" sldId="348"/>
            <ac:graphicFrameMk id="10" creationId="{00000000-0000-0000-0000-000000000000}"/>
          </ac:graphicFrameMkLst>
        </pc:graphicFrameChg>
      </pc:sldChg>
      <pc:sldChg chg="modSp mod">
        <pc:chgData name="Sarah Balian" userId="b9b6ec2c-f67a-4485-ae9a-27dddf9569d2" providerId="ADAL" clId="{94A966B2-7E70-43F0-91BA-CD9CD893127D}" dt="2022-06-15T16:19:14.657" v="233" actId="207"/>
        <pc:sldMkLst>
          <pc:docMk/>
          <pc:sldMk cId="4184596138" sldId="349"/>
        </pc:sldMkLst>
        <pc:graphicFrameChg chg="mod">
          <ac:chgData name="Sarah Balian" userId="b9b6ec2c-f67a-4485-ae9a-27dddf9569d2" providerId="ADAL" clId="{94A966B2-7E70-43F0-91BA-CD9CD893127D}" dt="2022-06-15T16:19:14.657" v="233" actId="207"/>
          <ac:graphicFrameMkLst>
            <pc:docMk/>
            <pc:sldMk cId="4184596138" sldId="349"/>
            <ac:graphicFrameMk id="5" creationId="{7620D0BD-6FEF-4AD0-B62B-9303E9289BB2}"/>
          </ac:graphicFrameMkLst>
        </pc:graphicFrameChg>
      </pc:sldChg>
      <pc:sldChg chg="modSp mod modNotes">
        <pc:chgData name="Sarah Balian" userId="b9b6ec2c-f67a-4485-ae9a-27dddf9569d2" providerId="ADAL" clId="{94A966B2-7E70-43F0-91BA-CD9CD893127D}" dt="2022-06-15T16:59:23.962" v="577" actId="1076"/>
        <pc:sldMkLst>
          <pc:docMk/>
          <pc:sldMk cId="1188291747" sldId="350"/>
        </pc:sldMkLst>
        <pc:graphicFrameChg chg="mod">
          <ac:chgData name="Sarah Balian" userId="b9b6ec2c-f67a-4485-ae9a-27dddf9569d2" providerId="ADAL" clId="{94A966B2-7E70-43F0-91BA-CD9CD893127D}" dt="2022-06-15T16:59:23.962" v="577" actId="1076"/>
          <ac:graphicFrameMkLst>
            <pc:docMk/>
            <pc:sldMk cId="1188291747" sldId="350"/>
            <ac:graphicFrameMk id="7" creationId="{00000000-0000-0000-0000-000000000000}"/>
          </ac:graphicFrameMkLst>
        </pc:graphicFrameChg>
      </pc:sldChg>
      <pc:sldMasterChg chg="setBg">
        <pc:chgData name="Sarah Balian" userId="b9b6ec2c-f67a-4485-ae9a-27dddf9569d2" providerId="ADAL" clId="{94A966B2-7E70-43F0-91BA-CD9CD893127D}" dt="2022-06-14T23:46:29.503" v="31"/>
        <pc:sldMasterMkLst>
          <pc:docMk/>
          <pc:sldMasterMk cId="0" sldId="2147483660"/>
        </pc:sldMasterMkLst>
      </pc:sldMasterChg>
      <pc:sldMasterChg chg="addSp delSp modSp mod modSldLayout">
        <pc:chgData name="Sarah Balian" userId="b9b6ec2c-f67a-4485-ae9a-27dddf9569d2" providerId="ADAL" clId="{94A966B2-7E70-43F0-91BA-CD9CD893127D}" dt="2022-06-15T14:07:06.179" v="69" actId="1076"/>
        <pc:sldMasterMkLst>
          <pc:docMk/>
          <pc:sldMasterMk cId="0" sldId="2147483673"/>
        </pc:sldMasterMkLst>
        <pc:spChg chg="del mod">
          <ac:chgData name="Sarah Balian" userId="b9b6ec2c-f67a-4485-ae9a-27dddf9569d2" providerId="ADAL" clId="{94A966B2-7E70-43F0-91BA-CD9CD893127D}" dt="2022-06-15T14:06:35.518" v="64" actId="21"/>
          <ac:spMkLst>
            <pc:docMk/>
            <pc:sldMasterMk cId="0" sldId="2147483673"/>
            <ac:spMk id="3" creationId="{00000000-0000-0000-0000-000000000000}"/>
          </ac:spMkLst>
        </pc:spChg>
        <pc:grpChg chg="del">
          <ac:chgData name="Sarah Balian" userId="b9b6ec2c-f67a-4485-ae9a-27dddf9569d2" providerId="ADAL" clId="{94A966B2-7E70-43F0-91BA-CD9CD893127D}" dt="2022-06-14T23:46:04.851" v="22" actId="478"/>
          <ac:grpSpMkLst>
            <pc:docMk/>
            <pc:sldMasterMk cId="0" sldId="2147483673"/>
            <ac:grpSpMk id="10" creationId="{00000000-0000-0000-0000-000000000000}"/>
          </ac:grpSpMkLst>
        </pc:grpChg>
        <pc:picChg chg="add del mod ord">
          <ac:chgData name="Sarah Balian" userId="b9b6ec2c-f67a-4485-ae9a-27dddf9569d2" providerId="ADAL" clId="{94A966B2-7E70-43F0-91BA-CD9CD893127D}" dt="2022-06-15T14:06:21.661" v="62" actId="478"/>
          <ac:picMkLst>
            <pc:docMk/>
            <pc:sldMasterMk cId="0" sldId="2147483673"/>
            <ac:picMk id="4" creationId="{2094259D-E3CA-4A12-AAD8-D3AA14ED91E8}"/>
          </ac:picMkLst>
        </pc:picChg>
        <pc:picChg chg="del">
          <ac:chgData name="Sarah Balian" userId="b9b6ec2c-f67a-4485-ae9a-27dddf9569d2" providerId="ADAL" clId="{94A966B2-7E70-43F0-91BA-CD9CD893127D}" dt="2022-06-14T23:46:05.533" v="23" actId="478"/>
          <ac:picMkLst>
            <pc:docMk/>
            <pc:sldMasterMk cId="0" sldId="2147483673"/>
            <ac:picMk id="8" creationId="{00000000-0000-0000-0000-000000000000}"/>
          </ac:picMkLst>
        </pc:picChg>
        <pc:picChg chg="del">
          <ac:chgData name="Sarah Balian" userId="b9b6ec2c-f67a-4485-ae9a-27dddf9569d2" providerId="ADAL" clId="{94A966B2-7E70-43F0-91BA-CD9CD893127D}" dt="2022-06-14T23:46:06.277" v="24" actId="478"/>
          <ac:picMkLst>
            <pc:docMk/>
            <pc:sldMasterMk cId="0" sldId="2147483673"/>
            <ac:picMk id="9" creationId="{00000000-0000-0000-0000-000000000000}"/>
          </ac:picMkLst>
        </pc:picChg>
        <pc:sldLayoutChg chg="addSp delSp modSp mod">
          <pc:chgData name="Sarah Balian" userId="b9b6ec2c-f67a-4485-ae9a-27dddf9569d2" providerId="ADAL" clId="{94A966B2-7E70-43F0-91BA-CD9CD893127D}" dt="2022-06-15T14:07:06.179" v="69" actId="1076"/>
          <pc:sldLayoutMkLst>
            <pc:docMk/>
            <pc:sldMasterMk cId="0" sldId="2147483673"/>
            <pc:sldLayoutMk cId="0" sldId="2147483674"/>
          </pc:sldLayoutMkLst>
          <pc:spChg chg="mod ord topLvl">
            <ac:chgData name="Sarah Balian" userId="b9b6ec2c-f67a-4485-ae9a-27dddf9569d2" providerId="ADAL" clId="{94A966B2-7E70-43F0-91BA-CD9CD893127D}" dt="2022-06-15T14:06:50.599" v="68" actId="1076"/>
            <ac:spMkLst>
              <pc:docMk/>
              <pc:sldMasterMk cId="0" sldId="2147483673"/>
              <pc:sldLayoutMk cId="0" sldId="2147483674"/>
              <ac:spMk id="3" creationId="{89016020-AAF0-42CD-AC8F-785C3E97090C}"/>
            </ac:spMkLst>
          </pc:spChg>
          <pc:spChg chg="mod topLvl">
            <ac:chgData name="Sarah Balian" userId="b9b6ec2c-f67a-4485-ae9a-27dddf9569d2" providerId="ADAL" clId="{94A966B2-7E70-43F0-91BA-CD9CD893127D}" dt="2022-06-15T14:04:49.080" v="47" actId="164"/>
            <ac:spMkLst>
              <pc:docMk/>
              <pc:sldMasterMk cId="0" sldId="2147483673"/>
              <pc:sldLayoutMk cId="0" sldId="2147483674"/>
              <ac:spMk id="9" creationId="{D2ADA3E3-B758-44FD-9448-9DE9ACA934B1}"/>
            </ac:spMkLst>
          </pc:spChg>
          <pc:spChg chg="add mod">
            <ac:chgData name="Sarah Balian" userId="b9b6ec2c-f67a-4485-ae9a-27dddf9569d2" providerId="ADAL" clId="{94A966B2-7E70-43F0-91BA-CD9CD893127D}" dt="2022-06-15T14:06:44.396" v="66" actId="14100"/>
            <ac:spMkLst>
              <pc:docMk/>
              <pc:sldMasterMk cId="0" sldId="2147483673"/>
              <pc:sldLayoutMk cId="0" sldId="2147483674"/>
              <ac:spMk id="18" creationId="{C48AB2A4-4BCD-42A9-BB11-E59E7896330C}"/>
            </ac:spMkLst>
          </pc:spChg>
          <pc:grpChg chg="add del mod">
            <ac:chgData name="Sarah Balian" userId="b9b6ec2c-f67a-4485-ae9a-27dddf9569d2" providerId="ADAL" clId="{94A966B2-7E70-43F0-91BA-CD9CD893127D}" dt="2022-06-15T14:04:26.112" v="41" actId="165"/>
            <ac:grpSpMkLst>
              <pc:docMk/>
              <pc:sldMasterMk cId="0" sldId="2147483673"/>
              <pc:sldLayoutMk cId="0" sldId="2147483674"/>
              <ac:grpSpMk id="2" creationId="{3045D879-C881-4B3D-8AB3-B39354131A2F}"/>
            </ac:grpSpMkLst>
          </pc:grpChg>
          <pc:grpChg chg="add del mod">
            <ac:chgData name="Sarah Balian" userId="b9b6ec2c-f67a-4485-ae9a-27dddf9569d2" providerId="ADAL" clId="{94A966B2-7E70-43F0-91BA-CD9CD893127D}" dt="2022-06-15T14:04:15.781" v="37" actId="478"/>
            <ac:grpSpMkLst>
              <pc:docMk/>
              <pc:sldMasterMk cId="0" sldId="2147483673"/>
              <pc:sldLayoutMk cId="0" sldId="2147483674"/>
              <ac:grpSpMk id="10" creationId="{97662A17-DFF5-4FF8-B3E7-574E3C05D167}"/>
            </ac:grpSpMkLst>
          </pc:grpChg>
          <pc:grpChg chg="add del mod">
            <ac:chgData name="Sarah Balian" userId="b9b6ec2c-f67a-4485-ae9a-27dddf9569d2" providerId="ADAL" clId="{94A966B2-7E70-43F0-91BA-CD9CD893127D}" dt="2022-06-15T14:04:18.246" v="38" actId="478"/>
            <ac:grpSpMkLst>
              <pc:docMk/>
              <pc:sldMasterMk cId="0" sldId="2147483673"/>
              <pc:sldLayoutMk cId="0" sldId="2147483674"/>
              <ac:grpSpMk id="13" creationId="{7298A682-C2B6-4C2A-A974-1CC62A1F6A8F}"/>
            </ac:grpSpMkLst>
          </pc:grpChg>
          <pc:grpChg chg="add mod">
            <ac:chgData name="Sarah Balian" userId="b9b6ec2c-f67a-4485-ae9a-27dddf9569d2" providerId="ADAL" clId="{94A966B2-7E70-43F0-91BA-CD9CD893127D}" dt="2022-06-15T14:07:06.179" v="69" actId="1076"/>
            <ac:grpSpMkLst>
              <pc:docMk/>
              <pc:sldMasterMk cId="0" sldId="2147483673"/>
              <pc:sldLayoutMk cId="0" sldId="2147483674"/>
              <ac:grpSpMk id="16" creationId="{19B8FCF9-79AD-46A2-8763-4BFB5FB0E359}"/>
            </ac:grpSpMkLst>
          </pc:grpChg>
          <pc:picChg chg="mod topLvl">
            <ac:chgData name="Sarah Balian" userId="b9b6ec2c-f67a-4485-ae9a-27dddf9569d2" providerId="ADAL" clId="{94A966B2-7E70-43F0-91BA-CD9CD893127D}" dt="2022-06-15T14:04:49.080" v="47" actId="164"/>
            <ac:picMkLst>
              <pc:docMk/>
              <pc:sldMasterMk cId="0" sldId="2147483673"/>
              <pc:sldLayoutMk cId="0" sldId="2147483674"/>
              <ac:picMk id="4" creationId="{B2F06F85-0DA3-4CDA-969C-8754F17AF079}"/>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5" creationId="{A6E11DFB-DA7A-45B1-BB73-D3F1BFC1E5B4}"/>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6" creationId="{2392E61D-99B9-4563-B25E-8C6116257D90}"/>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7" creationId="{9F3AB3A2-3639-4571-93CC-7ACD792CD9DF}"/>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8" creationId="{42D39A56-1DEB-4DD1-8171-894B7CCD7DBB}"/>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1" creationId="{E211DD9B-4FC0-4E0D-9030-D047EC36A08C}"/>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2" creationId="{D12D3448-CEEA-456E-949A-BBB133B6FD41}"/>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4" creationId="{DFFC95E6-060A-4B67-B78C-02019C978B18}"/>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5" creationId="{E2D09561-5135-48A6-BC75-8A9BDC35A92A}"/>
            </ac:picMkLst>
          </pc:picChg>
          <pc:picChg chg="add mod">
            <ac:chgData name="Sarah Balian" userId="b9b6ec2c-f67a-4485-ae9a-27dddf9569d2" providerId="ADAL" clId="{94A966B2-7E70-43F0-91BA-CD9CD893127D}" dt="2022-06-15T14:06:27.164" v="63" actId="1076"/>
            <ac:picMkLst>
              <pc:docMk/>
              <pc:sldMasterMk cId="0" sldId="2147483673"/>
              <pc:sldLayoutMk cId="0" sldId="2147483674"/>
              <ac:picMk id="17" creationId="{946A2C44-3E51-4F32-8E86-F9D6F1859958}"/>
            </ac:picMkLst>
          </pc:picChg>
        </pc:sldLayoutChg>
      </pc:sldMasterChg>
    </pc:docChg>
  </pc:docChgLst>
  <pc:docChgLst>
    <pc:chgData name="Hanner, Olsen" userId="8f966b24-7479-4073-89bd-2f70180eddce" providerId="ADAL" clId="{EFA3162F-3BEA-420D-B6BB-9EAB8CA8254A}"/>
    <pc:docChg chg="undo custSel addSld modSld modSection">
      <pc:chgData name="Hanner, Olsen" userId="8f966b24-7479-4073-89bd-2f70180eddce" providerId="ADAL" clId="{EFA3162F-3BEA-420D-B6BB-9EAB8CA8254A}" dt="2023-09-21T15:53:13.975" v="7" actId="478"/>
      <pc:docMkLst>
        <pc:docMk/>
      </pc:docMkLst>
      <pc:sldChg chg="mod modShow">
        <pc:chgData name="Hanner, Olsen" userId="8f966b24-7479-4073-89bd-2f70180eddce" providerId="ADAL" clId="{EFA3162F-3BEA-420D-B6BB-9EAB8CA8254A}" dt="2023-09-21T15:47:56.357" v="3" actId="729"/>
        <pc:sldMkLst>
          <pc:docMk/>
          <pc:sldMk cId="3929207722" sldId="341"/>
        </pc:sldMkLst>
      </pc:sldChg>
      <pc:sldChg chg="addSp delSp modSp add mod">
        <pc:chgData name="Hanner, Olsen" userId="8f966b24-7479-4073-89bd-2f70180eddce" providerId="ADAL" clId="{EFA3162F-3BEA-420D-B6BB-9EAB8CA8254A}" dt="2023-09-21T15:53:13.975" v="7" actId="478"/>
        <pc:sldMkLst>
          <pc:docMk/>
          <pc:sldMk cId="3225738287" sldId="351"/>
        </pc:sldMkLst>
        <pc:spChg chg="add del mod">
          <ac:chgData name="Hanner, Olsen" userId="8f966b24-7479-4073-89bd-2f70180eddce" providerId="ADAL" clId="{EFA3162F-3BEA-420D-B6BB-9EAB8CA8254A}" dt="2023-09-21T15:53:13.975" v="7" actId="478"/>
          <ac:spMkLst>
            <pc:docMk/>
            <pc:sldMk cId="3225738287" sldId="351"/>
            <ac:spMk id="6" creationId="{27065903-452A-2B46-28D9-7F8955CC9D23}"/>
          </ac:spMkLst>
        </pc:spChg>
        <pc:spChg chg="del">
          <ac:chgData name="Hanner, Olsen" userId="8f966b24-7479-4073-89bd-2f70180eddce" providerId="ADAL" clId="{EFA3162F-3BEA-420D-B6BB-9EAB8CA8254A}" dt="2023-09-21T15:47:31.717" v="1" actId="478"/>
          <ac:spMkLst>
            <pc:docMk/>
            <pc:sldMk cId="3225738287" sldId="351"/>
            <ac:spMk id="39" creationId="{A69432A8-B44C-4C6D-A2BA-CDBD040CCE09}"/>
          </ac:spMkLst>
        </pc:spChg>
        <pc:spChg chg="del">
          <ac:chgData name="Hanner, Olsen" userId="8f966b24-7479-4073-89bd-2f70180eddce" providerId="ADAL" clId="{EFA3162F-3BEA-420D-B6BB-9EAB8CA8254A}" dt="2023-09-21T15:47:31.717" v="1" actId="478"/>
          <ac:spMkLst>
            <pc:docMk/>
            <pc:sldMk cId="3225738287" sldId="351"/>
            <ac:spMk id="40" creationId="{DD521394-8CF8-482F-862E-9F9F5E4B53F1}"/>
          </ac:spMkLst>
        </pc:spChg>
        <pc:spChg chg="del">
          <ac:chgData name="Hanner, Olsen" userId="8f966b24-7479-4073-89bd-2f70180eddce" providerId="ADAL" clId="{EFA3162F-3BEA-420D-B6BB-9EAB8CA8254A}" dt="2023-09-21T15:47:31.717" v="1" actId="478"/>
          <ac:spMkLst>
            <pc:docMk/>
            <pc:sldMk cId="3225738287" sldId="351"/>
            <ac:spMk id="41" creationId="{87D632C6-6D3A-4DA6-AB4E-8811780B83BD}"/>
          </ac:spMkLst>
        </pc:spChg>
        <pc:spChg chg="del">
          <ac:chgData name="Hanner, Olsen" userId="8f966b24-7479-4073-89bd-2f70180eddce" providerId="ADAL" clId="{EFA3162F-3BEA-420D-B6BB-9EAB8CA8254A}" dt="2023-09-21T15:47:31.717" v="1" actId="478"/>
          <ac:spMkLst>
            <pc:docMk/>
            <pc:sldMk cId="3225738287" sldId="351"/>
            <ac:spMk id="42" creationId="{9A7A6ED8-439A-423F-8CA1-6B92DCFE87D2}"/>
          </ac:spMkLst>
        </pc:spChg>
        <pc:spChg chg="del">
          <ac:chgData name="Hanner, Olsen" userId="8f966b24-7479-4073-89bd-2f70180eddce" providerId="ADAL" clId="{EFA3162F-3BEA-420D-B6BB-9EAB8CA8254A}" dt="2023-09-21T15:47:31.717" v="1" actId="478"/>
          <ac:spMkLst>
            <pc:docMk/>
            <pc:sldMk cId="3225738287" sldId="351"/>
            <ac:spMk id="43" creationId="{C5F400FC-6B21-46EC-875A-C700C582A9D4}"/>
          </ac:spMkLst>
        </pc:spChg>
        <pc:spChg chg="del">
          <ac:chgData name="Hanner, Olsen" userId="8f966b24-7479-4073-89bd-2f70180eddce" providerId="ADAL" clId="{EFA3162F-3BEA-420D-B6BB-9EAB8CA8254A}" dt="2023-09-21T15:47:31.717" v="1" actId="478"/>
          <ac:spMkLst>
            <pc:docMk/>
            <pc:sldMk cId="3225738287" sldId="351"/>
            <ac:spMk id="45" creationId="{64E22F36-3C33-4CDB-B167-71786D497157}"/>
          </ac:spMkLst>
        </pc:spChg>
        <pc:spChg chg="del">
          <ac:chgData name="Hanner, Olsen" userId="8f966b24-7479-4073-89bd-2f70180eddce" providerId="ADAL" clId="{EFA3162F-3BEA-420D-B6BB-9EAB8CA8254A}" dt="2023-09-21T15:47:31.717" v="1" actId="478"/>
          <ac:spMkLst>
            <pc:docMk/>
            <pc:sldMk cId="3225738287" sldId="351"/>
            <ac:spMk id="47" creationId="{23F51BF4-1F65-4024-8440-33609CA65DB7}"/>
          </ac:spMkLst>
        </pc:spChg>
        <pc:spChg chg="del">
          <ac:chgData name="Hanner, Olsen" userId="8f966b24-7479-4073-89bd-2f70180eddce" providerId="ADAL" clId="{EFA3162F-3BEA-420D-B6BB-9EAB8CA8254A}" dt="2023-09-21T15:47:31.717" v="1" actId="478"/>
          <ac:spMkLst>
            <pc:docMk/>
            <pc:sldMk cId="3225738287" sldId="351"/>
            <ac:spMk id="50" creationId="{EC6AF7DB-BD7A-4B8A-B8F0-ED52A738BF94}"/>
          </ac:spMkLst>
        </pc:spChg>
        <pc:spChg chg="del">
          <ac:chgData name="Hanner, Olsen" userId="8f966b24-7479-4073-89bd-2f70180eddce" providerId="ADAL" clId="{EFA3162F-3BEA-420D-B6BB-9EAB8CA8254A}" dt="2023-09-21T15:47:31.717" v="1" actId="478"/>
          <ac:spMkLst>
            <pc:docMk/>
            <pc:sldMk cId="3225738287" sldId="351"/>
            <ac:spMk id="55" creationId="{00000000-0000-0000-0000-000000000000}"/>
          </ac:spMkLst>
        </pc:spChg>
        <pc:grpChg chg="del">
          <ac:chgData name="Hanner, Olsen" userId="8f966b24-7479-4073-89bd-2f70180eddce" providerId="ADAL" clId="{EFA3162F-3BEA-420D-B6BB-9EAB8CA8254A}" dt="2023-09-21T15:47:31.717" v="1" actId="478"/>
          <ac:grpSpMkLst>
            <pc:docMk/>
            <pc:sldMk cId="3225738287" sldId="351"/>
            <ac:grpSpMk id="29" creationId="{FAD8129B-F575-41BE-8C6A-234D48292212}"/>
          </ac:grpSpMkLst>
        </pc:grpChg>
        <pc:graphicFrameChg chg="add del mod">
          <ac:chgData name="Hanner, Olsen" userId="8f966b24-7479-4073-89bd-2f70180eddce" providerId="ADAL" clId="{EFA3162F-3BEA-420D-B6BB-9EAB8CA8254A}" dt="2023-09-21T15:53:13.975" v="7" actId="478"/>
          <ac:graphicFrameMkLst>
            <pc:docMk/>
            <pc:sldMk cId="3225738287" sldId="351"/>
            <ac:graphicFrameMk id="2" creationId="{BA290B86-CCD5-9B2F-C061-FCE11BB062E2}"/>
          </ac:graphicFrameMkLst>
        </pc:graphicFrameChg>
      </pc:sldChg>
    </pc:docChg>
  </pc:docChgLst>
  <pc:docChgLst>
    <pc:chgData name="Vadnais, Sabina" userId="e0a5976f-0446-4474-aa64-fce0035d6983" providerId="ADAL" clId="{67322B89-5913-4A5C-B7E2-C1BD564BB2A2}"/>
    <pc:docChg chg="undo redo custSel addSld delSld modSld modSection">
      <pc:chgData name="Vadnais, Sabina" userId="e0a5976f-0446-4474-aa64-fce0035d6983" providerId="ADAL" clId="{67322B89-5913-4A5C-B7E2-C1BD564BB2A2}" dt="2022-05-25T17:45:57.404" v="3137" actId="20577"/>
      <pc:docMkLst>
        <pc:docMk/>
      </pc:docMkLst>
      <pc:sldChg chg="modSp mod">
        <pc:chgData name="Vadnais, Sabina" userId="e0a5976f-0446-4474-aa64-fce0035d6983" providerId="ADAL" clId="{67322B89-5913-4A5C-B7E2-C1BD564BB2A2}" dt="2022-05-25T15:00:21.360" v="2953" actId="20577"/>
        <pc:sldMkLst>
          <pc:docMk/>
          <pc:sldMk cId="0" sldId="278"/>
        </pc:sldMkLst>
        <pc:spChg chg="mod">
          <ac:chgData name="Vadnais, Sabina" userId="e0a5976f-0446-4474-aa64-fce0035d6983" providerId="ADAL" clId="{67322B89-5913-4A5C-B7E2-C1BD564BB2A2}" dt="2022-05-25T15:00:21.360" v="2953" actId="20577"/>
          <ac:spMkLst>
            <pc:docMk/>
            <pc:sldMk cId="0" sldId="278"/>
            <ac:spMk id="3" creationId="{00000000-0000-0000-0000-000000000000}"/>
          </ac:spMkLst>
        </pc:spChg>
      </pc:sldChg>
      <pc:sldChg chg="modSp mod modNotesTx">
        <pc:chgData name="Vadnais, Sabina" userId="e0a5976f-0446-4474-aa64-fce0035d6983" providerId="ADAL" clId="{67322B89-5913-4A5C-B7E2-C1BD564BB2A2}" dt="2022-05-24T18:51:29.041" v="707" actId="27918"/>
        <pc:sldMkLst>
          <pc:docMk/>
          <pc:sldMk cId="0" sldId="283"/>
        </pc:sldMkLst>
        <pc:spChg chg="mod">
          <ac:chgData name="Vadnais, Sabina" userId="e0a5976f-0446-4474-aa64-fce0035d6983" providerId="ADAL" clId="{67322B89-5913-4A5C-B7E2-C1BD564BB2A2}" dt="2022-05-24T17:13:34.721" v="7" actId="20577"/>
          <ac:spMkLst>
            <pc:docMk/>
            <pc:sldMk cId="0" sldId="283"/>
            <ac:spMk id="4100" creationId="{00000000-0000-0000-0000-000000000000}"/>
          </ac:spMkLst>
        </pc:spChg>
        <pc:graphicFrameChg chg="mod">
          <ac:chgData name="Vadnais, Sabina" userId="e0a5976f-0446-4474-aa64-fce0035d6983" providerId="ADAL" clId="{67322B89-5913-4A5C-B7E2-C1BD564BB2A2}" dt="2022-05-24T18:51:21.964" v="705" actId="113"/>
          <ac:graphicFrameMkLst>
            <pc:docMk/>
            <pc:sldMk cId="0" sldId="283"/>
            <ac:graphicFrameMk id="7" creationId="{00000000-0000-0000-0000-000000000000}"/>
          </ac:graphicFrameMkLst>
        </pc:graphicFrameChg>
      </pc:sldChg>
      <pc:sldChg chg="modSp mod modNotesTx">
        <pc:chgData name="Vadnais, Sabina" userId="e0a5976f-0446-4474-aa64-fce0035d6983" providerId="ADAL" clId="{67322B89-5913-4A5C-B7E2-C1BD564BB2A2}" dt="2022-05-24T20:45:00.737" v="1749"/>
        <pc:sldMkLst>
          <pc:docMk/>
          <pc:sldMk cId="0" sldId="308"/>
        </pc:sldMkLst>
        <pc:spChg chg="mod">
          <ac:chgData name="Vadnais, Sabina" userId="e0a5976f-0446-4474-aa64-fce0035d6983" providerId="ADAL" clId="{67322B89-5913-4A5C-B7E2-C1BD564BB2A2}" dt="2022-05-24T20:33:16.918" v="1663" actId="20577"/>
          <ac:spMkLst>
            <pc:docMk/>
            <pc:sldMk cId="0" sldId="308"/>
            <ac:spMk id="9" creationId="{00000000-0000-0000-0000-000000000000}"/>
          </ac:spMkLst>
        </pc:spChg>
        <pc:graphicFrameChg chg="mod">
          <ac:chgData name="Vadnais, Sabina" userId="e0a5976f-0446-4474-aa64-fce0035d6983" providerId="ADAL" clId="{67322B89-5913-4A5C-B7E2-C1BD564BB2A2}" dt="2022-05-24T20:45:00.737" v="1749"/>
          <ac:graphicFrameMkLst>
            <pc:docMk/>
            <pc:sldMk cId="0" sldId="308"/>
            <ac:graphicFrameMk id="10" creationId="{00000000-0000-0000-0000-000000000000}"/>
          </ac:graphicFrameMkLst>
        </pc:graphicFrameChg>
      </pc:sldChg>
      <pc:sldChg chg="modSp mod">
        <pc:chgData name="Vadnais, Sabina" userId="e0a5976f-0446-4474-aa64-fce0035d6983" providerId="ADAL" clId="{67322B89-5913-4A5C-B7E2-C1BD564BB2A2}" dt="2022-05-25T14:15:13.005" v="2442" actId="20577"/>
        <pc:sldMkLst>
          <pc:docMk/>
          <pc:sldMk cId="4009195426" sldId="315"/>
        </pc:sldMkLst>
        <pc:spChg chg="mod">
          <ac:chgData name="Vadnais, Sabina" userId="e0a5976f-0446-4474-aa64-fce0035d6983" providerId="ADAL" clId="{67322B89-5913-4A5C-B7E2-C1BD564BB2A2}" dt="2022-05-25T14:15:13.005" v="2442" actId="20577"/>
          <ac:spMkLst>
            <pc:docMk/>
            <pc:sldMk cId="4009195426" sldId="315"/>
            <ac:spMk id="3" creationId="{00000000-0000-0000-0000-000000000000}"/>
          </ac:spMkLst>
        </pc:spChg>
      </pc:sldChg>
      <pc:sldChg chg="modSp mod modNotesTx">
        <pc:chgData name="Vadnais, Sabina" userId="e0a5976f-0446-4474-aa64-fce0035d6983" providerId="ADAL" clId="{67322B89-5913-4A5C-B7E2-C1BD564BB2A2}" dt="2022-05-24T18:56:55.220" v="816" actId="20577"/>
        <pc:sldMkLst>
          <pc:docMk/>
          <pc:sldMk cId="1413022000" sldId="316"/>
        </pc:sldMkLst>
        <pc:spChg chg="mod">
          <ac:chgData name="Vadnais, Sabina" userId="e0a5976f-0446-4474-aa64-fce0035d6983" providerId="ADAL" clId="{67322B89-5913-4A5C-B7E2-C1BD564BB2A2}" dt="2022-05-24T18:56:55.220" v="816" actId="20577"/>
          <ac:spMkLst>
            <pc:docMk/>
            <pc:sldMk cId="1413022000" sldId="316"/>
            <ac:spMk id="4100" creationId="{00000000-0000-0000-0000-000000000000}"/>
          </ac:spMkLst>
        </pc:spChg>
        <pc:graphicFrameChg chg="mod">
          <ac:chgData name="Vadnais, Sabina" userId="e0a5976f-0446-4474-aa64-fce0035d6983" providerId="ADAL" clId="{67322B89-5913-4A5C-B7E2-C1BD564BB2A2}" dt="2022-05-24T18:54:32.874" v="742" actId="20577"/>
          <ac:graphicFrameMkLst>
            <pc:docMk/>
            <pc:sldMk cId="1413022000" sldId="316"/>
            <ac:graphicFrameMk id="7" creationId="{00000000-0000-0000-0000-000000000000}"/>
          </ac:graphicFrameMkLst>
        </pc:graphicFrameChg>
      </pc:sldChg>
      <pc:sldChg chg="addSp delSp modSp mod modNotesTx">
        <pc:chgData name="Vadnais, Sabina" userId="e0a5976f-0446-4474-aa64-fce0035d6983" providerId="ADAL" clId="{67322B89-5913-4A5C-B7E2-C1BD564BB2A2}" dt="2022-05-24T20:27:11.607" v="1512" actId="27918"/>
        <pc:sldMkLst>
          <pc:docMk/>
          <pc:sldMk cId="2396024623" sldId="317"/>
        </pc:sldMkLst>
        <pc:spChg chg="add del mod">
          <ac:chgData name="Vadnais, Sabina" userId="e0a5976f-0446-4474-aa64-fce0035d6983" providerId="ADAL" clId="{67322B89-5913-4A5C-B7E2-C1BD564BB2A2}" dt="2022-05-24T19:28:45.022" v="982" actId="478"/>
          <ac:spMkLst>
            <pc:docMk/>
            <pc:sldMk cId="2396024623" sldId="317"/>
            <ac:spMk id="3" creationId="{2E0A9544-B516-46B5-B250-1714725A1B47}"/>
          </ac:spMkLst>
        </pc:spChg>
        <pc:spChg chg="mod">
          <ac:chgData name="Vadnais, Sabina" userId="e0a5976f-0446-4474-aa64-fce0035d6983" providerId="ADAL" clId="{67322B89-5913-4A5C-B7E2-C1BD564BB2A2}" dt="2022-05-24T18:42:01.251" v="630"/>
          <ac:spMkLst>
            <pc:docMk/>
            <pc:sldMk cId="2396024623" sldId="317"/>
            <ac:spMk id="6" creationId="{00000000-0000-0000-0000-000000000000}"/>
          </ac:spMkLst>
        </pc:spChg>
        <pc:graphicFrameChg chg="add mod">
          <ac:chgData name="Vadnais, Sabina" userId="e0a5976f-0446-4474-aa64-fce0035d6983" providerId="ADAL" clId="{67322B89-5913-4A5C-B7E2-C1BD564BB2A2}" dt="2022-05-24T19:31:56.166" v="1013"/>
          <ac:graphicFrameMkLst>
            <pc:docMk/>
            <pc:sldMk cId="2396024623" sldId="317"/>
            <ac:graphicFrameMk id="5" creationId="{7620D0BD-6FEF-4AD0-B62B-9303E9289BB2}"/>
          </ac:graphicFrameMkLst>
        </pc:graphicFrameChg>
        <pc:graphicFrameChg chg="del mod">
          <ac:chgData name="Vadnais, Sabina" userId="e0a5976f-0446-4474-aa64-fce0035d6983" providerId="ADAL" clId="{67322B89-5913-4A5C-B7E2-C1BD564BB2A2}" dt="2022-05-24T19:28:39.648" v="981" actId="478"/>
          <ac:graphicFrameMkLst>
            <pc:docMk/>
            <pc:sldMk cId="2396024623" sldId="317"/>
            <ac:graphicFrameMk id="7" creationId="{00000000-0000-0000-0000-000000000000}"/>
          </ac:graphicFrameMkLst>
        </pc:graphicFrameChg>
      </pc:sldChg>
      <pc:sldChg chg="modSp mod modNotesTx">
        <pc:chgData name="Vadnais, Sabina" userId="e0a5976f-0446-4474-aa64-fce0035d6983" providerId="ADAL" clId="{67322B89-5913-4A5C-B7E2-C1BD564BB2A2}" dt="2022-05-24T19:23:04.467" v="940" actId="27918"/>
        <pc:sldMkLst>
          <pc:docMk/>
          <pc:sldMk cId="920058099" sldId="318"/>
        </pc:sldMkLst>
        <pc:spChg chg="mod">
          <ac:chgData name="Vadnais, Sabina" userId="e0a5976f-0446-4474-aa64-fce0035d6983" providerId="ADAL" clId="{67322B89-5913-4A5C-B7E2-C1BD564BB2A2}" dt="2022-05-24T18:42:06.579" v="636"/>
          <ac:spMkLst>
            <pc:docMk/>
            <pc:sldMk cId="920058099" sldId="318"/>
            <ac:spMk id="9" creationId="{00000000-0000-0000-0000-000000000000}"/>
          </ac:spMkLst>
        </pc:spChg>
      </pc:sldChg>
      <pc:sldChg chg="modSp mod modNotesTx">
        <pc:chgData name="Vadnais, Sabina" userId="e0a5976f-0446-4474-aa64-fce0035d6983" providerId="ADAL" clId="{67322B89-5913-4A5C-B7E2-C1BD564BB2A2}" dt="2022-05-25T17:43:47.264" v="3083"/>
        <pc:sldMkLst>
          <pc:docMk/>
          <pc:sldMk cId="2528100588" sldId="320"/>
        </pc:sldMkLst>
        <pc:spChg chg="mod">
          <ac:chgData name="Vadnais, Sabina" userId="e0a5976f-0446-4474-aa64-fce0035d6983" providerId="ADAL" clId="{67322B89-5913-4A5C-B7E2-C1BD564BB2A2}" dt="2022-05-25T17:43:36.351" v="3080" actId="20577"/>
          <ac:spMkLst>
            <pc:docMk/>
            <pc:sldMk cId="2528100588" sldId="320"/>
            <ac:spMk id="4100" creationId="{00000000-0000-0000-0000-000000000000}"/>
          </ac:spMkLst>
        </pc:spChg>
        <pc:graphicFrameChg chg="mod">
          <ac:chgData name="Vadnais, Sabina" userId="e0a5976f-0446-4474-aa64-fce0035d6983" providerId="ADAL" clId="{67322B89-5913-4A5C-B7E2-C1BD564BB2A2}" dt="2022-05-25T17:43:47.264" v="3083"/>
          <ac:graphicFrameMkLst>
            <pc:docMk/>
            <pc:sldMk cId="2528100588" sldId="320"/>
            <ac:graphicFrameMk id="7" creationId="{00000000-0000-0000-0000-000000000000}"/>
          </ac:graphicFrameMkLst>
        </pc:graphicFrameChg>
      </pc:sldChg>
      <pc:sldChg chg="modSp mod modNotesTx">
        <pc:chgData name="Vadnais, Sabina" userId="e0a5976f-0446-4474-aa64-fce0035d6983" providerId="ADAL" clId="{67322B89-5913-4A5C-B7E2-C1BD564BB2A2}" dt="2022-05-25T17:43:06.425" v="3062" actId="20577"/>
        <pc:sldMkLst>
          <pc:docMk/>
          <pc:sldMk cId="1605156484" sldId="321"/>
        </pc:sldMkLst>
        <pc:spChg chg="mod">
          <ac:chgData name="Vadnais, Sabina" userId="e0a5976f-0446-4474-aa64-fce0035d6983" providerId="ADAL" clId="{67322B89-5913-4A5C-B7E2-C1BD564BB2A2}" dt="2022-05-25T17:43:06.425" v="3062" actId="20577"/>
          <ac:spMkLst>
            <pc:docMk/>
            <pc:sldMk cId="1605156484" sldId="321"/>
            <ac:spMk id="4100" creationId="{00000000-0000-0000-0000-000000000000}"/>
          </ac:spMkLst>
        </pc:spChg>
        <pc:graphicFrameChg chg="mod">
          <ac:chgData name="Vadnais, Sabina" userId="e0a5976f-0446-4474-aa64-fce0035d6983" providerId="ADAL" clId="{67322B89-5913-4A5C-B7E2-C1BD564BB2A2}" dt="2022-05-25T17:42:56.356" v="3052"/>
          <ac:graphicFrameMkLst>
            <pc:docMk/>
            <pc:sldMk cId="1605156484" sldId="321"/>
            <ac:graphicFrameMk id="7" creationId="{00000000-0000-0000-0000-000000000000}"/>
          </ac:graphicFrameMkLst>
        </pc:graphicFrameChg>
      </pc:sldChg>
      <pc:sldChg chg="delSp modSp mod modNotesTx">
        <pc:chgData name="Vadnais, Sabina" userId="e0a5976f-0446-4474-aa64-fce0035d6983" providerId="ADAL" clId="{67322B89-5913-4A5C-B7E2-C1BD564BB2A2}" dt="2022-05-25T17:45:04.820" v="3116" actId="20577"/>
        <pc:sldMkLst>
          <pc:docMk/>
          <pc:sldMk cId="832276546" sldId="322"/>
        </pc:sldMkLst>
        <pc:spChg chg="del">
          <ac:chgData name="Vadnais, Sabina" userId="e0a5976f-0446-4474-aa64-fce0035d6983" providerId="ADAL" clId="{67322B89-5913-4A5C-B7E2-C1BD564BB2A2}" dt="2022-05-24T19:12:59.205" v="895" actId="478"/>
          <ac:spMkLst>
            <pc:docMk/>
            <pc:sldMk cId="832276546" sldId="322"/>
            <ac:spMk id="3" creationId="{00000000-0000-0000-0000-000000000000}"/>
          </ac:spMkLst>
        </pc:spChg>
        <pc:spChg chg="mod">
          <ac:chgData name="Vadnais, Sabina" userId="e0a5976f-0446-4474-aa64-fce0035d6983" providerId="ADAL" clId="{67322B89-5913-4A5C-B7E2-C1BD564BB2A2}" dt="2022-05-25T17:45:04.820" v="3116" actId="20577"/>
          <ac:spMkLst>
            <pc:docMk/>
            <pc:sldMk cId="832276546" sldId="322"/>
            <ac:spMk id="4100" creationId="{00000000-0000-0000-0000-000000000000}"/>
          </ac:spMkLst>
        </pc:spChg>
        <pc:graphicFrameChg chg="mod">
          <ac:chgData name="Vadnais, Sabina" userId="e0a5976f-0446-4474-aa64-fce0035d6983" providerId="ADAL" clId="{67322B89-5913-4A5C-B7E2-C1BD564BB2A2}" dt="2022-05-25T17:44:25.892" v="3090"/>
          <ac:graphicFrameMkLst>
            <pc:docMk/>
            <pc:sldMk cId="832276546" sldId="322"/>
            <ac:graphicFrameMk id="7" creationId="{00000000-0000-0000-0000-000000000000}"/>
          </ac:graphicFrameMkLst>
        </pc:graphicFrameChg>
      </pc:sldChg>
      <pc:sldChg chg="modSp mod modNotesTx">
        <pc:chgData name="Vadnais, Sabina" userId="e0a5976f-0446-4474-aa64-fce0035d6983" providerId="ADAL" clId="{67322B89-5913-4A5C-B7E2-C1BD564BB2A2}" dt="2022-05-25T17:45:00.051" v="3106" actId="20577"/>
        <pc:sldMkLst>
          <pc:docMk/>
          <pc:sldMk cId="607433401" sldId="324"/>
        </pc:sldMkLst>
        <pc:spChg chg="mod">
          <ac:chgData name="Vadnais, Sabina" userId="e0a5976f-0446-4474-aa64-fce0035d6983" providerId="ADAL" clId="{67322B89-5913-4A5C-B7E2-C1BD564BB2A2}" dt="2022-05-25T17:45:00.051" v="3106" actId="20577"/>
          <ac:spMkLst>
            <pc:docMk/>
            <pc:sldMk cId="607433401" sldId="324"/>
            <ac:spMk id="4100" creationId="{00000000-0000-0000-0000-000000000000}"/>
          </ac:spMkLst>
        </pc:spChg>
        <pc:graphicFrameChg chg="mod">
          <ac:chgData name="Vadnais, Sabina" userId="e0a5976f-0446-4474-aa64-fce0035d6983" providerId="ADAL" clId="{67322B89-5913-4A5C-B7E2-C1BD564BB2A2}" dt="2022-05-25T17:44:54.309" v="3096"/>
          <ac:graphicFrameMkLst>
            <pc:docMk/>
            <pc:sldMk cId="607433401" sldId="324"/>
            <ac:graphicFrameMk id="7" creationId="{00000000-0000-0000-0000-000000000000}"/>
          </ac:graphicFrameMkLst>
        </pc:graphicFrameChg>
      </pc:sldChg>
      <pc:sldChg chg="modSp mod modNotesTx">
        <pc:chgData name="Vadnais, Sabina" userId="e0a5976f-0446-4474-aa64-fce0035d6983" providerId="ADAL" clId="{67322B89-5913-4A5C-B7E2-C1BD564BB2A2}" dt="2022-05-25T17:45:57.404" v="3137" actId="20577"/>
        <pc:sldMkLst>
          <pc:docMk/>
          <pc:sldMk cId="3940017229" sldId="325"/>
        </pc:sldMkLst>
        <pc:spChg chg="mod">
          <ac:chgData name="Vadnais, Sabina" userId="e0a5976f-0446-4474-aa64-fce0035d6983" providerId="ADAL" clId="{67322B89-5913-4A5C-B7E2-C1BD564BB2A2}" dt="2022-05-25T17:45:57.404" v="3137" actId="20577"/>
          <ac:spMkLst>
            <pc:docMk/>
            <pc:sldMk cId="3940017229" sldId="325"/>
            <ac:spMk id="4100" creationId="{00000000-0000-0000-0000-000000000000}"/>
          </ac:spMkLst>
        </pc:spChg>
        <pc:graphicFrameChg chg="mod">
          <ac:chgData name="Vadnais, Sabina" userId="e0a5976f-0446-4474-aa64-fce0035d6983" providerId="ADAL" clId="{67322B89-5913-4A5C-B7E2-C1BD564BB2A2}" dt="2022-05-25T17:45:53.199" v="3127"/>
          <ac:graphicFrameMkLst>
            <pc:docMk/>
            <pc:sldMk cId="3940017229" sldId="325"/>
            <ac:graphicFrameMk id="7" creationId="{00000000-0000-0000-0000-000000000000}"/>
          </ac:graphicFrameMkLst>
        </pc:graphicFrameChg>
      </pc:sldChg>
      <pc:sldChg chg="modSp mod modNotesTx">
        <pc:chgData name="Vadnais, Sabina" userId="e0a5976f-0446-4474-aa64-fce0035d6983" providerId="ADAL" clId="{67322B89-5913-4A5C-B7E2-C1BD564BB2A2}" dt="2022-05-24T20:04:47.470" v="1353"/>
        <pc:sldMkLst>
          <pc:docMk/>
          <pc:sldMk cId="700169348" sldId="326"/>
        </pc:sldMkLst>
        <pc:spChg chg="mod">
          <ac:chgData name="Vadnais, Sabina" userId="e0a5976f-0446-4474-aa64-fce0035d6983" providerId="ADAL" clId="{67322B89-5913-4A5C-B7E2-C1BD564BB2A2}" dt="2022-05-24T19:59:09.443" v="1314" actId="20577"/>
          <ac:spMkLst>
            <pc:docMk/>
            <pc:sldMk cId="700169348" sldId="326"/>
            <ac:spMk id="4100" creationId="{00000000-0000-0000-0000-000000000000}"/>
          </ac:spMkLst>
        </pc:spChg>
      </pc:sldChg>
      <pc:sldChg chg="modSp mod modNotesTx">
        <pc:chgData name="Vadnais, Sabina" userId="e0a5976f-0446-4474-aa64-fce0035d6983" providerId="ADAL" clId="{67322B89-5913-4A5C-B7E2-C1BD564BB2A2}" dt="2022-05-24T20:06:13.078" v="1374" actId="20577"/>
        <pc:sldMkLst>
          <pc:docMk/>
          <pc:sldMk cId="3780822075" sldId="327"/>
        </pc:sldMkLst>
        <pc:spChg chg="mod">
          <ac:chgData name="Vadnais, Sabina" userId="e0a5976f-0446-4474-aa64-fce0035d6983" providerId="ADAL" clId="{67322B89-5913-4A5C-B7E2-C1BD564BB2A2}" dt="2022-05-24T20:05:59.083" v="1364" actId="20577"/>
          <ac:spMkLst>
            <pc:docMk/>
            <pc:sldMk cId="3780822075" sldId="327"/>
            <ac:spMk id="4100" creationId="{00000000-0000-0000-0000-000000000000}"/>
          </ac:spMkLst>
        </pc:spChg>
      </pc:sldChg>
      <pc:sldChg chg="modSp mod modNotesTx">
        <pc:chgData name="Vadnais, Sabina" userId="e0a5976f-0446-4474-aa64-fce0035d6983" providerId="ADAL" clId="{67322B89-5913-4A5C-B7E2-C1BD564BB2A2}" dt="2022-05-24T20:13:20.914" v="1408" actId="27636"/>
        <pc:sldMkLst>
          <pc:docMk/>
          <pc:sldMk cId="4087657822" sldId="328"/>
        </pc:sldMkLst>
        <pc:spChg chg="mod">
          <ac:chgData name="Vadnais, Sabina" userId="e0a5976f-0446-4474-aa64-fce0035d6983" providerId="ADAL" clId="{67322B89-5913-4A5C-B7E2-C1BD564BB2A2}" dt="2022-05-24T20:07:59.348" v="1388" actId="20577"/>
          <ac:spMkLst>
            <pc:docMk/>
            <pc:sldMk cId="4087657822" sldId="328"/>
            <ac:spMk id="4100" creationId="{00000000-0000-0000-0000-000000000000}"/>
          </ac:spMkLst>
        </pc:spChg>
        <pc:graphicFrameChg chg="mod">
          <ac:chgData name="Vadnais, Sabina" userId="e0a5976f-0446-4474-aa64-fce0035d6983" providerId="ADAL" clId="{67322B89-5913-4A5C-B7E2-C1BD564BB2A2}" dt="2022-05-24T20:13:20.914" v="1408" actId="27636"/>
          <ac:graphicFrameMkLst>
            <pc:docMk/>
            <pc:sldMk cId="4087657822" sldId="328"/>
            <ac:graphicFrameMk id="7" creationId="{00000000-0000-0000-0000-000000000000}"/>
          </ac:graphicFrameMkLst>
        </pc:graphicFrameChg>
      </pc:sldChg>
      <pc:sldChg chg="modSp mod">
        <pc:chgData name="Vadnais, Sabina" userId="e0a5976f-0446-4474-aa64-fce0035d6983" providerId="ADAL" clId="{67322B89-5913-4A5C-B7E2-C1BD564BB2A2}" dt="2022-05-25T14:15:30.047" v="2445" actId="20577"/>
        <pc:sldMkLst>
          <pc:docMk/>
          <pc:sldMk cId="529735866" sldId="329"/>
        </pc:sldMkLst>
        <pc:spChg chg="mod">
          <ac:chgData name="Vadnais, Sabina" userId="e0a5976f-0446-4474-aa64-fce0035d6983" providerId="ADAL" clId="{67322B89-5913-4A5C-B7E2-C1BD564BB2A2}" dt="2022-05-25T14:15:30.047" v="2445" actId="20577"/>
          <ac:spMkLst>
            <pc:docMk/>
            <pc:sldMk cId="529735866" sldId="329"/>
            <ac:spMk id="9" creationId="{00000000-0000-0000-0000-000000000000}"/>
          </ac:spMkLst>
        </pc:spChg>
      </pc:sldChg>
      <pc:sldChg chg="modSp mod modNotesTx">
        <pc:chgData name="Vadnais, Sabina" userId="e0a5976f-0446-4474-aa64-fce0035d6983" providerId="ADAL" clId="{67322B89-5913-4A5C-B7E2-C1BD564BB2A2}" dt="2022-05-24T20:46:48.228" v="1829" actId="20577"/>
        <pc:sldMkLst>
          <pc:docMk/>
          <pc:sldMk cId="589401009" sldId="333"/>
        </pc:sldMkLst>
        <pc:spChg chg="mod">
          <ac:chgData name="Vadnais, Sabina" userId="e0a5976f-0446-4474-aa64-fce0035d6983" providerId="ADAL" clId="{67322B89-5913-4A5C-B7E2-C1BD564BB2A2}" dt="2022-05-24T20:46:17.324" v="1773" actId="20577"/>
          <ac:spMkLst>
            <pc:docMk/>
            <pc:sldMk cId="589401009" sldId="333"/>
            <ac:spMk id="9" creationId="{00000000-0000-0000-0000-000000000000}"/>
          </ac:spMkLst>
        </pc:spChg>
        <pc:graphicFrameChg chg="mod">
          <ac:chgData name="Vadnais, Sabina" userId="e0a5976f-0446-4474-aa64-fce0035d6983" providerId="ADAL" clId="{67322B89-5913-4A5C-B7E2-C1BD564BB2A2}" dt="2022-05-24T20:45:57.247" v="1765"/>
          <ac:graphicFrameMkLst>
            <pc:docMk/>
            <pc:sldMk cId="589401009" sldId="333"/>
            <ac:graphicFrameMk id="7" creationId="{00000000-0000-0000-0000-000000000000}"/>
          </ac:graphicFrameMkLst>
        </pc:graphicFrameChg>
      </pc:sldChg>
      <pc:sldChg chg="modSp mod modNotesTx">
        <pc:chgData name="Vadnais, Sabina" userId="e0a5976f-0446-4474-aa64-fce0035d6983" providerId="ADAL" clId="{67322B89-5913-4A5C-B7E2-C1BD564BB2A2}" dt="2022-05-24T20:56:08.809" v="1930" actId="20577"/>
        <pc:sldMkLst>
          <pc:docMk/>
          <pc:sldMk cId="3551706426" sldId="335"/>
        </pc:sldMkLst>
        <pc:spChg chg="mod">
          <ac:chgData name="Vadnais, Sabina" userId="e0a5976f-0446-4474-aa64-fce0035d6983" providerId="ADAL" clId="{67322B89-5913-4A5C-B7E2-C1BD564BB2A2}" dt="2022-05-24T20:56:08.809" v="1930" actId="20577"/>
          <ac:spMkLst>
            <pc:docMk/>
            <pc:sldMk cId="3551706426" sldId="335"/>
            <ac:spMk id="9" creationId="{00000000-0000-0000-0000-000000000000}"/>
          </ac:spMkLst>
        </pc:spChg>
        <pc:graphicFrameChg chg="mod">
          <ac:chgData name="Vadnais, Sabina" userId="e0a5976f-0446-4474-aa64-fce0035d6983" providerId="ADAL" clId="{67322B89-5913-4A5C-B7E2-C1BD564BB2A2}" dt="2022-05-24T20:55:38.691" v="1919"/>
          <ac:graphicFrameMkLst>
            <pc:docMk/>
            <pc:sldMk cId="3551706426" sldId="335"/>
            <ac:graphicFrameMk id="7" creationId="{00000000-0000-0000-0000-000000000000}"/>
          </ac:graphicFrameMkLst>
        </pc:graphicFrameChg>
      </pc:sldChg>
      <pc:sldChg chg="modSp mod">
        <pc:chgData name="Vadnais, Sabina" userId="e0a5976f-0446-4474-aa64-fce0035d6983" providerId="ADAL" clId="{67322B89-5913-4A5C-B7E2-C1BD564BB2A2}" dt="2022-05-24T20:56:13.838" v="1938" actId="20577"/>
        <pc:sldMkLst>
          <pc:docMk/>
          <pc:sldMk cId="2462020223" sldId="336"/>
        </pc:sldMkLst>
        <pc:spChg chg="mod">
          <ac:chgData name="Vadnais, Sabina" userId="e0a5976f-0446-4474-aa64-fce0035d6983" providerId="ADAL" clId="{67322B89-5913-4A5C-B7E2-C1BD564BB2A2}" dt="2022-05-24T20:56:13.838" v="1938" actId="20577"/>
          <ac:spMkLst>
            <pc:docMk/>
            <pc:sldMk cId="2462020223" sldId="336"/>
            <ac:spMk id="9" creationId="{00000000-0000-0000-0000-000000000000}"/>
          </ac:spMkLst>
        </pc:spChg>
      </pc:sldChg>
      <pc:sldChg chg="modSp mod modNotesTx">
        <pc:chgData name="Vadnais, Sabina" userId="e0a5976f-0446-4474-aa64-fce0035d6983" providerId="ADAL" clId="{67322B89-5913-4A5C-B7E2-C1BD564BB2A2}" dt="2022-05-24T21:02:28.526" v="1988"/>
        <pc:sldMkLst>
          <pc:docMk/>
          <pc:sldMk cId="855233341" sldId="337"/>
        </pc:sldMkLst>
        <pc:spChg chg="mod">
          <ac:chgData name="Vadnais, Sabina" userId="e0a5976f-0446-4474-aa64-fce0035d6983" providerId="ADAL" clId="{67322B89-5913-4A5C-B7E2-C1BD564BB2A2}" dt="2022-05-24T21:01:32.777" v="1987" actId="20577"/>
          <ac:spMkLst>
            <pc:docMk/>
            <pc:sldMk cId="855233341" sldId="337"/>
            <ac:spMk id="4100" creationId="{00000000-0000-0000-0000-000000000000}"/>
          </ac:spMkLst>
        </pc:spChg>
      </pc:sldChg>
      <pc:sldChg chg="modSp mod modNotesTx">
        <pc:chgData name="Vadnais, Sabina" userId="e0a5976f-0446-4474-aa64-fce0035d6983" providerId="ADAL" clId="{67322B89-5913-4A5C-B7E2-C1BD564BB2A2}" dt="2022-05-24T20:59:23.703" v="1973" actId="20577"/>
        <pc:sldMkLst>
          <pc:docMk/>
          <pc:sldMk cId="46286447" sldId="338"/>
        </pc:sldMkLst>
        <pc:spChg chg="mod">
          <ac:chgData name="Vadnais, Sabina" userId="e0a5976f-0446-4474-aa64-fce0035d6983" providerId="ADAL" clId="{67322B89-5913-4A5C-B7E2-C1BD564BB2A2}" dt="2022-05-24T20:56:44.010" v="1946" actId="20577"/>
          <ac:spMkLst>
            <pc:docMk/>
            <pc:sldMk cId="46286447" sldId="338"/>
            <ac:spMk id="9" creationId="{00000000-0000-0000-0000-000000000000}"/>
          </ac:spMkLst>
        </pc:spChg>
        <pc:graphicFrameChg chg="mod">
          <ac:chgData name="Vadnais, Sabina" userId="e0a5976f-0446-4474-aa64-fce0035d6983" providerId="ADAL" clId="{67322B89-5913-4A5C-B7E2-C1BD564BB2A2}" dt="2022-05-24T20:58:17.836" v="1970"/>
          <ac:graphicFrameMkLst>
            <pc:docMk/>
            <pc:sldMk cId="46286447" sldId="338"/>
            <ac:graphicFrameMk id="7" creationId="{00000000-0000-0000-0000-000000000000}"/>
          </ac:graphicFrameMkLst>
        </pc:graphicFrameChg>
      </pc:sldChg>
      <pc:sldChg chg="modSp mod">
        <pc:chgData name="Vadnais, Sabina" userId="e0a5976f-0446-4474-aa64-fce0035d6983" providerId="ADAL" clId="{67322B89-5913-4A5C-B7E2-C1BD564BB2A2}" dt="2022-05-25T14:15:49.740" v="2454" actId="27636"/>
        <pc:sldMkLst>
          <pc:docMk/>
          <pc:sldMk cId="585142131" sldId="339"/>
        </pc:sldMkLst>
        <pc:spChg chg="mod">
          <ac:chgData name="Vadnais, Sabina" userId="e0a5976f-0446-4474-aa64-fce0035d6983" providerId="ADAL" clId="{67322B89-5913-4A5C-B7E2-C1BD564BB2A2}" dt="2022-05-25T14:15:49.740" v="2454" actId="27636"/>
          <ac:spMkLst>
            <pc:docMk/>
            <pc:sldMk cId="585142131" sldId="339"/>
            <ac:spMk id="9" creationId="{00000000-0000-0000-0000-000000000000}"/>
          </ac:spMkLst>
        </pc:spChg>
      </pc:sldChg>
      <pc:sldChg chg="addSp delSp modSp mod modNotesTx">
        <pc:chgData name="Vadnais, Sabina" userId="e0a5976f-0446-4474-aa64-fce0035d6983" providerId="ADAL" clId="{67322B89-5913-4A5C-B7E2-C1BD564BB2A2}" dt="2022-05-25T14:36:26.492" v="2577" actId="27918"/>
        <pc:sldMkLst>
          <pc:docMk/>
          <pc:sldMk cId="2987683036" sldId="340"/>
        </pc:sldMkLst>
        <pc:graphicFrameChg chg="add del mod">
          <ac:chgData name="Vadnais, Sabina" userId="e0a5976f-0446-4474-aa64-fce0035d6983" providerId="ADAL" clId="{67322B89-5913-4A5C-B7E2-C1BD564BB2A2}" dt="2022-05-25T14:34:57.047" v="2565"/>
          <ac:graphicFrameMkLst>
            <pc:docMk/>
            <pc:sldMk cId="2987683036" sldId="340"/>
            <ac:graphicFrameMk id="5" creationId="{BC6D994B-A625-4996-B7BE-5E1DE903709E}"/>
          </ac:graphicFrameMkLst>
        </pc:graphicFrameChg>
        <pc:graphicFrameChg chg="mod">
          <ac:chgData name="Vadnais, Sabina" userId="e0a5976f-0446-4474-aa64-fce0035d6983" providerId="ADAL" clId="{67322B89-5913-4A5C-B7E2-C1BD564BB2A2}" dt="2022-05-25T14:36:21.465" v="2575"/>
          <ac:graphicFrameMkLst>
            <pc:docMk/>
            <pc:sldMk cId="2987683036" sldId="340"/>
            <ac:graphicFrameMk id="8" creationId="{00000000-0000-0000-0000-000000000000}"/>
          </ac:graphicFrameMkLst>
        </pc:graphicFrameChg>
      </pc:sldChg>
      <pc:sldChg chg="modSp mod">
        <pc:chgData name="Vadnais, Sabina" userId="e0a5976f-0446-4474-aa64-fce0035d6983" providerId="ADAL" clId="{67322B89-5913-4A5C-B7E2-C1BD564BB2A2}" dt="2022-05-24T18:42:16.361" v="642"/>
        <pc:sldMkLst>
          <pc:docMk/>
          <pc:sldMk cId="3929207722" sldId="341"/>
        </pc:sldMkLst>
        <pc:spChg chg="mod">
          <ac:chgData name="Vadnais, Sabina" userId="e0a5976f-0446-4474-aa64-fce0035d6983" providerId="ADAL" clId="{67322B89-5913-4A5C-B7E2-C1BD564BB2A2}" dt="2022-05-24T18:42:16.361" v="642"/>
          <ac:spMkLst>
            <pc:docMk/>
            <pc:sldMk cId="3929207722" sldId="341"/>
            <ac:spMk id="5" creationId="{00000000-0000-0000-0000-000000000000}"/>
          </ac:spMkLst>
        </pc:spChg>
      </pc:sldChg>
      <pc:sldChg chg="modSp mod modNotes modNotesTx">
        <pc:chgData name="Vadnais, Sabina" userId="e0a5976f-0446-4474-aa64-fce0035d6983" providerId="ADAL" clId="{67322B89-5913-4A5C-B7E2-C1BD564BB2A2}" dt="2022-05-24T20:28:54.807" v="1515" actId="27636"/>
        <pc:sldMkLst>
          <pc:docMk/>
          <pc:sldMk cId="2197204918" sldId="342"/>
        </pc:sldMkLst>
        <pc:spChg chg="mod">
          <ac:chgData name="Vadnais, Sabina" userId="e0a5976f-0446-4474-aa64-fce0035d6983" providerId="ADAL" clId="{67322B89-5913-4A5C-B7E2-C1BD564BB2A2}" dt="2022-05-24T20:21:42.463" v="1464" actId="20577"/>
          <ac:spMkLst>
            <pc:docMk/>
            <pc:sldMk cId="2197204918" sldId="342"/>
            <ac:spMk id="9" creationId="{00000000-0000-0000-0000-000000000000}"/>
          </ac:spMkLst>
        </pc:spChg>
        <pc:graphicFrameChg chg="mod">
          <ac:chgData name="Vadnais, Sabina" userId="e0a5976f-0446-4474-aa64-fce0035d6983" providerId="ADAL" clId="{67322B89-5913-4A5C-B7E2-C1BD564BB2A2}" dt="2022-05-24T20:23:30.313" v="1473" actId="14100"/>
          <ac:graphicFrameMkLst>
            <pc:docMk/>
            <pc:sldMk cId="2197204918" sldId="342"/>
            <ac:graphicFrameMk id="11" creationId="{00000000-0000-0000-0000-000000000000}"/>
          </ac:graphicFrameMkLst>
        </pc:graphicFrameChg>
      </pc:sldChg>
      <pc:sldChg chg="mod modNotesTx">
        <pc:chgData name="Vadnais, Sabina" userId="e0a5976f-0446-4474-aa64-fce0035d6983" providerId="ADAL" clId="{67322B89-5913-4A5C-B7E2-C1BD564BB2A2}" dt="2022-05-24T20:47:18.286" v="1837" actId="20577"/>
        <pc:sldMkLst>
          <pc:docMk/>
          <pc:sldMk cId="1347424167" sldId="344"/>
        </pc:sldMkLst>
      </pc:sldChg>
      <pc:sldChg chg="modSp mod">
        <pc:chgData name="Vadnais, Sabina" userId="e0a5976f-0446-4474-aa64-fce0035d6983" providerId="ADAL" clId="{67322B89-5913-4A5C-B7E2-C1BD564BB2A2}" dt="2022-05-25T14:16:02.464" v="2459" actId="113"/>
        <pc:sldMkLst>
          <pc:docMk/>
          <pc:sldMk cId="589723096" sldId="345"/>
        </pc:sldMkLst>
        <pc:spChg chg="mod">
          <ac:chgData name="Vadnais, Sabina" userId="e0a5976f-0446-4474-aa64-fce0035d6983" providerId="ADAL" clId="{67322B89-5913-4A5C-B7E2-C1BD564BB2A2}" dt="2022-05-25T14:16:02.464" v="2459" actId="113"/>
          <ac:spMkLst>
            <pc:docMk/>
            <pc:sldMk cId="589723096" sldId="345"/>
            <ac:spMk id="5" creationId="{00000000-0000-0000-0000-000000000000}"/>
          </ac:spMkLst>
        </pc:spChg>
      </pc:sldChg>
      <pc:sldChg chg="modSp mod">
        <pc:chgData name="Vadnais, Sabina" userId="e0a5976f-0446-4474-aa64-fce0035d6983" providerId="ADAL" clId="{67322B89-5913-4A5C-B7E2-C1BD564BB2A2}" dt="2022-05-25T14:16:14.717" v="2464" actId="113"/>
        <pc:sldMkLst>
          <pc:docMk/>
          <pc:sldMk cId="3887494967" sldId="346"/>
        </pc:sldMkLst>
        <pc:spChg chg="mod">
          <ac:chgData name="Vadnais, Sabina" userId="e0a5976f-0446-4474-aa64-fce0035d6983" providerId="ADAL" clId="{67322B89-5913-4A5C-B7E2-C1BD564BB2A2}" dt="2022-05-25T14:16:14.717" v="2464" actId="113"/>
          <ac:spMkLst>
            <pc:docMk/>
            <pc:sldMk cId="3887494967" sldId="346"/>
            <ac:spMk id="5" creationId="{00000000-0000-0000-0000-000000000000}"/>
          </ac:spMkLst>
        </pc:spChg>
      </pc:sldChg>
      <pc:sldChg chg="delSp modSp mod modNotesTx">
        <pc:chgData name="Vadnais, Sabina" userId="e0a5976f-0446-4474-aa64-fce0035d6983" providerId="ADAL" clId="{67322B89-5913-4A5C-B7E2-C1BD564BB2A2}" dt="2022-05-25T14:51:42.301" v="2653" actId="20577"/>
        <pc:sldMkLst>
          <pc:docMk/>
          <pc:sldMk cId="3570113714" sldId="347"/>
        </pc:sldMkLst>
        <pc:spChg chg="del mod">
          <ac:chgData name="Vadnais, Sabina" userId="e0a5976f-0446-4474-aa64-fce0035d6983" providerId="ADAL" clId="{67322B89-5913-4A5C-B7E2-C1BD564BB2A2}" dt="2022-05-25T14:50:26.410" v="2606" actId="478"/>
          <ac:spMkLst>
            <pc:docMk/>
            <pc:sldMk cId="3570113714" sldId="347"/>
            <ac:spMk id="2" creationId="{00000000-0000-0000-0000-000000000000}"/>
          </ac:spMkLst>
        </pc:spChg>
        <pc:spChg chg="mod">
          <ac:chgData name="Vadnais, Sabina" userId="e0a5976f-0446-4474-aa64-fce0035d6983" providerId="ADAL" clId="{67322B89-5913-4A5C-B7E2-C1BD564BB2A2}" dt="2022-05-25T14:51:42.301" v="2653" actId="20577"/>
          <ac:spMkLst>
            <pc:docMk/>
            <pc:sldMk cId="3570113714" sldId="347"/>
            <ac:spMk id="9" creationId="{00000000-0000-0000-0000-000000000000}"/>
          </ac:spMkLst>
        </pc:spChg>
        <pc:graphicFrameChg chg="mod">
          <ac:chgData name="Vadnais, Sabina" userId="e0a5976f-0446-4474-aa64-fce0035d6983" providerId="ADAL" clId="{67322B89-5913-4A5C-B7E2-C1BD564BB2A2}" dt="2022-05-25T14:50:51.914" v="2608" actId="207"/>
          <ac:graphicFrameMkLst>
            <pc:docMk/>
            <pc:sldMk cId="3570113714" sldId="347"/>
            <ac:graphicFrameMk id="10" creationId="{00000000-0000-0000-0000-000000000000}"/>
          </ac:graphicFrameMkLst>
        </pc:graphicFrameChg>
      </pc:sldChg>
      <pc:sldChg chg="modSp mod modNotesTx">
        <pc:chgData name="Vadnais, Sabina" userId="e0a5976f-0446-4474-aa64-fce0035d6983" providerId="ADAL" clId="{67322B89-5913-4A5C-B7E2-C1BD564BB2A2}" dt="2022-05-25T14:56:35.387" v="2919" actId="20577"/>
        <pc:sldMkLst>
          <pc:docMk/>
          <pc:sldMk cId="1149119204" sldId="348"/>
        </pc:sldMkLst>
        <pc:spChg chg="mod">
          <ac:chgData name="Vadnais, Sabina" userId="e0a5976f-0446-4474-aa64-fce0035d6983" providerId="ADAL" clId="{67322B89-5913-4A5C-B7E2-C1BD564BB2A2}" dt="2022-05-25T14:52:02.549" v="2661" actId="20577"/>
          <ac:spMkLst>
            <pc:docMk/>
            <pc:sldMk cId="1149119204" sldId="348"/>
            <ac:spMk id="9" creationId="{00000000-0000-0000-0000-000000000000}"/>
          </ac:spMkLst>
        </pc:spChg>
        <pc:graphicFrameChg chg="mod">
          <ac:chgData name="Vadnais, Sabina" userId="e0a5976f-0446-4474-aa64-fce0035d6983" providerId="ADAL" clId="{67322B89-5913-4A5C-B7E2-C1BD564BB2A2}" dt="2022-05-25T14:54:32.105" v="2691"/>
          <ac:graphicFrameMkLst>
            <pc:docMk/>
            <pc:sldMk cId="1149119204" sldId="348"/>
            <ac:graphicFrameMk id="10" creationId="{00000000-0000-0000-0000-000000000000}"/>
          </ac:graphicFrameMkLst>
        </pc:graphicFrameChg>
      </pc:sldChg>
      <pc:sldChg chg="modSp add del mod">
        <pc:chgData name="Vadnais, Sabina" userId="e0a5976f-0446-4474-aa64-fce0035d6983" providerId="ADAL" clId="{67322B89-5913-4A5C-B7E2-C1BD564BB2A2}" dt="2022-05-24T19:51:10.611" v="1229" actId="2696"/>
        <pc:sldMkLst>
          <pc:docMk/>
          <pc:sldMk cId="3214138136" sldId="350"/>
        </pc:sldMkLst>
        <pc:spChg chg="mod">
          <ac:chgData name="Vadnais, Sabina" userId="e0a5976f-0446-4474-aa64-fce0035d6983" providerId="ADAL" clId="{67322B89-5913-4A5C-B7E2-C1BD564BB2A2}" dt="2022-05-24T19:51:03.300" v="1228" actId="20577"/>
          <ac:spMkLst>
            <pc:docMk/>
            <pc:sldMk cId="3214138136" sldId="350"/>
            <ac:spMk id="4098" creationId="{00000000-0000-0000-0000-000000000000}"/>
          </ac:spMkLst>
        </pc:spChg>
      </pc:sldChg>
      <pc:sldChg chg="modSp add del mod">
        <pc:chgData name="Vadnais, Sabina" userId="e0a5976f-0446-4474-aa64-fce0035d6983" providerId="ADAL" clId="{67322B89-5913-4A5C-B7E2-C1BD564BB2A2}" dt="2022-05-25T15:03:32.362" v="3030" actId="2696"/>
        <pc:sldMkLst>
          <pc:docMk/>
          <pc:sldMk cId="4273422240" sldId="350"/>
        </pc:sldMkLst>
        <pc:spChg chg="mod">
          <ac:chgData name="Vadnais, Sabina" userId="e0a5976f-0446-4474-aa64-fce0035d6983" providerId="ADAL" clId="{67322B89-5913-4A5C-B7E2-C1BD564BB2A2}" dt="2022-05-25T15:02:56.210" v="2993" actId="113"/>
          <ac:spMkLst>
            <pc:docMk/>
            <pc:sldMk cId="4273422240" sldId="350"/>
            <ac:spMk id="5" creationId="{00000000-0000-0000-0000-000000000000}"/>
          </ac:spMkLst>
        </pc:spChg>
      </pc:sldChg>
      <pc:sldChg chg="modSp add del mod replId">
        <pc:chgData name="Vadnais, Sabina" userId="e0a5976f-0446-4474-aa64-fce0035d6983" providerId="ADAL" clId="{67322B89-5913-4A5C-B7E2-C1BD564BB2A2}" dt="2022-05-25T15:03:29.832" v="3029" actId="2696"/>
        <pc:sldMkLst>
          <pc:docMk/>
          <pc:sldMk cId="668082906" sldId="351"/>
        </pc:sldMkLst>
        <pc:spChg chg="mod">
          <ac:chgData name="Vadnais, Sabina" userId="e0a5976f-0446-4474-aa64-fce0035d6983" providerId="ADAL" clId="{67322B89-5913-4A5C-B7E2-C1BD564BB2A2}" dt="2022-05-25T15:03:07.793" v="3022" actId="20577"/>
          <ac:spMkLst>
            <pc:docMk/>
            <pc:sldMk cId="668082906" sldId="351"/>
            <ac:spMk id="8" creationId="{00000000-0000-0000-0000-000000000000}"/>
          </ac:spMkLst>
        </pc:spChg>
        <pc:spChg chg="mod">
          <ac:chgData name="Vadnais, Sabina" userId="e0a5976f-0446-4474-aa64-fce0035d6983" providerId="ADAL" clId="{67322B89-5913-4A5C-B7E2-C1BD564BB2A2}" dt="2022-05-25T15:03:18.255" v="3028" actId="20577"/>
          <ac:spMkLst>
            <pc:docMk/>
            <pc:sldMk cId="668082906" sldId="351"/>
            <ac:spMk id="9" creationId="{00000000-0000-0000-0000-000000000000}"/>
          </ac:spMkLst>
        </pc:spChg>
      </pc:sldChg>
    </pc:docChg>
  </pc:docChgLst>
  <pc:docChgLst>
    <pc:chgData name="Vadnais, Sabina" userId="e0a5976f-0446-4474-aa64-fce0035d6983" providerId="ADAL" clId="{739C61C2-CCFC-4C05-86A0-21EDEA37593F}"/>
    <pc:docChg chg="custSel addSld delSld modSld sldOrd modSection">
      <pc:chgData name="Vadnais, Sabina" userId="e0a5976f-0446-4474-aa64-fce0035d6983" providerId="ADAL" clId="{739C61C2-CCFC-4C05-86A0-21EDEA37593F}" dt="2022-06-03T19:37:45.544" v="625"/>
      <pc:docMkLst>
        <pc:docMk/>
      </pc:docMkLst>
      <pc:sldChg chg="modSp mod">
        <pc:chgData name="Vadnais, Sabina" userId="e0a5976f-0446-4474-aa64-fce0035d6983" providerId="ADAL" clId="{739C61C2-CCFC-4C05-86A0-21EDEA37593F}" dt="2022-06-03T19:13:33.943" v="160" actId="20577"/>
        <pc:sldMkLst>
          <pc:docMk/>
          <pc:sldMk cId="0" sldId="278"/>
        </pc:sldMkLst>
        <pc:spChg chg="mod">
          <ac:chgData name="Vadnais, Sabina" userId="e0a5976f-0446-4474-aa64-fce0035d6983" providerId="ADAL" clId="{739C61C2-CCFC-4C05-86A0-21EDEA37593F}" dt="2022-06-03T19:13:33.943" v="160" actId="20577"/>
          <ac:spMkLst>
            <pc:docMk/>
            <pc:sldMk cId="0" sldId="278"/>
            <ac:spMk id="3" creationId="{00000000-0000-0000-0000-000000000000}"/>
          </ac:spMkLst>
        </pc:spChg>
      </pc:sldChg>
      <pc:sldChg chg="modSp">
        <pc:chgData name="Vadnais, Sabina" userId="e0a5976f-0446-4474-aa64-fce0035d6983" providerId="ADAL" clId="{739C61C2-CCFC-4C05-86A0-21EDEA37593F}" dt="2022-05-31T13:07:57.822" v="0" actId="207"/>
        <pc:sldMkLst>
          <pc:docMk/>
          <pc:sldMk cId="0" sldId="283"/>
        </pc:sldMkLst>
        <pc:graphicFrameChg chg="mod">
          <ac:chgData name="Vadnais, Sabina" userId="e0a5976f-0446-4474-aa64-fce0035d6983" providerId="ADAL" clId="{739C61C2-CCFC-4C05-86A0-21EDEA37593F}" dt="2022-05-31T13:07:57.822" v="0" actId="207"/>
          <ac:graphicFrameMkLst>
            <pc:docMk/>
            <pc:sldMk cId="0" sldId="283"/>
            <ac:graphicFrameMk id="7" creationId="{00000000-0000-0000-0000-000000000000}"/>
          </ac:graphicFrameMkLst>
        </pc:graphicFrameChg>
      </pc:sldChg>
      <pc:sldChg chg="modSp">
        <pc:chgData name="Vadnais, Sabina" userId="e0a5976f-0446-4474-aa64-fce0035d6983" providerId="ADAL" clId="{739C61C2-CCFC-4C05-86A0-21EDEA37593F}" dt="2022-06-03T19:27:22.466" v="274" actId="207"/>
        <pc:sldMkLst>
          <pc:docMk/>
          <pc:sldMk cId="2528100588" sldId="320"/>
        </pc:sldMkLst>
        <pc:graphicFrameChg chg="mod">
          <ac:chgData name="Vadnais, Sabina" userId="e0a5976f-0446-4474-aa64-fce0035d6983" providerId="ADAL" clId="{739C61C2-CCFC-4C05-86A0-21EDEA37593F}" dt="2022-06-03T19:27:22.466" v="274" actId="207"/>
          <ac:graphicFrameMkLst>
            <pc:docMk/>
            <pc:sldMk cId="2528100588" sldId="320"/>
            <ac:graphicFrameMk id="7" creationId="{00000000-0000-0000-0000-000000000000}"/>
          </ac:graphicFrameMkLst>
        </pc:graphicFrameChg>
      </pc:sldChg>
      <pc:sldChg chg="modSp">
        <pc:chgData name="Vadnais, Sabina" userId="e0a5976f-0446-4474-aa64-fce0035d6983" providerId="ADAL" clId="{739C61C2-CCFC-4C05-86A0-21EDEA37593F}" dt="2022-06-03T19:24:39.180" v="165" actId="207"/>
        <pc:sldMkLst>
          <pc:docMk/>
          <pc:sldMk cId="1605156484" sldId="321"/>
        </pc:sldMkLst>
        <pc:graphicFrameChg chg="mod">
          <ac:chgData name="Vadnais, Sabina" userId="e0a5976f-0446-4474-aa64-fce0035d6983" providerId="ADAL" clId="{739C61C2-CCFC-4C05-86A0-21EDEA37593F}" dt="2022-06-03T19:24:39.180" v="165" actId="207"/>
          <ac:graphicFrameMkLst>
            <pc:docMk/>
            <pc:sldMk cId="1605156484" sldId="321"/>
            <ac:graphicFrameMk id="7" creationId="{00000000-0000-0000-0000-000000000000}"/>
          </ac:graphicFrameMkLst>
        </pc:graphicFrameChg>
      </pc:sldChg>
      <pc:sldChg chg="modSp mod modNotesTx">
        <pc:chgData name="Vadnais, Sabina" userId="e0a5976f-0446-4474-aa64-fce0035d6983" providerId="ADAL" clId="{739C61C2-CCFC-4C05-86A0-21EDEA37593F}" dt="2022-06-03T19:12:16.342" v="139" actId="14100"/>
        <pc:sldMkLst>
          <pc:docMk/>
          <pc:sldMk cId="3527444302" sldId="331"/>
        </pc:sldMkLst>
        <pc:spChg chg="mod">
          <ac:chgData name="Vadnais, Sabina" userId="e0a5976f-0446-4474-aa64-fce0035d6983" providerId="ADAL" clId="{739C61C2-CCFC-4C05-86A0-21EDEA37593F}" dt="2022-06-03T19:08:43.309" v="40" actId="20577"/>
          <ac:spMkLst>
            <pc:docMk/>
            <pc:sldMk cId="3527444302" sldId="331"/>
            <ac:spMk id="8" creationId="{00000000-0000-0000-0000-000000000000}"/>
          </ac:spMkLst>
        </pc:spChg>
        <pc:spChg chg="mod">
          <ac:chgData name="Vadnais, Sabina" userId="e0a5976f-0446-4474-aa64-fce0035d6983" providerId="ADAL" clId="{739C61C2-CCFC-4C05-86A0-21EDEA37593F}" dt="2022-06-03T19:08:59.305" v="50" actId="20577"/>
          <ac:spMkLst>
            <pc:docMk/>
            <pc:sldMk cId="3527444302" sldId="331"/>
            <ac:spMk id="9" creationId="{00000000-0000-0000-0000-000000000000}"/>
          </ac:spMkLst>
        </pc:spChg>
        <pc:graphicFrameChg chg="mod">
          <ac:chgData name="Vadnais, Sabina" userId="e0a5976f-0446-4474-aa64-fce0035d6983" providerId="ADAL" clId="{739C61C2-CCFC-4C05-86A0-21EDEA37593F}" dt="2022-06-03T19:12:16.342" v="139" actId="14100"/>
          <ac:graphicFrameMkLst>
            <pc:docMk/>
            <pc:sldMk cId="3527444302" sldId="331"/>
            <ac:graphicFrameMk id="7" creationId="{00000000-0000-0000-0000-000000000000}"/>
          </ac:graphicFrameMkLst>
        </pc:graphicFrameChg>
      </pc:sldChg>
      <pc:sldChg chg="modSp mod modNotesTx">
        <pc:chgData name="Vadnais, Sabina" userId="e0a5976f-0446-4474-aa64-fce0035d6983" providerId="ADAL" clId="{739C61C2-CCFC-4C05-86A0-21EDEA37593F}" dt="2022-06-03T19:12:43.535" v="148" actId="20577"/>
        <pc:sldMkLst>
          <pc:docMk/>
          <pc:sldMk cId="2819081419" sldId="332"/>
        </pc:sldMkLst>
        <pc:spChg chg="mod">
          <ac:chgData name="Vadnais, Sabina" userId="e0a5976f-0446-4474-aa64-fce0035d6983" providerId="ADAL" clId="{739C61C2-CCFC-4C05-86A0-21EDEA37593F}" dt="2022-06-03T19:12:09.673" v="138"/>
          <ac:spMkLst>
            <pc:docMk/>
            <pc:sldMk cId="2819081419" sldId="332"/>
            <ac:spMk id="7" creationId="{00000000-0000-0000-0000-000000000000}"/>
          </ac:spMkLst>
        </pc:spChg>
        <pc:spChg chg="mod">
          <ac:chgData name="Vadnais, Sabina" userId="e0a5976f-0446-4474-aa64-fce0035d6983" providerId="ADAL" clId="{739C61C2-CCFC-4C05-86A0-21EDEA37593F}" dt="2022-06-03T19:12:24.181" v="140"/>
          <ac:spMkLst>
            <pc:docMk/>
            <pc:sldMk cId="2819081419" sldId="332"/>
            <ac:spMk id="10" creationId="{00000000-0000-0000-0000-000000000000}"/>
          </ac:spMkLst>
        </pc:spChg>
      </pc:sldChg>
      <pc:sldChg chg="add del ord">
        <pc:chgData name="Vadnais, Sabina" userId="e0a5976f-0446-4474-aa64-fce0035d6983" providerId="ADAL" clId="{739C61C2-CCFC-4C05-86A0-21EDEA37593F}" dt="2022-06-03T19:24:21.117" v="164" actId="2696"/>
        <pc:sldMkLst>
          <pc:docMk/>
          <pc:sldMk cId="2116614297" sldId="349"/>
        </pc:sldMkLst>
      </pc:sldChg>
      <pc:sldChg chg="del">
        <pc:chgData name="Vadnais, Sabina" userId="e0a5976f-0446-4474-aa64-fce0035d6983" providerId="ADAL" clId="{739C61C2-CCFC-4C05-86A0-21EDEA37593F}" dt="2022-06-03T19:12:59.133" v="149" actId="2696"/>
        <pc:sldMkLst>
          <pc:docMk/>
          <pc:sldMk cId="3765821188" sldId="349"/>
        </pc:sldMkLst>
      </pc:sldChg>
      <pc:sldChg chg="modSp add mod ord modNotesTx">
        <pc:chgData name="Vadnais, Sabina" userId="e0a5976f-0446-4474-aa64-fce0035d6983" providerId="ADAL" clId="{739C61C2-CCFC-4C05-86A0-21EDEA37593F}" dt="2022-06-03T19:29:39.563" v="508" actId="20577"/>
        <pc:sldMkLst>
          <pc:docMk/>
          <pc:sldMk cId="4184596138" sldId="349"/>
        </pc:sldMkLst>
        <pc:spChg chg="mod">
          <ac:chgData name="Vadnais, Sabina" userId="e0a5976f-0446-4474-aa64-fce0035d6983" providerId="ADAL" clId="{739C61C2-CCFC-4C05-86A0-21EDEA37593F}" dt="2022-06-03T19:25:19.844" v="220" actId="20577"/>
          <ac:spMkLst>
            <pc:docMk/>
            <pc:sldMk cId="4184596138" sldId="349"/>
            <ac:spMk id="4" creationId="{00000000-0000-0000-0000-000000000000}"/>
          </ac:spMkLst>
        </pc:spChg>
        <pc:spChg chg="mod">
          <ac:chgData name="Vadnais, Sabina" userId="e0a5976f-0446-4474-aa64-fce0035d6983" providerId="ADAL" clId="{739C61C2-CCFC-4C05-86A0-21EDEA37593F}" dt="2022-06-03T19:28:30.375" v="415" actId="20577"/>
          <ac:spMkLst>
            <pc:docMk/>
            <pc:sldMk cId="4184596138" sldId="349"/>
            <ac:spMk id="6" creationId="{00000000-0000-0000-0000-000000000000}"/>
          </ac:spMkLst>
        </pc:spChg>
        <pc:graphicFrameChg chg="mod">
          <ac:chgData name="Vadnais, Sabina" userId="e0a5976f-0446-4474-aa64-fce0035d6983" providerId="ADAL" clId="{739C61C2-CCFC-4C05-86A0-21EDEA37593F}" dt="2022-06-03T19:26:08.222" v="237" actId="207"/>
          <ac:graphicFrameMkLst>
            <pc:docMk/>
            <pc:sldMk cId="4184596138" sldId="349"/>
            <ac:graphicFrameMk id="5" creationId="{7620D0BD-6FEF-4AD0-B62B-9303E9289BB2}"/>
          </ac:graphicFrameMkLst>
        </pc:graphicFrameChg>
      </pc:sldChg>
      <pc:sldChg chg="modSp add mod ord modNotesTx">
        <pc:chgData name="Vadnais, Sabina" userId="e0a5976f-0446-4474-aa64-fce0035d6983" providerId="ADAL" clId="{739C61C2-CCFC-4C05-86A0-21EDEA37593F}" dt="2022-06-03T19:37:45.544" v="625"/>
        <pc:sldMkLst>
          <pc:docMk/>
          <pc:sldMk cId="1188291747" sldId="350"/>
        </pc:sldMkLst>
        <pc:spChg chg="mod">
          <ac:chgData name="Vadnais, Sabina" userId="e0a5976f-0446-4474-aa64-fce0035d6983" providerId="ADAL" clId="{739C61C2-CCFC-4C05-86A0-21EDEA37593F}" dt="2022-06-03T19:36:55.831" v="614" actId="20577"/>
          <ac:spMkLst>
            <pc:docMk/>
            <pc:sldMk cId="1188291747" sldId="350"/>
            <ac:spMk id="4098" creationId="{00000000-0000-0000-0000-000000000000}"/>
          </ac:spMkLst>
        </pc:spChg>
        <pc:spChg chg="mod">
          <ac:chgData name="Vadnais, Sabina" userId="e0a5976f-0446-4474-aa64-fce0035d6983" providerId="ADAL" clId="{739C61C2-CCFC-4C05-86A0-21EDEA37593F}" dt="2022-06-03T19:37:05.570" v="623" actId="20577"/>
          <ac:spMkLst>
            <pc:docMk/>
            <pc:sldMk cId="1188291747" sldId="350"/>
            <ac:spMk id="4100" creationId="{00000000-0000-0000-0000-000000000000}"/>
          </ac:spMkLst>
        </pc:spChg>
        <pc:graphicFrameChg chg="mod">
          <ac:chgData name="Vadnais, Sabina" userId="e0a5976f-0446-4474-aa64-fce0035d6983" providerId="ADAL" clId="{739C61C2-CCFC-4C05-86A0-21EDEA37593F}" dt="2022-06-03T19:36:38.443" v="591"/>
          <ac:graphicFrameMkLst>
            <pc:docMk/>
            <pc:sldMk cId="1188291747" sldId="350"/>
            <ac:graphicFrameMk id="7" creationId="{00000000-0000-0000-0000-000000000000}"/>
          </ac:graphicFrameMkLst>
        </pc:graphicFrameChg>
      </pc:sldChg>
      <pc:sldChg chg="add del">
        <pc:chgData name="Vadnais, Sabina" userId="e0a5976f-0446-4474-aa64-fce0035d6983" providerId="ADAL" clId="{739C61C2-CCFC-4C05-86A0-21EDEA37593F}" dt="2022-06-03T19:30:43.482" v="510" actId="2696"/>
        <pc:sldMkLst>
          <pc:docMk/>
          <pc:sldMk cId="3630788536" sldId="350"/>
        </pc:sldMkLst>
      </pc:sldChg>
    </pc:docChg>
  </pc:docChgLst>
  <pc:docChgLst>
    <pc:chgData name="Balian, Sarah (CNTR)" userId="b3b060d9-4d34-479b-ad68-688eaebf93c5" providerId="ADAL" clId="{9323447C-FADA-417A-87E8-212776B2003F}"/>
    <pc:docChg chg="delSld modSld modSection">
      <pc:chgData name="Balian, Sarah (CNTR)" userId="b3b060d9-4d34-479b-ad68-688eaebf93c5" providerId="ADAL" clId="{9323447C-FADA-417A-87E8-212776B2003F}" dt="2023-09-21T17:51:19.911" v="7" actId="47"/>
      <pc:docMkLst>
        <pc:docMk/>
      </pc:docMkLst>
      <pc:sldChg chg="del">
        <pc:chgData name="Balian, Sarah (CNTR)" userId="b3b060d9-4d34-479b-ad68-688eaebf93c5" providerId="ADAL" clId="{9323447C-FADA-417A-87E8-212776B2003F}" dt="2023-09-21T17:51:19.911" v="7" actId="47"/>
        <pc:sldMkLst>
          <pc:docMk/>
          <pc:sldMk cId="3929207722" sldId="341"/>
        </pc:sldMkLst>
      </pc:sldChg>
      <pc:sldChg chg="modSp mod">
        <pc:chgData name="Balian, Sarah (CNTR)" userId="b3b060d9-4d34-479b-ad68-688eaebf93c5" providerId="ADAL" clId="{9323447C-FADA-417A-87E8-212776B2003F}" dt="2023-09-21T17:51:18.019" v="6" actId="113"/>
        <pc:sldMkLst>
          <pc:docMk/>
          <pc:sldMk cId="3225738287" sldId="351"/>
        </pc:sldMkLst>
        <pc:graphicFrameChg chg="mod">
          <ac:chgData name="Balian, Sarah (CNTR)" userId="b3b060d9-4d34-479b-ad68-688eaebf93c5" providerId="ADAL" clId="{9323447C-FADA-417A-87E8-212776B2003F}" dt="2023-09-21T17:51:18.019" v="6" actId="113"/>
          <ac:graphicFrameMkLst>
            <pc:docMk/>
            <pc:sldMk cId="3225738287" sldId="351"/>
            <ac:graphicFrameMk id="2" creationId="{BA290B86-CCD5-9B2F-C061-FCE11BB062E2}"/>
          </ac:graphicFrameMkLst>
        </pc:graphicFrame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5178-4763-8882-19DFE45D02EA}"/>
              </c:ext>
            </c:extLst>
          </c:dPt>
          <c:dLbls>
            <c:dLbl>
              <c:idx val="1"/>
              <c:tx>
                <c:rich>
                  <a:bodyPr/>
                  <a:lstStyle/>
                  <a:p>
                    <a:r>
                      <a:rPr lang="en-US" dirty="0"/>
                      <a:t>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9CE-4DCF-B799-2BDF0FA39AE0}"/>
                </c:ext>
              </c:extLst>
            </c:dLbl>
            <c:dLbl>
              <c:idx val="3"/>
              <c:tx>
                <c:rich>
                  <a:bodyPr/>
                  <a:lstStyle/>
                  <a:p>
                    <a:r>
                      <a:rPr lang="en-US"/>
                      <a:t>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9CE-4DCF-B799-2BDF0FA39AE0}"/>
                </c:ext>
              </c:extLst>
            </c:dLbl>
            <c:dLbl>
              <c:idx val="4"/>
              <c:tx>
                <c:rich>
                  <a:bodyPr/>
                  <a:lstStyle/>
                  <a:p>
                    <a:r>
                      <a:rPr lang="en-US" dirty="0"/>
                      <a:t>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9CE-4DCF-B799-2BDF0FA39AE0}"/>
                </c:ext>
              </c:extLst>
            </c:dLbl>
            <c:dLbl>
              <c:idx val="5"/>
              <c:tx>
                <c:rich>
                  <a:bodyPr/>
                  <a:lstStyle/>
                  <a:p>
                    <a:r>
                      <a:rPr lang="en-US" dirty="0"/>
                      <a:t>48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29CE-4DCF-B799-2BDF0FA39AE0}"/>
                </c:ext>
              </c:extLst>
            </c:dLbl>
            <c:dLbl>
              <c:idx val="6"/>
              <c:tx>
                <c:rich>
                  <a:bodyPr/>
                  <a:lstStyle/>
                  <a:p>
                    <a:r>
                      <a:rPr lang="en-US" dirty="0"/>
                      <a:t>51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29CE-4DCF-B799-2BDF0FA39AE0}"/>
                </c:ext>
              </c:extLst>
            </c:dLbl>
            <c:dLbl>
              <c:idx val="7"/>
              <c:tx>
                <c:rich>
                  <a:bodyPr/>
                  <a:lstStyle/>
                  <a:p>
                    <a:r>
                      <a:rPr lang="en-US" dirty="0"/>
                      <a:t>79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9CE-4DCF-B799-2BDF0FA39AE0}"/>
                </c:ext>
              </c:extLst>
            </c:dLbl>
            <c:dLbl>
              <c:idx val="8"/>
              <c:tx>
                <c:rich>
                  <a:bodyPr/>
                  <a:lstStyle/>
                  <a:p>
                    <a:r>
                      <a:rPr lang="en-US" dirty="0"/>
                      <a:t>86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29CE-4DCF-B799-2BDF0FA39AE0}"/>
                </c:ext>
              </c:extLst>
            </c:dLbl>
            <c:dLbl>
              <c:idx val="9"/>
              <c:tx>
                <c:rich>
                  <a:bodyPr/>
                  <a:lstStyle/>
                  <a:p>
                    <a:r>
                      <a:rPr lang="en-US" dirty="0"/>
                      <a:t>88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29CE-4DCF-B799-2BDF0FA39AE0}"/>
                </c:ext>
              </c:extLst>
            </c:dLbl>
            <c:dLbl>
              <c:idx val="10"/>
              <c:tx>
                <c:rich>
                  <a:bodyPr/>
                  <a:lstStyle/>
                  <a:p>
                    <a:r>
                      <a:rPr lang="en-US" dirty="0"/>
                      <a:t>90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29CE-4DCF-B799-2BDF0FA39AE0}"/>
                </c:ext>
              </c:extLst>
            </c:dLbl>
            <c:dLbl>
              <c:idx val="11"/>
              <c:tx>
                <c:rich>
                  <a:bodyPr/>
                  <a:lstStyle/>
                  <a:p>
                    <a:r>
                      <a:rPr lang="en-US" dirty="0"/>
                      <a:t>96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29CE-4DCF-B799-2BDF0FA39AE0}"/>
                </c:ext>
              </c:extLst>
            </c:dLbl>
            <c:dLbl>
              <c:idx val="12"/>
              <c:tx>
                <c:rich>
                  <a:bodyPr/>
                  <a:lstStyle/>
                  <a:p>
                    <a:r>
                      <a:rPr lang="en-US" dirty="0"/>
                      <a:t>97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29CE-4DCF-B799-2BDF0FA39AE0}"/>
                </c:ext>
              </c:extLst>
            </c:dLbl>
            <c:dLbl>
              <c:idx val="13"/>
              <c:tx>
                <c:rich>
                  <a:bodyPr/>
                  <a:lstStyle/>
                  <a:p>
                    <a:r>
                      <a:rPr lang="en-US" dirty="0"/>
                      <a:t>98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9CE-4DCF-B799-2BDF0FA39AE0}"/>
                </c:ext>
              </c:extLst>
            </c:dLbl>
            <c:dLbl>
              <c:idx val="14"/>
              <c:tx>
                <c:rich>
                  <a:bodyPr/>
                  <a:lstStyle/>
                  <a:p>
                    <a:r>
                      <a:rPr lang="en-US" dirty="0"/>
                      <a: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29CE-4DCF-B799-2BDF0FA39AE0}"/>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Sheet1!$A$2:$A$16</c:f>
              <c:strCache>
                <c:ptCount val="15"/>
                <c:pt idx="0">
                  <c:v>PMTCT</c:v>
                </c:pt>
                <c:pt idx="1">
                  <c:v>HIV treatment services (ART)</c:v>
                </c:pt>
                <c:pt idx="2">
                  <c:v>Cesarean delivery</c:v>
                </c:pt>
                <c:pt idx="3">
                  <c:v>HIV testing</c:v>
                </c:pt>
                <c:pt idx="4">
                  <c:v>HIV care and support</c:v>
                </c:pt>
                <c:pt idx="5">
                  <c:v>Malaria diagnosis or treatment</c:v>
                </c:pt>
                <c:pt idx="6">
                  <c:v>Delivery and newborn care</c:v>
                </c:pt>
                <c:pt idx="7">
                  <c:v>TB diagnosis or treatment</c:v>
                </c:pt>
                <c:pt idx="8">
                  <c:v>STI diagnosis or treatment</c:v>
                </c:pt>
                <c:pt idx="9">
                  <c:v>Child vaccination (EPI)</c:v>
                </c:pt>
                <c:pt idx="10">
                  <c:v>Child growth monitoring</c:v>
                </c:pt>
                <c:pt idx="11">
                  <c:v>Non-communicable diseases</c:v>
                </c:pt>
                <c:pt idx="12">
                  <c:v>Any modern family planning service</c:v>
                </c:pt>
                <c:pt idx="13">
                  <c:v>Antenatal care</c:v>
                </c:pt>
                <c:pt idx="14">
                  <c:v>Child curative care</c:v>
                </c:pt>
              </c:strCache>
            </c:strRef>
          </c:cat>
          <c:val>
            <c:numRef>
              <c:f>Sheet1!$B$2:$B$16</c:f>
              <c:numCache>
                <c:formatCode>General</c:formatCode>
                <c:ptCount val="15"/>
                <c:pt idx="0">
                  <c:v>1</c:v>
                </c:pt>
                <c:pt idx="1">
                  <c:v>2</c:v>
                </c:pt>
                <c:pt idx="2">
                  <c:v>5</c:v>
                </c:pt>
                <c:pt idx="3">
                  <c:v>5</c:v>
                </c:pt>
                <c:pt idx="4">
                  <c:v>8</c:v>
                </c:pt>
                <c:pt idx="5">
                  <c:v>48</c:v>
                </c:pt>
                <c:pt idx="6">
                  <c:v>51</c:v>
                </c:pt>
                <c:pt idx="7">
                  <c:v>79</c:v>
                </c:pt>
                <c:pt idx="8">
                  <c:v>86</c:v>
                </c:pt>
                <c:pt idx="9">
                  <c:v>88</c:v>
                </c:pt>
                <c:pt idx="10">
                  <c:v>90</c:v>
                </c:pt>
                <c:pt idx="11">
                  <c:v>96</c:v>
                </c:pt>
                <c:pt idx="12">
                  <c:v>97</c:v>
                </c:pt>
                <c:pt idx="13">
                  <c:v>98</c:v>
                </c:pt>
                <c:pt idx="14">
                  <c:v>99</c:v>
                </c:pt>
              </c:numCache>
            </c:numRef>
          </c:val>
          <c:extLst>
            <c:ext xmlns:c16="http://schemas.microsoft.com/office/drawing/2014/chart" uri="{C3380CC4-5D6E-409C-BE32-E72D297353CC}">
              <c16:uniqueId val="{00000001-5178-4763-8882-19DFE45D02EA}"/>
            </c:ext>
          </c:extLst>
        </c:ser>
        <c:dLbls>
          <c:showLegendKey val="0"/>
          <c:showVal val="1"/>
          <c:showCatName val="0"/>
          <c:showSerName val="0"/>
          <c:showPercent val="0"/>
          <c:showBubbleSize val="0"/>
        </c:dLbls>
        <c:gapWidth val="100"/>
        <c:axId val="130468736"/>
        <c:axId val="130468344"/>
      </c:barChart>
      <c:catAx>
        <c:axId val="130468736"/>
        <c:scaling>
          <c:orientation val="minMax"/>
        </c:scaling>
        <c:delete val="0"/>
        <c:axPos val="l"/>
        <c:numFmt formatCode="General" sourceLinked="1"/>
        <c:majorTickMark val="none"/>
        <c:minorTickMark val="none"/>
        <c:tickLblPos val="nextTo"/>
        <c:spPr>
          <a:ln>
            <a:solidFill>
              <a:schemeClr val="tx1"/>
            </a:solidFill>
          </a:ln>
        </c:spPr>
        <c:crossAx val="130468344"/>
        <c:crosses val="autoZero"/>
        <c:auto val="1"/>
        <c:lblAlgn val="ctr"/>
        <c:lblOffset val="100"/>
        <c:noMultiLvlLbl val="0"/>
      </c:catAx>
      <c:valAx>
        <c:axId val="130468344"/>
        <c:scaling>
          <c:orientation val="minMax"/>
        </c:scaling>
        <c:delete val="1"/>
        <c:axPos val="b"/>
        <c:numFmt formatCode="General" sourceLinked="1"/>
        <c:majorTickMark val="out"/>
        <c:minorTickMark val="none"/>
        <c:tickLblPos val="none"/>
        <c:crossAx val="130468736"/>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075278687074234"/>
          <c:y val="0.15346534653465346"/>
          <c:w val="0.62413485357869591"/>
          <c:h val="0.81188118811881194"/>
        </c:manualLayout>
      </c:layout>
      <c:barChart>
        <c:barDir val="bar"/>
        <c:grouping val="clustered"/>
        <c:varyColors val="0"/>
        <c:ser>
          <c:idx val="0"/>
          <c:order val="0"/>
          <c:tx>
            <c:strRef>
              <c:f>Sheet1!$B$1</c:f>
              <c:strCache>
                <c:ptCount val="1"/>
                <c:pt idx="0">
                  <c:v>NHFS 2021 (N=1,576)</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50B6-4736-96E3-C2E845781D97}"/>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HIV diagnostic test</c:v>
                </c:pt>
                <c:pt idx="1">
                  <c:v>Blood glucose</c:v>
                </c:pt>
                <c:pt idx="2">
                  <c:v>Syphilis</c:v>
                </c:pt>
                <c:pt idx="3">
                  <c:v>Urine protein</c:v>
                </c:pt>
                <c:pt idx="4">
                  <c:v>Urine glucose</c:v>
                </c:pt>
                <c:pt idx="5">
                  <c:v>Hemoglobin</c:v>
                </c:pt>
                <c:pt idx="6">
                  <c:v>Urine pregnancy test</c:v>
                </c:pt>
                <c:pt idx="7">
                  <c:v>Malaria diagnostic test</c:v>
                </c:pt>
              </c:strCache>
            </c:strRef>
          </c:cat>
          <c:val>
            <c:numRef>
              <c:f>Sheet1!$B$2:$B$9</c:f>
              <c:numCache>
                <c:formatCode>General</c:formatCode>
                <c:ptCount val="8"/>
                <c:pt idx="0">
                  <c:v>5</c:v>
                </c:pt>
                <c:pt idx="1">
                  <c:v>27</c:v>
                </c:pt>
                <c:pt idx="2">
                  <c:v>22</c:v>
                </c:pt>
                <c:pt idx="3">
                  <c:v>27</c:v>
                </c:pt>
                <c:pt idx="4">
                  <c:v>26</c:v>
                </c:pt>
                <c:pt idx="5">
                  <c:v>26</c:v>
                </c:pt>
                <c:pt idx="6">
                  <c:v>43</c:v>
                </c:pt>
                <c:pt idx="7">
                  <c:v>36</c:v>
                </c:pt>
              </c:numCache>
            </c:numRef>
          </c:val>
          <c:extLst>
            <c:ext xmlns:c16="http://schemas.microsoft.com/office/drawing/2014/chart" uri="{C3380CC4-5D6E-409C-BE32-E72D297353CC}">
              <c16:uniqueId val="{00000001-50B6-4736-96E3-C2E845781D97}"/>
            </c:ext>
          </c:extLst>
        </c:ser>
        <c:ser>
          <c:idx val="1"/>
          <c:order val="1"/>
          <c:tx>
            <c:strRef>
              <c:f>Sheet1!$C$1</c:f>
              <c:strCache>
                <c:ptCount val="1"/>
                <c:pt idx="0">
                  <c:v>NHFS 2015 (N=963)</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HIV diagnostic test</c:v>
                </c:pt>
                <c:pt idx="1">
                  <c:v>Blood glucose</c:v>
                </c:pt>
                <c:pt idx="2">
                  <c:v>Syphilis</c:v>
                </c:pt>
                <c:pt idx="3">
                  <c:v>Urine protein</c:v>
                </c:pt>
                <c:pt idx="4">
                  <c:v>Urine glucose</c:v>
                </c:pt>
                <c:pt idx="5">
                  <c:v>Hemoglobin</c:v>
                </c:pt>
                <c:pt idx="6">
                  <c:v>Urine pregnancy test</c:v>
                </c:pt>
                <c:pt idx="7">
                  <c:v>Malaria diagnostic test</c:v>
                </c:pt>
              </c:strCache>
            </c:strRef>
          </c:cat>
          <c:val>
            <c:numRef>
              <c:f>Sheet1!$C$2:$C$9</c:f>
              <c:numCache>
                <c:formatCode>General</c:formatCode>
                <c:ptCount val="8"/>
                <c:pt idx="0">
                  <c:v>6</c:v>
                </c:pt>
                <c:pt idx="1">
                  <c:v>8</c:v>
                </c:pt>
                <c:pt idx="2">
                  <c:v>12</c:v>
                </c:pt>
                <c:pt idx="3">
                  <c:v>14</c:v>
                </c:pt>
                <c:pt idx="4">
                  <c:v>14</c:v>
                </c:pt>
                <c:pt idx="5">
                  <c:v>16</c:v>
                </c:pt>
                <c:pt idx="6">
                  <c:v>30</c:v>
                </c:pt>
                <c:pt idx="7">
                  <c:v>22</c:v>
                </c:pt>
              </c:numCache>
            </c:numRef>
          </c:val>
          <c:extLst>
            <c:ext xmlns:c16="http://schemas.microsoft.com/office/drawing/2014/chart" uri="{C3380CC4-5D6E-409C-BE32-E72D297353CC}">
              <c16:uniqueId val="{00000003-940F-4F12-B7E8-01EBC37ECE44}"/>
            </c:ext>
          </c:extLst>
        </c:ser>
        <c:dLbls>
          <c:showLegendKey val="0"/>
          <c:showVal val="1"/>
          <c:showCatName val="0"/>
          <c:showSerName val="0"/>
          <c:showPercent val="0"/>
          <c:showBubbleSize val="0"/>
        </c:dLbls>
        <c:gapWidth val="100"/>
        <c:axId val="365742688"/>
        <c:axId val="365743080"/>
      </c:barChart>
      <c:catAx>
        <c:axId val="365742688"/>
        <c:scaling>
          <c:orientation val="minMax"/>
        </c:scaling>
        <c:delete val="0"/>
        <c:axPos val="l"/>
        <c:numFmt formatCode="General" sourceLinked="1"/>
        <c:majorTickMark val="none"/>
        <c:minorTickMark val="none"/>
        <c:tickLblPos val="nextTo"/>
        <c:spPr>
          <a:ln>
            <a:solidFill>
              <a:schemeClr val="tx1"/>
            </a:solidFill>
          </a:ln>
        </c:spPr>
        <c:crossAx val="365743080"/>
        <c:crosses val="autoZero"/>
        <c:auto val="1"/>
        <c:lblAlgn val="ctr"/>
        <c:lblOffset val="100"/>
        <c:noMultiLvlLbl val="0"/>
      </c:catAx>
      <c:valAx>
        <c:axId val="365743080"/>
        <c:scaling>
          <c:orientation val="minMax"/>
          <c:max val="100"/>
          <c:min val="0"/>
        </c:scaling>
        <c:delete val="1"/>
        <c:axPos val="b"/>
        <c:numFmt formatCode="General" sourceLinked="1"/>
        <c:majorTickMark val="out"/>
        <c:minorTickMark val="none"/>
        <c:tickLblPos val="none"/>
        <c:crossAx val="365742688"/>
        <c:crosses val="autoZero"/>
        <c:crossBetween val="between"/>
      </c:valAx>
      <c:spPr>
        <a:noFill/>
        <a:ln w="25398">
          <a:noFill/>
        </a:ln>
      </c:spPr>
    </c:plotArea>
    <c:legend>
      <c:legendPos val="r"/>
      <c:layout>
        <c:manualLayout>
          <c:xMode val="edge"/>
          <c:yMode val="edge"/>
          <c:x val="0.36116893745023443"/>
          <c:y val="5.556443439619552E-3"/>
          <c:w val="0.2757411749093161"/>
          <c:h val="0.16215443985343417"/>
        </c:manualLayout>
      </c:layout>
      <c:overlay val="0"/>
      <c:txPr>
        <a:bodyPr/>
        <a:lstStyle/>
        <a:p>
          <a:pPr>
            <a:defRPr b="0"/>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7523797025371824"/>
          <c:y val="2.843601895734597E-2"/>
          <c:w val="0.60948425196850398"/>
          <c:h val="0.94786729857819907"/>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0-3134-4CC6-BB91-D929321D7ADC}"/>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Sheet1!$A$2:$A$15</c:f>
              <c:strCache>
                <c:ptCount val="14"/>
                <c:pt idx="0">
                  <c:v>CD4 count</c:v>
                </c:pt>
                <c:pt idx="1">
                  <c:v>TB culture</c:v>
                </c:pt>
                <c:pt idx="2">
                  <c:v>TB RDT</c:v>
                </c:pt>
                <c:pt idx="3">
                  <c:v>DBS collection</c:v>
                </c:pt>
                <c:pt idx="4">
                  <c:v>Blood typing and cross matching</c:v>
                </c:pt>
                <c:pt idx="5">
                  <c:v>Syphilis serology</c:v>
                </c:pt>
                <c:pt idx="6">
                  <c:v>TB microscopy</c:v>
                </c:pt>
                <c:pt idx="7">
                  <c:v>Gram stain</c:v>
                </c:pt>
                <c:pt idx="8">
                  <c:v>Serum electrolytes</c:v>
                </c:pt>
                <c:pt idx="9">
                  <c:v>Stool microscopy</c:v>
                </c:pt>
                <c:pt idx="10">
                  <c:v>General microscropy</c:v>
                </c:pt>
                <c:pt idx="11">
                  <c:v>Liver or renal function test</c:v>
                </c:pt>
                <c:pt idx="12">
                  <c:v>Full blood count with differentials</c:v>
                </c:pt>
                <c:pt idx="13">
                  <c:v>CSF/body fluid counts</c:v>
                </c:pt>
              </c:strCache>
            </c:strRef>
          </c:cat>
          <c:val>
            <c:numRef>
              <c:f>Sheet1!$B$2:$B$15</c:f>
              <c:numCache>
                <c:formatCode>General</c:formatCode>
                <c:ptCount val="14"/>
                <c:pt idx="0">
                  <c:v>2</c:v>
                </c:pt>
                <c:pt idx="1">
                  <c:v>6</c:v>
                </c:pt>
                <c:pt idx="2">
                  <c:v>7</c:v>
                </c:pt>
                <c:pt idx="3">
                  <c:v>8</c:v>
                </c:pt>
                <c:pt idx="4">
                  <c:v>22</c:v>
                </c:pt>
                <c:pt idx="5">
                  <c:v>29</c:v>
                </c:pt>
                <c:pt idx="6">
                  <c:v>38</c:v>
                </c:pt>
                <c:pt idx="7">
                  <c:v>45</c:v>
                </c:pt>
                <c:pt idx="8">
                  <c:v>54</c:v>
                </c:pt>
                <c:pt idx="9">
                  <c:v>58</c:v>
                </c:pt>
                <c:pt idx="10">
                  <c:v>59</c:v>
                </c:pt>
                <c:pt idx="11">
                  <c:v>76</c:v>
                </c:pt>
                <c:pt idx="12">
                  <c:v>77</c:v>
                </c:pt>
                <c:pt idx="13">
                  <c:v>90</c:v>
                </c:pt>
              </c:numCache>
            </c:numRef>
          </c:val>
          <c:extLst>
            <c:ext xmlns:c16="http://schemas.microsoft.com/office/drawing/2014/chart" uri="{C3380CC4-5D6E-409C-BE32-E72D297353CC}">
              <c16:uniqueId val="{00000001-3134-4CC6-BB91-D929321D7ADC}"/>
            </c:ext>
          </c:extLst>
        </c:ser>
        <c:dLbls>
          <c:showLegendKey val="0"/>
          <c:showVal val="1"/>
          <c:showCatName val="0"/>
          <c:showSerName val="0"/>
          <c:showPercent val="0"/>
          <c:showBubbleSize val="0"/>
        </c:dLbls>
        <c:gapWidth val="100"/>
        <c:axId val="365743864"/>
        <c:axId val="365744256"/>
      </c:barChart>
      <c:catAx>
        <c:axId val="365743864"/>
        <c:scaling>
          <c:orientation val="minMax"/>
        </c:scaling>
        <c:delete val="0"/>
        <c:axPos val="l"/>
        <c:numFmt formatCode="General" sourceLinked="1"/>
        <c:majorTickMark val="none"/>
        <c:minorTickMark val="none"/>
        <c:tickLblPos val="nextTo"/>
        <c:spPr>
          <a:ln>
            <a:solidFill>
              <a:schemeClr val="tx1"/>
            </a:solidFill>
          </a:ln>
        </c:spPr>
        <c:crossAx val="365744256"/>
        <c:crosses val="autoZero"/>
        <c:auto val="1"/>
        <c:lblAlgn val="ctr"/>
        <c:lblOffset val="100"/>
        <c:noMultiLvlLbl val="0"/>
      </c:catAx>
      <c:valAx>
        <c:axId val="365744256"/>
        <c:scaling>
          <c:orientation val="minMax"/>
          <c:max val="100"/>
          <c:min val="0"/>
        </c:scaling>
        <c:delete val="1"/>
        <c:axPos val="b"/>
        <c:numFmt formatCode="General" sourceLinked="1"/>
        <c:majorTickMark val="out"/>
        <c:minorTickMark val="none"/>
        <c:tickLblPos val="none"/>
        <c:crossAx val="36574386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15447807152598"/>
          <c:y val="2.7227722772277228E-2"/>
          <c:w val="0.63309209079312012"/>
          <c:h val="0.9455445544554455"/>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0-A66F-438B-B542-40EAA6F4DCAD}"/>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CT scan</c:v>
                </c:pt>
                <c:pt idx="1">
                  <c:v>Ultrasonogram</c:v>
                </c:pt>
                <c:pt idx="2">
                  <c:v>X-ray machine</c:v>
                </c:pt>
              </c:strCache>
            </c:strRef>
          </c:cat>
          <c:val>
            <c:numRef>
              <c:f>Sheet1!$B$2:$B$4</c:f>
              <c:numCache>
                <c:formatCode>General</c:formatCode>
                <c:ptCount val="3"/>
                <c:pt idx="0">
                  <c:v>12</c:v>
                </c:pt>
                <c:pt idx="1">
                  <c:v>77</c:v>
                </c:pt>
                <c:pt idx="2">
                  <c:v>72</c:v>
                </c:pt>
              </c:numCache>
            </c:numRef>
          </c:val>
          <c:extLst>
            <c:ext xmlns:c16="http://schemas.microsoft.com/office/drawing/2014/chart" uri="{C3380CC4-5D6E-409C-BE32-E72D297353CC}">
              <c16:uniqueId val="{00000001-A66F-438B-B542-40EAA6F4DCAD}"/>
            </c:ext>
          </c:extLst>
        </c:ser>
        <c:dLbls>
          <c:showLegendKey val="0"/>
          <c:showVal val="1"/>
          <c:showCatName val="0"/>
          <c:showSerName val="0"/>
          <c:showPercent val="0"/>
          <c:showBubbleSize val="0"/>
        </c:dLbls>
        <c:gapWidth val="100"/>
        <c:axId val="364932176"/>
        <c:axId val="364932568"/>
      </c:barChart>
      <c:catAx>
        <c:axId val="364932176"/>
        <c:scaling>
          <c:orientation val="minMax"/>
        </c:scaling>
        <c:delete val="0"/>
        <c:axPos val="l"/>
        <c:numFmt formatCode="General" sourceLinked="1"/>
        <c:majorTickMark val="none"/>
        <c:minorTickMark val="none"/>
        <c:tickLblPos val="nextTo"/>
        <c:spPr>
          <a:ln>
            <a:solidFill>
              <a:schemeClr val="tx1"/>
            </a:solidFill>
          </a:ln>
        </c:spPr>
        <c:crossAx val="364932568"/>
        <c:crosses val="autoZero"/>
        <c:auto val="1"/>
        <c:lblAlgn val="ctr"/>
        <c:lblOffset val="100"/>
        <c:noMultiLvlLbl val="0"/>
      </c:catAx>
      <c:valAx>
        <c:axId val="364932568"/>
        <c:scaling>
          <c:orientation val="minMax"/>
          <c:max val="100"/>
          <c:min val="0"/>
        </c:scaling>
        <c:delete val="1"/>
        <c:axPos val="b"/>
        <c:numFmt formatCode="General" sourceLinked="1"/>
        <c:majorTickMark val="out"/>
        <c:minorTickMark val="none"/>
        <c:tickLblPos val="none"/>
        <c:crossAx val="364932176"/>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3811301659326481"/>
          <c:y val="2.5064086554884787E-2"/>
          <c:w val="0.63646325459317576"/>
          <c:h val="0.94987182689023042"/>
        </c:manualLayout>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5AA7-4D96-80E8-827C622FD67B}"/>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Sheet1!$A$2:$A$21</c:f>
              <c:strCache>
                <c:ptCount val="20"/>
                <c:pt idx="0">
                  <c:v>All 18</c:v>
                </c:pt>
                <c:pt idx="1">
                  <c:v>Levothyroxcin</c:v>
                </c:pt>
                <c:pt idx="2">
                  <c:v>RHZ</c:v>
                </c:pt>
                <c:pt idx="3">
                  <c:v>Chloramphenicol</c:v>
                </c:pt>
                <c:pt idx="4">
                  <c:v>Cotrimoxazole</c:v>
                </c:pt>
                <c:pt idx="5">
                  <c:v>Benzoic acid compound ointment</c:v>
                </c:pt>
                <c:pt idx="6">
                  <c:v>Gentamycin</c:v>
                </c:pt>
                <c:pt idx="7">
                  <c:v>Vitamin A</c:v>
                </c:pt>
                <c:pt idx="8">
                  <c:v>Ringers Lactate</c:v>
                </c:pt>
                <c:pt idx="9">
                  <c:v>Salbutamol </c:v>
                </c:pt>
                <c:pt idx="10">
                  <c:v>Zinc sulphate</c:v>
                </c:pt>
                <c:pt idx="11">
                  <c:v>Amoxicillin tablet/capsule</c:v>
                </c:pt>
                <c:pt idx="12">
                  <c:v>Iron + folic acid combination</c:v>
                </c:pt>
                <c:pt idx="13">
                  <c:v>Metronidazole</c:v>
                </c:pt>
                <c:pt idx="14">
                  <c:v>Ciprofloxacin</c:v>
                </c:pt>
                <c:pt idx="15">
                  <c:v>Povidone iodine solution</c:v>
                </c:pt>
                <c:pt idx="16">
                  <c:v>ORS</c:v>
                </c:pt>
                <c:pt idx="17">
                  <c:v>Paracetamol</c:v>
                </c:pt>
                <c:pt idx="18">
                  <c:v>Oxytocin</c:v>
                </c:pt>
                <c:pt idx="19">
                  <c:v>Albendazole</c:v>
                </c:pt>
              </c:strCache>
            </c:strRef>
          </c:cat>
          <c:val>
            <c:numRef>
              <c:f>Sheet1!$B$2:$B$21</c:f>
              <c:numCache>
                <c:formatCode>General</c:formatCode>
                <c:ptCount val="20"/>
                <c:pt idx="0">
                  <c:v>1</c:v>
                </c:pt>
                <c:pt idx="1">
                  <c:v>6</c:v>
                </c:pt>
                <c:pt idx="2">
                  <c:v>22</c:v>
                </c:pt>
                <c:pt idx="3">
                  <c:v>35</c:v>
                </c:pt>
                <c:pt idx="4">
                  <c:v>49</c:v>
                </c:pt>
                <c:pt idx="5">
                  <c:v>64</c:v>
                </c:pt>
                <c:pt idx="6">
                  <c:v>67</c:v>
                </c:pt>
                <c:pt idx="7">
                  <c:v>82</c:v>
                </c:pt>
                <c:pt idx="8">
                  <c:v>85</c:v>
                </c:pt>
                <c:pt idx="9">
                  <c:v>90</c:v>
                </c:pt>
                <c:pt idx="10">
                  <c:v>91</c:v>
                </c:pt>
                <c:pt idx="11">
                  <c:v>92</c:v>
                </c:pt>
                <c:pt idx="12">
                  <c:v>95</c:v>
                </c:pt>
                <c:pt idx="13">
                  <c:v>95</c:v>
                </c:pt>
                <c:pt idx="14">
                  <c:v>96</c:v>
                </c:pt>
                <c:pt idx="15">
                  <c:v>96</c:v>
                </c:pt>
                <c:pt idx="16">
                  <c:v>96</c:v>
                </c:pt>
                <c:pt idx="17">
                  <c:v>97</c:v>
                </c:pt>
                <c:pt idx="18">
                  <c:v>98</c:v>
                </c:pt>
                <c:pt idx="19">
                  <c:v>98</c:v>
                </c:pt>
              </c:numCache>
            </c:numRef>
          </c:val>
          <c:extLst>
            <c:ext xmlns:c16="http://schemas.microsoft.com/office/drawing/2014/chart" uri="{C3380CC4-5D6E-409C-BE32-E72D297353CC}">
              <c16:uniqueId val="{00000002-5AA7-4D96-80E8-827C622FD67B}"/>
            </c:ext>
          </c:extLst>
        </c:ser>
        <c:dLbls>
          <c:showLegendKey val="0"/>
          <c:showVal val="1"/>
          <c:showCatName val="0"/>
          <c:showSerName val="0"/>
          <c:showPercent val="0"/>
          <c:showBubbleSize val="0"/>
        </c:dLbls>
        <c:gapWidth val="100"/>
        <c:axId val="364933352"/>
        <c:axId val="364933744"/>
      </c:barChart>
      <c:catAx>
        <c:axId val="364933352"/>
        <c:scaling>
          <c:orientation val="minMax"/>
        </c:scaling>
        <c:delete val="0"/>
        <c:axPos val="l"/>
        <c:numFmt formatCode="General" sourceLinked="1"/>
        <c:majorTickMark val="none"/>
        <c:minorTickMark val="none"/>
        <c:tickLblPos val="nextTo"/>
        <c:spPr>
          <a:ln>
            <a:solidFill>
              <a:schemeClr val="tx1"/>
            </a:solidFill>
          </a:ln>
        </c:spPr>
        <c:txPr>
          <a:bodyPr/>
          <a:lstStyle/>
          <a:p>
            <a:pPr>
              <a:defRPr sz="1600"/>
            </a:pPr>
            <a:endParaRPr lang="en-US"/>
          </a:p>
        </c:txPr>
        <c:crossAx val="364933744"/>
        <c:crosses val="autoZero"/>
        <c:auto val="1"/>
        <c:lblAlgn val="ctr"/>
        <c:lblOffset val="100"/>
        <c:noMultiLvlLbl val="0"/>
      </c:catAx>
      <c:valAx>
        <c:axId val="364933744"/>
        <c:scaling>
          <c:orientation val="minMax"/>
          <c:max val="100"/>
        </c:scaling>
        <c:delete val="1"/>
        <c:axPos val="b"/>
        <c:numFmt formatCode="General" sourceLinked="1"/>
        <c:majorTickMark val="out"/>
        <c:minorTickMark val="none"/>
        <c:tickLblPos val="none"/>
        <c:crossAx val="364933352"/>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3035737380653506"/>
          <c:w val="1"/>
          <c:h val="0.60606698619194344"/>
        </c:manualLayout>
      </c:layout>
      <c:barChart>
        <c:barDir val="col"/>
        <c:grouping val="clustered"/>
        <c:varyColors val="0"/>
        <c:ser>
          <c:idx val="0"/>
          <c:order val="0"/>
          <c:tx>
            <c:strRef>
              <c:f>Sheet1!$B$1</c:f>
              <c:strCache>
                <c:ptCount val="1"/>
                <c:pt idx="0">
                  <c:v>All basic client services</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0-A01C-4607-AD00-2449E48E9B42}"/>
              </c:ext>
            </c:extLst>
          </c:dPt>
          <c:dPt>
            <c:idx val="1"/>
            <c:invertIfNegative val="0"/>
            <c:bubble3D val="0"/>
            <c:spPr>
              <a:solidFill>
                <a:schemeClr val="accent2"/>
              </a:solidFill>
            </c:spPr>
            <c:extLst>
              <c:ext xmlns:c16="http://schemas.microsoft.com/office/drawing/2014/chart" uri="{C3380CC4-5D6E-409C-BE32-E72D297353CC}">
                <c16:uniqueId val="{00000001-A01C-4607-AD00-2449E48E9B42}"/>
              </c:ext>
            </c:extLst>
          </c:dPt>
          <c:dPt>
            <c:idx val="2"/>
            <c:invertIfNegative val="0"/>
            <c:bubble3D val="0"/>
            <c:spPr>
              <a:solidFill>
                <a:schemeClr val="accent4"/>
              </a:solidFill>
            </c:spPr>
            <c:extLst>
              <c:ext xmlns:c16="http://schemas.microsoft.com/office/drawing/2014/chart" uri="{C3380CC4-5D6E-409C-BE32-E72D297353CC}">
                <c16:uniqueId val="{00000002-A01C-4607-AD00-2449E48E9B42}"/>
              </c:ext>
            </c:extLst>
          </c:dPt>
          <c:dPt>
            <c:idx val="3"/>
            <c:invertIfNegative val="0"/>
            <c:bubble3D val="0"/>
            <c:extLst>
              <c:ext xmlns:c16="http://schemas.microsoft.com/office/drawing/2014/chart" uri="{C3380CC4-5D6E-409C-BE32-E72D297353CC}">
                <c16:uniqueId val="{00000003-A01C-4607-AD00-2449E48E9B42}"/>
              </c:ext>
            </c:extLst>
          </c:dPt>
          <c:dPt>
            <c:idx val="4"/>
            <c:invertIfNegative val="0"/>
            <c:bubble3D val="0"/>
            <c:spPr>
              <a:solidFill>
                <a:schemeClr val="accent5"/>
              </a:solidFill>
            </c:spPr>
            <c:extLst>
              <c:ext xmlns:c16="http://schemas.microsoft.com/office/drawing/2014/chart" uri="{C3380CC4-5D6E-409C-BE32-E72D297353CC}">
                <c16:uniqueId val="{00000007-A01C-4607-AD00-2449E48E9B42}"/>
              </c:ext>
            </c:extLst>
          </c:dPt>
          <c:dPt>
            <c:idx val="5"/>
            <c:invertIfNegative val="0"/>
            <c:bubble3D val="0"/>
            <c:spPr>
              <a:solidFill>
                <a:schemeClr val="accent6"/>
              </a:solidFill>
            </c:spPr>
            <c:extLst>
              <c:ext xmlns:c16="http://schemas.microsoft.com/office/drawing/2014/chart" uri="{C3380CC4-5D6E-409C-BE32-E72D297353CC}">
                <c16:uniqueId val="{00000004-A01C-4607-AD00-2449E48E9B42}"/>
              </c:ext>
            </c:extLst>
          </c:dPt>
          <c:dPt>
            <c:idx val="6"/>
            <c:invertIfNegative val="0"/>
            <c:bubble3D val="0"/>
            <c:spPr>
              <a:solidFill>
                <a:schemeClr val="bg2"/>
              </a:solidFill>
            </c:spPr>
            <c:extLst>
              <c:ext xmlns:c16="http://schemas.microsoft.com/office/drawing/2014/chart" uri="{C3380CC4-5D6E-409C-BE32-E72D297353CC}">
                <c16:uniqueId val="{0000000D-A5A0-4FBC-8CE8-98DD5F29C5A7}"/>
              </c:ext>
            </c:extLst>
          </c:dPt>
          <c:dPt>
            <c:idx val="7"/>
            <c:invertIfNegative val="0"/>
            <c:bubble3D val="0"/>
            <c:spPr>
              <a:solidFill>
                <a:schemeClr val="accent6">
                  <a:lumMod val="50000"/>
                </a:schemeClr>
              </a:solidFill>
            </c:spPr>
            <c:extLst>
              <c:ext xmlns:c16="http://schemas.microsoft.com/office/drawing/2014/chart" uri="{C3380CC4-5D6E-409C-BE32-E72D297353CC}">
                <c16:uniqueId val="{0000000B-6F04-4180-AC4B-478C9B45E657}"/>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All facililties</c:v>
                </c:pt>
                <c:pt idx="1">
                  <c:v>Federal/ provincial-level hospitals</c:v>
                </c:pt>
                <c:pt idx="2">
                  <c:v>Local-level hospitals</c:v>
                </c:pt>
                <c:pt idx="3">
                  <c:v>Private hospitals</c:v>
                </c:pt>
                <c:pt idx="4">
                  <c:v>PHCCs</c:v>
                </c:pt>
                <c:pt idx="5">
                  <c:v>HPs</c:v>
                </c:pt>
                <c:pt idx="6">
                  <c:v>UHCs</c:v>
                </c:pt>
                <c:pt idx="7">
                  <c:v>CHUs</c:v>
                </c:pt>
              </c:strCache>
            </c:strRef>
          </c:cat>
          <c:val>
            <c:numRef>
              <c:f>Sheet1!$B$2:$B$9</c:f>
              <c:numCache>
                <c:formatCode>General</c:formatCode>
                <c:ptCount val="8"/>
                <c:pt idx="0">
                  <c:v>32</c:v>
                </c:pt>
                <c:pt idx="1">
                  <c:v>58</c:v>
                </c:pt>
                <c:pt idx="2">
                  <c:v>59</c:v>
                </c:pt>
                <c:pt idx="3">
                  <c:v>47</c:v>
                </c:pt>
                <c:pt idx="4">
                  <c:v>40</c:v>
                </c:pt>
                <c:pt idx="5">
                  <c:v>31</c:v>
                </c:pt>
                <c:pt idx="6">
                  <c:v>29</c:v>
                </c:pt>
                <c:pt idx="7">
                  <c:v>19</c:v>
                </c:pt>
              </c:numCache>
            </c:numRef>
          </c:val>
          <c:extLst>
            <c:ext xmlns:c16="http://schemas.microsoft.com/office/drawing/2014/chart" uri="{C3380CC4-5D6E-409C-BE32-E72D297353CC}">
              <c16:uniqueId val="{00000005-A01C-4607-AD00-2449E48E9B42}"/>
            </c:ext>
          </c:extLst>
        </c:ser>
        <c:dLbls>
          <c:dLblPos val="outEnd"/>
          <c:showLegendKey val="0"/>
          <c:showVal val="1"/>
          <c:showCatName val="0"/>
          <c:showSerName val="0"/>
          <c:showPercent val="0"/>
          <c:showBubbleSize val="0"/>
        </c:dLbls>
        <c:gapWidth val="100"/>
        <c:axId val="331744904"/>
        <c:axId val="331745688"/>
      </c:barChart>
      <c:catAx>
        <c:axId val="331744904"/>
        <c:scaling>
          <c:orientation val="minMax"/>
        </c:scaling>
        <c:delete val="0"/>
        <c:axPos val="b"/>
        <c:numFmt formatCode="General" sourceLinked="1"/>
        <c:majorTickMark val="none"/>
        <c:minorTickMark val="none"/>
        <c:tickLblPos val="nextTo"/>
        <c:spPr>
          <a:ln>
            <a:solidFill>
              <a:schemeClr val="tx1"/>
            </a:solidFill>
          </a:ln>
        </c:spPr>
        <c:txPr>
          <a:bodyPr/>
          <a:lstStyle/>
          <a:p>
            <a:pPr>
              <a:defRPr sz="1400"/>
            </a:pPr>
            <a:endParaRPr lang="en-US"/>
          </a:p>
        </c:txPr>
        <c:crossAx val="331745688"/>
        <c:crosses val="autoZero"/>
        <c:auto val="1"/>
        <c:lblAlgn val="ctr"/>
        <c:lblOffset val="100"/>
        <c:noMultiLvlLbl val="0"/>
      </c:catAx>
      <c:valAx>
        <c:axId val="331745688"/>
        <c:scaling>
          <c:orientation val="minMax"/>
        </c:scaling>
        <c:delete val="1"/>
        <c:axPos val="l"/>
        <c:numFmt formatCode="General" sourceLinked="1"/>
        <c:majorTickMark val="out"/>
        <c:minorTickMark val="none"/>
        <c:tickLblPos val="none"/>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3.0820325090942579E-2"/>
          <c:w val="0.96944444444444444"/>
          <c:h val="0.81489885220075842"/>
        </c:manualLayout>
      </c:layout>
      <c:barChart>
        <c:barDir val="col"/>
        <c:grouping val="clustered"/>
        <c:varyColors val="0"/>
        <c:ser>
          <c:idx val="0"/>
          <c:order val="0"/>
          <c:tx>
            <c:strRef>
              <c:f>Sheet1!$A$2</c:f>
              <c:strCache>
                <c:ptCount val="1"/>
                <c:pt idx="0">
                  <c:v>All basic client services</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BB91-494C-BFDA-6CAC798623B7}"/>
              </c:ext>
            </c:extLst>
          </c:dPt>
          <c:dPt>
            <c:idx val="1"/>
            <c:invertIfNegative val="0"/>
            <c:bubble3D val="0"/>
            <c:extLst>
              <c:ext xmlns:c16="http://schemas.microsoft.com/office/drawing/2014/chart" uri="{C3380CC4-5D6E-409C-BE32-E72D297353CC}">
                <c16:uniqueId val="{00000001-BB91-494C-BFDA-6CAC798623B7}"/>
              </c:ext>
            </c:extLst>
          </c:dPt>
          <c:dPt>
            <c:idx val="2"/>
            <c:invertIfNegative val="0"/>
            <c:bubble3D val="0"/>
            <c:extLst>
              <c:ext xmlns:c16="http://schemas.microsoft.com/office/drawing/2014/chart" uri="{C3380CC4-5D6E-409C-BE32-E72D297353CC}">
                <c16:uniqueId val="{00000002-BB91-494C-BFDA-6CAC798623B7}"/>
              </c:ext>
            </c:extLst>
          </c:dPt>
          <c:dPt>
            <c:idx val="3"/>
            <c:invertIfNegative val="0"/>
            <c:bubble3D val="0"/>
            <c:extLst>
              <c:ext xmlns:c16="http://schemas.microsoft.com/office/drawing/2014/chart" uri="{C3380CC4-5D6E-409C-BE32-E72D297353CC}">
                <c16:uniqueId val="{00000003-BB91-494C-BFDA-6CAC798623B7}"/>
              </c:ext>
            </c:extLst>
          </c:dPt>
          <c:dPt>
            <c:idx val="4"/>
            <c:invertIfNegative val="0"/>
            <c:bubble3D val="0"/>
            <c:extLst>
              <c:ext xmlns:c16="http://schemas.microsoft.com/office/drawing/2014/chart" uri="{C3380CC4-5D6E-409C-BE32-E72D297353CC}">
                <c16:uniqueId val="{00000004-BB91-494C-BFDA-6CAC798623B7}"/>
              </c:ext>
            </c:extLst>
          </c:dPt>
          <c:dPt>
            <c:idx val="5"/>
            <c:invertIfNegative val="0"/>
            <c:bubble3D val="0"/>
            <c:extLst>
              <c:ext xmlns:c16="http://schemas.microsoft.com/office/drawing/2014/chart" uri="{C3380CC4-5D6E-409C-BE32-E72D297353CC}">
                <c16:uniqueId val="{00000005-BB91-494C-BFDA-6CAC798623B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Management meeting at least once every 6 months with observed documentation</c:v>
                </c:pt>
                <c:pt idx="1">
                  <c:v>Management meeting with community participation at least once every 6 months with observed documentation</c:v>
                </c:pt>
                <c:pt idx="2">
                  <c:v>Regulary quality assurance activities with observed documentation</c:v>
                </c:pt>
                <c:pt idx="3">
                  <c:v>System for client opinion, review, and report</c:v>
                </c:pt>
              </c:strCache>
            </c:strRef>
          </c:cat>
          <c:val>
            <c:numRef>
              <c:f>Sheet1!$B$2:$E$2</c:f>
              <c:numCache>
                <c:formatCode>General</c:formatCode>
                <c:ptCount val="4"/>
                <c:pt idx="0">
                  <c:v>51</c:v>
                </c:pt>
                <c:pt idx="1">
                  <c:v>50</c:v>
                </c:pt>
                <c:pt idx="2">
                  <c:v>23</c:v>
                </c:pt>
                <c:pt idx="3">
                  <c:v>4</c:v>
                </c:pt>
              </c:numCache>
            </c:numRef>
          </c:val>
          <c:extLst>
            <c:ext xmlns:c16="http://schemas.microsoft.com/office/drawing/2014/chart" uri="{C3380CC4-5D6E-409C-BE32-E72D297353CC}">
              <c16:uniqueId val="{00000006-BB91-494C-BFDA-6CAC798623B7}"/>
            </c:ext>
          </c:extLst>
        </c:ser>
        <c:dLbls>
          <c:showLegendKey val="0"/>
          <c:showVal val="1"/>
          <c:showCatName val="0"/>
          <c:showSerName val="0"/>
          <c:showPercent val="0"/>
          <c:showBubbleSize val="0"/>
        </c:dLbls>
        <c:gapWidth val="100"/>
        <c:axId val="364934528"/>
        <c:axId val="364934920"/>
      </c:barChart>
      <c:catAx>
        <c:axId val="36493452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4934920"/>
        <c:crosses val="autoZero"/>
        <c:auto val="1"/>
        <c:lblAlgn val="ctr"/>
        <c:lblOffset val="100"/>
        <c:noMultiLvlLbl val="0"/>
      </c:catAx>
      <c:valAx>
        <c:axId val="364934920"/>
        <c:scaling>
          <c:orientation val="minMax"/>
          <c:max val="100"/>
        </c:scaling>
        <c:delete val="1"/>
        <c:axPos val="l"/>
        <c:numFmt formatCode="General" sourceLinked="1"/>
        <c:majorTickMark val="out"/>
        <c:minorTickMark val="none"/>
        <c:tickLblPos val="nextTo"/>
        <c:crossAx val="3649345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4.935250862237262E-3"/>
          <c:y val="9.9525243168132791E-4"/>
          <c:w val="0.99983774755428301"/>
          <c:h val="0.80474486645051724"/>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chemeClr val="accent2"/>
              </a:solidFill>
            </c:spPr>
            <c:extLst>
              <c:ext xmlns:c16="http://schemas.microsoft.com/office/drawing/2014/chart" uri="{C3380CC4-5D6E-409C-BE32-E72D297353CC}">
                <c16:uniqueId val="{00000001-8F91-43BF-8AE7-6777A6B375C5}"/>
              </c:ext>
            </c:extLst>
          </c:dPt>
          <c:dPt>
            <c:idx val="1"/>
            <c:invertIfNegative val="0"/>
            <c:bubble3D val="0"/>
            <c:spPr>
              <a:solidFill>
                <a:schemeClr val="accent4"/>
              </a:solidFill>
            </c:spPr>
            <c:extLst>
              <c:ext xmlns:c16="http://schemas.microsoft.com/office/drawing/2014/chart" uri="{C3380CC4-5D6E-409C-BE32-E72D297353CC}">
                <c16:uniqueId val="{00000003-8F91-43BF-8AE7-6777A6B375C5}"/>
              </c:ext>
            </c:extLst>
          </c:dPt>
          <c:dPt>
            <c:idx val="2"/>
            <c:invertIfNegative val="0"/>
            <c:bubble3D val="0"/>
            <c:extLst>
              <c:ext xmlns:c16="http://schemas.microsoft.com/office/drawing/2014/chart" uri="{C3380CC4-5D6E-409C-BE32-E72D297353CC}">
                <c16:uniqueId val="{00000004-8F91-43BF-8AE7-6777A6B375C5}"/>
              </c:ext>
            </c:extLst>
          </c:dPt>
          <c:dPt>
            <c:idx val="3"/>
            <c:invertIfNegative val="0"/>
            <c:bubble3D val="0"/>
            <c:spPr>
              <a:solidFill>
                <a:schemeClr val="accent5"/>
              </a:solidFill>
            </c:spPr>
            <c:extLst>
              <c:ext xmlns:c16="http://schemas.microsoft.com/office/drawing/2014/chart" uri="{C3380CC4-5D6E-409C-BE32-E72D297353CC}">
                <c16:uniqueId val="{00000006-8F91-43BF-8AE7-6777A6B375C5}"/>
              </c:ext>
            </c:extLst>
          </c:dPt>
          <c:dPt>
            <c:idx val="4"/>
            <c:invertIfNegative val="0"/>
            <c:bubble3D val="0"/>
            <c:spPr>
              <a:solidFill>
                <a:schemeClr val="accent6"/>
              </a:solidFill>
            </c:spPr>
            <c:extLst>
              <c:ext xmlns:c16="http://schemas.microsoft.com/office/drawing/2014/chart" uri="{C3380CC4-5D6E-409C-BE32-E72D297353CC}">
                <c16:uniqueId val="{00000008-8F91-43BF-8AE7-6777A6B375C5}"/>
              </c:ext>
            </c:extLst>
          </c:dPt>
          <c:dPt>
            <c:idx val="5"/>
            <c:invertIfNegative val="0"/>
            <c:bubble3D val="0"/>
            <c:spPr>
              <a:solidFill>
                <a:schemeClr val="bg2"/>
              </a:solidFill>
            </c:spPr>
            <c:extLst>
              <c:ext xmlns:c16="http://schemas.microsoft.com/office/drawing/2014/chart" uri="{C3380CC4-5D6E-409C-BE32-E72D297353CC}">
                <c16:uniqueId val="{0000000A-8F91-43BF-8AE7-6777A6B375C5}"/>
              </c:ext>
            </c:extLst>
          </c:dPt>
          <c:dPt>
            <c:idx val="6"/>
            <c:invertIfNegative val="0"/>
            <c:bubble3D val="0"/>
            <c:spPr>
              <a:solidFill>
                <a:schemeClr val="accent6">
                  <a:lumMod val="50000"/>
                </a:schemeClr>
              </a:solidFill>
            </c:spPr>
            <c:extLst>
              <c:ext xmlns:c16="http://schemas.microsoft.com/office/drawing/2014/chart" uri="{C3380CC4-5D6E-409C-BE32-E72D297353CC}">
                <c16:uniqueId val="{0000000C-2D5B-4A72-936A-D5009FC234D9}"/>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Federal/ provinical-level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47</c:v>
                </c:pt>
                <c:pt idx="1">
                  <c:v>60</c:v>
                </c:pt>
                <c:pt idx="2">
                  <c:v>27</c:v>
                </c:pt>
                <c:pt idx="3">
                  <c:v>57</c:v>
                </c:pt>
                <c:pt idx="4">
                  <c:v>56</c:v>
                </c:pt>
                <c:pt idx="5">
                  <c:v>35</c:v>
                </c:pt>
                <c:pt idx="6">
                  <c:v>33</c:v>
                </c:pt>
              </c:numCache>
            </c:numRef>
          </c:val>
          <c:extLst>
            <c:ext xmlns:c16="http://schemas.microsoft.com/office/drawing/2014/chart" uri="{C3380CC4-5D6E-409C-BE32-E72D297353CC}">
              <c16:uniqueId val="{0000000B-8F91-43BF-8AE7-6777A6B375C5}"/>
            </c:ext>
          </c:extLst>
        </c:ser>
        <c:dLbls>
          <c:showLegendKey val="0"/>
          <c:showVal val="1"/>
          <c:showCatName val="0"/>
          <c:showSerName val="0"/>
          <c:showPercent val="0"/>
          <c:showBubbleSize val="0"/>
        </c:dLbls>
        <c:gapWidth val="100"/>
        <c:axId val="365099824"/>
        <c:axId val="365100216"/>
      </c:barChart>
      <c:catAx>
        <c:axId val="365099824"/>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100216"/>
        <c:crosses val="autoZero"/>
        <c:auto val="1"/>
        <c:lblAlgn val="ctr"/>
        <c:lblOffset val="100"/>
        <c:noMultiLvlLbl val="0"/>
      </c:catAx>
      <c:valAx>
        <c:axId val="365100216"/>
        <c:scaling>
          <c:orientation val="minMax"/>
          <c:max val="100"/>
        </c:scaling>
        <c:delete val="1"/>
        <c:axPos val="l"/>
        <c:numFmt formatCode="General" sourceLinked="1"/>
        <c:majorTickMark val="out"/>
        <c:minorTickMark val="none"/>
        <c:tickLblPos val="nextTo"/>
        <c:crossAx val="3650998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32098765432321E-4"/>
          <c:y val="0"/>
          <c:w val="0.99567901234567913"/>
          <c:h val="0.9139326497902831"/>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EB59-42D7-B773-7C909F62890F}"/>
              </c:ext>
            </c:extLst>
          </c:dPt>
          <c:dPt>
            <c:idx val="1"/>
            <c:invertIfNegative val="0"/>
            <c:bubble3D val="0"/>
            <c:extLst>
              <c:ext xmlns:c16="http://schemas.microsoft.com/office/drawing/2014/chart" uri="{C3380CC4-5D6E-409C-BE32-E72D297353CC}">
                <c16:uniqueId val="{00000002-EB59-42D7-B773-7C909F62890F}"/>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EB59-42D7-B773-7C909F62890F}"/>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EB59-42D7-B773-7C909F62890F}"/>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EB59-42D7-B773-7C909F62890F}"/>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EB59-42D7-B773-7C909F62890F}"/>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51</c:v>
                </c:pt>
                <c:pt idx="1">
                  <c:v>27</c:v>
                </c:pt>
              </c:numCache>
            </c:numRef>
          </c:val>
          <c:extLst>
            <c:ext xmlns:c16="http://schemas.microsoft.com/office/drawing/2014/chart" uri="{C3380CC4-5D6E-409C-BE32-E72D297353CC}">
              <c16:uniqueId val="{0000000B-EB59-42D7-B773-7C909F62890F}"/>
            </c:ext>
          </c:extLst>
        </c:ser>
        <c:dLbls>
          <c:showLegendKey val="0"/>
          <c:showVal val="1"/>
          <c:showCatName val="0"/>
          <c:showSerName val="0"/>
          <c:showPercent val="0"/>
          <c:showBubbleSize val="0"/>
        </c:dLbls>
        <c:gapWidth val="100"/>
        <c:axId val="365102568"/>
        <c:axId val="365102960"/>
      </c:barChart>
      <c:catAx>
        <c:axId val="36510256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5102960"/>
        <c:crosses val="autoZero"/>
        <c:auto val="1"/>
        <c:lblAlgn val="ctr"/>
        <c:lblOffset val="100"/>
        <c:noMultiLvlLbl val="0"/>
      </c:catAx>
      <c:valAx>
        <c:axId val="365102960"/>
        <c:scaling>
          <c:orientation val="minMax"/>
          <c:max val="100"/>
          <c:min val="0"/>
        </c:scaling>
        <c:delete val="1"/>
        <c:axPos val="l"/>
        <c:numFmt formatCode="General" sourceLinked="1"/>
        <c:majorTickMark val="out"/>
        <c:minorTickMark val="none"/>
        <c:tickLblPos val="nextTo"/>
        <c:crossAx val="3651025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8.2949641887984336E-3"/>
          <c:y val="9.3751878176630707E-2"/>
          <c:w val="0.98594476777359352"/>
          <c:h val="0.67506596826249954"/>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chemeClr val="accent2"/>
              </a:solidFill>
            </c:spPr>
            <c:extLst>
              <c:ext xmlns:c16="http://schemas.microsoft.com/office/drawing/2014/chart" uri="{C3380CC4-5D6E-409C-BE32-E72D297353CC}">
                <c16:uniqueId val="{00000001-289E-4A0C-BA2D-EE5C8DC72E9F}"/>
              </c:ext>
            </c:extLst>
          </c:dPt>
          <c:dPt>
            <c:idx val="1"/>
            <c:invertIfNegative val="0"/>
            <c:bubble3D val="0"/>
            <c:spPr>
              <a:solidFill>
                <a:schemeClr val="accent4"/>
              </a:solidFill>
            </c:spPr>
            <c:extLst>
              <c:ext xmlns:c16="http://schemas.microsoft.com/office/drawing/2014/chart" uri="{C3380CC4-5D6E-409C-BE32-E72D297353CC}">
                <c16:uniqueId val="{00000003-289E-4A0C-BA2D-EE5C8DC72E9F}"/>
              </c:ext>
            </c:extLst>
          </c:dPt>
          <c:dPt>
            <c:idx val="2"/>
            <c:invertIfNegative val="0"/>
            <c:bubble3D val="0"/>
            <c:extLst>
              <c:ext xmlns:c16="http://schemas.microsoft.com/office/drawing/2014/chart" uri="{C3380CC4-5D6E-409C-BE32-E72D297353CC}">
                <c16:uniqueId val="{00000004-289E-4A0C-BA2D-EE5C8DC72E9F}"/>
              </c:ext>
            </c:extLst>
          </c:dPt>
          <c:dPt>
            <c:idx val="3"/>
            <c:invertIfNegative val="0"/>
            <c:bubble3D val="0"/>
            <c:spPr>
              <a:solidFill>
                <a:schemeClr val="accent5"/>
              </a:solidFill>
            </c:spPr>
            <c:extLst>
              <c:ext xmlns:c16="http://schemas.microsoft.com/office/drawing/2014/chart" uri="{C3380CC4-5D6E-409C-BE32-E72D297353CC}">
                <c16:uniqueId val="{00000006-289E-4A0C-BA2D-EE5C8DC72E9F}"/>
              </c:ext>
            </c:extLst>
          </c:dPt>
          <c:dPt>
            <c:idx val="4"/>
            <c:invertIfNegative val="0"/>
            <c:bubble3D val="0"/>
            <c:spPr>
              <a:solidFill>
                <a:schemeClr val="accent6"/>
              </a:solidFill>
            </c:spPr>
            <c:extLst>
              <c:ext xmlns:c16="http://schemas.microsoft.com/office/drawing/2014/chart" uri="{C3380CC4-5D6E-409C-BE32-E72D297353CC}">
                <c16:uniqueId val="{00000008-289E-4A0C-BA2D-EE5C8DC72E9F}"/>
              </c:ext>
            </c:extLst>
          </c:dPt>
          <c:dPt>
            <c:idx val="5"/>
            <c:invertIfNegative val="0"/>
            <c:bubble3D val="0"/>
            <c:spPr>
              <a:solidFill>
                <a:schemeClr val="bg2"/>
              </a:solidFill>
            </c:spPr>
            <c:extLst>
              <c:ext xmlns:c16="http://schemas.microsoft.com/office/drawing/2014/chart" uri="{C3380CC4-5D6E-409C-BE32-E72D297353CC}">
                <c16:uniqueId val="{0000000A-289E-4A0C-BA2D-EE5C8DC72E9F}"/>
              </c:ext>
            </c:extLst>
          </c:dPt>
          <c:dPt>
            <c:idx val="6"/>
            <c:invertIfNegative val="0"/>
            <c:bubble3D val="0"/>
            <c:spPr>
              <a:solidFill>
                <a:schemeClr val="accent6">
                  <a:lumMod val="50000"/>
                </a:schemeClr>
              </a:solidFill>
            </c:spPr>
            <c:extLst>
              <c:ext xmlns:c16="http://schemas.microsoft.com/office/drawing/2014/chart" uri="{C3380CC4-5D6E-409C-BE32-E72D297353CC}">
                <c16:uniqueId val="{0000000C-EB63-45BE-AB79-B63702B5A1B6}"/>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43</c:v>
                </c:pt>
                <c:pt idx="1">
                  <c:v>38</c:v>
                </c:pt>
                <c:pt idx="2">
                  <c:v>19</c:v>
                </c:pt>
                <c:pt idx="3">
                  <c:v>24</c:v>
                </c:pt>
                <c:pt idx="4">
                  <c:v>27</c:v>
                </c:pt>
                <c:pt idx="5">
                  <c:v>10</c:v>
                </c:pt>
                <c:pt idx="6">
                  <c:v>6</c:v>
                </c:pt>
              </c:numCache>
            </c:numRef>
          </c:val>
          <c:extLst>
            <c:ext xmlns:c16="http://schemas.microsoft.com/office/drawing/2014/chart" uri="{C3380CC4-5D6E-409C-BE32-E72D297353CC}">
              <c16:uniqueId val="{0000000B-289E-4A0C-BA2D-EE5C8DC72E9F}"/>
            </c:ext>
          </c:extLst>
        </c:ser>
        <c:dLbls>
          <c:showLegendKey val="0"/>
          <c:showVal val="1"/>
          <c:showCatName val="0"/>
          <c:showSerName val="0"/>
          <c:showPercent val="0"/>
          <c:showBubbleSize val="0"/>
        </c:dLbls>
        <c:gapWidth val="100"/>
        <c:axId val="365077736"/>
        <c:axId val="365078128"/>
      </c:barChart>
      <c:catAx>
        <c:axId val="365077736"/>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078128"/>
        <c:crosses val="autoZero"/>
        <c:auto val="1"/>
        <c:lblAlgn val="ctr"/>
        <c:lblOffset val="100"/>
        <c:noMultiLvlLbl val="0"/>
      </c:catAx>
      <c:valAx>
        <c:axId val="365078128"/>
        <c:scaling>
          <c:orientation val="minMax"/>
          <c:max val="100"/>
        </c:scaling>
        <c:delete val="1"/>
        <c:axPos val="l"/>
        <c:numFmt formatCode="General" sourceLinked="1"/>
        <c:majorTickMark val="out"/>
        <c:minorTickMark val="none"/>
        <c:tickLblPos val="nextTo"/>
        <c:crossAx val="36507773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32098765432321E-4"/>
          <c:y val="0"/>
          <c:w val="0.99567901234567913"/>
          <c:h val="0.9139326497902831"/>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05E5-4FF6-82C4-5FBB80C71105}"/>
              </c:ext>
            </c:extLst>
          </c:dPt>
          <c:dPt>
            <c:idx val="1"/>
            <c:invertIfNegative val="0"/>
            <c:bubble3D val="0"/>
            <c:extLst>
              <c:ext xmlns:c16="http://schemas.microsoft.com/office/drawing/2014/chart" uri="{C3380CC4-5D6E-409C-BE32-E72D297353CC}">
                <c16:uniqueId val="{00000002-05E5-4FF6-82C4-5FBB80C71105}"/>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05E5-4FF6-82C4-5FBB80C71105}"/>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05E5-4FF6-82C4-5FBB80C71105}"/>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05E5-4FF6-82C4-5FBB80C71105}"/>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05E5-4FF6-82C4-5FBB80C71105}"/>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24</c:v>
                </c:pt>
                <c:pt idx="1">
                  <c:v>19</c:v>
                </c:pt>
              </c:numCache>
            </c:numRef>
          </c:val>
          <c:extLst>
            <c:ext xmlns:c16="http://schemas.microsoft.com/office/drawing/2014/chart" uri="{C3380CC4-5D6E-409C-BE32-E72D297353CC}">
              <c16:uniqueId val="{0000000B-05E5-4FF6-82C4-5FBB80C71105}"/>
            </c:ext>
          </c:extLst>
        </c:ser>
        <c:dLbls>
          <c:showLegendKey val="0"/>
          <c:showVal val="1"/>
          <c:showCatName val="0"/>
          <c:showSerName val="0"/>
          <c:showPercent val="0"/>
          <c:showBubbleSize val="0"/>
        </c:dLbls>
        <c:gapWidth val="100"/>
        <c:axId val="365078912"/>
        <c:axId val="365079304"/>
      </c:barChart>
      <c:catAx>
        <c:axId val="36507891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5079304"/>
        <c:crosses val="autoZero"/>
        <c:auto val="1"/>
        <c:lblAlgn val="ctr"/>
        <c:lblOffset val="100"/>
        <c:noMultiLvlLbl val="0"/>
      </c:catAx>
      <c:valAx>
        <c:axId val="365079304"/>
        <c:scaling>
          <c:orientation val="minMax"/>
          <c:max val="100"/>
          <c:min val="0"/>
        </c:scaling>
        <c:delete val="1"/>
        <c:axPos val="l"/>
        <c:numFmt formatCode="General" sourceLinked="1"/>
        <c:majorTickMark val="out"/>
        <c:minorTickMark val="none"/>
        <c:tickLblPos val="nextTo"/>
        <c:crossAx val="36507891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1-5769-4CA4-8051-4F425BC3C7DB}"/>
              </c:ext>
            </c:extLst>
          </c:dPt>
          <c:dLbls>
            <c:dLbl>
              <c:idx val="0"/>
              <c:tx>
                <c:rich>
                  <a:bodyPr/>
                  <a:lstStyle/>
                  <a:p>
                    <a:r>
                      <a:rPr lang="en-US"/>
                      <a:t>75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5769-4CA4-8051-4F425BC3C7DB}"/>
                </c:ext>
              </c:extLst>
            </c:dLbl>
            <c:dLbl>
              <c:idx val="1"/>
              <c:tx>
                <c:rich>
                  <a:bodyPr/>
                  <a:lstStyle/>
                  <a:p>
                    <a:r>
                      <a:rPr lang="en-US"/>
                      <a:t>86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C4B-425D-A302-DF2C380D7070}"/>
                </c:ext>
              </c:extLst>
            </c:dLbl>
            <c:dLbl>
              <c:idx val="2"/>
              <c:tx>
                <c:rich>
                  <a:bodyPr/>
                  <a:lstStyle/>
                  <a:p>
                    <a:r>
                      <a:rPr lang="en-US"/>
                      <a:t>89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8C4B-425D-A302-DF2C380D7070}"/>
                </c:ext>
              </c:extLst>
            </c:dLbl>
            <c:dLbl>
              <c:idx val="3"/>
              <c:tx>
                <c:rich>
                  <a:bodyPr/>
                  <a:lstStyle/>
                  <a:p>
                    <a:r>
                      <a:rPr lang="en-US"/>
                      <a:t>91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8C4B-425D-A302-DF2C380D7070}"/>
                </c:ext>
              </c:extLst>
            </c:dLbl>
            <c:dLbl>
              <c:idx val="5"/>
              <c:tx>
                <c:rich>
                  <a:bodyPr/>
                  <a:lstStyle/>
                  <a:p>
                    <a:r>
                      <a:rPr lang="en-US" dirty="0"/>
                      <a:t>98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C4B-425D-A302-DF2C380D7070}"/>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All basic client services</c:v>
                </c:pt>
                <c:pt idx="1">
                  <c:v>Services for STIs</c:v>
                </c:pt>
                <c:pt idx="2">
                  <c:v>Child vaccination</c:v>
                </c:pt>
                <c:pt idx="3">
                  <c:v>Child growth monitoring</c:v>
                </c:pt>
                <c:pt idx="4">
                  <c:v>Antenatal care</c:v>
                </c:pt>
                <c:pt idx="5">
                  <c:v>Any modern method of family planning</c:v>
                </c:pt>
                <c:pt idx="6">
                  <c:v>Child curative care</c:v>
                </c:pt>
              </c:strCache>
            </c:strRef>
          </c:cat>
          <c:val>
            <c:numRef>
              <c:f>Sheet1!$B$2:$B$8</c:f>
              <c:numCache>
                <c:formatCode>General</c:formatCode>
                <c:ptCount val="7"/>
                <c:pt idx="0">
                  <c:v>75</c:v>
                </c:pt>
                <c:pt idx="1">
                  <c:v>86</c:v>
                </c:pt>
                <c:pt idx="2">
                  <c:v>89</c:v>
                </c:pt>
                <c:pt idx="3">
                  <c:v>91</c:v>
                </c:pt>
                <c:pt idx="4">
                  <c:v>98</c:v>
                </c:pt>
                <c:pt idx="5">
                  <c:v>98</c:v>
                </c:pt>
                <c:pt idx="6">
                  <c:v>99</c:v>
                </c:pt>
              </c:numCache>
            </c:numRef>
          </c:val>
          <c:extLst>
            <c:ext xmlns:c16="http://schemas.microsoft.com/office/drawing/2014/chart" uri="{C3380CC4-5D6E-409C-BE32-E72D297353CC}">
              <c16:uniqueId val="{00000002-5769-4CA4-8051-4F425BC3C7DB}"/>
            </c:ext>
          </c:extLst>
        </c:ser>
        <c:dLbls>
          <c:showLegendKey val="0"/>
          <c:showVal val="1"/>
          <c:showCatName val="0"/>
          <c:showSerName val="0"/>
          <c:showPercent val="0"/>
          <c:showBubbleSize val="0"/>
        </c:dLbls>
        <c:gapWidth val="100"/>
        <c:axId val="331744904"/>
        <c:axId val="331745688"/>
      </c:barChart>
      <c:catAx>
        <c:axId val="331744904"/>
        <c:scaling>
          <c:orientation val="minMax"/>
        </c:scaling>
        <c:delete val="0"/>
        <c:axPos val="l"/>
        <c:numFmt formatCode="General" sourceLinked="1"/>
        <c:majorTickMark val="none"/>
        <c:minorTickMark val="none"/>
        <c:tickLblPos val="nextTo"/>
        <c:spPr>
          <a:ln>
            <a:solidFill>
              <a:schemeClr val="tx1"/>
            </a:solidFill>
          </a:ln>
        </c:spPr>
        <c:crossAx val="331745688"/>
        <c:crosses val="autoZero"/>
        <c:auto val="1"/>
        <c:lblAlgn val="ctr"/>
        <c:lblOffset val="100"/>
        <c:noMultiLvlLbl val="0"/>
      </c:catAx>
      <c:valAx>
        <c:axId val="331745688"/>
        <c:scaling>
          <c:orientation val="minMax"/>
        </c:scaling>
        <c:delete val="1"/>
        <c:axPos val="b"/>
        <c:numFmt formatCode="General" sourceLinked="1"/>
        <c:majorTickMark val="out"/>
        <c:minorTickMark val="none"/>
        <c:tickLblPos val="none"/>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7.5459317585301836E-3"/>
          <c:y val="0.19565217391304349"/>
          <c:w val="0.99245406824146987"/>
          <c:h val="0.5808330480429077"/>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chemeClr val="accent2"/>
              </a:solidFill>
            </c:spPr>
            <c:extLst>
              <c:ext xmlns:c16="http://schemas.microsoft.com/office/drawing/2014/chart" uri="{C3380CC4-5D6E-409C-BE32-E72D297353CC}">
                <c16:uniqueId val="{00000001-7D24-485B-8570-07AE053EB90E}"/>
              </c:ext>
            </c:extLst>
          </c:dPt>
          <c:dPt>
            <c:idx val="1"/>
            <c:invertIfNegative val="0"/>
            <c:bubble3D val="0"/>
            <c:spPr>
              <a:solidFill>
                <a:schemeClr val="accent4"/>
              </a:solidFill>
            </c:spPr>
            <c:extLst>
              <c:ext xmlns:c16="http://schemas.microsoft.com/office/drawing/2014/chart" uri="{C3380CC4-5D6E-409C-BE32-E72D297353CC}">
                <c16:uniqueId val="{00000003-7D24-485B-8570-07AE053EB90E}"/>
              </c:ext>
            </c:extLst>
          </c:dPt>
          <c:dPt>
            <c:idx val="2"/>
            <c:invertIfNegative val="0"/>
            <c:bubble3D val="0"/>
            <c:extLst>
              <c:ext xmlns:c16="http://schemas.microsoft.com/office/drawing/2014/chart" uri="{C3380CC4-5D6E-409C-BE32-E72D297353CC}">
                <c16:uniqueId val="{00000004-7D24-485B-8570-07AE053EB90E}"/>
              </c:ext>
            </c:extLst>
          </c:dPt>
          <c:dPt>
            <c:idx val="3"/>
            <c:invertIfNegative val="0"/>
            <c:bubble3D val="0"/>
            <c:spPr>
              <a:solidFill>
                <a:schemeClr val="accent5"/>
              </a:solidFill>
            </c:spPr>
            <c:extLst>
              <c:ext xmlns:c16="http://schemas.microsoft.com/office/drawing/2014/chart" uri="{C3380CC4-5D6E-409C-BE32-E72D297353CC}">
                <c16:uniqueId val="{00000006-7D24-485B-8570-07AE053EB90E}"/>
              </c:ext>
            </c:extLst>
          </c:dPt>
          <c:dPt>
            <c:idx val="4"/>
            <c:invertIfNegative val="0"/>
            <c:bubble3D val="0"/>
            <c:spPr>
              <a:solidFill>
                <a:schemeClr val="accent6"/>
              </a:solidFill>
            </c:spPr>
            <c:extLst>
              <c:ext xmlns:c16="http://schemas.microsoft.com/office/drawing/2014/chart" uri="{C3380CC4-5D6E-409C-BE32-E72D297353CC}">
                <c16:uniqueId val="{00000008-7D24-485B-8570-07AE053EB90E}"/>
              </c:ext>
            </c:extLst>
          </c:dPt>
          <c:dPt>
            <c:idx val="5"/>
            <c:invertIfNegative val="0"/>
            <c:bubble3D val="0"/>
            <c:spPr>
              <a:solidFill>
                <a:srgbClr val="D46762"/>
              </a:solidFill>
            </c:spPr>
            <c:extLst>
              <c:ext xmlns:c16="http://schemas.microsoft.com/office/drawing/2014/chart" uri="{C3380CC4-5D6E-409C-BE32-E72D297353CC}">
                <c16:uniqueId val="{0000000A-7D24-485B-8570-07AE053EB90E}"/>
              </c:ext>
            </c:extLst>
          </c:dPt>
          <c:dLbls>
            <c:dLbl>
              <c:idx val="0"/>
              <c:tx>
                <c:rich>
                  <a:bodyPr/>
                  <a:lstStyle/>
                  <a:p>
                    <a:fld id="{C4628323-3971-43A2-823E-B74CE821184A}"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D24-485B-8570-07AE053EB90E}"/>
                </c:ext>
              </c:extLst>
            </c:dLbl>
            <c:dLbl>
              <c:idx val="5"/>
              <c:tx>
                <c:rich>
                  <a:bodyPr/>
                  <a:lstStyle/>
                  <a:p>
                    <a:fld id="{A2589E46-5B4A-4D9B-A43A-4D2E54C11922}"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7D24-485B-8570-07AE053EB90E}"/>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17</c:v>
                </c:pt>
                <c:pt idx="1">
                  <c:v>11</c:v>
                </c:pt>
                <c:pt idx="2">
                  <c:v>14</c:v>
                </c:pt>
                <c:pt idx="3">
                  <c:v>4</c:v>
                </c:pt>
                <c:pt idx="4">
                  <c:v>3</c:v>
                </c:pt>
                <c:pt idx="5">
                  <c:v>1</c:v>
                </c:pt>
                <c:pt idx="6">
                  <c:v>1</c:v>
                </c:pt>
              </c:numCache>
            </c:numRef>
          </c:val>
          <c:extLst>
            <c:ext xmlns:c16="http://schemas.microsoft.com/office/drawing/2014/chart" uri="{C3380CC4-5D6E-409C-BE32-E72D297353CC}">
              <c16:uniqueId val="{0000000B-7D24-485B-8570-07AE053EB90E}"/>
            </c:ext>
          </c:extLst>
        </c:ser>
        <c:dLbls>
          <c:showLegendKey val="0"/>
          <c:showVal val="1"/>
          <c:showCatName val="0"/>
          <c:showSerName val="0"/>
          <c:showPercent val="0"/>
          <c:showBubbleSize val="0"/>
        </c:dLbls>
        <c:gapWidth val="100"/>
        <c:axId val="365079696"/>
        <c:axId val="365080088"/>
      </c:barChart>
      <c:catAx>
        <c:axId val="365079696"/>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080088"/>
        <c:crosses val="autoZero"/>
        <c:auto val="1"/>
        <c:lblAlgn val="ctr"/>
        <c:lblOffset val="100"/>
        <c:noMultiLvlLbl val="0"/>
      </c:catAx>
      <c:valAx>
        <c:axId val="365080088"/>
        <c:scaling>
          <c:orientation val="minMax"/>
          <c:max val="100"/>
        </c:scaling>
        <c:delete val="1"/>
        <c:axPos val="l"/>
        <c:numFmt formatCode="General" sourceLinked="1"/>
        <c:majorTickMark val="out"/>
        <c:minorTickMark val="none"/>
        <c:tickLblPos val="nextTo"/>
        <c:crossAx val="36507969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32098765432321E-4"/>
          <c:y val="0"/>
          <c:w val="0.99567901234567913"/>
          <c:h val="0.91569650505981492"/>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FABD-461B-9A0E-1ED3DABD2317}"/>
              </c:ext>
            </c:extLst>
          </c:dPt>
          <c:dPt>
            <c:idx val="1"/>
            <c:invertIfNegative val="0"/>
            <c:bubble3D val="0"/>
            <c:extLst>
              <c:ext xmlns:c16="http://schemas.microsoft.com/office/drawing/2014/chart" uri="{C3380CC4-5D6E-409C-BE32-E72D297353CC}">
                <c16:uniqueId val="{00000002-FABD-461B-9A0E-1ED3DABD2317}"/>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FABD-461B-9A0E-1ED3DABD2317}"/>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FABD-461B-9A0E-1ED3DABD2317}"/>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FABD-461B-9A0E-1ED3DABD2317}"/>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FABD-461B-9A0E-1ED3DABD231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3</c:v>
                </c:pt>
                <c:pt idx="1">
                  <c:v>14</c:v>
                </c:pt>
              </c:numCache>
            </c:numRef>
          </c:val>
          <c:extLst>
            <c:ext xmlns:c16="http://schemas.microsoft.com/office/drawing/2014/chart" uri="{C3380CC4-5D6E-409C-BE32-E72D297353CC}">
              <c16:uniqueId val="{0000000B-FABD-461B-9A0E-1ED3DABD2317}"/>
            </c:ext>
          </c:extLst>
        </c:ser>
        <c:dLbls>
          <c:showLegendKey val="0"/>
          <c:showVal val="1"/>
          <c:showCatName val="0"/>
          <c:showSerName val="0"/>
          <c:showPercent val="0"/>
          <c:showBubbleSize val="0"/>
        </c:dLbls>
        <c:gapWidth val="100"/>
        <c:axId val="365080872"/>
        <c:axId val="365396144"/>
      </c:barChart>
      <c:catAx>
        <c:axId val="36508087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5396144"/>
        <c:crosses val="autoZero"/>
        <c:auto val="1"/>
        <c:lblAlgn val="ctr"/>
        <c:lblOffset val="100"/>
        <c:noMultiLvlLbl val="0"/>
      </c:catAx>
      <c:valAx>
        <c:axId val="365396144"/>
        <c:scaling>
          <c:orientation val="minMax"/>
          <c:max val="100"/>
          <c:min val="0"/>
        </c:scaling>
        <c:delete val="1"/>
        <c:axPos val="l"/>
        <c:numFmt formatCode="General" sourceLinked="1"/>
        <c:majorTickMark val="out"/>
        <c:minorTickMark val="none"/>
        <c:tickLblPos val="nextTo"/>
        <c:crossAx val="36508087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6.1222659667541559E-3"/>
          <c:y val="7.1622718318932188E-2"/>
          <c:w val="0.99229013560804902"/>
          <c:h val="0.7271621729312312"/>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chemeClr val="accent2"/>
              </a:solidFill>
            </c:spPr>
            <c:extLst>
              <c:ext xmlns:c16="http://schemas.microsoft.com/office/drawing/2014/chart" uri="{C3380CC4-5D6E-409C-BE32-E72D297353CC}">
                <c16:uniqueId val="{00000001-577B-40F9-BFF2-6EA31D2D1D63}"/>
              </c:ext>
            </c:extLst>
          </c:dPt>
          <c:dPt>
            <c:idx val="1"/>
            <c:invertIfNegative val="0"/>
            <c:bubble3D val="0"/>
            <c:spPr>
              <a:solidFill>
                <a:schemeClr val="accent4"/>
              </a:solidFill>
            </c:spPr>
            <c:extLst>
              <c:ext xmlns:c16="http://schemas.microsoft.com/office/drawing/2014/chart" uri="{C3380CC4-5D6E-409C-BE32-E72D297353CC}">
                <c16:uniqueId val="{00000003-577B-40F9-BFF2-6EA31D2D1D63}"/>
              </c:ext>
            </c:extLst>
          </c:dPt>
          <c:dPt>
            <c:idx val="2"/>
            <c:invertIfNegative val="0"/>
            <c:bubble3D val="0"/>
            <c:extLst>
              <c:ext xmlns:c16="http://schemas.microsoft.com/office/drawing/2014/chart" uri="{C3380CC4-5D6E-409C-BE32-E72D297353CC}">
                <c16:uniqueId val="{00000004-577B-40F9-BFF2-6EA31D2D1D63}"/>
              </c:ext>
            </c:extLst>
          </c:dPt>
          <c:dPt>
            <c:idx val="3"/>
            <c:invertIfNegative val="0"/>
            <c:bubble3D val="0"/>
            <c:spPr>
              <a:solidFill>
                <a:schemeClr val="accent5"/>
              </a:solidFill>
            </c:spPr>
            <c:extLst>
              <c:ext xmlns:c16="http://schemas.microsoft.com/office/drawing/2014/chart" uri="{C3380CC4-5D6E-409C-BE32-E72D297353CC}">
                <c16:uniqueId val="{00000006-577B-40F9-BFF2-6EA31D2D1D63}"/>
              </c:ext>
            </c:extLst>
          </c:dPt>
          <c:dPt>
            <c:idx val="4"/>
            <c:invertIfNegative val="0"/>
            <c:bubble3D val="0"/>
            <c:spPr>
              <a:solidFill>
                <a:schemeClr val="accent6"/>
              </a:solidFill>
            </c:spPr>
            <c:extLst>
              <c:ext xmlns:c16="http://schemas.microsoft.com/office/drawing/2014/chart" uri="{C3380CC4-5D6E-409C-BE32-E72D297353CC}">
                <c16:uniqueId val="{00000008-577B-40F9-BFF2-6EA31D2D1D63}"/>
              </c:ext>
            </c:extLst>
          </c:dPt>
          <c:dPt>
            <c:idx val="5"/>
            <c:invertIfNegative val="0"/>
            <c:bubble3D val="0"/>
            <c:spPr>
              <a:solidFill>
                <a:schemeClr val="bg2"/>
              </a:solidFill>
            </c:spPr>
            <c:extLst>
              <c:ext xmlns:c16="http://schemas.microsoft.com/office/drawing/2014/chart" uri="{C3380CC4-5D6E-409C-BE32-E72D297353CC}">
                <c16:uniqueId val="{0000000A-577B-40F9-BFF2-6EA31D2D1D63}"/>
              </c:ext>
            </c:extLst>
          </c:dPt>
          <c:dPt>
            <c:idx val="6"/>
            <c:invertIfNegative val="0"/>
            <c:bubble3D val="0"/>
            <c:spPr>
              <a:solidFill>
                <a:schemeClr val="accent6">
                  <a:lumMod val="50000"/>
                </a:schemeClr>
              </a:solidFill>
            </c:spPr>
            <c:extLst>
              <c:ext xmlns:c16="http://schemas.microsoft.com/office/drawing/2014/chart" uri="{C3380CC4-5D6E-409C-BE32-E72D297353CC}">
                <c16:uniqueId val="{0000000C-577B-40F9-BFF2-6EA31D2D1D63}"/>
              </c:ext>
            </c:extLst>
          </c:dPt>
          <c:dLbls>
            <c:dLbl>
              <c:idx val="6"/>
              <c:tx>
                <c:rich>
                  <a:bodyPr/>
                  <a:lstStyle/>
                  <a:p>
                    <a:fld id="{E2349E31-AF2D-400A-B6A3-8AFD15CE8E00}"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77B-40F9-BFF2-6EA31D2D1D63}"/>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94</c:v>
                </c:pt>
                <c:pt idx="1">
                  <c:v>100</c:v>
                </c:pt>
                <c:pt idx="2">
                  <c:v>94</c:v>
                </c:pt>
                <c:pt idx="3">
                  <c:v>96</c:v>
                </c:pt>
                <c:pt idx="4">
                  <c:v>95</c:v>
                </c:pt>
                <c:pt idx="5">
                  <c:v>93</c:v>
                </c:pt>
                <c:pt idx="6">
                  <c:v>88</c:v>
                </c:pt>
              </c:numCache>
            </c:numRef>
          </c:val>
          <c:extLst>
            <c:ext xmlns:c16="http://schemas.microsoft.com/office/drawing/2014/chart" uri="{C3380CC4-5D6E-409C-BE32-E72D297353CC}">
              <c16:uniqueId val="{0000000D-577B-40F9-BFF2-6EA31D2D1D63}"/>
            </c:ext>
          </c:extLst>
        </c:ser>
        <c:dLbls>
          <c:showLegendKey val="0"/>
          <c:showVal val="1"/>
          <c:showCatName val="0"/>
          <c:showSerName val="0"/>
          <c:showPercent val="0"/>
          <c:showBubbleSize val="0"/>
        </c:dLbls>
        <c:gapWidth val="100"/>
        <c:axId val="365396928"/>
        <c:axId val="365397320"/>
      </c:barChart>
      <c:catAx>
        <c:axId val="365396928"/>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397320"/>
        <c:crosses val="autoZero"/>
        <c:auto val="1"/>
        <c:lblAlgn val="ctr"/>
        <c:lblOffset val="100"/>
        <c:noMultiLvlLbl val="0"/>
      </c:catAx>
      <c:valAx>
        <c:axId val="365397320"/>
        <c:scaling>
          <c:orientation val="minMax"/>
          <c:max val="100"/>
          <c:min val="0"/>
        </c:scaling>
        <c:delete val="1"/>
        <c:axPos val="l"/>
        <c:numFmt formatCode="General" sourceLinked="1"/>
        <c:majorTickMark val="out"/>
        <c:minorTickMark val="none"/>
        <c:tickLblPos val="nextTo"/>
        <c:crossAx val="3653969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314E-4C1F-BA00-1AF82B6DF031}"/>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Staff training</c:v>
                </c:pt>
                <c:pt idx="1">
                  <c:v>Personal supervision</c:v>
                </c:pt>
                <c:pt idx="2">
                  <c:v>Training and personal supervision</c:v>
                </c:pt>
                <c:pt idx="3">
                  <c:v>Supportive management practices</c:v>
                </c:pt>
              </c:strCache>
            </c:strRef>
          </c:cat>
          <c:val>
            <c:numRef>
              <c:f>Sheet1!$B$2:$B$5</c:f>
              <c:numCache>
                <c:formatCode>General</c:formatCode>
                <c:ptCount val="4"/>
                <c:pt idx="0">
                  <c:v>79</c:v>
                </c:pt>
                <c:pt idx="1">
                  <c:v>79</c:v>
                </c:pt>
                <c:pt idx="2">
                  <c:v>55</c:v>
                </c:pt>
                <c:pt idx="3">
                  <c:v>53</c:v>
                </c:pt>
              </c:numCache>
            </c:numRef>
          </c:val>
          <c:extLst>
            <c:ext xmlns:c16="http://schemas.microsoft.com/office/drawing/2014/chart" uri="{C3380CC4-5D6E-409C-BE32-E72D297353CC}">
              <c16:uniqueId val="{00000001-314E-4C1F-BA00-1AF82B6DF031}"/>
            </c:ext>
          </c:extLst>
        </c:ser>
        <c:dLbls>
          <c:showLegendKey val="0"/>
          <c:showVal val="1"/>
          <c:showCatName val="0"/>
          <c:showSerName val="0"/>
          <c:showPercent val="0"/>
          <c:showBubbleSize val="0"/>
        </c:dLbls>
        <c:gapWidth val="100"/>
        <c:axId val="365398104"/>
        <c:axId val="365398496"/>
      </c:barChart>
      <c:catAx>
        <c:axId val="365398104"/>
        <c:scaling>
          <c:orientation val="minMax"/>
        </c:scaling>
        <c:delete val="0"/>
        <c:axPos val="b"/>
        <c:numFmt formatCode="General" sourceLinked="1"/>
        <c:majorTickMark val="none"/>
        <c:minorTickMark val="none"/>
        <c:tickLblPos val="nextTo"/>
        <c:spPr>
          <a:ln>
            <a:solidFill>
              <a:schemeClr val="tx1"/>
            </a:solidFill>
          </a:ln>
        </c:spPr>
        <c:crossAx val="365398496"/>
        <c:crosses val="autoZero"/>
        <c:auto val="1"/>
        <c:lblAlgn val="ctr"/>
        <c:lblOffset val="100"/>
        <c:noMultiLvlLbl val="0"/>
      </c:catAx>
      <c:valAx>
        <c:axId val="365398496"/>
        <c:scaling>
          <c:orientation val="minMax"/>
          <c:max val="100"/>
        </c:scaling>
        <c:delete val="1"/>
        <c:axPos val="l"/>
        <c:numFmt formatCode="General" sourceLinked="1"/>
        <c:majorTickMark val="out"/>
        <c:minorTickMark val="none"/>
        <c:tickLblPos val="none"/>
        <c:crossAx val="3653981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4.1291753440762698E-3"/>
          <c:y val="4.5193386974511661E-2"/>
          <c:w val="0.99439775910364148"/>
          <c:h val="0.71983821402731063"/>
        </c:manualLayout>
      </c:layout>
      <c:barChart>
        <c:barDir val="col"/>
        <c:grouping val="stacked"/>
        <c:varyColors val="0"/>
        <c:ser>
          <c:idx val="0"/>
          <c:order val="0"/>
          <c:tx>
            <c:strRef>
              <c:f>Sheet1!$B$1</c:f>
              <c:strCache>
                <c:ptCount val="1"/>
                <c:pt idx="0">
                  <c:v>Consultant</c:v>
                </c:pt>
              </c:strCache>
            </c:strRef>
          </c:tx>
          <c:spPr>
            <a:solidFill>
              <a:schemeClr val="tx1">
                <a:lumMod val="50000"/>
                <a:lumOff val="50000"/>
              </a:schemeClr>
            </a:solidFill>
          </c:spPr>
          <c:invertIfNegative val="0"/>
          <c:dLbls>
            <c:dLbl>
              <c:idx val="0"/>
              <c:layout>
                <c:manualLayout>
                  <c:x val="1.3522236422057643E-3"/>
                  <c:y val="-6.99125029428392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64D-4742-9EBB-014D532D280C}"/>
                </c:ext>
              </c:extLst>
            </c:dLbl>
            <c:dLbl>
              <c:idx val="1"/>
              <c:layout>
                <c:manualLayout>
                  <c:x val="-2.8011204481792717E-3"/>
                  <c:y val="-2.33041676476131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64D-4742-9EBB-014D532D280C}"/>
                </c:ext>
              </c:extLst>
            </c:dLbl>
            <c:dLbl>
              <c:idx val="5"/>
              <c:layout>
                <c:manualLayout>
                  <c:x val="-1.4005602240897386E-3"/>
                  <c:y val="-1.86433341180905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64D-4742-9EBB-014D532D280C}"/>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Sheet1!$B$2:$B$8</c:f>
              <c:numCache>
                <c:formatCode>General</c:formatCode>
                <c:ptCount val="7"/>
                <c:pt idx="0">
                  <c:v>2</c:v>
                </c:pt>
                <c:pt idx="2">
                  <c:v>10</c:v>
                </c:pt>
              </c:numCache>
            </c:numRef>
          </c:val>
          <c:extLst>
            <c:ext xmlns:c16="http://schemas.microsoft.com/office/drawing/2014/chart" uri="{C3380CC4-5D6E-409C-BE32-E72D297353CC}">
              <c16:uniqueId val="{00000003-C64D-4742-9EBB-014D532D280C}"/>
            </c:ext>
          </c:extLst>
        </c:ser>
        <c:ser>
          <c:idx val="1"/>
          <c:order val="1"/>
          <c:tx>
            <c:strRef>
              <c:f>Sheet1!$C$1</c:f>
              <c:strCache>
                <c:ptCount val="1"/>
                <c:pt idx="0">
                  <c:v>MD-GP</c:v>
                </c:pt>
              </c:strCache>
            </c:strRef>
          </c:tx>
          <c:spPr>
            <a:solidFill>
              <a:schemeClr val="accent5"/>
            </a:solidFill>
          </c:spPr>
          <c:invertIfNegative val="0"/>
          <c:dLbls>
            <c:dLbl>
              <c:idx val="0"/>
              <c:layout>
                <c:manualLayout>
                  <c:x val="5.5055671254350291E-2"/>
                  <c:y val="-5.59300023542714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078-40C6-AD2A-F2082869AD25}"/>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Sheet1!$C$2:$C$8</c:f>
              <c:numCache>
                <c:formatCode>General</c:formatCode>
                <c:ptCount val="7"/>
                <c:pt idx="0">
                  <c:v>1</c:v>
                </c:pt>
              </c:numCache>
            </c:numRef>
          </c:val>
          <c:extLst>
            <c:ext xmlns:c16="http://schemas.microsoft.com/office/drawing/2014/chart" uri="{C3380CC4-5D6E-409C-BE32-E72D297353CC}">
              <c16:uniqueId val="{00000004-C64D-4742-9EBB-014D532D280C}"/>
            </c:ext>
          </c:extLst>
        </c:ser>
        <c:ser>
          <c:idx val="2"/>
          <c:order val="2"/>
          <c:tx>
            <c:strRef>
              <c:f>Sheet1!$D$1</c:f>
              <c:strCache>
                <c:ptCount val="1"/>
                <c:pt idx="0">
                  <c:v>Medical Officer</c:v>
                </c:pt>
              </c:strCache>
            </c:strRef>
          </c:tx>
          <c:spPr>
            <a:solidFill>
              <a:schemeClr val="accent4"/>
            </a:solidFill>
          </c:spPr>
          <c:invertIfNegative val="0"/>
          <c:dLbls>
            <c:dLbl>
              <c:idx val="0"/>
              <c:layout>
                <c:manualLayout>
                  <c:x val="-1.4005602240896359E-3"/>
                  <c:y val="2.33041676476135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64D-4742-9EBB-014D532D280C}"/>
                </c:ext>
              </c:extLst>
            </c:dLbl>
            <c:dLbl>
              <c:idx val="3"/>
              <c:layout>
                <c:manualLayout>
                  <c:x val="1.3763917813587566E-3"/>
                  <c:y val="-1.63129173533292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078-40C6-AD2A-F2082869AD25}"/>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Sheet1!$D$2:$D$8</c:f>
              <c:numCache>
                <c:formatCode>General</c:formatCode>
                <c:ptCount val="7"/>
                <c:pt idx="0">
                  <c:v>8</c:v>
                </c:pt>
                <c:pt idx="1">
                  <c:v>3</c:v>
                </c:pt>
                <c:pt idx="2">
                  <c:v>3</c:v>
                </c:pt>
                <c:pt idx="3">
                  <c:v>2</c:v>
                </c:pt>
              </c:numCache>
            </c:numRef>
          </c:val>
          <c:extLst>
            <c:ext xmlns:c16="http://schemas.microsoft.com/office/drawing/2014/chart" uri="{C3380CC4-5D6E-409C-BE32-E72D297353CC}">
              <c16:uniqueId val="{00000006-C64D-4742-9EBB-014D532D280C}"/>
            </c:ext>
          </c:extLst>
        </c:ser>
        <c:ser>
          <c:idx val="3"/>
          <c:order val="3"/>
          <c:tx>
            <c:strRef>
              <c:f>Sheet1!$E$1</c:f>
              <c:strCache>
                <c:ptCount val="1"/>
                <c:pt idx="0">
                  <c:v>Nurse</c:v>
                </c:pt>
              </c:strCache>
            </c:strRef>
          </c:tx>
          <c:spPr>
            <a:solidFill>
              <a:schemeClr val="accent2"/>
            </a:solidFill>
          </c:spPr>
          <c:invertIfNegative val="0"/>
          <c:dLbls>
            <c:dLbl>
              <c:idx val="3"/>
              <c:layout>
                <c:manualLayout>
                  <c:x val="6.7443197286579076E-2"/>
                  <c:y val="-5.35995855895101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078-40C6-AD2A-F2082869AD25}"/>
                </c:ext>
              </c:extLst>
            </c:dLbl>
            <c:dLbl>
              <c:idx val="4"/>
              <c:layout>
                <c:manualLayout>
                  <c:x val="-1.0270656329158986E-16"/>
                  <c:y val="-1.63129173533291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64D-4742-9EBB-014D532D280C}"/>
                </c:ext>
              </c:extLst>
            </c:dLbl>
            <c:dLbl>
              <c:idx val="5"/>
              <c:layout>
                <c:manualLayout>
                  <c:x val="-2.8011204481793745E-3"/>
                  <c:y val="-1.63129173533291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64D-4742-9EBB-014D532D280C}"/>
                </c:ext>
              </c:extLst>
            </c:dLbl>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Sheet1!$E$2:$E$8</c:f>
              <c:numCache>
                <c:formatCode>General</c:formatCode>
                <c:ptCount val="7"/>
                <c:pt idx="0">
                  <c:v>10</c:v>
                </c:pt>
                <c:pt idx="1">
                  <c:v>4</c:v>
                </c:pt>
                <c:pt idx="2">
                  <c:v>6</c:v>
                </c:pt>
                <c:pt idx="3">
                  <c:v>1</c:v>
                </c:pt>
              </c:numCache>
            </c:numRef>
          </c:val>
          <c:extLst>
            <c:ext xmlns:c16="http://schemas.microsoft.com/office/drawing/2014/chart" uri="{C3380CC4-5D6E-409C-BE32-E72D297353CC}">
              <c16:uniqueId val="{00000009-C64D-4742-9EBB-014D532D280C}"/>
            </c:ext>
          </c:extLst>
        </c:ser>
        <c:ser>
          <c:idx val="4"/>
          <c:order val="4"/>
          <c:tx>
            <c:strRef>
              <c:f>Sheet1!$F$1</c:f>
              <c:strCache>
                <c:ptCount val="1"/>
                <c:pt idx="0">
                  <c:v>Paramedic</c:v>
                </c:pt>
              </c:strCache>
            </c:strRef>
          </c:tx>
          <c:spPr>
            <a:solidFill>
              <a:schemeClr val="accent1"/>
            </a:solidFill>
          </c:spPr>
          <c:invertIfNegative val="0"/>
          <c:dLbls>
            <c:dLbl>
              <c:idx val="3"/>
              <c:layout>
                <c:manualLayout>
                  <c:x val="-1.0093423129878913E-16"/>
                  <c:y val="-9.32166705904523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078-40C6-AD2A-F2082869AD25}"/>
                </c:ext>
              </c:extLst>
            </c:dLbl>
            <c:dLbl>
              <c:idx val="4"/>
              <c:layout>
                <c:manualLayout>
                  <c:x val="2.7527835627175132E-3"/>
                  <c:y val="-2.330416764761309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64D-4742-9EBB-014D532D280C}"/>
                </c:ext>
              </c:extLst>
            </c:dLbl>
            <c:dLbl>
              <c:idx val="5"/>
              <c:layout>
                <c:manualLayout>
                  <c:x val="-4.8336278305984682E-5"/>
                  <c:y val="-9.3216670590452379E-3"/>
                </c:manualLayout>
              </c:layout>
              <c:showLegendKey val="0"/>
              <c:showVal val="1"/>
              <c:showCatName val="0"/>
              <c:showSerName val="0"/>
              <c:showPercent val="0"/>
              <c:showBubbleSize val="0"/>
              <c:extLst>
                <c:ext xmlns:c15="http://schemas.microsoft.com/office/drawing/2012/chart" uri="{CE6537A1-D6FC-4f65-9D91-7224C49458BB}">
                  <c15:layout>
                    <c:manualLayout>
                      <c:w val="2.0817979881704002E-2"/>
                      <c:h val="5.8202250448605226E-2"/>
                    </c:manualLayout>
                  </c15:layout>
                </c:ext>
                <c:ext xmlns:c16="http://schemas.microsoft.com/office/drawing/2014/chart" uri="{C3380CC4-5D6E-409C-BE32-E72D297353CC}">
                  <c16:uniqueId val="{0000000B-C64D-4742-9EBB-014D532D280C}"/>
                </c:ext>
              </c:extLst>
            </c:dLbl>
            <c:dLbl>
              <c:idx val="6"/>
              <c:layout>
                <c:manualLayout>
                  <c:x val="-1.3763917813587566E-3"/>
                  <c:y val="-9.32166705904523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078-40C6-AD2A-F2082869AD25}"/>
                </c:ext>
              </c:extLst>
            </c:dLbl>
            <c:spPr>
              <a:noFill/>
              <a:ln>
                <a:noFill/>
              </a:ln>
              <a:effectLst/>
            </c:spPr>
            <c:txPr>
              <a:bodyPr wrap="square" lIns="38100" tIns="19050" rIns="38100" bIns="19050" anchor="ctr">
                <a:spAutoFit/>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Sheet1!$F$2:$F$8</c:f>
              <c:numCache>
                <c:formatCode>General</c:formatCode>
                <c:ptCount val="7"/>
                <c:pt idx="0">
                  <c:v>26</c:v>
                </c:pt>
                <c:pt idx="1">
                  <c:v>14</c:v>
                </c:pt>
                <c:pt idx="2">
                  <c:v>14</c:v>
                </c:pt>
                <c:pt idx="3">
                  <c:v>10</c:v>
                </c:pt>
                <c:pt idx="4">
                  <c:v>6</c:v>
                </c:pt>
                <c:pt idx="5">
                  <c:v>3</c:v>
                </c:pt>
                <c:pt idx="6">
                  <c:v>3</c:v>
                </c:pt>
              </c:numCache>
            </c:numRef>
          </c:val>
          <c:extLst>
            <c:ext xmlns:c16="http://schemas.microsoft.com/office/drawing/2014/chart" uri="{C3380CC4-5D6E-409C-BE32-E72D297353CC}">
              <c16:uniqueId val="{0000000C-C64D-4742-9EBB-014D532D280C}"/>
            </c:ext>
          </c:extLst>
        </c:ser>
        <c:dLbls>
          <c:showLegendKey val="0"/>
          <c:showVal val="1"/>
          <c:showCatName val="0"/>
          <c:showSerName val="0"/>
          <c:showPercent val="0"/>
          <c:showBubbleSize val="0"/>
        </c:dLbls>
        <c:gapWidth val="100"/>
        <c:overlap val="100"/>
        <c:axId val="368014432"/>
        <c:axId val="368014824"/>
      </c:barChart>
      <c:catAx>
        <c:axId val="368014432"/>
        <c:scaling>
          <c:orientation val="minMax"/>
        </c:scaling>
        <c:delete val="0"/>
        <c:axPos val="b"/>
        <c:numFmt formatCode="General" sourceLinked="0"/>
        <c:majorTickMark val="none"/>
        <c:minorTickMark val="none"/>
        <c:tickLblPos val="nextTo"/>
        <c:spPr>
          <a:ln>
            <a:solidFill>
              <a:schemeClr val="tx1"/>
            </a:solidFill>
          </a:ln>
        </c:spPr>
        <c:txPr>
          <a:bodyPr/>
          <a:lstStyle/>
          <a:p>
            <a:pPr>
              <a:defRPr sz="1800">
                <a:solidFill>
                  <a:schemeClr val="tx1"/>
                </a:solidFill>
              </a:defRPr>
            </a:pPr>
            <a:endParaRPr lang="en-US"/>
          </a:p>
        </c:txPr>
        <c:crossAx val="368014824"/>
        <c:crosses val="autoZero"/>
        <c:auto val="1"/>
        <c:lblAlgn val="ctr"/>
        <c:lblOffset val="100"/>
        <c:noMultiLvlLbl val="0"/>
      </c:catAx>
      <c:valAx>
        <c:axId val="368014824"/>
        <c:scaling>
          <c:orientation val="minMax"/>
          <c:max val="50"/>
        </c:scaling>
        <c:delete val="1"/>
        <c:axPos val="l"/>
        <c:numFmt formatCode="General" sourceLinked="1"/>
        <c:majorTickMark val="out"/>
        <c:minorTickMark val="none"/>
        <c:tickLblPos val="nextTo"/>
        <c:crossAx val="368014432"/>
        <c:crosses val="autoZero"/>
        <c:crossBetween val="between"/>
      </c:valAx>
    </c:plotArea>
    <c:legend>
      <c:legendPos val="r"/>
      <c:layout>
        <c:manualLayout>
          <c:xMode val="edge"/>
          <c:yMode val="edge"/>
          <c:x val="0.80865715749736855"/>
          <c:y val="7.729038222321391E-2"/>
          <c:w val="0.18996645072127263"/>
          <c:h val="0.32340588024703887"/>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8.7644356955380587E-3"/>
          <c:y val="0.18196292522218677"/>
          <c:w val="0.96623556430446189"/>
          <c:h val="0.56610662898805031"/>
        </c:manualLayout>
      </c:layout>
      <c:barChart>
        <c:barDir val="col"/>
        <c:grouping val="clustered"/>
        <c:varyColors val="0"/>
        <c:ser>
          <c:idx val="0"/>
          <c:order val="0"/>
          <c:tx>
            <c:strRef>
              <c:f>Sheet1!$A$2</c:f>
              <c:strCache>
                <c:ptCount val="1"/>
                <c:pt idx="0">
                  <c:v>Compile HMIS report regularly</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7FA9-414B-B65C-EC8C81408EAE}"/>
              </c:ext>
            </c:extLst>
          </c:dPt>
          <c:dPt>
            <c:idx val="1"/>
            <c:invertIfNegative val="0"/>
            <c:bubble3D val="0"/>
            <c:extLst>
              <c:ext xmlns:c16="http://schemas.microsoft.com/office/drawing/2014/chart" uri="{C3380CC4-5D6E-409C-BE32-E72D297353CC}">
                <c16:uniqueId val="{00000002-7FA9-414B-B65C-EC8C81408EAE}"/>
              </c:ext>
            </c:extLst>
          </c:dPt>
          <c:dPt>
            <c:idx val="2"/>
            <c:invertIfNegative val="0"/>
            <c:bubble3D val="0"/>
            <c:extLst>
              <c:ext xmlns:c16="http://schemas.microsoft.com/office/drawing/2014/chart" uri="{C3380CC4-5D6E-409C-BE32-E72D297353CC}">
                <c16:uniqueId val="{00000003-7FA9-414B-B65C-EC8C81408EAE}"/>
              </c:ext>
            </c:extLst>
          </c:dPt>
          <c:dPt>
            <c:idx val="3"/>
            <c:invertIfNegative val="0"/>
            <c:bubble3D val="0"/>
            <c:extLst>
              <c:ext xmlns:c16="http://schemas.microsoft.com/office/drawing/2014/chart" uri="{C3380CC4-5D6E-409C-BE32-E72D297353CC}">
                <c16:uniqueId val="{00000004-7FA9-414B-B65C-EC8C81408EAE}"/>
              </c:ext>
            </c:extLst>
          </c:dPt>
          <c:dPt>
            <c:idx val="4"/>
            <c:invertIfNegative val="0"/>
            <c:bubble3D val="0"/>
            <c:extLst>
              <c:ext xmlns:c16="http://schemas.microsoft.com/office/drawing/2014/chart" uri="{C3380CC4-5D6E-409C-BE32-E72D297353CC}">
                <c16:uniqueId val="{00000005-7FA9-414B-B65C-EC8C81408EAE}"/>
              </c:ext>
            </c:extLst>
          </c:dPt>
          <c:dPt>
            <c:idx val="5"/>
            <c:invertIfNegative val="0"/>
            <c:bubble3D val="0"/>
            <c:extLst>
              <c:ext xmlns:c16="http://schemas.microsoft.com/office/drawing/2014/chart" uri="{C3380CC4-5D6E-409C-BE32-E72D297353CC}">
                <c16:uniqueId val="{00000006-7FA9-414B-B65C-EC8C81408EAE}"/>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Sheet1!$B$2:$I$2</c:f>
              <c:numCache>
                <c:formatCode>General</c:formatCode>
                <c:ptCount val="8"/>
                <c:pt idx="0">
                  <c:v>90</c:v>
                </c:pt>
                <c:pt idx="1">
                  <c:v>91</c:v>
                </c:pt>
                <c:pt idx="2">
                  <c:v>97</c:v>
                </c:pt>
                <c:pt idx="3">
                  <c:v>81</c:v>
                </c:pt>
                <c:pt idx="4">
                  <c:v>89</c:v>
                </c:pt>
                <c:pt idx="5">
                  <c:v>92</c:v>
                </c:pt>
                <c:pt idx="6">
                  <c:v>87</c:v>
                </c:pt>
                <c:pt idx="7">
                  <c:v>87</c:v>
                </c:pt>
              </c:numCache>
            </c:numRef>
          </c:val>
          <c:extLst>
            <c:ext xmlns:c16="http://schemas.microsoft.com/office/drawing/2014/chart" uri="{C3380CC4-5D6E-409C-BE32-E72D297353CC}">
              <c16:uniqueId val="{00000007-7FA9-414B-B65C-EC8C81408EAE}"/>
            </c:ext>
          </c:extLst>
        </c:ser>
        <c:ser>
          <c:idx val="1"/>
          <c:order val="1"/>
          <c:tx>
            <c:strRef>
              <c:f>Sheet1!$A$3</c:f>
              <c:strCache>
                <c:ptCount val="1"/>
                <c:pt idx="0">
                  <c:v>Have designated HMIS focal person</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9-7FA9-414B-B65C-EC8C81408EAE}"/>
              </c:ext>
            </c:extLst>
          </c:dPt>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Sheet1!$B$3:$I$3</c:f>
              <c:numCache>
                <c:formatCode>General</c:formatCode>
                <c:ptCount val="8"/>
                <c:pt idx="0">
                  <c:v>67</c:v>
                </c:pt>
                <c:pt idx="1">
                  <c:v>97</c:v>
                </c:pt>
                <c:pt idx="2">
                  <c:v>95</c:v>
                </c:pt>
                <c:pt idx="3">
                  <c:v>81</c:v>
                </c:pt>
                <c:pt idx="4">
                  <c:v>84</c:v>
                </c:pt>
                <c:pt idx="5">
                  <c:v>69</c:v>
                </c:pt>
                <c:pt idx="6">
                  <c:v>51</c:v>
                </c:pt>
                <c:pt idx="7">
                  <c:v>42</c:v>
                </c:pt>
              </c:numCache>
            </c:numRef>
          </c:val>
          <c:extLst>
            <c:ext xmlns:c16="http://schemas.microsoft.com/office/drawing/2014/chart" uri="{C3380CC4-5D6E-409C-BE32-E72D297353CC}">
              <c16:uniqueId val="{0000000A-7FA9-414B-B65C-EC8C81408EAE}"/>
            </c:ext>
          </c:extLst>
        </c:ser>
        <c:dLbls>
          <c:showLegendKey val="0"/>
          <c:showVal val="1"/>
          <c:showCatName val="0"/>
          <c:showSerName val="0"/>
          <c:showPercent val="0"/>
          <c:showBubbleSize val="0"/>
        </c:dLbls>
        <c:gapWidth val="100"/>
        <c:axId val="368016392"/>
        <c:axId val="368016784"/>
      </c:barChart>
      <c:catAx>
        <c:axId val="368016392"/>
        <c:scaling>
          <c:orientation val="minMax"/>
        </c:scaling>
        <c:delete val="0"/>
        <c:axPos val="b"/>
        <c:numFmt formatCode="General" sourceLinked="0"/>
        <c:majorTickMark val="none"/>
        <c:minorTickMark val="none"/>
        <c:tickLblPos val="nextTo"/>
        <c:spPr>
          <a:ln>
            <a:solidFill>
              <a:schemeClr val="tx1"/>
            </a:solidFill>
          </a:ln>
        </c:spPr>
        <c:txPr>
          <a:bodyPr/>
          <a:lstStyle/>
          <a:p>
            <a:pPr>
              <a:defRPr sz="1800">
                <a:solidFill>
                  <a:schemeClr val="tx1"/>
                </a:solidFill>
              </a:defRPr>
            </a:pPr>
            <a:endParaRPr lang="en-US"/>
          </a:p>
        </c:txPr>
        <c:crossAx val="368016784"/>
        <c:crosses val="autoZero"/>
        <c:auto val="1"/>
        <c:lblAlgn val="ctr"/>
        <c:lblOffset val="100"/>
        <c:noMultiLvlLbl val="0"/>
      </c:catAx>
      <c:valAx>
        <c:axId val="368016784"/>
        <c:scaling>
          <c:orientation val="minMax"/>
          <c:max val="100"/>
        </c:scaling>
        <c:delete val="1"/>
        <c:axPos val="l"/>
        <c:numFmt formatCode="General" sourceLinked="1"/>
        <c:majorTickMark val="out"/>
        <c:minorTickMark val="none"/>
        <c:tickLblPos val="nextTo"/>
        <c:crossAx val="368016392"/>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9955927384076991E-2"/>
          <c:y val="0.12450930947263972"/>
          <c:w val="0.959179571303587"/>
          <c:h val="0.62997053988580132"/>
        </c:manualLayout>
      </c:layout>
      <c:barChart>
        <c:barDir val="col"/>
        <c:grouping val="clustered"/>
        <c:varyColors val="0"/>
        <c:ser>
          <c:idx val="0"/>
          <c:order val="0"/>
          <c:tx>
            <c:strRef>
              <c:f>Sheet1!$A$2</c:f>
              <c:strCache>
                <c:ptCount val="1"/>
                <c:pt idx="0">
                  <c:v>Compile LMIS report regularly</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D3CD-4C14-A618-F83C7CC6375E}"/>
              </c:ext>
            </c:extLst>
          </c:dPt>
          <c:dPt>
            <c:idx val="1"/>
            <c:invertIfNegative val="0"/>
            <c:bubble3D val="0"/>
            <c:extLst>
              <c:ext xmlns:c16="http://schemas.microsoft.com/office/drawing/2014/chart" uri="{C3380CC4-5D6E-409C-BE32-E72D297353CC}">
                <c16:uniqueId val="{00000002-D3CD-4C14-A618-F83C7CC6375E}"/>
              </c:ext>
            </c:extLst>
          </c:dPt>
          <c:dPt>
            <c:idx val="2"/>
            <c:invertIfNegative val="0"/>
            <c:bubble3D val="0"/>
            <c:extLst>
              <c:ext xmlns:c16="http://schemas.microsoft.com/office/drawing/2014/chart" uri="{C3380CC4-5D6E-409C-BE32-E72D297353CC}">
                <c16:uniqueId val="{00000003-D3CD-4C14-A618-F83C7CC6375E}"/>
              </c:ext>
            </c:extLst>
          </c:dPt>
          <c:dPt>
            <c:idx val="3"/>
            <c:invertIfNegative val="0"/>
            <c:bubble3D val="0"/>
            <c:extLst>
              <c:ext xmlns:c16="http://schemas.microsoft.com/office/drawing/2014/chart" uri="{C3380CC4-5D6E-409C-BE32-E72D297353CC}">
                <c16:uniqueId val="{00000004-D3CD-4C14-A618-F83C7CC6375E}"/>
              </c:ext>
            </c:extLst>
          </c:dPt>
          <c:dPt>
            <c:idx val="4"/>
            <c:invertIfNegative val="0"/>
            <c:bubble3D val="0"/>
            <c:extLst>
              <c:ext xmlns:c16="http://schemas.microsoft.com/office/drawing/2014/chart" uri="{C3380CC4-5D6E-409C-BE32-E72D297353CC}">
                <c16:uniqueId val="{00000005-D3CD-4C14-A618-F83C7CC6375E}"/>
              </c:ext>
            </c:extLst>
          </c:dPt>
          <c:dPt>
            <c:idx val="5"/>
            <c:invertIfNegative val="0"/>
            <c:bubble3D val="0"/>
            <c:extLst>
              <c:ext xmlns:c16="http://schemas.microsoft.com/office/drawing/2014/chart" uri="{C3380CC4-5D6E-409C-BE32-E72D297353CC}">
                <c16:uniqueId val="{00000006-D3CD-4C14-A618-F83C7CC6375E}"/>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National average</c:v>
                </c:pt>
                <c:pt idx="1">
                  <c:v>Federal/ provincial level hospitals</c:v>
                </c:pt>
                <c:pt idx="2">
                  <c:v>Local-level hospitals</c:v>
                </c:pt>
                <c:pt idx="3">
                  <c:v>PHCCs</c:v>
                </c:pt>
                <c:pt idx="4">
                  <c:v>HPs</c:v>
                </c:pt>
                <c:pt idx="5">
                  <c:v>UHCs</c:v>
                </c:pt>
                <c:pt idx="6">
                  <c:v>CHUs</c:v>
                </c:pt>
              </c:strCache>
            </c:strRef>
          </c:cat>
          <c:val>
            <c:numRef>
              <c:f>Sheet1!$B$2:$H$2</c:f>
              <c:numCache>
                <c:formatCode>General</c:formatCode>
                <c:ptCount val="7"/>
                <c:pt idx="0">
                  <c:v>96</c:v>
                </c:pt>
                <c:pt idx="1">
                  <c:v>92</c:v>
                </c:pt>
                <c:pt idx="2">
                  <c:v>97</c:v>
                </c:pt>
                <c:pt idx="3">
                  <c:v>95</c:v>
                </c:pt>
                <c:pt idx="4">
                  <c:v>98</c:v>
                </c:pt>
                <c:pt idx="5">
                  <c:v>89</c:v>
                </c:pt>
                <c:pt idx="6">
                  <c:v>87</c:v>
                </c:pt>
              </c:numCache>
            </c:numRef>
          </c:val>
          <c:extLst>
            <c:ext xmlns:c16="http://schemas.microsoft.com/office/drawing/2014/chart" uri="{C3380CC4-5D6E-409C-BE32-E72D297353CC}">
              <c16:uniqueId val="{00000007-D3CD-4C14-A618-F83C7CC6375E}"/>
            </c:ext>
          </c:extLst>
        </c:ser>
        <c:ser>
          <c:idx val="1"/>
          <c:order val="1"/>
          <c:tx>
            <c:strRef>
              <c:f>Sheet1!$A$3</c:f>
              <c:strCache>
                <c:ptCount val="1"/>
                <c:pt idx="0">
                  <c:v>Have designated LMIS focal person</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9-D3CD-4C14-A618-F83C7CC6375E}"/>
              </c:ext>
            </c:extLst>
          </c:dPt>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National average</c:v>
                </c:pt>
                <c:pt idx="1">
                  <c:v>Federal/ provincial level hospitals</c:v>
                </c:pt>
                <c:pt idx="2">
                  <c:v>Local-level hospitals</c:v>
                </c:pt>
                <c:pt idx="3">
                  <c:v>PHCCs</c:v>
                </c:pt>
                <c:pt idx="4">
                  <c:v>HPs</c:v>
                </c:pt>
                <c:pt idx="5">
                  <c:v>UHCs</c:v>
                </c:pt>
                <c:pt idx="6">
                  <c:v>CHUs</c:v>
                </c:pt>
              </c:strCache>
            </c:strRef>
          </c:cat>
          <c:val>
            <c:numRef>
              <c:f>Sheet1!$B$3:$H$3</c:f>
              <c:numCache>
                <c:formatCode>General</c:formatCode>
                <c:ptCount val="7"/>
                <c:pt idx="0">
                  <c:v>73</c:v>
                </c:pt>
                <c:pt idx="1">
                  <c:v>91</c:v>
                </c:pt>
                <c:pt idx="2">
                  <c:v>91</c:v>
                </c:pt>
                <c:pt idx="3">
                  <c:v>87</c:v>
                </c:pt>
                <c:pt idx="4">
                  <c:v>78</c:v>
                </c:pt>
                <c:pt idx="5">
                  <c:v>57</c:v>
                </c:pt>
                <c:pt idx="6">
                  <c:v>46</c:v>
                </c:pt>
              </c:numCache>
            </c:numRef>
          </c:val>
          <c:extLst>
            <c:ext xmlns:c16="http://schemas.microsoft.com/office/drawing/2014/chart" uri="{C3380CC4-5D6E-409C-BE32-E72D297353CC}">
              <c16:uniqueId val="{0000000A-D3CD-4C14-A618-F83C7CC6375E}"/>
            </c:ext>
          </c:extLst>
        </c:ser>
        <c:dLbls>
          <c:showLegendKey val="0"/>
          <c:showVal val="1"/>
          <c:showCatName val="0"/>
          <c:showSerName val="0"/>
          <c:showPercent val="0"/>
          <c:showBubbleSize val="0"/>
        </c:dLbls>
        <c:gapWidth val="100"/>
        <c:axId val="367482632"/>
        <c:axId val="366438752"/>
      </c:barChart>
      <c:catAx>
        <c:axId val="36748263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6438752"/>
        <c:crosses val="autoZero"/>
        <c:auto val="1"/>
        <c:lblAlgn val="ctr"/>
        <c:lblOffset val="100"/>
        <c:noMultiLvlLbl val="0"/>
      </c:catAx>
      <c:valAx>
        <c:axId val="366438752"/>
        <c:scaling>
          <c:orientation val="minMax"/>
          <c:max val="100"/>
        </c:scaling>
        <c:delete val="1"/>
        <c:axPos val="l"/>
        <c:numFmt formatCode="General" sourceLinked="1"/>
        <c:majorTickMark val="out"/>
        <c:minorTickMark val="none"/>
        <c:tickLblPos val="nextTo"/>
        <c:crossAx val="367482632"/>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6.6560940445824553E-3"/>
          <c:y val="9.8856049683930358E-2"/>
          <c:w val="0.9941272041699013"/>
          <c:h val="0.73624505563565112"/>
        </c:manualLayout>
      </c:layout>
      <c:barChart>
        <c:barDir val="col"/>
        <c:grouping val="clustered"/>
        <c:varyColors val="0"/>
        <c:ser>
          <c:idx val="0"/>
          <c:order val="0"/>
          <c:tx>
            <c:strRef>
              <c:f>Sheet1!$B$1</c:f>
              <c:strCache>
                <c:ptCount val="1"/>
                <c:pt idx="0">
                  <c:v>Outbreak Management Plan</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DC94-4811-AFA0-25D77F4E5AFC}"/>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Sheet1!$B$2:$B$8</c:f>
              <c:numCache>
                <c:formatCode>General</c:formatCode>
                <c:ptCount val="7"/>
                <c:pt idx="0">
                  <c:v>39</c:v>
                </c:pt>
                <c:pt idx="1">
                  <c:v>15</c:v>
                </c:pt>
                <c:pt idx="2">
                  <c:v>16</c:v>
                </c:pt>
                <c:pt idx="3">
                  <c:v>13</c:v>
                </c:pt>
                <c:pt idx="4">
                  <c:v>4</c:v>
                </c:pt>
                <c:pt idx="5">
                  <c:v>3</c:v>
                </c:pt>
                <c:pt idx="6">
                  <c:v>1</c:v>
                </c:pt>
              </c:numCache>
            </c:numRef>
          </c:val>
          <c:extLst>
            <c:ext xmlns:c16="http://schemas.microsoft.com/office/drawing/2014/chart" uri="{C3380CC4-5D6E-409C-BE32-E72D297353CC}">
              <c16:uniqueId val="{00000001-DC94-4811-AFA0-25D77F4E5AFC}"/>
            </c:ext>
          </c:extLst>
        </c:ser>
        <c:ser>
          <c:idx val="1"/>
          <c:order val="1"/>
          <c:tx>
            <c:strRef>
              <c:f>Sheet1!$C$1</c:f>
              <c:strCache>
                <c:ptCount val="1"/>
                <c:pt idx="0">
                  <c:v>Mass Casualty Management Plan</c:v>
                </c:pt>
              </c:strCache>
            </c:strRef>
          </c:tx>
          <c:spPr>
            <a:solidFill>
              <a:srgbClr val="99CCFF"/>
            </a:solidFill>
          </c:spPr>
          <c:invertIfNegative val="0"/>
          <c:dLbls>
            <c:dLbl>
              <c:idx val="6"/>
              <c:tx>
                <c:rich>
                  <a:bodyPr/>
                  <a:lstStyle/>
                  <a:p>
                    <a:r>
                      <a:rPr lang="en-US"/>
                      <a:t>&lt;</a:t>
                    </a:r>
                    <a:fld id="{508D1AB5-A629-4168-AB15-18855847A210}"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EFB3-4602-BABE-03939E279E2C}"/>
                </c:ext>
              </c:extLst>
            </c:dLbl>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Sheet1!$C$2:$C$8</c:f>
              <c:numCache>
                <c:formatCode>General</c:formatCode>
                <c:ptCount val="7"/>
                <c:pt idx="0">
                  <c:v>77</c:v>
                </c:pt>
                <c:pt idx="1">
                  <c:v>26</c:v>
                </c:pt>
                <c:pt idx="2">
                  <c:v>39</c:v>
                </c:pt>
                <c:pt idx="3">
                  <c:v>13</c:v>
                </c:pt>
                <c:pt idx="4">
                  <c:v>4</c:v>
                </c:pt>
                <c:pt idx="5">
                  <c:v>1</c:v>
                </c:pt>
                <c:pt idx="6">
                  <c:v>1</c:v>
                </c:pt>
              </c:numCache>
            </c:numRef>
          </c:val>
          <c:extLst>
            <c:ext xmlns:c16="http://schemas.microsoft.com/office/drawing/2014/chart" uri="{C3380CC4-5D6E-409C-BE32-E72D297353CC}">
              <c16:uniqueId val="{00000002-A395-4D92-A5CC-6B631B819AA7}"/>
            </c:ext>
          </c:extLst>
        </c:ser>
        <c:dLbls>
          <c:showLegendKey val="0"/>
          <c:showVal val="1"/>
          <c:showCatName val="0"/>
          <c:showSerName val="0"/>
          <c:showPercent val="0"/>
          <c:showBubbleSize val="0"/>
        </c:dLbls>
        <c:gapWidth val="100"/>
        <c:axId val="365741512"/>
        <c:axId val="365741904"/>
      </c:barChart>
      <c:catAx>
        <c:axId val="365741512"/>
        <c:scaling>
          <c:orientation val="minMax"/>
        </c:scaling>
        <c:delete val="0"/>
        <c:axPos val="b"/>
        <c:numFmt formatCode="General" sourceLinked="1"/>
        <c:majorTickMark val="none"/>
        <c:minorTickMark val="none"/>
        <c:tickLblPos val="nextTo"/>
        <c:spPr>
          <a:ln>
            <a:solidFill>
              <a:schemeClr val="tx1"/>
            </a:solidFill>
          </a:ln>
        </c:spPr>
        <c:txPr>
          <a:bodyPr/>
          <a:lstStyle/>
          <a:p>
            <a:pPr>
              <a:defRPr sz="1600"/>
            </a:pPr>
            <a:endParaRPr lang="en-US"/>
          </a:p>
        </c:txPr>
        <c:crossAx val="365741904"/>
        <c:crosses val="autoZero"/>
        <c:auto val="1"/>
        <c:lblAlgn val="ctr"/>
        <c:lblOffset val="100"/>
        <c:noMultiLvlLbl val="0"/>
      </c:catAx>
      <c:valAx>
        <c:axId val="365741904"/>
        <c:scaling>
          <c:orientation val="minMax"/>
          <c:max val="100"/>
        </c:scaling>
        <c:delete val="1"/>
        <c:axPos val="l"/>
        <c:numFmt formatCode="General" sourceLinked="1"/>
        <c:majorTickMark val="out"/>
        <c:minorTickMark val="none"/>
        <c:tickLblPos val="none"/>
        <c:crossAx val="365741512"/>
        <c:crosses val="autoZero"/>
        <c:crossBetween val="between"/>
      </c:valAx>
      <c:spPr>
        <a:noFill/>
        <a:ln w="25398">
          <a:noFill/>
        </a:ln>
      </c:spPr>
    </c:plotArea>
    <c:legend>
      <c:legendPos val="r"/>
      <c:layout>
        <c:manualLayout>
          <c:xMode val="edge"/>
          <c:yMode val="edge"/>
          <c:x val="0.11696253207113155"/>
          <c:y val="5.8010225025189373E-4"/>
          <c:w val="0.76450521985313635"/>
          <c:h val="0.13154121730044407"/>
        </c:manualLayout>
      </c:layout>
      <c:overlay val="0"/>
      <c:txPr>
        <a:bodyPr/>
        <a:lstStyle/>
        <a:p>
          <a:pPr>
            <a:defRPr b="0"/>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3.5149075466690258E-2"/>
          <c:y val="1.4415344821027807E-2"/>
          <c:w val="0.92552508183668047"/>
          <c:h val="0.60606698619194344"/>
        </c:manualLayout>
      </c:layout>
      <c:barChart>
        <c:barDir val="col"/>
        <c:grouping val="clustered"/>
        <c:varyColors val="0"/>
        <c:ser>
          <c:idx val="0"/>
          <c:order val="0"/>
          <c:tx>
            <c:strRef>
              <c:f>Sheet1!$B$1</c:f>
              <c:strCache>
                <c:ptCount val="1"/>
                <c:pt idx="0">
                  <c:v>All basic client services</c:v>
                </c:pt>
              </c:strCache>
            </c:strRef>
          </c:tx>
          <c:spPr>
            <a:solidFill>
              <a:schemeClr val="accent3"/>
            </a:solidFill>
          </c:spPr>
          <c:invertIfNegative val="0"/>
          <c:dPt>
            <c:idx val="0"/>
            <c:invertIfNegative val="0"/>
            <c:bubble3D val="0"/>
            <c:spPr>
              <a:solidFill>
                <a:schemeClr val="accent2"/>
              </a:solidFill>
            </c:spPr>
            <c:extLst>
              <c:ext xmlns:c16="http://schemas.microsoft.com/office/drawing/2014/chart" uri="{C3380CC4-5D6E-409C-BE32-E72D297353CC}">
                <c16:uniqueId val="{00000000-A01C-4607-AD00-2449E48E9B42}"/>
              </c:ext>
            </c:extLst>
          </c:dPt>
          <c:dPt>
            <c:idx val="1"/>
            <c:invertIfNegative val="0"/>
            <c:bubble3D val="0"/>
            <c:spPr>
              <a:solidFill>
                <a:schemeClr val="accent4"/>
              </a:solidFill>
            </c:spPr>
            <c:extLst>
              <c:ext xmlns:c16="http://schemas.microsoft.com/office/drawing/2014/chart" uri="{C3380CC4-5D6E-409C-BE32-E72D297353CC}">
                <c16:uniqueId val="{00000001-A01C-4607-AD00-2449E48E9B42}"/>
              </c:ext>
            </c:extLst>
          </c:dPt>
          <c:dPt>
            <c:idx val="3"/>
            <c:invertIfNegative val="0"/>
            <c:bubble3D val="0"/>
            <c:spPr>
              <a:solidFill>
                <a:schemeClr val="accent5"/>
              </a:solidFill>
            </c:spPr>
            <c:extLst>
              <c:ext xmlns:c16="http://schemas.microsoft.com/office/drawing/2014/chart" uri="{C3380CC4-5D6E-409C-BE32-E72D297353CC}">
                <c16:uniqueId val="{00000003-A01C-4607-AD00-2449E48E9B42}"/>
              </c:ext>
            </c:extLst>
          </c:dPt>
          <c:dPt>
            <c:idx val="4"/>
            <c:invertIfNegative val="0"/>
            <c:bubble3D val="0"/>
            <c:spPr>
              <a:solidFill>
                <a:schemeClr val="accent6"/>
              </a:solidFill>
            </c:spPr>
            <c:extLst>
              <c:ext xmlns:c16="http://schemas.microsoft.com/office/drawing/2014/chart" uri="{C3380CC4-5D6E-409C-BE32-E72D297353CC}">
                <c16:uniqueId val="{00000007-A01C-4607-AD00-2449E48E9B42}"/>
              </c:ext>
            </c:extLst>
          </c:dPt>
          <c:dPt>
            <c:idx val="5"/>
            <c:invertIfNegative val="0"/>
            <c:bubble3D val="0"/>
            <c:spPr>
              <a:solidFill>
                <a:schemeClr val="bg2"/>
              </a:solidFill>
            </c:spPr>
            <c:extLst>
              <c:ext xmlns:c16="http://schemas.microsoft.com/office/drawing/2014/chart" uri="{C3380CC4-5D6E-409C-BE32-E72D297353CC}">
                <c16:uniqueId val="{00000004-A01C-4607-AD00-2449E48E9B42}"/>
              </c:ext>
            </c:extLst>
          </c:dPt>
          <c:dPt>
            <c:idx val="6"/>
            <c:invertIfNegative val="0"/>
            <c:bubble3D val="0"/>
            <c:spPr>
              <a:solidFill>
                <a:schemeClr val="accent6">
                  <a:lumMod val="50000"/>
                </a:schemeClr>
              </a:solidFill>
            </c:spPr>
            <c:extLst>
              <c:ext xmlns:c16="http://schemas.microsoft.com/office/drawing/2014/chart" uri="{C3380CC4-5D6E-409C-BE32-E72D297353CC}">
                <c16:uniqueId val="{0000000B-0A8B-4690-BFC1-90D69D5E0FCE}"/>
              </c:ext>
            </c:extLst>
          </c:dPt>
          <c:dLbls>
            <c:dLbl>
              <c:idx val="0"/>
              <c:tx>
                <c:rich>
                  <a:bodyPr/>
                  <a:lstStyle/>
                  <a:p>
                    <a:r>
                      <a:rPr lang="en-US" dirty="0"/>
                      <a:t>74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01C-4607-AD00-2449E48E9B42}"/>
                </c:ext>
              </c:extLst>
            </c:dLbl>
            <c:dLbl>
              <c:idx val="1"/>
              <c:tx>
                <c:rich>
                  <a:bodyPr/>
                  <a:lstStyle/>
                  <a:p>
                    <a:r>
                      <a:rPr lang="en-US" dirty="0"/>
                      <a:t>71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01C-4607-AD00-2449E48E9B42}"/>
                </c:ext>
              </c:extLst>
            </c:dLbl>
            <c:dLbl>
              <c:idx val="2"/>
              <c:tx>
                <c:rich>
                  <a:bodyPr/>
                  <a:lstStyle/>
                  <a:p>
                    <a:r>
                      <a:rPr lang="en-US" dirty="0"/>
                      <a:t>20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01C-4607-AD00-2449E48E9B42}"/>
                </c:ext>
              </c:extLst>
            </c:dLbl>
            <c:dLbl>
              <c:idx val="3"/>
              <c:tx>
                <c:rich>
                  <a:bodyPr/>
                  <a:lstStyle/>
                  <a:p>
                    <a:r>
                      <a:rPr lang="en-US" dirty="0"/>
                      <a:t>97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01C-4607-AD00-2449E48E9B42}"/>
                </c:ext>
              </c:extLst>
            </c:dLbl>
            <c:dLbl>
              <c:idx val="5"/>
              <c:tx>
                <c:rich>
                  <a:bodyPr/>
                  <a:lstStyle/>
                  <a:p>
                    <a:r>
                      <a:rPr lang="en-US" dirty="0"/>
                      <a:t>52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01C-4607-AD00-2449E48E9B42}"/>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Sheet1!$B$2:$B$8</c:f>
              <c:numCache>
                <c:formatCode>General</c:formatCode>
                <c:ptCount val="7"/>
                <c:pt idx="0">
                  <c:v>74</c:v>
                </c:pt>
                <c:pt idx="1">
                  <c:v>71</c:v>
                </c:pt>
                <c:pt idx="2">
                  <c:v>20</c:v>
                </c:pt>
                <c:pt idx="3">
                  <c:v>97</c:v>
                </c:pt>
                <c:pt idx="4">
                  <c:v>86</c:v>
                </c:pt>
                <c:pt idx="5">
                  <c:v>52</c:v>
                </c:pt>
                <c:pt idx="6">
                  <c:v>48</c:v>
                </c:pt>
              </c:numCache>
            </c:numRef>
          </c:val>
          <c:extLst>
            <c:ext xmlns:c16="http://schemas.microsoft.com/office/drawing/2014/chart" uri="{C3380CC4-5D6E-409C-BE32-E72D297353CC}">
              <c16:uniqueId val="{00000005-A01C-4607-AD00-2449E48E9B42}"/>
            </c:ext>
          </c:extLst>
        </c:ser>
        <c:dLbls>
          <c:showLegendKey val="0"/>
          <c:showVal val="1"/>
          <c:showCatName val="0"/>
          <c:showSerName val="0"/>
          <c:showPercent val="0"/>
          <c:showBubbleSize val="0"/>
        </c:dLbls>
        <c:gapWidth val="100"/>
        <c:axId val="331744904"/>
        <c:axId val="331745688"/>
      </c:barChart>
      <c:catAx>
        <c:axId val="331744904"/>
        <c:scaling>
          <c:orientation val="minMax"/>
        </c:scaling>
        <c:delete val="0"/>
        <c:axPos val="b"/>
        <c:numFmt formatCode="General" sourceLinked="1"/>
        <c:majorTickMark val="none"/>
        <c:minorTickMark val="none"/>
        <c:tickLblPos val="nextTo"/>
        <c:spPr>
          <a:ln>
            <a:solidFill>
              <a:schemeClr val="tx1"/>
            </a:solidFill>
          </a:ln>
        </c:spPr>
        <c:txPr>
          <a:bodyPr/>
          <a:lstStyle/>
          <a:p>
            <a:pPr>
              <a:defRPr sz="1600"/>
            </a:pPr>
            <a:endParaRPr lang="en-US"/>
          </a:p>
        </c:txPr>
        <c:crossAx val="331745688"/>
        <c:crosses val="autoZero"/>
        <c:auto val="1"/>
        <c:lblAlgn val="ctr"/>
        <c:lblOffset val="100"/>
        <c:noMultiLvlLbl val="0"/>
      </c:catAx>
      <c:valAx>
        <c:axId val="331745688"/>
        <c:scaling>
          <c:orientation val="minMax"/>
        </c:scaling>
        <c:delete val="1"/>
        <c:axPos val="l"/>
        <c:numFmt formatCode="General" sourceLinked="1"/>
        <c:majorTickMark val="out"/>
        <c:minorTickMark val="none"/>
        <c:tickLblPos val="none"/>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89E-2"/>
          <c:y val="0"/>
          <c:w val="0.96944444444444444"/>
          <c:h val="0.81731431067855176"/>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A1BE-42CC-BA20-BFB28E7DE1B8}"/>
              </c:ext>
            </c:extLst>
          </c:dPt>
          <c:dPt>
            <c:idx val="1"/>
            <c:invertIfNegative val="0"/>
            <c:bubble3D val="0"/>
            <c:extLst>
              <c:ext xmlns:c16="http://schemas.microsoft.com/office/drawing/2014/chart" uri="{C3380CC4-5D6E-409C-BE32-E72D297353CC}">
                <c16:uniqueId val="{00000002-A1BE-42CC-BA20-BFB28E7DE1B8}"/>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A1BE-42CC-BA20-BFB28E7DE1B8}"/>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A1BE-42CC-BA20-BFB28E7DE1B8}"/>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A1BE-42CC-BA20-BFB28E7DE1B8}"/>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A1BE-42CC-BA20-BFB28E7DE1B8}"/>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79</c:v>
                </c:pt>
                <c:pt idx="1">
                  <c:v>20</c:v>
                </c:pt>
              </c:numCache>
            </c:numRef>
          </c:val>
          <c:extLst>
            <c:ext xmlns:c16="http://schemas.microsoft.com/office/drawing/2014/chart" uri="{C3380CC4-5D6E-409C-BE32-E72D297353CC}">
              <c16:uniqueId val="{0000000B-A1BE-42CC-BA20-BFB28E7DE1B8}"/>
            </c:ext>
          </c:extLst>
        </c:ser>
        <c:dLbls>
          <c:showLegendKey val="0"/>
          <c:showVal val="1"/>
          <c:showCatName val="0"/>
          <c:showSerName val="0"/>
          <c:showPercent val="0"/>
          <c:showBubbleSize val="0"/>
        </c:dLbls>
        <c:gapWidth val="100"/>
        <c:axId val="94704984"/>
        <c:axId val="331746472"/>
      </c:barChart>
      <c:catAx>
        <c:axId val="9470498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31746472"/>
        <c:crosses val="autoZero"/>
        <c:auto val="1"/>
        <c:lblAlgn val="ctr"/>
        <c:lblOffset val="100"/>
        <c:noMultiLvlLbl val="0"/>
      </c:catAx>
      <c:valAx>
        <c:axId val="331746472"/>
        <c:scaling>
          <c:orientation val="minMax"/>
          <c:max val="100"/>
          <c:min val="0"/>
        </c:scaling>
        <c:delete val="1"/>
        <c:axPos val="l"/>
        <c:numFmt formatCode="General" sourceLinked="1"/>
        <c:majorTickMark val="out"/>
        <c:minorTickMark val="none"/>
        <c:tickLblPos val="nextTo"/>
        <c:crossAx val="9470498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0-DF23-40E1-BD92-6EA2CB3F7BC0}"/>
              </c:ext>
            </c:extLst>
          </c:dPt>
          <c:dPt>
            <c:idx val="1"/>
            <c:invertIfNegative val="0"/>
            <c:bubble3D val="0"/>
            <c:spPr>
              <a:solidFill>
                <a:schemeClr val="accent6">
                  <a:lumMod val="50000"/>
                </a:schemeClr>
              </a:solidFill>
            </c:spPr>
            <c:extLst>
              <c:ext xmlns:c16="http://schemas.microsoft.com/office/drawing/2014/chart" uri="{C3380CC4-5D6E-409C-BE32-E72D297353CC}">
                <c16:uniqueId val="{00000002-DF23-40E1-BD92-6EA2CB3F7BC0}"/>
              </c:ext>
            </c:extLst>
          </c:dPt>
          <c:dPt>
            <c:idx val="2"/>
            <c:invertIfNegative val="0"/>
            <c:bubble3D val="0"/>
            <c:spPr>
              <a:solidFill>
                <a:schemeClr val="bg2"/>
              </a:solidFill>
            </c:spPr>
            <c:extLst>
              <c:ext xmlns:c16="http://schemas.microsoft.com/office/drawing/2014/chart" uri="{C3380CC4-5D6E-409C-BE32-E72D297353CC}">
                <c16:uniqueId val="{00000004-DF23-40E1-BD92-6EA2CB3F7BC0}"/>
              </c:ext>
            </c:extLst>
          </c:dPt>
          <c:dPt>
            <c:idx val="3"/>
            <c:invertIfNegative val="0"/>
            <c:bubble3D val="0"/>
            <c:spPr>
              <a:solidFill>
                <a:schemeClr val="accent6"/>
              </a:solidFill>
            </c:spPr>
            <c:extLst>
              <c:ext xmlns:c16="http://schemas.microsoft.com/office/drawing/2014/chart" uri="{C3380CC4-5D6E-409C-BE32-E72D297353CC}">
                <c16:uniqueId val="{00000006-DF23-40E1-BD92-6EA2CB3F7BC0}"/>
              </c:ext>
            </c:extLst>
          </c:dPt>
          <c:dPt>
            <c:idx val="4"/>
            <c:invertIfNegative val="0"/>
            <c:bubble3D val="0"/>
            <c:spPr>
              <a:solidFill>
                <a:schemeClr val="accent5"/>
              </a:solidFill>
            </c:spPr>
            <c:extLst>
              <c:ext xmlns:c16="http://schemas.microsoft.com/office/drawing/2014/chart" uri="{C3380CC4-5D6E-409C-BE32-E72D297353CC}">
                <c16:uniqueId val="{00000008-DF23-40E1-BD92-6EA2CB3F7BC0}"/>
              </c:ext>
            </c:extLst>
          </c:dPt>
          <c:dPt>
            <c:idx val="6"/>
            <c:invertIfNegative val="0"/>
            <c:bubble3D val="0"/>
            <c:spPr>
              <a:solidFill>
                <a:schemeClr val="accent4"/>
              </a:solidFill>
            </c:spPr>
            <c:extLst>
              <c:ext xmlns:c16="http://schemas.microsoft.com/office/drawing/2014/chart" uri="{C3380CC4-5D6E-409C-BE32-E72D297353CC}">
                <c16:uniqueId val="{0000000A-DF23-40E1-BD92-6EA2CB3F7BC0}"/>
              </c:ext>
            </c:extLst>
          </c:dPt>
          <c:dPt>
            <c:idx val="7"/>
            <c:invertIfNegative val="0"/>
            <c:bubble3D val="0"/>
            <c:spPr>
              <a:solidFill>
                <a:schemeClr val="accent2"/>
              </a:solidFill>
            </c:spPr>
            <c:extLst>
              <c:ext xmlns:c16="http://schemas.microsoft.com/office/drawing/2014/chart" uri="{C3380CC4-5D6E-409C-BE32-E72D297353CC}">
                <c16:uniqueId val="{0000000C-DF23-40E1-BD92-6EA2CB3F7BC0}"/>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Total</c:v>
                </c:pt>
                <c:pt idx="1">
                  <c:v>Sudurpashchim</c:v>
                </c:pt>
                <c:pt idx="2">
                  <c:v>Karnali</c:v>
                </c:pt>
                <c:pt idx="3">
                  <c:v>Lumbini</c:v>
                </c:pt>
                <c:pt idx="4">
                  <c:v>Gandaki</c:v>
                </c:pt>
                <c:pt idx="5">
                  <c:v>Bagmati</c:v>
                </c:pt>
                <c:pt idx="6">
                  <c:v>Madhesh</c:v>
                </c:pt>
                <c:pt idx="7">
                  <c:v>Province 1</c:v>
                </c:pt>
              </c:strCache>
            </c:strRef>
          </c:cat>
          <c:val>
            <c:numRef>
              <c:f>Sheet1!$B$2:$B$9</c:f>
              <c:numCache>
                <c:formatCode>General</c:formatCode>
                <c:ptCount val="8"/>
                <c:pt idx="0">
                  <c:v>75</c:v>
                </c:pt>
                <c:pt idx="1">
                  <c:v>82</c:v>
                </c:pt>
                <c:pt idx="2">
                  <c:v>82</c:v>
                </c:pt>
                <c:pt idx="3">
                  <c:v>84</c:v>
                </c:pt>
                <c:pt idx="4">
                  <c:v>79</c:v>
                </c:pt>
                <c:pt idx="5">
                  <c:v>66</c:v>
                </c:pt>
                <c:pt idx="6">
                  <c:v>73</c:v>
                </c:pt>
                <c:pt idx="7">
                  <c:v>66</c:v>
                </c:pt>
              </c:numCache>
            </c:numRef>
          </c:val>
          <c:extLst>
            <c:ext xmlns:c16="http://schemas.microsoft.com/office/drawing/2014/chart" uri="{C3380CC4-5D6E-409C-BE32-E72D297353CC}">
              <c16:uniqueId val="{0000000E-DF23-40E1-BD92-6EA2CB3F7BC0}"/>
            </c:ext>
          </c:extLst>
        </c:ser>
        <c:dLbls>
          <c:showLegendKey val="0"/>
          <c:showVal val="1"/>
          <c:showCatName val="0"/>
          <c:showSerName val="0"/>
          <c:showPercent val="0"/>
          <c:showBubbleSize val="0"/>
        </c:dLbls>
        <c:gapWidth val="100"/>
        <c:axId val="331744904"/>
        <c:axId val="331745688"/>
      </c:barChart>
      <c:catAx>
        <c:axId val="331744904"/>
        <c:scaling>
          <c:orientation val="minMax"/>
        </c:scaling>
        <c:delete val="0"/>
        <c:axPos val="l"/>
        <c:numFmt formatCode="General" sourceLinked="1"/>
        <c:majorTickMark val="none"/>
        <c:minorTickMark val="none"/>
        <c:tickLblPos val="nextTo"/>
        <c:spPr>
          <a:ln>
            <a:solidFill>
              <a:schemeClr val="tx1"/>
            </a:solidFill>
          </a:ln>
        </c:spPr>
        <c:crossAx val="331745688"/>
        <c:crosses val="autoZero"/>
        <c:auto val="1"/>
        <c:lblAlgn val="ctr"/>
        <c:lblOffset val="100"/>
        <c:noMultiLvlLbl val="0"/>
      </c:catAx>
      <c:valAx>
        <c:axId val="331745688"/>
        <c:scaling>
          <c:orientation val="minMax"/>
        </c:scaling>
        <c:delete val="1"/>
        <c:axPos val="b"/>
        <c:numFmt formatCode="General" sourceLinked="1"/>
        <c:majorTickMark val="out"/>
        <c:minorTickMark val="none"/>
        <c:tickLblPos val="none"/>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069641294838143"/>
          <c:y val="0.12128227415059227"/>
          <c:w val="0.62597025371828519"/>
          <c:h val="0.8669370804964025"/>
        </c:manualLayout>
      </c:layout>
      <c:barChart>
        <c:barDir val="bar"/>
        <c:grouping val="clustered"/>
        <c:varyColors val="0"/>
        <c:ser>
          <c:idx val="0"/>
          <c:order val="0"/>
          <c:tx>
            <c:strRef>
              <c:f>Sheet1!$B$1</c:f>
              <c:strCache>
                <c:ptCount val="1"/>
                <c:pt idx="0">
                  <c:v>NHFS 2021 (N=1,576)</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0DA0-4DD4-A55B-D3A814C8D5FB}"/>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All amenities (excluding computer)</c:v>
                </c:pt>
                <c:pt idx="1">
                  <c:v>Communication equipment</c:v>
                </c:pt>
                <c:pt idx="2">
                  <c:v>Computer with internet</c:v>
                </c:pt>
                <c:pt idx="3">
                  <c:v>Regular electricity</c:v>
                </c:pt>
                <c:pt idx="4">
                  <c:v>Emergency transport</c:v>
                </c:pt>
                <c:pt idx="5">
                  <c:v>Client latrine</c:v>
                </c:pt>
                <c:pt idx="6">
                  <c:v>Visual and auditory privacy</c:v>
                </c:pt>
                <c:pt idx="7">
                  <c:v>Improved water source</c:v>
                </c:pt>
              </c:strCache>
            </c:strRef>
          </c:cat>
          <c:val>
            <c:numRef>
              <c:f>Sheet1!$B$2:$B$9</c:f>
              <c:numCache>
                <c:formatCode>General</c:formatCode>
                <c:ptCount val="8"/>
                <c:pt idx="0">
                  <c:v>17</c:v>
                </c:pt>
                <c:pt idx="1">
                  <c:v>26</c:v>
                </c:pt>
                <c:pt idx="2">
                  <c:v>55</c:v>
                </c:pt>
                <c:pt idx="3">
                  <c:v>78</c:v>
                </c:pt>
                <c:pt idx="4">
                  <c:v>80</c:v>
                </c:pt>
                <c:pt idx="5">
                  <c:v>89</c:v>
                </c:pt>
                <c:pt idx="6">
                  <c:v>90</c:v>
                </c:pt>
                <c:pt idx="7">
                  <c:v>94</c:v>
                </c:pt>
              </c:numCache>
            </c:numRef>
          </c:val>
          <c:extLst>
            <c:ext xmlns:c16="http://schemas.microsoft.com/office/drawing/2014/chart" uri="{C3380CC4-5D6E-409C-BE32-E72D297353CC}">
              <c16:uniqueId val="{00000002-0DA0-4DD4-A55B-D3A814C8D5FB}"/>
            </c:ext>
          </c:extLst>
        </c:ser>
        <c:ser>
          <c:idx val="1"/>
          <c:order val="1"/>
          <c:tx>
            <c:strRef>
              <c:f>Sheet1!$C$1</c:f>
              <c:strCache>
                <c:ptCount val="1"/>
                <c:pt idx="0">
                  <c:v>NHFS 2015 (N=963)</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All amenities (excluding computer)</c:v>
                </c:pt>
                <c:pt idx="1">
                  <c:v>Communication equipment</c:v>
                </c:pt>
                <c:pt idx="2">
                  <c:v>Computer with internet</c:v>
                </c:pt>
                <c:pt idx="3">
                  <c:v>Regular electricity</c:v>
                </c:pt>
                <c:pt idx="4">
                  <c:v>Emergency transport</c:v>
                </c:pt>
                <c:pt idx="5">
                  <c:v>Client latrine</c:v>
                </c:pt>
                <c:pt idx="6">
                  <c:v>Visual and auditory privacy</c:v>
                </c:pt>
                <c:pt idx="7">
                  <c:v>Improved water source</c:v>
                </c:pt>
              </c:strCache>
            </c:strRef>
          </c:cat>
          <c:val>
            <c:numRef>
              <c:f>Sheet1!$C$2:$C$9</c:f>
              <c:numCache>
                <c:formatCode>General</c:formatCode>
                <c:ptCount val="8"/>
                <c:pt idx="0">
                  <c:v>11</c:v>
                </c:pt>
                <c:pt idx="1">
                  <c:v>20</c:v>
                </c:pt>
                <c:pt idx="2">
                  <c:v>11</c:v>
                </c:pt>
                <c:pt idx="3">
                  <c:v>49</c:v>
                </c:pt>
                <c:pt idx="4">
                  <c:v>59</c:v>
                </c:pt>
                <c:pt idx="5">
                  <c:v>82</c:v>
                </c:pt>
                <c:pt idx="6">
                  <c:v>79</c:v>
                </c:pt>
                <c:pt idx="7">
                  <c:v>81</c:v>
                </c:pt>
              </c:numCache>
            </c:numRef>
          </c:val>
          <c:extLst>
            <c:ext xmlns:c16="http://schemas.microsoft.com/office/drawing/2014/chart" uri="{C3380CC4-5D6E-409C-BE32-E72D297353CC}">
              <c16:uniqueId val="{00000003-2405-426C-85C5-529D558657BB}"/>
            </c:ext>
          </c:extLst>
        </c:ser>
        <c:dLbls>
          <c:showLegendKey val="0"/>
          <c:showVal val="1"/>
          <c:showCatName val="0"/>
          <c:showSerName val="0"/>
          <c:showPercent val="0"/>
          <c:showBubbleSize val="0"/>
        </c:dLbls>
        <c:gapWidth val="100"/>
        <c:axId val="332594776"/>
        <c:axId val="332595560"/>
      </c:barChart>
      <c:catAx>
        <c:axId val="332594776"/>
        <c:scaling>
          <c:orientation val="minMax"/>
        </c:scaling>
        <c:delete val="0"/>
        <c:axPos val="l"/>
        <c:numFmt formatCode="General" sourceLinked="1"/>
        <c:majorTickMark val="none"/>
        <c:minorTickMark val="none"/>
        <c:tickLblPos val="nextTo"/>
        <c:spPr>
          <a:ln>
            <a:solidFill>
              <a:schemeClr val="tx1"/>
            </a:solidFill>
          </a:ln>
        </c:spPr>
        <c:crossAx val="332595560"/>
        <c:crosses val="autoZero"/>
        <c:auto val="1"/>
        <c:lblAlgn val="ctr"/>
        <c:lblOffset val="100"/>
        <c:noMultiLvlLbl val="0"/>
      </c:catAx>
      <c:valAx>
        <c:axId val="332595560"/>
        <c:scaling>
          <c:orientation val="minMax"/>
          <c:max val="100"/>
        </c:scaling>
        <c:delete val="1"/>
        <c:axPos val="b"/>
        <c:numFmt formatCode="General" sourceLinked="1"/>
        <c:majorTickMark val="out"/>
        <c:minorTickMark val="none"/>
        <c:tickLblPos val="nextTo"/>
        <c:crossAx val="332594776"/>
        <c:crosses val="autoZero"/>
        <c:crossBetween val="between"/>
      </c:valAx>
      <c:spPr>
        <a:noFill/>
        <a:ln w="25398">
          <a:noFill/>
        </a:ln>
      </c:spPr>
    </c:plotArea>
    <c:legend>
      <c:legendPos val="r"/>
      <c:layout>
        <c:manualLayout>
          <c:xMode val="edge"/>
          <c:yMode val="edge"/>
          <c:x val="0.37460017497812781"/>
          <c:y val="6.8058985297797968E-3"/>
          <c:w val="0.25317760279965007"/>
          <c:h val="0.12748189168427951"/>
        </c:manualLayout>
      </c:layout>
      <c:overlay val="0"/>
      <c:txPr>
        <a:bodyPr/>
        <a:lstStyle/>
        <a:p>
          <a:pPr>
            <a:defRPr b="0"/>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791603998938336"/>
          <c:y val="0.11116738719187501"/>
          <c:w val="0.63663452180836944"/>
          <c:h val="0.86160497707811234"/>
        </c:manualLayout>
      </c:layout>
      <c:barChart>
        <c:barDir val="bar"/>
        <c:grouping val="clustered"/>
        <c:varyColors val="0"/>
        <c:ser>
          <c:idx val="0"/>
          <c:order val="0"/>
          <c:tx>
            <c:strRef>
              <c:f>Sheet1!$B$1</c:f>
              <c:strCache>
                <c:ptCount val="1"/>
                <c:pt idx="0">
                  <c:v>NHFS 2021 (N=1,576)</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926E-456C-B51C-F7E729E5F3AE}"/>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All basic equipment</c:v>
                </c:pt>
                <c:pt idx="1">
                  <c:v>Child weighing scale</c:v>
                </c:pt>
                <c:pt idx="2">
                  <c:v>Infant weighing scale</c:v>
                </c:pt>
                <c:pt idx="3">
                  <c:v>Light source</c:v>
                </c:pt>
                <c:pt idx="4">
                  <c:v>Thermometer</c:v>
                </c:pt>
                <c:pt idx="5">
                  <c:v>Adult weighing scale</c:v>
                </c:pt>
                <c:pt idx="6">
                  <c:v>Blood pressure apparatus</c:v>
                </c:pt>
                <c:pt idx="7">
                  <c:v>Stethoscope</c:v>
                </c:pt>
              </c:strCache>
            </c:strRef>
          </c:cat>
          <c:val>
            <c:numRef>
              <c:f>Sheet1!$B$2:$B$9</c:f>
              <c:numCache>
                <c:formatCode>General</c:formatCode>
                <c:ptCount val="8"/>
                <c:pt idx="0">
                  <c:v>41</c:v>
                </c:pt>
                <c:pt idx="1">
                  <c:v>67</c:v>
                </c:pt>
                <c:pt idx="2">
                  <c:v>68</c:v>
                </c:pt>
                <c:pt idx="3">
                  <c:v>93</c:v>
                </c:pt>
                <c:pt idx="4">
                  <c:v>94</c:v>
                </c:pt>
                <c:pt idx="5">
                  <c:v>95</c:v>
                </c:pt>
                <c:pt idx="6">
                  <c:v>96</c:v>
                </c:pt>
                <c:pt idx="7">
                  <c:v>98</c:v>
                </c:pt>
              </c:numCache>
            </c:numRef>
          </c:val>
          <c:extLst>
            <c:ext xmlns:c16="http://schemas.microsoft.com/office/drawing/2014/chart" uri="{C3380CC4-5D6E-409C-BE32-E72D297353CC}">
              <c16:uniqueId val="{00000002-926E-456C-B51C-F7E729E5F3AE}"/>
            </c:ext>
          </c:extLst>
        </c:ser>
        <c:ser>
          <c:idx val="1"/>
          <c:order val="1"/>
          <c:tx>
            <c:strRef>
              <c:f>Sheet1!$C$1</c:f>
              <c:strCache>
                <c:ptCount val="1"/>
                <c:pt idx="0">
                  <c:v>NHFS 2015 (N=963)</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1-234A-4BEB-9DDB-9CEDEEAC6E5A}"/>
              </c:ext>
            </c:extLst>
          </c:dPt>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All basic equipment</c:v>
                </c:pt>
                <c:pt idx="1">
                  <c:v>Child weighing scale</c:v>
                </c:pt>
                <c:pt idx="2">
                  <c:v>Infant weighing scale</c:v>
                </c:pt>
                <c:pt idx="3">
                  <c:v>Light source</c:v>
                </c:pt>
                <c:pt idx="4">
                  <c:v>Thermometer</c:v>
                </c:pt>
                <c:pt idx="5">
                  <c:v>Adult weighing scale</c:v>
                </c:pt>
                <c:pt idx="6">
                  <c:v>Blood pressure apparatus</c:v>
                </c:pt>
                <c:pt idx="7">
                  <c:v>Stethoscope</c:v>
                </c:pt>
              </c:strCache>
            </c:strRef>
          </c:cat>
          <c:val>
            <c:numRef>
              <c:f>Sheet1!$C$2:$C$9</c:f>
              <c:numCache>
                <c:formatCode>General</c:formatCode>
                <c:ptCount val="8"/>
                <c:pt idx="0">
                  <c:v>13</c:v>
                </c:pt>
                <c:pt idx="1">
                  <c:v>39</c:v>
                </c:pt>
                <c:pt idx="2">
                  <c:v>55</c:v>
                </c:pt>
                <c:pt idx="3">
                  <c:v>51</c:v>
                </c:pt>
                <c:pt idx="4">
                  <c:v>93</c:v>
                </c:pt>
                <c:pt idx="5">
                  <c:v>89</c:v>
                </c:pt>
                <c:pt idx="6">
                  <c:v>94</c:v>
                </c:pt>
                <c:pt idx="7">
                  <c:v>98</c:v>
                </c:pt>
              </c:numCache>
            </c:numRef>
          </c:val>
          <c:extLst>
            <c:ext xmlns:c16="http://schemas.microsoft.com/office/drawing/2014/chart" uri="{C3380CC4-5D6E-409C-BE32-E72D297353CC}">
              <c16:uniqueId val="{00000003-2A8C-4F16-BC70-BA50C7DCA555}"/>
            </c:ext>
          </c:extLst>
        </c:ser>
        <c:dLbls>
          <c:showLegendKey val="0"/>
          <c:showVal val="1"/>
          <c:showCatName val="0"/>
          <c:showSerName val="0"/>
          <c:showPercent val="0"/>
          <c:showBubbleSize val="0"/>
        </c:dLbls>
        <c:gapWidth val="100"/>
        <c:axId val="332596344"/>
        <c:axId val="332596736"/>
      </c:barChart>
      <c:catAx>
        <c:axId val="332596344"/>
        <c:scaling>
          <c:orientation val="minMax"/>
        </c:scaling>
        <c:delete val="0"/>
        <c:axPos val="l"/>
        <c:numFmt formatCode="General" sourceLinked="1"/>
        <c:majorTickMark val="none"/>
        <c:minorTickMark val="none"/>
        <c:tickLblPos val="nextTo"/>
        <c:spPr>
          <a:ln>
            <a:solidFill>
              <a:schemeClr val="tx1"/>
            </a:solidFill>
          </a:ln>
        </c:spPr>
        <c:crossAx val="332596736"/>
        <c:crosses val="autoZero"/>
        <c:auto val="1"/>
        <c:lblAlgn val="ctr"/>
        <c:lblOffset val="100"/>
        <c:noMultiLvlLbl val="0"/>
      </c:catAx>
      <c:valAx>
        <c:axId val="332596736"/>
        <c:scaling>
          <c:orientation val="minMax"/>
        </c:scaling>
        <c:delete val="1"/>
        <c:axPos val="b"/>
        <c:numFmt formatCode="General" sourceLinked="1"/>
        <c:majorTickMark val="out"/>
        <c:minorTickMark val="none"/>
        <c:tickLblPos val="none"/>
        <c:crossAx val="332596344"/>
        <c:crosses val="autoZero"/>
        <c:crossBetween val="between"/>
      </c:valAx>
      <c:spPr>
        <a:noFill/>
        <a:ln w="25398">
          <a:noFill/>
        </a:ln>
      </c:spPr>
    </c:plotArea>
    <c:legend>
      <c:legendPos val="r"/>
      <c:layout>
        <c:manualLayout>
          <c:xMode val="edge"/>
          <c:yMode val="edge"/>
          <c:x val="0.38161815447226399"/>
          <c:y val="8.390279225047868E-3"/>
          <c:w val="0.25602229496593826"/>
          <c:h val="0.12277020540066862"/>
        </c:manualLayout>
      </c:layout>
      <c:overlay val="0"/>
      <c:txPr>
        <a:bodyPr/>
        <a:lstStyle/>
        <a:p>
          <a:pPr>
            <a:defRPr b="0">
              <a:solidFill>
                <a:schemeClr val="tx1"/>
              </a:solidFill>
            </a:defRPr>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00353321219463"/>
          <c:y val="0.14213326118595365"/>
          <c:w val="0.55437097606388941"/>
          <c:h val="0.8578667388140464"/>
        </c:manualLayout>
      </c:layout>
      <c:barChart>
        <c:barDir val="bar"/>
        <c:grouping val="clustered"/>
        <c:varyColors val="0"/>
        <c:ser>
          <c:idx val="0"/>
          <c:order val="0"/>
          <c:tx>
            <c:strRef>
              <c:f>Sheet1!$B$1</c:f>
              <c:strCache>
                <c:ptCount val="1"/>
                <c:pt idx="0">
                  <c:v>NHFS 2021 (N=1,576)</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AB32-46BE-B3F5-798A4A18AD90}"/>
              </c:ext>
            </c:extLst>
          </c:dPt>
          <c:dLbls>
            <c:dLbl>
              <c:idx val="0"/>
              <c:showLegendKey val="0"/>
              <c:showVal val="1"/>
              <c:showCatName val="0"/>
              <c:showSerName val="0"/>
              <c:showPercent val="0"/>
              <c:showBubbleSize val="0"/>
              <c:extLst>
                <c:ext xmlns:c15="http://schemas.microsoft.com/office/drawing/2012/chart" uri="{CE6537A1-D6FC-4f65-9D91-7224C49458BB}">
                  <c15:layout>
                    <c:manualLayout>
                      <c:w val="3.7532165760207813E-2"/>
                      <c:h val="5.9182557749001753E-2"/>
                    </c:manualLayout>
                  </c15:layout>
                </c:ext>
                <c:ext xmlns:c16="http://schemas.microsoft.com/office/drawing/2014/chart" uri="{C3380CC4-5D6E-409C-BE32-E72D297353CC}">
                  <c16:uniqueId val="{00000001-AB32-46BE-B3F5-798A4A18AD90}"/>
                </c:ext>
              </c:extLst>
            </c:dLbl>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Eye protection</c:v>
                </c:pt>
                <c:pt idx="1">
                  <c:v>Gowns/aprons</c:v>
                </c:pt>
                <c:pt idx="2">
                  <c:v>Masks</c:v>
                </c:pt>
                <c:pt idx="3">
                  <c:v>Single-use/ auto-disable syringes with needles</c:v>
                </c:pt>
                <c:pt idx="4">
                  <c:v>Latex gloves</c:v>
                </c:pt>
                <c:pt idx="5">
                  <c:v>Alcohol-based disinfectant</c:v>
                </c:pt>
              </c:strCache>
            </c:strRef>
          </c:cat>
          <c:val>
            <c:numRef>
              <c:f>Sheet1!$B$2:$B$7</c:f>
              <c:numCache>
                <c:formatCode>General</c:formatCode>
                <c:ptCount val="6"/>
                <c:pt idx="0">
                  <c:v>35</c:v>
                </c:pt>
                <c:pt idx="1">
                  <c:v>53</c:v>
                </c:pt>
                <c:pt idx="2">
                  <c:v>82</c:v>
                </c:pt>
                <c:pt idx="3">
                  <c:v>89</c:v>
                </c:pt>
                <c:pt idx="4">
                  <c:v>94</c:v>
                </c:pt>
                <c:pt idx="5">
                  <c:v>94</c:v>
                </c:pt>
              </c:numCache>
            </c:numRef>
          </c:val>
          <c:extLst>
            <c:ext xmlns:c16="http://schemas.microsoft.com/office/drawing/2014/chart" uri="{C3380CC4-5D6E-409C-BE32-E72D297353CC}">
              <c16:uniqueId val="{00000002-AB32-46BE-B3F5-798A4A18AD90}"/>
            </c:ext>
          </c:extLst>
        </c:ser>
        <c:ser>
          <c:idx val="1"/>
          <c:order val="1"/>
          <c:tx>
            <c:strRef>
              <c:f>Sheet1!$C$1</c:f>
              <c:strCache>
                <c:ptCount val="1"/>
                <c:pt idx="0">
                  <c:v>NHFS 2015 (N=963)</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Eye protection</c:v>
                </c:pt>
                <c:pt idx="1">
                  <c:v>Gowns/aprons</c:v>
                </c:pt>
                <c:pt idx="2">
                  <c:v>Masks</c:v>
                </c:pt>
                <c:pt idx="3">
                  <c:v>Single-use/ auto-disable syringes with needles</c:v>
                </c:pt>
                <c:pt idx="4">
                  <c:v>Latex gloves</c:v>
                </c:pt>
                <c:pt idx="5">
                  <c:v>Alcohol-based disinfectant</c:v>
                </c:pt>
              </c:strCache>
            </c:strRef>
          </c:cat>
          <c:val>
            <c:numRef>
              <c:f>Sheet1!$C$2:$C$7</c:f>
              <c:numCache>
                <c:formatCode>General</c:formatCode>
                <c:ptCount val="6"/>
                <c:pt idx="0">
                  <c:v>2</c:v>
                </c:pt>
                <c:pt idx="1">
                  <c:v>9</c:v>
                </c:pt>
                <c:pt idx="2">
                  <c:v>19</c:v>
                </c:pt>
                <c:pt idx="3">
                  <c:v>82</c:v>
                </c:pt>
                <c:pt idx="4">
                  <c:v>80</c:v>
                </c:pt>
                <c:pt idx="5">
                  <c:v>28</c:v>
                </c:pt>
              </c:numCache>
            </c:numRef>
          </c:val>
          <c:extLst>
            <c:ext xmlns:c16="http://schemas.microsoft.com/office/drawing/2014/chart" uri="{C3380CC4-5D6E-409C-BE32-E72D297353CC}">
              <c16:uniqueId val="{00000003-B0E7-4EBC-8D5D-6AF9FF5880C9}"/>
            </c:ext>
          </c:extLst>
        </c:ser>
        <c:dLbls>
          <c:showLegendKey val="0"/>
          <c:showVal val="1"/>
          <c:showCatName val="0"/>
          <c:showSerName val="0"/>
          <c:showPercent val="0"/>
          <c:showBubbleSize val="0"/>
        </c:dLbls>
        <c:gapWidth val="100"/>
        <c:axId val="332597520"/>
        <c:axId val="332597912"/>
      </c:barChart>
      <c:catAx>
        <c:axId val="332597520"/>
        <c:scaling>
          <c:orientation val="minMax"/>
        </c:scaling>
        <c:delete val="0"/>
        <c:axPos val="l"/>
        <c:numFmt formatCode="General" sourceLinked="1"/>
        <c:majorTickMark val="none"/>
        <c:minorTickMark val="none"/>
        <c:tickLblPos val="nextTo"/>
        <c:spPr>
          <a:ln>
            <a:solidFill>
              <a:schemeClr val="tx1"/>
            </a:solidFill>
          </a:ln>
        </c:spPr>
        <c:txPr>
          <a:bodyPr/>
          <a:lstStyle/>
          <a:p>
            <a:pPr>
              <a:defRPr sz="1800"/>
            </a:pPr>
            <a:endParaRPr lang="en-US"/>
          </a:p>
        </c:txPr>
        <c:crossAx val="332597912"/>
        <c:crosses val="autoZero"/>
        <c:auto val="1"/>
        <c:lblAlgn val="ctr"/>
        <c:lblOffset val="100"/>
        <c:noMultiLvlLbl val="0"/>
      </c:catAx>
      <c:valAx>
        <c:axId val="332597912"/>
        <c:scaling>
          <c:orientation val="minMax"/>
          <c:max val="100"/>
        </c:scaling>
        <c:delete val="1"/>
        <c:axPos val="b"/>
        <c:numFmt formatCode="General" sourceLinked="1"/>
        <c:majorTickMark val="out"/>
        <c:minorTickMark val="none"/>
        <c:tickLblPos val="none"/>
        <c:crossAx val="332597520"/>
        <c:crosses val="autoZero"/>
        <c:crossBetween val="between"/>
      </c:valAx>
      <c:spPr>
        <a:noFill/>
        <a:ln w="25398">
          <a:noFill/>
        </a:ln>
      </c:spPr>
    </c:plotArea>
    <c:legend>
      <c:legendPos val="r"/>
      <c:layout>
        <c:manualLayout>
          <c:xMode val="edge"/>
          <c:yMode val="edge"/>
          <c:x val="0.37138479484936182"/>
          <c:y val="5.3194387431428868E-3"/>
          <c:w val="0.25966933620476929"/>
          <c:h val="0.12969718154389578"/>
        </c:manualLayout>
      </c:layout>
      <c:overlay val="0"/>
      <c:txPr>
        <a:bodyPr/>
        <a:lstStyle/>
        <a:p>
          <a:pPr>
            <a:defRPr sz="1800" b="0"/>
          </a:pPr>
          <a:endParaRPr lang="en-US"/>
        </a:p>
      </c:txPr>
    </c:legend>
    <c:plotVisOnly val="1"/>
    <c:dispBlanksAs val="gap"/>
    <c:showDLblsOverMax val="0"/>
  </c:chart>
  <c:txPr>
    <a:bodyPr/>
    <a:lstStyle/>
    <a:p>
      <a:pPr>
        <a:defRPr sz="14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49438202247191E-2"/>
          <c:y val="2.6066350710900472E-2"/>
          <c:w val="0.95685017252056981"/>
          <c:h val="0.73263798186364149"/>
        </c:manualLayout>
      </c:layout>
      <c:barChart>
        <c:barDir val="col"/>
        <c:grouping val="clustered"/>
        <c:varyColors val="0"/>
        <c:ser>
          <c:idx val="0"/>
          <c:order val="0"/>
          <c:tx>
            <c:strRef>
              <c:f>Sheet1!$B$1</c:f>
              <c:strCache>
                <c:ptCount val="1"/>
                <c:pt idx="0">
                  <c:v>NHFS 2015 (N=963)</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0-DC94-4811-AFA0-25D77F4E5AFC}"/>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Equipment</c:v>
                </c:pt>
                <c:pt idx="1">
                  <c:v>Equipment and knowledge of process time</c:v>
                </c:pt>
                <c:pt idx="2">
                  <c:v>Equipment, knowledge of process time, and automatic timer</c:v>
                </c:pt>
                <c:pt idx="3">
                  <c:v>Written guidelines for sterilization or HLD</c:v>
                </c:pt>
              </c:strCache>
            </c:strRef>
          </c:cat>
          <c:val>
            <c:numRef>
              <c:f>Sheet1!$B$2:$B$5</c:f>
              <c:numCache>
                <c:formatCode>General</c:formatCode>
                <c:ptCount val="4"/>
                <c:pt idx="0">
                  <c:v>80</c:v>
                </c:pt>
                <c:pt idx="1">
                  <c:v>64</c:v>
                </c:pt>
                <c:pt idx="2">
                  <c:v>20</c:v>
                </c:pt>
                <c:pt idx="3">
                  <c:v>4</c:v>
                </c:pt>
              </c:numCache>
            </c:numRef>
          </c:val>
          <c:extLst>
            <c:ext xmlns:c16="http://schemas.microsoft.com/office/drawing/2014/chart" uri="{C3380CC4-5D6E-409C-BE32-E72D297353CC}">
              <c16:uniqueId val="{00000001-DC94-4811-AFA0-25D77F4E5AFC}"/>
            </c:ext>
          </c:extLst>
        </c:ser>
        <c:ser>
          <c:idx val="1"/>
          <c:order val="1"/>
          <c:tx>
            <c:strRef>
              <c:f>Sheet1!$C$1</c:f>
              <c:strCache>
                <c:ptCount val="1"/>
                <c:pt idx="0">
                  <c:v>NHFS 2021 (N=1,576)</c:v>
                </c:pt>
              </c:strCache>
            </c:strRef>
          </c:tx>
          <c:spPr>
            <a:solidFill>
              <a:schemeClr val="tx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Equipment</c:v>
                </c:pt>
                <c:pt idx="1">
                  <c:v>Equipment and knowledge of process time</c:v>
                </c:pt>
                <c:pt idx="2">
                  <c:v>Equipment, knowledge of process time, and automatic timer</c:v>
                </c:pt>
                <c:pt idx="3">
                  <c:v>Written guidelines for sterilization or HLD</c:v>
                </c:pt>
              </c:strCache>
            </c:strRef>
          </c:cat>
          <c:val>
            <c:numRef>
              <c:f>Sheet1!$C$2:$C$5</c:f>
              <c:numCache>
                <c:formatCode>General</c:formatCode>
                <c:ptCount val="4"/>
                <c:pt idx="0">
                  <c:v>82</c:v>
                </c:pt>
                <c:pt idx="1">
                  <c:v>69</c:v>
                </c:pt>
                <c:pt idx="2">
                  <c:v>40</c:v>
                </c:pt>
                <c:pt idx="3">
                  <c:v>6</c:v>
                </c:pt>
              </c:numCache>
            </c:numRef>
          </c:val>
          <c:extLst>
            <c:ext xmlns:c16="http://schemas.microsoft.com/office/drawing/2014/chart" uri="{C3380CC4-5D6E-409C-BE32-E72D297353CC}">
              <c16:uniqueId val="{00000002-A395-4D92-A5CC-6B631B819AA7}"/>
            </c:ext>
          </c:extLst>
        </c:ser>
        <c:dLbls>
          <c:showLegendKey val="0"/>
          <c:showVal val="1"/>
          <c:showCatName val="0"/>
          <c:showSerName val="0"/>
          <c:showPercent val="0"/>
          <c:showBubbleSize val="0"/>
        </c:dLbls>
        <c:gapWidth val="100"/>
        <c:axId val="365741512"/>
        <c:axId val="365741904"/>
      </c:barChart>
      <c:catAx>
        <c:axId val="365741512"/>
        <c:scaling>
          <c:orientation val="minMax"/>
        </c:scaling>
        <c:delete val="0"/>
        <c:axPos val="b"/>
        <c:numFmt formatCode="General" sourceLinked="1"/>
        <c:majorTickMark val="none"/>
        <c:minorTickMark val="none"/>
        <c:tickLblPos val="nextTo"/>
        <c:spPr>
          <a:ln>
            <a:solidFill>
              <a:schemeClr val="tx1"/>
            </a:solidFill>
          </a:ln>
        </c:spPr>
        <c:crossAx val="365741904"/>
        <c:crosses val="autoZero"/>
        <c:auto val="1"/>
        <c:lblAlgn val="ctr"/>
        <c:lblOffset val="100"/>
        <c:noMultiLvlLbl val="0"/>
      </c:catAx>
      <c:valAx>
        <c:axId val="365741904"/>
        <c:scaling>
          <c:orientation val="minMax"/>
          <c:max val="100"/>
        </c:scaling>
        <c:delete val="1"/>
        <c:axPos val="l"/>
        <c:numFmt formatCode="General" sourceLinked="1"/>
        <c:majorTickMark val="out"/>
        <c:minorTickMark val="none"/>
        <c:tickLblPos val="none"/>
        <c:crossAx val="365741512"/>
        <c:crosses val="autoZero"/>
        <c:crossBetween val="between"/>
      </c:valAx>
      <c:spPr>
        <a:noFill/>
        <a:ln w="25398">
          <a:noFill/>
        </a:ln>
      </c:spPr>
    </c:plotArea>
    <c:legend>
      <c:legendPos val="t"/>
      <c:overlay val="0"/>
      <c:txPr>
        <a:bodyPr/>
        <a:lstStyle/>
        <a:p>
          <a:pPr>
            <a:defRPr b="0"/>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E9F4614-F78A-48CB-B2BD-1B0F0A071616}"/>
              </a:ext>
            </a:extLst>
          </p:cNvPr>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3CAE2A9-864A-4F15-8A3A-4414F27469D0}"/>
              </a:ext>
            </a:extLst>
          </p:cNvPr>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DE3FA0D1-6D1F-49EF-BF23-3967B213D20D}" type="datetimeFigureOut">
              <a:rPr lang="en-US" smtClean="0"/>
              <a:t>9/21/2023</a:t>
            </a:fld>
            <a:endParaRPr lang="en-US"/>
          </a:p>
        </p:txBody>
      </p:sp>
      <p:sp>
        <p:nvSpPr>
          <p:cNvPr id="4" name="Footer Placeholder 3">
            <a:extLst>
              <a:ext uri="{FF2B5EF4-FFF2-40B4-BE49-F238E27FC236}">
                <a16:creationId xmlns:a16="http://schemas.microsoft.com/office/drawing/2014/main" id="{8994108E-9DAF-4A31-9494-86DBAF74BA06}"/>
              </a:ext>
            </a:extLst>
          </p:cNvPr>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92E695F-ADD2-407B-819D-E43CB9F8161B}"/>
              </a:ext>
            </a:extLst>
          </p:cNvPr>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D243489E-7D74-4CD4-A79B-D45F75C0D412}" type="slidenum">
              <a:rPr lang="en-US" smtClean="0"/>
              <a:t>‹#›</a:t>
            </a:fld>
            <a:endParaRPr lang="en-US"/>
          </a:p>
        </p:txBody>
      </p:sp>
    </p:spTree>
    <p:extLst>
      <p:ext uri="{BB962C8B-B14F-4D97-AF65-F5344CB8AC3E}">
        <p14:creationId xmlns:p14="http://schemas.microsoft.com/office/powerpoint/2010/main" val="420917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C290AB4-6D9E-404C-BA13-39534B0979A6}" type="datetimeFigureOut">
              <a:rPr lang="en-US"/>
              <a:pPr>
                <a:defRPr/>
              </a:pPr>
              <a:t>9/21/2023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9035E1E-E24F-41C9-8810-422635CEA4EB}" type="slidenum">
              <a:rPr lang="en-US"/>
              <a:pPr>
                <a:defRPr/>
              </a:pPr>
              <a:t>‹#›</a:t>
            </a:fld>
            <a:endParaRPr lang="en-US"/>
          </a:p>
        </p:txBody>
      </p:sp>
    </p:spTree>
    <p:extLst>
      <p:ext uri="{BB962C8B-B14F-4D97-AF65-F5344CB8AC3E}">
        <p14:creationId xmlns:p14="http://schemas.microsoft.com/office/powerpoint/2010/main" val="29683460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a:t>
            </a:fld>
            <a:endParaRPr lang="en-US"/>
          </a:p>
        </p:txBody>
      </p:sp>
    </p:spTree>
    <p:extLst>
      <p:ext uri="{BB962C8B-B14F-4D97-AF65-F5344CB8AC3E}">
        <p14:creationId xmlns:p14="http://schemas.microsoft.com/office/powerpoint/2010/main" val="714931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Delivery of quality basic health services requires certain equipment. The World Health Organization (WHO) and the United States Agency for International Development (USAID) propose a list of seven basic pieces of equipment that should be available at a health facility to guarantee its readiness to deliver basic health services (WHO, 2012). These items are an adult scale, a child scale, an infant scale, a thermometer, a stethoscope, blood pressure apparatus, and a light source.</a:t>
            </a:r>
          </a:p>
          <a:p>
            <a:endParaRPr lang="en-US" sz="1200" kern="1200" dirty="0">
              <a:solidFill>
                <a:schemeClr val="tx1"/>
              </a:solidFill>
              <a:effectLst/>
              <a:latin typeface="+mn-lt"/>
              <a:ea typeface="+mn-ea"/>
              <a:cs typeface="+mn-cs"/>
            </a:endParaRPr>
          </a:p>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A stethoscope, found in 98% of facilities, is the most commonly available item, while facilities are least likely to have a child (67%) or infant weighing scale (68%). Overall, 41% of facilities have all equipment items considered basic to providing quality client services. This is more than three times the percentage of facilities that had all the basic equipment items in 2015 (13%).</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10</a:t>
            </a:fld>
            <a:endParaRPr lang="en-US"/>
          </a:p>
        </p:txBody>
      </p:sp>
    </p:spTree>
    <p:extLst>
      <p:ext uri="{BB962C8B-B14F-4D97-AF65-F5344CB8AC3E}">
        <p14:creationId xmlns:p14="http://schemas.microsoft.com/office/powerpoint/2010/main" val="761768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dirty="0">
                <a:effectLst/>
                <a:latin typeface="Times New Roman" panose="02020603050405020304" pitchFamily="18" charset="0"/>
                <a:ea typeface="Times New Roman" panose="02020603050405020304" pitchFamily="18" charset="0"/>
              </a:rPr>
              <a:t>Around the world, infections acquired in a health facility often complicate the delivery of health care. Strict adherence to infection control guidelines and constant vigilance are necessary to prevent such infections, particularly in the current context of COVID-19.</a:t>
            </a:r>
          </a:p>
          <a:p>
            <a:r>
              <a:rPr lang="en-US" sz="1200" kern="1200" dirty="0">
                <a:solidFill>
                  <a:schemeClr val="tx1"/>
                </a:solidFill>
                <a:effectLst/>
                <a:latin typeface="+mn-lt"/>
                <a:ea typeface="+mn-ea"/>
                <a:cs typeface="+mn-cs"/>
              </a:rPr>
              <a:t>Health</a:t>
            </a:r>
            <a:r>
              <a:rPr lang="en-US" sz="1200" kern="1200" baseline="0" dirty="0">
                <a:solidFill>
                  <a:schemeClr val="tx1"/>
                </a:solidFill>
                <a:effectLst/>
                <a:latin typeface="+mn-lt"/>
                <a:ea typeface="+mn-ea"/>
                <a:cs typeface="+mn-cs"/>
              </a:rPr>
              <a:t> facilities in Nepal are most likely to have safe final disposal of sharps waste and infectious waste, appropriate storage of sharps waste, disinfectant, syringes and needles, and latex gloves. </a:t>
            </a:r>
            <a:r>
              <a:rPr lang="en-US" sz="1200" kern="1200" dirty="0">
                <a:solidFill>
                  <a:schemeClr val="tx1"/>
                </a:solidFill>
                <a:effectLst/>
                <a:latin typeface="+mn-lt"/>
                <a:ea typeface="+mn-ea"/>
                <a:cs typeface="+mn-cs"/>
              </a:rPr>
              <a:t>The following items are not</a:t>
            </a:r>
            <a:r>
              <a:rPr lang="en-US" sz="1200" kern="1200" baseline="0" dirty="0">
                <a:solidFill>
                  <a:schemeClr val="tx1"/>
                </a:solidFill>
                <a:effectLst/>
                <a:latin typeface="+mn-lt"/>
                <a:ea typeface="+mn-ea"/>
                <a:cs typeface="+mn-cs"/>
              </a:rPr>
              <a:t> commonly available in Nepali health facilities – medical masks, gowns, needle destroyer, appropriate storage of infectious waste, guidelines for standard precautions or eye protection. Overall, &lt;1% of health facilities have all infection prevention items, except eye protection.</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11</a:t>
            </a:fld>
            <a:endParaRPr lang="en-US"/>
          </a:p>
        </p:txBody>
      </p:sp>
    </p:spTree>
    <p:extLst>
      <p:ext uri="{BB962C8B-B14F-4D97-AF65-F5344CB8AC3E}">
        <p14:creationId xmlns:p14="http://schemas.microsoft.com/office/powerpoint/2010/main" val="627320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dirty="0">
                <a:solidFill>
                  <a:schemeClr val="tx1"/>
                </a:solidFill>
                <a:effectLst/>
                <a:latin typeface="+mn-lt"/>
                <a:ea typeface="+mn-ea"/>
                <a:cs typeface="+mn-cs"/>
              </a:rPr>
              <a:t>For most equipment used for client examination, either sterilization or high-level disinfection (HLD) procedures are sufficient to prevent the spread of infection. However, to effectively kill the spores that cause such illnesses as tetanus, either dry-heat sterilization or an autoclave system is required.</a:t>
            </a:r>
          </a:p>
          <a:p>
            <a:endParaRPr lang="en-US" sz="1200" kern="1200" dirty="0">
              <a:solidFill>
                <a:schemeClr val="tx1"/>
              </a:solidFill>
              <a:effectLst/>
              <a:latin typeface="+mn-lt"/>
              <a:ea typeface="+mn-ea"/>
              <a:cs typeface="+mn-cs"/>
            </a:endParaRPr>
          </a:p>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Slightly more than 8 in 10 facilities have the equipment necessary to process instruments for reuse, and almost 7 in 10 facilities have both functioning equipment and correct knowledge of processing time for at least one processing method. When the presence of an automatic timer is considered, only 40% of facilities have all the prerequisites for quality sterilization. However, this is twice the percentage of facilities reported as having all three prerequisites in 2015 (20%). On the other hand, the percentage of facilities having written guidelines for sterilization or HLD was only slightly improved in 2021 (6%) compared to 2015 (4%).</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12</a:t>
            </a:fld>
            <a:endParaRPr lang="en-US"/>
          </a:p>
        </p:txBody>
      </p:sp>
    </p:spTree>
    <p:extLst>
      <p:ext uri="{BB962C8B-B14F-4D97-AF65-F5344CB8AC3E}">
        <p14:creationId xmlns:p14="http://schemas.microsoft.com/office/powerpoint/2010/main" val="1670662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800" dirty="0">
                <a:effectLst/>
                <a:latin typeface="Times New Roman" panose="02020603050405020304" pitchFamily="18" charset="0"/>
                <a:ea typeface="Times New Roman" panose="02020603050405020304" pitchFamily="18" charset="0"/>
              </a:rPr>
              <a:t>Provision of diagnostic services, comprising laboratory tests and diagnostic imaging, is essential for clinical decision making and for enhancing delivery of quality health care. The 2021 NHFS assessed diagnostic capacity using the methodology proposed by WHO and USAID (WHO 2012).</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With regard to specific tests, health facilities are most likely to have the capacity for pregnancy (43%) and malaria testing (36%) and least likely to have HIV testing capacity (5%). The availability of all of the basic laboratory tests increased between the 2015 and 2021, with the exception of HIV tests. In general, hospitals, particularly private hospitals, are more likely than other types of facilities to offer clients basic diagnostic tests. Notably, only 34% of stand-alone HTCs had the capacity to conduct an HIV diagnostic test at the time of the survey.</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13</a:t>
            </a:fld>
            <a:endParaRPr lang="en-US"/>
          </a:p>
        </p:txBody>
      </p:sp>
    </p:spTree>
    <p:extLst>
      <p:ext uri="{BB962C8B-B14F-4D97-AF65-F5344CB8AC3E}">
        <p14:creationId xmlns:p14="http://schemas.microsoft.com/office/powerpoint/2010/main" val="2792419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Federal/provincial level hospitals are generally much more likely than other types of hospitals and PHCCs to provide advanced diagnostic tests and to have equipment for diagnostic imaging.</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14</a:t>
            </a:fld>
            <a:endParaRPr lang="en-US"/>
          </a:p>
        </p:txBody>
      </p:sp>
    </p:spTree>
    <p:extLst>
      <p:ext uri="{BB962C8B-B14F-4D97-AF65-F5344CB8AC3E}">
        <p14:creationId xmlns:p14="http://schemas.microsoft.com/office/powerpoint/2010/main" val="211922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two-thirds of PHCCs and hospitals have an x-ray machine.</a:t>
            </a:r>
            <a:r>
              <a:rPr lang="en-US" baseline="0" dirty="0"/>
              <a:t> More than half have an </a:t>
            </a:r>
            <a:r>
              <a:rPr lang="en-US" baseline="0" dirty="0" err="1"/>
              <a:t>ultrasonogram</a:t>
            </a:r>
            <a:r>
              <a:rPr lang="en-US" baseline="0" dirty="0"/>
              <a:t>. 1 in 10 have a CT scan.</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15</a:t>
            </a:fld>
            <a:endParaRPr lang="en-US"/>
          </a:p>
        </p:txBody>
      </p:sp>
    </p:spTree>
    <p:extLst>
      <p:ext uri="{BB962C8B-B14F-4D97-AF65-F5344CB8AC3E}">
        <p14:creationId xmlns:p14="http://schemas.microsoft.com/office/powerpoint/2010/main" val="2180987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a:lnSpc>
                <a:spcPct val="110000"/>
              </a:lnSpc>
              <a:spcBef>
                <a:spcPts val="0"/>
              </a:spcBef>
              <a:spcAft>
                <a:spcPts val="1050"/>
              </a:spcAft>
            </a:pPr>
            <a:r>
              <a:rPr lang="en-US" sz="1200" kern="1200" dirty="0">
                <a:solidFill>
                  <a:schemeClr val="tx1"/>
                </a:solidFill>
                <a:effectLst/>
                <a:latin typeface="+mn-lt"/>
                <a:ea typeface="+mn-ea"/>
                <a:cs typeface="+mn-cs"/>
              </a:rPr>
              <a:t>Consistent availability of essential medicines is critical to the delivery of quality health services. </a:t>
            </a:r>
            <a:r>
              <a:rPr lang="en-US" sz="1800" kern="1200" dirty="0">
                <a:solidFill>
                  <a:schemeClr val="tx1"/>
                </a:solidFill>
                <a:effectLst/>
                <a:latin typeface="Times New Roman" panose="02020603050405020304" pitchFamily="18" charset="0"/>
                <a:ea typeface="+mn-ea"/>
                <a:cs typeface="+mn-cs"/>
              </a:rPr>
              <a:t>O</a:t>
            </a:r>
            <a:r>
              <a:rPr lang="en-US" sz="1800" dirty="0">
                <a:effectLst/>
                <a:latin typeface="Times New Roman" panose="02020603050405020304" pitchFamily="18" charset="0"/>
                <a:ea typeface="Times New Roman" panose="02020603050405020304" pitchFamily="18" charset="0"/>
              </a:rPr>
              <a:t>nly facilities providing normal delivery services are considered in assessing the availability of oxytocin or another uterotonic and only hospitals offering TB diagnostic and/or treatment services are considered in assessing the availability of RHZ.</a:t>
            </a:r>
          </a:p>
          <a:p>
            <a:pPr marL="0" marR="0">
              <a:lnSpc>
                <a:spcPct val="110000"/>
              </a:lnSpc>
              <a:spcBef>
                <a:spcPts val="0"/>
              </a:spcBef>
              <a:spcAft>
                <a:spcPts val="1050"/>
              </a:spcAft>
            </a:pPr>
            <a:endParaRPr lang="en-US" sz="1800" dirty="0">
              <a:effectLst/>
              <a:latin typeface="Times New Roman" panose="02020603050405020304" pitchFamily="18" charset="0"/>
              <a:ea typeface="Times New Roman" panose="02020603050405020304" pitchFamily="18" charset="0"/>
            </a:endParaRPr>
          </a:p>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With regard to specific essential medicines, facilities are most likely to have oxytocin or another uterotonic (98%) and </a:t>
            </a:r>
            <a:r>
              <a:rPr lang="en-US" sz="1800" dirty="0" err="1">
                <a:effectLst/>
                <a:latin typeface="Times New Roman" panose="02020603050405020304" pitchFamily="18" charset="0"/>
                <a:ea typeface="Times New Roman" panose="02020603050405020304" pitchFamily="18" charset="0"/>
              </a:rPr>
              <a:t>abendazole</a:t>
            </a:r>
            <a:r>
              <a:rPr lang="en-US" sz="1800" dirty="0">
                <a:effectLst/>
                <a:latin typeface="Times New Roman" panose="02020603050405020304" pitchFamily="18" charset="0"/>
                <a:ea typeface="Times New Roman" panose="02020603050405020304" pitchFamily="18" charset="0"/>
              </a:rPr>
              <a:t> (98%). </a:t>
            </a:r>
            <a:r>
              <a:rPr lang="en-US" sz="1800" dirty="0" err="1">
                <a:effectLst/>
                <a:latin typeface="Times New Roman" panose="02020603050405020304" pitchFamily="18" charset="0"/>
                <a:ea typeface="Times New Roman" panose="02020603050405020304" pitchFamily="18" charset="0"/>
              </a:rPr>
              <a:t>Levothyroxin</a:t>
            </a:r>
            <a:r>
              <a:rPr lang="en-US" sz="1800" dirty="0">
                <a:effectLst/>
                <a:latin typeface="Times New Roman" panose="02020603050405020304" pitchFamily="18" charset="0"/>
                <a:ea typeface="Times New Roman" panose="02020603050405020304" pitchFamily="18" charset="0"/>
              </a:rPr>
              <a:t> is available at 6% of facilities, mainly hospitals and PHCCs. Overall, 9 in 10 or more facilities have 11 of the 18 essential medicines. However, less than one percent have all 18 medicines.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16</a:t>
            </a:fld>
            <a:endParaRPr lang="en-US"/>
          </a:p>
        </p:txBody>
      </p:sp>
    </p:spTree>
    <p:extLst>
      <p:ext uri="{BB962C8B-B14F-4D97-AF65-F5344CB8AC3E}">
        <p14:creationId xmlns:p14="http://schemas.microsoft.com/office/powerpoint/2010/main" val="1565443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Storage practices for medicines </a:t>
            </a:r>
            <a:r>
              <a:rPr lang="en-US" sz="1200" kern="1200" baseline="0" dirty="0">
                <a:solidFill>
                  <a:schemeClr val="tx1"/>
                </a:solidFill>
                <a:effectLst/>
                <a:latin typeface="+mn-lt"/>
                <a:ea typeface="+mn-ea"/>
                <a:cs typeface="+mn-cs"/>
              </a:rPr>
              <a:t>varies by type of facility. Private hospitals are most likely to demonstrate all appropriate storage practices (97%).</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3899007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18</a:t>
            </a:fld>
            <a:endParaRPr lang="en-US"/>
          </a:p>
        </p:txBody>
      </p:sp>
    </p:spTree>
    <p:extLst>
      <p:ext uri="{BB962C8B-B14F-4D97-AF65-F5344CB8AC3E}">
        <p14:creationId xmlns:p14="http://schemas.microsoft.com/office/powerpoint/2010/main" val="3579844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Times New Roman" panose="02020603050405020304" pitchFamily="18" charset="0"/>
                <a:ea typeface="Times New Roman" panose="02020603050405020304" pitchFamily="18" charset="0"/>
              </a:rPr>
              <a:t>The 2021 NHFS elicited information pertaining to management meetings, community participation, quality assurance, and structures to elicit clients’ opinions on health service delivery. </a:t>
            </a:r>
          </a:p>
          <a:p>
            <a:endParaRPr lang="en-US" sz="1800" dirty="0">
              <a:effectLst/>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19</a:t>
            </a:fld>
            <a:endParaRPr lang="en-US"/>
          </a:p>
        </p:txBody>
      </p:sp>
    </p:spTree>
    <p:extLst>
      <p:ext uri="{BB962C8B-B14F-4D97-AF65-F5344CB8AC3E}">
        <p14:creationId xmlns:p14="http://schemas.microsoft.com/office/powerpoint/2010/main" val="3866224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a:t>
            </a:fld>
            <a:endParaRPr lang="en-US"/>
          </a:p>
        </p:txBody>
      </p:sp>
    </p:spTree>
    <p:extLst>
      <p:ext uri="{BB962C8B-B14F-4D97-AF65-F5344CB8AC3E}">
        <p14:creationId xmlns:p14="http://schemas.microsoft.com/office/powerpoint/2010/main" val="2836250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Local level hospitals and PHCCs (60% and 57%, respectively) were most likely and private hospitals (27%) were least likely to have documentation of a recent management meeting. </a:t>
            </a:r>
            <a:r>
              <a:rPr lang="en-US" sz="1200" dirty="0">
                <a:effectLst/>
                <a:latin typeface="Times New Roman" panose="02020603050405020304" pitchFamily="18" charset="0"/>
                <a:ea typeface="Times New Roman" panose="02020603050405020304" pitchFamily="18" charset="0"/>
              </a:rPr>
              <a:t>Around half of the facilities reported having routine management committee meetings and showed documentation of a recent meeting.</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20</a:t>
            </a:fld>
            <a:endParaRPr lang="en-US"/>
          </a:p>
        </p:txBody>
      </p:sp>
    </p:spTree>
    <p:extLst>
      <p:ext uri="{BB962C8B-B14F-4D97-AF65-F5344CB8AC3E}">
        <p14:creationId xmlns:p14="http://schemas.microsoft.com/office/powerpoint/2010/main" val="2969545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Private health facilities (27%) were least likely to hold management meetings with community participation</a:t>
            </a:r>
            <a:r>
              <a:rPr lang="en-US" sz="1200" kern="1200" baseline="0" dirty="0">
                <a:solidFill>
                  <a:schemeClr val="tx1"/>
                </a:solidFill>
                <a:effectLst/>
                <a:latin typeface="+mn-lt"/>
                <a:ea typeface="+mn-ea"/>
                <a:cs typeface="+mn-cs"/>
              </a:rPr>
              <a:t> compared to public facilities.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21</a:t>
            </a:fld>
            <a:endParaRPr lang="en-US"/>
          </a:p>
        </p:txBody>
      </p:sp>
    </p:spTree>
    <p:extLst>
      <p:ext uri="{BB962C8B-B14F-4D97-AF65-F5344CB8AC3E}">
        <p14:creationId xmlns:p14="http://schemas.microsoft.com/office/powerpoint/2010/main" val="3420103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Federal/provincial hospitals (43%) and local-level hospitals (38%) are most likely to report and have documentation of QA activities.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22</a:t>
            </a:fld>
            <a:endParaRPr lang="en-US"/>
          </a:p>
        </p:txBody>
      </p:sp>
    </p:spTree>
    <p:extLst>
      <p:ext uri="{BB962C8B-B14F-4D97-AF65-F5344CB8AC3E}">
        <p14:creationId xmlns:p14="http://schemas.microsoft.com/office/powerpoint/2010/main" val="2265385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24% of public facilities and</a:t>
            </a:r>
            <a:r>
              <a:rPr lang="en-US" sz="1200" kern="1200" baseline="0" dirty="0">
                <a:solidFill>
                  <a:schemeClr val="tx1"/>
                </a:solidFill>
                <a:effectLst/>
                <a:latin typeface="+mn-lt"/>
                <a:ea typeface="+mn-ea"/>
                <a:cs typeface="+mn-cs"/>
              </a:rPr>
              <a:t> 19% of private facilities have QA systems in place.</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23</a:t>
            </a:fld>
            <a:endParaRPr lang="en-US"/>
          </a:p>
        </p:txBody>
      </p:sp>
    </p:spTree>
    <p:extLst>
      <p:ext uri="{BB962C8B-B14F-4D97-AF65-F5344CB8AC3E}">
        <p14:creationId xmlns:p14="http://schemas.microsoft.com/office/powerpoint/2010/main" val="40290413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Federal/provincial level hospitals (17%) are more likely than other types of facilities to have such systems.</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24</a:t>
            </a:fld>
            <a:endParaRPr lang="en-US"/>
          </a:p>
        </p:txBody>
      </p:sp>
    </p:spTree>
    <p:extLst>
      <p:ext uri="{BB962C8B-B14F-4D97-AF65-F5344CB8AC3E}">
        <p14:creationId xmlns:p14="http://schemas.microsoft.com/office/powerpoint/2010/main" val="1785569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Private facilities (14%) are more likely to have such systems.</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25</a:t>
            </a:fld>
            <a:endParaRPr lang="en-US"/>
          </a:p>
        </p:txBody>
      </p:sp>
    </p:spTree>
    <p:extLst>
      <p:ext uri="{BB962C8B-B14F-4D97-AF65-F5344CB8AC3E}">
        <p14:creationId xmlns:p14="http://schemas.microsoft.com/office/powerpoint/2010/main" val="26449170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The 2021 NHFS obtained information on supervisory and staff development activities, which are important in providing quality health services. Overall, 94% of all health facilities reported that they received external supervision during the four months preceding the survey.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26</a:t>
            </a:fld>
            <a:endParaRPr lang="en-US"/>
          </a:p>
        </p:txBody>
      </p:sp>
    </p:spTree>
    <p:extLst>
      <p:ext uri="{BB962C8B-B14F-4D97-AF65-F5344CB8AC3E}">
        <p14:creationId xmlns:p14="http://schemas.microsoft.com/office/powerpoint/2010/main" val="834745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In 79% of facilities where at least two eligible providers were interviewed, at least half of interviewed providers reported receiving work-related training during the two years before the survey. Similarly, routine supervision was reported in 79% of the facilities. Both training and personal supervision were reported in just over half of the facilities (55%), which is lower than the level of these activities reported in the 2015 NHFS (69%).</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27</a:t>
            </a:fld>
            <a:endParaRPr lang="en-US"/>
          </a:p>
        </p:txBody>
      </p:sp>
    </p:spTree>
    <p:extLst>
      <p:ext uri="{BB962C8B-B14F-4D97-AF65-F5344CB8AC3E}">
        <p14:creationId xmlns:p14="http://schemas.microsoft.com/office/powerpoint/2010/main" val="2043236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28</a:t>
            </a:fld>
            <a:endParaRPr lang="en-US"/>
          </a:p>
        </p:txBody>
      </p:sp>
    </p:spTree>
    <p:extLst>
      <p:ext uri="{BB962C8B-B14F-4D97-AF65-F5344CB8AC3E}">
        <p14:creationId xmlns:p14="http://schemas.microsoft.com/office/powerpoint/2010/main" val="1872952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In general, the availability of the various cadres of health workers corresponds to the facility level as would be expected. For example, MD-GPs are present only in Federal/provincial level hospitals.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Higher-level facilities had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greater number of each type of provider than lower-level facilities. Federal/provincial level hospitals had by far the largest number of each type of provider: a median of 11 consultants, 2 MD-GPs, 18 medical officers, 44 nurses, and 22 paramedics.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29</a:t>
            </a:fld>
            <a:endParaRPr lang="en-US"/>
          </a:p>
        </p:txBody>
      </p:sp>
    </p:spTree>
    <p:extLst>
      <p:ext uri="{BB962C8B-B14F-4D97-AF65-F5344CB8AC3E}">
        <p14:creationId xmlns:p14="http://schemas.microsoft.com/office/powerpoint/2010/main" val="875824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Nearly all health facilities in Nepal provide child curative care (99%), </a:t>
            </a:r>
            <a:r>
              <a:rPr lang="en-US" sz="1200" kern="1200" baseline="0" dirty="0">
                <a:solidFill>
                  <a:schemeClr val="tx1"/>
                </a:solidFill>
                <a:effectLst/>
                <a:latin typeface="+mn-lt"/>
                <a:ea typeface="+mn-ea"/>
                <a:cs typeface="+mn-cs"/>
              </a:rPr>
              <a:t>antenatal care (98%), </a:t>
            </a:r>
            <a:r>
              <a:rPr lang="en-US" sz="1200" kern="1200" dirty="0">
                <a:solidFill>
                  <a:schemeClr val="tx1"/>
                </a:solidFill>
                <a:effectLst/>
                <a:latin typeface="+mn-lt"/>
                <a:ea typeface="+mn-ea"/>
                <a:cs typeface="+mn-cs"/>
              </a:rPr>
              <a:t>any modern family planning service</a:t>
            </a:r>
            <a:r>
              <a:rPr lang="en-US" sz="1200" kern="1200" baseline="0" dirty="0">
                <a:solidFill>
                  <a:schemeClr val="tx1"/>
                </a:solidFill>
                <a:effectLst/>
                <a:latin typeface="+mn-lt"/>
                <a:ea typeface="+mn-ea"/>
                <a:cs typeface="+mn-cs"/>
              </a:rPr>
              <a:t> (97%), non-communicable diseases (96%), and child growth monitoring (90%). </a:t>
            </a:r>
            <a:r>
              <a:rPr lang="en-US" sz="1200" kern="1200" dirty="0">
                <a:solidFill>
                  <a:schemeClr val="tx1"/>
                </a:solidFill>
                <a:effectLst/>
                <a:latin typeface="+mn-lt"/>
                <a:ea typeface="+mn-ea"/>
                <a:cs typeface="+mn-cs"/>
              </a:rPr>
              <a:t>The least available services are HIV care and support (8%), HIV testing (5%), Cesarean</a:t>
            </a:r>
            <a:r>
              <a:rPr lang="en-US" sz="1200" kern="1200" baseline="0" dirty="0">
                <a:solidFill>
                  <a:schemeClr val="tx1"/>
                </a:solidFill>
                <a:effectLst/>
                <a:latin typeface="+mn-lt"/>
                <a:ea typeface="+mn-ea"/>
                <a:cs typeface="+mn-cs"/>
              </a:rPr>
              <a:t> delivery (5%), and HIV treatment services (ART) (2%), and </a:t>
            </a:r>
            <a:r>
              <a:rPr lang="en-US" sz="1200" kern="1200" dirty="0">
                <a:solidFill>
                  <a:schemeClr val="tx1"/>
                </a:solidFill>
                <a:effectLst/>
                <a:latin typeface="+mn-lt"/>
                <a:ea typeface="+mn-ea"/>
                <a:cs typeface="+mn-cs"/>
              </a:rPr>
              <a:t>PMTCT (1%).</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3</a:t>
            </a:fld>
            <a:endParaRPr lang="en-US"/>
          </a:p>
        </p:txBody>
      </p:sp>
    </p:spTree>
    <p:extLst>
      <p:ext uri="{BB962C8B-B14F-4D97-AF65-F5344CB8AC3E}">
        <p14:creationId xmlns:p14="http://schemas.microsoft.com/office/powerpoint/2010/main" val="29997648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30</a:t>
            </a:fld>
            <a:endParaRPr lang="en-US"/>
          </a:p>
        </p:txBody>
      </p:sp>
    </p:spTree>
    <p:extLst>
      <p:ext uri="{BB962C8B-B14F-4D97-AF65-F5344CB8AC3E}">
        <p14:creationId xmlns:p14="http://schemas.microsoft.com/office/powerpoint/2010/main" val="21001623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vast majority of facilities (90%) report that they regularly compile an HMIS report.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However, only two thirds of facilities (67%) have a designated HMIS focal person. UHCs (51%) and CHUs (42%) are least likely to have a designated HMIS focal person. </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31</a:t>
            </a:fld>
            <a:endParaRPr lang="en-US"/>
          </a:p>
        </p:txBody>
      </p:sp>
    </p:spTree>
    <p:extLst>
      <p:ext uri="{BB962C8B-B14F-4D97-AF65-F5344CB8AC3E}">
        <p14:creationId xmlns:p14="http://schemas.microsoft.com/office/powerpoint/2010/main" val="1919890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32</a:t>
            </a:fld>
            <a:endParaRPr lang="en-US"/>
          </a:p>
        </p:txBody>
      </p:sp>
    </p:spTree>
    <p:extLst>
      <p:ext uri="{BB962C8B-B14F-4D97-AF65-F5344CB8AC3E}">
        <p14:creationId xmlns:p14="http://schemas.microsoft.com/office/powerpoint/2010/main" val="15572985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Similar to the HMIS, the vast majority of facilities (96%) report that they regularly compile an LMIS report. However, unlike the HMIS, the likelihood that a report is compiled regularly varies considerably by type of facility, with UHCs (89%) and CHUs (87%) being least likely to report that they regularly compile an LMIS report. The majority (53%) of public facilities report that they have a designated LMIS focal person. HPs (98%) and Local-level hospitals (97 %) are more likely than the other facility types to have a designated LMIS focal person.</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33</a:t>
            </a:fld>
            <a:endParaRPr lang="en-US"/>
          </a:p>
        </p:txBody>
      </p:sp>
    </p:spTree>
    <p:extLst>
      <p:ext uri="{BB962C8B-B14F-4D97-AF65-F5344CB8AC3E}">
        <p14:creationId xmlns:p14="http://schemas.microsoft.com/office/powerpoint/2010/main" val="692679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Times New Roman" panose="02020603050405020304" pitchFamily="18" charset="0"/>
                <a:ea typeface="Times New Roman" panose="02020603050405020304" pitchFamily="18" charset="0"/>
              </a:rPr>
              <a:t>Overall, very few facilities have any of the basic components needed to deal with disasters. Facilities are most likely to have a rapid response team (12%), Higher-level health facilities, particularly public hospitals, are more likely to have the elements needed to address disease outbreaks or other emergencies than lower-level facilities. For example, 39% of federal/provincial hospitals report that they have a plan for outbreak management, and 77% have a mass casualty plan, as compared with 4% and 3%, respectively, of basic health centers.</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34</a:t>
            </a:fld>
            <a:endParaRPr lang="en-US"/>
          </a:p>
        </p:txBody>
      </p:sp>
    </p:spTree>
    <p:extLst>
      <p:ext uri="{BB962C8B-B14F-4D97-AF65-F5344CB8AC3E}">
        <p14:creationId xmlns:p14="http://schemas.microsoft.com/office/powerpoint/2010/main" val="42283515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E99BF1-5F03-48B1-9C1A-108F99D5C5F8}" type="slidenum">
              <a:rPr lang="en-US" smtClean="0"/>
              <a:pPr fontAlgn="base">
                <a:spcBef>
                  <a:spcPct val="0"/>
                </a:spcBef>
                <a:spcAft>
                  <a:spcPct val="0"/>
                </a:spcAft>
                <a:defRPr/>
              </a:pPr>
              <a:t>35</a:t>
            </a:fld>
            <a:endParaRPr lang="en-US"/>
          </a:p>
        </p:txBody>
      </p:sp>
    </p:spTree>
    <p:extLst>
      <p:ext uri="{BB962C8B-B14F-4D97-AF65-F5344CB8AC3E}">
        <p14:creationId xmlns:p14="http://schemas.microsoft.com/office/powerpoint/2010/main" val="3745526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availability of a basic package of health services and frequency of these services contribute to client utilization of services at</a:t>
            </a:r>
            <a:r>
              <a:rPr lang="en-US" baseline="0" dirty="0"/>
              <a:t> a health facility. However, if a facility does not offer all services, it should not be assumed that the facility is substandard. Three-quarters of all health facilities offer all basic client services.  Health facilities in Nepal are most likely to offer child curative care (99%), modern methods of family planning (98%), antenatal care (98%), and child growth monitoring (91%). Facilities are least likely to offer STI services (86%).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4</a:t>
            </a:fld>
            <a:endParaRPr lang="en-US"/>
          </a:p>
        </p:txBody>
      </p:sp>
    </p:spTree>
    <p:extLst>
      <p:ext uri="{BB962C8B-B14F-4D97-AF65-F5344CB8AC3E}">
        <p14:creationId xmlns:p14="http://schemas.microsoft.com/office/powerpoint/2010/main" val="890692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Service availability</a:t>
            </a:r>
            <a:r>
              <a:rPr lang="en-US" sz="1200" kern="1200" baseline="0" dirty="0">
                <a:solidFill>
                  <a:schemeClr val="tx1"/>
                </a:solidFill>
                <a:effectLst/>
                <a:latin typeface="+mn-lt"/>
                <a:ea typeface="+mn-ea"/>
                <a:cs typeface="+mn-cs"/>
              </a:rPr>
              <a:t> varies by type of facility. PHCCs are most likely to offer all basic client services (97%), compared to only one-fifth of private hospitals.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1692293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Among the various managing authorities, public facilities (79%) are far more likely to provide all basic client services than private facilities (20%).</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6</a:t>
            </a:fld>
            <a:endParaRPr lang="en-US"/>
          </a:p>
        </p:txBody>
      </p:sp>
    </p:spTree>
    <p:extLst>
      <p:ext uri="{BB962C8B-B14F-4D97-AF65-F5344CB8AC3E}">
        <p14:creationId xmlns:p14="http://schemas.microsoft.com/office/powerpoint/2010/main" val="4010753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Availability of all</a:t>
            </a:r>
            <a:r>
              <a:rPr lang="en-US" baseline="0" dirty="0"/>
              <a:t> basic client services is higher in Hill ecological region (70%) than in </a:t>
            </a:r>
            <a:r>
              <a:rPr lang="en-US" baseline="0" dirty="0" err="1"/>
              <a:t>Terai</a:t>
            </a:r>
            <a:r>
              <a:rPr lang="en-US" baseline="0" dirty="0"/>
              <a:t> (54%) or Mountain (53%). More than two-thirds of health facilities in the 14 districts affected by the earthquake offer all basic client services.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7</a:t>
            </a:fld>
            <a:endParaRPr lang="en-US"/>
          </a:p>
        </p:txBody>
      </p:sp>
    </p:spTree>
    <p:extLst>
      <p:ext uri="{BB962C8B-B14F-4D97-AF65-F5344CB8AC3E}">
        <p14:creationId xmlns:p14="http://schemas.microsoft.com/office/powerpoint/2010/main" val="3922723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8</a:t>
            </a:fld>
            <a:endParaRPr lang="en-US"/>
          </a:p>
        </p:txBody>
      </p:sp>
    </p:spTree>
    <p:extLst>
      <p:ext uri="{BB962C8B-B14F-4D97-AF65-F5344CB8AC3E}">
        <p14:creationId xmlns:p14="http://schemas.microsoft.com/office/powerpoint/2010/main" val="93328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With regard to specific amenities, health facilities are most likely to have an improved water source (94%) and least likely to have a computer with internet (55%) or communication equipment (26%). Only 17% of all facilities have six (excluding a computer with internet access) of the seven amenities considered basic to the provision of client services.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There were improvements between the 2015 and 2021 NHFS surveys in the availability of all basic amenities. The improvements were especially marked in the case of the availability of a computer with internet access, regular electricity, and emergency transport. Improvement was least evident with respect to the availability of communication equipment.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Regular</a:t>
            </a:r>
            <a:r>
              <a:rPr lang="en-GB" sz="1200" kern="1200" baseline="0" dirty="0">
                <a:solidFill>
                  <a:schemeClr val="tx1"/>
                </a:solidFill>
                <a:effectLst/>
                <a:latin typeface="+mn-lt"/>
                <a:ea typeface="+mn-ea"/>
                <a:cs typeface="+mn-cs"/>
              </a:rPr>
              <a:t> electricity:  </a:t>
            </a:r>
            <a:r>
              <a:rPr lang="en-GB" sz="1200" kern="1200" dirty="0">
                <a:solidFill>
                  <a:schemeClr val="tx1"/>
                </a:solidFill>
                <a:effectLst/>
                <a:latin typeface="+mn-lt"/>
                <a:ea typeface="+mn-ea"/>
                <a:cs typeface="+mn-cs"/>
              </a:rPr>
              <a:t>Facility is connected to a central power grid and there has not been an interruption in power supply lasting for more than two hours at a time during normal working hours in the seven days before the survey, or facility had a functioning generator with fuel available on the day of the survey, or else facility has back-up solar power.</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Improved water source:  Water is piped into facility or piped onto facility grounds, or else water comes from a public tap or standpipe, a tube well or borehole, a protected dug well, protected spring, or rain water, or bottled water and the outlet from this source is within 500 meters of the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a:solidFill>
                  <a:schemeClr val="tx1"/>
                </a:solidFill>
                <a:effectLst/>
                <a:latin typeface="+mn-lt"/>
                <a:ea typeface="+mn-ea"/>
                <a:cs typeface="+mn-cs"/>
              </a:rPr>
              <a:t>Visual and auditory privacy</a:t>
            </a:r>
            <a:r>
              <a:rPr lang="en-GB" sz="1200" kern="1200" baseline="300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 private room or screened-off space available in the general outpatient service area that is a sufficient distance from other clients so that a normal conversation could be held without the client being seen or heard by others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a:solidFill>
                  <a:schemeClr val="tx1"/>
                </a:solidFill>
                <a:effectLst/>
                <a:latin typeface="+mn-lt"/>
                <a:ea typeface="+mn-ea"/>
                <a:cs typeface="+mn-cs"/>
              </a:rPr>
              <a:t>client latrine: </a:t>
            </a:r>
            <a:r>
              <a:rPr lang="en-GB" sz="1200" kern="1200" dirty="0">
                <a:solidFill>
                  <a:schemeClr val="tx1"/>
                </a:solidFill>
                <a:effectLst/>
                <a:latin typeface="+mn-lt"/>
                <a:ea typeface="+mn-ea"/>
                <a:cs typeface="+mn-cs"/>
              </a:rPr>
              <a:t>The facility had a functioning flush or pour-flush toilet, a ventilated improved pit latrine, or composting toilet.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Communication</a:t>
            </a:r>
            <a:r>
              <a:rPr lang="en-GB" sz="1200" kern="1200" baseline="0" dirty="0">
                <a:solidFill>
                  <a:schemeClr val="tx1"/>
                </a:solidFill>
                <a:effectLst/>
                <a:latin typeface="+mn-lt"/>
                <a:ea typeface="+mn-ea"/>
                <a:cs typeface="+mn-cs"/>
              </a:rPr>
              <a:t> equipment: the f</a:t>
            </a:r>
            <a:r>
              <a:rPr lang="en-GB" sz="1200" kern="1200" dirty="0">
                <a:solidFill>
                  <a:schemeClr val="tx1"/>
                </a:solidFill>
                <a:effectLst/>
                <a:latin typeface="+mn-lt"/>
                <a:ea typeface="+mn-ea"/>
                <a:cs typeface="+mn-cs"/>
              </a:rPr>
              <a:t>acility had a functioning land-line telephone, a functioning facility-owned cellular phone, a private cellular phone that is supported by the facility, or a functioning short wave radio available in the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Computer with internet:  the facility had a functioning computer with access to the Internet that is not interrupted for more than two hours at a time during normal working hours, or the facility had access to the Internet via a cellular phone inside the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Emergency transport:  the facility had a functioning ambulance or other vehicle for emergency transport that was stationed at the facility and had fuel available on the day of the survey, or the facility has access to an ambulance or other vehicle for emergency transport that is stationed at another facility or that operates from another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9</a:t>
            </a:fld>
            <a:endParaRPr lang="en-US"/>
          </a:p>
        </p:txBody>
      </p:sp>
    </p:spTree>
    <p:extLst>
      <p:ext uri="{BB962C8B-B14F-4D97-AF65-F5344CB8AC3E}">
        <p14:creationId xmlns:p14="http://schemas.microsoft.com/office/powerpoint/2010/main" val="35350769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016020-AAF0-42CD-AC8F-785C3E97090C}"/>
              </a:ext>
            </a:extLst>
          </p:cNvPr>
          <p:cNvSpPr/>
          <p:nvPr userDrawn="1"/>
        </p:nvSpPr>
        <p:spPr>
          <a:xfrm>
            <a:off x="838201" y="1845166"/>
            <a:ext cx="83058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19B8FCF9-79AD-46A2-8763-4BFB5FB0E359}"/>
              </a:ext>
            </a:extLst>
          </p:cNvPr>
          <p:cNvGrpSpPr/>
          <p:nvPr userDrawn="1"/>
        </p:nvGrpSpPr>
        <p:grpSpPr>
          <a:xfrm>
            <a:off x="1658342" y="2078357"/>
            <a:ext cx="6665517" cy="2886418"/>
            <a:chOff x="1295400" y="2092007"/>
            <a:chExt cx="6665517" cy="2886418"/>
          </a:xfrm>
        </p:grpSpPr>
        <p:pic>
          <p:nvPicPr>
            <p:cNvPr id="4" name="Picture 3" descr="A picture containing indoor, floor, cluttered&#10;&#10;Description automatically generated">
              <a:extLst>
                <a:ext uri="{FF2B5EF4-FFF2-40B4-BE49-F238E27FC236}">
                  <a16:creationId xmlns:a16="http://schemas.microsoft.com/office/drawing/2014/main" id="{B2F06F85-0DA3-4CDA-969C-8754F17AF0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5400" y="2133692"/>
              <a:ext cx="1519692" cy="1292255"/>
            </a:xfrm>
            <a:prstGeom prst="rect">
              <a:avLst/>
            </a:prstGeom>
            <a:effectLst>
              <a:softEdge rad="63500"/>
            </a:effectLst>
          </p:spPr>
        </p:pic>
        <p:pic>
          <p:nvPicPr>
            <p:cNvPr id="5" name="Picture 4" descr="A picture containing text, person, floor, indoor&#10;&#10;Description automatically generated">
              <a:extLst>
                <a:ext uri="{FF2B5EF4-FFF2-40B4-BE49-F238E27FC236}">
                  <a16:creationId xmlns:a16="http://schemas.microsoft.com/office/drawing/2014/main" id="{A6E11DFB-DA7A-45B1-BB73-D3F1BFC1E5B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7088" y="2092007"/>
              <a:ext cx="1836478" cy="1356613"/>
            </a:xfrm>
            <a:prstGeom prst="rect">
              <a:avLst/>
            </a:prstGeom>
            <a:effectLst>
              <a:softEdge rad="63500"/>
            </a:effectLst>
          </p:spPr>
        </p:pic>
        <p:pic>
          <p:nvPicPr>
            <p:cNvPr id="6" name="Picture 5" descr="A person in a lab coat&#10;&#10;Description automatically generated with low confidence">
              <a:extLst>
                <a:ext uri="{FF2B5EF4-FFF2-40B4-BE49-F238E27FC236}">
                  <a16:creationId xmlns:a16="http://schemas.microsoft.com/office/drawing/2014/main" id="{2392E61D-99B9-4563-B25E-8C6116257D9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4166" b="23917"/>
            <a:stretch/>
          </p:blipFill>
          <p:spPr>
            <a:xfrm>
              <a:off x="3474431" y="3521566"/>
              <a:ext cx="1958422" cy="1358833"/>
            </a:xfrm>
            <a:prstGeom prst="rect">
              <a:avLst/>
            </a:prstGeom>
            <a:effectLst>
              <a:softEdge rad="50800"/>
            </a:effectLst>
          </p:spPr>
        </p:pic>
        <p:pic>
          <p:nvPicPr>
            <p:cNvPr id="7" name="Picture 6" descr="A picture containing text, person&#10;&#10;Description automatically generated">
              <a:extLst>
                <a:ext uri="{FF2B5EF4-FFF2-40B4-BE49-F238E27FC236}">
                  <a16:creationId xmlns:a16="http://schemas.microsoft.com/office/drawing/2014/main" id="{9F3AB3A2-3639-4571-93CC-7ACD792CD9D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943600" y="2092007"/>
              <a:ext cx="2017317" cy="2793208"/>
            </a:xfrm>
            <a:prstGeom prst="rect">
              <a:avLst/>
            </a:prstGeom>
            <a:effectLst>
              <a:softEdge rad="63500"/>
            </a:effectLst>
          </p:spPr>
        </p:pic>
        <p:pic>
          <p:nvPicPr>
            <p:cNvPr id="8" name="Picture 7" descr="Shape&#10;&#10;Description automatically generated">
              <a:extLst>
                <a:ext uri="{FF2B5EF4-FFF2-40B4-BE49-F238E27FC236}">
                  <a16:creationId xmlns:a16="http://schemas.microsoft.com/office/drawing/2014/main" id="{42D39A56-1DEB-4DD1-8171-894B7CCD7DBB}"/>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19517" b="17385"/>
            <a:stretch/>
          </p:blipFill>
          <p:spPr>
            <a:xfrm>
              <a:off x="1384813" y="3349386"/>
              <a:ext cx="1399777" cy="1143000"/>
            </a:xfrm>
            <a:prstGeom prst="rect">
              <a:avLst/>
            </a:prstGeom>
          </p:spPr>
        </p:pic>
        <p:sp>
          <p:nvSpPr>
            <p:cNvPr id="9" name="TextBox 8">
              <a:extLst>
                <a:ext uri="{FF2B5EF4-FFF2-40B4-BE49-F238E27FC236}">
                  <a16:creationId xmlns:a16="http://schemas.microsoft.com/office/drawing/2014/main" id="{D2ADA3E3-B758-44FD-9448-9DE9ACA934B1}"/>
                </a:ext>
              </a:extLst>
            </p:cNvPr>
            <p:cNvSpPr txBox="1"/>
            <p:nvPr userDrawn="1"/>
          </p:nvSpPr>
          <p:spPr>
            <a:xfrm>
              <a:off x="1384813" y="4424427"/>
              <a:ext cx="1399777" cy="553998"/>
            </a:xfrm>
            <a:prstGeom prst="rect">
              <a:avLst/>
            </a:prstGeom>
            <a:noFill/>
          </p:spPr>
          <p:txBody>
            <a:bodyPr wrap="square" rtlCol="0">
              <a:spAutoFit/>
            </a:bodyPr>
            <a:lstStyle/>
            <a:p>
              <a:pPr algn="ctr"/>
              <a:r>
                <a:rPr lang="en-US" sz="1000" dirty="0">
                  <a:solidFill>
                    <a:schemeClr val="bg1"/>
                  </a:solidFill>
                </a:rPr>
                <a:t>Government of Nepal</a:t>
              </a:r>
            </a:p>
            <a:p>
              <a:pPr algn="ctr"/>
              <a:r>
                <a:rPr lang="en-US" sz="1000" dirty="0">
                  <a:solidFill>
                    <a:schemeClr val="bg1"/>
                  </a:solidFill>
                </a:rPr>
                <a:t>Ministry of Health</a:t>
              </a:r>
            </a:p>
            <a:p>
              <a:pPr algn="ctr"/>
              <a:r>
                <a:rPr lang="en-US" sz="1000" dirty="0">
                  <a:solidFill>
                    <a:schemeClr val="bg1"/>
                  </a:solidFill>
                </a:rPr>
                <a:t>2021</a:t>
              </a:r>
            </a:p>
          </p:txBody>
        </p:sp>
      </p:grpSp>
      <p:pic>
        <p:nvPicPr>
          <p:cNvPr id="17" name="Picture 16" descr="A close up of a green fabric&#10;&#10;Description automatically generated with low confidence">
            <a:extLst>
              <a:ext uri="{FF2B5EF4-FFF2-40B4-BE49-F238E27FC236}">
                <a16:creationId xmlns:a16="http://schemas.microsoft.com/office/drawing/2014/main" id="{946A2C44-3E51-4F32-8E86-F9D6F1859958}"/>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7" y="-3053"/>
            <a:ext cx="893393" cy="6858000"/>
          </a:xfrm>
          <a:prstGeom prst="rect">
            <a:avLst/>
          </a:prstGeom>
        </p:spPr>
      </p:pic>
      <p:sp>
        <p:nvSpPr>
          <p:cNvPr id="18" name="Title 1">
            <a:extLst>
              <a:ext uri="{FF2B5EF4-FFF2-40B4-BE49-F238E27FC236}">
                <a16:creationId xmlns:a16="http://schemas.microsoft.com/office/drawing/2014/main" id="{C48AB2A4-4BCD-42A9-BB11-E59E7896330C}"/>
              </a:ext>
            </a:extLst>
          </p:cNvPr>
          <p:cNvSpPr txBox="1">
            <a:spLocks/>
          </p:cNvSpPr>
          <p:nvPr userDrawn="1"/>
        </p:nvSpPr>
        <p:spPr>
          <a:xfrm>
            <a:off x="893410" y="5602807"/>
            <a:ext cx="825059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 Nepal Health Facility Survey (NHFS)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7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19074"/>
            <a:ext cx="8229600" cy="523892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00289" y="76200"/>
            <a:ext cx="8243711" cy="1200329"/>
          </a:xfrm>
          <a:prstGeom prst="rect">
            <a:avLst/>
          </a:prstGeom>
          <a:noFill/>
          <a:ln w="9525">
            <a:noFill/>
            <a:miter lim="800000"/>
            <a:headEnd/>
            <a:tailEnd/>
          </a:ln>
        </p:spPr>
        <p:txBody>
          <a:bodyPr wrap="square">
            <a:spAutoFit/>
          </a:bodyPr>
          <a:lstStyle/>
          <a:p>
            <a:pPr algn="ctr"/>
            <a:r>
              <a:rPr lang="en-US" sz="3600" b="1" dirty="0">
                <a:latin typeface="Calibri" pitchFamily="34" charset="0"/>
              </a:rPr>
              <a:t>Facility-level Infrastructure, Resources, Management, and Support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838200"/>
          </a:xfrm>
        </p:spPr>
        <p:txBody>
          <a:bodyPr/>
          <a:lstStyle/>
          <a:p>
            <a:pPr eaLnBrk="1" hangingPunct="1"/>
            <a:r>
              <a:rPr lang="en-US" sz="4000" dirty="0"/>
              <a:t>Availability of Basic Equipment</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964579995"/>
              </p:ext>
            </p:extLst>
          </p:nvPr>
        </p:nvGraphicFramePr>
        <p:xfrm>
          <a:off x="0" y="1099344"/>
          <a:ext cx="9042400" cy="5742289"/>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729456"/>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percent with:</a:t>
            </a:r>
          </a:p>
        </p:txBody>
      </p:sp>
    </p:spTree>
    <p:extLst>
      <p:ext uri="{BB962C8B-B14F-4D97-AF65-F5344CB8AC3E}">
        <p14:creationId xmlns:p14="http://schemas.microsoft.com/office/powerpoint/2010/main" val="2528100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Infection Control</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458263100"/>
              </p:ext>
            </p:extLst>
          </p:nvPr>
        </p:nvGraphicFramePr>
        <p:xfrm>
          <a:off x="114300" y="1208088"/>
          <a:ext cx="8915400" cy="54356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838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percent with:</a:t>
            </a:r>
          </a:p>
        </p:txBody>
      </p:sp>
    </p:spTree>
    <p:extLst>
      <p:ext uri="{BB962C8B-B14F-4D97-AF65-F5344CB8AC3E}">
        <p14:creationId xmlns:p14="http://schemas.microsoft.com/office/powerpoint/2010/main" val="832276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87312"/>
            <a:ext cx="9144000" cy="914400"/>
          </a:xfrm>
        </p:spPr>
        <p:txBody>
          <a:bodyPr>
            <a:noAutofit/>
          </a:bodyPr>
          <a:lstStyle/>
          <a:p>
            <a:pPr eaLnBrk="1" hangingPunct="1"/>
            <a:r>
              <a:rPr lang="en-US" sz="4000" dirty="0"/>
              <a:t>Capacity for Processing of </a:t>
            </a:r>
            <a:br>
              <a:rPr lang="en-US" sz="4000" dirty="0"/>
            </a:br>
            <a:r>
              <a:rPr lang="en-US" sz="4000" dirty="0"/>
              <a:t>Instruments for Reuse</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585261062"/>
              </p:ext>
            </p:extLst>
          </p:nvPr>
        </p:nvGraphicFramePr>
        <p:xfrm>
          <a:off x="50800" y="1512888"/>
          <a:ext cx="9042400" cy="53594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11430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percent with:</a:t>
            </a:r>
          </a:p>
        </p:txBody>
      </p:sp>
    </p:spTree>
    <p:extLst>
      <p:ext uri="{BB962C8B-B14F-4D97-AF65-F5344CB8AC3E}">
        <p14:creationId xmlns:p14="http://schemas.microsoft.com/office/powerpoint/2010/main" val="607433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838200"/>
          </a:xfrm>
        </p:spPr>
        <p:txBody>
          <a:bodyPr>
            <a:normAutofit/>
          </a:bodyPr>
          <a:lstStyle/>
          <a:p>
            <a:pPr eaLnBrk="1" hangingPunct="1"/>
            <a:r>
              <a:rPr lang="en-US" sz="4000" dirty="0"/>
              <a:t>Diagnostic Capacity: Basic Tests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919945057"/>
              </p:ext>
            </p:extLst>
          </p:nvPr>
        </p:nvGraphicFramePr>
        <p:xfrm>
          <a:off x="50800" y="1131888"/>
          <a:ext cx="9042400" cy="5497512"/>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7620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percent with:</a:t>
            </a:r>
          </a:p>
        </p:txBody>
      </p:sp>
    </p:spTree>
    <p:extLst>
      <p:ext uri="{BB962C8B-B14F-4D97-AF65-F5344CB8AC3E}">
        <p14:creationId xmlns:p14="http://schemas.microsoft.com/office/powerpoint/2010/main" val="3940017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87312"/>
            <a:ext cx="9144000" cy="914400"/>
          </a:xfrm>
        </p:spPr>
        <p:txBody>
          <a:bodyPr>
            <a:noAutofit/>
          </a:bodyPr>
          <a:lstStyle/>
          <a:p>
            <a:pPr eaLnBrk="1" hangingPunct="1"/>
            <a:r>
              <a:rPr lang="en-US" sz="4000" dirty="0"/>
              <a:t>Diagnostic Capacity: </a:t>
            </a:r>
            <a:br>
              <a:rPr lang="en-US" sz="4000" dirty="0"/>
            </a:br>
            <a:r>
              <a:rPr lang="en-US" sz="4000" dirty="0"/>
              <a:t>Advanced Diagnostic Tests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344836615"/>
              </p:ext>
            </p:extLst>
          </p:nvPr>
        </p:nvGraphicFramePr>
        <p:xfrm>
          <a:off x="0" y="1498600"/>
          <a:ext cx="9144000" cy="53594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1077912"/>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PHCCs and hospitals (N=212), percent with:</a:t>
            </a:r>
          </a:p>
        </p:txBody>
      </p:sp>
    </p:spTree>
    <p:extLst>
      <p:ext uri="{BB962C8B-B14F-4D97-AF65-F5344CB8AC3E}">
        <p14:creationId xmlns:p14="http://schemas.microsoft.com/office/powerpoint/2010/main" val="700169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87312"/>
            <a:ext cx="9144000" cy="914400"/>
          </a:xfrm>
        </p:spPr>
        <p:txBody>
          <a:bodyPr>
            <a:noAutofit/>
          </a:bodyPr>
          <a:lstStyle/>
          <a:p>
            <a:pPr eaLnBrk="1" hangingPunct="1"/>
            <a:r>
              <a:rPr lang="en-US" sz="4000" dirty="0"/>
              <a:t>Diagnostic Capacity: </a:t>
            </a:r>
            <a:br>
              <a:rPr lang="en-US" sz="4000" dirty="0"/>
            </a:br>
            <a:r>
              <a:rPr lang="en-US" sz="4000" dirty="0"/>
              <a:t>Equipment for Diagnostic Imaging</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407505180"/>
              </p:ext>
            </p:extLst>
          </p:nvPr>
        </p:nvGraphicFramePr>
        <p:xfrm>
          <a:off x="0" y="1498600"/>
          <a:ext cx="90932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1077912"/>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PHCCs and hospitals (N=212), percent with:</a:t>
            </a:r>
          </a:p>
        </p:txBody>
      </p:sp>
    </p:spTree>
    <p:extLst>
      <p:ext uri="{BB962C8B-B14F-4D97-AF65-F5344CB8AC3E}">
        <p14:creationId xmlns:p14="http://schemas.microsoft.com/office/powerpoint/2010/main" val="3780822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a:t>Availability of Tracer Medicines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804977884"/>
              </p:ext>
            </p:extLst>
          </p:nvPr>
        </p:nvGraphicFramePr>
        <p:xfrm>
          <a:off x="0" y="1284288"/>
          <a:ext cx="9144000" cy="5573712"/>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849312"/>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excluding HTCs (N=1,565), percent with:</a:t>
            </a:r>
          </a:p>
        </p:txBody>
      </p:sp>
    </p:spTree>
    <p:extLst>
      <p:ext uri="{BB962C8B-B14F-4D97-AF65-F5344CB8AC3E}">
        <p14:creationId xmlns:p14="http://schemas.microsoft.com/office/powerpoint/2010/main" val="4087657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Storage Practice for Medicines</a:t>
            </a:r>
            <a:br>
              <a:rPr lang="en-US" sz="4000" dirty="0">
                <a:latin typeface="+mj-lt"/>
                <a:ea typeface="+mj-ea"/>
                <a:cs typeface="+mj-cs"/>
              </a:rPr>
            </a:br>
            <a:r>
              <a:rPr lang="en-US" sz="4000" dirty="0">
                <a:latin typeface="+mj-lt"/>
                <a:ea typeface="+mj-ea"/>
                <a:cs typeface="+mj-cs"/>
              </a:rPr>
              <a:t>by Facility Type</a:t>
            </a:r>
            <a:endParaRPr kumimoji="0" lang="en-US" sz="40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1154668"/>
            <a:ext cx="9144000" cy="369332"/>
          </a:xfrm>
          <a:prstGeom prst="rect">
            <a:avLst/>
          </a:prstGeom>
          <a:noFill/>
        </p:spPr>
        <p:txBody>
          <a:bodyPr wrap="square" rtlCol="0">
            <a:spAutoFit/>
          </a:bodyPr>
          <a:lstStyle/>
          <a:p>
            <a:pPr algn="ctr"/>
            <a:r>
              <a:rPr lang="en-US" i="1" dirty="0">
                <a:latin typeface="Calibri" pitchFamily="34" charset="0"/>
              </a:rPr>
              <a:t>Among all health facilities (N=1,576), percent demonstrating all appropriate storage practices: </a:t>
            </a:r>
          </a:p>
        </p:txBody>
      </p:sp>
      <p:graphicFrame>
        <p:nvGraphicFramePr>
          <p:cNvPr id="5" name="Content Placeholder 5">
            <a:extLst>
              <a:ext uri="{FF2B5EF4-FFF2-40B4-BE49-F238E27FC236}">
                <a16:creationId xmlns:a16="http://schemas.microsoft.com/office/drawing/2014/main" id="{7620D0BD-6FEF-4AD0-B62B-9303E9289BB2}"/>
              </a:ext>
            </a:extLst>
          </p:cNvPr>
          <p:cNvGraphicFramePr>
            <a:graphicFrameLocks/>
          </p:cNvGraphicFramePr>
          <p:nvPr>
            <p:extLst>
              <p:ext uri="{D42A27DB-BD31-4B8C-83A1-F6EECF244321}">
                <p14:modId xmlns:p14="http://schemas.microsoft.com/office/powerpoint/2010/main" val="2789755586"/>
              </p:ext>
            </p:extLst>
          </p:nvPr>
        </p:nvGraphicFramePr>
        <p:xfrm>
          <a:off x="50800" y="1524000"/>
          <a:ext cx="90424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845961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158578" y="1447800"/>
            <a:ext cx="4204855" cy="4800600"/>
          </a:xfrm>
        </p:spPr>
        <p:txBody>
          <a:bodyPr>
            <a:normAutofit fontScale="85000" lnSpcReduction="10000"/>
          </a:bodyPr>
          <a:lstStyle/>
          <a:p>
            <a:pPr fontAlgn="auto">
              <a:spcAft>
                <a:spcPts val="0"/>
              </a:spcAft>
              <a:buClr>
                <a:schemeClr val="tx1"/>
              </a:buClr>
            </a:pPr>
            <a:r>
              <a:rPr lang="en-US" dirty="0"/>
              <a:t>Basic Services</a:t>
            </a:r>
          </a:p>
          <a:p>
            <a:pPr fontAlgn="auto">
              <a:spcAft>
                <a:spcPts val="0"/>
              </a:spcAft>
              <a:buClr>
                <a:schemeClr val="tx1"/>
              </a:buClr>
            </a:pPr>
            <a:r>
              <a:rPr lang="en-US" dirty="0"/>
              <a:t>General Service Readiness</a:t>
            </a:r>
          </a:p>
          <a:p>
            <a:pPr fontAlgn="auto">
              <a:spcAft>
                <a:spcPts val="0"/>
              </a:spcAft>
              <a:buClr>
                <a:schemeClr val="tx1"/>
              </a:buClr>
            </a:pPr>
            <a:r>
              <a:rPr lang="en-US" b="1" dirty="0">
                <a:solidFill>
                  <a:schemeClr val="accent2"/>
                </a:solidFill>
              </a:rPr>
              <a:t>Management Practices</a:t>
            </a:r>
          </a:p>
          <a:p>
            <a:pPr>
              <a:buClr>
                <a:schemeClr val="tx1"/>
              </a:buClr>
            </a:pPr>
            <a:r>
              <a:rPr lang="en-US" dirty="0"/>
              <a:t>Human Resources</a:t>
            </a:r>
          </a:p>
          <a:p>
            <a:pPr>
              <a:buClr>
                <a:schemeClr val="tx1"/>
              </a:buClr>
            </a:pPr>
            <a:r>
              <a:rPr lang="en-US" dirty="0"/>
              <a:t>Integrated Health Management Information System (IHMIS)</a:t>
            </a:r>
          </a:p>
          <a:p>
            <a:pPr>
              <a:buClr>
                <a:schemeClr val="tx1"/>
              </a:buClr>
            </a:pPr>
            <a:r>
              <a:rPr lang="en-US" dirty="0"/>
              <a:t>Logistics Management Information System (LMIS)</a:t>
            </a:r>
          </a:p>
          <a:p>
            <a:pPr>
              <a:spcBef>
                <a:spcPct val="50000"/>
              </a:spcBef>
            </a:pPr>
            <a:endParaRPr lang="en-US" dirty="0">
              <a:cs typeface="Arial" charset="0"/>
            </a:endParaRPr>
          </a:p>
        </p:txBody>
      </p:sp>
    </p:spTree>
    <p:extLst>
      <p:ext uri="{BB962C8B-B14F-4D97-AF65-F5344CB8AC3E}">
        <p14:creationId xmlns:p14="http://schemas.microsoft.com/office/powerpoint/2010/main" val="529735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91280"/>
            <a:ext cx="9144000" cy="914400"/>
          </a:xfrm>
        </p:spPr>
        <p:txBody>
          <a:bodyPr rtlCol="0">
            <a:noAutofit/>
          </a:bodyPr>
          <a:lstStyle/>
          <a:p>
            <a:pPr eaLnBrk="1" fontAlgn="auto" hangingPunct="1">
              <a:spcAft>
                <a:spcPts val="0"/>
              </a:spcAft>
              <a:defRPr/>
            </a:pPr>
            <a:r>
              <a:rPr lang="en-US" sz="4000" dirty="0"/>
              <a:t>Management Meetings and </a:t>
            </a:r>
            <a:br>
              <a:rPr lang="en-US" sz="4000" dirty="0"/>
            </a:br>
            <a:r>
              <a:rPr lang="en-US" sz="4000" dirty="0"/>
              <a:t>Quality Assurance</a:t>
            </a:r>
          </a:p>
        </p:txBody>
      </p:sp>
      <p:sp>
        <p:nvSpPr>
          <p:cNvPr id="9" name="TextBox 3"/>
          <p:cNvSpPr txBox="1">
            <a:spLocks noChangeArrowheads="1"/>
          </p:cNvSpPr>
          <p:nvPr/>
        </p:nvSpPr>
        <p:spPr bwMode="auto">
          <a:xfrm>
            <a:off x="0" y="1154668"/>
            <a:ext cx="9144000" cy="369332"/>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excluding HTCs (N=1,565), percent with:</a:t>
            </a:r>
          </a:p>
        </p:txBody>
      </p:sp>
      <p:graphicFrame>
        <p:nvGraphicFramePr>
          <p:cNvPr id="11" name="Content Placeholder 6"/>
          <p:cNvGraphicFramePr>
            <a:graphicFrameLocks noGrp="1"/>
          </p:cNvGraphicFramePr>
          <p:nvPr>
            <p:ph idx="1"/>
            <p:extLst>
              <p:ext uri="{D42A27DB-BD31-4B8C-83A1-F6EECF244321}">
                <p14:modId xmlns:p14="http://schemas.microsoft.com/office/powerpoint/2010/main" val="1720500192"/>
              </p:ext>
            </p:extLst>
          </p:nvPr>
        </p:nvGraphicFramePr>
        <p:xfrm>
          <a:off x="0" y="1600200"/>
          <a:ext cx="9144000" cy="52120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7204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8578" y="1447800"/>
            <a:ext cx="4204855" cy="4800600"/>
          </a:xfrm>
        </p:spPr>
        <p:txBody>
          <a:bodyPr>
            <a:normAutofit fontScale="85000" lnSpcReduction="10000"/>
          </a:bodyPr>
          <a:lstStyle/>
          <a:p>
            <a:pPr>
              <a:buClr>
                <a:schemeClr val="tx1"/>
              </a:buClr>
            </a:pPr>
            <a:r>
              <a:rPr lang="en-US" b="1" dirty="0">
                <a:solidFill>
                  <a:schemeClr val="accent2"/>
                </a:solidFill>
              </a:rPr>
              <a:t>Basic Services</a:t>
            </a:r>
          </a:p>
          <a:p>
            <a:pPr>
              <a:buClr>
                <a:schemeClr val="tx1"/>
              </a:buClr>
            </a:pPr>
            <a:r>
              <a:rPr lang="en-US" dirty="0"/>
              <a:t>General Service Readiness</a:t>
            </a:r>
          </a:p>
          <a:p>
            <a:pPr>
              <a:buClr>
                <a:schemeClr val="tx1"/>
              </a:buClr>
            </a:pPr>
            <a:r>
              <a:rPr lang="en-US" dirty="0"/>
              <a:t>Management Practices</a:t>
            </a:r>
          </a:p>
          <a:p>
            <a:pPr>
              <a:buClr>
                <a:schemeClr val="tx1"/>
              </a:buClr>
            </a:pPr>
            <a:r>
              <a:rPr lang="en-US" dirty="0"/>
              <a:t>Human Resources</a:t>
            </a:r>
          </a:p>
          <a:p>
            <a:pPr>
              <a:buClr>
                <a:schemeClr val="tx1"/>
              </a:buClr>
            </a:pPr>
            <a:r>
              <a:rPr lang="en-US" dirty="0"/>
              <a:t>Integrated Health Management Information System (IHMIS)</a:t>
            </a:r>
          </a:p>
          <a:p>
            <a:pPr>
              <a:buClr>
                <a:schemeClr val="tx1"/>
              </a:buClr>
            </a:pPr>
            <a:r>
              <a:rPr lang="en-US" dirty="0"/>
              <a:t>Logistics Management Information System (LMIS)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4009195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Management Meetings by Facility Type</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excluding HTCs with management meetings at least once every 6 months </a:t>
            </a:r>
            <a:br>
              <a:rPr lang="en-US" i="1" dirty="0">
                <a:latin typeface="Calibri" pitchFamily="34" charset="0"/>
              </a:rPr>
            </a:br>
            <a:r>
              <a:rPr lang="en-US" i="1" dirty="0">
                <a:latin typeface="Calibri" pitchFamily="34" charset="0"/>
              </a:rPr>
              <a:t>with observed documentation (N=1,565)</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2533593297"/>
              </p:ext>
            </p:extLst>
          </p:nvPr>
        </p:nvGraphicFramePr>
        <p:xfrm>
          <a:off x="0" y="1447800"/>
          <a:ext cx="9220200" cy="5181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42881"/>
            <a:ext cx="91440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000" dirty="0"/>
              <a:t>Management Meetings by Managing Authority</a:t>
            </a:r>
          </a:p>
        </p:txBody>
      </p:sp>
      <p:sp>
        <p:nvSpPr>
          <p:cNvPr id="10" name="TextBox 3"/>
          <p:cNvSpPr txBox="1">
            <a:spLocks noChangeArrowheads="1"/>
          </p:cNvSpPr>
          <p:nvPr/>
        </p:nvSpPr>
        <p:spPr bwMode="auto">
          <a:xfrm>
            <a:off x="15766" y="1219200"/>
            <a:ext cx="9144000" cy="646331"/>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excluding HTCs with management meetings with committee members at least once every 6 months with observed documentation (N=1,565)</a:t>
            </a: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2749602155"/>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90814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Quality Assurance by Facility Type</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excluding HTCs with regular quality assurance activities with observed documentation (N=1,565)</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47243156"/>
              </p:ext>
            </p:extLst>
          </p:nvPr>
        </p:nvGraphicFramePr>
        <p:xfrm>
          <a:off x="76200" y="1557318"/>
          <a:ext cx="8991600" cy="52244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9401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6"/>
          <p:cNvGraphicFramePr>
            <a:graphicFrameLocks noGrp="1"/>
          </p:cNvGraphicFramePr>
          <p:nvPr>
            <p:ph idx="1"/>
            <p:extLst>
              <p:ext uri="{D42A27DB-BD31-4B8C-83A1-F6EECF244321}">
                <p14:modId xmlns:p14="http://schemas.microsoft.com/office/powerpoint/2010/main" val="1369782092"/>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0"/>
            <a:ext cx="9144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000" dirty="0"/>
              <a:t>Quality Assurance by Managing Authority</a:t>
            </a:r>
          </a:p>
        </p:txBody>
      </p:sp>
      <p:sp>
        <p:nvSpPr>
          <p:cNvPr id="8"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excluding HTCs with regular quality assurance activities with observed documentation (N=1,565)</a:t>
            </a:r>
          </a:p>
        </p:txBody>
      </p:sp>
    </p:spTree>
    <p:extLst>
      <p:ext uri="{BB962C8B-B14F-4D97-AF65-F5344CB8AC3E}">
        <p14:creationId xmlns:p14="http://schemas.microsoft.com/office/powerpoint/2010/main" val="1347424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Client Feedback by Facility Type</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excluding HTCs with system for determining, reviewing, and reporting client opinion (N=1,565)</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79017199"/>
              </p:ext>
            </p:extLst>
          </p:nvPr>
        </p:nvGraphicFramePr>
        <p:xfrm>
          <a:off x="0" y="1557319"/>
          <a:ext cx="89154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1706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Client Feedback by Managing Authority</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excluding HTCs with system for determining, reviewing, and reporting client opinion (N=1,565)</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488747105"/>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620202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Supervisory Visits</a:t>
            </a:r>
          </a:p>
        </p:txBody>
      </p:sp>
      <p:sp>
        <p:nvSpPr>
          <p:cNvPr id="9" name="TextBox 3"/>
          <p:cNvSpPr txBox="1">
            <a:spLocks noChangeArrowheads="1"/>
          </p:cNvSpPr>
          <p:nvPr/>
        </p:nvSpPr>
        <p:spPr bwMode="auto">
          <a:xfrm>
            <a:off x="0" y="910988"/>
            <a:ext cx="9144000" cy="369332"/>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with supervisory visit during the 4 months before the survey (N=1,576)</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13927043"/>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62864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a:t>Supportive Management Practices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471862553"/>
              </p:ext>
            </p:extLst>
          </p:nvPr>
        </p:nvGraphicFramePr>
        <p:xfrm>
          <a:off x="50800" y="1498600"/>
          <a:ext cx="9042400" cy="53594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646331"/>
          </a:xfrm>
          <a:prstGeom prst="rect">
            <a:avLst/>
          </a:prstGeom>
          <a:noFill/>
          <a:ln w="9525">
            <a:noFill/>
            <a:miter lim="800000"/>
            <a:headEnd/>
            <a:tailEnd/>
          </a:ln>
        </p:spPr>
        <p:txBody>
          <a:bodyPr>
            <a:spAutoFit/>
          </a:bodyPr>
          <a:lstStyle/>
          <a:p>
            <a:pPr algn="ctr"/>
            <a:r>
              <a:rPr lang="en-US" i="1" dirty="0">
                <a:latin typeface="Calibri" pitchFamily="34" charset="0"/>
              </a:rPr>
              <a:t>Among facilities where at last 2 eligible providers were interviewed (N=1,373), </a:t>
            </a:r>
            <a:br>
              <a:rPr lang="en-US" i="1" dirty="0">
                <a:latin typeface="Calibri" pitchFamily="34" charset="0"/>
              </a:rPr>
            </a:br>
            <a:r>
              <a:rPr lang="en-US" i="1" dirty="0">
                <a:latin typeface="Calibri" pitchFamily="34" charset="0"/>
              </a:rPr>
              <a:t>percent of facilities having routine: </a:t>
            </a:r>
          </a:p>
        </p:txBody>
      </p:sp>
    </p:spTree>
    <p:extLst>
      <p:ext uri="{BB962C8B-B14F-4D97-AF65-F5344CB8AC3E}">
        <p14:creationId xmlns:p14="http://schemas.microsoft.com/office/powerpoint/2010/main" val="855233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158578" y="1447800"/>
            <a:ext cx="4204855" cy="480060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Clr>
                <a:schemeClr val="tx1"/>
              </a:buClr>
            </a:pPr>
            <a:r>
              <a:rPr lang="en-US" dirty="0"/>
              <a:t>Basic Services</a:t>
            </a:r>
          </a:p>
          <a:p>
            <a:pPr fontAlgn="auto">
              <a:spcAft>
                <a:spcPts val="0"/>
              </a:spcAft>
              <a:buClr>
                <a:schemeClr val="tx1"/>
              </a:buClr>
            </a:pPr>
            <a:r>
              <a:rPr lang="en-US" dirty="0"/>
              <a:t>General Service Readiness</a:t>
            </a:r>
          </a:p>
          <a:p>
            <a:pPr>
              <a:buClr>
                <a:schemeClr val="tx1"/>
              </a:buClr>
            </a:pPr>
            <a:r>
              <a:rPr lang="en-US" dirty="0"/>
              <a:t>Management Practices</a:t>
            </a:r>
          </a:p>
          <a:p>
            <a:pPr>
              <a:buClr>
                <a:schemeClr val="tx1"/>
              </a:buClr>
            </a:pPr>
            <a:r>
              <a:rPr lang="en-US" b="1" dirty="0">
                <a:solidFill>
                  <a:schemeClr val="accent2"/>
                </a:solidFill>
              </a:rPr>
              <a:t>Human Resources</a:t>
            </a:r>
          </a:p>
          <a:p>
            <a:pPr>
              <a:buClr>
                <a:schemeClr val="tx1"/>
              </a:buClr>
            </a:pPr>
            <a:r>
              <a:rPr lang="en-US" dirty="0"/>
              <a:t>Health Management Information System (HMIS)</a:t>
            </a:r>
          </a:p>
          <a:p>
            <a:pPr>
              <a:buClr>
                <a:schemeClr val="tx1"/>
              </a:buClr>
            </a:pPr>
            <a:r>
              <a:rPr lang="en-US" dirty="0"/>
              <a:t>Logistics Management Information System (LMIS)</a:t>
            </a:r>
          </a:p>
        </p:txBody>
      </p:sp>
    </p:spTree>
    <p:extLst>
      <p:ext uri="{BB962C8B-B14F-4D97-AF65-F5344CB8AC3E}">
        <p14:creationId xmlns:p14="http://schemas.microsoft.com/office/powerpoint/2010/main" val="5851421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a:t>Staffing Pattern in Facilities</a:t>
            </a:r>
          </a:p>
        </p:txBody>
      </p:sp>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Median number of providers assigned to, employed by, or seconded to facility</a:t>
            </a: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1204091529"/>
              </p:ext>
            </p:extLst>
          </p:nvPr>
        </p:nvGraphicFramePr>
        <p:xfrm>
          <a:off x="-76200" y="1408331"/>
          <a:ext cx="9227024" cy="54496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87683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Availability of Specific Client Services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152186774"/>
              </p:ext>
            </p:extLst>
          </p:nvPr>
        </p:nvGraphicFramePr>
        <p:xfrm>
          <a:off x="50800" y="1284288"/>
          <a:ext cx="9042400" cy="5573712"/>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(N=1,576), percent offering: </a:t>
            </a:r>
          </a:p>
        </p:txBody>
      </p:sp>
    </p:spTree>
    <p:extLst>
      <p:ext uri="{BB962C8B-B14F-4D97-AF65-F5344CB8AC3E}">
        <p14:creationId xmlns:p14="http://schemas.microsoft.com/office/powerpoint/2010/main" val="14130220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58578" y="1447800"/>
            <a:ext cx="4204855" cy="4800600"/>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Clr>
                <a:schemeClr val="tx1"/>
              </a:buClr>
            </a:pPr>
            <a:r>
              <a:rPr lang="en-US" dirty="0"/>
              <a:t>Basic Services</a:t>
            </a:r>
          </a:p>
          <a:p>
            <a:pPr fontAlgn="auto">
              <a:spcAft>
                <a:spcPts val="0"/>
              </a:spcAft>
              <a:buClr>
                <a:schemeClr val="tx1"/>
              </a:buClr>
            </a:pPr>
            <a:r>
              <a:rPr lang="en-US" dirty="0"/>
              <a:t>General Service Readiness</a:t>
            </a:r>
          </a:p>
          <a:p>
            <a:pPr>
              <a:buClr>
                <a:schemeClr val="tx1"/>
              </a:buClr>
            </a:pPr>
            <a:r>
              <a:rPr lang="en-US" dirty="0"/>
              <a:t>Management Practices</a:t>
            </a:r>
          </a:p>
          <a:p>
            <a:pPr>
              <a:buClr>
                <a:schemeClr val="tx1"/>
              </a:buClr>
            </a:pPr>
            <a:r>
              <a:rPr lang="en-US" dirty="0"/>
              <a:t>Human Resources</a:t>
            </a:r>
          </a:p>
          <a:p>
            <a:pPr>
              <a:buClr>
                <a:schemeClr val="tx1"/>
              </a:buClr>
            </a:pPr>
            <a:r>
              <a:rPr lang="en-US" b="1" dirty="0">
                <a:solidFill>
                  <a:schemeClr val="accent2"/>
                </a:solidFill>
              </a:rPr>
              <a:t>Integrated Health Management Information System (IHMIS)</a:t>
            </a:r>
          </a:p>
          <a:p>
            <a:pPr>
              <a:buClr>
                <a:schemeClr val="tx1"/>
              </a:buClr>
            </a:pPr>
            <a:r>
              <a:rPr lang="en-US" dirty="0"/>
              <a:t>Logistics Management Information System (LMIS)</a:t>
            </a:r>
          </a:p>
          <a:p>
            <a:pPr fontAlgn="auto">
              <a:spcBef>
                <a:spcPct val="50000"/>
              </a:spcBef>
              <a:spcAft>
                <a:spcPts val="0"/>
              </a:spcAft>
            </a:pPr>
            <a:endParaRPr lang="en-US" dirty="0">
              <a:cs typeface="Arial" charset="0"/>
            </a:endParaRPr>
          </a:p>
        </p:txBody>
      </p:sp>
    </p:spTree>
    <p:extLst>
      <p:ext uri="{BB962C8B-B14F-4D97-AF65-F5344CB8AC3E}">
        <p14:creationId xmlns:p14="http://schemas.microsoft.com/office/powerpoint/2010/main" val="589723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IHMIS by Facility Type</a:t>
            </a:r>
          </a:p>
        </p:txBody>
      </p:sp>
      <p:sp>
        <p:nvSpPr>
          <p:cNvPr id="9" name="TextBox 3"/>
          <p:cNvSpPr txBox="1">
            <a:spLocks noChangeArrowheads="1"/>
          </p:cNvSpPr>
          <p:nvPr/>
        </p:nvSpPr>
        <p:spPr bwMode="auto">
          <a:xfrm>
            <a:off x="0" y="910988"/>
            <a:ext cx="9144000" cy="369332"/>
          </a:xfrm>
          <a:prstGeom prst="rect">
            <a:avLst/>
          </a:prstGeom>
          <a:noFill/>
          <a:ln w="9525">
            <a:noFill/>
            <a:miter lim="800000"/>
            <a:headEnd/>
            <a:tailEnd/>
          </a:ln>
        </p:spPr>
        <p:txBody>
          <a:bodyPr>
            <a:spAutoFit/>
          </a:bodyPr>
          <a:lstStyle/>
          <a:p>
            <a:pPr algn="ctr"/>
            <a:r>
              <a:rPr lang="en-US" i="1" dirty="0">
                <a:latin typeface="Calibri" pitchFamily="34" charset="0"/>
              </a:rPr>
              <a:t>Percent of all facilities excluding HTCs (N=1,565) that: </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2080578347"/>
              </p:ext>
            </p:extLst>
          </p:nvPr>
        </p:nvGraphicFramePr>
        <p:xfrm>
          <a:off x="0" y="1447800"/>
          <a:ext cx="9144000" cy="54102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01137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58578" y="1447800"/>
            <a:ext cx="4204855" cy="4800600"/>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Clr>
                <a:schemeClr val="tx1"/>
              </a:buClr>
            </a:pPr>
            <a:r>
              <a:rPr lang="en-US" dirty="0"/>
              <a:t>Basic Services</a:t>
            </a:r>
          </a:p>
          <a:p>
            <a:pPr fontAlgn="auto">
              <a:spcAft>
                <a:spcPts val="0"/>
              </a:spcAft>
              <a:buClr>
                <a:schemeClr val="tx1"/>
              </a:buClr>
            </a:pPr>
            <a:r>
              <a:rPr lang="en-US" dirty="0"/>
              <a:t>General Service Readiness</a:t>
            </a:r>
          </a:p>
          <a:p>
            <a:pPr>
              <a:buClr>
                <a:schemeClr val="tx1"/>
              </a:buClr>
            </a:pPr>
            <a:r>
              <a:rPr lang="en-US" dirty="0"/>
              <a:t>Management Practices</a:t>
            </a:r>
          </a:p>
          <a:p>
            <a:pPr>
              <a:buClr>
                <a:schemeClr val="tx1"/>
              </a:buClr>
            </a:pPr>
            <a:r>
              <a:rPr lang="en-US" dirty="0"/>
              <a:t>Human Resources</a:t>
            </a:r>
          </a:p>
          <a:p>
            <a:pPr>
              <a:buClr>
                <a:schemeClr val="tx1"/>
              </a:buClr>
            </a:pPr>
            <a:r>
              <a:rPr lang="en-US" dirty="0"/>
              <a:t>Integrated Health Management Information System (IHMIS)</a:t>
            </a:r>
          </a:p>
          <a:p>
            <a:pPr>
              <a:buClr>
                <a:schemeClr val="tx1"/>
              </a:buClr>
            </a:pPr>
            <a:r>
              <a:rPr lang="en-US" b="1" dirty="0">
                <a:solidFill>
                  <a:schemeClr val="accent2"/>
                </a:solidFill>
              </a:rPr>
              <a:t>Logistics Management Information System (LMIS)</a:t>
            </a:r>
          </a:p>
          <a:p>
            <a:pPr fontAlgn="auto">
              <a:spcBef>
                <a:spcPct val="50000"/>
              </a:spcBef>
              <a:spcAft>
                <a:spcPts val="0"/>
              </a:spcAft>
            </a:pPr>
            <a:endParaRPr lang="en-US" dirty="0">
              <a:cs typeface="Arial" charset="0"/>
            </a:endParaRPr>
          </a:p>
        </p:txBody>
      </p:sp>
    </p:spTree>
    <p:extLst>
      <p:ext uri="{BB962C8B-B14F-4D97-AF65-F5344CB8AC3E}">
        <p14:creationId xmlns:p14="http://schemas.microsoft.com/office/powerpoint/2010/main" val="3887494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LMIS by Facility Type</a:t>
            </a:r>
          </a:p>
        </p:txBody>
      </p:sp>
      <p:sp>
        <p:nvSpPr>
          <p:cNvPr id="9" name="TextBox 3"/>
          <p:cNvSpPr txBox="1">
            <a:spLocks noChangeArrowheads="1"/>
          </p:cNvSpPr>
          <p:nvPr/>
        </p:nvSpPr>
        <p:spPr bwMode="auto">
          <a:xfrm>
            <a:off x="0" y="910988"/>
            <a:ext cx="9144000" cy="369332"/>
          </a:xfrm>
          <a:prstGeom prst="rect">
            <a:avLst/>
          </a:prstGeom>
          <a:noFill/>
          <a:ln w="9525">
            <a:noFill/>
            <a:miter lim="800000"/>
            <a:headEnd/>
            <a:tailEnd/>
          </a:ln>
        </p:spPr>
        <p:txBody>
          <a:bodyPr>
            <a:spAutoFit/>
          </a:bodyPr>
          <a:lstStyle/>
          <a:p>
            <a:pPr algn="ctr"/>
            <a:r>
              <a:rPr lang="en-US" i="1" dirty="0">
                <a:latin typeface="Calibri" pitchFamily="34" charset="0"/>
              </a:rPr>
              <a:t>Among all public facilities (N=1,060), percent that: </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2723253928"/>
              </p:ext>
            </p:extLst>
          </p:nvPr>
        </p:nvGraphicFramePr>
        <p:xfrm>
          <a:off x="0" y="1371600"/>
          <a:ext cx="9144000" cy="54864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49119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87312"/>
            <a:ext cx="9144000" cy="914400"/>
          </a:xfrm>
        </p:spPr>
        <p:txBody>
          <a:bodyPr>
            <a:noAutofit/>
          </a:bodyPr>
          <a:lstStyle/>
          <a:p>
            <a:pPr eaLnBrk="1" hangingPunct="1"/>
            <a:r>
              <a:rPr lang="en-US" sz="4000" dirty="0"/>
              <a:t>Disaster </a:t>
            </a:r>
            <a:r>
              <a:rPr lang="en-US" dirty="0"/>
              <a:t>P</a:t>
            </a:r>
            <a:r>
              <a:rPr lang="en-US" sz="4000" dirty="0"/>
              <a:t>reparedness Planning by Facility Type</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4106108802"/>
              </p:ext>
            </p:extLst>
          </p:nvPr>
        </p:nvGraphicFramePr>
        <p:xfrm>
          <a:off x="102616" y="1360488"/>
          <a:ext cx="9017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1077912"/>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facilities(N=1,576), percent with:</a:t>
            </a:r>
          </a:p>
        </p:txBody>
      </p:sp>
    </p:spTree>
    <p:extLst>
      <p:ext uri="{BB962C8B-B14F-4D97-AF65-F5344CB8AC3E}">
        <p14:creationId xmlns:p14="http://schemas.microsoft.com/office/powerpoint/2010/main" val="11882917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0"/>
            <a:ext cx="8229600" cy="1143000"/>
          </a:xfrm>
        </p:spPr>
        <p:txBody>
          <a:bodyPr>
            <a:normAutofit/>
          </a:bodyPr>
          <a:lstStyle/>
          <a:p>
            <a:pPr eaLnBrk="1" hangingPunct="1"/>
            <a:r>
              <a:rPr lang="en-US" sz="4000" dirty="0"/>
              <a:t>Key Findings</a:t>
            </a:r>
          </a:p>
        </p:txBody>
      </p:sp>
      <p:sp>
        <p:nvSpPr>
          <p:cNvPr id="3" name="Content Placeholder 2"/>
          <p:cNvSpPr>
            <a:spLocks noGrp="1"/>
          </p:cNvSpPr>
          <p:nvPr>
            <p:ph idx="1"/>
          </p:nvPr>
        </p:nvSpPr>
        <p:spPr>
          <a:xfrm>
            <a:off x="0" y="1066800"/>
            <a:ext cx="9144000" cy="5791200"/>
          </a:xfrm>
        </p:spPr>
        <p:txBody>
          <a:bodyPr rtlCol="0">
            <a:normAutofit/>
          </a:bodyPr>
          <a:lstStyle/>
          <a:p>
            <a:pPr>
              <a:buClr>
                <a:schemeClr val="tx1"/>
              </a:buClr>
              <a:defRPr/>
            </a:pPr>
            <a:r>
              <a:rPr lang="en-US" b="1" dirty="0">
                <a:solidFill>
                  <a:schemeClr val="tx2"/>
                </a:solidFill>
              </a:rPr>
              <a:t>75%</a:t>
            </a:r>
            <a:r>
              <a:rPr lang="en-US" b="1" dirty="0">
                <a:solidFill>
                  <a:schemeClr val="accent2"/>
                </a:solidFill>
              </a:rPr>
              <a:t> </a:t>
            </a:r>
            <a:r>
              <a:rPr lang="en-US" dirty="0"/>
              <a:t>of all facilities offer</a:t>
            </a:r>
            <a:r>
              <a:rPr lang="en-US" b="1" dirty="0"/>
              <a:t> </a:t>
            </a:r>
            <a:r>
              <a:rPr lang="en-US" b="1" dirty="0">
                <a:solidFill>
                  <a:schemeClr val="tx2"/>
                </a:solidFill>
              </a:rPr>
              <a:t>all basic services</a:t>
            </a:r>
            <a:r>
              <a:rPr lang="en-US" dirty="0"/>
              <a:t>.</a:t>
            </a:r>
            <a:r>
              <a:rPr lang="en-US" b="1" dirty="0">
                <a:solidFill>
                  <a:schemeClr val="accent2"/>
                </a:solidFill>
              </a:rPr>
              <a:t> </a:t>
            </a:r>
          </a:p>
          <a:p>
            <a:pPr>
              <a:buClr>
                <a:schemeClr val="tx1"/>
              </a:buClr>
              <a:defRPr/>
            </a:pPr>
            <a:r>
              <a:rPr lang="en-US" b="1" dirty="0">
                <a:solidFill>
                  <a:schemeClr val="tx2"/>
                </a:solidFill>
              </a:rPr>
              <a:t>94%</a:t>
            </a:r>
            <a:r>
              <a:rPr lang="en-US" dirty="0">
                <a:solidFill>
                  <a:schemeClr val="accent2"/>
                </a:solidFill>
              </a:rPr>
              <a:t> </a:t>
            </a:r>
            <a:r>
              <a:rPr lang="en-US" dirty="0"/>
              <a:t>of all facilities have a regular</a:t>
            </a:r>
            <a:r>
              <a:rPr lang="en-US" b="1" dirty="0"/>
              <a:t> </a:t>
            </a:r>
            <a:r>
              <a:rPr lang="en-US" b="1" dirty="0">
                <a:solidFill>
                  <a:schemeClr val="tx2"/>
                </a:solidFill>
              </a:rPr>
              <a:t>water supply </a:t>
            </a:r>
            <a:r>
              <a:rPr lang="en-US" dirty="0"/>
              <a:t>and </a:t>
            </a:r>
            <a:r>
              <a:rPr lang="en-US" b="1" dirty="0">
                <a:solidFill>
                  <a:schemeClr val="tx2"/>
                </a:solidFill>
              </a:rPr>
              <a:t>78%</a:t>
            </a:r>
            <a:r>
              <a:rPr lang="en-US" dirty="0">
                <a:solidFill>
                  <a:schemeClr val="accent2"/>
                </a:solidFill>
              </a:rPr>
              <a:t> </a:t>
            </a:r>
            <a:r>
              <a:rPr lang="en-US" dirty="0"/>
              <a:t>have regular </a:t>
            </a:r>
            <a:r>
              <a:rPr lang="en-US" b="1" dirty="0">
                <a:solidFill>
                  <a:schemeClr val="tx2"/>
                </a:solidFill>
              </a:rPr>
              <a:t>electricity</a:t>
            </a:r>
            <a:r>
              <a:rPr lang="en-US" dirty="0"/>
              <a:t>.</a:t>
            </a:r>
            <a:endParaRPr lang="en-US" b="1" dirty="0">
              <a:solidFill>
                <a:schemeClr val="accent2"/>
              </a:solidFill>
            </a:endParaRPr>
          </a:p>
          <a:p>
            <a:pPr>
              <a:buClr>
                <a:schemeClr val="tx1"/>
              </a:buClr>
              <a:defRPr/>
            </a:pPr>
            <a:r>
              <a:rPr lang="en-US" b="1" dirty="0">
                <a:solidFill>
                  <a:schemeClr val="tx2"/>
                </a:solidFill>
              </a:rPr>
              <a:t>80%</a:t>
            </a:r>
            <a:r>
              <a:rPr lang="en-US" b="1" dirty="0">
                <a:solidFill>
                  <a:schemeClr val="accent2"/>
                </a:solidFill>
              </a:rPr>
              <a:t> </a:t>
            </a:r>
            <a:r>
              <a:rPr lang="en-US" dirty="0"/>
              <a:t>of health facilities have </a:t>
            </a:r>
            <a:r>
              <a:rPr lang="en-US" b="1" dirty="0">
                <a:solidFill>
                  <a:schemeClr val="tx2"/>
                </a:solidFill>
              </a:rPr>
              <a:t>emergency transport</a:t>
            </a:r>
            <a:r>
              <a:rPr lang="en-US" dirty="0"/>
              <a:t>.</a:t>
            </a:r>
          </a:p>
          <a:p>
            <a:pPr>
              <a:buClr>
                <a:schemeClr val="tx1"/>
              </a:buClr>
              <a:defRPr/>
            </a:pPr>
            <a:r>
              <a:rPr lang="en-US" b="1" dirty="0">
                <a:solidFill>
                  <a:schemeClr val="tx2"/>
                </a:solidFill>
              </a:rPr>
              <a:t>Albendazole and oxytocin </a:t>
            </a:r>
            <a:r>
              <a:rPr lang="en-US" dirty="0"/>
              <a:t>were the most widely available of tracer medicines.</a:t>
            </a:r>
          </a:p>
          <a:p>
            <a:pPr>
              <a:buClr>
                <a:schemeClr val="tx1"/>
              </a:buClr>
              <a:defRPr/>
            </a:pPr>
            <a:r>
              <a:rPr lang="en-US" b="1" dirty="0">
                <a:solidFill>
                  <a:schemeClr val="tx2"/>
                </a:solidFill>
              </a:rPr>
              <a:t>53%</a:t>
            </a:r>
            <a:r>
              <a:rPr lang="en-US" b="1" dirty="0">
                <a:solidFill>
                  <a:schemeClr val="accent2"/>
                </a:solidFill>
              </a:rPr>
              <a:t> </a:t>
            </a:r>
            <a:r>
              <a:rPr lang="en-US" dirty="0"/>
              <a:t>of facilities have </a:t>
            </a:r>
            <a:r>
              <a:rPr lang="en-US" b="1" dirty="0">
                <a:solidFill>
                  <a:schemeClr val="tx2"/>
                </a:solidFill>
              </a:rPr>
              <a:t>supportive management practices</a:t>
            </a:r>
            <a:r>
              <a:rPr lang="en-US" dirty="0"/>
              <a:t>.</a:t>
            </a:r>
            <a:endParaRPr lang="en-US" b="1" dirty="0">
              <a:solidFill>
                <a:schemeClr val="accent2"/>
              </a:solidFill>
            </a:endParaRPr>
          </a:p>
          <a:p>
            <a:pPr eaLnBrk="1" fontAlgn="auto" hangingPunct="1">
              <a:spcAft>
                <a:spcPts val="0"/>
              </a:spcAft>
              <a:buFont typeface="Arial" pitchFamily="34" charset="0"/>
              <a:buChar char="•"/>
              <a:defRPr/>
            </a:pPr>
            <a:endParaRPr lang="en-US" b="1" dirty="0">
              <a:solidFill>
                <a:schemeClr val="accent2"/>
              </a:solidFill>
            </a:endParaRPr>
          </a:p>
          <a:p>
            <a:pPr eaLnBrk="1" fontAlgn="auto" hangingPunct="1">
              <a:spcAft>
                <a:spcPts val="0"/>
              </a:spcAft>
              <a:buFont typeface="Arial" pitchFamily="34" charset="0"/>
              <a:buChar char="•"/>
              <a:defRPr/>
            </a:pPr>
            <a:endParaRPr lang="en-US" dirty="0"/>
          </a:p>
          <a:p>
            <a:pPr eaLnBrk="1" fontAlgn="auto" hangingPunct="1">
              <a:spcAft>
                <a:spcPts val="0"/>
              </a:spcAft>
              <a:buFont typeface="Arial" pitchFamily="34" charset="0"/>
              <a:buChar char="•"/>
              <a:defRPr/>
            </a:pPr>
            <a:endParaRPr lang="en-US" dirty="0"/>
          </a:p>
          <a:p>
            <a:pPr eaLnBrk="1" fontAlgn="auto" hangingPunct="1">
              <a:spcAft>
                <a:spcPts val="0"/>
              </a:spcAft>
              <a:buFont typeface="Arial" pitchFamily="34" charset="0"/>
              <a:buChar char="•"/>
              <a:defRPr/>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Availability of Basic Services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826408251"/>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excluding HTCs (N=1,565), percent offering: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Basic Services </a:t>
            </a:r>
            <a:br>
              <a:rPr lang="en-US" sz="4000" dirty="0">
                <a:latin typeface="+mj-lt"/>
                <a:ea typeface="+mj-ea"/>
                <a:cs typeface="+mj-cs"/>
              </a:rPr>
            </a:br>
            <a:r>
              <a:rPr lang="en-US" sz="4000" dirty="0">
                <a:latin typeface="+mj-lt"/>
                <a:ea typeface="+mj-ea"/>
                <a:cs typeface="+mj-cs"/>
              </a:rPr>
              <a:t>by Facility Type</a:t>
            </a:r>
            <a:endParaRPr kumimoji="0" lang="en-US" sz="40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1154668"/>
            <a:ext cx="9144000" cy="369332"/>
          </a:xfrm>
          <a:prstGeom prst="rect">
            <a:avLst/>
          </a:prstGeom>
          <a:noFill/>
        </p:spPr>
        <p:txBody>
          <a:bodyPr wrap="square" rtlCol="0">
            <a:spAutoFit/>
          </a:bodyPr>
          <a:lstStyle/>
          <a:p>
            <a:pPr algn="ctr"/>
            <a:r>
              <a:rPr lang="en-US" i="1" dirty="0">
                <a:latin typeface="Calibri" pitchFamily="34" charset="0"/>
              </a:rPr>
              <a:t>Among all health facilities excluding HTCs (N=1,565), percent offering all basic client services: </a:t>
            </a:r>
          </a:p>
        </p:txBody>
      </p:sp>
      <p:graphicFrame>
        <p:nvGraphicFramePr>
          <p:cNvPr id="5" name="Content Placeholder 5">
            <a:extLst>
              <a:ext uri="{FF2B5EF4-FFF2-40B4-BE49-F238E27FC236}">
                <a16:creationId xmlns:a16="http://schemas.microsoft.com/office/drawing/2014/main" id="{7620D0BD-6FEF-4AD0-B62B-9303E9289BB2}"/>
              </a:ext>
            </a:extLst>
          </p:cNvPr>
          <p:cNvGraphicFramePr>
            <a:graphicFrameLocks/>
          </p:cNvGraphicFramePr>
          <p:nvPr>
            <p:extLst>
              <p:ext uri="{D42A27DB-BD31-4B8C-83A1-F6EECF244321}">
                <p14:modId xmlns:p14="http://schemas.microsoft.com/office/powerpoint/2010/main" val="45997499"/>
              </p:ext>
            </p:extLst>
          </p:nvPr>
        </p:nvGraphicFramePr>
        <p:xfrm>
          <a:off x="50800" y="1524000"/>
          <a:ext cx="90424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96024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184340105"/>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Basic Services </a:t>
            </a:r>
            <a:br>
              <a:rPr lang="en-US" sz="4000" dirty="0">
                <a:latin typeface="+mj-lt"/>
                <a:ea typeface="+mj-ea"/>
                <a:cs typeface="+mj-cs"/>
              </a:rPr>
            </a:br>
            <a:r>
              <a:rPr lang="en-US" sz="4000" dirty="0">
                <a:latin typeface="+mj-lt"/>
                <a:ea typeface="+mj-ea"/>
                <a:cs typeface="+mj-cs"/>
              </a:rPr>
              <a:t>by Managing Authority</a:t>
            </a:r>
            <a:endParaRPr kumimoji="0" lang="en-US" sz="4000" i="0" u="none" strike="noStrike" kern="1200" cap="none" spc="0" normalizeH="0" baseline="0" noProof="0" dirty="0">
              <a:ln>
                <a:noFill/>
              </a:ln>
              <a:effectLst/>
              <a:uLnTx/>
              <a:uFillTx/>
              <a:latin typeface="+mj-lt"/>
              <a:ea typeface="+mj-ea"/>
              <a:cs typeface="+mj-cs"/>
            </a:endParaRPr>
          </a:p>
        </p:txBody>
      </p:sp>
      <p:sp>
        <p:nvSpPr>
          <p:cNvPr id="9" name="TextBox 8"/>
          <p:cNvSpPr txBox="1"/>
          <p:nvPr/>
        </p:nvSpPr>
        <p:spPr>
          <a:xfrm>
            <a:off x="-25400" y="1230868"/>
            <a:ext cx="9144000" cy="369332"/>
          </a:xfrm>
          <a:prstGeom prst="rect">
            <a:avLst/>
          </a:prstGeom>
          <a:noFill/>
        </p:spPr>
        <p:txBody>
          <a:bodyPr wrap="square" rtlCol="0">
            <a:spAutoFit/>
          </a:bodyPr>
          <a:lstStyle/>
          <a:p>
            <a:pPr algn="ctr"/>
            <a:r>
              <a:rPr lang="en-US" i="1" dirty="0">
                <a:latin typeface="Calibri" pitchFamily="34" charset="0"/>
              </a:rPr>
              <a:t>Among all health facilities excluding HTCs (N=1,564), percent offering all basic client services: </a:t>
            </a:r>
          </a:p>
        </p:txBody>
      </p:sp>
    </p:spTree>
    <p:extLst>
      <p:ext uri="{BB962C8B-B14F-4D97-AF65-F5344CB8AC3E}">
        <p14:creationId xmlns:p14="http://schemas.microsoft.com/office/powerpoint/2010/main" val="920058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Basic Services </a:t>
            </a:r>
            <a:br>
              <a:rPr lang="en-US" sz="4000" dirty="0">
                <a:latin typeface="+mj-lt"/>
                <a:ea typeface="+mj-ea"/>
                <a:cs typeface="+mj-cs"/>
              </a:rPr>
            </a:br>
            <a:r>
              <a:rPr lang="en-US" sz="4000" dirty="0">
                <a:latin typeface="+mj-lt"/>
                <a:ea typeface="+mj-ea"/>
                <a:cs typeface="+mj-cs"/>
              </a:rPr>
              <a:t>by Province</a:t>
            </a:r>
            <a:endParaRPr kumimoji="0" lang="en-US" sz="4000" i="0" u="none" strike="noStrike" kern="1200" cap="none" spc="0" normalizeH="0" baseline="0" noProof="0" dirty="0">
              <a:ln>
                <a:noFill/>
              </a:ln>
              <a:effectLst/>
              <a:uLnTx/>
              <a:uFillTx/>
              <a:latin typeface="+mj-lt"/>
              <a:ea typeface="+mj-ea"/>
              <a:cs typeface="+mj-cs"/>
            </a:endParaRPr>
          </a:p>
        </p:txBody>
      </p:sp>
      <p:sp>
        <p:nvSpPr>
          <p:cNvPr id="5" name="TextBox 4"/>
          <p:cNvSpPr txBox="1"/>
          <p:nvPr/>
        </p:nvSpPr>
        <p:spPr>
          <a:xfrm>
            <a:off x="-15240" y="1117009"/>
            <a:ext cx="9144000" cy="369332"/>
          </a:xfrm>
          <a:prstGeom prst="rect">
            <a:avLst/>
          </a:prstGeom>
          <a:noFill/>
        </p:spPr>
        <p:txBody>
          <a:bodyPr wrap="square" rtlCol="0">
            <a:spAutoFit/>
          </a:bodyPr>
          <a:lstStyle/>
          <a:p>
            <a:pPr algn="ctr"/>
            <a:r>
              <a:rPr lang="en-US" i="1" dirty="0">
                <a:latin typeface="Calibri" pitchFamily="34" charset="0"/>
              </a:rPr>
              <a:t>Among all health facilities excluding HTCs (N=1,564), percent offering all basic client services: </a:t>
            </a:r>
          </a:p>
        </p:txBody>
      </p:sp>
      <p:graphicFrame>
        <p:nvGraphicFramePr>
          <p:cNvPr id="2" name="Content Placeholder 5">
            <a:extLst>
              <a:ext uri="{FF2B5EF4-FFF2-40B4-BE49-F238E27FC236}">
                <a16:creationId xmlns:a16="http://schemas.microsoft.com/office/drawing/2014/main" id="{BA290B86-CCD5-9B2F-C061-FCE11BB062E2}"/>
              </a:ext>
            </a:extLst>
          </p:cNvPr>
          <p:cNvGraphicFramePr>
            <a:graphicFrameLocks noGrp="1"/>
          </p:cNvGraphicFramePr>
          <p:nvPr>
            <p:ph idx="1"/>
            <p:extLst>
              <p:ext uri="{D42A27DB-BD31-4B8C-83A1-F6EECF244321}">
                <p14:modId xmlns:p14="http://schemas.microsoft.com/office/powerpoint/2010/main" val="1108793825"/>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25738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158578" y="1447800"/>
            <a:ext cx="4204855" cy="4800600"/>
          </a:xfrm>
        </p:spPr>
        <p:txBody>
          <a:bodyPr>
            <a:normAutofit fontScale="85000" lnSpcReduction="10000"/>
          </a:bodyPr>
          <a:lstStyle/>
          <a:p>
            <a:pPr fontAlgn="auto">
              <a:spcAft>
                <a:spcPts val="0"/>
              </a:spcAft>
              <a:buClr>
                <a:schemeClr val="tx1"/>
              </a:buClr>
            </a:pPr>
            <a:r>
              <a:rPr lang="en-US" dirty="0"/>
              <a:t>Basic Services</a:t>
            </a:r>
          </a:p>
          <a:p>
            <a:pPr fontAlgn="auto">
              <a:spcAft>
                <a:spcPts val="0"/>
              </a:spcAft>
              <a:buClr>
                <a:schemeClr val="tx1"/>
              </a:buClr>
            </a:pPr>
            <a:r>
              <a:rPr lang="en-US" b="1" dirty="0">
                <a:solidFill>
                  <a:schemeClr val="accent2"/>
                </a:solidFill>
              </a:rPr>
              <a:t>General Service Readiness</a:t>
            </a:r>
          </a:p>
          <a:p>
            <a:pPr>
              <a:buClr>
                <a:schemeClr val="tx1"/>
              </a:buClr>
            </a:pPr>
            <a:r>
              <a:rPr lang="en-US" dirty="0"/>
              <a:t>Management Practices</a:t>
            </a:r>
          </a:p>
          <a:p>
            <a:pPr>
              <a:buClr>
                <a:schemeClr val="tx1"/>
              </a:buClr>
            </a:pPr>
            <a:r>
              <a:rPr lang="en-US" dirty="0"/>
              <a:t>Human Resources</a:t>
            </a:r>
          </a:p>
          <a:p>
            <a:pPr>
              <a:buClr>
                <a:schemeClr val="tx1"/>
              </a:buClr>
            </a:pPr>
            <a:r>
              <a:rPr lang="en-US" dirty="0"/>
              <a:t>Integrated Health Management Information System (IHMIS)</a:t>
            </a:r>
          </a:p>
          <a:p>
            <a:pPr fontAlgn="auto">
              <a:spcAft>
                <a:spcPts val="0"/>
              </a:spcAft>
              <a:buClr>
                <a:schemeClr val="tx1"/>
              </a:buClr>
            </a:pPr>
            <a:r>
              <a:rPr lang="en-US" dirty="0"/>
              <a:t>Logistics Management Information System (LMIS)</a:t>
            </a:r>
          </a:p>
          <a:p>
            <a:pPr>
              <a:spcBef>
                <a:spcPct val="50000"/>
              </a:spcBef>
            </a:pPr>
            <a:endParaRPr lang="en-US" dirty="0">
              <a:cs typeface="Arial" charset="0"/>
            </a:endParaRPr>
          </a:p>
        </p:txBody>
      </p:sp>
    </p:spTree>
    <p:extLst>
      <p:ext uri="{BB962C8B-B14F-4D97-AF65-F5344CB8AC3E}">
        <p14:creationId xmlns:p14="http://schemas.microsoft.com/office/powerpoint/2010/main" val="3259029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Availability of Basic Amenities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4101985689"/>
              </p:ext>
            </p:extLst>
          </p:nvPr>
        </p:nvGraphicFramePr>
        <p:xfrm>
          <a:off x="0" y="1099344"/>
          <a:ext cx="9144000" cy="5530056"/>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7620" y="759936"/>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all health facilities, percent with:</a:t>
            </a:r>
          </a:p>
        </p:txBody>
      </p:sp>
    </p:spTree>
    <p:extLst>
      <p:ext uri="{BB962C8B-B14F-4D97-AF65-F5344CB8AC3E}">
        <p14:creationId xmlns:p14="http://schemas.microsoft.com/office/powerpoint/2010/main" val="1605156484"/>
      </p:ext>
    </p:extLst>
  </p:cSld>
  <p:clrMapOvr>
    <a:masterClrMapping/>
  </p:clrMapOvr>
</p:sld>
</file>

<file path=ppt/theme/theme1.xml><?xml version="1.0" encoding="utf-8"?>
<a:theme xmlns:a="http://schemas.openxmlformats.org/drawingml/2006/main" name="Custom Design">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SPA Theme1">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VMX3MACP777Z-1177381151-17313</_dlc_DocId>
    <_dlc_DocIdUrl xmlns="d16efad5-0601-4cf0-b7c2-89968258c777">
      <Url>https://icfonline.sharepoint.com/sites/ihd-dhs/Dissemination/_layouts/15/DocIdRedir.aspx?ID=VMX3MACP777Z-1177381151-17313</Url>
      <Description>VMX3MACP777Z-1177381151-17313</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Props1.xml><?xml version="1.0" encoding="utf-8"?>
<ds:datastoreItem xmlns:ds="http://schemas.openxmlformats.org/officeDocument/2006/customXml" ds:itemID="{6BA00862-67F5-46F2-A469-00BD00A8FACA}">
  <ds:schemaRefs>
    <ds:schemaRef ds:uri="http://schemas.microsoft.com/sharepoint/v3/contenttype/forms"/>
  </ds:schemaRefs>
</ds:datastoreItem>
</file>

<file path=customXml/itemProps2.xml><?xml version="1.0" encoding="utf-8"?>
<ds:datastoreItem xmlns:ds="http://schemas.openxmlformats.org/officeDocument/2006/customXml" ds:itemID="{AF4EAACC-94F2-4B2D-918A-A83BCF6685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495114-FF23-41FC-BF00-959825158F5B}">
  <ds:schemaRefs>
    <ds:schemaRef ds:uri="http://schemas.microsoft.com/sharepoint/events"/>
  </ds:schemaRefs>
</ds:datastoreItem>
</file>

<file path=customXml/itemProps4.xml><?xml version="1.0" encoding="utf-8"?>
<ds:datastoreItem xmlns:ds="http://schemas.openxmlformats.org/officeDocument/2006/customXml" ds:itemID="{3E0B3BFD-93E0-45BC-97FB-1D6FB154AB16}">
  <ds:schemaRefs>
    <ds:schemaRef ds:uri="http://purl.org/dc/elements/1.1/"/>
    <ds:schemaRef ds:uri="http://schemas.microsoft.com/office/infopath/2007/PartnerControls"/>
    <ds:schemaRef ds:uri="83c4e5ee-5eea-4e8c-8b50-726738bccb6e"/>
    <ds:schemaRef ds:uri="http://schemas.microsoft.com/office/2006/documentManagement/types"/>
    <ds:schemaRef ds:uri="http://purl.org/dc/dcmitype/"/>
    <ds:schemaRef ds:uri="d16efad5-0601-4cf0-b7c2-89968258c777"/>
    <ds:schemaRef ds:uri="http://purl.org/dc/terms/"/>
    <ds:schemaRef ds:uri="http://schemas.microsoft.com/office/2006/metadata/properties"/>
    <ds:schemaRef ds:uri="http://schemas.openxmlformats.org/package/2006/metadata/core-properties"/>
    <ds:schemaRef ds:uri="fa6a9aea-fb0f-4ddd-aff8-712634b7d5f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KSPA Theme1</Template>
  <TotalTime>5042</TotalTime>
  <Words>3032</Words>
  <Application>Microsoft Office PowerPoint</Application>
  <PresentationFormat>On-screen Show (4:3)</PresentationFormat>
  <Paragraphs>209</Paragraphs>
  <Slides>35</Slides>
  <Notes>35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35</vt:i4>
      </vt:variant>
    </vt:vector>
  </HeadingPairs>
  <TitlesOfParts>
    <vt:vector size="40" baseType="lpstr">
      <vt:lpstr>Arial</vt:lpstr>
      <vt:lpstr>Calibri</vt:lpstr>
      <vt:lpstr>Times New Roman</vt:lpstr>
      <vt:lpstr>Custom Design</vt:lpstr>
      <vt:lpstr>KSPA Theme1</vt:lpstr>
      <vt:lpstr>PowerPoint Presentation</vt:lpstr>
      <vt:lpstr>PowerPoint Presentation</vt:lpstr>
      <vt:lpstr>Availability of Specific Client Services</vt:lpstr>
      <vt:lpstr>Availability of Basic Services</vt:lpstr>
      <vt:lpstr>PowerPoint Presentation</vt:lpstr>
      <vt:lpstr>PowerPoint Presentation</vt:lpstr>
      <vt:lpstr>PowerPoint Presentation</vt:lpstr>
      <vt:lpstr>PowerPoint Presentation</vt:lpstr>
      <vt:lpstr>Availability of Basic Amenities</vt:lpstr>
      <vt:lpstr>Availability of Basic Equipment</vt:lpstr>
      <vt:lpstr>Infection Control</vt:lpstr>
      <vt:lpstr>Capacity for Processing of  Instruments for Reuse</vt:lpstr>
      <vt:lpstr>Diagnostic Capacity: Basic Tests</vt:lpstr>
      <vt:lpstr>Diagnostic Capacity:  Advanced Diagnostic Tests</vt:lpstr>
      <vt:lpstr>Diagnostic Capacity:  Equipment for Diagnostic Imaging</vt:lpstr>
      <vt:lpstr>Availability of Tracer Medicines</vt:lpstr>
      <vt:lpstr>PowerPoint Presentation</vt:lpstr>
      <vt:lpstr>PowerPoint Presentation</vt:lpstr>
      <vt:lpstr>Management Meetings and  Quality Assurance</vt:lpstr>
      <vt:lpstr>Management Meetings by Facility Type</vt:lpstr>
      <vt:lpstr>PowerPoint Presentation</vt:lpstr>
      <vt:lpstr>Quality Assurance by Facility Type</vt:lpstr>
      <vt:lpstr>PowerPoint Presentation</vt:lpstr>
      <vt:lpstr>Client Feedback by Facility Type</vt:lpstr>
      <vt:lpstr>Client Feedback by Managing Authority</vt:lpstr>
      <vt:lpstr>Supervisory Visits</vt:lpstr>
      <vt:lpstr>Supportive Management Practices</vt:lpstr>
      <vt:lpstr>PowerPoint Presentation</vt:lpstr>
      <vt:lpstr>Staffing Pattern in Facilities</vt:lpstr>
      <vt:lpstr>PowerPoint Presentation</vt:lpstr>
      <vt:lpstr>IHMIS by Facility Type</vt:lpstr>
      <vt:lpstr>PowerPoint Presentation</vt:lpstr>
      <vt:lpstr>LMIS by Facility Type</vt:lpstr>
      <vt:lpstr>Disaster Preparedness Planning by Facility Type</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Facilities in Malawi</dc:title>
  <dc:creator>Sally Zweimueller</dc:creator>
  <cp:lastModifiedBy>Balian, Sarah (CNTR)</cp:lastModifiedBy>
  <cp:revision>265</cp:revision>
  <dcterms:created xsi:type="dcterms:W3CDTF">2010-08-17T13:53:29Z</dcterms:created>
  <dcterms:modified xsi:type="dcterms:W3CDTF">2023-09-21T17:51:35Z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133ee8e5-be4a-4670-a551-249b6ef15ce6</vt:lpwstr>
  </property>
  <property fmtid="{D5CDD505-2E9C-101B-9397-08002B2CF9AE}" pid="4" name="MediaServiceImageTags">
    <vt:lpwstr/>
  </property>
</Properties>
</file>