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7" r:id="rId2"/>
    <p:sldId id="314" r:id="rId3"/>
    <p:sldId id="284" r:id="rId4"/>
    <p:sldId id="285" r:id="rId5"/>
    <p:sldId id="259" r:id="rId6"/>
    <p:sldId id="330" r:id="rId7"/>
    <p:sldId id="317" r:id="rId8"/>
    <p:sldId id="290" r:id="rId9"/>
    <p:sldId id="305" r:id="rId10"/>
    <p:sldId id="318" r:id="rId11"/>
    <p:sldId id="260" r:id="rId12"/>
    <p:sldId id="331" r:id="rId13"/>
    <p:sldId id="312" r:id="rId14"/>
    <p:sldId id="264" r:id="rId15"/>
    <p:sldId id="265" r:id="rId16"/>
    <p:sldId id="266" r:id="rId17"/>
    <p:sldId id="313" r:id="rId18"/>
    <p:sldId id="310" r:id="rId19"/>
    <p:sldId id="308" r:id="rId20"/>
    <p:sldId id="282" r:id="rId21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F00"/>
    <a:srgbClr val="99CC00"/>
    <a:srgbClr val="CCFF99"/>
    <a:srgbClr val="99FF66"/>
    <a:srgbClr val="339933"/>
    <a:srgbClr val="008080"/>
    <a:srgbClr val="CC3300"/>
    <a:srgbClr val="EAEAE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8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86.3</c:v>
                </c:pt>
                <c:pt idx="1">
                  <c:v>79.2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81.3</c:v>
                </c:pt>
                <c:pt idx="1">
                  <c:v>74.3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Sheet1!$D$2:$D$3</c:f>
              <c:numCache>
                <c:formatCode>0</c:formatCode>
                <c:ptCount val="2"/>
                <c:pt idx="0">
                  <c:v>88.4</c:v>
                </c:pt>
                <c:pt idx="1">
                  <c:v>81.5</c:v>
                </c:pt>
              </c:numCache>
            </c:numRef>
          </c:val>
        </c:ser>
        <c:dLbls>
          <c:showVal val="1"/>
        </c:dLbls>
        <c:gapWidth val="125"/>
        <c:overlap val="-10"/>
        <c:axId val="88512384"/>
        <c:axId val="88513920"/>
      </c:barChart>
      <c:catAx>
        <c:axId val="88512384"/>
        <c:scaling>
          <c:orientation val="minMax"/>
        </c:scaling>
        <c:axPos val="b"/>
        <c:numFmt formatCode="General" sourceLinked="1"/>
        <c:majorTickMark val="none"/>
        <c:tickLblPos val="low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88513920"/>
        <c:crosses val="autoZero"/>
        <c:auto val="1"/>
        <c:lblAlgn val="ctr"/>
        <c:lblOffset val="100"/>
        <c:tickLblSkip val="1"/>
        <c:tickMarkSkip val="1"/>
      </c:catAx>
      <c:valAx>
        <c:axId val="88513920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88512384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 baseline="0">
          <a:solidFill>
            <a:schemeClr val="bg1"/>
          </a:solidFill>
        </a:defRPr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dLbl>
              <c:idx val="4"/>
              <c:layout>
                <c:manualLayout>
                  <c:x val="1.5054572826496049E-3"/>
                  <c:y val="2.7238676003026718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*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1</c:v>
                </c:pt>
                <c:pt idx="1">
                  <c:v>2</c:v>
                </c:pt>
                <c:pt idx="2">
                  <c:v>3-4</c:v>
                </c:pt>
                <c:pt idx="3">
                  <c:v>5-9</c:v>
                </c:pt>
                <c:pt idx="4">
                  <c:v>10+</c:v>
                </c:pt>
              </c:strCache>
            </c:strRef>
          </c:cat>
          <c:val>
            <c:numRef>
              <c:f>Sheet1!$B$2:$F$2</c:f>
              <c:numCache>
                <c:formatCode>0.0</c:formatCode>
                <c:ptCount val="5"/>
                <c:pt idx="0">
                  <c:v>5.6</c:v>
                </c:pt>
                <c:pt idx="1">
                  <c:v>7.8</c:v>
                </c:pt>
                <c:pt idx="2">
                  <c:v>17.5</c:v>
                </c:pt>
                <c:pt idx="3">
                  <c:v>13.6</c:v>
                </c:pt>
                <c:pt idx="4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1</c:v>
                </c:pt>
                <c:pt idx="1">
                  <c:v>2</c:v>
                </c:pt>
                <c:pt idx="2">
                  <c:v>3-4</c:v>
                </c:pt>
                <c:pt idx="3">
                  <c:v>5-9</c:v>
                </c:pt>
                <c:pt idx="4">
                  <c:v>10+</c:v>
                </c:pt>
              </c:strCache>
            </c:strRef>
          </c:cat>
          <c:val>
            <c:numRef>
              <c:f>Sheet1!$B$3:$F$3</c:f>
              <c:numCache>
                <c:formatCode>0.0</c:formatCode>
                <c:ptCount val="5"/>
                <c:pt idx="0">
                  <c:v>0.8</c:v>
                </c:pt>
                <c:pt idx="1">
                  <c:v>2.7</c:v>
                </c:pt>
                <c:pt idx="2">
                  <c:v>5.8</c:v>
                </c:pt>
                <c:pt idx="3">
                  <c:v>7.4</c:v>
                </c:pt>
                <c:pt idx="4">
                  <c:v>5.2</c:v>
                </c:pt>
              </c:numCache>
            </c:numRef>
          </c:val>
        </c:ser>
        <c:dLbls>
          <c:showVal val="1"/>
        </c:dLbls>
        <c:gapWidth val="75"/>
        <c:overlap val="-10"/>
        <c:axId val="96653696"/>
        <c:axId val="96655232"/>
      </c:barChart>
      <c:catAx>
        <c:axId val="96653696"/>
        <c:scaling>
          <c:orientation val="minMax"/>
        </c:scaling>
        <c:axPos val="b"/>
        <c:numFmt formatCode="General" sourceLinked="1"/>
        <c:majorTickMark val="none"/>
        <c:tickLblPos val="low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96655232"/>
        <c:crosses val="autoZero"/>
        <c:auto val="1"/>
        <c:lblAlgn val="ctr"/>
        <c:lblOffset val="100"/>
        <c:tickLblSkip val="1"/>
        <c:tickMarkSkip val="1"/>
      </c:catAx>
      <c:valAx>
        <c:axId val="96655232"/>
        <c:scaling>
          <c:orientation val="minMax"/>
        </c:scaling>
        <c:delete val="1"/>
        <c:axPos val="l"/>
        <c:numFmt formatCode="0.0" sourceLinked="1"/>
        <c:tickLblPos val="none"/>
        <c:crossAx val="96653696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 baseline="0">
          <a:solidFill>
            <a:schemeClr val="bg1"/>
          </a:solidFill>
        </a:defRPr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19569833284728369"/>
          <c:y val="3.3672391930733854E-2"/>
          <c:w val="0.54603127734033263"/>
          <c:h val="0.9494914121039024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>
                <c:manualLayout>
                  <c:x val="0.22969634004082842"/>
                  <c:y val="2.1824747573057988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tx1"/>
                        </a:solidFill>
                      </a:rPr>
                      <a:t>Both partners HIV-negative
</a:t>
                    </a: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91.5%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howCatName val="1"/>
              <c:showPercent val="1"/>
            </c:dLbl>
            <c:dLbl>
              <c:idx val="1"/>
              <c:layout>
                <c:manualLayout>
                  <c:x val="-2.1302554194614562E-2"/>
                  <c:y val="-0.16786306030340947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Both partners </a:t>
                    </a:r>
                    <a:r>
                      <a:rPr lang="en-US" dirty="0" smtClean="0"/>
                      <a:t>HIV-positive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2.8%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dLbl>
              <c:idx val="2"/>
              <c:layout>
                <c:manualLayout>
                  <c:x val="1.6021191795470034E-2"/>
                  <c:y val="1.8647965084999604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Man </a:t>
                    </a:r>
                    <a:r>
                      <a:rPr lang="en-US" dirty="0"/>
                      <a:t>positive, woman negative
</a:t>
                    </a:r>
                    <a:r>
                      <a:rPr lang="en-US" dirty="0" smtClean="0"/>
                      <a:t>2.5%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dLbl>
              <c:idx val="3"/>
              <c:layout>
                <c:manualLayout>
                  <c:x val="3.1850879751142216E-3"/>
                  <c:y val="0.13397966355447449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Woman positive, man negative
</a:t>
                    </a:r>
                    <a:r>
                      <a:rPr lang="en-US" dirty="0" smtClean="0"/>
                      <a:t>3.2%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CatName val="1"/>
            <c:showPercent val="1"/>
            <c:showLeaderLines val="1"/>
            <c:leaderLines>
              <c:spPr>
                <a:ln>
                  <a:solidFill>
                    <a:srgbClr val="000000"/>
                  </a:solidFill>
                </a:ln>
              </c:spPr>
            </c:leaderLines>
          </c:dLbls>
          <c:cat>
            <c:strRef>
              <c:f>Sheet1!$A$2:$A$5</c:f>
              <c:strCache>
                <c:ptCount val="4"/>
                <c:pt idx="0">
                  <c:v>Both partners HIV-negative</c:v>
                </c:pt>
                <c:pt idx="1">
                  <c:v>Both partners Hiv-positive</c:v>
                </c:pt>
                <c:pt idx="2">
                  <c:v>Man positive, woman negative</c:v>
                </c:pt>
                <c:pt idx="3">
                  <c:v>Woman positive, man negative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91.5</c:v>
                </c:pt>
                <c:pt idx="1">
                  <c:v>2.8</c:v>
                </c:pt>
                <c:pt idx="2">
                  <c:v>2.5</c:v>
                </c:pt>
                <c:pt idx="3">
                  <c:v>3.2</c:v>
                </c:pt>
              </c:numCache>
            </c:numRef>
          </c:val>
        </c:ser>
        <c:dLbls>
          <c:showCatName val="1"/>
          <c:showPercent val="1"/>
        </c:dLbls>
        <c:firstSliceAng val="11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029493133708048E-2"/>
          <c:y val="0.13107956262839637"/>
          <c:w val="0.97037517369152426"/>
          <c:h val="0.74780669548096013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15-17</c:v>
                </c:pt>
                <c:pt idx="1">
                  <c:v>18-19</c:v>
                </c:pt>
                <c:pt idx="2">
                  <c:v>20-22</c:v>
                </c:pt>
                <c:pt idx="3">
                  <c:v>23-24</c:v>
                </c:pt>
              </c:strCache>
            </c:strRef>
          </c:cat>
          <c:val>
            <c:numRef>
              <c:f>Sheet1!$B$2:$E$2</c:f>
              <c:numCache>
                <c:formatCode>0.0</c:formatCode>
                <c:ptCount val="4"/>
                <c:pt idx="0">
                  <c:v>2.8</c:v>
                </c:pt>
                <c:pt idx="1">
                  <c:v>2.7</c:v>
                </c:pt>
                <c:pt idx="2">
                  <c:v>5.3</c:v>
                </c:pt>
                <c:pt idx="3">
                  <c:v>8.3000000000000007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15-17</c:v>
                </c:pt>
                <c:pt idx="1">
                  <c:v>18-19</c:v>
                </c:pt>
                <c:pt idx="2">
                  <c:v>20-22</c:v>
                </c:pt>
                <c:pt idx="3">
                  <c:v>23-24</c:v>
                </c:pt>
              </c:strCache>
            </c:strRef>
          </c:cat>
          <c:val>
            <c:numRef>
              <c:f>Sheet1!$B$3:$E$3</c:f>
              <c:numCache>
                <c:formatCode>0.0</c:formatCode>
                <c:ptCount val="4"/>
                <c:pt idx="0">
                  <c:v>0.5</c:v>
                </c:pt>
                <c:pt idx="1">
                  <c:v>1</c:v>
                </c:pt>
                <c:pt idx="2">
                  <c:v>1</c:v>
                </c:pt>
                <c:pt idx="3">
                  <c:v>2.4</c:v>
                </c:pt>
              </c:numCache>
            </c:numRef>
          </c:val>
        </c:ser>
        <c:dLbls>
          <c:showVal val="1"/>
        </c:dLbls>
        <c:gapWidth val="75"/>
        <c:overlap val="-10"/>
        <c:axId val="96723712"/>
        <c:axId val="96725248"/>
      </c:barChart>
      <c:catAx>
        <c:axId val="96723712"/>
        <c:scaling>
          <c:orientation val="minMax"/>
        </c:scaling>
        <c:axPos val="b"/>
        <c:numFmt formatCode="General" sourceLinked="1"/>
        <c:majorTickMark val="none"/>
        <c:tickLblPos val="low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96725248"/>
        <c:crosses val="autoZero"/>
        <c:auto val="1"/>
        <c:lblAlgn val="ctr"/>
        <c:lblOffset val="100"/>
        <c:tickLblSkip val="1"/>
        <c:tickMarkSkip val="1"/>
      </c:catAx>
      <c:valAx>
        <c:axId val="96725248"/>
        <c:scaling>
          <c:orientation val="minMax"/>
        </c:scaling>
        <c:delete val="1"/>
        <c:axPos val="l"/>
        <c:numFmt formatCode="0.0" sourceLinked="1"/>
        <c:tickLblPos val="none"/>
        <c:crossAx val="967237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8139816982336827"/>
          <c:y val="9.7892890747606847E-4"/>
          <c:w val="0.27395465868833169"/>
          <c:h val="9.3555804497694614E-2"/>
        </c:manualLayout>
      </c:layout>
    </c:legend>
    <c:plotVisOnly val="1"/>
    <c:dispBlanksAs val="gap"/>
  </c:chart>
  <c:txPr>
    <a:bodyPr/>
    <a:lstStyle/>
    <a:p>
      <a:pPr>
        <a:defRPr sz="1800" baseline="0">
          <a:solidFill>
            <a:schemeClr val="bg1"/>
          </a:solidFill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title>
      <c:layout/>
    </c:title>
    <c:plotArea>
      <c:layout>
        <c:manualLayout>
          <c:layoutTarget val="inner"/>
          <c:xMode val="edge"/>
          <c:yMode val="edge"/>
          <c:x val="9.3223879190508022E-3"/>
          <c:y val="3.0701464736262798E-2"/>
          <c:w val="0.99067761208094962"/>
          <c:h val="0.8444273567187216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bg2"/>
            </a:solidFill>
          </c:spPr>
          <c:dPt>
            <c:idx val="0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2"/>
            <c:spPr>
              <a:solidFill>
                <a:schemeClr val="accent4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Women</c:v>
                </c:pt>
                <c:pt idx="1">
                  <c:v>Men</c:v>
                </c:pt>
                <c:pt idx="2">
                  <c:v>Total </c:v>
                </c:pt>
              </c:strCache>
            </c:strRef>
          </c:cat>
          <c:val>
            <c:numRef>
              <c:f>Sheet1!$B$2:$D$2</c:f>
              <c:numCache>
                <c:formatCode>0.0</c:formatCode>
                <c:ptCount val="3"/>
                <c:pt idx="0">
                  <c:v>8</c:v>
                </c:pt>
                <c:pt idx="1">
                  <c:v>4.3</c:v>
                </c:pt>
                <c:pt idx="2">
                  <c:v>6.3</c:v>
                </c:pt>
              </c:numCache>
            </c:numRef>
          </c:val>
        </c:ser>
        <c:dLbls>
          <c:showVal val="1"/>
        </c:dLbls>
        <c:gapWidth val="75"/>
        <c:axId val="112032000"/>
        <c:axId val="112037888"/>
      </c:barChart>
      <c:catAx>
        <c:axId val="112032000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12037888"/>
        <c:crosses val="autoZero"/>
        <c:auto val="1"/>
        <c:lblAlgn val="ctr"/>
        <c:lblOffset val="100"/>
        <c:tickLblSkip val="1"/>
        <c:tickMarkSkip val="1"/>
      </c:catAx>
      <c:valAx>
        <c:axId val="112037888"/>
        <c:scaling>
          <c:orientation val="minMax"/>
        </c:scaling>
        <c:delete val="1"/>
        <c:axPos val="l"/>
        <c:numFmt formatCode="0.0" sourceLinked="1"/>
        <c:tickLblPos val="none"/>
        <c:crossAx val="1120320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 baseline="0">
          <a:solidFill>
            <a:schemeClr val="bg1"/>
          </a:solidFill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>
        <c:manualLayout>
          <c:layoutTarget val="inner"/>
          <c:xMode val="edge"/>
          <c:yMode val="edge"/>
          <c:x val="1.1553131225426541E-2"/>
          <c:y val="0.15387746010310344"/>
          <c:w val="0.98844686877457344"/>
          <c:h val="0.7171067523091777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 formatCode="0.0">
                  <c:v>8</c:v>
                </c:pt>
                <c:pt idx="1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 formatCode="0.0">
                  <c:v>10.4</c:v>
                </c:pt>
                <c:pt idx="1">
                  <c:v>3.7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 formatCode="0.0">
                  <c:v>7.2</c:v>
                </c:pt>
                <c:pt idx="1">
                  <c:v>4.5</c:v>
                </c:pt>
              </c:numCache>
            </c:numRef>
          </c:val>
        </c:ser>
        <c:dLbls>
          <c:showVal val="1"/>
        </c:dLbls>
        <c:gapWidth val="75"/>
        <c:overlap val="-10"/>
        <c:axId val="113531904"/>
        <c:axId val="113545984"/>
      </c:barChart>
      <c:catAx>
        <c:axId val="113531904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13545984"/>
        <c:crosses val="autoZero"/>
        <c:auto val="1"/>
        <c:lblAlgn val="ctr"/>
        <c:lblOffset val="100"/>
        <c:tickLblSkip val="1"/>
        <c:tickMarkSkip val="1"/>
      </c:catAx>
      <c:valAx>
        <c:axId val="113545984"/>
        <c:scaling>
          <c:orientation val="minMax"/>
        </c:scaling>
        <c:delete val="1"/>
        <c:axPos val="l"/>
        <c:numFmt formatCode="0.0" sourceLinked="1"/>
        <c:tickLblPos val="none"/>
        <c:crossAx val="11353190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34856905915867531"/>
          <c:y val="1.7833784357494029E-2"/>
          <c:w val="0.34537679808464566"/>
          <c:h val="7.2259051932932902E-2"/>
        </c:manualLayout>
      </c:layout>
    </c:legend>
    <c:plotVisOnly val="1"/>
    <c:dispBlanksAs val="gap"/>
  </c:chart>
  <c:txPr>
    <a:bodyPr/>
    <a:lstStyle/>
    <a:p>
      <a:pPr>
        <a:defRPr sz="1800" baseline="0">
          <a:solidFill>
            <a:schemeClr val="bg1"/>
          </a:solidFill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9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2003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Women</c:v>
                </c:pt>
                <c:pt idx="2">
                  <c:v>Men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6.7</c:v>
                </c:pt>
                <c:pt idx="1">
                  <c:v>8.7000000000000011</c:v>
                </c:pt>
                <c:pt idx="2">
                  <c:v>4.5999999999999996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2008-09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Women</c:v>
                </c:pt>
                <c:pt idx="2">
                  <c:v>Men</c:v>
                </c:pt>
              </c:strCache>
            </c:strRef>
          </c:cat>
          <c:val>
            <c:numRef>
              <c:f>Sheet1!$C$2:$C$4</c:f>
              <c:numCache>
                <c:formatCode>0.0</c:formatCode>
                <c:ptCount val="3"/>
                <c:pt idx="0" formatCode="General">
                  <c:v>6.3</c:v>
                </c:pt>
                <c:pt idx="1">
                  <c:v>8</c:v>
                </c:pt>
                <c:pt idx="2" formatCode="General">
                  <c:v>4.3</c:v>
                </c:pt>
              </c:numCache>
            </c:numRef>
          </c:val>
        </c:ser>
        <c:dLbls>
          <c:showVal val="1"/>
        </c:dLbls>
        <c:gapWidth val="75"/>
        <c:overlap val="-10"/>
        <c:axId val="113686400"/>
        <c:axId val="113687936"/>
      </c:barChart>
      <c:catAx>
        <c:axId val="113686400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113687936"/>
        <c:crosses val="autoZero"/>
        <c:auto val="1"/>
        <c:lblAlgn val="ctr"/>
        <c:lblOffset val="100"/>
      </c:catAx>
      <c:valAx>
        <c:axId val="113687936"/>
        <c:scaling>
          <c:orientation val="minMax"/>
        </c:scaling>
        <c:delete val="1"/>
        <c:axPos val="l"/>
        <c:numFmt formatCode="General" sourceLinked="1"/>
        <c:tickLblPos val="none"/>
        <c:crossAx val="113686400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 baseline="0">
          <a:solidFill>
            <a:schemeClr val="bg1"/>
          </a:solidFill>
        </a:defRPr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7.2066063464485339E-2"/>
          <c:y val="0.15942536131618068"/>
          <c:w val="0.91783474750380378"/>
          <c:h val="0.71046664627314504"/>
        </c:manualLayout>
      </c:layout>
      <c:lineChart>
        <c:grouping val="standard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ln>
              <a:solidFill>
                <a:schemeClr val="accent5">
                  <a:lumMod val="75000"/>
                </a:schemeClr>
              </a:solidFill>
            </a:ln>
          </c:spPr>
          <c:marker>
            <c:spPr>
              <a:solidFill>
                <a:schemeClr val="accent5">
                  <a:lumMod val="75000"/>
                </a:schemeClr>
              </a:solidFill>
            </c:spPr>
          </c:marker>
          <c:cat>
            <c:strRef>
              <c:f>Sheet1!$B$1:$H$1</c:f>
              <c:strCache>
                <c:ptCount val="7"/>
                <c:pt idx="0">
                  <c:v>15-19</c:v>
                </c:pt>
                <c:pt idx="1">
                  <c:v>20-24</c:v>
                </c:pt>
                <c:pt idx="2">
                  <c:v>25-29</c:v>
                </c:pt>
                <c:pt idx="3">
                  <c:v>30-34</c:v>
                </c:pt>
                <c:pt idx="4">
                  <c:v>35-39</c:v>
                </c:pt>
                <c:pt idx="5">
                  <c:v>40-44</c:v>
                </c:pt>
                <c:pt idx="6">
                  <c:v>45-49</c:v>
                </c:pt>
              </c:strCache>
            </c:strRef>
          </c:cat>
          <c:val>
            <c:numRef>
              <c:f>Sheet1!$B$2:$H$2</c:f>
              <c:numCache>
                <c:formatCode>0.0</c:formatCode>
                <c:ptCount val="7"/>
                <c:pt idx="0" formatCode="General">
                  <c:v>2.7</c:v>
                </c:pt>
                <c:pt idx="1">
                  <c:v>6.4</c:v>
                </c:pt>
                <c:pt idx="2" formatCode="General">
                  <c:v>10.4</c:v>
                </c:pt>
                <c:pt idx="3" formatCode="General">
                  <c:v>11</c:v>
                </c:pt>
                <c:pt idx="4" formatCode="General">
                  <c:v>8.8000000000000007</c:v>
                </c:pt>
                <c:pt idx="5" formatCode="General">
                  <c:v>14.3</c:v>
                </c:pt>
                <c:pt idx="6" formatCode="General">
                  <c:v>6.4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ln>
              <a:solidFill>
                <a:schemeClr val="bg2"/>
              </a:solidFill>
            </a:ln>
          </c:spPr>
          <c:marker>
            <c:spPr>
              <a:solidFill>
                <a:schemeClr val="bg2"/>
              </a:solidFill>
            </c:spPr>
          </c:marker>
          <c:cat>
            <c:strRef>
              <c:f>Sheet1!$B$1:$H$1</c:f>
              <c:strCache>
                <c:ptCount val="7"/>
                <c:pt idx="0">
                  <c:v>15-19</c:v>
                </c:pt>
                <c:pt idx="1">
                  <c:v>20-24</c:v>
                </c:pt>
                <c:pt idx="2">
                  <c:v>25-29</c:v>
                </c:pt>
                <c:pt idx="3">
                  <c:v>30-34</c:v>
                </c:pt>
                <c:pt idx="4">
                  <c:v>35-39</c:v>
                </c:pt>
                <c:pt idx="5">
                  <c:v>40-44</c:v>
                </c:pt>
                <c:pt idx="6">
                  <c:v>45-49</c:v>
                </c:pt>
              </c:strCache>
            </c:strRef>
          </c:cat>
          <c:val>
            <c:numRef>
              <c:f>Sheet1!$B$3:$H$3</c:f>
              <c:numCache>
                <c:formatCode>General</c:formatCode>
                <c:ptCount val="7"/>
                <c:pt idx="0">
                  <c:v>0.70000000000000062</c:v>
                </c:pt>
                <c:pt idx="1">
                  <c:v>1.5</c:v>
                </c:pt>
                <c:pt idx="2">
                  <c:v>6.5</c:v>
                </c:pt>
                <c:pt idx="3">
                  <c:v>6.8</c:v>
                </c:pt>
                <c:pt idx="4">
                  <c:v>10.4</c:v>
                </c:pt>
                <c:pt idx="5">
                  <c:v>5.7</c:v>
                </c:pt>
                <c:pt idx="6">
                  <c:v>4.3</c:v>
                </c:pt>
              </c:numCache>
            </c:numRef>
          </c:val>
        </c:ser>
        <c:marker val="1"/>
        <c:axId val="113749376"/>
        <c:axId val="113763840"/>
      </c:lineChart>
      <c:catAx>
        <c:axId val="113749376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13763840"/>
        <c:crosses val="autoZero"/>
        <c:auto val="1"/>
        <c:lblAlgn val="ctr"/>
        <c:lblOffset val="100"/>
        <c:tickLblSkip val="1"/>
        <c:tickMarkSkip val="1"/>
      </c:catAx>
      <c:valAx>
        <c:axId val="113763840"/>
        <c:scaling>
          <c:orientation val="minMax"/>
        </c:scaling>
        <c:axPos val="l"/>
        <c:majorGridlines>
          <c:spPr>
            <a:ln>
              <a:solidFill>
                <a:srgbClr val="000000"/>
              </a:solidFill>
            </a:ln>
          </c:spPr>
        </c:majorGridlines>
        <c:numFmt formatCode="General" sourceLinked="1"/>
        <c:majorTickMark val="none"/>
        <c:tickLblPos val="nextTo"/>
        <c:spPr>
          <a:ln w="9525">
            <a:noFill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11374937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38370931512162137"/>
          <c:y val="1.9278527960756343E-2"/>
          <c:w val="0.2464376606571938"/>
          <c:h val="8.0830578908482276E-2"/>
        </c:manualLayout>
      </c:layout>
    </c:legend>
    <c:plotVisOnly val="1"/>
    <c:dispBlanksAs val="gap"/>
  </c:chart>
  <c:txPr>
    <a:bodyPr/>
    <a:lstStyle/>
    <a:p>
      <a:pPr>
        <a:defRPr sz="1800" baseline="0">
          <a:solidFill>
            <a:schemeClr val="bg1"/>
          </a:solidFill>
        </a:defRPr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>
        <c:manualLayout>
          <c:layoutTarget val="inner"/>
          <c:xMode val="edge"/>
          <c:yMode val="edge"/>
          <c:x val="0.22716049382716158"/>
          <c:y val="5.9813084112150007E-2"/>
          <c:w val="0.7117591587167017"/>
          <c:h val="0.85233644859813085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Sheet1!$A$2:$A$9</c:f>
              <c:strCache>
                <c:ptCount val="8"/>
                <c:pt idx="0">
                  <c:v>Northeastern</c:v>
                </c:pt>
                <c:pt idx="1">
                  <c:v>Western</c:v>
                </c:pt>
                <c:pt idx="2">
                  <c:v>Rift Valley</c:v>
                </c:pt>
                <c:pt idx="3">
                  <c:v>Nyanza</c:v>
                </c:pt>
                <c:pt idx="4">
                  <c:v>Eastern</c:v>
                </c:pt>
                <c:pt idx="5">
                  <c:v>Coast</c:v>
                </c:pt>
                <c:pt idx="6">
                  <c:v>Central</c:v>
                </c:pt>
                <c:pt idx="7">
                  <c:v>Nairobi</c:v>
                </c:pt>
              </c:strCache>
            </c:strRef>
          </c:cat>
          <c:val>
            <c:numRef>
              <c:f>Sheet1!$B$2:$B$9</c:f>
              <c:numCache>
                <c:formatCode>0.0</c:formatCode>
                <c:ptCount val="8"/>
                <c:pt idx="0">
                  <c:v>0.9</c:v>
                </c:pt>
                <c:pt idx="1">
                  <c:v>3.4</c:v>
                </c:pt>
                <c:pt idx="2">
                  <c:v>2.8</c:v>
                </c:pt>
                <c:pt idx="3">
                  <c:v>11.4</c:v>
                </c:pt>
                <c:pt idx="4">
                  <c:v>3</c:v>
                </c:pt>
                <c:pt idx="5">
                  <c:v>2.2999999999999998</c:v>
                </c:pt>
                <c:pt idx="6">
                  <c:v>2.6</c:v>
                </c:pt>
                <c:pt idx="7">
                  <c:v>3.4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Sheet1!$A$2:$A$9</c:f>
              <c:strCache>
                <c:ptCount val="8"/>
                <c:pt idx="0">
                  <c:v>Northeastern</c:v>
                </c:pt>
                <c:pt idx="1">
                  <c:v>Western</c:v>
                </c:pt>
                <c:pt idx="2">
                  <c:v>Rift Valley</c:v>
                </c:pt>
                <c:pt idx="3">
                  <c:v>Nyanza</c:v>
                </c:pt>
                <c:pt idx="4">
                  <c:v>Eastern</c:v>
                </c:pt>
                <c:pt idx="5">
                  <c:v>Coast</c:v>
                </c:pt>
                <c:pt idx="6">
                  <c:v>Central</c:v>
                </c:pt>
                <c:pt idx="7">
                  <c:v>Nairobi</c:v>
                </c:pt>
              </c:strCache>
            </c:strRef>
          </c:cat>
          <c:val>
            <c:numRef>
              <c:f>Sheet1!$C$2:$C$9</c:f>
              <c:numCache>
                <c:formatCode>0.0</c:formatCode>
                <c:ptCount val="8"/>
                <c:pt idx="0">
                  <c:v>0.9</c:v>
                </c:pt>
                <c:pt idx="1">
                  <c:v>9.2000000000000011</c:v>
                </c:pt>
                <c:pt idx="2">
                  <c:v>6.3</c:v>
                </c:pt>
                <c:pt idx="3">
                  <c:v>16</c:v>
                </c:pt>
                <c:pt idx="4">
                  <c:v>3.8</c:v>
                </c:pt>
                <c:pt idx="5">
                  <c:v>5.8</c:v>
                </c:pt>
                <c:pt idx="6">
                  <c:v>6.2</c:v>
                </c:pt>
                <c:pt idx="7">
                  <c:v>10.8</c:v>
                </c:pt>
              </c:numCache>
            </c:numRef>
          </c:val>
        </c:ser>
        <c:dLbls>
          <c:showVal val="1"/>
        </c:dLbls>
        <c:gapWidth val="75"/>
        <c:overlap val="-10"/>
        <c:axId val="95591808"/>
        <c:axId val="95474816"/>
      </c:barChart>
      <c:catAx>
        <c:axId val="95591808"/>
        <c:scaling>
          <c:orientation val="minMax"/>
        </c:scaling>
        <c:axPos val="l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95474816"/>
        <c:crosses val="autoZero"/>
        <c:auto val="1"/>
        <c:lblAlgn val="ctr"/>
        <c:lblOffset val="100"/>
        <c:tickLblSkip val="1"/>
        <c:tickMarkSkip val="1"/>
      </c:catAx>
      <c:valAx>
        <c:axId val="95474816"/>
        <c:scaling>
          <c:orientation val="minMax"/>
        </c:scaling>
        <c:delete val="1"/>
        <c:axPos val="b"/>
        <c:numFmt formatCode="0.0" sourceLinked="1"/>
        <c:tickLblPos val="none"/>
        <c:crossAx val="9559180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481481049519215"/>
          <c:y val="0.70171943900464484"/>
          <c:w val="0.15185189916150391"/>
          <c:h val="0.13271022701109741"/>
        </c:manualLayout>
      </c:layout>
    </c:legend>
    <c:plotVisOnly val="1"/>
    <c:dispBlanksAs val="gap"/>
  </c:chart>
  <c:txPr>
    <a:bodyPr/>
    <a:lstStyle/>
    <a:p>
      <a:pPr>
        <a:defRPr sz="1800" baseline="0">
          <a:solidFill>
            <a:schemeClr val="bg1"/>
          </a:solidFill>
        </a:defRPr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>
        <c:manualLayout>
          <c:layoutTarget val="inner"/>
          <c:xMode val="edge"/>
          <c:yMode val="edge"/>
          <c:x val="1.6455713701478612E-2"/>
          <c:y val="7.2965259263851862E-2"/>
          <c:w val="0.9487929773226047"/>
          <c:h val="0.78592576518486368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 incomplete</c:v>
                </c:pt>
                <c:pt idx="2">
                  <c:v>Primary complete</c:v>
                </c:pt>
                <c:pt idx="3">
                  <c:v>Secondary and higher</c:v>
                </c:pt>
              </c:strCache>
            </c:strRef>
          </c:cat>
          <c:val>
            <c:numRef>
              <c:f>Sheet1!$B$2:$B$5</c:f>
              <c:numCache>
                <c:formatCode>0.0</c:formatCode>
                <c:ptCount val="4"/>
                <c:pt idx="0">
                  <c:v>5.8</c:v>
                </c:pt>
                <c:pt idx="1">
                  <c:v>9</c:v>
                </c:pt>
                <c:pt idx="2">
                  <c:v>8.9</c:v>
                </c:pt>
                <c:pt idx="3">
                  <c:v>6.9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 incomplete</c:v>
                </c:pt>
                <c:pt idx="2">
                  <c:v>Primary complete</c:v>
                </c:pt>
                <c:pt idx="3">
                  <c:v>Secondary and higher</c:v>
                </c:pt>
              </c:strCache>
            </c:strRef>
          </c:cat>
          <c:val>
            <c:numRef>
              <c:f>Sheet1!$C$2:$C$5</c:f>
              <c:numCache>
                <c:formatCode>0.0</c:formatCode>
                <c:ptCount val="4"/>
                <c:pt idx="0">
                  <c:v>5.4</c:v>
                </c:pt>
                <c:pt idx="1">
                  <c:v>3.3</c:v>
                </c:pt>
                <c:pt idx="2">
                  <c:v>6.6</c:v>
                </c:pt>
                <c:pt idx="3">
                  <c:v>3.4</c:v>
                </c:pt>
              </c:numCache>
            </c:numRef>
          </c:val>
        </c:ser>
        <c:dLbls>
          <c:showVal val="1"/>
        </c:dLbls>
        <c:gapWidth val="75"/>
        <c:overlap val="-10"/>
        <c:axId val="95706112"/>
        <c:axId val="95712000"/>
      </c:barChart>
      <c:catAx>
        <c:axId val="95706112"/>
        <c:scaling>
          <c:orientation val="minMax"/>
        </c:scaling>
        <c:axPos val="b"/>
        <c:numFmt formatCode="General" sourceLinked="1"/>
        <c:majorTickMark val="none"/>
        <c:tickLblPos val="low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95712000"/>
        <c:crosses val="autoZero"/>
        <c:auto val="1"/>
        <c:lblAlgn val="ctr"/>
        <c:lblOffset val="100"/>
        <c:tickLblSkip val="1"/>
        <c:tickMarkSkip val="1"/>
      </c:catAx>
      <c:valAx>
        <c:axId val="95712000"/>
        <c:scaling>
          <c:orientation val="minMax"/>
        </c:scaling>
        <c:delete val="1"/>
        <c:axPos val="l"/>
        <c:numFmt formatCode="0.0" sourceLinked="1"/>
        <c:tickLblPos val="none"/>
        <c:crossAx val="95706112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 baseline="0">
          <a:solidFill>
            <a:schemeClr val="bg1"/>
          </a:solidFill>
        </a:defRPr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plotArea>
      <c:layout>
        <c:manualLayout>
          <c:layoutTarget val="inner"/>
          <c:xMode val="edge"/>
          <c:yMode val="edge"/>
          <c:x val="2.0066809830589357E-4"/>
          <c:y val="9.3655201236620314E-2"/>
          <c:w val="0.98290556228548365"/>
          <c:h val="0.73028638446354788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0.0</c:formatCode>
                <c:ptCount val="5"/>
                <c:pt idx="0">
                  <c:v>6</c:v>
                </c:pt>
                <c:pt idx="1">
                  <c:v>8.8000000000000007</c:v>
                </c:pt>
                <c:pt idx="2">
                  <c:v>6.6</c:v>
                </c:pt>
                <c:pt idx="3">
                  <c:v>7.4</c:v>
                </c:pt>
                <c:pt idx="4">
                  <c:v>10.200000000000001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Sheet1!$C$2:$C$6</c:f>
              <c:numCache>
                <c:formatCode>0.0</c:formatCode>
                <c:ptCount val="5"/>
                <c:pt idx="0">
                  <c:v>2.2999999999999998</c:v>
                </c:pt>
                <c:pt idx="1">
                  <c:v>4.5</c:v>
                </c:pt>
                <c:pt idx="2">
                  <c:v>4.5</c:v>
                </c:pt>
                <c:pt idx="3">
                  <c:v>5.6</c:v>
                </c:pt>
                <c:pt idx="4">
                  <c:v>3.9</c:v>
                </c:pt>
              </c:numCache>
            </c:numRef>
          </c:val>
        </c:ser>
        <c:dLbls>
          <c:showVal val="1"/>
        </c:dLbls>
        <c:gapWidth val="75"/>
        <c:overlap val="-10"/>
        <c:axId val="95729536"/>
        <c:axId val="95731072"/>
      </c:barChart>
      <c:catAx>
        <c:axId val="95729536"/>
        <c:scaling>
          <c:orientation val="minMax"/>
        </c:scaling>
        <c:axPos val="b"/>
        <c:numFmt formatCode="General" sourceLinked="1"/>
        <c:majorTickMark val="none"/>
        <c:tickLblPos val="low"/>
        <c:txPr>
          <a:bodyPr rot="0" vert="horz"/>
          <a:lstStyle/>
          <a:p>
            <a:pPr>
              <a:defRPr/>
            </a:pPr>
            <a:endParaRPr lang="en-US"/>
          </a:p>
        </c:txPr>
        <c:crossAx val="95731072"/>
        <c:crosses val="autoZero"/>
        <c:auto val="1"/>
        <c:lblAlgn val="ctr"/>
        <c:lblOffset val="100"/>
        <c:tickLblSkip val="1"/>
        <c:tickMarkSkip val="1"/>
      </c:catAx>
      <c:valAx>
        <c:axId val="95731072"/>
        <c:scaling>
          <c:orientation val="minMax"/>
        </c:scaling>
        <c:delete val="1"/>
        <c:axPos val="l"/>
        <c:numFmt formatCode="0.0" sourceLinked="1"/>
        <c:tickLblPos val="none"/>
        <c:crossAx val="9572953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38100453352421998"/>
          <c:y val="2.5840913164968681E-2"/>
          <c:w val="0.23799081364829441"/>
          <c:h val="7.1721963168763336E-2"/>
        </c:manualLayout>
      </c:layout>
    </c:legend>
    <c:plotVisOnly val="1"/>
    <c:dispBlanksAs val="gap"/>
  </c:chart>
  <c:txPr>
    <a:bodyPr/>
    <a:lstStyle/>
    <a:p>
      <a:pPr>
        <a:defRPr sz="1800" baseline="0">
          <a:solidFill>
            <a:schemeClr val="bg1"/>
          </a:solidFill>
        </a:defRPr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plotArea>
      <c:layout>
        <c:manualLayout>
          <c:layoutTarget val="inner"/>
          <c:xMode val="edge"/>
          <c:yMode val="edge"/>
          <c:x val="0"/>
          <c:y val="0.1111111111111111"/>
          <c:w val="1"/>
          <c:h val="0.70888888888889146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Never married</c:v>
                </c:pt>
                <c:pt idx="1">
                  <c:v>Married/living together</c:v>
                </c:pt>
                <c:pt idx="2">
                  <c:v>Divorced or separated</c:v>
                </c:pt>
                <c:pt idx="3">
                  <c:v>Widowed</c:v>
                </c:pt>
              </c:strCache>
            </c:strRef>
          </c:cat>
          <c:val>
            <c:numRef>
              <c:f>Sheet1!$B$2:$B$5</c:f>
              <c:numCache>
                <c:formatCode>0.0</c:formatCode>
                <c:ptCount val="4"/>
                <c:pt idx="0">
                  <c:v>3.7</c:v>
                </c:pt>
                <c:pt idx="1">
                  <c:v>6.7</c:v>
                </c:pt>
                <c:pt idx="2">
                  <c:v>16.8</c:v>
                </c:pt>
                <c:pt idx="3">
                  <c:v>43.1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dLbl>
              <c:idx val="3"/>
              <c:delete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Never married</c:v>
                </c:pt>
                <c:pt idx="1">
                  <c:v>Married/living together</c:v>
                </c:pt>
                <c:pt idx="2">
                  <c:v>Divorced or separated</c:v>
                </c:pt>
                <c:pt idx="3">
                  <c:v>Widowed</c:v>
                </c:pt>
              </c:strCache>
            </c:strRef>
          </c:cat>
          <c:val>
            <c:numRef>
              <c:f>Sheet1!$C$2:$C$5</c:f>
              <c:numCache>
                <c:formatCode>0.0</c:formatCode>
                <c:ptCount val="4"/>
                <c:pt idx="0">
                  <c:v>1.5</c:v>
                </c:pt>
                <c:pt idx="1">
                  <c:v>6</c:v>
                </c:pt>
                <c:pt idx="2">
                  <c:v>9.7000000000000011</c:v>
                </c:pt>
                <c:pt idx="3">
                  <c:v>0</c:v>
                </c:pt>
              </c:numCache>
            </c:numRef>
          </c:val>
        </c:ser>
        <c:dLbls>
          <c:showVal val="1"/>
        </c:dLbls>
        <c:gapWidth val="75"/>
        <c:overlap val="-10"/>
        <c:axId val="96543872"/>
        <c:axId val="96545408"/>
      </c:barChart>
      <c:catAx>
        <c:axId val="96543872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96545408"/>
        <c:crosses val="autoZero"/>
        <c:auto val="1"/>
        <c:lblAlgn val="ctr"/>
        <c:lblOffset val="100"/>
        <c:tickLblSkip val="1"/>
        <c:tickMarkSkip val="1"/>
      </c:catAx>
      <c:valAx>
        <c:axId val="96545408"/>
        <c:scaling>
          <c:orientation val="minMax"/>
        </c:scaling>
        <c:delete val="1"/>
        <c:axPos val="l"/>
        <c:numFmt formatCode="0.0" sourceLinked="1"/>
        <c:tickLblPos val="none"/>
        <c:crossAx val="9654387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36439660869729523"/>
          <c:y val="4.4443663292088693E-3"/>
          <c:w val="0.2640382182443024"/>
          <c:h val="8.4444366329209417E-2"/>
        </c:manualLayout>
      </c:layout>
    </c:legend>
    <c:plotVisOnly val="1"/>
    <c:dispBlanksAs val="gap"/>
  </c:chart>
  <c:txPr>
    <a:bodyPr/>
    <a:lstStyle/>
    <a:p>
      <a:pPr>
        <a:defRPr sz="1800" baseline="0">
          <a:solidFill>
            <a:schemeClr val="bg1"/>
          </a:solidFill>
        </a:defRPr>
      </a:pPr>
      <a:endParaRPr lang="en-US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0.88067</cdr:x>
      <cdr:y>0.77273</cdr:y>
    </cdr:from>
    <cdr:to>
      <cdr:x>0.95113</cdr:x>
      <cdr:y>0.87879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7620000" y="3886200"/>
          <a:ext cx="609600" cy="533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1800" b="1" dirty="0" smtClean="0"/>
            <a:t>*</a:t>
          </a:r>
          <a:endParaRPr lang="en-US" sz="1800" b="1" dirty="0"/>
        </a:p>
      </cdr:txBody>
    </cdr:sp>
  </cdr:relSizeAnchor>
  <cdr:relSizeAnchor xmlns:cdr="http://schemas.openxmlformats.org/drawingml/2006/chartDrawing">
    <cdr:from>
      <cdr:x>0.75738</cdr:x>
      <cdr:y>0.90909</cdr:y>
    </cdr:from>
    <cdr:to>
      <cdr:x>0.76266</cdr:x>
      <cdr:y>0.9697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6553200" y="4572000"/>
          <a:ext cx="45719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8E701-2B78-4186-A8B4-A757B4244C24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3133A5-FA2D-4E0C-AE62-D28F8EB207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5790"/>
            <a:ext cx="548640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60B43EA-A8D5-4934-85D0-D0B28498A5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90456A-07AA-43A1-939C-5422AB947C2D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6913"/>
            <a:ext cx="4646612" cy="3486150"/>
          </a:xfrm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1E81BE-6738-4B93-AB27-17C48F1D92B2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90456A-07AA-43A1-939C-5422AB947C2D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6913"/>
            <a:ext cx="4646612" cy="3486150"/>
          </a:xfrm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0B43EA-A8D5-4934-85D0-D0B28498A542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91A693-BBC7-46E8-B351-32B5A1D64E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DBDD51-ABEA-4DEE-B088-0C3E678DEC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F2E860-5386-4B51-8A5E-FE4DA7CF15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91E9A3-2EF2-4ACD-83C6-CB42F63277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1F718-3D01-415B-9042-D5B4A1E1D9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0FDC11-9CE8-474B-A06A-F8D7CF0FA2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6D7713-DEE1-4453-BA24-3BDF20625E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D1B3AC-2D04-4EF1-96F2-F5BBF7D753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906533-F661-4B42-8745-2E6C4A2C5D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85131B-8001-40A8-9A0A-4ECADA85FE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7D27E3-B163-458F-975D-21C73A8E5B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6D10E4-B7A9-4AA9-B94E-A3EB04D9BD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1752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SDHS, CSO and Macro International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76EFEE-DA30-4903-9E96-77CC9B61EF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4D22F144-DA13-45B9-BF6C-7E5CE11773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59" r:id="rId13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52400" y="685800"/>
            <a:ext cx="8763000" cy="1066800"/>
          </a:xfrm>
          <a:noFill/>
          <a:ln>
            <a:noFill/>
          </a:ln>
        </p:spPr>
        <p:txBody>
          <a:bodyPr/>
          <a:lstStyle/>
          <a:p>
            <a:pPr eaLnBrk="1" hangingPunct="1"/>
            <a:r>
              <a:rPr lang="en-US" sz="4000" b="1" dirty="0" smtClean="0"/>
              <a:t>HIV Prevalence</a:t>
            </a:r>
          </a:p>
          <a:p>
            <a:pPr eaLnBrk="1" hangingPunct="1"/>
            <a:endParaRPr lang="en-US" sz="3600" dirty="0" smtClean="0"/>
          </a:p>
          <a:p>
            <a:pPr eaLnBrk="1" hangingPunct="1"/>
            <a:endParaRPr lang="en-US" sz="3600" dirty="0" smtClean="0"/>
          </a:p>
          <a:p>
            <a:pPr eaLnBrk="1" hangingPunct="1"/>
            <a:endParaRPr lang="en-US" sz="3600" dirty="0" smtClean="0"/>
          </a:p>
          <a:p>
            <a:pPr eaLnBrk="1" hangingPunct="1"/>
            <a:endParaRPr lang="en-US" sz="3600" dirty="0" smtClean="0"/>
          </a:p>
          <a:p>
            <a:pPr eaLnBrk="1" hangingPunct="1"/>
            <a:endParaRPr lang="en-US" sz="3600" dirty="0" smtClean="0"/>
          </a:p>
          <a:p>
            <a:pPr eaLnBrk="1" hangingPunct="1"/>
            <a:endParaRPr lang="en-US" sz="3600" dirty="0" smtClean="0"/>
          </a:p>
          <a:p>
            <a:pPr eaLnBrk="1" hangingPunct="1"/>
            <a:endParaRPr lang="en-US" sz="2400" dirty="0" smtClean="0"/>
          </a:p>
          <a:p>
            <a:pPr eaLnBrk="1" hangingPunct="1"/>
            <a:endParaRPr lang="en-US" sz="3600" dirty="0" smtClean="0"/>
          </a:p>
        </p:txBody>
      </p:sp>
      <p:sp>
        <p:nvSpPr>
          <p:cNvPr id="8196" name="Rectangle 6"/>
          <p:cNvSpPr>
            <a:spLocks noChangeArrowheads="1"/>
          </p:cNvSpPr>
          <p:nvPr/>
        </p:nvSpPr>
        <p:spPr bwMode="auto">
          <a:xfrm>
            <a:off x="1524000" y="4953000"/>
            <a:ext cx="6477000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200" dirty="0" smtClean="0">
                <a:latin typeface="+mn-lt"/>
              </a:rPr>
              <a:t>2008-09 Kenya Demographic and Health Survey</a:t>
            </a:r>
            <a:endParaRPr lang="en-US" sz="3600" dirty="0">
              <a:latin typeface="+mn-lt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0" y="1981200"/>
            <a:ext cx="9144000" cy="2133600"/>
            <a:chOff x="0" y="1752600"/>
            <a:chExt cx="9144000" cy="2133600"/>
          </a:xfrm>
        </p:grpSpPr>
        <p:sp>
          <p:nvSpPr>
            <p:cNvPr id="11" name="Rectangle 10"/>
            <p:cNvSpPr/>
            <p:nvPr/>
          </p:nvSpPr>
          <p:spPr>
            <a:xfrm>
              <a:off x="0" y="1752600"/>
              <a:ext cx="9144000" cy="2133600"/>
            </a:xfrm>
            <a:prstGeom prst="rect">
              <a:avLst/>
            </a:prstGeom>
            <a:solidFill>
              <a:srgbClr val="BD8C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" name="Group 5"/>
            <p:cNvGrpSpPr/>
            <p:nvPr/>
          </p:nvGrpSpPr>
          <p:grpSpPr>
            <a:xfrm>
              <a:off x="166609" y="1905000"/>
              <a:ext cx="8797283" cy="1828800"/>
              <a:chOff x="118117" y="1905000"/>
              <a:chExt cx="8797283" cy="1828800"/>
            </a:xfrm>
          </p:grpSpPr>
          <p:pic>
            <p:nvPicPr>
              <p:cNvPr id="13" name="Picture 12" descr="Kenya_Pattern5.wmf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118117" y="1905000"/>
                <a:ext cx="1786883" cy="1828800"/>
              </a:xfrm>
              <a:prstGeom prst="rect">
                <a:avLst/>
              </a:prstGeom>
            </p:spPr>
          </p:pic>
          <p:pic>
            <p:nvPicPr>
              <p:cNvPr id="14" name="Picture 13" descr="Kenya_Pattern5.wmf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1870717" y="1905000"/>
                <a:ext cx="1786883" cy="1828800"/>
              </a:xfrm>
              <a:prstGeom prst="rect">
                <a:avLst/>
              </a:prstGeom>
            </p:spPr>
          </p:pic>
          <p:pic>
            <p:nvPicPr>
              <p:cNvPr id="15" name="Picture 14" descr="Kenya_Pattern5.wmf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5375917" y="1905000"/>
                <a:ext cx="1786883" cy="1828800"/>
              </a:xfrm>
              <a:prstGeom prst="rect">
                <a:avLst/>
              </a:prstGeom>
            </p:spPr>
          </p:pic>
          <p:pic>
            <p:nvPicPr>
              <p:cNvPr id="16" name="Picture 15" descr="Kenya_Pattern5.wmf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3623317" y="1905000"/>
                <a:ext cx="1786883" cy="1828800"/>
              </a:xfrm>
              <a:prstGeom prst="rect">
                <a:avLst/>
              </a:prstGeom>
            </p:spPr>
          </p:pic>
          <p:pic>
            <p:nvPicPr>
              <p:cNvPr id="17" name="Picture 16" descr="Kenya_Pattern5.wmf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7128517" y="1905000"/>
                <a:ext cx="1786883" cy="18288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0" dirty="0" smtClean="0">
                <a:solidFill>
                  <a:schemeClr val="bg1"/>
                </a:solidFill>
              </a:rPr>
              <a:t>Trends in HIV Prevalence</a:t>
            </a:r>
            <a:endParaRPr lang="en-US" sz="3600" b="0" dirty="0">
              <a:solidFill>
                <a:schemeClr val="bg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134070"/>
            <a:ext cx="205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Percentage HIV positive, women and 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b="0" dirty="0" smtClean="0">
                <a:solidFill>
                  <a:schemeClr val="bg1"/>
                </a:solidFill>
              </a:rPr>
              <a:t>HIV Prevalence </a:t>
            </a:r>
            <a:r>
              <a:rPr lang="en-US" sz="3600" b="0" smtClean="0">
                <a:solidFill>
                  <a:schemeClr val="bg1"/>
                </a:solidFill>
              </a:rPr>
              <a:t>by Age</a:t>
            </a:r>
            <a:endParaRPr lang="en-US" sz="3600" b="0" dirty="0" smtClean="0">
              <a:solidFill>
                <a:schemeClr val="bg1"/>
              </a:solidFill>
            </a:endParaRP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381000" y="1452563"/>
          <a:ext cx="8616950" cy="4360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9" name="Text Box 6"/>
          <p:cNvSpPr txBox="1">
            <a:spLocks noChangeArrowheads="1"/>
          </p:cNvSpPr>
          <p:nvPr/>
        </p:nvSpPr>
        <p:spPr bwMode="auto">
          <a:xfrm>
            <a:off x="4343400" y="5867400"/>
            <a:ext cx="609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chemeClr val="bg1"/>
                </a:solidFill>
                <a:latin typeface="+mn-lt"/>
              </a:rPr>
              <a:t>Age</a:t>
            </a:r>
          </a:p>
        </p:txBody>
      </p:sp>
      <p:sp>
        <p:nvSpPr>
          <p:cNvPr id="7" name="TextBox 6"/>
          <p:cNvSpPr txBox="1"/>
          <p:nvPr/>
        </p:nvSpPr>
        <p:spPr>
          <a:xfrm rot="16200000">
            <a:off x="-1186934" y="3472934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Percentage HIV positive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6"/>
          <p:cNvSpPr>
            <a:spLocks/>
          </p:cNvSpPr>
          <p:nvPr/>
        </p:nvSpPr>
        <p:spPr bwMode="auto">
          <a:xfrm>
            <a:off x="1279525" y="533400"/>
            <a:ext cx="2454275" cy="5192844"/>
          </a:xfrm>
          <a:custGeom>
            <a:avLst/>
            <a:gdLst/>
            <a:ahLst/>
            <a:cxnLst>
              <a:cxn ang="0">
                <a:pos x="101" y="109"/>
              </a:cxn>
              <a:cxn ang="0">
                <a:pos x="139" y="76"/>
              </a:cxn>
              <a:cxn ang="0">
                <a:pos x="185" y="39"/>
              </a:cxn>
              <a:cxn ang="0">
                <a:pos x="216" y="2"/>
              </a:cxn>
              <a:cxn ang="0">
                <a:pos x="254" y="4"/>
              </a:cxn>
              <a:cxn ang="0">
                <a:pos x="308" y="21"/>
              </a:cxn>
              <a:cxn ang="0">
                <a:pos x="305" y="58"/>
              </a:cxn>
              <a:cxn ang="0">
                <a:pos x="344" y="168"/>
              </a:cxn>
              <a:cxn ang="0">
                <a:pos x="453" y="487"/>
              </a:cxn>
              <a:cxn ang="0">
                <a:pos x="497" y="569"/>
              </a:cxn>
              <a:cxn ang="0">
                <a:pos x="547" y="593"/>
              </a:cxn>
              <a:cxn ang="0">
                <a:pos x="573" y="637"/>
              </a:cxn>
              <a:cxn ang="0">
                <a:pos x="591" y="660"/>
              </a:cxn>
              <a:cxn ang="0">
                <a:pos x="645" y="661"/>
              </a:cxn>
              <a:cxn ang="0">
                <a:pos x="681" y="759"/>
              </a:cxn>
              <a:cxn ang="0">
                <a:pos x="603" y="811"/>
              </a:cxn>
              <a:cxn ang="0">
                <a:pos x="558" y="796"/>
              </a:cxn>
              <a:cxn ang="0">
                <a:pos x="480" y="811"/>
              </a:cxn>
              <a:cxn ang="0">
                <a:pos x="564" y="879"/>
              </a:cxn>
              <a:cxn ang="0">
                <a:pos x="513" y="917"/>
              </a:cxn>
              <a:cxn ang="0">
                <a:pos x="485" y="959"/>
              </a:cxn>
              <a:cxn ang="0">
                <a:pos x="470" y="932"/>
              </a:cxn>
              <a:cxn ang="0">
                <a:pos x="429" y="904"/>
              </a:cxn>
              <a:cxn ang="0">
                <a:pos x="372" y="929"/>
              </a:cxn>
              <a:cxn ang="0">
                <a:pos x="421" y="1014"/>
              </a:cxn>
              <a:cxn ang="0">
                <a:pos x="426" y="1056"/>
              </a:cxn>
              <a:cxn ang="0">
                <a:pos x="418" y="1120"/>
              </a:cxn>
              <a:cxn ang="0">
                <a:pos x="482" y="1147"/>
              </a:cxn>
              <a:cxn ang="0">
                <a:pos x="513" y="1187"/>
              </a:cxn>
              <a:cxn ang="0">
                <a:pos x="550" y="1241"/>
              </a:cxn>
              <a:cxn ang="0">
                <a:pos x="652" y="1360"/>
              </a:cxn>
              <a:cxn ang="0">
                <a:pos x="656" y="1381"/>
              </a:cxn>
              <a:cxn ang="0">
                <a:pos x="622" y="1443"/>
              </a:cxn>
              <a:cxn ang="0">
                <a:pos x="576" y="1398"/>
              </a:cxn>
              <a:cxn ang="0">
                <a:pos x="362" y="1279"/>
              </a:cxn>
              <a:cxn ang="0">
                <a:pos x="120" y="1145"/>
              </a:cxn>
              <a:cxn ang="0">
                <a:pos x="99" y="1078"/>
              </a:cxn>
              <a:cxn ang="0">
                <a:pos x="180" y="1042"/>
              </a:cxn>
              <a:cxn ang="0">
                <a:pos x="192" y="938"/>
              </a:cxn>
              <a:cxn ang="0">
                <a:pos x="222" y="943"/>
              </a:cxn>
              <a:cxn ang="0">
                <a:pos x="126" y="913"/>
              </a:cxn>
              <a:cxn ang="0">
                <a:pos x="152" y="840"/>
              </a:cxn>
              <a:cxn ang="0">
                <a:pos x="143" y="815"/>
              </a:cxn>
              <a:cxn ang="0">
                <a:pos x="196" y="788"/>
              </a:cxn>
              <a:cxn ang="0">
                <a:pos x="150" y="770"/>
              </a:cxn>
              <a:cxn ang="0">
                <a:pos x="101" y="736"/>
              </a:cxn>
              <a:cxn ang="0">
                <a:pos x="128" y="708"/>
              </a:cxn>
              <a:cxn ang="0">
                <a:pos x="135" y="688"/>
              </a:cxn>
              <a:cxn ang="0">
                <a:pos x="148" y="654"/>
              </a:cxn>
              <a:cxn ang="0">
                <a:pos x="169" y="595"/>
              </a:cxn>
              <a:cxn ang="0">
                <a:pos x="148" y="509"/>
              </a:cxn>
              <a:cxn ang="0">
                <a:pos x="126" y="434"/>
              </a:cxn>
              <a:cxn ang="0">
                <a:pos x="95" y="396"/>
              </a:cxn>
              <a:cxn ang="0">
                <a:pos x="68" y="329"/>
              </a:cxn>
              <a:cxn ang="0">
                <a:pos x="61" y="285"/>
              </a:cxn>
              <a:cxn ang="0">
                <a:pos x="9" y="209"/>
              </a:cxn>
              <a:cxn ang="0">
                <a:pos x="67" y="140"/>
              </a:cxn>
            </a:cxnLst>
            <a:rect l="0" t="0" r="r" b="b"/>
            <a:pathLst>
              <a:path w="682" h="1443">
                <a:moveTo>
                  <a:pt x="67" y="140"/>
                </a:moveTo>
                <a:lnTo>
                  <a:pt x="67" y="138"/>
                </a:lnTo>
                <a:lnTo>
                  <a:pt x="76" y="130"/>
                </a:lnTo>
                <a:lnTo>
                  <a:pt x="87" y="122"/>
                </a:lnTo>
                <a:lnTo>
                  <a:pt x="92" y="115"/>
                </a:lnTo>
                <a:lnTo>
                  <a:pt x="101" y="109"/>
                </a:lnTo>
                <a:lnTo>
                  <a:pt x="106" y="104"/>
                </a:lnTo>
                <a:lnTo>
                  <a:pt x="111" y="99"/>
                </a:lnTo>
                <a:lnTo>
                  <a:pt x="120" y="94"/>
                </a:lnTo>
                <a:lnTo>
                  <a:pt x="125" y="88"/>
                </a:lnTo>
                <a:lnTo>
                  <a:pt x="133" y="81"/>
                </a:lnTo>
                <a:lnTo>
                  <a:pt x="139" y="76"/>
                </a:lnTo>
                <a:lnTo>
                  <a:pt x="144" y="72"/>
                </a:lnTo>
                <a:lnTo>
                  <a:pt x="152" y="65"/>
                </a:lnTo>
                <a:lnTo>
                  <a:pt x="163" y="57"/>
                </a:lnTo>
                <a:lnTo>
                  <a:pt x="170" y="51"/>
                </a:lnTo>
                <a:lnTo>
                  <a:pt x="175" y="46"/>
                </a:lnTo>
                <a:lnTo>
                  <a:pt x="185" y="39"/>
                </a:lnTo>
                <a:lnTo>
                  <a:pt x="190" y="34"/>
                </a:lnTo>
                <a:lnTo>
                  <a:pt x="196" y="25"/>
                </a:lnTo>
                <a:lnTo>
                  <a:pt x="204" y="15"/>
                </a:lnTo>
                <a:lnTo>
                  <a:pt x="214" y="2"/>
                </a:lnTo>
                <a:lnTo>
                  <a:pt x="216" y="0"/>
                </a:lnTo>
                <a:lnTo>
                  <a:pt x="216" y="2"/>
                </a:lnTo>
                <a:lnTo>
                  <a:pt x="220" y="12"/>
                </a:lnTo>
                <a:lnTo>
                  <a:pt x="225" y="16"/>
                </a:lnTo>
                <a:lnTo>
                  <a:pt x="229" y="16"/>
                </a:lnTo>
                <a:lnTo>
                  <a:pt x="239" y="9"/>
                </a:lnTo>
                <a:lnTo>
                  <a:pt x="245" y="4"/>
                </a:lnTo>
                <a:lnTo>
                  <a:pt x="254" y="4"/>
                </a:lnTo>
                <a:lnTo>
                  <a:pt x="259" y="4"/>
                </a:lnTo>
                <a:lnTo>
                  <a:pt x="291" y="15"/>
                </a:lnTo>
                <a:lnTo>
                  <a:pt x="297" y="19"/>
                </a:lnTo>
                <a:lnTo>
                  <a:pt x="299" y="20"/>
                </a:lnTo>
                <a:lnTo>
                  <a:pt x="303" y="21"/>
                </a:lnTo>
                <a:lnTo>
                  <a:pt x="308" y="21"/>
                </a:lnTo>
                <a:lnTo>
                  <a:pt x="303" y="31"/>
                </a:lnTo>
                <a:lnTo>
                  <a:pt x="303" y="36"/>
                </a:lnTo>
                <a:lnTo>
                  <a:pt x="305" y="42"/>
                </a:lnTo>
                <a:lnTo>
                  <a:pt x="309" y="47"/>
                </a:lnTo>
                <a:lnTo>
                  <a:pt x="308" y="53"/>
                </a:lnTo>
                <a:lnTo>
                  <a:pt x="305" y="58"/>
                </a:lnTo>
                <a:lnTo>
                  <a:pt x="301" y="62"/>
                </a:lnTo>
                <a:lnTo>
                  <a:pt x="299" y="110"/>
                </a:lnTo>
                <a:lnTo>
                  <a:pt x="324" y="136"/>
                </a:lnTo>
                <a:lnTo>
                  <a:pt x="327" y="138"/>
                </a:lnTo>
                <a:lnTo>
                  <a:pt x="328" y="156"/>
                </a:lnTo>
                <a:lnTo>
                  <a:pt x="344" y="168"/>
                </a:lnTo>
                <a:lnTo>
                  <a:pt x="344" y="189"/>
                </a:lnTo>
                <a:lnTo>
                  <a:pt x="344" y="204"/>
                </a:lnTo>
                <a:lnTo>
                  <a:pt x="344" y="260"/>
                </a:lnTo>
                <a:lnTo>
                  <a:pt x="343" y="275"/>
                </a:lnTo>
                <a:lnTo>
                  <a:pt x="344" y="370"/>
                </a:lnTo>
                <a:lnTo>
                  <a:pt x="453" y="487"/>
                </a:lnTo>
                <a:lnTo>
                  <a:pt x="460" y="487"/>
                </a:lnTo>
                <a:lnTo>
                  <a:pt x="463" y="497"/>
                </a:lnTo>
                <a:lnTo>
                  <a:pt x="475" y="531"/>
                </a:lnTo>
                <a:lnTo>
                  <a:pt x="487" y="540"/>
                </a:lnTo>
                <a:lnTo>
                  <a:pt x="491" y="554"/>
                </a:lnTo>
                <a:lnTo>
                  <a:pt x="497" y="569"/>
                </a:lnTo>
                <a:lnTo>
                  <a:pt x="510" y="573"/>
                </a:lnTo>
                <a:lnTo>
                  <a:pt x="519" y="574"/>
                </a:lnTo>
                <a:lnTo>
                  <a:pt x="528" y="575"/>
                </a:lnTo>
                <a:lnTo>
                  <a:pt x="532" y="577"/>
                </a:lnTo>
                <a:lnTo>
                  <a:pt x="544" y="589"/>
                </a:lnTo>
                <a:lnTo>
                  <a:pt x="547" y="593"/>
                </a:lnTo>
                <a:lnTo>
                  <a:pt x="566" y="615"/>
                </a:lnTo>
                <a:lnTo>
                  <a:pt x="566" y="619"/>
                </a:lnTo>
                <a:lnTo>
                  <a:pt x="568" y="626"/>
                </a:lnTo>
                <a:lnTo>
                  <a:pt x="569" y="630"/>
                </a:lnTo>
                <a:lnTo>
                  <a:pt x="570" y="633"/>
                </a:lnTo>
                <a:lnTo>
                  <a:pt x="573" y="637"/>
                </a:lnTo>
                <a:lnTo>
                  <a:pt x="579" y="641"/>
                </a:lnTo>
                <a:lnTo>
                  <a:pt x="581" y="644"/>
                </a:lnTo>
                <a:lnTo>
                  <a:pt x="584" y="645"/>
                </a:lnTo>
                <a:lnTo>
                  <a:pt x="585" y="649"/>
                </a:lnTo>
                <a:lnTo>
                  <a:pt x="589" y="657"/>
                </a:lnTo>
                <a:lnTo>
                  <a:pt x="591" y="660"/>
                </a:lnTo>
                <a:lnTo>
                  <a:pt x="592" y="664"/>
                </a:lnTo>
                <a:lnTo>
                  <a:pt x="596" y="675"/>
                </a:lnTo>
                <a:lnTo>
                  <a:pt x="600" y="675"/>
                </a:lnTo>
                <a:lnTo>
                  <a:pt x="625" y="669"/>
                </a:lnTo>
                <a:lnTo>
                  <a:pt x="629" y="667"/>
                </a:lnTo>
                <a:lnTo>
                  <a:pt x="645" y="661"/>
                </a:lnTo>
                <a:lnTo>
                  <a:pt x="660" y="675"/>
                </a:lnTo>
                <a:lnTo>
                  <a:pt x="662" y="702"/>
                </a:lnTo>
                <a:lnTo>
                  <a:pt x="678" y="720"/>
                </a:lnTo>
                <a:lnTo>
                  <a:pt x="679" y="732"/>
                </a:lnTo>
                <a:lnTo>
                  <a:pt x="679" y="739"/>
                </a:lnTo>
                <a:lnTo>
                  <a:pt x="681" y="759"/>
                </a:lnTo>
                <a:lnTo>
                  <a:pt x="681" y="773"/>
                </a:lnTo>
                <a:lnTo>
                  <a:pt x="682" y="780"/>
                </a:lnTo>
                <a:lnTo>
                  <a:pt x="655" y="789"/>
                </a:lnTo>
                <a:lnTo>
                  <a:pt x="632" y="797"/>
                </a:lnTo>
                <a:lnTo>
                  <a:pt x="607" y="810"/>
                </a:lnTo>
                <a:lnTo>
                  <a:pt x="603" y="811"/>
                </a:lnTo>
                <a:lnTo>
                  <a:pt x="592" y="815"/>
                </a:lnTo>
                <a:lnTo>
                  <a:pt x="572" y="814"/>
                </a:lnTo>
                <a:lnTo>
                  <a:pt x="569" y="814"/>
                </a:lnTo>
                <a:lnTo>
                  <a:pt x="562" y="808"/>
                </a:lnTo>
                <a:lnTo>
                  <a:pt x="562" y="803"/>
                </a:lnTo>
                <a:lnTo>
                  <a:pt x="558" y="796"/>
                </a:lnTo>
                <a:lnTo>
                  <a:pt x="553" y="789"/>
                </a:lnTo>
                <a:lnTo>
                  <a:pt x="546" y="784"/>
                </a:lnTo>
                <a:lnTo>
                  <a:pt x="521" y="780"/>
                </a:lnTo>
                <a:lnTo>
                  <a:pt x="517" y="780"/>
                </a:lnTo>
                <a:lnTo>
                  <a:pt x="497" y="785"/>
                </a:lnTo>
                <a:lnTo>
                  <a:pt x="480" y="811"/>
                </a:lnTo>
                <a:lnTo>
                  <a:pt x="502" y="816"/>
                </a:lnTo>
                <a:lnTo>
                  <a:pt x="536" y="821"/>
                </a:lnTo>
                <a:lnTo>
                  <a:pt x="562" y="823"/>
                </a:lnTo>
                <a:lnTo>
                  <a:pt x="570" y="855"/>
                </a:lnTo>
                <a:lnTo>
                  <a:pt x="569" y="860"/>
                </a:lnTo>
                <a:lnTo>
                  <a:pt x="564" y="879"/>
                </a:lnTo>
                <a:lnTo>
                  <a:pt x="547" y="895"/>
                </a:lnTo>
                <a:lnTo>
                  <a:pt x="543" y="898"/>
                </a:lnTo>
                <a:lnTo>
                  <a:pt x="536" y="902"/>
                </a:lnTo>
                <a:lnTo>
                  <a:pt x="532" y="904"/>
                </a:lnTo>
                <a:lnTo>
                  <a:pt x="519" y="908"/>
                </a:lnTo>
                <a:lnTo>
                  <a:pt x="513" y="917"/>
                </a:lnTo>
                <a:lnTo>
                  <a:pt x="509" y="940"/>
                </a:lnTo>
                <a:lnTo>
                  <a:pt x="509" y="946"/>
                </a:lnTo>
                <a:lnTo>
                  <a:pt x="508" y="950"/>
                </a:lnTo>
                <a:lnTo>
                  <a:pt x="498" y="961"/>
                </a:lnTo>
                <a:lnTo>
                  <a:pt x="489" y="962"/>
                </a:lnTo>
                <a:lnTo>
                  <a:pt x="485" y="959"/>
                </a:lnTo>
                <a:lnTo>
                  <a:pt x="482" y="957"/>
                </a:lnTo>
                <a:lnTo>
                  <a:pt x="476" y="951"/>
                </a:lnTo>
                <a:lnTo>
                  <a:pt x="476" y="946"/>
                </a:lnTo>
                <a:lnTo>
                  <a:pt x="479" y="942"/>
                </a:lnTo>
                <a:lnTo>
                  <a:pt x="480" y="936"/>
                </a:lnTo>
                <a:lnTo>
                  <a:pt x="470" y="932"/>
                </a:lnTo>
                <a:lnTo>
                  <a:pt x="446" y="938"/>
                </a:lnTo>
                <a:lnTo>
                  <a:pt x="434" y="936"/>
                </a:lnTo>
                <a:lnTo>
                  <a:pt x="427" y="929"/>
                </a:lnTo>
                <a:lnTo>
                  <a:pt x="426" y="924"/>
                </a:lnTo>
                <a:lnTo>
                  <a:pt x="436" y="910"/>
                </a:lnTo>
                <a:lnTo>
                  <a:pt x="429" y="904"/>
                </a:lnTo>
                <a:lnTo>
                  <a:pt x="415" y="891"/>
                </a:lnTo>
                <a:lnTo>
                  <a:pt x="392" y="901"/>
                </a:lnTo>
                <a:lnTo>
                  <a:pt x="381" y="910"/>
                </a:lnTo>
                <a:lnTo>
                  <a:pt x="378" y="915"/>
                </a:lnTo>
                <a:lnTo>
                  <a:pt x="373" y="924"/>
                </a:lnTo>
                <a:lnTo>
                  <a:pt x="372" y="929"/>
                </a:lnTo>
                <a:lnTo>
                  <a:pt x="369" y="953"/>
                </a:lnTo>
                <a:lnTo>
                  <a:pt x="369" y="957"/>
                </a:lnTo>
                <a:lnTo>
                  <a:pt x="373" y="965"/>
                </a:lnTo>
                <a:lnTo>
                  <a:pt x="380" y="977"/>
                </a:lnTo>
                <a:lnTo>
                  <a:pt x="400" y="992"/>
                </a:lnTo>
                <a:lnTo>
                  <a:pt x="421" y="1014"/>
                </a:lnTo>
                <a:lnTo>
                  <a:pt x="422" y="1021"/>
                </a:lnTo>
                <a:lnTo>
                  <a:pt x="425" y="1037"/>
                </a:lnTo>
                <a:lnTo>
                  <a:pt x="422" y="1041"/>
                </a:lnTo>
                <a:lnTo>
                  <a:pt x="423" y="1045"/>
                </a:lnTo>
                <a:lnTo>
                  <a:pt x="425" y="1052"/>
                </a:lnTo>
                <a:lnTo>
                  <a:pt x="426" y="1056"/>
                </a:lnTo>
                <a:lnTo>
                  <a:pt x="430" y="1068"/>
                </a:lnTo>
                <a:lnTo>
                  <a:pt x="433" y="1083"/>
                </a:lnTo>
                <a:lnTo>
                  <a:pt x="434" y="1094"/>
                </a:lnTo>
                <a:lnTo>
                  <a:pt x="427" y="1097"/>
                </a:lnTo>
                <a:lnTo>
                  <a:pt x="421" y="1115"/>
                </a:lnTo>
                <a:lnTo>
                  <a:pt x="418" y="1120"/>
                </a:lnTo>
                <a:lnTo>
                  <a:pt x="434" y="1123"/>
                </a:lnTo>
                <a:lnTo>
                  <a:pt x="444" y="1126"/>
                </a:lnTo>
                <a:lnTo>
                  <a:pt x="449" y="1128"/>
                </a:lnTo>
                <a:lnTo>
                  <a:pt x="456" y="1134"/>
                </a:lnTo>
                <a:lnTo>
                  <a:pt x="472" y="1143"/>
                </a:lnTo>
                <a:lnTo>
                  <a:pt x="482" y="1147"/>
                </a:lnTo>
                <a:lnTo>
                  <a:pt x="482" y="1147"/>
                </a:lnTo>
                <a:lnTo>
                  <a:pt x="480" y="1155"/>
                </a:lnTo>
                <a:lnTo>
                  <a:pt x="490" y="1153"/>
                </a:lnTo>
                <a:lnTo>
                  <a:pt x="497" y="1162"/>
                </a:lnTo>
                <a:lnTo>
                  <a:pt x="506" y="1179"/>
                </a:lnTo>
                <a:lnTo>
                  <a:pt x="513" y="1187"/>
                </a:lnTo>
                <a:lnTo>
                  <a:pt x="525" y="1200"/>
                </a:lnTo>
                <a:lnTo>
                  <a:pt x="528" y="1214"/>
                </a:lnTo>
                <a:lnTo>
                  <a:pt x="528" y="1218"/>
                </a:lnTo>
                <a:lnTo>
                  <a:pt x="531" y="1229"/>
                </a:lnTo>
                <a:lnTo>
                  <a:pt x="535" y="1232"/>
                </a:lnTo>
                <a:lnTo>
                  <a:pt x="550" y="1241"/>
                </a:lnTo>
                <a:lnTo>
                  <a:pt x="595" y="1264"/>
                </a:lnTo>
                <a:lnTo>
                  <a:pt x="614" y="1273"/>
                </a:lnTo>
                <a:lnTo>
                  <a:pt x="617" y="1283"/>
                </a:lnTo>
                <a:lnTo>
                  <a:pt x="603" y="1304"/>
                </a:lnTo>
                <a:lnTo>
                  <a:pt x="648" y="1356"/>
                </a:lnTo>
                <a:lnTo>
                  <a:pt x="652" y="1360"/>
                </a:lnTo>
                <a:lnTo>
                  <a:pt x="655" y="1362"/>
                </a:lnTo>
                <a:lnTo>
                  <a:pt x="656" y="1368"/>
                </a:lnTo>
                <a:lnTo>
                  <a:pt x="657" y="1371"/>
                </a:lnTo>
                <a:lnTo>
                  <a:pt x="657" y="1376"/>
                </a:lnTo>
                <a:lnTo>
                  <a:pt x="657" y="1377"/>
                </a:lnTo>
                <a:lnTo>
                  <a:pt x="656" y="1381"/>
                </a:lnTo>
                <a:lnTo>
                  <a:pt x="651" y="1399"/>
                </a:lnTo>
                <a:lnTo>
                  <a:pt x="649" y="1405"/>
                </a:lnTo>
                <a:lnTo>
                  <a:pt x="645" y="1416"/>
                </a:lnTo>
                <a:lnTo>
                  <a:pt x="645" y="1421"/>
                </a:lnTo>
                <a:lnTo>
                  <a:pt x="644" y="1443"/>
                </a:lnTo>
                <a:lnTo>
                  <a:pt x="622" y="1443"/>
                </a:lnTo>
                <a:lnTo>
                  <a:pt x="622" y="1443"/>
                </a:lnTo>
                <a:lnTo>
                  <a:pt x="617" y="1421"/>
                </a:lnTo>
                <a:lnTo>
                  <a:pt x="604" y="1411"/>
                </a:lnTo>
                <a:lnTo>
                  <a:pt x="592" y="1405"/>
                </a:lnTo>
                <a:lnTo>
                  <a:pt x="588" y="1402"/>
                </a:lnTo>
                <a:lnTo>
                  <a:pt x="576" y="1398"/>
                </a:lnTo>
                <a:lnTo>
                  <a:pt x="551" y="1383"/>
                </a:lnTo>
                <a:lnTo>
                  <a:pt x="542" y="1379"/>
                </a:lnTo>
                <a:lnTo>
                  <a:pt x="538" y="1376"/>
                </a:lnTo>
                <a:lnTo>
                  <a:pt x="451" y="1328"/>
                </a:lnTo>
                <a:lnTo>
                  <a:pt x="391" y="1296"/>
                </a:lnTo>
                <a:lnTo>
                  <a:pt x="362" y="1279"/>
                </a:lnTo>
                <a:lnTo>
                  <a:pt x="342" y="1267"/>
                </a:lnTo>
                <a:lnTo>
                  <a:pt x="316" y="1254"/>
                </a:lnTo>
                <a:lnTo>
                  <a:pt x="282" y="1236"/>
                </a:lnTo>
                <a:lnTo>
                  <a:pt x="212" y="1198"/>
                </a:lnTo>
                <a:lnTo>
                  <a:pt x="120" y="1146"/>
                </a:lnTo>
                <a:lnTo>
                  <a:pt x="120" y="1145"/>
                </a:lnTo>
                <a:lnTo>
                  <a:pt x="117" y="1135"/>
                </a:lnTo>
                <a:lnTo>
                  <a:pt x="111" y="1112"/>
                </a:lnTo>
                <a:lnTo>
                  <a:pt x="105" y="1106"/>
                </a:lnTo>
                <a:lnTo>
                  <a:pt x="99" y="1096"/>
                </a:lnTo>
                <a:lnTo>
                  <a:pt x="95" y="1081"/>
                </a:lnTo>
                <a:lnTo>
                  <a:pt x="99" y="1078"/>
                </a:lnTo>
                <a:lnTo>
                  <a:pt x="109" y="1072"/>
                </a:lnTo>
                <a:lnTo>
                  <a:pt x="117" y="1074"/>
                </a:lnTo>
                <a:lnTo>
                  <a:pt x="132" y="1071"/>
                </a:lnTo>
                <a:lnTo>
                  <a:pt x="158" y="1063"/>
                </a:lnTo>
                <a:lnTo>
                  <a:pt x="166" y="1060"/>
                </a:lnTo>
                <a:lnTo>
                  <a:pt x="180" y="1042"/>
                </a:lnTo>
                <a:lnTo>
                  <a:pt x="171" y="984"/>
                </a:lnTo>
                <a:lnTo>
                  <a:pt x="169" y="980"/>
                </a:lnTo>
                <a:lnTo>
                  <a:pt x="167" y="973"/>
                </a:lnTo>
                <a:lnTo>
                  <a:pt x="175" y="947"/>
                </a:lnTo>
                <a:lnTo>
                  <a:pt x="184" y="940"/>
                </a:lnTo>
                <a:lnTo>
                  <a:pt x="192" y="938"/>
                </a:lnTo>
                <a:lnTo>
                  <a:pt x="203" y="940"/>
                </a:lnTo>
                <a:lnTo>
                  <a:pt x="207" y="946"/>
                </a:lnTo>
                <a:lnTo>
                  <a:pt x="215" y="953"/>
                </a:lnTo>
                <a:lnTo>
                  <a:pt x="220" y="954"/>
                </a:lnTo>
                <a:lnTo>
                  <a:pt x="222" y="947"/>
                </a:lnTo>
                <a:lnTo>
                  <a:pt x="222" y="943"/>
                </a:lnTo>
                <a:lnTo>
                  <a:pt x="201" y="917"/>
                </a:lnTo>
                <a:lnTo>
                  <a:pt x="184" y="915"/>
                </a:lnTo>
                <a:lnTo>
                  <a:pt x="180" y="920"/>
                </a:lnTo>
                <a:lnTo>
                  <a:pt x="177" y="921"/>
                </a:lnTo>
                <a:lnTo>
                  <a:pt x="136" y="917"/>
                </a:lnTo>
                <a:lnTo>
                  <a:pt x="126" y="913"/>
                </a:lnTo>
                <a:lnTo>
                  <a:pt x="136" y="902"/>
                </a:lnTo>
                <a:lnTo>
                  <a:pt x="139" y="900"/>
                </a:lnTo>
                <a:lnTo>
                  <a:pt x="151" y="882"/>
                </a:lnTo>
                <a:lnTo>
                  <a:pt x="156" y="870"/>
                </a:lnTo>
                <a:lnTo>
                  <a:pt x="155" y="848"/>
                </a:lnTo>
                <a:lnTo>
                  <a:pt x="152" y="840"/>
                </a:lnTo>
                <a:lnTo>
                  <a:pt x="150" y="834"/>
                </a:lnTo>
                <a:lnTo>
                  <a:pt x="146" y="831"/>
                </a:lnTo>
                <a:lnTo>
                  <a:pt x="143" y="830"/>
                </a:lnTo>
                <a:lnTo>
                  <a:pt x="139" y="826"/>
                </a:lnTo>
                <a:lnTo>
                  <a:pt x="140" y="818"/>
                </a:lnTo>
                <a:lnTo>
                  <a:pt x="143" y="815"/>
                </a:lnTo>
                <a:lnTo>
                  <a:pt x="162" y="807"/>
                </a:lnTo>
                <a:lnTo>
                  <a:pt x="175" y="806"/>
                </a:lnTo>
                <a:lnTo>
                  <a:pt x="180" y="807"/>
                </a:lnTo>
                <a:lnTo>
                  <a:pt x="185" y="803"/>
                </a:lnTo>
                <a:lnTo>
                  <a:pt x="196" y="792"/>
                </a:lnTo>
                <a:lnTo>
                  <a:pt x="196" y="788"/>
                </a:lnTo>
                <a:lnTo>
                  <a:pt x="193" y="777"/>
                </a:lnTo>
                <a:lnTo>
                  <a:pt x="186" y="767"/>
                </a:lnTo>
                <a:lnTo>
                  <a:pt x="177" y="763"/>
                </a:lnTo>
                <a:lnTo>
                  <a:pt x="167" y="763"/>
                </a:lnTo>
                <a:lnTo>
                  <a:pt x="159" y="765"/>
                </a:lnTo>
                <a:lnTo>
                  <a:pt x="150" y="770"/>
                </a:lnTo>
                <a:lnTo>
                  <a:pt x="139" y="773"/>
                </a:lnTo>
                <a:lnTo>
                  <a:pt x="131" y="773"/>
                </a:lnTo>
                <a:lnTo>
                  <a:pt x="126" y="769"/>
                </a:lnTo>
                <a:lnTo>
                  <a:pt x="126" y="763"/>
                </a:lnTo>
                <a:lnTo>
                  <a:pt x="121" y="758"/>
                </a:lnTo>
                <a:lnTo>
                  <a:pt x="101" y="736"/>
                </a:lnTo>
                <a:lnTo>
                  <a:pt x="102" y="732"/>
                </a:lnTo>
                <a:lnTo>
                  <a:pt x="95" y="729"/>
                </a:lnTo>
                <a:lnTo>
                  <a:pt x="99" y="720"/>
                </a:lnTo>
                <a:lnTo>
                  <a:pt x="114" y="709"/>
                </a:lnTo>
                <a:lnTo>
                  <a:pt x="124" y="708"/>
                </a:lnTo>
                <a:lnTo>
                  <a:pt x="128" y="708"/>
                </a:lnTo>
                <a:lnTo>
                  <a:pt x="135" y="708"/>
                </a:lnTo>
                <a:lnTo>
                  <a:pt x="136" y="705"/>
                </a:lnTo>
                <a:lnTo>
                  <a:pt x="139" y="699"/>
                </a:lnTo>
                <a:lnTo>
                  <a:pt x="139" y="695"/>
                </a:lnTo>
                <a:lnTo>
                  <a:pt x="137" y="691"/>
                </a:lnTo>
                <a:lnTo>
                  <a:pt x="135" y="688"/>
                </a:lnTo>
                <a:lnTo>
                  <a:pt x="132" y="679"/>
                </a:lnTo>
                <a:lnTo>
                  <a:pt x="133" y="678"/>
                </a:lnTo>
                <a:lnTo>
                  <a:pt x="143" y="672"/>
                </a:lnTo>
                <a:lnTo>
                  <a:pt x="144" y="667"/>
                </a:lnTo>
                <a:lnTo>
                  <a:pt x="146" y="660"/>
                </a:lnTo>
                <a:lnTo>
                  <a:pt x="148" y="654"/>
                </a:lnTo>
                <a:lnTo>
                  <a:pt x="151" y="652"/>
                </a:lnTo>
                <a:lnTo>
                  <a:pt x="154" y="650"/>
                </a:lnTo>
                <a:lnTo>
                  <a:pt x="158" y="649"/>
                </a:lnTo>
                <a:lnTo>
                  <a:pt x="161" y="646"/>
                </a:lnTo>
                <a:lnTo>
                  <a:pt x="167" y="633"/>
                </a:lnTo>
                <a:lnTo>
                  <a:pt x="169" y="595"/>
                </a:lnTo>
                <a:lnTo>
                  <a:pt x="166" y="563"/>
                </a:lnTo>
                <a:lnTo>
                  <a:pt x="158" y="540"/>
                </a:lnTo>
                <a:lnTo>
                  <a:pt x="154" y="531"/>
                </a:lnTo>
                <a:lnTo>
                  <a:pt x="148" y="517"/>
                </a:lnTo>
                <a:lnTo>
                  <a:pt x="148" y="513"/>
                </a:lnTo>
                <a:lnTo>
                  <a:pt x="148" y="509"/>
                </a:lnTo>
                <a:lnTo>
                  <a:pt x="152" y="490"/>
                </a:lnTo>
                <a:lnTo>
                  <a:pt x="141" y="477"/>
                </a:lnTo>
                <a:lnTo>
                  <a:pt x="133" y="462"/>
                </a:lnTo>
                <a:lnTo>
                  <a:pt x="132" y="460"/>
                </a:lnTo>
                <a:lnTo>
                  <a:pt x="132" y="445"/>
                </a:lnTo>
                <a:lnTo>
                  <a:pt x="126" y="434"/>
                </a:lnTo>
                <a:lnTo>
                  <a:pt x="120" y="430"/>
                </a:lnTo>
                <a:lnTo>
                  <a:pt x="114" y="433"/>
                </a:lnTo>
                <a:lnTo>
                  <a:pt x="111" y="433"/>
                </a:lnTo>
                <a:lnTo>
                  <a:pt x="99" y="420"/>
                </a:lnTo>
                <a:lnTo>
                  <a:pt x="98" y="408"/>
                </a:lnTo>
                <a:lnTo>
                  <a:pt x="95" y="396"/>
                </a:lnTo>
                <a:lnTo>
                  <a:pt x="94" y="392"/>
                </a:lnTo>
                <a:lnTo>
                  <a:pt x="91" y="389"/>
                </a:lnTo>
                <a:lnTo>
                  <a:pt x="86" y="385"/>
                </a:lnTo>
                <a:lnTo>
                  <a:pt x="76" y="369"/>
                </a:lnTo>
                <a:lnTo>
                  <a:pt x="68" y="345"/>
                </a:lnTo>
                <a:lnTo>
                  <a:pt x="68" y="329"/>
                </a:lnTo>
                <a:lnTo>
                  <a:pt x="73" y="326"/>
                </a:lnTo>
                <a:lnTo>
                  <a:pt x="76" y="322"/>
                </a:lnTo>
                <a:lnTo>
                  <a:pt x="79" y="307"/>
                </a:lnTo>
                <a:lnTo>
                  <a:pt x="79" y="298"/>
                </a:lnTo>
                <a:lnTo>
                  <a:pt x="64" y="287"/>
                </a:lnTo>
                <a:lnTo>
                  <a:pt x="61" y="285"/>
                </a:lnTo>
                <a:lnTo>
                  <a:pt x="38" y="279"/>
                </a:lnTo>
                <a:lnTo>
                  <a:pt x="31" y="268"/>
                </a:lnTo>
                <a:lnTo>
                  <a:pt x="22" y="249"/>
                </a:lnTo>
                <a:lnTo>
                  <a:pt x="16" y="226"/>
                </a:lnTo>
                <a:lnTo>
                  <a:pt x="12" y="213"/>
                </a:lnTo>
                <a:lnTo>
                  <a:pt x="9" y="209"/>
                </a:lnTo>
                <a:lnTo>
                  <a:pt x="5" y="207"/>
                </a:lnTo>
                <a:lnTo>
                  <a:pt x="0" y="204"/>
                </a:lnTo>
                <a:lnTo>
                  <a:pt x="16" y="187"/>
                </a:lnTo>
                <a:lnTo>
                  <a:pt x="64" y="141"/>
                </a:lnTo>
                <a:lnTo>
                  <a:pt x="67" y="140"/>
                </a:lnTo>
                <a:lnTo>
                  <a:pt x="67" y="14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1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1231854" y="1170451"/>
            <a:ext cx="4787946" cy="5458949"/>
            <a:chOff x="847" y="601"/>
            <a:chExt cx="2633" cy="300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029" name="Freeform 5"/>
            <p:cNvSpPr>
              <a:spLocks/>
            </p:cNvSpPr>
            <p:nvPr/>
          </p:nvSpPr>
          <p:spPr bwMode="auto">
            <a:xfrm>
              <a:off x="1601" y="2026"/>
              <a:ext cx="427" cy="467"/>
            </a:xfrm>
            <a:custGeom>
              <a:avLst/>
              <a:gdLst/>
              <a:ahLst/>
              <a:cxnLst>
                <a:cxn ang="0">
                  <a:pos x="303" y="43"/>
                </a:cxn>
                <a:cxn ang="0">
                  <a:pos x="372" y="100"/>
                </a:cxn>
                <a:cxn ang="0">
                  <a:pos x="407" y="185"/>
                </a:cxn>
                <a:cxn ang="0">
                  <a:pos x="421" y="241"/>
                </a:cxn>
                <a:cxn ang="0">
                  <a:pos x="418" y="288"/>
                </a:cxn>
                <a:cxn ang="0">
                  <a:pos x="376" y="302"/>
                </a:cxn>
                <a:cxn ang="0">
                  <a:pos x="363" y="293"/>
                </a:cxn>
                <a:cxn ang="0">
                  <a:pos x="358" y="289"/>
                </a:cxn>
                <a:cxn ang="0">
                  <a:pos x="348" y="292"/>
                </a:cxn>
                <a:cxn ang="0">
                  <a:pos x="342" y="322"/>
                </a:cxn>
                <a:cxn ang="0">
                  <a:pos x="367" y="361"/>
                </a:cxn>
                <a:cxn ang="0">
                  <a:pos x="373" y="361"/>
                </a:cxn>
                <a:cxn ang="0">
                  <a:pos x="384" y="355"/>
                </a:cxn>
                <a:cxn ang="0">
                  <a:pos x="390" y="379"/>
                </a:cxn>
                <a:cxn ang="0">
                  <a:pos x="366" y="396"/>
                </a:cxn>
                <a:cxn ang="0">
                  <a:pos x="357" y="390"/>
                </a:cxn>
                <a:cxn ang="0">
                  <a:pos x="322" y="403"/>
                </a:cxn>
                <a:cxn ang="0">
                  <a:pos x="321" y="410"/>
                </a:cxn>
                <a:cxn ang="0">
                  <a:pos x="311" y="444"/>
                </a:cxn>
                <a:cxn ang="0">
                  <a:pos x="297" y="433"/>
                </a:cxn>
                <a:cxn ang="0">
                  <a:pos x="197" y="425"/>
                </a:cxn>
                <a:cxn ang="0">
                  <a:pos x="157" y="467"/>
                </a:cxn>
                <a:cxn ang="0">
                  <a:pos x="96" y="451"/>
                </a:cxn>
                <a:cxn ang="0">
                  <a:pos x="117" y="407"/>
                </a:cxn>
                <a:cxn ang="0">
                  <a:pos x="127" y="403"/>
                </a:cxn>
                <a:cxn ang="0">
                  <a:pos x="125" y="378"/>
                </a:cxn>
                <a:cxn ang="0">
                  <a:pos x="109" y="314"/>
                </a:cxn>
                <a:cxn ang="0">
                  <a:pos x="106" y="293"/>
                </a:cxn>
                <a:cxn ang="0">
                  <a:pos x="111" y="286"/>
                </a:cxn>
                <a:cxn ang="0">
                  <a:pos x="102" y="241"/>
                </a:cxn>
                <a:cxn ang="0">
                  <a:pos x="19" y="168"/>
                </a:cxn>
                <a:cxn ang="0">
                  <a:pos x="1" y="126"/>
                </a:cxn>
                <a:cxn ang="0">
                  <a:pos x="6" y="78"/>
                </a:cxn>
                <a:cxn ang="0">
                  <a:pos x="10" y="64"/>
                </a:cxn>
                <a:cxn ang="0">
                  <a:pos x="25" y="35"/>
                </a:cxn>
                <a:cxn ang="0">
                  <a:pos x="91" y="0"/>
                </a:cxn>
                <a:cxn ang="0">
                  <a:pos x="131" y="38"/>
                </a:cxn>
                <a:cxn ang="0">
                  <a:pos x="112" y="66"/>
                </a:cxn>
                <a:cxn ang="0">
                  <a:pos x="151" y="91"/>
                </a:cxn>
                <a:cxn ang="0">
                  <a:pos x="219" y="86"/>
                </a:cxn>
                <a:cxn ang="0">
                  <a:pos x="216" y="102"/>
                </a:cxn>
                <a:cxn ang="0">
                  <a:pos x="213" y="106"/>
                </a:cxn>
                <a:cxn ang="0">
                  <a:pos x="211" y="116"/>
                </a:cxn>
                <a:cxn ang="0">
                  <a:pos x="228" y="136"/>
                </a:cxn>
                <a:cxn ang="0">
                  <a:pos x="253" y="138"/>
                </a:cxn>
                <a:cxn ang="0">
                  <a:pos x="275" y="106"/>
                </a:cxn>
                <a:cxn ang="0">
                  <a:pos x="283" y="50"/>
                </a:cxn>
              </a:cxnLst>
              <a:rect l="0" t="0" r="r" b="b"/>
              <a:pathLst>
                <a:path w="427" h="467">
                  <a:moveTo>
                    <a:pt x="293" y="34"/>
                  </a:moveTo>
                  <a:lnTo>
                    <a:pt x="293" y="36"/>
                  </a:lnTo>
                  <a:lnTo>
                    <a:pt x="303" y="43"/>
                  </a:lnTo>
                  <a:lnTo>
                    <a:pt x="328" y="64"/>
                  </a:lnTo>
                  <a:lnTo>
                    <a:pt x="370" y="92"/>
                  </a:lnTo>
                  <a:lnTo>
                    <a:pt x="372" y="100"/>
                  </a:lnTo>
                  <a:lnTo>
                    <a:pt x="393" y="149"/>
                  </a:lnTo>
                  <a:lnTo>
                    <a:pt x="406" y="180"/>
                  </a:lnTo>
                  <a:lnTo>
                    <a:pt x="407" y="185"/>
                  </a:lnTo>
                  <a:lnTo>
                    <a:pt x="407" y="203"/>
                  </a:lnTo>
                  <a:lnTo>
                    <a:pt x="407" y="216"/>
                  </a:lnTo>
                  <a:lnTo>
                    <a:pt x="421" y="241"/>
                  </a:lnTo>
                  <a:lnTo>
                    <a:pt x="427" y="283"/>
                  </a:lnTo>
                  <a:lnTo>
                    <a:pt x="426" y="284"/>
                  </a:lnTo>
                  <a:lnTo>
                    <a:pt x="418" y="288"/>
                  </a:lnTo>
                  <a:lnTo>
                    <a:pt x="387" y="299"/>
                  </a:lnTo>
                  <a:lnTo>
                    <a:pt x="378" y="302"/>
                  </a:lnTo>
                  <a:lnTo>
                    <a:pt x="376" y="302"/>
                  </a:lnTo>
                  <a:lnTo>
                    <a:pt x="373" y="302"/>
                  </a:lnTo>
                  <a:lnTo>
                    <a:pt x="366" y="296"/>
                  </a:lnTo>
                  <a:lnTo>
                    <a:pt x="363" y="293"/>
                  </a:lnTo>
                  <a:lnTo>
                    <a:pt x="361" y="292"/>
                  </a:lnTo>
                  <a:lnTo>
                    <a:pt x="359" y="289"/>
                  </a:lnTo>
                  <a:lnTo>
                    <a:pt x="358" y="289"/>
                  </a:lnTo>
                  <a:lnTo>
                    <a:pt x="355" y="289"/>
                  </a:lnTo>
                  <a:lnTo>
                    <a:pt x="352" y="289"/>
                  </a:lnTo>
                  <a:lnTo>
                    <a:pt x="348" y="292"/>
                  </a:lnTo>
                  <a:lnTo>
                    <a:pt x="346" y="293"/>
                  </a:lnTo>
                  <a:lnTo>
                    <a:pt x="346" y="299"/>
                  </a:lnTo>
                  <a:lnTo>
                    <a:pt x="342" y="322"/>
                  </a:lnTo>
                  <a:lnTo>
                    <a:pt x="342" y="325"/>
                  </a:lnTo>
                  <a:lnTo>
                    <a:pt x="365" y="358"/>
                  </a:lnTo>
                  <a:lnTo>
                    <a:pt x="367" y="361"/>
                  </a:lnTo>
                  <a:lnTo>
                    <a:pt x="369" y="362"/>
                  </a:lnTo>
                  <a:lnTo>
                    <a:pt x="371" y="362"/>
                  </a:lnTo>
                  <a:lnTo>
                    <a:pt x="373" y="361"/>
                  </a:lnTo>
                  <a:lnTo>
                    <a:pt x="376" y="360"/>
                  </a:lnTo>
                  <a:lnTo>
                    <a:pt x="383" y="355"/>
                  </a:lnTo>
                  <a:lnTo>
                    <a:pt x="384" y="355"/>
                  </a:lnTo>
                  <a:lnTo>
                    <a:pt x="387" y="358"/>
                  </a:lnTo>
                  <a:lnTo>
                    <a:pt x="388" y="360"/>
                  </a:lnTo>
                  <a:lnTo>
                    <a:pt x="390" y="379"/>
                  </a:lnTo>
                  <a:lnTo>
                    <a:pt x="384" y="385"/>
                  </a:lnTo>
                  <a:lnTo>
                    <a:pt x="370" y="398"/>
                  </a:lnTo>
                  <a:lnTo>
                    <a:pt x="366" y="396"/>
                  </a:lnTo>
                  <a:lnTo>
                    <a:pt x="360" y="391"/>
                  </a:lnTo>
                  <a:lnTo>
                    <a:pt x="358" y="390"/>
                  </a:lnTo>
                  <a:lnTo>
                    <a:pt x="357" y="390"/>
                  </a:lnTo>
                  <a:lnTo>
                    <a:pt x="333" y="394"/>
                  </a:lnTo>
                  <a:lnTo>
                    <a:pt x="327" y="398"/>
                  </a:lnTo>
                  <a:lnTo>
                    <a:pt x="322" y="403"/>
                  </a:lnTo>
                  <a:lnTo>
                    <a:pt x="321" y="404"/>
                  </a:lnTo>
                  <a:lnTo>
                    <a:pt x="321" y="408"/>
                  </a:lnTo>
                  <a:lnTo>
                    <a:pt x="321" y="410"/>
                  </a:lnTo>
                  <a:lnTo>
                    <a:pt x="322" y="413"/>
                  </a:lnTo>
                  <a:lnTo>
                    <a:pt x="312" y="443"/>
                  </a:lnTo>
                  <a:lnTo>
                    <a:pt x="311" y="444"/>
                  </a:lnTo>
                  <a:lnTo>
                    <a:pt x="309" y="446"/>
                  </a:lnTo>
                  <a:lnTo>
                    <a:pt x="307" y="446"/>
                  </a:lnTo>
                  <a:lnTo>
                    <a:pt x="297" y="433"/>
                  </a:lnTo>
                  <a:lnTo>
                    <a:pt x="232" y="427"/>
                  </a:lnTo>
                  <a:lnTo>
                    <a:pt x="201" y="425"/>
                  </a:lnTo>
                  <a:lnTo>
                    <a:pt x="197" y="425"/>
                  </a:lnTo>
                  <a:lnTo>
                    <a:pt x="191" y="430"/>
                  </a:lnTo>
                  <a:lnTo>
                    <a:pt x="163" y="461"/>
                  </a:lnTo>
                  <a:lnTo>
                    <a:pt x="157" y="467"/>
                  </a:lnTo>
                  <a:lnTo>
                    <a:pt x="147" y="461"/>
                  </a:lnTo>
                  <a:lnTo>
                    <a:pt x="129" y="456"/>
                  </a:lnTo>
                  <a:lnTo>
                    <a:pt x="96" y="451"/>
                  </a:lnTo>
                  <a:lnTo>
                    <a:pt x="101" y="438"/>
                  </a:lnTo>
                  <a:lnTo>
                    <a:pt x="113" y="406"/>
                  </a:lnTo>
                  <a:lnTo>
                    <a:pt x="117" y="407"/>
                  </a:lnTo>
                  <a:lnTo>
                    <a:pt x="121" y="407"/>
                  </a:lnTo>
                  <a:lnTo>
                    <a:pt x="126" y="404"/>
                  </a:lnTo>
                  <a:lnTo>
                    <a:pt x="127" y="403"/>
                  </a:lnTo>
                  <a:lnTo>
                    <a:pt x="127" y="400"/>
                  </a:lnTo>
                  <a:lnTo>
                    <a:pt x="127" y="397"/>
                  </a:lnTo>
                  <a:lnTo>
                    <a:pt x="125" y="378"/>
                  </a:lnTo>
                  <a:lnTo>
                    <a:pt x="119" y="348"/>
                  </a:lnTo>
                  <a:lnTo>
                    <a:pt x="113" y="323"/>
                  </a:lnTo>
                  <a:lnTo>
                    <a:pt x="109" y="314"/>
                  </a:lnTo>
                  <a:lnTo>
                    <a:pt x="107" y="304"/>
                  </a:lnTo>
                  <a:lnTo>
                    <a:pt x="106" y="295"/>
                  </a:lnTo>
                  <a:lnTo>
                    <a:pt x="106" y="293"/>
                  </a:lnTo>
                  <a:lnTo>
                    <a:pt x="106" y="292"/>
                  </a:lnTo>
                  <a:lnTo>
                    <a:pt x="108" y="288"/>
                  </a:lnTo>
                  <a:lnTo>
                    <a:pt x="111" y="286"/>
                  </a:lnTo>
                  <a:lnTo>
                    <a:pt x="111" y="284"/>
                  </a:lnTo>
                  <a:lnTo>
                    <a:pt x="105" y="253"/>
                  </a:lnTo>
                  <a:lnTo>
                    <a:pt x="102" y="241"/>
                  </a:lnTo>
                  <a:lnTo>
                    <a:pt x="61" y="198"/>
                  </a:lnTo>
                  <a:lnTo>
                    <a:pt x="24" y="170"/>
                  </a:lnTo>
                  <a:lnTo>
                    <a:pt x="19" y="168"/>
                  </a:lnTo>
                  <a:lnTo>
                    <a:pt x="9" y="144"/>
                  </a:lnTo>
                  <a:lnTo>
                    <a:pt x="3" y="132"/>
                  </a:lnTo>
                  <a:lnTo>
                    <a:pt x="1" y="126"/>
                  </a:lnTo>
                  <a:lnTo>
                    <a:pt x="1" y="122"/>
                  </a:lnTo>
                  <a:lnTo>
                    <a:pt x="0" y="120"/>
                  </a:lnTo>
                  <a:lnTo>
                    <a:pt x="6" y="78"/>
                  </a:lnTo>
                  <a:lnTo>
                    <a:pt x="6" y="74"/>
                  </a:lnTo>
                  <a:lnTo>
                    <a:pt x="9" y="66"/>
                  </a:lnTo>
                  <a:lnTo>
                    <a:pt x="10" y="64"/>
                  </a:lnTo>
                  <a:lnTo>
                    <a:pt x="18" y="44"/>
                  </a:lnTo>
                  <a:lnTo>
                    <a:pt x="21" y="40"/>
                  </a:lnTo>
                  <a:lnTo>
                    <a:pt x="25" y="35"/>
                  </a:lnTo>
                  <a:lnTo>
                    <a:pt x="46" y="19"/>
                  </a:lnTo>
                  <a:lnTo>
                    <a:pt x="89" y="0"/>
                  </a:lnTo>
                  <a:lnTo>
                    <a:pt x="91" y="0"/>
                  </a:lnTo>
                  <a:lnTo>
                    <a:pt x="93" y="1"/>
                  </a:lnTo>
                  <a:lnTo>
                    <a:pt x="117" y="24"/>
                  </a:lnTo>
                  <a:lnTo>
                    <a:pt x="131" y="38"/>
                  </a:lnTo>
                  <a:lnTo>
                    <a:pt x="112" y="62"/>
                  </a:lnTo>
                  <a:lnTo>
                    <a:pt x="112" y="65"/>
                  </a:lnTo>
                  <a:lnTo>
                    <a:pt x="112" y="66"/>
                  </a:lnTo>
                  <a:lnTo>
                    <a:pt x="114" y="73"/>
                  </a:lnTo>
                  <a:lnTo>
                    <a:pt x="127" y="88"/>
                  </a:lnTo>
                  <a:lnTo>
                    <a:pt x="151" y="91"/>
                  </a:lnTo>
                  <a:lnTo>
                    <a:pt x="195" y="80"/>
                  </a:lnTo>
                  <a:lnTo>
                    <a:pt x="199" y="79"/>
                  </a:lnTo>
                  <a:lnTo>
                    <a:pt x="219" y="86"/>
                  </a:lnTo>
                  <a:lnTo>
                    <a:pt x="219" y="88"/>
                  </a:lnTo>
                  <a:lnTo>
                    <a:pt x="217" y="97"/>
                  </a:lnTo>
                  <a:lnTo>
                    <a:pt x="216" y="102"/>
                  </a:lnTo>
                  <a:lnTo>
                    <a:pt x="215" y="103"/>
                  </a:lnTo>
                  <a:lnTo>
                    <a:pt x="214" y="106"/>
                  </a:lnTo>
                  <a:lnTo>
                    <a:pt x="213" y="106"/>
                  </a:lnTo>
                  <a:lnTo>
                    <a:pt x="209" y="107"/>
                  </a:lnTo>
                  <a:lnTo>
                    <a:pt x="209" y="108"/>
                  </a:lnTo>
                  <a:lnTo>
                    <a:pt x="211" y="116"/>
                  </a:lnTo>
                  <a:lnTo>
                    <a:pt x="222" y="128"/>
                  </a:lnTo>
                  <a:lnTo>
                    <a:pt x="225" y="132"/>
                  </a:lnTo>
                  <a:lnTo>
                    <a:pt x="228" y="136"/>
                  </a:lnTo>
                  <a:lnTo>
                    <a:pt x="233" y="138"/>
                  </a:lnTo>
                  <a:lnTo>
                    <a:pt x="235" y="139"/>
                  </a:lnTo>
                  <a:lnTo>
                    <a:pt x="253" y="138"/>
                  </a:lnTo>
                  <a:lnTo>
                    <a:pt x="271" y="116"/>
                  </a:lnTo>
                  <a:lnTo>
                    <a:pt x="274" y="113"/>
                  </a:lnTo>
                  <a:lnTo>
                    <a:pt x="275" y="106"/>
                  </a:lnTo>
                  <a:lnTo>
                    <a:pt x="276" y="97"/>
                  </a:lnTo>
                  <a:lnTo>
                    <a:pt x="276" y="96"/>
                  </a:lnTo>
                  <a:lnTo>
                    <a:pt x="283" y="50"/>
                  </a:lnTo>
                  <a:lnTo>
                    <a:pt x="293" y="3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30" name="Freeform 6"/>
            <p:cNvSpPr>
              <a:spLocks noEditPoints="1"/>
            </p:cNvSpPr>
            <p:nvPr/>
          </p:nvSpPr>
          <p:spPr bwMode="auto">
            <a:xfrm>
              <a:off x="2062" y="2072"/>
              <a:ext cx="1304" cy="1531"/>
            </a:xfrm>
            <a:custGeom>
              <a:avLst/>
              <a:gdLst/>
              <a:ahLst/>
              <a:cxnLst>
                <a:cxn ang="0">
                  <a:pos x="528" y="1531"/>
                </a:cxn>
                <a:cxn ang="0">
                  <a:pos x="293" y="1362"/>
                </a:cxn>
                <a:cxn ang="0">
                  <a:pos x="55" y="1184"/>
                </a:cxn>
                <a:cxn ang="0">
                  <a:pos x="47" y="1157"/>
                </a:cxn>
                <a:cxn ang="0">
                  <a:pos x="7" y="1149"/>
                </a:cxn>
                <a:cxn ang="0">
                  <a:pos x="4" y="1115"/>
                </a:cxn>
                <a:cxn ang="0">
                  <a:pos x="32" y="1043"/>
                </a:cxn>
                <a:cxn ang="0">
                  <a:pos x="82" y="989"/>
                </a:cxn>
                <a:cxn ang="0">
                  <a:pos x="106" y="909"/>
                </a:cxn>
                <a:cxn ang="0">
                  <a:pos x="219" y="907"/>
                </a:cxn>
                <a:cxn ang="0">
                  <a:pos x="246" y="953"/>
                </a:cxn>
                <a:cxn ang="0">
                  <a:pos x="286" y="972"/>
                </a:cxn>
                <a:cxn ang="0">
                  <a:pos x="367" y="990"/>
                </a:cxn>
                <a:cxn ang="0">
                  <a:pos x="353" y="809"/>
                </a:cxn>
                <a:cxn ang="0">
                  <a:pos x="359" y="788"/>
                </a:cxn>
                <a:cxn ang="0">
                  <a:pos x="460" y="633"/>
                </a:cxn>
                <a:cxn ang="0">
                  <a:pos x="453" y="561"/>
                </a:cxn>
                <a:cxn ang="0">
                  <a:pos x="409" y="256"/>
                </a:cxn>
                <a:cxn ang="0">
                  <a:pos x="275" y="31"/>
                </a:cxn>
                <a:cxn ang="0">
                  <a:pos x="379" y="15"/>
                </a:cxn>
                <a:cxn ang="0">
                  <a:pos x="457" y="3"/>
                </a:cxn>
                <a:cxn ang="0">
                  <a:pos x="496" y="6"/>
                </a:cxn>
                <a:cxn ang="0">
                  <a:pos x="533" y="22"/>
                </a:cxn>
                <a:cxn ang="0">
                  <a:pos x="621" y="55"/>
                </a:cxn>
                <a:cxn ang="0">
                  <a:pos x="675" y="159"/>
                </a:cxn>
                <a:cxn ang="0">
                  <a:pos x="718" y="177"/>
                </a:cxn>
                <a:cxn ang="0">
                  <a:pos x="768" y="300"/>
                </a:cxn>
                <a:cxn ang="0">
                  <a:pos x="789" y="376"/>
                </a:cxn>
                <a:cxn ang="0">
                  <a:pos x="848" y="534"/>
                </a:cxn>
                <a:cxn ang="0">
                  <a:pos x="846" y="597"/>
                </a:cxn>
                <a:cxn ang="0">
                  <a:pos x="970" y="624"/>
                </a:cxn>
                <a:cxn ang="0">
                  <a:pos x="1214" y="550"/>
                </a:cxn>
                <a:cxn ang="0">
                  <a:pos x="1304" y="544"/>
                </a:cxn>
                <a:cxn ang="0">
                  <a:pos x="1264" y="589"/>
                </a:cxn>
                <a:cxn ang="0">
                  <a:pos x="1186" y="643"/>
                </a:cxn>
                <a:cxn ang="0">
                  <a:pos x="1102" y="722"/>
                </a:cxn>
                <a:cxn ang="0">
                  <a:pos x="1108" y="751"/>
                </a:cxn>
                <a:cxn ang="0">
                  <a:pos x="1090" y="756"/>
                </a:cxn>
                <a:cxn ang="0">
                  <a:pos x="1085" y="727"/>
                </a:cxn>
                <a:cxn ang="0">
                  <a:pos x="1049" y="753"/>
                </a:cxn>
                <a:cxn ang="0">
                  <a:pos x="1061" y="773"/>
                </a:cxn>
                <a:cxn ang="0">
                  <a:pos x="1001" y="833"/>
                </a:cxn>
                <a:cxn ang="0">
                  <a:pos x="974" y="829"/>
                </a:cxn>
                <a:cxn ang="0">
                  <a:pos x="917" y="840"/>
                </a:cxn>
                <a:cxn ang="0">
                  <a:pos x="866" y="876"/>
                </a:cxn>
                <a:cxn ang="0">
                  <a:pos x="845" y="956"/>
                </a:cxn>
                <a:cxn ang="0">
                  <a:pos x="830" y="1045"/>
                </a:cxn>
                <a:cxn ang="0">
                  <a:pos x="832" y="1070"/>
                </a:cxn>
                <a:cxn ang="0">
                  <a:pos x="800" y="1093"/>
                </a:cxn>
                <a:cxn ang="0">
                  <a:pos x="749" y="1203"/>
                </a:cxn>
                <a:cxn ang="0">
                  <a:pos x="720" y="1285"/>
                </a:cxn>
                <a:cxn ang="0">
                  <a:pos x="687" y="1328"/>
                </a:cxn>
                <a:cxn ang="0">
                  <a:pos x="569" y="1521"/>
                </a:cxn>
                <a:cxn ang="0">
                  <a:pos x="1103" y="709"/>
                </a:cxn>
                <a:cxn ang="0">
                  <a:pos x="1142" y="667"/>
                </a:cxn>
                <a:cxn ang="0">
                  <a:pos x="1162" y="669"/>
                </a:cxn>
                <a:cxn ang="0">
                  <a:pos x="1176" y="685"/>
                </a:cxn>
                <a:cxn ang="0">
                  <a:pos x="1150" y="698"/>
                </a:cxn>
              </a:cxnLst>
              <a:rect l="0" t="0" r="r" b="b"/>
              <a:pathLst>
                <a:path w="1304" h="1531">
                  <a:moveTo>
                    <a:pt x="569" y="1521"/>
                  </a:moveTo>
                  <a:lnTo>
                    <a:pt x="563" y="1511"/>
                  </a:lnTo>
                  <a:lnTo>
                    <a:pt x="561" y="1507"/>
                  </a:lnTo>
                  <a:lnTo>
                    <a:pt x="546" y="1512"/>
                  </a:lnTo>
                  <a:lnTo>
                    <a:pt x="528" y="1531"/>
                  </a:lnTo>
                  <a:lnTo>
                    <a:pt x="515" y="1521"/>
                  </a:lnTo>
                  <a:lnTo>
                    <a:pt x="474" y="1491"/>
                  </a:lnTo>
                  <a:lnTo>
                    <a:pt x="370" y="1417"/>
                  </a:lnTo>
                  <a:lnTo>
                    <a:pt x="337" y="1394"/>
                  </a:lnTo>
                  <a:lnTo>
                    <a:pt x="293" y="1362"/>
                  </a:lnTo>
                  <a:lnTo>
                    <a:pt x="270" y="1345"/>
                  </a:lnTo>
                  <a:lnTo>
                    <a:pt x="83" y="1212"/>
                  </a:lnTo>
                  <a:lnTo>
                    <a:pt x="61" y="1195"/>
                  </a:lnTo>
                  <a:lnTo>
                    <a:pt x="60" y="1195"/>
                  </a:lnTo>
                  <a:lnTo>
                    <a:pt x="55" y="1184"/>
                  </a:lnTo>
                  <a:lnTo>
                    <a:pt x="54" y="1183"/>
                  </a:lnTo>
                  <a:lnTo>
                    <a:pt x="52" y="1172"/>
                  </a:lnTo>
                  <a:lnTo>
                    <a:pt x="50" y="1164"/>
                  </a:lnTo>
                  <a:lnTo>
                    <a:pt x="49" y="1160"/>
                  </a:lnTo>
                  <a:lnTo>
                    <a:pt x="47" y="1157"/>
                  </a:lnTo>
                  <a:lnTo>
                    <a:pt x="44" y="1154"/>
                  </a:lnTo>
                  <a:lnTo>
                    <a:pt x="29" y="1149"/>
                  </a:lnTo>
                  <a:lnTo>
                    <a:pt x="16" y="1149"/>
                  </a:lnTo>
                  <a:lnTo>
                    <a:pt x="10" y="1149"/>
                  </a:lnTo>
                  <a:lnTo>
                    <a:pt x="7" y="1149"/>
                  </a:lnTo>
                  <a:lnTo>
                    <a:pt x="5" y="1147"/>
                  </a:lnTo>
                  <a:lnTo>
                    <a:pt x="1" y="1129"/>
                  </a:lnTo>
                  <a:lnTo>
                    <a:pt x="0" y="1123"/>
                  </a:lnTo>
                  <a:lnTo>
                    <a:pt x="1" y="1119"/>
                  </a:lnTo>
                  <a:lnTo>
                    <a:pt x="4" y="1115"/>
                  </a:lnTo>
                  <a:lnTo>
                    <a:pt x="5" y="1112"/>
                  </a:lnTo>
                  <a:lnTo>
                    <a:pt x="30" y="1086"/>
                  </a:lnTo>
                  <a:lnTo>
                    <a:pt x="40" y="1083"/>
                  </a:lnTo>
                  <a:lnTo>
                    <a:pt x="37" y="1069"/>
                  </a:lnTo>
                  <a:lnTo>
                    <a:pt x="32" y="1043"/>
                  </a:lnTo>
                  <a:lnTo>
                    <a:pt x="36" y="1043"/>
                  </a:lnTo>
                  <a:lnTo>
                    <a:pt x="76" y="1041"/>
                  </a:lnTo>
                  <a:lnTo>
                    <a:pt x="77" y="1040"/>
                  </a:lnTo>
                  <a:lnTo>
                    <a:pt x="80" y="1001"/>
                  </a:lnTo>
                  <a:lnTo>
                    <a:pt x="82" y="989"/>
                  </a:lnTo>
                  <a:lnTo>
                    <a:pt x="89" y="966"/>
                  </a:lnTo>
                  <a:lnTo>
                    <a:pt x="91" y="956"/>
                  </a:lnTo>
                  <a:lnTo>
                    <a:pt x="102" y="920"/>
                  </a:lnTo>
                  <a:lnTo>
                    <a:pt x="104" y="912"/>
                  </a:lnTo>
                  <a:lnTo>
                    <a:pt x="106" y="909"/>
                  </a:lnTo>
                  <a:lnTo>
                    <a:pt x="114" y="913"/>
                  </a:lnTo>
                  <a:lnTo>
                    <a:pt x="171" y="885"/>
                  </a:lnTo>
                  <a:lnTo>
                    <a:pt x="189" y="890"/>
                  </a:lnTo>
                  <a:lnTo>
                    <a:pt x="217" y="906"/>
                  </a:lnTo>
                  <a:lnTo>
                    <a:pt x="219" y="907"/>
                  </a:lnTo>
                  <a:lnTo>
                    <a:pt x="223" y="911"/>
                  </a:lnTo>
                  <a:lnTo>
                    <a:pt x="226" y="915"/>
                  </a:lnTo>
                  <a:lnTo>
                    <a:pt x="238" y="935"/>
                  </a:lnTo>
                  <a:lnTo>
                    <a:pt x="245" y="948"/>
                  </a:lnTo>
                  <a:lnTo>
                    <a:pt x="246" y="953"/>
                  </a:lnTo>
                  <a:lnTo>
                    <a:pt x="247" y="955"/>
                  </a:lnTo>
                  <a:lnTo>
                    <a:pt x="251" y="957"/>
                  </a:lnTo>
                  <a:lnTo>
                    <a:pt x="252" y="959"/>
                  </a:lnTo>
                  <a:lnTo>
                    <a:pt x="282" y="974"/>
                  </a:lnTo>
                  <a:lnTo>
                    <a:pt x="286" y="972"/>
                  </a:lnTo>
                  <a:lnTo>
                    <a:pt x="301" y="967"/>
                  </a:lnTo>
                  <a:lnTo>
                    <a:pt x="310" y="969"/>
                  </a:lnTo>
                  <a:lnTo>
                    <a:pt x="315" y="972"/>
                  </a:lnTo>
                  <a:lnTo>
                    <a:pt x="325" y="977"/>
                  </a:lnTo>
                  <a:lnTo>
                    <a:pt x="367" y="990"/>
                  </a:lnTo>
                  <a:lnTo>
                    <a:pt x="395" y="996"/>
                  </a:lnTo>
                  <a:lnTo>
                    <a:pt x="455" y="992"/>
                  </a:lnTo>
                  <a:lnTo>
                    <a:pt x="477" y="989"/>
                  </a:lnTo>
                  <a:lnTo>
                    <a:pt x="414" y="896"/>
                  </a:lnTo>
                  <a:lnTo>
                    <a:pt x="353" y="809"/>
                  </a:lnTo>
                  <a:lnTo>
                    <a:pt x="345" y="795"/>
                  </a:lnTo>
                  <a:lnTo>
                    <a:pt x="339" y="786"/>
                  </a:lnTo>
                  <a:lnTo>
                    <a:pt x="346" y="787"/>
                  </a:lnTo>
                  <a:lnTo>
                    <a:pt x="353" y="788"/>
                  </a:lnTo>
                  <a:lnTo>
                    <a:pt x="359" y="788"/>
                  </a:lnTo>
                  <a:lnTo>
                    <a:pt x="361" y="787"/>
                  </a:lnTo>
                  <a:lnTo>
                    <a:pt x="369" y="783"/>
                  </a:lnTo>
                  <a:lnTo>
                    <a:pt x="395" y="763"/>
                  </a:lnTo>
                  <a:lnTo>
                    <a:pt x="424" y="705"/>
                  </a:lnTo>
                  <a:lnTo>
                    <a:pt x="460" y="633"/>
                  </a:lnTo>
                  <a:lnTo>
                    <a:pt x="454" y="601"/>
                  </a:lnTo>
                  <a:lnTo>
                    <a:pt x="451" y="588"/>
                  </a:lnTo>
                  <a:lnTo>
                    <a:pt x="449" y="579"/>
                  </a:lnTo>
                  <a:lnTo>
                    <a:pt x="447" y="566"/>
                  </a:lnTo>
                  <a:lnTo>
                    <a:pt x="453" y="561"/>
                  </a:lnTo>
                  <a:lnTo>
                    <a:pt x="461" y="554"/>
                  </a:lnTo>
                  <a:lnTo>
                    <a:pt x="461" y="549"/>
                  </a:lnTo>
                  <a:lnTo>
                    <a:pt x="461" y="379"/>
                  </a:lnTo>
                  <a:lnTo>
                    <a:pt x="461" y="369"/>
                  </a:lnTo>
                  <a:lnTo>
                    <a:pt x="409" y="256"/>
                  </a:lnTo>
                  <a:lnTo>
                    <a:pt x="372" y="195"/>
                  </a:lnTo>
                  <a:lnTo>
                    <a:pt x="361" y="177"/>
                  </a:lnTo>
                  <a:lnTo>
                    <a:pt x="348" y="154"/>
                  </a:lnTo>
                  <a:lnTo>
                    <a:pt x="341" y="141"/>
                  </a:lnTo>
                  <a:lnTo>
                    <a:pt x="275" y="31"/>
                  </a:lnTo>
                  <a:lnTo>
                    <a:pt x="268" y="16"/>
                  </a:lnTo>
                  <a:lnTo>
                    <a:pt x="316" y="1"/>
                  </a:lnTo>
                  <a:lnTo>
                    <a:pt x="318" y="1"/>
                  </a:lnTo>
                  <a:lnTo>
                    <a:pt x="348" y="8"/>
                  </a:lnTo>
                  <a:lnTo>
                    <a:pt x="379" y="15"/>
                  </a:lnTo>
                  <a:lnTo>
                    <a:pt x="407" y="15"/>
                  </a:lnTo>
                  <a:lnTo>
                    <a:pt x="431" y="15"/>
                  </a:lnTo>
                  <a:lnTo>
                    <a:pt x="436" y="14"/>
                  </a:lnTo>
                  <a:lnTo>
                    <a:pt x="448" y="8"/>
                  </a:lnTo>
                  <a:lnTo>
                    <a:pt x="457" y="3"/>
                  </a:lnTo>
                  <a:lnTo>
                    <a:pt x="463" y="1"/>
                  </a:lnTo>
                  <a:lnTo>
                    <a:pt x="467" y="1"/>
                  </a:lnTo>
                  <a:lnTo>
                    <a:pt x="475" y="0"/>
                  </a:lnTo>
                  <a:lnTo>
                    <a:pt x="487" y="3"/>
                  </a:lnTo>
                  <a:lnTo>
                    <a:pt x="496" y="6"/>
                  </a:lnTo>
                  <a:lnTo>
                    <a:pt x="499" y="7"/>
                  </a:lnTo>
                  <a:lnTo>
                    <a:pt x="503" y="9"/>
                  </a:lnTo>
                  <a:lnTo>
                    <a:pt x="508" y="14"/>
                  </a:lnTo>
                  <a:lnTo>
                    <a:pt x="514" y="18"/>
                  </a:lnTo>
                  <a:lnTo>
                    <a:pt x="533" y="22"/>
                  </a:lnTo>
                  <a:lnTo>
                    <a:pt x="546" y="25"/>
                  </a:lnTo>
                  <a:lnTo>
                    <a:pt x="567" y="31"/>
                  </a:lnTo>
                  <a:lnTo>
                    <a:pt x="613" y="49"/>
                  </a:lnTo>
                  <a:lnTo>
                    <a:pt x="618" y="52"/>
                  </a:lnTo>
                  <a:lnTo>
                    <a:pt x="621" y="55"/>
                  </a:lnTo>
                  <a:lnTo>
                    <a:pt x="651" y="87"/>
                  </a:lnTo>
                  <a:lnTo>
                    <a:pt x="671" y="110"/>
                  </a:lnTo>
                  <a:lnTo>
                    <a:pt x="672" y="128"/>
                  </a:lnTo>
                  <a:lnTo>
                    <a:pt x="675" y="159"/>
                  </a:lnTo>
                  <a:lnTo>
                    <a:pt x="675" y="159"/>
                  </a:lnTo>
                  <a:lnTo>
                    <a:pt x="697" y="171"/>
                  </a:lnTo>
                  <a:lnTo>
                    <a:pt x="701" y="172"/>
                  </a:lnTo>
                  <a:lnTo>
                    <a:pt x="711" y="174"/>
                  </a:lnTo>
                  <a:lnTo>
                    <a:pt x="713" y="175"/>
                  </a:lnTo>
                  <a:lnTo>
                    <a:pt x="718" y="177"/>
                  </a:lnTo>
                  <a:lnTo>
                    <a:pt x="727" y="183"/>
                  </a:lnTo>
                  <a:lnTo>
                    <a:pt x="729" y="184"/>
                  </a:lnTo>
                  <a:lnTo>
                    <a:pt x="731" y="188"/>
                  </a:lnTo>
                  <a:lnTo>
                    <a:pt x="737" y="201"/>
                  </a:lnTo>
                  <a:lnTo>
                    <a:pt x="768" y="300"/>
                  </a:lnTo>
                  <a:lnTo>
                    <a:pt x="774" y="319"/>
                  </a:lnTo>
                  <a:lnTo>
                    <a:pt x="784" y="366"/>
                  </a:lnTo>
                  <a:lnTo>
                    <a:pt x="785" y="369"/>
                  </a:lnTo>
                  <a:lnTo>
                    <a:pt x="786" y="372"/>
                  </a:lnTo>
                  <a:lnTo>
                    <a:pt x="789" y="376"/>
                  </a:lnTo>
                  <a:lnTo>
                    <a:pt x="796" y="384"/>
                  </a:lnTo>
                  <a:lnTo>
                    <a:pt x="798" y="385"/>
                  </a:lnTo>
                  <a:lnTo>
                    <a:pt x="810" y="445"/>
                  </a:lnTo>
                  <a:lnTo>
                    <a:pt x="815" y="492"/>
                  </a:lnTo>
                  <a:lnTo>
                    <a:pt x="848" y="534"/>
                  </a:lnTo>
                  <a:lnTo>
                    <a:pt x="848" y="535"/>
                  </a:lnTo>
                  <a:lnTo>
                    <a:pt x="846" y="548"/>
                  </a:lnTo>
                  <a:lnTo>
                    <a:pt x="846" y="562"/>
                  </a:lnTo>
                  <a:lnTo>
                    <a:pt x="845" y="565"/>
                  </a:lnTo>
                  <a:lnTo>
                    <a:pt x="846" y="597"/>
                  </a:lnTo>
                  <a:lnTo>
                    <a:pt x="846" y="600"/>
                  </a:lnTo>
                  <a:lnTo>
                    <a:pt x="852" y="641"/>
                  </a:lnTo>
                  <a:lnTo>
                    <a:pt x="860" y="673"/>
                  </a:lnTo>
                  <a:lnTo>
                    <a:pt x="896" y="657"/>
                  </a:lnTo>
                  <a:lnTo>
                    <a:pt x="970" y="624"/>
                  </a:lnTo>
                  <a:lnTo>
                    <a:pt x="1006" y="607"/>
                  </a:lnTo>
                  <a:lnTo>
                    <a:pt x="1050" y="587"/>
                  </a:lnTo>
                  <a:lnTo>
                    <a:pt x="1119" y="556"/>
                  </a:lnTo>
                  <a:lnTo>
                    <a:pt x="1142" y="555"/>
                  </a:lnTo>
                  <a:lnTo>
                    <a:pt x="1214" y="550"/>
                  </a:lnTo>
                  <a:lnTo>
                    <a:pt x="1240" y="549"/>
                  </a:lnTo>
                  <a:lnTo>
                    <a:pt x="1268" y="548"/>
                  </a:lnTo>
                  <a:lnTo>
                    <a:pt x="1284" y="547"/>
                  </a:lnTo>
                  <a:lnTo>
                    <a:pt x="1299" y="546"/>
                  </a:lnTo>
                  <a:lnTo>
                    <a:pt x="1304" y="544"/>
                  </a:lnTo>
                  <a:lnTo>
                    <a:pt x="1300" y="548"/>
                  </a:lnTo>
                  <a:lnTo>
                    <a:pt x="1295" y="552"/>
                  </a:lnTo>
                  <a:lnTo>
                    <a:pt x="1277" y="571"/>
                  </a:lnTo>
                  <a:lnTo>
                    <a:pt x="1270" y="580"/>
                  </a:lnTo>
                  <a:lnTo>
                    <a:pt x="1264" y="589"/>
                  </a:lnTo>
                  <a:lnTo>
                    <a:pt x="1263" y="595"/>
                  </a:lnTo>
                  <a:lnTo>
                    <a:pt x="1257" y="603"/>
                  </a:lnTo>
                  <a:lnTo>
                    <a:pt x="1224" y="638"/>
                  </a:lnTo>
                  <a:lnTo>
                    <a:pt x="1212" y="642"/>
                  </a:lnTo>
                  <a:lnTo>
                    <a:pt x="1186" y="643"/>
                  </a:lnTo>
                  <a:lnTo>
                    <a:pt x="1155" y="647"/>
                  </a:lnTo>
                  <a:lnTo>
                    <a:pt x="1118" y="663"/>
                  </a:lnTo>
                  <a:lnTo>
                    <a:pt x="1084" y="659"/>
                  </a:lnTo>
                  <a:lnTo>
                    <a:pt x="1091" y="692"/>
                  </a:lnTo>
                  <a:lnTo>
                    <a:pt x="1102" y="722"/>
                  </a:lnTo>
                  <a:lnTo>
                    <a:pt x="1109" y="727"/>
                  </a:lnTo>
                  <a:lnTo>
                    <a:pt x="1112" y="729"/>
                  </a:lnTo>
                  <a:lnTo>
                    <a:pt x="1114" y="735"/>
                  </a:lnTo>
                  <a:lnTo>
                    <a:pt x="1114" y="738"/>
                  </a:lnTo>
                  <a:lnTo>
                    <a:pt x="1108" y="751"/>
                  </a:lnTo>
                  <a:lnTo>
                    <a:pt x="1106" y="753"/>
                  </a:lnTo>
                  <a:lnTo>
                    <a:pt x="1103" y="756"/>
                  </a:lnTo>
                  <a:lnTo>
                    <a:pt x="1097" y="758"/>
                  </a:lnTo>
                  <a:lnTo>
                    <a:pt x="1094" y="758"/>
                  </a:lnTo>
                  <a:lnTo>
                    <a:pt x="1090" y="756"/>
                  </a:lnTo>
                  <a:lnTo>
                    <a:pt x="1090" y="753"/>
                  </a:lnTo>
                  <a:lnTo>
                    <a:pt x="1092" y="751"/>
                  </a:lnTo>
                  <a:lnTo>
                    <a:pt x="1095" y="750"/>
                  </a:lnTo>
                  <a:lnTo>
                    <a:pt x="1096" y="745"/>
                  </a:lnTo>
                  <a:lnTo>
                    <a:pt x="1085" y="727"/>
                  </a:lnTo>
                  <a:lnTo>
                    <a:pt x="1083" y="727"/>
                  </a:lnTo>
                  <a:lnTo>
                    <a:pt x="1072" y="729"/>
                  </a:lnTo>
                  <a:lnTo>
                    <a:pt x="1067" y="734"/>
                  </a:lnTo>
                  <a:lnTo>
                    <a:pt x="1050" y="749"/>
                  </a:lnTo>
                  <a:lnTo>
                    <a:pt x="1049" y="753"/>
                  </a:lnTo>
                  <a:lnTo>
                    <a:pt x="1049" y="759"/>
                  </a:lnTo>
                  <a:lnTo>
                    <a:pt x="1049" y="763"/>
                  </a:lnTo>
                  <a:lnTo>
                    <a:pt x="1056" y="769"/>
                  </a:lnTo>
                  <a:lnTo>
                    <a:pt x="1059" y="770"/>
                  </a:lnTo>
                  <a:lnTo>
                    <a:pt x="1061" y="773"/>
                  </a:lnTo>
                  <a:lnTo>
                    <a:pt x="1062" y="776"/>
                  </a:lnTo>
                  <a:lnTo>
                    <a:pt x="1061" y="780"/>
                  </a:lnTo>
                  <a:lnTo>
                    <a:pt x="1060" y="782"/>
                  </a:lnTo>
                  <a:lnTo>
                    <a:pt x="1058" y="785"/>
                  </a:lnTo>
                  <a:lnTo>
                    <a:pt x="1001" y="833"/>
                  </a:lnTo>
                  <a:lnTo>
                    <a:pt x="998" y="835"/>
                  </a:lnTo>
                  <a:lnTo>
                    <a:pt x="994" y="835"/>
                  </a:lnTo>
                  <a:lnTo>
                    <a:pt x="986" y="835"/>
                  </a:lnTo>
                  <a:lnTo>
                    <a:pt x="980" y="833"/>
                  </a:lnTo>
                  <a:lnTo>
                    <a:pt x="974" y="829"/>
                  </a:lnTo>
                  <a:lnTo>
                    <a:pt x="968" y="825"/>
                  </a:lnTo>
                  <a:lnTo>
                    <a:pt x="965" y="825"/>
                  </a:lnTo>
                  <a:lnTo>
                    <a:pt x="951" y="828"/>
                  </a:lnTo>
                  <a:lnTo>
                    <a:pt x="930" y="835"/>
                  </a:lnTo>
                  <a:lnTo>
                    <a:pt x="917" y="840"/>
                  </a:lnTo>
                  <a:lnTo>
                    <a:pt x="903" y="847"/>
                  </a:lnTo>
                  <a:lnTo>
                    <a:pt x="893" y="853"/>
                  </a:lnTo>
                  <a:lnTo>
                    <a:pt x="882" y="859"/>
                  </a:lnTo>
                  <a:lnTo>
                    <a:pt x="869" y="871"/>
                  </a:lnTo>
                  <a:lnTo>
                    <a:pt x="866" y="876"/>
                  </a:lnTo>
                  <a:lnTo>
                    <a:pt x="854" y="896"/>
                  </a:lnTo>
                  <a:lnTo>
                    <a:pt x="848" y="907"/>
                  </a:lnTo>
                  <a:lnTo>
                    <a:pt x="846" y="911"/>
                  </a:lnTo>
                  <a:lnTo>
                    <a:pt x="845" y="947"/>
                  </a:lnTo>
                  <a:lnTo>
                    <a:pt x="845" y="956"/>
                  </a:lnTo>
                  <a:lnTo>
                    <a:pt x="846" y="962"/>
                  </a:lnTo>
                  <a:lnTo>
                    <a:pt x="849" y="975"/>
                  </a:lnTo>
                  <a:lnTo>
                    <a:pt x="843" y="1008"/>
                  </a:lnTo>
                  <a:lnTo>
                    <a:pt x="830" y="1041"/>
                  </a:lnTo>
                  <a:lnTo>
                    <a:pt x="830" y="1045"/>
                  </a:lnTo>
                  <a:lnTo>
                    <a:pt x="831" y="1049"/>
                  </a:lnTo>
                  <a:lnTo>
                    <a:pt x="833" y="1052"/>
                  </a:lnTo>
                  <a:lnTo>
                    <a:pt x="836" y="1056"/>
                  </a:lnTo>
                  <a:lnTo>
                    <a:pt x="833" y="1067"/>
                  </a:lnTo>
                  <a:lnTo>
                    <a:pt x="832" y="1070"/>
                  </a:lnTo>
                  <a:lnTo>
                    <a:pt x="831" y="1073"/>
                  </a:lnTo>
                  <a:lnTo>
                    <a:pt x="828" y="1075"/>
                  </a:lnTo>
                  <a:lnTo>
                    <a:pt x="824" y="1080"/>
                  </a:lnTo>
                  <a:lnTo>
                    <a:pt x="812" y="1085"/>
                  </a:lnTo>
                  <a:lnTo>
                    <a:pt x="800" y="1093"/>
                  </a:lnTo>
                  <a:lnTo>
                    <a:pt x="783" y="1105"/>
                  </a:lnTo>
                  <a:lnTo>
                    <a:pt x="770" y="1135"/>
                  </a:lnTo>
                  <a:lnTo>
                    <a:pt x="749" y="1185"/>
                  </a:lnTo>
                  <a:lnTo>
                    <a:pt x="748" y="1193"/>
                  </a:lnTo>
                  <a:lnTo>
                    <a:pt x="749" y="1203"/>
                  </a:lnTo>
                  <a:lnTo>
                    <a:pt x="747" y="1211"/>
                  </a:lnTo>
                  <a:lnTo>
                    <a:pt x="737" y="1244"/>
                  </a:lnTo>
                  <a:lnTo>
                    <a:pt x="735" y="1250"/>
                  </a:lnTo>
                  <a:lnTo>
                    <a:pt x="726" y="1269"/>
                  </a:lnTo>
                  <a:lnTo>
                    <a:pt x="720" y="1285"/>
                  </a:lnTo>
                  <a:lnTo>
                    <a:pt x="718" y="1287"/>
                  </a:lnTo>
                  <a:lnTo>
                    <a:pt x="699" y="1316"/>
                  </a:lnTo>
                  <a:lnTo>
                    <a:pt x="691" y="1327"/>
                  </a:lnTo>
                  <a:lnTo>
                    <a:pt x="689" y="1329"/>
                  </a:lnTo>
                  <a:lnTo>
                    <a:pt x="687" y="1328"/>
                  </a:lnTo>
                  <a:lnTo>
                    <a:pt x="683" y="1340"/>
                  </a:lnTo>
                  <a:lnTo>
                    <a:pt x="635" y="1448"/>
                  </a:lnTo>
                  <a:lnTo>
                    <a:pt x="595" y="1518"/>
                  </a:lnTo>
                  <a:lnTo>
                    <a:pt x="593" y="1520"/>
                  </a:lnTo>
                  <a:lnTo>
                    <a:pt x="569" y="1521"/>
                  </a:lnTo>
                  <a:close/>
                  <a:moveTo>
                    <a:pt x="1119" y="719"/>
                  </a:moveTo>
                  <a:lnTo>
                    <a:pt x="1118" y="719"/>
                  </a:lnTo>
                  <a:lnTo>
                    <a:pt x="1116" y="719"/>
                  </a:lnTo>
                  <a:lnTo>
                    <a:pt x="1104" y="711"/>
                  </a:lnTo>
                  <a:lnTo>
                    <a:pt x="1103" y="709"/>
                  </a:lnTo>
                  <a:lnTo>
                    <a:pt x="1103" y="707"/>
                  </a:lnTo>
                  <a:lnTo>
                    <a:pt x="1112" y="689"/>
                  </a:lnTo>
                  <a:lnTo>
                    <a:pt x="1116" y="683"/>
                  </a:lnTo>
                  <a:lnTo>
                    <a:pt x="1118" y="681"/>
                  </a:lnTo>
                  <a:lnTo>
                    <a:pt x="1142" y="667"/>
                  </a:lnTo>
                  <a:lnTo>
                    <a:pt x="1145" y="666"/>
                  </a:lnTo>
                  <a:lnTo>
                    <a:pt x="1150" y="665"/>
                  </a:lnTo>
                  <a:lnTo>
                    <a:pt x="1152" y="665"/>
                  </a:lnTo>
                  <a:lnTo>
                    <a:pt x="1154" y="665"/>
                  </a:lnTo>
                  <a:lnTo>
                    <a:pt x="1162" y="669"/>
                  </a:lnTo>
                  <a:lnTo>
                    <a:pt x="1172" y="677"/>
                  </a:lnTo>
                  <a:lnTo>
                    <a:pt x="1174" y="679"/>
                  </a:lnTo>
                  <a:lnTo>
                    <a:pt x="1174" y="680"/>
                  </a:lnTo>
                  <a:lnTo>
                    <a:pt x="1175" y="684"/>
                  </a:lnTo>
                  <a:lnTo>
                    <a:pt x="1176" y="685"/>
                  </a:lnTo>
                  <a:lnTo>
                    <a:pt x="1175" y="687"/>
                  </a:lnTo>
                  <a:lnTo>
                    <a:pt x="1173" y="689"/>
                  </a:lnTo>
                  <a:lnTo>
                    <a:pt x="1166" y="693"/>
                  </a:lnTo>
                  <a:lnTo>
                    <a:pt x="1152" y="698"/>
                  </a:lnTo>
                  <a:lnTo>
                    <a:pt x="1150" y="698"/>
                  </a:lnTo>
                  <a:lnTo>
                    <a:pt x="1140" y="696"/>
                  </a:lnTo>
                  <a:lnTo>
                    <a:pt x="1125" y="701"/>
                  </a:lnTo>
                  <a:lnTo>
                    <a:pt x="1120" y="711"/>
                  </a:lnTo>
                  <a:lnTo>
                    <a:pt x="1119" y="71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auto">
            <a:xfrm>
              <a:off x="1549" y="601"/>
              <a:ext cx="1125" cy="2467"/>
            </a:xfrm>
            <a:custGeom>
              <a:avLst/>
              <a:gdLst/>
              <a:ahLst/>
              <a:cxnLst>
                <a:cxn ang="0">
                  <a:pos x="290" y="1909"/>
                </a:cxn>
                <a:cxn ang="0">
                  <a:pos x="338" y="1894"/>
                </a:cxn>
                <a:cxn ang="0">
                  <a:pos x="373" y="1835"/>
                </a:cxn>
                <a:cxn ang="0">
                  <a:pos x="410" y="1815"/>
                </a:cxn>
                <a:cxn ang="0">
                  <a:pos x="439" y="1783"/>
                </a:cxn>
                <a:cxn ang="0">
                  <a:pos x="419" y="1786"/>
                </a:cxn>
                <a:cxn ang="0">
                  <a:pos x="404" y="1714"/>
                </a:cxn>
                <a:cxn ang="0">
                  <a:pos x="425" y="1727"/>
                </a:cxn>
                <a:cxn ang="0">
                  <a:pos x="473" y="1666"/>
                </a:cxn>
                <a:cxn ang="0">
                  <a:pos x="422" y="1517"/>
                </a:cxn>
                <a:cxn ang="0">
                  <a:pos x="382" y="1444"/>
                </a:cxn>
                <a:cxn ang="0">
                  <a:pos x="446" y="1361"/>
                </a:cxn>
                <a:cxn ang="0">
                  <a:pos x="277" y="1273"/>
                </a:cxn>
                <a:cxn ang="0">
                  <a:pos x="343" y="1204"/>
                </a:cxn>
                <a:cxn ang="0">
                  <a:pos x="422" y="1237"/>
                </a:cxn>
                <a:cxn ang="0">
                  <a:pos x="445" y="1271"/>
                </a:cxn>
                <a:cxn ang="0">
                  <a:pos x="613" y="1223"/>
                </a:cxn>
                <a:cxn ang="0">
                  <a:pos x="626" y="1052"/>
                </a:cxn>
                <a:cxn ang="0">
                  <a:pos x="561" y="982"/>
                </a:cxn>
                <a:cxn ang="0">
                  <a:pos x="500" y="996"/>
                </a:cxn>
                <a:cxn ang="0">
                  <a:pos x="476" y="945"/>
                </a:cxn>
                <a:cxn ang="0">
                  <a:pos x="448" y="917"/>
                </a:cxn>
                <a:cxn ang="0">
                  <a:pos x="439" y="881"/>
                </a:cxn>
                <a:cxn ang="0">
                  <a:pos x="349" y="800"/>
                </a:cxn>
                <a:cxn ang="0">
                  <a:pos x="260" y="714"/>
                </a:cxn>
                <a:cxn ang="0">
                  <a:pos x="2" y="182"/>
                </a:cxn>
                <a:cxn ang="0">
                  <a:pos x="200" y="0"/>
                </a:cxn>
                <a:cxn ang="0">
                  <a:pos x="359" y="53"/>
                </a:cxn>
                <a:cxn ang="0">
                  <a:pos x="793" y="280"/>
                </a:cxn>
                <a:cxn ang="0">
                  <a:pos x="990" y="303"/>
                </a:cxn>
                <a:cxn ang="0">
                  <a:pos x="1072" y="336"/>
                </a:cxn>
                <a:cxn ang="0">
                  <a:pos x="1065" y="479"/>
                </a:cxn>
                <a:cxn ang="0">
                  <a:pos x="1014" y="503"/>
                </a:cxn>
                <a:cxn ang="0">
                  <a:pos x="940" y="633"/>
                </a:cxn>
                <a:cxn ang="0">
                  <a:pos x="955" y="752"/>
                </a:cxn>
                <a:cxn ang="0">
                  <a:pos x="997" y="836"/>
                </a:cxn>
                <a:cxn ang="0">
                  <a:pos x="1034" y="882"/>
                </a:cxn>
                <a:cxn ang="0">
                  <a:pos x="1083" y="926"/>
                </a:cxn>
                <a:cxn ang="0">
                  <a:pos x="1098" y="1075"/>
                </a:cxn>
                <a:cxn ang="0">
                  <a:pos x="1044" y="1199"/>
                </a:cxn>
                <a:cxn ang="0">
                  <a:pos x="914" y="1274"/>
                </a:cxn>
                <a:cxn ang="0">
                  <a:pos x="891" y="1411"/>
                </a:cxn>
                <a:cxn ang="0">
                  <a:pos x="831" y="1472"/>
                </a:cxn>
                <a:cxn ang="0">
                  <a:pos x="885" y="1666"/>
                </a:cxn>
                <a:cxn ang="0">
                  <a:pos x="960" y="2037"/>
                </a:cxn>
                <a:cxn ang="0">
                  <a:pos x="882" y="2254"/>
                </a:cxn>
                <a:cxn ang="0">
                  <a:pos x="866" y="2280"/>
                </a:cxn>
                <a:cxn ang="0">
                  <a:pos x="828" y="2443"/>
                </a:cxn>
                <a:cxn ang="0">
                  <a:pos x="760" y="2426"/>
                </a:cxn>
                <a:cxn ang="0">
                  <a:pos x="730" y="2377"/>
                </a:cxn>
                <a:cxn ang="0">
                  <a:pos x="615" y="2366"/>
                </a:cxn>
                <a:cxn ang="0">
                  <a:pos x="511" y="2239"/>
                </a:cxn>
                <a:cxn ang="0">
                  <a:pos x="380" y="2098"/>
                </a:cxn>
                <a:cxn ang="0">
                  <a:pos x="334" y="2008"/>
                </a:cxn>
                <a:cxn ang="0">
                  <a:pos x="273" y="1946"/>
                </a:cxn>
              </a:cxnLst>
              <a:rect l="0" t="0" r="r" b="b"/>
              <a:pathLst>
                <a:path w="1125" h="2467">
                  <a:moveTo>
                    <a:pt x="273" y="1930"/>
                  </a:moveTo>
                  <a:lnTo>
                    <a:pt x="275" y="1931"/>
                  </a:lnTo>
                  <a:lnTo>
                    <a:pt x="280" y="1933"/>
                  </a:lnTo>
                  <a:lnTo>
                    <a:pt x="284" y="1931"/>
                  </a:lnTo>
                  <a:lnTo>
                    <a:pt x="292" y="1923"/>
                  </a:lnTo>
                  <a:lnTo>
                    <a:pt x="292" y="1922"/>
                  </a:lnTo>
                  <a:lnTo>
                    <a:pt x="290" y="1909"/>
                  </a:lnTo>
                  <a:lnTo>
                    <a:pt x="304" y="1889"/>
                  </a:lnTo>
                  <a:lnTo>
                    <a:pt x="305" y="1889"/>
                  </a:lnTo>
                  <a:lnTo>
                    <a:pt x="308" y="1888"/>
                  </a:lnTo>
                  <a:lnTo>
                    <a:pt x="316" y="1891"/>
                  </a:lnTo>
                  <a:lnTo>
                    <a:pt x="323" y="1892"/>
                  </a:lnTo>
                  <a:lnTo>
                    <a:pt x="331" y="1893"/>
                  </a:lnTo>
                  <a:lnTo>
                    <a:pt x="338" y="1894"/>
                  </a:lnTo>
                  <a:lnTo>
                    <a:pt x="350" y="1882"/>
                  </a:lnTo>
                  <a:lnTo>
                    <a:pt x="359" y="1871"/>
                  </a:lnTo>
                  <a:lnTo>
                    <a:pt x="361" y="1871"/>
                  </a:lnTo>
                  <a:lnTo>
                    <a:pt x="363" y="1869"/>
                  </a:lnTo>
                  <a:lnTo>
                    <a:pt x="364" y="1868"/>
                  </a:lnTo>
                  <a:lnTo>
                    <a:pt x="374" y="1838"/>
                  </a:lnTo>
                  <a:lnTo>
                    <a:pt x="373" y="1835"/>
                  </a:lnTo>
                  <a:lnTo>
                    <a:pt x="373" y="1833"/>
                  </a:lnTo>
                  <a:lnTo>
                    <a:pt x="373" y="1829"/>
                  </a:lnTo>
                  <a:lnTo>
                    <a:pt x="374" y="1828"/>
                  </a:lnTo>
                  <a:lnTo>
                    <a:pt x="379" y="1823"/>
                  </a:lnTo>
                  <a:lnTo>
                    <a:pt x="385" y="1819"/>
                  </a:lnTo>
                  <a:lnTo>
                    <a:pt x="409" y="1815"/>
                  </a:lnTo>
                  <a:lnTo>
                    <a:pt x="410" y="1815"/>
                  </a:lnTo>
                  <a:lnTo>
                    <a:pt x="412" y="1816"/>
                  </a:lnTo>
                  <a:lnTo>
                    <a:pt x="418" y="1821"/>
                  </a:lnTo>
                  <a:lnTo>
                    <a:pt x="422" y="1823"/>
                  </a:lnTo>
                  <a:lnTo>
                    <a:pt x="436" y="1810"/>
                  </a:lnTo>
                  <a:lnTo>
                    <a:pt x="442" y="1804"/>
                  </a:lnTo>
                  <a:lnTo>
                    <a:pt x="440" y="1785"/>
                  </a:lnTo>
                  <a:lnTo>
                    <a:pt x="439" y="1783"/>
                  </a:lnTo>
                  <a:lnTo>
                    <a:pt x="436" y="1780"/>
                  </a:lnTo>
                  <a:lnTo>
                    <a:pt x="435" y="1780"/>
                  </a:lnTo>
                  <a:lnTo>
                    <a:pt x="428" y="1785"/>
                  </a:lnTo>
                  <a:lnTo>
                    <a:pt x="425" y="1786"/>
                  </a:lnTo>
                  <a:lnTo>
                    <a:pt x="423" y="1787"/>
                  </a:lnTo>
                  <a:lnTo>
                    <a:pt x="421" y="1787"/>
                  </a:lnTo>
                  <a:lnTo>
                    <a:pt x="419" y="1786"/>
                  </a:lnTo>
                  <a:lnTo>
                    <a:pt x="417" y="1783"/>
                  </a:lnTo>
                  <a:lnTo>
                    <a:pt x="394" y="1750"/>
                  </a:lnTo>
                  <a:lnTo>
                    <a:pt x="394" y="1747"/>
                  </a:lnTo>
                  <a:lnTo>
                    <a:pt x="398" y="1724"/>
                  </a:lnTo>
                  <a:lnTo>
                    <a:pt x="398" y="1718"/>
                  </a:lnTo>
                  <a:lnTo>
                    <a:pt x="400" y="1717"/>
                  </a:lnTo>
                  <a:lnTo>
                    <a:pt x="404" y="1714"/>
                  </a:lnTo>
                  <a:lnTo>
                    <a:pt x="407" y="1714"/>
                  </a:lnTo>
                  <a:lnTo>
                    <a:pt x="410" y="1714"/>
                  </a:lnTo>
                  <a:lnTo>
                    <a:pt x="411" y="1714"/>
                  </a:lnTo>
                  <a:lnTo>
                    <a:pt x="413" y="1717"/>
                  </a:lnTo>
                  <a:lnTo>
                    <a:pt x="415" y="1718"/>
                  </a:lnTo>
                  <a:lnTo>
                    <a:pt x="418" y="1721"/>
                  </a:lnTo>
                  <a:lnTo>
                    <a:pt x="425" y="1727"/>
                  </a:lnTo>
                  <a:lnTo>
                    <a:pt x="428" y="1727"/>
                  </a:lnTo>
                  <a:lnTo>
                    <a:pt x="430" y="1727"/>
                  </a:lnTo>
                  <a:lnTo>
                    <a:pt x="439" y="1724"/>
                  </a:lnTo>
                  <a:lnTo>
                    <a:pt x="470" y="1713"/>
                  </a:lnTo>
                  <a:lnTo>
                    <a:pt x="478" y="1709"/>
                  </a:lnTo>
                  <a:lnTo>
                    <a:pt x="479" y="1708"/>
                  </a:lnTo>
                  <a:lnTo>
                    <a:pt x="473" y="1666"/>
                  </a:lnTo>
                  <a:lnTo>
                    <a:pt x="459" y="1641"/>
                  </a:lnTo>
                  <a:lnTo>
                    <a:pt x="459" y="1628"/>
                  </a:lnTo>
                  <a:lnTo>
                    <a:pt x="459" y="1610"/>
                  </a:lnTo>
                  <a:lnTo>
                    <a:pt x="458" y="1605"/>
                  </a:lnTo>
                  <a:lnTo>
                    <a:pt x="445" y="1574"/>
                  </a:lnTo>
                  <a:lnTo>
                    <a:pt x="424" y="1525"/>
                  </a:lnTo>
                  <a:lnTo>
                    <a:pt x="422" y="1517"/>
                  </a:lnTo>
                  <a:lnTo>
                    <a:pt x="380" y="1489"/>
                  </a:lnTo>
                  <a:lnTo>
                    <a:pt x="355" y="1468"/>
                  </a:lnTo>
                  <a:lnTo>
                    <a:pt x="345" y="1461"/>
                  </a:lnTo>
                  <a:lnTo>
                    <a:pt x="345" y="1459"/>
                  </a:lnTo>
                  <a:lnTo>
                    <a:pt x="373" y="1448"/>
                  </a:lnTo>
                  <a:lnTo>
                    <a:pt x="380" y="1445"/>
                  </a:lnTo>
                  <a:lnTo>
                    <a:pt x="382" y="1444"/>
                  </a:lnTo>
                  <a:lnTo>
                    <a:pt x="394" y="1437"/>
                  </a:lnTo>
                  <a:lnTo>
                    <a:pt x="401" y="1431"/>
                  </a:lnTo>
                  <a:lnTo>
                    <a:pt x="429" y="1403"/>
                  </a:lnTo>
                  <a:lnTo>
                    <a:pt x="434" y="1399"/>
                  </a:lnTo>
                  <a:lnTo>
                    <a:pt x="434" y="1397"/>
                  </a:lnTo>
                  <a:lnTo>
                    <a:pt x="445" y="1365"/>
                  </a:lnTo>
                  <a:lnTo>
                    <a:pt x="446" y="1361"/>
                  </a:lnTo>
                  <a:lnTo>
                    <a:pt x="447" y="1354"/>
                  </a:lnTo>
                  <a:lnTo>
                    <a:pt x="447" y="1352"/>
                  </a:lnTo>
                  <a:lnTo>
                    <a:pt x="446" y="1349"/>
                  </a:lnTo>
                  <a:lnTo>
                    <a:pt x="430" y="1291"/>
                  </a:lnTo>
                  <a:lnTo>
                    <a:pt x="380" y="1285"/>
                  </a:lnTo>
                  <a:lnTo>
                    <a:pt x="313" y="1276"/>
                  </a:lnTo>
                  <a:lnTo>
                    <a:pt x="277" y="1273"/>
                  </a:lnTo>
                  <a:lnTo>
                    <a:pt x="272" y="1271"/>
                  </a:lnTo>
                  <a:lnTo>
                    <a:pt x="271" y="1270"/>
                  </a:lnTo>
                  <a:lnTo>
                    <a:pt x="271" y="1265"/>
                  </a:lnTo>
                  <a:lnTo>
                    <a:pt x="271" y="1264"/>
                  </a:lnTo>
                  <a:lnTo>
                    <a:pt x="272" y="1263"/>
                  </a:lnTo>
                  <a:lnTo>
                    <a:pt x="303" y="1216"/>
                  </a:lnTo>
                  <a:lnTo>
                    <a:pt x="343" y="1204"/>
                  </a:lnTo>
                  <a:lnTo>
                    <a:pt x="344" y="1204"/>
                  </a:lnTo>
                  <a:lnTo>
                    <a:pt x="350" y="1204"/>
                  </a:lnTo>
                  <a:lnTo>
                    <a:pt x="398" y="1211"/>
                  </a:lnTo>
                  <a:lnTo>
                    <a:pt x="401" y="1213"/>
                  </a:lnTo>
                  <a:lnTo>
                    <a:pt x="411" y="1221"/>
                  </a:lnTo>
                  <a:lnTo>
                    <a:pt x="413" y="1223"/>
                  </a:lnTo>
                  <a:lnTo>
                    <a:pt x="422" y="1237"/>
                  </a:lnTo>
                  <a:lnTo>
                    <a:pt x="429" y="1249"/>
                  </a:lnTo>
                  <a:lnTo>
                    <a:pt x="431" y="1252"/>
                  </a:lnTo>
                  <a:lnTo>
                    <a:pt x="431" y="1259"/>
                  </a:lnTo>
                  <a:lnTo>
                    <a:pt x="433" y="1261"/>
                  </a:lnTo>
                  <a:lnTo>
                    <a:pt x="440" y="1269"/>
                  </a:lnTo>
                  <a:lnTo>
                    <a:pt x="441" y="1270"/>
                  </a:lnTo>
                  <a:lnTo>
                    <a:pt x="445" y="1271"/>
                  </a:lnTo>
                  <a:lnTo>
                    <a:pt x="448" y="1273"/>
                  </a:lnTo>
                  <a:lnTo>
                    <a:pt x="449" y="1273"/>
                  </a:lnTo>
                  <a:lnTo>
                    <a:pt x="490" y="1275"/>
                  </a:lnTo>
                  <a:lnTo>
                    <a:pt x="511" y="1268"/>
                  </a:lnTo>
                  <a:lnTo>
                    <a:pt x="520" y="1264"/>
                  </a:lnTo>
                  <a:lnTo>
                    <a:pt x="566" y="1239"/>
                  </a:lnTo>
                  <a:lnTo>
                    <a:pt x="613" y="1223"/>
                  </a:lnTo>
                  <a:lnTo>
                    <a:pt x="664" y="1205"/>
                  </a:lnTo>
                  <a:lnTo>
                    <a:pt x="664" y="1191"/>
                  </a:lnTo>
                  <a:lnTo>
                    <a:pt x="662" y="1163"/>
                  </a:lnTo>
                  <a:lnTo>
                    <a:pt x="660" y="1123"/>
                  </a:lnTo>
                  <a:lnTo>
                    <a:pt x="660" y="1109"/>
                  </a:lnTo>
                  <a:lnTo>
                    <a:pt x="657" y="1085"/>
                  </a:lnTo>
                  <a:lnTo>
                    <a:pt x="626" y="1052"/>
                  </a:lnTo>
                  <a:lnTo>
                    <a:pt x="623" y="996"/>
                  </a:lnTo>
                  <a:lnTo>
                    <a:pt x="597" y="971"/>
                  </a:lnTo>
                  <a:lnTo>
                    <a:pt x="595" y="970"/>
                  </a:lnTo>
                  <a:lnTo>
                    <a:pt x="593" y="970"/>
                  </a:lnTo>
                  <a:lnTo>
                    <a:pt x="591" y="971"/>
                  </a:lnTo>
                  <a:lnTo>
                    <a:pt x="565" y="980"/>
                  </a:lnTo>
                  <a:lnTo>
                    <a:pt x="561" y="982"/>
                  </a:lnTo>
                  <a:lnTo>
                    <a:pt x="559" y="983"/>
                  </a:lnTo>
                  <a:lnTo>
                    <a:pt x="553" y="987"/>
                  </a:lnTo>
                  <a:lnTo>
                    <a:pt x="551" y="987"/>
                  </a:lnTo>
                  <a:lnTo>
                    <a:pt x="508" y="998"/>
                  </a:lnTo>
                  <a:lnTo>
                    <a:pt x="505" y="998"/>
                  </a:lnTo>
                  <a:lnTo>
                    <a:pt x="501" y="998"/>
                  </a:lnTo>
                  <a:lnTo>
                    <a:pt x="500" y="996"/>
                  </a:lnTo>
                  <a:lnTo>
                    <a:pt x="497" y="996"/>
                  </a:lnTo>
                  <a:lnTo>
                    <a:pt x="496" y="994"/>
                  </a:lnTo>
                  <a:lnTo>
                    <a:pt x="489" y="976"/>
                  </a:lnTo>
                  <a:lnTo>
                    <a:pt x="487" y="970"/>
                  </a:lnTo>
                  <a:lnTo>
                    <a:pt x="484" y="963"/>
                  </a:lnTo>
                  <a:lnTo>
                    <a:pt x="478" y="950"/>
                  </a:lnTo>
                  <a:lnTo>
                    <a:pt x="476" y="945"/>
                  </a:lnTo>
                  <a:lnTo>
                    <a:pt x="475" y="942"/>
                  </a:lnTo>
                  <a:lnTo>
                    <a:pt x="472" y="938"/>
                  </a:lnTo>
                  <a:lnTo>
                    <a:pt x="470" y="935"/>
                  </a:lnTo>
                  <a:lnTo>
                    <a:pt x="467" y="933"/>
                  </a:lnTo>
                  <a:lnTo>
                    <a:pt x="463" y="929"/>
                  </a:lnTo>
                  <a:lnTo>
                    <a:pt x="454" y="922"/>
                  </a:lnTo>
                  <a:lnTo>
                    <a:pt x="448" y="917"/>
                  </a:lnTo>
                  <a:lnTo>
                    <a:pt x="446" y="914"/>
                  </a:lnTo>
                  <a:lnTo>
                    <a:pt x="443" y="910"/>
                  </a:lnTo>
                  <a:lnTo>
                    <a:pt x="442" y="908"/>
                  </a:lnTo>
                  <a:lnTo>
                    <a:pt x="442" y="902"/>
                  </a:lnTo>
                  <a:lnTo>
                    <a:pt x="441" y="890"/>
                  </a:lnTo>
                  <a:lnTo>
                    <a:pt x="440" y="886"/>
                  </a:lnTo>
                  <a:lnTo>
                    <a:pt x="439" y="881"/>
                  </a:lnTo>
                  <a:lnTo>
                    <a:pt x="401" y="836"/>
                  </a:lnTo>
                  <a:lnTo>
                    <a:pt x="397" y="830"/>
                  </a:lnTo>
                  <a:lnTo>
                    <a:pt x="374" y="806"/>
                  </a:lnTo>
                  <a:lnTo>
                    <a:pt x="373" y="804"/>
                  </a:lnTo>
                  <a:lnTo>
                    <a:pt x="368" y="803"/>
                  </a:lnTo>
                  <a:lnTo>
                    <a:pt x="363" y="801"/>
                  </a:lnTo>
                  <a:lnTo>
                    <a:pt x="349" y="800"/>
                  </a:lnTo>
                  <a:lnTo>
                    <a:pt x="345" y="798"/>
                  </a:lnTo>
                  <a:lnTo>
                    <a:pt x="332" y="798"/>
                  </a:lnTo>
                  <a:lnTo>
                    <a:pt x="326" y="798"/>
                  </a:lnTo>
                  <a:lnTo>
                    <a:pt x="304" y="789"/>
                  </a:lnTo>
                  <a:lnTo>
                    <a:pt x="293" y="759"/>
                  </a:lnTo>
                  <a:lnTo>
                    <a:pt x="283" y="731"/>
                  </a:lnTo>
                  <a:lnTo>
                    <a:pt x="260" y="714"/>
                  </a:lnTo>
                  <a:lnTo>
                    <a:pt x="237" y="646"/>
                  </a:lnTo>
                  <a:lnTo>
                    <a:pt x="230" y="628"/>
                  </a:lnTo>
                  <a:lnTo>
                    <a:pt x="219" y="627"/>
                  </a:lnTo>
                  <a:lnTo>
                    <a:pt x="4" y="398"/>
                  </a:lnTo>
                  <a:lnTo>
                    <a:pt x="0" y="398"/>
                  </a:lnTo>
                  <a:lnTo>
                    <a:pt x="2" y="209"/>
                  </a:lnTo>
                  <a:lnTo>
                    <a:pt x="2" y="182"/>
                  </a:lnTo>
                  <a:lnTo>
                    <a:pt x="2" y="69"/>
                  </a:lnTo>
                  <a:lnTo>
                    <a:pt x="2" y="41"/>
                  </a:lnTo>
                  <a:lnTo>
                    <a:pt x="2" y="0"/>
                  </a:lnTo>
                  <a:lnTo>
                    <a:pt x="57" y="0"/>
                  </a:lnTo>
                  <a:lnTo>
                    <a:pt x="76" y="3"/>
                  </a:lnTo>
                  <a:lnTo>
                    <a:pt x="130" y="3"/>
                  </a:lnTo>
                  <a:lnTo>
                    <a:pt x="200" y="0"/>
                  </a:lnTo>
                  <a:lnTo>
                    <a:pt x="206" y="5"/>
                  </a:lnTo>
                  <a:lnTo>
                    <a:pt x="221" y="5"/>
                  </a:lnTo>
                  <a:lnTo>
                    <a:pt x="279" y="5"/>
                  </a:lnTo>
                  <a:lnTo>
                    <a:pt x="329" y="24"/>
                  </a:lnTo>
                  <a:lnTo>
                    <a:pt x="347" y="38"/>
                  </a:lnTo>
                  <a:lnTo>
                    <a:pt x="350" y="40"/>
                  </a:lnTo>
                  <a:lnTo>
                    <a:pt x="359" y="53"/>
                  </a:lnTo>
                  <a:lnTo>
                    <a:pt x="409" y="84"/>
                  </a:lnTo>
                  <a:lnTo>
                    <a:pt x="645" y="237"/>
                  </a:lnTo>
                  <a:lnTo>
                    <a:pt x="656" y="248"/>
                  </a:lnTo>
                  <a:lnTo>
                    <a:pt x="664" y="262"/>
                  </a:lnTo>
                  <a:lnTo>
                    <a:pt x="685" y="275"/>
                  </a:lnTo>
                  <a:lnTo>
                    <a:pt x="752" y="276"/>
                  </a:lnTo>
                  <a:lnTo>
                    <a:pt x="793" y="280"/>
                  </a:lnTo>
                  <a:lnTo>
                    <a:pt x="816" y="270"/>
                  </a:lnTo>
                  <a:lnTo>
                    <a:pt x="850" y="279"/>
                  </a:lnTo>
                  <a:lnTo>
                    <a:pt x="885" y="291"/>
                  </a:lnTo>
                  <a:lnTo>
                    <a:pt x="912" y="298"/>
                  </a:lnTo>
                  <a:lnTo>
                    <a:pt x="946" y="308"/>
                  </a:lnTo>
                  <a:lnTo>
                    <a:pt x="961" y="306"/>
                  </a:lnTo>
                  <a:lnTo>
                    <a:pt x="990" y="303"/>
                  </a:lnTo>
                  <a:lnTo>
                    <a:pt x="1003" y="302"/>
                  </a:lnTo>
                  <a:lnTo>
                    <a:pt x="1017" y="309"/>
                  </a:lnTo>
                  <a:lnTo>
                    <a:pt x="1040" y="320"/>
                  </a:lnTo>
                  <a:lnTo>
                    <a:pt x="1057" y="322"/>
                  </a:lnTo>
                  <a:lnTo>
                    <a:pt x="1071" y="321"/>
                  </a:lnTo>
                  <a:lnTo>
                    <a:pt x="1072" y="321"/>
                  </a:lnTo>
                  <a:lnTo>
                    <a:pt x="1072" y="336"/>
                  </a:lnTo>
                  <a:lnTo>
                    <a:pt x="1076" y="389"/>
                  </a:lnTo>
                  <a:lnTo>
                    <a:pt x="1082" y="400"/>
                  </a:lnTo>
                  <a:lnTo>
                    <a:pt x="1083" y="458"/>
                  </a:lnTo>
                  <a:lnTo>
                    <a:pt x="1083" y="460"/>
                  </a:lnTo>
                  <a:lnTo>
                    <a:pt x="1081" y="464"/>
                  </a:lnTo>
                  <a:lnTo>
                    <a:pt x="1068" y="477"/>
                  </a:lnTo>
                  <a:lnTo>
                    <a:pt x="1065" y="479"/>
                  </a:lnTo>
                  <a:lnTo>
                    <a:pt x="1063" y="480"/>
                  </a:lnTo>
                  <a:lnTo>
                    <a:pt x="1059" y="482"/>
                  </a:lnTo>
                  <a:lnTo>
                    <a:pt x="1054" y="483"/>
                  </a:lnTo>
                  <a:lnTo>
                    <a:pt x="1051" y="484"/>
                  </a:lnTo>
                  <a:lnTo>
                    <a:pt x="1042" y="488"/>
                  </a:lnTo>
                  <a:lnTo>
                    <a:pt x="1016" y="502"/>
                  </a:lnTo>
                  <a:lnTo>
                    <a:pt x="1014" y="503"/>
                  </a:lnTo>
                  <a:lnTo>
                    <a:pt x="1011" y="506"/>
                  </a:lnTo>
                  <a:lnTo>
                    <a:pt x="1000" y="526"/>
                  </a:lnTo>
                  <a:lnTo>
                    <a:pt x="985" y="566"/>
                  </a:lnTo>
                  <a:lnTo>
                    <a:pt x="967" y="616"/>
                  </a:lnTo>
                  <a:lnTo>
                    <a:pt x="966" y="621"/>
                  </a:lnTo>
                  <a:lnTo>
                    <a:pt x="963" y="626"/>
                  </a:lnTo>
                  <a:lnTo>
                    <a:pt x="940" y="633"/>
                  </a:lnTo>
                  <a:lnTo>
                    <a:pt x="936" y="634"/>
                  </a:lnTo>
                  <a:lnTo>
                    <a:pt x="934" y="635"/>
                  </a:lnTo>
                  <a:lnTo>
                    <a:pt x="934" y="640"/>
                  </a:lnTo>
                  <a:lnTo>
                    <a:pt x="934" y="640"/>
                  </a:lnTo>
                  <a:lnTo>
                    <a:pt x="938" y="648"/>
                  </a:lnTo>
                  <a:lnTo>
                    <a:pt x="956" y="734"/>
                  </a:lnTo>
                  <a:lnTo>
                    <a:pt x="955" y="752"/>
                  </a:lnTo>
                  <a:lnTo>
                    <a:pt x="955" y="756"/>
                  </a:lnTo>
                  <a:lnTo>
                    <a:pt x="955" y="761"/>
                  </a:lnTo>
                  <a:lnTo>
                    <a:pt x="981" y="812"/>
                  </a:lnTo>
                  <a:lnTo>
                    <a:pt x="984" y="815"/>
                  </a:lnTo>
                  <a:lnTo>
                    <a:pt x="991" y="826"/>
                  </a:lnTo>
                  <a:lnTo>
                    <a:pt x="993" y="831"/>
                  </a:lnTo>
                  <a:lnTo>
                    <a:pt x="997" y="836"/>
                  </a:lnTo>
                  <a:lnTo>
                    <a:pt x="999" y="838"/>
                  </a:lnTo>
                  <a:lnTo>
                    <a:pt x="1003" y="840"/>
                  </a:lnTo>
                  <a:lnTo>
                    <a:pt x="1010" y="845"/>
                  </a:lnTo>
                  <a:lnTo>
                    <a:pt x="1016" y="850"/>
                  </a:lnTo>
                  <a:lnTo>
                    <a:pt x="1029" y="872"/>
                  </a:lnTo>
                  <a:lnTo>
                    <a:pt x="1033" y="878"/>
                  </a:lnTo>
                  <a:lnTo>
                    <a:pt x="1034" y="882"/>
                  </a:lnTo>
                  <a:lnTo>
                    <a:pt x="1035" y="888"/>
                  </a:lnTo>
                  <a:lnTo>
                    <a:pt x="1035" y="892"/>
                  </a:lnTo>
                  <a:lnTo>
                    <a:pt x="1038" y="897"/>
                  </a:lnTo>
                  <a:lnTo>
                    <a:pt x="1042" y="902"/>
                  </a:lnTo>
                  <a:lnTo>
                    <a:pt x="1046" y="903"/>
                  </a:lnTo>
                  <a:lnTo>
                    <a:pt x="1068" y="916"/>
                  </a:lnTo>
                  <a:lnTo>
                    <a:pt x="1083" y="926"/>
                  </a:lnTo>
                  <a:lnTo>
                    <a:pt x="1092" y="932"/>
                  </a:lnTo>
                  <a:lnTo>
                    <a:pt x="1125" y="962"/>
                  </a:lnTo>
                  <a:lnTo>
                    <a:pt x="1107" y="968"/>
                  </a:lnTo>
                  <a:lnTo>
                    <a:pt x="1080" y="978"/>
                  </a:lnTo>
                  <a:lnTo>
                    <a:pt x="1064" y="986"/>
                  </a:lnTo>
                  <a:lnTo>
                    <a:pt x="1081" y="1030"/>
                  </a:lnTo>
                  <a:lnTo>
                    <a:pt x="1098" y="1075"/>
                  </a:lnTo>
                  <a:lnTo>
                    <a:pt x="1106" y="1097"/>
                  </a:lnTo>
                  <a:lnTo>
                    <a:pt x="1118" y="1131"/>
                  </a:lnTo>
                  <a:lnTo>
                    <a:pt x="1124" y="1142"/>
                  </a:lnTo>
                  <a:lnTo>
                    <a:pt x="1096" y="1151"/>
                  </a:lnTo>
                  <a:lnTo>
                    <a:pt x="1083" y="1156"/>
                  </a:lnTo>
                  <a:lnTo>
                    <a:pt x="1076" y="1160"/>
                  </a:lnTo>
                  <a:lnTo>
                    <a:pt x="1044" y="1199"/>
                  </a:lnTo>
                  <a:lnTo>
                    <a:pt x="1034" y="1213"/>
                  </a:lnTo>
                  <a:lnTo>
                    <a:pt x="1030" y="1220"/>
                  </a:lnTo>
                  <a:lnTo>
                    <a:pt x="1029" y="1226"/>
                  </a:lnTo>
                  <a:lnTo>
                    <a:pt x="1028" y="1231"/>
                  </a:lnTo>
                  <a:lnTo>
                    <a:pt x="1015" y="1235"/>
                  </a:lnTo>
                  <a:lnTo>
                    <a:pt x="916" y="1273"/>
                  </a:lnTo>
                  <a:lnTo>
                    <a:pt x="914" y="1274"/>
                  </a:lnTo>
                  <a:lnTo>
                    <a:pt x="891" y="1297"/>
                  </a:lnTo>
                  <a:lnTo>
                    <a:pt x="873" y="1316"/>
                  </a:lnTo>
                  <a:lnTo>
                    <a:pt x="890" y="1388"/>
                  </a:lnTo>
                  <a:lnTo>
                    <a:pt x="892" y="1403"/>
                  </a:lnTo>
                  <a:lnTo>
                    <a:pt x="892" y="1406"/>
                  </a:lnTo>
                  <a:lnTo>
                    <a:pt x="892" y="1407"/>
                  </a:lnTo>
                  <a:lnTo>
                    <a:pt x="891" y="1411"/>
                  </a:lnTo>
                  <a:lnTo>
                    <a:pt x="888" y="1417"/>
                  </a:lnTo>
                  <a:lnTo>
                    <a:pt x="888" y="1418"/>
                  </a:lnTo>
                  <a:lnTo>
                    <a:pt x="891" y="1475"/>
                  </a:lnTo>
                  <a:lnTo>
                    <a:pt x="891" y="1484"/>
                  </a:lnTo>
                  <a:lnTo>
                    <a:pt x="892" y="1486"/>
                  </a:lnTo>
                  <a:lnTo>
                    <a:pt x="861" y="1479"/>
                  </a:lnTo>
                  <a:lnTo>
                    <a:pt x="831" y="1472"/>
                  </a:lnTo>
                  <a:lnTo>
                    <a:pt x="829" y="1472"/>
                  </a:lnTo>
                  <a:lnTo>
                    <a:pt x="781" y="1487"/>
                  </a:lnTo>
                  <a:lnTo>
                    <a:pt x="788" y="1502"/>
                  </a:lnTo>
                  <a:lnTo>
                    <a:pt x="854" y="1612"/>
                  </a:lnTo>
                  <a:lnTo>
                    <a:pt x="861" y="1625"/>
                  </a:lnTo>
                  <a:lnTo>
                    <a:pt x="874" y="1648"/>
                  </a:lnTo>
                  <a:lnTo>
                    <a:pt x="885" y="1666"/>
                  </a:lnTo>
                  <a:lnTo>
                    <a:pt x="922" y="1727"/>
                  </a:lnTo>
                  <a:lnTo>
                    <a:pt x="974" y="1840"/>
                  </a:lnTo>
                  <a:lnTo>
                    <a:pt x="974" y="1850"/>
                  </a:lnTo>
                  <a:lnTo>
                    <a:pt x="974" y="2020"/>
                  </a:lnTo>
                  <a:lnTo>
                    <a:pt x="974" y="2025"/>
                  </a:lnTo>
                  <a:lnTo>
                    <a:pt x="966" y="2032"/>
                  </a:lnTo>
                  <a:lnTo>
                    <a:pt x="960" y="2037"/>
                  </a:lnTo>
                  <a:lnTo>
                    <a:pt x="962" y="2050"/>
                  </a:lnTo>
                  <a:lnTo>
                    <a:pt x="964" y="2059"/>
                  </a:lnTo>
                  <a:lnTo>
                    <a:pt x="967" y="2072"/>
                  </a:lnTo>
                  <a:lnTo>
                    <a:pt x="973" y="2104"/>
                  </a:lnTo>
                  <a:lnTo>
                    <a:pt x="937" y="2176"/>
                  </a:lnTo>
                  <a:lnTo>
                    <a:pt x="908" y="2234"/>
                  </a:lnTo>
                  <a:lnTo>
                    <a:pt x="882" y="2254"/>
                  </a:lnTo>
                  <a:lnTo>
                    <a:pt x="874" y="2258"/>
                  </a:lnTo>
                  <a:lnTo>
                    <a:pt x="872" y="2259"/>
                  </a:lnTo>
                  <a:lnTo>
                    <a:pt x="866" y="2259"/>
                  </a:lnTo>
                  <a:lnTo>
                    <a:pt x="859" y="2258"/>
                  </a:lnTo>
                  <a:lnTo>
                    <a:pt x="852" y="2257"/>
                  </a:lnTo>
                  <a:lnTo>
                    <a:pt x="858" y="2266"/>
                  </a:lnTo>
                  <a:lnTo>
                    <a:pt x="866" y="2280"/>
                  </a:lnTo>
                  <a:lnTo>
                    <a:pt x="927" y="2367"/>
                  </a:lnTo>
                  <a:lnTo>
                    <a:pt x="990" y="2460"/>
                  </a:lnTo>
                  <a:lnTo>
                    <a:pt x="968" y="2463"/>
                  </a:lnTo>
                  <a:lnTo>
                    <a:pt x="908" y="2467"/>
                  </a:lnTo>
                  <a:lnTo>
                    <a:pt x="880" y="2461"/>
                  </a:lnTo>
                  <a:lnTo>
                    <a:pt x="838" y="2448"/>
                  </a:lnTo>
                  <a:lnTo>
                    <a:pt x="828" y="2443"/>
                  </a:lnTo>
                  <a:lnTo>
                    <a:pt x="823" y="2440"/>
                  </a:lnTo>
                  <a:lnTo>
                    <a:pt x="814" y="2438"/>
                  </a:lnTo>
                  <a:lnTo>
                    <a:pt x="799" y="2443"/>
                  </a:lnTo>
                  <a:lnTo>
                    <a:pt x="795" y="2445"/>
                  </a:lnTo>
                  <a:lnTo>
                    <a:pt x="765" y="2430"/>
                  </a:lnTo>
                  <a:lnTo>
                    <a:pt x="764" y="2428"/>
                  </a:lnTo>
                  <a:lnTo>
                    <a:pt x="760" y="2426"/>
                  </a:lnTo>
                  <a:lnTo>
                    <a:pt x="759" y="2424"/>
                  </a:lnTo>
                  <a:lnTo>
                    <a:pt x="758" y="2419"/>
                  </a:lnTo>
                  <a:lnTo>
                    <a:pt x="751" y="2406"/>
                  </a:lnTo>
                  <a:lnTo>
                    <a:pt x="739" y="2386"/>
                  </a:lnTo>
                  <a:lnTo>
                    <a:pt x="736" y="2382"/>
                  </a:lnTo>
                  <a:lnTo>
                    <a:pt x="732" y="2378"/>
                  </a:lnTo>
                  <a:lnTo>
                    <a:pt x="730" y="2377"/>
                  </a:lnTo>
                  <a:lnTo>
                    <a:pt x="702" y="2361"/>
                  </a:lnTo>
                  <a:lnTo>
                    <a:pt x="684" y="2356"/>
                  </a:lnTo>
                  <a:lnTo>
                    <a:pt x="627" y="2384"/>
                  </a:lnTo>
                  <a:lnTo>
                    <a:pt x="619" y="2380"/>
                  </a:lnTo>
                  <a:lnTo>
                    <a:pt x="617" y="2373"/>
                  </a:lnTo>
                  <a:lnTo>
                    <a:pt x="616" y="2370"/>
                  </a:lnTo>
                  <a:lnTo>
                    <a:pt x="615" y="2366"/>
                  </a:lnTo>
                  <a:lnTo>
                    <a:pt x="615" y="2362"/>
                  </a:lnTo>
                  <a:lnTo>
                    <a:pt x="611" y="2356"/>
                  </a:lnTo>
                  <a:lnTo>
                    <a:pt x="609" y="2352"/>
                  </a:lnTo>
                  <a:lnTo>
                    <a:pt x="607" y="2348"/>
                  </a:lnTo>
                  <a:lnTo>
                    <a:pt x="599" y="2341"/>
                  </a:lnTo>
                  <a:lnTo>
                    <a:pt x="512" y="2241"/>
                  </a:lnTo>
                  <a:lnTo>
                    <a:pt x="511" y="2239"/>
                  </a:lnTo>
                  <a:lnTo>
                    <a:pt x="511" y="2236"/>
                  </a:lnTo>
                  <a:lnTo>
                    <a:pt x="511" y="2234"/>
                  </a:lnTo>
                  <a:lnTo>
                    <a:pt x="537" y="2199"/>
                  </a:lnTo>
                  <a:lnTo>
                    <a:pt x="533" y="2176"/>
                  </a:lnTo>
                  <a:lnTo>
                    <a:pt x="495" y="2160"/>
                  </a:lnTo>
                  <a:lnTo>
                    <a:pt x="407" y="2115"/>
                  </a:lnTo>
                  <a:lnTo>
                    <a:pt x="380" y="2098"/>
                  </a:lnTo>
                  <a:lnTo>
                    <a:pt x="375" y="2096"/>
                  </a:lnTo>
                  <a:lnTo>
                    <a:pt x="370" y="2090"/>
                  </a:lnTo>
                  <a:lnTo>
                    <a:pt x="364" y="2068"/>
                  </a:lnTo>
                  <a:lnTo>
                    <a:pt x="365" y="2061"/>
                  </a:lnTo>
                  <a:lnTo>
                    <a:pt x="358" y="2036"/>
                  </a:lnTo>
                  <a:lnTo>
                    <a:pt x="357" y="2035"/>
                  </a:lnTo>
                  <a:lnTo>
                    <a:pt x="334" y="2008"/>
                  </a:lnTo>
                  <a:lnTo>
                    <a:pt x="321" y="1990"/>
                  </a:lnTo>
                  <a:lnTo>
                    <a:pt x="304" y="1960"/>
                  </a:lnTo>
                  <a:lnTo>
                    <a:pt x="292" y="1939"/>
                  </a:lnTo>
                  <a:lnTo>
                    <a:pt x="290" y="1941"/>
                  </a:lnTo>
                  <a:lnTo>
                    <a:pt x="279" y="1946"/>
                  </a:lnTo>
                  <a:lnTo>
                    <a:pt x="275" y="1947"/>
                  </a:lnTo>
                  <a:lnTo>
                    <a:pt x="273" y="1946"/>
                  </a:lnTo>
                  <a:lnTo>
                    <a:pt x="271" y="1945"/>
                  </a:lnTo>
                  <a:lnTo>
                    <a:pt x="269" y="1943"/>
                  </a:lnTo>
                  <a:lnTo>
                    <a:pt x="269" y="1941"/>
                  </a:lnTo>
                  <a:lnTo>
                    <a:pt x="273" y="1930"/>
                  </a:lnTo>
                  <a:lnTo>
                    <a:pt x="273" y="193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1758" y="2451"/>
              <a:ext cx="150" cy="83"/>
            </a:xfrm>
            <a:custGeom>
              <a:avLst/>
              <a:gdLst/>
              <a:ahLst/>
              <a:cxnLst>
                <a:cxn ang="0">
                  <a:pos x="64" y="80"/>
                </a:cxn>
                <a:cxn ang="0">
                  <a:pos x="47" y="71"/>
                </a:cxn>
                <a:cxn ang="0">
                  <a:pos x="15" y="51"/>
                </a:cxn>
                <a:cxn ang="0">
                  <a:pos x="0" y="42"/>
                </a:cxn>
                <a:cxn ang="0">
                  <a:pos x="6" y="36"/>
                </a:cxn>
                <a:cxn ang="0">
                  <a:pos x="34" y="5"/>
                </a:cxn>
                <a:cxn ang="0">
                  <a:pos x="40" y="0"/>
                </a:cxn>
                <a:cxn ang="0">
                  <a:pos x="44" y="0"/>
                </a:cxn>
                <a:cxn ang="0">
                  <a:pos x="75" y="2"/>
                </a:cxn>
                <a:cxn ang="0">
                  <a:pos x="140" y="8"/>
                </a:cxn>
                <a:cxn ang="0">
                  <a:pos x="150" y="21"/>
                </a:cxn>
                <a:cxn ang="0">
                  <a:pos x="141" y="32"/>
                </a:cxn>
                <a:cxn ang="0">
                  <a:pos x="129" y="44"/>
                </a:cxn>
                <a:cxn ang="0">
                  <a:pos x="122" y="43"/>
                </a:cxn>
                <a:cxn ang="0">
                  <a:pos x="114" y="42"/>
                </a:cxn>
                <a:cxn ang="0">
                  <a:pos x="107" y="41"/>
                </a:cxn>
                <a:cxn ang="0">
                  <a:pos x="99" y="38"/>
                </a:cxn>
                <a:cxn ang="0">
                  <a:pos x="96" y="39"/>
                </a:cxn>
                <a:cxn ang="0">
                  <a:pos x="95" y="39"/>
                </a:cxn>
                <a:cxn ang="0">
                  <a:pos x="81" y="59"/>
                </a:cxn>
                <a:cxn ang="0">
                  <a:pos x="83" y="72"/>
                </a:cxn>
                <a:cxn ang="0">
                  <a:pos x="83" y="73"/>
                </a:cxn>
                <a:cxn ang="0">
                  <a:pos x="75" y="81"/>
                </a:cxn>
                <a:cxn ang="0">
                  <a:pos x="71" y="83"/>
                </a:cxn>
                <a:cxn ang="0">
                  <a:pos x="66" y="81"/>
                </a:cxn>
                <a:cxn ang="0">
                  <a:pos x="64" y="80"/>
                </a:cxn>
              </a:cxnLst>
              <a:rect l="0" t="0" r="r" b="b"/>
              <a:pathLst>
                <a:path w="150" h="83">
                  <a:moveTo>
                    <a:pt x="64" y="80"/>
                  </a:moveTo>
                  <a:lnTo>
                    <a:pt x="47" y="71"/>
                  </a:lnTo>
                  <a:lnTo>
                    <a:pt x="15" y="51"/>
                  </a:lnTo>
                  <a:lnTo>
                    <a:pt x="0" y="42"/>
                  </a:lnTo>
                  <a:lnTo>
                    <a:pt x="6" y="36"/>
                  </a:lnTo>
                  <a:lnTo>
                    <a:pt x="34" y="5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75" y="2"/>
                  </a:lnTo>
                  <a:lnTo>
                    <a:pt x="140" y="8"/>
                  </a:lnTo>
                  <a:lnTo>
                    <a:pt x="150" y="21"/>
                  </a:lnTo>
                  <a:lnTo>
                    <a:pt x="141" y="32"/>
                  </a:lnTo>
                  <a:lnTo>
                    <a:pt x="129" y="44"/>
                  </a:lnTo>
                  <a:lnTo>
                    <a:pt x="122" y="43"/>
                  </a:lnTo>
                  <a:lnTo>
                    <a:pt x="114" y="42"/>
                  </a:lnTo>
                  <a:lnTo>
                    <a:pt x="107" y="41"/>
                  </a:lnTo>
                  <a:lnTo>
                    <a:pt x="99" y="38"/>
                  </a:lnTo>
                  <a:lnTo>
                    <a:pt x="96" y="39"/>
                  </a:lnTo>
                  <a:lnTo>
                    <a:pt x="95" y="39"/>
                  </a:lnTo>
                  <a:lnTo>
                    <a:pt x="81" y="59"/>
                  </a:lnTo>
                  <a:lnTo>
                    <a:pt x="83" y="72"/>
                  </a:lnTo>
                  <a:lnTo>
                    <a:pt x="83" y="73"/>
                  </a:lnTo>
                  <a:lnTo>
                    <a:pt x="75" y="81"/>
                  </a:lnTo>
                  <a:lnTo>
                    <a:pt x="71" y="83"/>
                  </a:lnTo>
                  <a:lnTo>
                    <a:pt x="66" y="81"/>
                  </a:lnTo>
                  <a:lnTo>
                    <a:pt x="64" y="8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2422" y="654"/>
              <a:ext cx="1058" cy="2091"/>
            </a:xfrm>
            <a:custGeom>
              <a:avLst/>
              <a:gdLst/>
              <a:ahLst/>
              <a:cxnLst>
                <a:cxn ang="0">
                  <a:pos x="210" y="259"/>
                </a:cxn>
                <a:cxn ang="0">
                  <a:pos x="210" y="270"/>
                </a:cxn>
                <a:cxn ang="0">
                  <a:pos x="267" y="277"/>
                </a:cxn>
                <a:cxn ang="0">
                  <a:pos x="274" y="291"/>
                </a:cxn>
                <a:cxn ang="0">
                  <a:pos x="387" y="138"/>
                </a:cxn>
                <a:cxn ang="0">
                  <a:pos x="562" y="54"/>
                </a:cxn>
                <a:cxn ang="0">
                  <a:pos x="719" y="24"/>
                </a:cxn>
                <a:cxn ang="0">
                  <a:pos x="778" y="78"/>
                </a:cxn>
                <a:cxn ang="0">
                  <a:pos x="796" y="101"/>
                </a:cxn>
                <a:cxn ang="0">
                  <a:pos x="813" y="113"/>
                </a:cxn>
                <a:cxn ang="0">
                  <a:pos x="914" y="112"/>
                </a:cxn>
                <a:cxn ang="0">
                  <a:pos x="922" y="107"/>
                </a:cxn>
                <a:cxn ang="0">
                  <a:pos x="962" y="99"/>
                </a:cxn>
                <a:cxn ang="0">
                  <a:pos x="1018" y="102"/>
                </a:cxn>
                <a:cxn ang="0">
                  <a:pos x="1036" y="112"/>
                </a:cxn>
                <a:cxn ang="0">
                  <a:pos x="1055" y="103"/>
                </a:cxn>
                <a:cxn ang="0">
                  <a:pos x="870" y="369"/>
                </a:cxn>
                <a:cxn ang="0">
                  <a:pos x="756" y="517"/>
                </a:cxn>
                <a:cxn ang="0">
                  <a:pos x="760" y="1697"/>
                </a:cxn>
                <a:cxn ang="0">
                  <a:pos x="944" y="1962"/>
                </a:cxn>
                <a:cxn ang="0">
                  <a:pos x="880" y="1967"/>
                </a:cxn>
                <a:cxn ang="0">
                  <a:pos x="690" y="2005"/>
                </a:cxn>
                <a:cxn ang="0">
                  <a:pos x="500" y="2091"/>
                </a:cxn>
                <a:cxn ang="0">
                  <a:pos x="485" y="1983"/>
                </a:cxn>
                <a:cxn ang="0">
                  <a:pos x="488" y="1952"/>
                </a:cxn>
                <a:cxn ang="0">
                  <a:pos x="436" y="1802"/>
                </a:cxn>
                <a:cxn ang="0">
                  <a:pos x="424" y="1784"/>
                </a:cxn>
                <a:cxn ang="0">
                  <a:pos x="371" y="1606"/>
                </a:cxn>
                <a:cxn ang="0">
                  <a:pos x="353" y="1593"/>
                </a:cxn>
                <a:cxn ang="0">
                  <a:pos x="315" y="1577"/>
                </a:cxn>
                <a:cxn ang="0">
                  <a:pos x="291" y="1505"/>
                </a:cxn>
                <a:cxn ang="0">
                  <a:pos x="207" y="1449"/>
                </a:cxn>
                <a:cxn ang="0">
                  <a:pos x="148" y="1432"/>
                </a:cxn>
                <a:cxn ang="0">
                  <a:pos x="127" y="1421"/>
                </a:cxn>
                <a:cxn ang="0">
                  <a:pos x="97" y="1421"/>
                </a:cxn>
                <a:cxn ang="0">
                  <a:pos x="47" y="1433"/>
                </a:cxn>
                <a:cxn ang="0">
                  <a:pos x="15" y="1365"/>
                </a:cxn>
                <a:cxn ang="0">
                  <a:pos x="19" y="1353"/>
                </a:cxn>
                <a:cxn ang="0">
                  <a:pos x="18" y="1244"/>
                </a:cxn>
                <a:cxn ang="0">
                  <a:pos x="155" y="1178"/>
                </a:cxn>
                <a:cxn ang="0">
                  <a:pos x="171" y="1146"/>
                </a:cxn>
                <a:cxn ang="0">
                  <a:pos x="251" y="1089"/>
                </a:cxn>
                <a:cxn ang="0">
                  <a:pos x="208" y="977"/>
                </a:cxn>
                <a:cxn ang="0">
                  <a:pos x="252" y="909"/>
                </a:cxn>
                <a:cxn ang="0">
                  <a:pos x="173" y="850"/>
                </a:cxn>
                <a:cxn ang="0">
                  <a:pos x="162" y="835"/>
                </a:cxn>
                <a:cxn ang="0">
                  <a:pos x="143" y="797"/>
                </a:cxn>
                <a:cxn ang="0">
                  <a:pos x="124" y="783"/>
                </a:cxn>
                <a:cxn ang="0">
                  <a:pos x="108" y="759"/>
                </a:cxn>
                <a:cxn ang="0">
                  <a:pos x="83" y="681"/>
                </a:cxn>
                <a:cxn ang="0">
                  <a:pos x="61" y="582"/>
                </a:cxn>
                <a:cxn ang="0">
                  <a:pos x="93" y="568"/>
                </a:cxn>
                <a:cxn ang="0">
                  <a:pos x="138" y="453"/>
                </a:cxn>
                <a:cxn ang="0">
                  <a:pos x="178" y="431"/>
                </a:cxn>
                <a:cxn ang="0">
                  <a:pos x="192" y="426"/>
                </a:cxn>
                <a:cxn ang="0">
                  <a:pos x="210" y="405"/>
                </a:cxn>
                <a:cxn ang="0">
                  <a:pos x="199" y="268"/>
                </a:cxn>
              </a:cxnLst>
              <a:rect l="0" t="0" r="r" b="b"/>
              <a:pathLst>
                <a:path w="1058" h="2091">
                  <a:moveTo>
                    <a:pt x="199" y="268"/>
                  </a:moveTo>
                  <a:lnTo>
                    <a:pt x="207" y="259"/>
                  </a:lnTo>
                  <a:lnTo>
                    <a:pt x="208" y="259"/>
                  </a:lnTo>
                  <a:lnTo>
                    <a:pt x="210" y="259"/>
                  </a:lnTo>
                  <a:lnTo>
                    <a:pt x="211" y="259"/>
                  </a:lnTo>
                  <a:lnTo>
                    <a:pt x="213" y="259"/>
                  </a:lnTo>
                  <a:lnTo>
                    <a:pt x="214" y="262"/>
                  </a:lnTo>
                  <a:lnTo>
                    <a:pt x="210" y="270"/>
                  </a:lnTo>
                  <a:lnTo>
                    <a:pt x="240" y="273"/>
                  </a:lnTo>
                  <a:lnTo>
                    <a:pt x="250" y="271"/>
                  </a:lnTo>
                  <a:lnTo>
                    <a:pt x="265" y="274"/>
                  </a:lnTo>
                  <a:lnTo>
                    <a:pt x="267" y="277"/>
                  </a:lnTo>
                  <a:lnTo>
                    <a:pt x="265" y="283"/>
                  </a:lnTo>
                  <a:lnTo>
                    <a:pt x="268" y="287"/>
                  </a:lnTo>
                  <a:lnTo>
                    <a:pt x="270" y="288"/>
                  </a:lnTo>
                  <a:lnTo>
                    <a:pt x="274" y="291"/>
                  </a:lnTo>
                  <a:lnTo>
                    <a:pt x="286" y="291"/>
                  </a:lnTo>
                  <a:lnTo>
                    <a:pt x="298" y="259"/>
                  </a:lnTo>
                  <a:lnTo>
                    <a:pt x="359" y="201"/>
                  </a:lnTo>
                  <a:lnTo>
                    <a:pt x="387" y="138"/>
                  </a:lnTo>
                  <a:lnTo>
                    <a:pt x="431" y="119"/>
                  </a:lnTo>
                  <a:lnTo>
                    <a:pt x="491" y="88"/>
                  </a:lnTo>
                  <a:lnTo>
                    <a:pt x="558" y="63"/>
                  </a:lnTo>
                  <a:lnTo>
                    <a:pt x="562" y="54"/>
                  </a:lnTo>
                  <a:lnTo>
                    <a:pt x="652" y="19"/>
                  </a:lnTo>
                  <a:lnTo>
                    <a:pt x="689" y="0"/>
                  </a:lnTo>
                  <a:lnTo>
                    <a:pt x="712" y="18"/>
                  </a:lnTo>
                  <a:lnTo>
                    <a:pt x="719" y="24"/>
                  </a:lnTo>
                  <a:lnTo>
                    <a:pt x="764" y="59"/>
                  </a:lnTo>
                  <a:lnTo>
                    <a:pt x="774" y="72"/>
                  </a:lnTo>
                  <a:lnTo>
                    <a:pt x="777" y="77"/>
                  </a:lnTo>
                  <a:lnTo>
                    <a:pt x="778" y="78"/>
                  </a:lnTo>
                  <a:lnTo>
                    <a:pt x="779" y="83"/>
                  </a:lnTo>
                  <a:lnTo>
                    <a:pt x="783" y="87"/>
                  </a:lnTo>
                  <a:lnTo>
                    <a:pt x="791" y="96"/>
                  </a:lnTo>
                  <a:lnTo>
                    <a:pt x="796" y="101"/>
                  </a:lnTo>
                  <a:lnTo>
                    <a:pt x="800" y="105"/>
                  </a:lnTo>
                  <a:lnTo>
                    <a:pt x="802" y="107"/>
                  </a:lnTo>
                  <a:lnTo>
                    <a:pt x="807" y="111"/>
                  </a:lnTo>
                  <a:lnTo>
                    <a:pt x="813" y="113"/>
                  </a:lnTo>
                  <a:lnTo>
                    <a:pt x="816" y="114"/>
                  </a:lnTo>
                  <a:lnTo>
                    <a:pt x="822" y="114"/>
                  </a:lnTo>
                  <a:lnTo>
                    <a:pt x="850" y="114"/>
                  </a:lnTo>
                  <a:lnTo>
                    <a:pt x="914" y="112"/>
                  </a:lnTo>
                  <a:lnTo>
                    <a:pt x="916" y="112"/>
                  </a:lnTo>
                  <a:lnTo>
                    <a:pt x="917" y="111"/>
                  </a:lnTo>
                  <a:lnTo>
                    <a:pt x="921" y="107"/>
                  </a:lnTo>
                  <a:lnTo>
                    <a:pt x="922" y="107"/>
                  </a:lnTo>
                  <a:lnTo>
                    <a:pt x="923" y="106"/>
                  </a:lnTo>
                  <a:lnTo>
                    <a:pt x="935" y="103"/>
                  </a:lnTo>
                  <a:lnTo>
                    <a:pt x="936" y="102"/>
                  </a:lnTo>
                  <a:lnTo>
                    <a:pt x="962" y="99"/>
                  </a:lnTo>
                  <a:lnTo>
                    <a:pt x="998" y="95"/>
                  </a:lnTo>
                  <a:lnTo>
                    <a:pt x="1000" y="95"/>
                  </a:lnTo>
                  <a:lnTo>
                    <a:pt x="1016" y="100"/>
                  </a:lnTo>
                  <a:lnTo>
                    <a:pt x="1018" y="102"/>
                  </a:lnTo>
                  <a:lnTo>
                    <a:pt x="1022" y="107"/>
                  </a:lnTo>
                  <a:lnTo>
                    <a:pt x="1025" y="108"/>
                  </a:lnTo>
                  <a:lnTo>
                    <a:pt x="1034" y="112"/>
                  </a:lnTo>
                  <a:lnTo>
                    <a:pt x="1036" y="112"/>
                  </a:lnTo>
                  <a:lnTo>
                    <a:pt x="1037" y="112"/>
                  </a:lnTo>
                  <a:lnTo>
                    <a:pt x="1040" y="112"/>
                  </a:lnTo>
                  <a:lnTo>
                    <a:pt x="1052" y="106"/>
                  </a:lnTo>
                  <a:lnTo>
                    <a:pt x="1055" y="103"/>
                  </a:lnTo>
                  <a:lnTo>
                    <a:pt x="1058" y="101"/>
                  </a:lnTo>
                  <a:lnTo>
                    <a:pt x="1055" y="107"/>
                  </a:lnTo>
                  <a:lnTo>
                    <a:pt x="1023" y="153"/>
                  </a:lnTo>
                  <a:lnTo>
                    <a:pt x="870" y="369"/>
                  </a:lnTo>
                  <a:lnTo>
                    <a:pt x="855" y="385"/>
                  </a:lnTo>
                  <a:lnTo>
                    <a:pt x="759" y="477"/>
                  </a:lnTo>
                  <a:lnTo>
                    <a:pt x="755" y="480"/>
                  </a:lnTo>
                  <a:lnTo>
                    <a:pt x="756" y="517"/>
                  </a:lnTo>
                  <a:lnTo>
                    <a:pt x="756" y="652"/>
                  </a:lnTo>
                  <a:lnTo>
                    <a:pt x="756" y="980"/>
                  </a:lnTo>
                  <a:lnTo>
                    <a:pt x="756" y="1412"/>
                  </a:lnTo>
                  <a:lnTo>
                    <a:pt x="760" y="1697"/>
                  </a:lnTo>
                  <a:lnTo>
                    <a:pt x="810" y="1763"/>
                  </a:lnTo>
                  <a:lnTo>
                    <a:pt x="886" y="1860"/>
                  </a:lnTo>
                  <a:lnTo>
                    <a:pt x="942" y="1936"/>
                  </a:lnTo>
                  <a:lnTo>
                    <a:pt x="944" y="1962"/>
                  </a:lnTo>
                  <a:lnTo>
                    <a:pt x="939" y="1964"/>
                  </a:lnTo>
                  <a:lnTo>
                    <a:pt x="924" y="1965"/>
                  </a:lnTo>
                  <a:lnTo>
                    <a:pt x="908" y="1966"/>
                  </a:lnTo>
                  <a:lnTo>
                    <a:pt x="880" y="1967"/>
                  </a:lnTo>
                  <a:lnTo>
                    <a:pt x="854" y="1968"/>
                  </a:lnTo>
                  <a:lnTo>
                    <a:pt x="782" y="1973"/>
                  </a:lnTo>
                  <a:lnTo>
                    <a:pt x="759" y="1974"/>
                  </a:lnTo>
                  <a:lnTo>
                    <a:pt x="690" y="2005"/>
                  </a:lnTo>
                  <a:lnTo>
                    <a:pt x="646" y="2025"/>
                  </a:lnTo>
                  <a:lnTo>
                    <a:pt x="610" y="2042"/>
                  </a:lnTo>
                  <a:lnTo>
                    <a:pt x="536" y="2075"/>
                  </a:lnTo>
                  <a:lnTo>
                    <a:pt x="500" y="2091"/>
                  </a:lnTo>
                  <a:lnTo>
                    <a:pt x="492" y="2059"/>
                  </a:lnTo>
                  <a:lnTo>
                    <a:pt x="486" y="2018"/>
                  </a:lnTo>
                  <a:lnTo>
                    <a:pt x="486" y="2015"/>
                  </a:lnTo>
                  <a:lnTo>
                    <a:pt x="485" y="1983"/>
                  </a:lnTo>
                  <a:lnTo>
                    <a:pt x="486" y="1980"/>
                  </a:lnTo>
                  <a:lnTo>
                    <a:pt x="486" y="1966"/>
                  </a:lnTo>
                  <a:lnTo>
                    <a:pt x="488" y="1953"/>
                  </a:lnTo>
                  <a:lnTo>
                    <a:pt x="488" y="1952"/>
                  </a:lnTo>
                  <a:lnTo>
                    <a:pt x="455" y="1910"/>
                  </a:lnTo>
                  <a:lnTo>
                    <a:pt x="450" y="1863"/>
                  </a:lnTo>
                  <a:lnTo>
                    <a:pt x="438" y="1803"/>
                  </a:lnTo>
                  <a:lnTo>
                    <a:pt x="436" y="1802"/>
                  </a:lnTo>
                  <a:lnTo>
                    <a:pt x="429" y="1794"/>
                  </a:lnTo>
                  <a:lnTo>
                    <a:pt x="426" y="1790"/>
                  </a:lnTo>
                  <a:lnTo>
                    <a:pt x="425" y="1787"/>
                  </a:lnTo>
                  <a:lnTo>
                    <a:pt x="424" y="1784"/>
                  </a:lnTo>
                  <a:lnTo>
                    <a:pt x="414" y="1737"/>
                  </a:lnTo>
                  <a:lnTo>
                    <a:pt x="408" y="1718"/>
                  </a:lnTo>
                  <a:lnTo>
                    <a:pt x="377" y="1619"/>
                  </a:lnTo>
                  <a:lnTo>
                    <a:pt x="371" y="1606"/>
                  </a:lnTo>
                  <a:lnTo>
                    <a:pt x="369" y="1602"/>
                  </a:lnTo>
                  <a:lnTo>
                    <a:pt x="367" y="1601"/>
                  </a:lnTo>
                  <a:lnTo>
                    <a:pt x="358" y="1595"/>
                  </a:lnTo>
                  <a:lnTo>
                    <a:pt x="353" y="1593"/>
                  </a:lnTo>
                  <a:lnTo>
                    <a:pt x="351" y="1592"/>
                  </a:lnTo>
                  <a:lnTo>
                    <a:pt x="341" y="1590"/>
                  </a:lnTo>
                  <a:lnTo>
                    <a:pt x="337" y="1589"/>
                  </a:lnTo>
                  <a:lnTo>
                    <a:pt x="315" y="1577"/>
                  </a:lnTo>
                  <a:lnTo>
                    <a:pt x="315" y="1577"/>
                  </a:lnTo>
                  <a:lnTo>
                    <a:pt x="312" y="1546"/>
                  </a:lnTo>
                  <a:lnTo>
                    <a:pt x="311" y="1528"/>
                  </a:lnTo>
                  <a:lnTo>
                    <a:pt x="291" y="1505"/>
                  </a:lnTo>
                  <a:lnTo>
                    <a:pt x="261" y="1473"/>
                  </a:lnTo>
                  <a:lnTo>
                    <a:pt x="258" y="1470"/>
                  </a:lnTo>
                  <a:lnTo>
                    <a:pt x="253" y="1467"/>
                  </a:lnTo>
                  <a:lnTo>
                    <a:pt x="207" y="1449"/>
                  </a:lnTo>
                  <a:lnTo>
                    <a:pt x="186" y="1443"/>
                  </a:lnTo>
                  <a:lnTo>
                    <a:pt x="173" y="1440"/>
                  </a:lnTo>
                  <a:lnTo>
                    <a:pt x="154" y="1436"/>
                  </a:lnTo>
                  <a:lnTo>
                    <a:pt x="148" y="1432"/>
                  </a:lnTo>
                  <a:lnTo>
                    <a:pt x="143" y="1427"/>
                  </a:lnTo>
                  <a:lnTo>
                    <a:pt x="139" y="1425"/>
                  </a:lnTo>
                  <a:lnTo>
                    <a:pt x="136" y="1424"/>
                  </a:lnTo>
                  <a:lnTo>
                    <a:pt x="127" y="1421"/>
                  </a:lnTo>
                  <a:lnTo>
                    <a:pt x="115" y="1418"/>
                  </a:lnTo>
                  <a:lnTo>
                    <a:pt x="107" y="1419"/>
                  </a:lnTo>
                  <a:lnTo>
                    <a:pt x="103" y="1419"/>
                  </a:lnTo>
                  <a:lnTo>
                    <a:pt x="97" y="1421"/>
                  </a:lnTo>
                  <a:lnTo>
                    <a:pt x="88" y="1426"/>
                  </a:lnTo>
                  <a:lnTo>
                    <a:pt x="76" y="1432"/>
                  </a:lnTo>
                  <a:lnTo>
                    <a:pt x="71" y="1433"/>
                  </a:lnTo>
                  <a:lnTo>
                    <a:pt x="47" y="1433"/>
                  </a:lnTo>
                  <a:lnTo>
                    <a:pt x="19" y="1433"/>
                  </a:lnTo>
                  <a:lnTo>
                    <a:pt x="18" y="1431"/>
                  </a:lnTo>
                  <a:lnTo>
                    <a:pt x="18" y="1422"/>
                  </a:lnTo>
                  <a:lnTo>
                    <a:pt x="15" y="1365"/>
                  </a:lnTo>
                  <a:lnTo>
                    <a:pt x="15" y="1364"/>
                  </a:lnTo>
                  <a:lnTo>
                    <a:pt x="18" y="1358"/>
                  </a:lnTo>
                  <a:lnTo>
                    <a:pt x="19" y="1354"/>
                  </a:lnTo>
                  <a:lnTo>
                    <a:pt x="19" y="1353"/>
                  </a:lnTo>
                  <a:lnTo>
                    <a:pt x="19" y="1350"/>
                  </a:lnTo>
                  <a:lnTo>
                    <a:pt x="17" y="1335"/>
                  </a:lnTo>
                  <a:lnTo>
                    <a:pt x="0" y="1263"/>
                  </a:lnTo>
                  <a:lnTo>
                    <a:pt x="18" y="1244"/>
                  </a:lnTo>
                  <a:lnTo>
                    <a:pt x="41" y="1221"/>
                  </a:lnTo>
                  <a:lnTo>
                    <a:pt x="43" y="1220"/>
                  </a:lnTo>
                  <a:lnTo>
                    <a:pt x="142" y="1182"/>
                  </a:lnTo>
                  <a:lnTo>
                    <a:pt x="155" y="1178"/>
                  </a:lnTo>
                  <a:lnTo>
                    <a:pt x="156" y="1173"/>
                  </a:lnTo>
                  <a:lnTo>
                    <a:pt x="157" y="1167"/>
                  </a:lnTo>
                  <a:lnTo>
                    <a:pt x="161" y="1160"/>
                  </a:lnTo>
                  <a:lnTo>
                    <a:pt x="171" y="1146"/>
                  </a:lnTo>
                  <a:lnTo>
                    <a:pt x="203" y="1107"/>
                  </a:lnTo>
                  <a:lnTo>
                    <a:pt x="210" y="1103"/>
                  </a:lnTo>
                  <a:lnTo>
                    <a:pt x="223" y="1098"/>
                  </a:lnTo>
                  <a:lnTo>
                    <a:pt x="251" y="1089"/>
                  </a:lnTo>
                  <a:lnTo>
                    <a:pt x="245" y="1078"/>
                  </a:lnTo>
                  <a:lnTo>
                    <a:pt x="233" y="1044"/>
                  </a:lnTo>
                  <a:lnTo>
                    <a:pt x="225" y="1022"/>
                  </a:lnTo>
                  <a:lnTo>
                    <a:pt x="208" y="977"/>
                  </a:lnTo>
                  <a:lnTo>
                    <a:pt x="191" y="933"/>
                  </a:lnTo>
                  <a:lnTo>
                    <a:pt x="207" y="925"/>
                  </a:lnTo>
                  <a:lnTo>
                    <a:pt x="234" y="915"/>
                  </a:lnTo>
                  <a:lnTo>
                    <a:pt x="252" y="909"/>
                  </a:lnTo>
                  <a:lnTo>
                    <a:pt x="219" y="879"/>
                  </a:lnTo>
                  <a:lnTo>
                    <a:pt x="210" y="873"/>
                  </a:lnTo>
                  <a:lnTo>
                    <a:pt x="195" y="863"/>
                  </a:lnTo>
                  <a:lnTo>
                    <a:pt x="173" y="850"/>
                  </a:lnTo>
                  <a:lnTo>
                    <a:pt x="169" y="849"/>
                  </a:lnTo>
                  <a:lnTo>
                    <a:pt x="165" y="844"/>
                  </a:lnTo>
                  <a:lnTo>
                    <a:pt x="162" y="839"/>
                  </a:lnTo>
                  <a:lnTo>
                    <a:pt x="162" y="835"/>
                  </a:lnTo>
                  <a:lnTo>
                    <a:pt x="161" y="829"/>
                  </a:lnTo>
                  <a:lnTo>
                    <a:pt x="160" y="825"/>
                  </a:lnTo>
                  <a:lnTo>
                    <a:pt x="156" y="819"/>
                  </a:lnTo>
                  <a:lnTo>
                    <a:pt x="143" y="797"/>
                  </a:lnTo>
                  <a:lnTo>
                    <a:pt x="137" y="792"/>
                  </a:lnTo>
                  <a:lnTo>
                    <a:pt x="130" y="787"/>
                  </a:lnTo>
                  <a:lnTo>
                    <a:pt x="126" y="785"/>
                  </a:lnTo>
                  <a:lnTo>
                    <a:pt x="124" y="783"/>
                  </a:lnTo>
                  <a:lnTo>
                    <a:pt x="120" y="778"/>
                  </a:lnTo>
                  <a:lnTo>
                    <a:pt x="118" y="773"/>
                  </a:lnTo>
                  <a:lnTo>
                    <a:pt x="111" y="762"/>
                  </a:lnTo>
                  <a:lnTo>
                    <a:pt x="108" y="759"/>
                  </a:lnTo>
                  <a:lnTo>
                    <a:pt x="82" y="708"/>
                  </a:lnTo>
                  <a:lnTo>
                    <a:pt x="82" y="703"/>
                  </a:lnTo>
                  <a:lnTo>
                    <a:pt x="82" y="699"/>
                  </a:lnTo>
                  <a:lnTo>
                    <a:pt x="83" y="681"/>
                  </a:lnTo>
                  <a:lnTo>
                    <a:pt x="65" y="595"/>
                  </a:lnTo>
                  <a:lnTo>
                    <a:pt x="61" y="587"/>
                  </a:lnTo>
                  <a:lnTo>
                    <a:pt x="61" y="587"/>
                  </a:lnTo>
                  <a:lnTo>
                    <a:pt x="61" y="582"/>
                  </a:lnTo>
                  <a:lnTo>
                    <a:pt x="63" y="581"/>
                  </a:lnTo>
                  <a:lnTo>
                    <a:pt x="67" y="580"/>
                  </a:lnTo>
                  <a:lnTo>
                    <a:pt x="90" y="573"/>
                  </a:lnTo>
                  <a:lnTo>
                    <a:pt x="93" y="568"/>
                  </a:lnTo>
                  <a:lnTo>
                    <a:pt x="94" y="563"/>
                  </a:lnTo>
                  <a:lnTo>
                    <a:pt x="112" y="513"/>
                  </a:lnTo>
                  <a:lnTo>
                    <a:pt x="127" y="473"/>
                  </a:lnTo>
                  <a:lnTo>
                    <a:pt x="138" y="453"/>
                  </a:lnTo>
                  <a:lnTo>
                    <a:pt x="141" y="450"/>
                  </a:lnTo>
                  <a:lnTo>
                    <a:pt x="143" y="449"/>
                  </a:lnTo>
                  <a:lnTo>
                    <a:pt x="169" y="435"/>
                  </a:lnTo>
                  <a:lnTo>
                    <a:pt x="178" y="431"/>
                  </a:lnTo>
                  <a:lnTo>
                    <a:pt x="181" y="430"/>
                  </a:lnTo>
                  <a:lnTo>
                    <a:pt x="186" y="429"/>
                  </a:lnTo>
                  <a:lnTo>
                    <a:pt x="190" y="427"/>
                  </a:lnTo>
                  <a:lnTo>
                    <a:pt x="192" y="426"/>
                  </a:lnTo>
                  <a:lnTo>
                    <a:pt x="195" y="424"/>
                  </a:lnTo>
                  <a:lnTo>
                    <a:pt x="208" y="411"/>
                  </a:lnTo>
                  <a:lnTo>
                    <a:pt x="210" y="407"/>
                  </a:lnTo>
                  <a:lnTo>
                    <a:pt x="210" y="405"/>
                  </a:lnTo>
                  <a:lnTo>
                    <a:pt x="209" y="347"/>
                  </a:lnTo>
                  <a:lnTo>
                    <a:pt x="203" y="336"/>
                  </a:lnTo>
                  <a:lnTo>
                    <a:pt x="199" y="283"/>
                  </a:lnTo>
                  <a:lnTo>
                    <a:pt x="199" y="268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auto">
            <a:xfrm>
              <a:off x="851" y="1964"/>
              <a:ext cx="463" cy="562"/>
            </a:xfrm>
            <a:custGeom>
              <a:avLst/>
              <a:gdLst/>
              <a:ahLst/>
              <a:cxnLst>
                <a:cxn ang="0">
                  <a:pos x="191" y="523"/>
                </a:cxn>
                <a:cxn ang="0">
                  <a:pos x="51" y="444"/>
                </a:cxn>
                <a:cxn ang="0">
                  <a:pos x="32" y="432"/>
                </a:cxn>
                <a:cxn ang="0">
                  <a:pos x="0" y="432"/>
                </a:cxn>
                <a:cxn ang="0">
                  <a:pos x="0" y="250"/>
                </a:cxn>
                <a:cxn ang="0">
                  <a:pos x="11" y="189"/>
                </a:cxn>
                <a:cxn ang="0">
                  <a:pos x="15" y="135"/>
                </a:cxn>
                <a:cxn ang="0">
                  <a:pos x="13" y="116"/>
                </a:cxn>
                <a:cxn ang="0">
                  <a:pos x="21" y="111"/>
                </a:cxn>
                <a:cxn ang="0">
                  <a:pos x="48" y="63"/>
                </a:cxn>
                <a:cxn ang="0">
                  <a:pos x="56" y="33"/>
                </a:cxn>
                <a:cxn ang="0">
                  <a:pos x="63" y="25"/>
                </a:cxn>
                <a:cxn ang="0">
                  <a:pos x="100" y="3"/>
                </a:cxn>
                <a:cxn ang="0">
                  <a:pos x="104" y="1"/>
                </a:cxn>
                <a:cxn ang="0">
                  <a:pos x="145" y="0"/>
                </a:cxn>
                <a:cxn ang="0">
                  <a:pos x="149" y="1"/>
                </a:cxn>
                <a:cxn ang="0">
                  <a:pos x="155" y="8"/>
                </a:cxn>
                <a:cxn ang="0">
                  <a:pos x="167" y="36"/>
                </a:cxn>
                <a:cxn ang="0">
                  <a:pos x="197" y="70"/>
                </a:cxn>
                <a:cxn ang="0">
                  <a:pos x="198" y="74"/>
                </a:cxn>
                <a:cxn ang="0">
                  <a:pos x="196" y="93"/>
                </a:cxn>
                <a:cxn ang="0">
                  <a:pos x="242" y="109"/>
                </a:cxn>
                <a:cxn ang="0">
                  <a:pos x="268" y="106"/>
                </a:cxn>
                <a:cxn ang="0">
                  <a:pos x="275" y="105"/>
                </a:cxn>
                <a:cxn ang="0">
                  <a:pos x="294" y="114"/>
                </a:cxn>
                <a:cxn ang="0">
                  <a:pos x="299" y="115"/>
                </a:cxn>
                <a:cxn ang="0">
                  <a:pos x="374" y="121"/>
                </a:cxn>
                <a:cxn ang="0">
                  <a:pos x="382" y="118"/>
                </a:cxn>
                <a:cxn ang="0">
                  <a:pos x="384" y="112"/>
                </a:cxn>
                <a:cxn ang="0">
                  <a:pos x="388" y="109"/>
                </a:cxn>
                <a:cxn ang="0">
                  <a:pos x="391" y="108"/>
                </a:cxn>
                <a:cxn ang="0">
                  <a:pos x="424" y="112"/>
                </a:cxn>
                <a:cxn ang="0">
                  <a:pos x="426" y="114"/>
                </a:cxn>
                <a:cxn ang="0">
                  <a:pos x="462" y="162"/>
                </a:cxn>
                <a:cxn ang="0">
                  <a:pos x="463" y="170"/>
                </a:cxn>
                <a:cxn ang="0">
                  <a:pos x="460" y="184"/>
                </a:cxn>
                <a:cxn ang="0">
                  <a:pos x="448" y="182"/>
                </a:cxn>
                <a:cxn ang="0">
                  <a:pos x="433" y="170"/>
                </a:cxn>
                <a:cxn ang="0">
                  <a:pos x="424" y="158"/>
                </a:cxn>
                <a:cxn ang="0">
                  <a:pos x="403" y="153"/>
                </a:cxn>
                <a:cxn ang="0">
                  <a:pos x="373" y="170"/>
                </a:cxn>
                <a:cxn ang="0">
                  <a:pos x="355" y="219"/>
                </a:cxn>
                <a:cxn ang="0">
                  <a:pos x="359" y="235"/>
                </a:cxn>
                <a:cxn ang="0">
                  <a:pos x="362" y="241"/>
                </a:cxn>
                <a:cxn ang="0">
                  <a:pos x="366" y="244"/>
                </a:cxn>
                <a:cxn ang="0">
                  <a:pos x="382" y="360"/>
                </a:cxn>
                <a:cxn ang="0">
                  <a:pos x="338" y="399"/>
                </a:cxn>
                <a:cxn ang="0">
                  <a:pos x="258" y="422"/>
                </a:cxn>
                <a:cxn ang="0">
                  <a:pos x="242" y="421"/>
                </a:cxn>
                <a:cxn ang="0">
                  <a:pos x="240" y="418"/>
                </a:cxn>
                <a:cxn ang="0">
                  <a:pos x="235" y="420"/>
                </a:cxn>
                <a:cxn ang="0">
                  <a:pos x="216" y="433"/>
                </a:cxn>
                <a:cxn ang="0">
                  <a:pos x="215" y="435"/>
                </a:cxn>
                <a:cxn ang="0">
                  <a:pos x="223" y="464"/>
                </a:cxn>
                <a:cxn ang="0">
                  <a:pos x="244" y="494"/>
                </a:cxn>
                <a:cxn ang="0">
                  <a:pos x="258" y="541"/>
                </a:cxn>
                <a:cxn ang="0">
                  <a:pos x="263" y="562"/>
                </a:cxn>
              </a:cxnLst>
              <a:rect l="0" t="0" r="r" b="b"/>
              <a:pathLst>
                <a:path w="463" h="562">
                  <a:moveTo>
                    <a:pt x="263" y="562"/>
                  </a:moveTo>
                  <a:lnTo>
                    <a:pt x="191" y="523"/>
                  </a:lnTo>
                  <a:lnTo>
                    <a:pt x="162" y="506"/>
                  </a:lnTo>
                  <a:lnTo>
                    <a:pt x="51" y="444"/>
                  </a:lnTo>
                  <a:lnTo>
                    <a:pt x="33" y="432"/>
                  </a:lnTo>
                  <a:lnTo>
                    <a:pt x="32" y="432"/>
                  </a:lnTo>
                  <a:lnTo>
                    <a:pt x="9" y="432"/>
                  </a:lnTo>
                  <a:lnTo>
                    <a:pt x="0" y="432"/>
                  </a:lnTo>
                  <a:lnTo>
                    <a:pt x="1" y="415"/>
                  </a:lnTo>
                  <a:lnTo>
                    <a:pt x="0" y="250"/>
                  </a:lnTo>
                  <a:lnTo>
                    <a:pt x="9" y="193"/>
                  </a:lnTo>
                  <a:lnTo>
                    <a:pt x="11" y="189"/>
                  </a:lnTo>
                  <a:lnTo>
                    <a:pt x="19" y="146"/>
                  </a:lnTo>
                  <a:lnTo>
                    <a:pt x="15" y="135"/>
                  </a:lnTo>
                  <a:lnTo>
                    <a:pt x="11" y="117"/>
                  </a:lnTo>
                  <a:lnTo>
                    <a:pt x="13" y="116"/>
                  </a:lnTo>
                  <a:lnTo>
                    <a:pt x="17" y="115"/>
                  </a:lnTo>
                  <a:lnTo>
                    <a:pt x="21" y="111"/>
                  </a:lnTo>
                  <a:lnTo>
                    <a:pt x="25" y="106"/>
                  </a:lnTo>
                  <a:lnTo>
                    <a:pt x="48" y="63"/>
                  </a:lnTo>
                  <a:lnTo>
                    <a:pt x="55" y="39"/>
                  </a:lnTo>
                  <a:lnTo>
                    <a:pt x="56" y="33"/>
                  </a:lnTo>
                  <a:lnTo>
                    <a:pt x="59" y="31"/>
                  </a:lnTo>
                  <a:lnTo>
                    <a:pt x="63" y="25"/>
                  </a:lnTo>
                  <a:lnTo>
                    <a:pt x="74" y="18"/>
                  </a:lnTo>
                  <a:lnTo>
                    <a:pt x="100" y="3"/>
                  </a:lnTo>
                  <a:lnTo>
                    <a:pt x="101" y="2"/>
                  </a:lnTo>
                  <a:lnTo>
                    <a:pt x="104" y="1"/>
                  </a:lnTo>
                  <a:lnTo>
                    <a:pt x="109" y="1"/>
                  </a:lnTo>
                  <a:lnTo>
                    <a:pt x="145" y="0"/>
                  </a:lnTo>
                  <a:lnTo>
                    <a:pt x="148" y="0"/>
                  </a:lnTo>
                  <a:lnTo>
                    <a:pt x="149" y="1"/>
                  </a:lnTo>
                  <a:lnTo>
                    <a:pt x="152" y="6"/>
                  </a:lnTo>
                  <a:lnTo>
                    <a:pt x="155" y="8"/>
                  </a:lnTo>
                  <a:lnTo>
                    <a:pt x="157" y="14"/>
                  </a:lnTo>
                  <a:lnTo>
                    <a:pt x="167" y="36"/>
                  </a:lnTo>
                  <a:lnTo>
                    <a:pt x="193" y="67"/>
                  </a:lnTo>
                  <a:lnTo>
                    <a:pt x="197" y="70"/>
                  </a:lnTo>
                  <a:lnTo>
                    <a:pt x="198" y="72"/>
                  </a:lnTo>
                  <a:lnTo>
                    <a:pt x="198" y="74"/>
                  </a:lnTo>
                  <a:lnTo>
                    <a:pt x="198" y="90"/>
                  </a:lnTo>
                  <a:lnTo>
                    <a:pt x="196" y="93"/>
                  </a:lnTo>
                  <a:lnTo>
                    <a:pt x="210" y="106"/>
                  </a:lnTo>
                  <a:lnTo>
                    <a:pt x="242" y="109"/>
                  </a:lnTo>
                  <a:lnTo>
                    <a:pt x="245" y="109"/>
                  </a:lnTo>
                  <a:lnTo>
                    <a:pt x="268" y="106"/>
                  </a:lnTo>
                  <a:lnTo>
                    <a:pt x="271" y="106"/>
                  </a:lnTo>
                  <a:lnTo>
                    <a:pt x="275" y="105"/>
                  </a:lnTo>
                  <a:lnTo>
                    <a:pt x="276" y="104"/>
                  </a:lnTo>
                  <a:lnTo>
                    <a:pt x="294" y="114"/>
                  </a:lnTo>
                  <a:lnTo>
                    <a:pt x="295" y="114"/>
                  </a:lnTo>
                  <a:lnTo>
                    <a:pt x="299" y="115"/>
                  </a:lnTo>
                  <a:lnTo>
                    <a:pt x="373" y="122"/>
                  </a:lnTo>
                  <a:lnTo>
                    <a:pt x="374" y="121"/>
                  </a:lnTo>
                  <a:lnTo>
                    <a:pt x="378" y="120"/>
                  </a:lnTo>
                  <a:lnTo>
                    <a:pt x="382" y="118"/>
                  </a:lnTo>
                  <a:lnTo>
                    <a:pt x="382" y="117"/>
                  </a:lnTo>
                  <a:lnTo>
                    <a:pt x="384" y="112"/>
                  </a:lnTo>
                  <a:lnTo>
                    <a:pt x="385" y="110"/>
                  </a:lnTo>
                  <a:lnTo>
                    <a:pt x="388" y="109"/>
                  </a:lnTo>
                  <a:lnTo>
                    <a:pt x="389" y="108"/>
                  </a:lnTo>
                  <a:lnTo>
                    <a:pt x="391" y="108"/>
                  </a:lnTo>
                  <a:lnTo>
                    <a:pt x="419" y="111"/>
                  </a:lnTo>
                  <a:lnTo>
                    <a:pt x="424" y="112"/>
                  </a:lnTo>
                  <a:lnTo>
                    <a:pt x="425" y="112"/>
                  </a:lnTo>
                  <a:lnTo>
                    <a:pt x="426" y="114"/>
                  </a:lnTo>
                  <a:lnTo>
                    <a:pt x="428" y="116"/>
                  </a:lnTo>
                  <a:lnTo>
                    <a:pt x="462" y="162"/>
                  </a:lnTo>
                  <a:lnTo>
                    <a:pt x="463" y="164"/>
                  </a:lnTo>
                  <a:lnTo>
                    <a:pt x="463" y="170"/>
                  </a:lnTo>
                  <a:lnTo>
                    <a:pt x="463" y="175"/>
                  </a:lnTo>
                  <a:lnTo>
                    <a:pt x="460" y="184"/>
                  </a:lnTo>
                  <a:lnTo>
                    <a:pt x="450" y="183"/>
                  </a:lnTo>
                  <a:lnTo>
                    <a:pt x="448" y="182"/>
                  </a:lnTo>
                  <a:lnTo>
                    <a:pt x="446" y="181"/>
                  </a:lnTo>
                  <a:lnTo>
                    <a:pt x="433" y="170"/>
                  </a:lnTo>
                  <a:lnTo>
                    <a:pt x="426" y="160"/>
                  </a:lnTo>
                  <a:lnTo>
                    <a:pt x="424" y="158"/>
                  </a:lnTo>
                  <a:lnTo>
                    <a:pt x="422" y="157"/>
                  </a:lnTo>
                  <a:lnTo>
                    <a:pt x="403" y="153"/>
                  </a:lnTo>
                  <a:lnTo>
                    <a:pt x="389" y="158"/>
                  </a:lnTo>
                  <a:lnTo>
                    <a:pt x="373" y="170"/>
                  </a:lnTo>
                  <a:lnTo>
                    <a:pt x="370" y="174"/>
                  </a:lnTo>
                  <a:lnTo>
                    <a:pt x="355" y="219"/>
                  </a:lnTo>
                  <a:lnTo>
                    <a:pt x="355" y="225"/>
                  </a:lnTo>
                  <a:lnTo>
                    <a:pt x="359" y="235"/>
                  </a:lnTo>
                  <a:lnTo>
                    <a:pt x="360" y="237"/>
                  </a:lnTo>
                  <a:lnTo>
                    <a:pt x="362" y="241"/>
                  </a:lnTo>
                  <a:lnTo>
                    <a:pt x="364" y="242"/>
                  </a:lnTo>
                  <a:lnTo>
                    <a:pt x="366" y="244"/>
                  </a:lnTo>
                  <a:lnTo>
                    <a:pt x="366" y="247"/>
                  </a:lnTo>
                  <a:lnTo>
                    <a:pt x="382" y="360"/>
                  </a:lnTo>
                  <a:lnTo>
                    <a:pt x="354" y="394"/>
                  </a:lnTo>
                  <a:lnTo>
                    <a:pt x="338" y="399"/>
                  </a:lnTo>
                  <a:lnTo>
                    <a:pt x="286" y="415"/>
                  </a:lnTo>
                  <a:lnTo>
                    <a:pt x="258" y="422"/>
                  </a:lnTo>
                  <a:lnTo>
                    <a:pt x="254" y="422"/>
                  </a:lnTo>
                  <a:lnTo>
                    <a:pt x="242" y="421"/>
                  </a:lnTo>
                  <a:lnTo>
                    <a:pt x="242" y="420"/>
                  </a:lnTo>
                  <a:lnTo>
                    <a:pt x="240" y="418"/>
                  </a:lnTo>
                  <a:lnTo>
                    <a:pt x="239" y="418"/>
                  </a:lnTo>
                  <a:lnTo>
                    <a:pt x="235" y="420"/>
                  </a:lnTo>
                  <a:lnTo>
                    <a:pt x="222" y="427"/>
                  </a:lnTo>
                  <a:lnTo>
                    <a:pt x="216" y="433"/>
                  </a:lnTo>
                  <a:lnTo>
                    <a:pt x="215" y="433"/>
                  </a:lnTo>
                  <a:lnTo>
                    <a:pt x="215" y="435"/>
                  </a:lnTo>
                  <a:lnTo>
                    <a:pt x="214" y="439"/>
                  </a:lnTo>
                  <a:lnTo>
                    <a:pt x="223" y="464"/>
                  </a:lnTo>
                  <a:lnTo>
                    <a:pt x="234" y="487"/>
                  </a:lnTo>
                  <a:lnTo>
                    <a:pt x="244" y="494"/>
                  </a:lnTo>
                  <a:lnTo>
                    <a:pt x="248" y="496"/>
                  </a:lnTo>
                  <a:lnTo>
                    <a:pt x="258" y="541"/>
                  </a:lnTo>
                  <a:lnTo>
                    <a:pt x="262" y="559"/>
                  </a:lnTo>
                  <a:lnTo>
                    <a:pt x="263" y="562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847" y="1700"/>
              <a:ext cx="416" cy="381"/>
            </a:xfrm>
            <a:custGeom>
              <a:avLst/>
              <a:gdLst/>
              <a:ahLst/>
              <a:cxnLst>
                <a:cxn ang="0">
                  <a:pos x="275" y="370"/>
                </a:cxn>
                <a:cxn ang="0">
                  <a:pos x="246" y="373"/>
                </a:cxn>
                <a:cxn ang="0">
                  <a:pos x="202" y="354"/>
                </a:cxn>
                <a:cxn ang="0">
                  <a:pos x="201" y="334"/>
                </a:cxn>
                <a:cxn ang="0">
                  <a:pos x="161" y="278"/>
                </a:cxn>
                <a:cxn ang="0">
                  <a:pos x="153" y="265"/>
                </a:cxn>
                <a:cxn ang="0">
                  <a:pos x="113" y="265"/>
                </a:cxn>
                <a:cxn ang="0">
                  <a:pos x="104" y="267"/>
                </a:cxn>
                <a:cxn ang="0">
                  <a:pos x="63" y="295"/>
                </a:cxn>
                <a:cxn ang="0">
                  <a:pos x="52" y="327"/>
                </a:cxn>
                <a:cxn ang="0">
                  <a:pos x="21" y="379"/>
                </a:cxn>
                <a:cxn ang="0">
                  <a:pos x="10" y="366"/>
                </a:cxn>
                <a:cxn ang="0">
                  <a:pos x="0" y="332"/>
                </a:cxn>
                <a:cxn ang="0">
                  <a:pos x="65" y="238"/>
                </a:cxn>
                <a:cxn ang="0">
                  <a:pos x="88" y="163"/>
                </a:cxn>
                <a:cxn ang="0">
                  <a:pos x="112" y="156"/>
                </a:cxn>
                <a:cxn ang="0">
                  <a:pos x="120" y="152"/>
                </a:cxn>
                <a:cxn ang="0">
                  <a:pos x="176" y="79"/>
                </a:cxn>
                <a:cxn ang="0">
                  <a:pos x="190" y="44"/>
                </a:cxn>
                <a:cxn ang="0">
                  <a:pos x="189" y="33"/>
                </a:cxn>
                <a:cxn ang="0">
                  <a:pos x="190" y="24"/>
                </a:cxn>
                <a:cxn ang="0">
                  <a:pos x="197" y="8"/>
                </a:cxn>
                <a:cxn ang="0">
                  <a:pos x="220" y="6"/>
                </a:cxn>
                <a:cxn ang="0">
                  <a:pos x="269" y="64"/>
                </a:cxn>
                <a:cxn ang="0">
                  <a:pos x="280" y="81"/>
                </a:cxn>
                <a:cxn ang="0">
                  <a:pos x="282" y="88"/>
                </a:cxn>
                <a:cxn ang="0">
                  <a:pos x="290" y="93"/>
                </a:cxn>
                <a:cxn ang="0">
                  <a:pos x="305" y="92"/>
                </a:cxn>
                <a:cxn ang="0">
                  <a:pos x="344" y="76"/>
                </a:cxn>
                <a:cxn ang="0">
                  <a:pos x="358" y="74"/>
                </a:cxn>
                <a:cxn ang="0">
                  <a:pos x="380" y="75"/>
                </a:cxn>
                <a:cxn ang="0">
                  <a:pos x="401" y="86"/>
                </a:cxn>
                <a:cxn ang="0">
                  <a:pos x="416" y="127"/>
                </a:cxn>
                <a:cxn ang="0">
                  <a:pos x="414" y="134"/>
                </a:cxn>
                <a:cxn ang="0">
                  <a:pos x="393" y="154"/>
                </a:cxn>
                <a:cxn ang="0">
                  <a:pos x="384" y="158"/>
                </a:cxn>
                <a:cxn ang="0">
                  <a:pos x="376" y="156"/>
                </a:cxn>
                <a:cxn ang="0">
                  <a:pos x="350" y="158"/>
                </a:cxn>
                <a:cxn ang="0">
                  <a:pos x="309" y="177"/>
                </a:cxn>
                <a:cxn ang="0">
                  <a:pos x="305" y="186"/>
                </a:cxn>
                <a:cxn ang="0">
                  <a:pos x="310" y="204"/>
                </a:cxn>
                <a:cxn ang="0">
                  <a:pos x="320" y="208"/>
                </a:cxn>
                <a:cxn ang="0">
                  <a:pos x="328" y="217"/>
                </a:cxn>
                <a:cxn ang="0">
                  <a:pos x="339" y="283"/>
                </a:cxn>
                <a:cxn ang="0">
                  <a:pos x="305" y="342"/>
                </a:cxn>
              </a:cxnLst>
              <a:rect l="0" t="0" r="r" b="b"/>
              <a:pathLst>
                <a:path w="416" h="381">
                  <a:moveTo>
                    <a:pt x="280" y="368"/>
                  </a:moveTo>
                  <a:lnTo>
                    <a:pt x="279" y="369"/>
                  </a:lnTo>
                  <a:lnTo>
                    <a:pt x="275" y="370"/>
                  </a:lnTo>
                  <a:lnTo>
                    <a:pt x="272" y="370"/>
                  </a:lnTo>
                  <a:lnTo>
                    <a:pt x="249" y="373"/>
                  </a:lnTo>
                  <a:lnTo>
                    <a:pt x="246" y="373"/>
                  </a:lnTo>
                  <a:lnTo>
                    <a:pt x="214" y="370"/>
                  </a:lnTo>
                  <a:lnTo>
                    <a:pt x="200" y="357"/>
                  </a:lnTo>
                  <a:lnTo>
                    <a:pt x="202" y="354"/>
                  </a:lnTo>
                  <a:lnTo>
                    <a:pt x="202" y="338"/>
                  </a:lnTo>
                  <a:lnTo>
                    <a:pt x="202" y="336"/>
                  </a:lnTo>
                  <a:lnTo>
                    <a:pt x="201" y="334"/>
                  </a:lnTo>
                  <a:lnTo>
                    <a:pt x="197" y="331"/>
                  </a:lnTo>
                  <a:lnTo>
                    <a:pt x="171" y="300"/>
                  </a:lnTo>
                  <a:lnTo>
                    <a:pt x="161" y="278"/>
                  </a:lnTo>
                  <a:lnTo>
                    <a:pt x="159" y="272"/>
                  </a:lnTo>
                  <a:lnTo>
                    <a:pt x="156" y="270"/>
                  </a:lnTo>
                  <a:lnTo>
                    <a:pt x="153" y="265"/>
                  </a:lnTo>
                  <a:lnTo>
                    <a:pt x="152" y="264"/>
                  </a:lnTo>
                  <a:lnTo>
                    <a:pt x="149" y="264"/>
                  </a:lnTo>
                  <a:lnTo>
                    <a:pt x="113" y="265"/>
                  </a:lnTo>
                  <a:lnTo>
                    <a:pt x="108" y="265"/>
                  </a:lnTo>
                  <a:lnTo>
                    <a:pt x="105" y="266"/>
                  </a:lnTo>
                  <a:lnTo>
                    <a:pt x="104" y="267"/>
                  </a:lnTo>
                  <a:lnTo>
                    <a:pt x="78" y="282"/>
                  </a:lnTo>
                  <a:lnTo>
                    <a:pt x="67" y="289"/>
                  </a:lnTo>
                  <a:lnTo>
                    <a:pt x="63" y="295"/>
                  </a:lnTo>
                  <a:lnTo>
                    <a:pt x="60" y="297"/>
                  </a:lnTo>
                  <a:lnTo>
                    <a:pt x="59" y="303"/>
                  </a:lnTo>
                  <a:lnTo>
                    <a:pt x="52" y="327"/>
                  </a:lnTo>
                  <a:lnTo>
                    <a:pt x="29" y="370"/>
                  </a:lnTo>
                  <a:lnTo>
                    <a:pt x="25" y="375"/>
                  </a:lnTo>
                  <a:lnTo>
                    <a:pt x="21" y="379"/>
                  </a:lnTo>
                  <a:lnTo>
                    <a:pt x="17" y="380"/>
                  </a:lnTo>
                  <a:lnTo>
                    <a:pt x="15" y="381"/>
                  </a:lnTo>
                  <a:lnTo>
                    <a:pt x="10" y="366"/>
                  </a:lnTo>
                  <a:lnTo>
                    <a:pt x="5" y="350"/>
                  </a:lnTo>
                  <a:lnTo>
                    <a:pt x="1" y="338"/>
                  </a:lnTo>
                  <a:lnTo>
                    <a:pt x="0" y="332"/>
                  </a:lnTo>
                  <a:lnTo>
                    <a:pt x="24" y="298"/>
                  </a:lnTo>
                  <a:lnTo>
                    <a:pt x="48" y="266"/>
                  </a:lnTo>
                  <a:lnTo>
                    <a:pt x="65" y="238"/>
                  </a:lnTo>
                  <a:lnTo>
                    <a:pt x="83" y="166"/>
                  </a:lnTo>
                  <a:lnTo>
                    <a:pt x="83" y="165"/>
                  </a:lnTo>
                  <a:lnTo>
                    <a:pt x="88" y="163"/>
                  </a:lnTo>
                  <a:lnTo>
                    <a:pt x="99" y="158"/>
                  </a:lnTo>
                  <a:lnTo>
                    <a:pt x="102" y="157"/>
                  </a:lnTo>
                  <a:lnTo>
                    <a:pt x="112" y="156"/>
                  </a:lnTo>
                  <a:lnTo>
                    <a:pt x="117" y="154"/>
                  </a:lnTo>
                  <a:lnTo>
                    <a:pt x="118" y="153"/>
                  </a:lnTo>
                  <a:lnTo>
                    <a:pt x="120" y="152"/>
                  </a:lnTo>
                  <a:lnTo>
                    <a:pt x="123" y="150"/>
                  </a:lnTo>
                  <a:lnTo>
                    <a:pt x="166" y="96"/>
                  </a:lnTo>
                  <a:lnTo>
                    <a:pt x="176" y="79"/>
                  </a:lnTo>
                  <a:lnTo>
                    <a:pt x="188" y="52"/>
                  </a:lnTo>
                  <a:lnTo>
                    <a:pt x="190" y="48"/>
                  </a:lnTo>
                  <a:lnTo>
                    <a:pt x="190" y="44"/>
                  </a:lnTo>
                  <a:lnTo>
                    <a:pt x="190" y="39"/>
                  </a:lnTo>
                  <a:lnTo>
                    <a:pt x="190" y="38"/>
                  </a:lnTo>
                  <a:lnTo>
                    <a:pt x="189" y="33"/>
                  </a:lnTo>
                  <a:lnTo>
                    <a:pt x="189" y="32"/>
                  </a:lnTo>
                  <a:lnTo>
                    <a:pt x="190" y="27"/>
                  </a:lnTo>
                  <a:lnTo>
                    <a:pt x="190" y="24"/>
                  </a:lnTo>
                  <a:lnTo>
                    <a:pt x="191" y="21"/>
                  </a:lnTo>
                  <a:lnTo>
                    <a:pt x="196" y="12"/>
                  </a:lnTo>
                  <a:lnTo>
                    <a:pt x="197" y="8"/>
                  </a:lnTo>
                  <a:lnTo>
                    <a:pt x="200" y="4"/>
                  </a:lnTo>
                  <a:lnTo>
                    <a:pt x="203" y="0"/>
                  </a:lnTo>
                  <a:lnTo>
                    <a:pt x="220" y="6"/>
                  </a:lnTo>
                  <a:lnTo>
                    <a:pt x="232" y="12"/>
                  </a:lnTo>
                  <a:lnTo>
                    <a:pt x="230" y="22"/>
                  </a:lnTo>
                  <a:lnTo>
                    <a:pt x="269" y="64"/>
                  </a:lnTo>
                  <a:lnTo>
                    <a:pt x="281" y="74"/>
                  </a:lnTo>
                  <a:lnTo>
                    <a:pt x="280" y="78"/>
                  </a:lnTo>
                  <a:lnTo>
                    <a:pt x="280" y="81"/>
                  </a:lnTo>
                  <a:lnTo>
                    <a:pt x="281" y="86"/>
                  </a:lnTo>
                  <a:lnTo>
                    <a:pt x="281" y="87"/>
                  </a:lnTo>
                  <a:lnTo>
                    <a:pt x="282" y="88"/>
                  </a:lnTo>
                  <a:lnTo>
                    <a:pt x="285" y="91"/>
                  </a:lnTo>
                  <a:lnTo>
                    <a:pt x="287" y="92"/>
                  </a:lnTo>
                  <a:lnTo>
                    <a:pt x="290" y="93"/>
                  </a:lnTo>
                  <a:lnTo>
                    <a:pt x="293" y="94"/>
                  </a:lnTo>
                  <a:lnTo>
                    <a:pt x="302" y="93"/>
                  </a:lnTo>
                  <a:lnTo>
                    <a:pt x="305" y="92"/>
                  </a:lnTo>
                  <a:lnTo>
                    <a:pt x="326" y="87"/>
                  </a:lnTo>
                  <a:lnTo>
                    <a:pt x="342" y="78"/>
                  </a:lnTo>
                  <a:lnTo>
                    <a:pt x="344" y="76"/>
                  </a:lnTo>
                  <a:lnTo>
                    <a:pt x="345" y="76"/>
                  </a:lnTo>
                  <a:lnTo>
                    <a:pt x="347" y="75"/>
                  </a:lnTo>
                  <a:lnTo>
                    <a:pt x="358" y="74"/>
                  </a:lnTo>
                  <a:lnTo>
                    <a:pt x="364" y="74"/>
                  </a:lnTo>
                  <a:lnTo>
                    <a:pt x="377" y="75"/>
                  </a:lnTo>
                  <a:lnTo>
                    <a:pt x="380" y="75"/>
                  </a:lnTo>
                  <a:lnTo>
                    <a:pt x="398" y="82"/>
                  </a:lnTo>
                  <a:lnTo>
                    <a:pt x="400" y="85"/>
                  </a:lnTo>
                  <a:lnTo>
                    <a:pt x="401" y="86"/>
                  </a:lnTo>
                  <a:lnTo>
                    <a:pt x="411" y="100"/>
                  </a:lnTo>
                  <a:lnTo>
                    <a:pt x="416" y="122"/>
                  </a:lnTo>
                  <a:lnTo>
                    <a:pt x="416" y="127"/>
                  </a:lnTo>
                  <a:lnTo>
                    <a:pt x="416" y="129"/>
                  </a:lnTo>
                  <a:lnTo>
                    <a:pt x="416" y="130"/>
                  </a:lnTo>
                  <a:lnTo>
                    <a:pt x="414" y="134"/>
                  </a:lnTo>
                  <a:lnTo>
                    <a:pt x="398" y="151"/>
                  </a:lnTo>
                  <a:lnTo>
                    <a:pt x="395" y="153"/>
                  </a:lnTo>
                  <a:lnTo>
                    <a:pt x="393" y="154"/>
                  </a:lnTo>
                  <a:lnTo>
                    <a:pt x="388" y="158"/>
                  </a:lnTo>
                  <a:lnTo>
                    <a:pt x="387" y="158"/>
                  </a:lnTo>
                  <a:lnTo>
                    <a:pt x="384" y="158"/>
                  </a:lnTo>
                  <a:lnTo>
                    <a:pt x="381" y="158"/>
                  </a:lnTo>
                  <a:lnTo>
                    <a:pt x="378" y="158"/>
                  </a:lnTo>
                  <a:lnTo>
                    <a:pt x="376" y="156"/>
                  </a:lnTo>
                  <a:lnTo>
                    <a:pt x="375" y="156"/>
                  </a:lnTo>
                  <a:lnTo>
                    <a:pt x="370" y="156"/>
                  </a:lnTo>
                  <a:lnTo>
                    <a:pt x="350" y="158"/>
                  </a:lnTo>
                  <a:lnTo>
                    <a:pt x="347" y="159"/>
                  </a:lnTo>
                  <a:lnTo>
                    <a:pt x="312" y="175"/>
                  </a:lnTo>
                  <a:lnTo>
                    <a:pt x="309" y="177"/>
                  </a:lnTo>
                  <a:lnTo>
                    <a:pt x="308" y="178"/>
                  </a:lnTo>
                  <a:lnTo>
                    <a:pt x="306" y="180"/>
                  </a:lnTo>
                  <a:lnTo>
                    <a:pt x="305" y="186"/>
                  </a:lnTo>
                  <a:lnTo>
                    <a:pt x="303" y="196"/>
                  </a:lnTo>
                  <a:lnTo>
                    <a:pt x="304" y="200"/>
                  </a:lnTo>
                  <a:lnTo>
                    <a:pt x="310" y="204"/>
                  </a:lnTo>
                  <a:lnTo>
                    <a:pt x="312" y="206"/>
                  </a:lnTo>
                  <a:lnTo>
                    <a:pt x="316" y="207"/>
                  </a:lnTo>
                  <a:lnTo>
                    <a:pt x="320" y="208"/>
                  </a:lnTo>
                  <a:lnTo>
                    <a:pt x="326" y="211"/>
                  </a:lnTo>
                  <a:lnTo>
                    <a:pt x="326" y="212"/>
                  </a:lnTo>
                  <a:lnTo>
                    <a:pt x="328" y="217"/>
                  </a:lnTo>
                  <a:lnTo>
                    <a:pt x="332" y="223"/>
                  </a:lnTo>
                  <a:lnTo>
                    <a:pt x="336" y="241"/>
                  </a:lnTo>
                  <a:lnTo>
                    <a:pt x="339" y="283"/>
                  </a:lnTo>
                  <a:lnTo>
                    <a:pt x="330" y="306"/>
                  </a:lnTo>
                  <a:lnTo>
                    <a:pt x="328" y="309"/>
                  </a:lnTo>
                  <a:lnTo>
                    <a:pt x="305" y="342"/>
                  </a:lnTo>
                  <a:lnTo>
                    <a:pt x="299" y="349"/>
                  </a:lnTo>
                  <a:lnTo>
                    <a:pt x="280" y="36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495800" y="2362200"/>
            <a:ext cx="990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+mn-lt"/>
              </a:rPr>
              <a:t>North Eastern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  <a:latin typeface="+mn-lt"/>
              </a:rPr>
              <a:t>0.9%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24200" y="1905000"/>
            <a:ext cx="106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Eastern</a:t>
            </a:r>
          </a:p>
          <a:p>
            <a:pPr algn="ctr"/>
            <a:r>
              <a:rPr lang="en-US" dirty="0" smtClean="0">
                <a:latin typeface="+mn-lt"/>
              </a:rPr>
              <a:t>3.5%</a:t>
            </a:r>
            <a:endParaRPr lang="en-US" dirty="0"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33600" y="2590800"/>
            <a:ext cx="91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Rift Valley</a:t>
            </a:r>
          </a:p>
          <a:p>
            <a:pPr algn="ctr"/>
            <a:r>
              <a:rPr lang="en-US" dirty="0" smtClean="0">
                <a:latin typeface="+mn-lt"/>
              </a:rPr>
              <a:t>4.7%</a:t>
            </a:r>
            <a:endParaRPr lang="en-US" dirty="0"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2400" y="4382869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+mn-lt"/>
              </a:rPr>
              <a:t>Nyanza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  <a:latin typeface="+mn-lt"/>
              </a:rPr>
              <a:t>13.9%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1000" y="3048000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+mn-lt"/>
              </a:rPr>
              <a:t>Western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  <a:latin typeface="+mn-lt"/>
              </a:rPr>
              <a:t>6.6%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590800" y="3962400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Central</a:t>
            </a:r>
          </a:p>
          <a:p>
            <a:pPr algn="ctr"/>
            <a:r>
              <a:rPr lang="en-US" dirty="0" smtClean="0">
                <a:latin typeface="+mn-lt"/>
              </a:rPr>
              <a:t>4.6%</a:t>
            </a:r>
            <a:endParaRPr lang="en-US" dirty="0"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24000" y="54102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+mn-lt"/>
              </a:rPr>
              <a:t>Nairobi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  <a:latin typeface="+mn-lt"/>
              </a:rPr>
              <a:t>7.0%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2209800" y="4648200"/>
            <a:ext cx="762000" cy="762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191000" y="50292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Coast</a:t>
            </a:r>
          </a:p>
          <a:p>
            <a:pPr algn="ctr"/>
            <a:r>
              <a:rPr lang="en-US" dirty="0" smtClean="0">
                <a:latin typeface="+mn-lt"/>
              </a:rPr>
              <a:t>4.2%</a:t>
            </a:r>
            <a:endParaRPr lang="en-US" dirty="0"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248400" y="2133600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+mn-lt"/>
              </a:rPr>
              <a:t>National Average: 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+mn-lt"/>
              </a:rPr>
              <a:t>6.3%</a:t>
            </a:r>
            <a:endParaRPr lang="en-US" b="1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 flipV="1">
            <a:off x="1066800" y="4343400"/>
            <a:ext cx="152400" cy="1524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33"/>
          <p:cNvSpPr txBox="1">
            <a:spLocks noChangeArrowheads="1"/>
          </p:cNvSpPr>
          <p:nvPr/>
        </p:nvSpPr>
        <p:spPr bwMode="auto">
          <a:xfrm>
            <a:off x="1219200" y="152400"/>
            <a:ext cx="76962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HIV Prevalence by Province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629400" y="5105400"/>
            <a:ext cx="205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Percentage HIV positive, women and 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533400" y="990600"/>
          <a:ext cx="8316913" cy="5527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460" name="Rectangle 6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sz="3600" b="0" dirty="0" smtClean="0">
                <a:solidFill>
                  <a:schemeClr val="bg1"/>
                </a:solidFill>
              </a:rPr>
              <a:t>HIV Prevalence by Province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62400" y="6336268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Percentage HIV positive, woman and 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0" dirty="0" smtClean="0">
                <a:solidFill>
                  <a:schemeClr val="bg1"/>
                </a:solidFill>
              </a:rPr>
              <a:t>HIV Prevalence by Education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244475" y="1328738"/>
          <a:ext cx="8680450" cy="4838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34070"/>
            <a:ext cx="205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Percentage HIV positive, women and 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b="0" dirty="0" smtClean="0">
                <a:solidFill>
                  <a:schemeClr val="bg1"/>
                </a:solidFill>
              </a:rPr>
              <a:t>HIV Prevalence by Wealth</a:t>
            </a:r>
          </a:p>
        </p:txBody>
      </p:sp>
      <p:graphicFrame>
        <p:nvGraphicFramePr>
          <p:cNvPr id="9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228600" y="1524000"/>
          <a:ext cx="8382000" cy="4914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2" name="Group 11"/>
          <p:cNvGrpSpPr/>
          <p:nvPr/>
        </p:nvGrpSpPr>
        <p:grpSpPr>
          <a:xfrm>
            <a:off x="1600200" y="6324600"/>
            <a:ext cx="6324600" cy="366713"/>
            <a:chOff x="2133600" y="5957887"/>
            <a:chExt cx="6324600" cy="366713"/>
          </a:xfrm>
        </p:grpSpPr>
        <p:sp>
          <p:nvSpPr>
            <p:cNvPr id="21509" name="Text Box 6"/>
            <p:cNvSpPr txBox="1">
              <a:spLocks noChangeArrowheads="1"/>
            </p:cNvSpPr>
            <p:nvPr/>
          </p:nvSpPr>
          <p:spPr bwMode="auto">
            <a:xfrm>
              <a:off x="2133600" y="5957887"/>
              <a:ext cx="12192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+mn-lt"/>
                </a:rPr>
                <a:t>Poorest</a:t>
              </a:r>
            </a:p>
          </p:txBody>
        </p:sp>
        <p:sp>
          <p:nvSpPr>
            <p:cNvPr id="21510" name="Text Box 7"/>
            <p:cNvSpPr txBox="1">
              <a:spLocks noChangeArrowheads="1"/>
            </p:cNvSpPr>
            <p:nvPr/>
          </p:nvSpPr>
          <p:spPr bwMode="auto">
            <a:xfrm>
              <a:off x="7239000" y="5957887"/>
              <a:ext cx="12192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+mn-lt"/>
                </a:rPr>
                <a:t>Richest</a:t>
              </a:r>
            </a:p>
          </p:txBody>
        </p:sp>
        <p:sp>
          <p:nvSpPr>
            <p:cNvPr id="10" name="Right Arrow 9"/>
            <p:cNvSpPr/>
            <p:nvPr/>
          </p:nvSpPr>
          <p:spPr>
            <a:xfrm>
              <a:off x="3276600" y="6034087"/>
              <a:ext cx="4038600" cy="228600"/>
            </a:xfrm>
            <a:prstGeom prst="rightArrow">
              <a:avLst/>
            </a:prstGeom>
            <a:solidFill>
              <a:schemeClr val="bg2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1134070"/>
            <a:ext cx="205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Percentage HIV positive, women and 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0" dirty="0" smtClean="0">
                <a:solidFill>
                  <a:schemeClr val="bg1"/>
                </a:solidFill>
              </a:rPr>
              <a:t>HIV Prevalence by Marital Status</a:t>
            </a:r>
          </a:p>
        </p:txBody>
      </p:sp>
      <p:graphicFrame>
        <p:nvGraphicFramePr>
          <p:cNvPr id="5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304800" y="1371600"/>
          <a:ext cx="8652478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1447800"/>
            <a:ext cx="205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Percentage HIV positive, women and 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24600" y="6550223"/>
            <a:ext cx="2819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+mn-lt"/>
              </a:rPr>
              <a:t>*fewer than 25 </a:t>
            </a:r>
            <a:r>
              <a:rPr lang="en-US" sz="1400" dirty="0" err="1" smtClean="0">
                <a:solidFill>
                  <a:schemeClr val="bg1"/>
                </a:solidFill>
                <a:latin typeface="+mn-lt"/>
              </a:rPr>
              <a:t>unweighted</a:t>
            </a:r>
            <a:r>
              <a:rPr lang="en-US" sz="1400" dirty="0" smtClean="0">
                <a:solidFill>
                  <a:schemeClr val="bg1"/>
                </a:solidFill>
                <a:latin typeface="+mn-lt"/>
              </a:rPr>
              <a:t> cases</a:t>
            </a:r>
            <a:endParaRPr lang="en-US" sz="1400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686800" cy="1143000"/>
          </a:xfrm>
        </p:spPr>
        <p:txBody>
          <a:bodyPr/>
          <a:lstStyle/>
          <a:p>
            <a:pPr eaLnBrk="1" hangingPunct="1"/>
            <a:r>
              <a:rPr lang="en-US" sz="3600" b="0" dirty="0" smtClean="0">
                <a:solidFill>
                  <a:schemeClr val="bg1"/>
                </a:solidFill>
              </a:rPr>
              <a:t>HIV Prevalence and </a:t>
            </a:r>
            <a:br>
              <a:rPr lang="en-US" sz="3600" b="0" dirty="0" smtClean="0">
                <a:solidFill>
                  <a:schemeClr val="bg1"/>
                </a:solidFill>
              </a:rPr>
            </a:br>
            <a:r>
              <a:rPr lang="en-US" sz="3600" b="0" dirty="0" smtClean="0">
                <a:solidFill>
                  <a:schemeClr val="bg1"/>
                </a:solidFill>
              </a:rPr>
              <a:t>Number of Lifetime Partners</a:t>
            </a:r>
          </a:p>
        </p:txBody>
      </p:sp>
      <p:graphicFrame>
        <p:nvGraphicFramePr>
          <p:cNvPr id="6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457200" y="1600200"/>
          <a:ext cx="8435975" cy="466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667470"/>
            <a:ext cx="205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Percentage HIV positive, women and 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513600" y="6400800"/>
            <a:ext cx="26304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+mn-lt"/>
              </a:rPr>
              <a:t>*fewer than 25 </a:t>
            </a:r>
            <a:r>
              <a:rPr lang="en-US" sz="1400" dirty="0" err="1" smtClean="0">
                <a:solidFill>
                  <a:schemeClr val="bg1"/>
                </a:solidFill>
                <a:latin typeface="+mn-lt"/>
              </a:rPr>
              <a:t>unweighted</a:t>
            </a:r>
            <a:r>
              <a:rPr lang="en-US" sz="1400" dirty="0" smtClean="0">
                <a:solidFill>
                  <a:schemeClr val="bg1"/>
                </a:solidFill>
                <a:latin typeface="+mn-lt"/>
              </a:rPr>
              <a:t> cases</a:t>
            </a:r>
            <a:endParaRPr lang="en-US" sz="1400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0" dirty="0" smtClean="0">
                <a:solidFill>
                  <a:schemeClr val="bg1"/>
                </a:solidFill>
              </a:rPr>
              <a:t>HIV Prevalence among Couples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048000" y="6336268"/>
            <a:ext cx="609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Percentage HIV positive, woman and 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7924800" cy="1143000"/>
          </a:xfrm>
        </p:spPr>
        <p:txBody>
          <a:bodyPr/>
          <a:lstStyle/>
          <a:p>
            <a:pPr eaLnBrk="1" hangingPunct="1"/>
            <a:r>
              <a:rPr lang="en-US" sz="3600" b="0" dirty="0" smtClean="0">
                <a:solidFill>
                  <a:schemeClr val="bg1"/>
                </a:solidFill>
              </a:rPr>
              <a:t>HIV Prevalence among Youth</a:t>
            </a:r>
          </a:p>
        </p:txBody>
      </p:sp>
      <p:graphicFrame>
        <p:nvGraphicFramePr>
          <p:cNvPr id="6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457200" y="1524000"/>
          <a:ext cx="7988300" cy="4684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0" y="1447800"/>
            <a:ext cx="2819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Percentage women </a:t>
            </a:r>
            <a:r>
              <a:rPr lang="en-US" i="1" dirty="0">
                <a:solidFill>
                  <a:schemeClr val="bg1"/>
                </a:solidFill>
                <a:latin typeface="+mn-lt"/>
              </a:rPr>
              <a:t>and men </a:t>
            </a:r>
            <a:r>
              <a:rPr lang="en-US" i="1" dirty="0" smtClean="0">
                <a:solidFill>
                  <a:schemeClr val="bg1"/>
                </a:solidFill>
                <a:latin typeface="+mn-lt"/>
              </a:rPr>
              <a:t>age 15-24 HIV positive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ChangeArrowheads="1"/>
          </p:cNvSpPr>
          <p:nvPr/>
        </p:nvSpPr>
        <p:spPr bwMode="auto">
          <a:xfrm>
            <a:off x="457201" y="2057400"/>
            <a:ext cx="3886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Methodology </a:t>
            </a:r>
            <a:r>
              <a:rPr lang="en-US" sz="2400" b="1" dirty="0">
                <a:solidFill>
                  <a:schemeClr val="bg1"/>
                </a:solidFill>
                <a:latin typeface="+mn-lt"/>
              </a:rPr>
              <a:t>and Response Rate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dirty="0">
                <a:solidFill>
                  <a:schemeClr val="bg1"/>
                </a:solidFill>
                <a:latin typeface="+mn-lt"/>
              </a:rPr>
              <a:t>HIV </a:t>
            </a:r>
            <a:r>
              <a:rPr lang="en-US" sz="2400" dirty="0" smtClean="0">
                <a:solidFill>
                  <a:schemeClr val="bg1"/>
                </a:solidFill>
                <a:latin typeface="+mn-lt"/>
              </a:rPr>
              <a:t>Prevalence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0" dirty="0" smtClean="0">
                <a:solidFill>
                  <a:schemeClr val="bg1"/>
                </a:solidFill>
              </a:rPr>
              <a:t>Key Findings</a:t>
            </a:r>
          </a:p>
        </p:txBody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525963"/>
          </a:xfrm>
          <a:noFill/>
          <a:ln>
            <a:noFill/>
          </a:ln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600" b="1" dirty="0" smtClean="0">
                <a:solidFill>
                  <a:schemeClr val="bg1"/>
                </a:solidFill>
              </a:rPr>
              <a:t>6.3% </a:t>
            </a:r>
            <a:r>
              <a:rPr lang="en-US" sz="2600" dirty="0" smtClean="0">
                <a:solidFill>
                  <a:schemeClr val="bg1"/>
                </a:solidFill>
              </a:rPr>
              <a:t>of adults are HIV-positive. This is a slight, but not significant, decrease from 2003.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>
                <a:solidFill>
                  <a:schemeClr val="bg1"/>
                </a:solidFill>
              </a:rPr>
              <a:t>8.0% of women and 4.3% of men are infected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solidFill>
                  <a:schemeClr val="bg1"/>
                </a:solidFill>
              </a:rPr>
              <a:t>Prevalence is highest among women in urban areas (10.4%).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solidFill>
                  <a:schemeClr val="bg1"/>
                </a:solidFill>
              </a:rPr>
              <a:t>Prevalence is highest among those who are </a:t>
            </a:r>
            <a:r>
              <a:rPr lang="en-US" sz="2600" b="1" dirty="0" smtClean="0">
                <a:solidFill>
                  <a:schemeClr val="bg1"/>
                </a:solidFill>
              </a:rPr>
              <a:t>widowed</a:t>
            </a:r>
            <a:r>
              <a:rPr lang="en-US" sz="2600" dirty="0" smtClean="0">
                <a:solidFill>
                  <a:schemeClr val="bg1"/>
                </a:solidFill>
              </a:rPr>
              <a:t> and those who are </a:t>
            </a:r>
            <a:r>
              <a:rPr lang="en-US" sz="2600" b="1" dirty="0" smtClean="0">
                <a:solidFill>
                  <a:schemeClr val="bg1"/>
                </a:solidFill>
              </a:rPr>
              <a:t>divorced/separated</a:t>
            </a:r>
            <a:r>
              <a:rPr lang="en-US" sz="2600" dirty="0" smtClean="0">
                <a:solidFill>
                  <a:schemeClr val="bg1"/>
                </a:solidFill>
              </a:rPr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dirty="0" smtClean="0">
                <a:solidFill>
                  <a:schemeClr val="bg1"/>
                </a:solidFill>
              </a:rPr>
              <a:t>Prevalence increases with </a:t>
            </a:r>
            <a:r>
              <a:rPr lang="en-US" sz="2600" b="1" dirty="0" smtClean="0">
                <a:solidFill>
                  <a:schemeClr val="bg1"/>
                </a:solidFill>
              </a:rPr>
              <a:t>number of lifetime partners.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b="1" dirty="0" smtClean="0">
                <a:solidFill>
                  <a:schemeClr val="bg1"/>
                </a:solidFill>
              </a:rPr>
              <a:t>5.7% </a:t>
            </a:r>
            <a:r>
              <a:rPr lang="en-US" sz="2600" dirty="0" smtClean="0">
                <a:solidFill>
                  <a:schemeClr val="bg1"/>
                </a:solidFill>
              </a:rPr>
              <a:t>of couples are discordant—meaning one partner is infected and the other is not.</a:t>
            </a:r>
            <a:endParaRPr lang="en-US" sz="2600" b="1" dirty="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sz="2600" b="1" dirty="0" smtClean="0">
                <a:solidFill>
                  <a:schemeClr val="bg1"/>
                </a:solidFill>
              </a:rPr>
              <a:t>2.9%</a:t>
            </a:r>
            <a:r>
              <a:rPr lang="en-US" sz="2600" dirty="0" smtClean="0">
                <a:solidFill>
                  <a:schemeClr val="bg1"/>
                </a:solidFill>
              </a:rPr>
              <a:t> of young people age 15-24 are HIV-positive.</a:t>
            </a:r>
          </a:p>
          <a:p>
            <a:pPr eaLnBrk="1" hangingPunct="1">
              <a:lnSpc>
                <a:spcPct val="90000"/>
              </a:lnSpc>
              <a:buNone/>
            </a:pPr>
            <a:endParaRPr lang="en-US" sz="2400" dirty="0" smtClean="0">
              <a:solidFill>
                <a:schemeClr val="bg1"/>
              </a:solidFill>
            </a:endParaRP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US" sz="2000" dirty="0" smtClean="0">
              <a:solidFill>
                <a:schemeClr val="bg1"/>
              </a:solidFill>
            </a:endParaRPr>
          </a:p>
          <a:p>
            <a:pPr lvl="1" eaLnBrk="1" hangingPunct="1">
              <a:lnSpc>
                <a:spcPct val="90000"/>
              </a:lnSpc>
            </a:pPr>
            <a:endParaRPr lang="en-US" sz="20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0" dirty="0" smtClean="0">
                <a:solidFill>
                  <a:schemeClr val="bg1"/>
                </a:solidFill>
              </a:rPr>
              <a:t>Background: HIV Testing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572000"/>
          </a:xfrm>
          <a:noFill/>
          <a:ln>
            <a:noFill/>
          </a:ln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solidFill>
                  <a:schemeClr val="bg1"/>
                </a:solidFill>
              </a:rPr>
              <a:t>All women age 15-49 and men age 15-54 in households eligible for HIV testing in half of households (those selected for man’s questionnaire).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solidFill>
                  <a:schemeClr val="bg1"/>
                </a:solidFill>
              </a:rPr>
              <a:t>Five drops of blood from a finger prick collected only if consent was provided by respondent.</a:t>
            </a:r>
            <a:endParaRPr lang="en-US" sz="2000" dirty="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solidFill>
                  <a:schemeClr val="bg1"/>
                </a:solidFill>
              </a:rPr>
              <a:t>Anonymous-linked protocol used to link prevalence to behavioral characteristics after all identification codes deleted.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solidFill>
                  <a:schemeClr val="bg1"/>
                </a:solidFill>
              </a:rPr>
              <a:t>Each household, whether the individuals consented to testing or not, was given an information booklet on HIV/AIDS and a list of VCT services by province.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solidFill>
                  <a:schemeClr val="bg1"/>
                </a:solidFill>
              </a:rPr>
              <a:t>Protocol approved by the Scientific and Ethical Review Committee of KEMRI and the International Review Board of ICF Macro.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400" dirty="0" smtClean="0"/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US" dirty="0" smtClean="0"/>
          </a:p>
          <a:p>
            <a:pPr lvl="1" eaLnBrk="1" hangingPunct="1">
              <a:lnSpc>
                <a:spcPct val="90000"/>
              </a:lnSpc>
            </a:pPr>
            <a:endParaRPr 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1200"/>
          </a:xfrm>
        </p:spPr>
        <p:txBody>
          <a:bodyPr/>
          <a:lstStyle/>
          <a:p>
            <a:pPr eaLnBrk="1" hangingPunct="1"/>
            <a:r>
              <a:rPr lang="en-US" sz="3600" b="0" dirty="0" smtClean="0">
                <a:solidFill>
                  <a:schemeClr val="bg1"/>
                </a:solidFill>
              </a:rPr>
              <a:t>Logistics</a:t>
            </a:r>
            <a:endParaRPr lang="en-US" sz="3200" b="0" dirty="0" smtClean="0">
              <a:solidFill>
                <a:schemeClr val="bg1"/>
              </a:solidFill>
            </a:endParaRPr>
          </a:p>
        </p:txBody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95388"/>
            <a:ext cx="8229600" cy="5043487"/>
          </a:xfrm>
          <a:noFill/>
          <a:ln>
            <a:noFill/>
          </a:ln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40000"/>
              </a:spcBef>
              <a:defRPr/>
            </a:pPr>
            <a:r>
              <a:rPr lang="en-US" sz="2400" dirty="0" smtClean="0">
                <a:solidFill>
                  <a:schemeClr val="bg1"/>
                </a:solidFill>
              </a:rPr>
              <a:t>Health workers were given additional training in informed consent procedures, how to take finger stick dried blood spot (DBS)  samples, and how to handle and package dried blood spots.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Specimens logged and checked in the field and the KNBS headquarter</a:t>
            </a:r>
            <a:r>
              <a:rPr lang="en-US" sz="2400" dirty="0" smtClean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, then transported to National Public Health Laboratory Services headquarters for HIV testing. </a:t>
            </a:r>
          </a:p>
          <a:p>
            <a:r>
              <a:rPr lang="en-US" sz="2400" dirty="0" smtClean="0">
                <a:solidFill>
                  <a:schemeClr val="bg1"/>
                </a:solidFill>
              </a:rPr>
              <a:t>Testing conducted at the National Public Health Laboratory Services starting in June 2009.</a:t>
            </a:r>
          </a:p>
          <a:p>
            <a:pPr lvl="1" eaLnBrk="1" hangingPunct="1">
              <a:lnSpc>
                <a:spcPct val="80000"/>
              </a:lnSpc>
              <a:spcBef>
                <a:spcPct val="40000"/>
              </a:spcBef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Positives on both tests rendered positive, negatives on both rendered negative; discordant samples retested with both ELISAs and interpreted as before.</a:t>
            </a:r>
          </a:p>
          <a:p>
            <a:pPr lvl="1" eaLnBrk="1" hangingPunct="1">
              <a:lnSpc>
                <a:spcPct val="80000"/>
              </a:lnSpc>
              <a:spcBef>
                <a:spcPct val="40000"/>
              </a:spcBef>
              <a:defRPr/>
            </a:pPr>
            <a:r>
              <a:rPr lang="en-US" sz="2000" dirty="0" smtClean="0">
                <a:solidFill>
                  <a:schemeClr val="bg1"/>
                </a:solidFill>
              </a:rPr>
              <a:t>If result is discordant after repeating tests 1 and 2, then a Western Blot was used to confirm whether the result was negative or positive. If the results was still discordant, the sample was rendered indeterminate.</a:t>
            </a:r>
          </a:p>
          <a:p>
            <a:pPr lvl="1" eaLnBrk="1" hangingPunct="1">
              <a:lnSpc>
                <a:spcPct val="80000"/>
              </a:lnSpc>
              <a:spcBef>
                <a:spcPct val="40000"/>
              </a:spcBef>
              <a:buFontTx/>
              <a:buNone/>
              <a:defRPr/>
            </a:pPr>
            <a:endParaRPr lang="en-US" sz="2000" dirty="0" smtClean="0">
              <a:solidFill>
                <a:schemeClr val="tx1"/>
              </a:solidFill>
            </a:endParaRPr>
          </a:p>
          <a:p>
            <a:pPr lvl="1" eaLnBrk="1" hangingPunct="1">
              <a:lnSpc>
                <a:spcPct val="80000"/>
              </a:lnSpc>
              <a:spcBef>
                <a:spcPct val="40000"/>
              </a:spcBef>
              <a:defRPr/>
            </a:pPr>
            <a:endParaRPr lang="en-US" sz="20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b="0" dirty="0" smtClean="0">
                <a:solidFill>
                  <a:schemeClr val="bg1"/>
                </a:solidFill>
              </a:rPr>
              <a:t>HIV Response Rate by Residence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381000" y="1600200"/>
          <a:ext cx="8326437" cy="4592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293" name="Text Box 6"/>
          <p:cNvSpPr txBox="1">
            <a:spLocks noChangeArrowheads="1"/>
          </p:cNvSpPr>
          <p:nvPr/>
        </p:nvSpPr>
        <p:spPr bwMode="auto">
          <a:xfrm>
            <a:off x="0" y="1371600"/>
            <a:ext cx="2895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Percentage of women 15-49 and men 15-54 tested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6"/>
          <p:cNvSpPr>
            <a:spLocks/>
          </p:cNvSpPr>
          <p:nvPr/>
        </p:nvSpPr>
        <p:spPr bwMode="auto">
          <a:xfrm>
            <a:off x="1279525" y="533400"/>
            <a:ext cx="2454275" cy="5192844"/>
          </a:xfrm>
          <a:custGeom>
            <a:avLst/>
            <a:gdLst/>
            <a:ahLst/>
            <a:cxnLst>
              <a:cxn ang="0">
                <a:pos x="101" y="109"/>
              </a:cxn>
              <a:cxn ang="0">
                <a:pos x="139" y="76"/>
              </a:cxn>
              <a:cxn ang="0">
                <a:pos x="185" y="39"/>
              </a:cxn>
              <a:cxn ang="0">
                <a:pos x="216" y="2"/>
              </a:cxn>
              <a:cxn ang="0">
                <a:pos x="254" y="4"/>
              </a:cxn>
              <a:cxn ang="0">
                <a:pos x="308" y="21"/>
              </a:cxn>
              <a:cxn ang="0">
                <a:pos x="305" y="58"/>
              </a:cxn>
              <a:cxn ang="0">
                <a:pos x="344" y="168"/>
              </a:cxn>
              <a:cxn ang="0">
                <a:pos x="453" y="487"/>
              </a:cxn>
              <a:cxn ang="0">
                <a:pos x="497" y="569"/>
              </a:cxn>
              <a:cxn ang="0">
                <a:pos x="547" y="593"/>
              </a:cxn>
              <a:cxn ang="0">
                <a:pos x="573" y="637"/>
              </a:cxn>
              <a:cxn ang="0">
                <a:pos x="591" y="660"/>
              </a:cxn>
              <a:cxn ang="0">
                <a:pos x="645" y="661"/>
              </a:cxn>
              <a:cxn ang="0">
                <a:pos x="681" y="759"/>
              </a:cxn>
              <a:cxn ang="0">
                <a:pos x="603" y="811"/>
              </a:cxn>
              <a:cxn ang="0">
                <a:pos x="558" y="796"/>
              </a:cxn>
              <a:cxn ang="0">
                <a:pos x="480" y="811"/>
              </a:cxn>
              <a:cxn ang="0">
                <a:pos x="564" y="879"/>
              </a:cxn>
              <a:cxn ang="0">
                <a:pos x="513" y="917"/>
              </a:cxn>
              <a:cxn ang="0">
                <a:pos x="485" y="959"/>
              </a:cxn>
              <a:cxn ang="0">
                <a:pos x="470" y="932"/>
              </a:cxn>
              <a:cxn ang="0">
                <a:pos x="429" y="904"/>
              </a:cxn>
              <a:cxn ang="0">
                <a:pos x="372" y="929"/>
              </a:cxn>
              <a:cxn ang="0">
                <a:pos x="421" y="1014"/>
              </a:cxn>
              <a:cxn ang="0">
                <a:pos x="426" y="1056"/>
              </a:cxn>
              <a:cxn ang="0">
                <a:pos x="418" y="1120"/>
              </a:cxn>
              <a:cxn ang="0">
                <a:pos x="482" y="1147"/>
              </a:cxn>
              <a:cxn ang="0">
                <a:pos x="513" y="1187"/>
              </a:cxn>
              <a:cxn ang="0">
                <a:pos x="550" y="1241"/>
              </a:cxn>
              <a:cxn ang="0">
                <a:pos x="652" y="1360"/>
              </a:cxn>
              <a:cxn ang="0">
                <a:pos x="656" y="1381"/>
              </a:cxn>
              <a:cxn ang="0">
                <a:pos x="622" y="1443"/>
              </a:cxn>
              <a:cxn ang="0">
                <a:pos x="576" y="1398"/>
              </a:cxn>
              <a:cxn ang="0">
                <a:pos x="362" y="1279"/>
              </a:cxn>
              <a:cxn ang="0">
                <a:pos x="120" y="1145"/>
              </a:cxn>
              <a:cxn ang="0">
                <a:pos x="99" y="1078"/>
              </a:cxn>
              <a:cxn ang="0">
                <a:pos x="180" y="1042"/>
              </a:cxn>
              <a:cxn ang="0">
                <a:pos x="192" y="938"/>
              </a:cxn>
              <a:cxn ang="0">
                <a:pos x="222" y="943"/>
              </a:cxn>
              <a:cxn ang="0">
                <a:pos x="126" y="913"/>
              </a:cxn>
              <a:cxn ang="0">
                <a:pos x="152" y="840"/>
              </a:cxn>
              <a:cxn ang="0">
                <a:pos x="143" y="815"/>
              </a:cxn>
              <a:cxn ang="0">
                <a:pos x="196" y="788"/>
              </a:cxn>
              <a:cxn ang="0">
                <a:pos x="150" y="770"/>
              </a:cxn>
              <a:cxn ang="0">
                <a:pos x="101" y="736"/>
              </a:cxn>
              <a:cxn ang="0">
                <a:pos x="128" y="708"/>
              </a:cxn>
              <a:cxn ang="0">
                <a:pos x="135" y="688"/>
              </a:cxn>
              <a:cxn ang="0">
                <a:pos x="148" y="654"/>
              </a:cxn>
              <a:cxn ang="0">
                <a:pos x="169" y="595"/>
              </a:cxn>
              <a:cxn ang="0">
                <a:pos x="148" y="509"/>
              </a:cxn>
              <a:cxn ang="0">
                <a:pos x="126" y="434"/>
              </a:cxn>
              <a:cxn ang="0">
                <a:pos x="95" y="396"/>
              </a:cxn>
              <a:cxn ang="0">
                <a:pos x="68" y="329"/>
              </a:cxn>
              <a:cxn ang="0">
                <a:pos x="61" y="285"/>
              </a:cxn>
              <a:cxn ang="0">
                <a:pos x="9" y="209"/>
              </a:cxn>
              <a:cxn ang="0">
                <a:pos x="67" y="140"/>
              </a:cxn>
            </a:cxnLst>
            <a:rect l="0" t="0" r="r" b="b"/>
            <a:pathLst>
              <a:path w="682" h="1443">
                <a:moveTo>
                  <a:pt x="67" y="140"/>
                </a:moveTo>
                <a:lnTo>
                  <a:pt x="67" y="138"/>
                </a:lnTo>
                <a:lnTo>
                  <a:pt x="76" y="130"/>
                </a:lnTo>
                <a:lnTo>
                  <a:pt x="87" y="122"/>
                </a:lnTo>
                <a:lnTo>
                  <a:pt x="92" y="115"/>
                </a:lnTo>
                <a:lnTo>
                  <a:pt x="101" y="109"/>
                </a:lnTo>
                <a:lnTo>
                  <a:pt x="106" y="104"/>
                </a:lnTo>
                <a:lnTo>
                  <a:pt x="111" y="99"/>
                </a:lnTo>
                <a:lnTo>
                  <a:pt x="120" y="94"/>
                </a:lnTo>
                <a:lnTo>
                  <a:pt x="125" y="88"/>
                </a:lnTo>
                <a:lnTo>
                  <a:pt x="133" y="81"/>
                </a:lnTo>
                <a:lnTo>
                  <a:pt x="139" y="76"/>
                </a:lnTo>
                <a:lnTo>
                  <a:pt x="144" y="72"/>
                </a:lnTo>
                <a:lnTo>
                  <a:pt x="152" y="65"/>
                </a:lnTo>
                <a:lnTo>
                  <a:pt x="163" y="57"/>
                </a:lnTo>
                <a:lnTo>
                  <a:pt x="170" y="51"/>
                </a:lnTo>
                <a:lnTo>
                  <a:pt x="175" y="46"/>
                </a:lnTo>
                <a:lnTo>
                  <a:pt x="185" y="39"/>
                </a:lnTo>
                <a:lnTo>
                  <a:pt x="190" y="34"/>
                </a:lnTo>
                <a:lnTo>
                  <a:pt x="196" y="25"/>
                </a:lnTo>
                <a:lnTo>
                  <a:pt x="204" y="15"/>
                </a:lnTo>
                <a:lnTo>
                  <a:pt x="214" y="2"/>
                </a:lnTo>
                <a:lnTo>
                  <a:pt x="216" y="0"/>
                </a:lnTo>
                <a:lnTo>
                  <a:pt x="216" y="2"/>
                </a:lnTo>
                <a:lnTo>
                  <a:pt x="220" y="12"/>
                </a:lnTo>
                <a:lnTo>
                  <a:pt x="225" y="16"/>
                </a:lnTo>
                <a:lnTo>
                  <a:pt x="229" y="16"/>
                </a:lnTo>
                <a:lnTo>
                  <a:pt x="239" y="9"/>
                </a:lnTo>
                <a:lnTo>
                  <a:pt x="245" y="4"/>
                </a:lnTo>
                <a:lnTo>
                  <a:pt x="254" y="4"/>
                </a:lnTo>
                <a:lnTo>
                  <a:pt x="259" y="4"/>
                </a:lnTo>
                <a:lnTo>
                  <a:pt x="291" y="15"/>
                </a:lnTo>
                <a:lnTo>
                  <a:pt x="297" y="19"/>
                </a:lnTo>
                <a:lnTo>
                  <a:pt x="299" y="20"/>
                </a:lnTo>
                <a:lnTo>
                  <a:pt x="303" y="21"/>
                </a:lnTo>
                <a:lnTo>
                  <a:pt x="308" y="21"/>
                </a:lnTo>
                <a:lnTo>
                  <a:pt x="303" y="31"/>
                </a:lnTo>
                <a:lnTo>
                  <a:pt x="303" y="36"/>
                </a:lnTo>
                <a:lnTo>
                  <a:pt x="305" y="42"/>
                </a:lnTo>
                <a:lnTo>
                  <a:pt x="309" y="47"/>
                </a:lnTo>
                <a:lnTo>
                  <a:pt x="308" y="53"/>
                </a:lnTo>
                <a:lnTo>
                  <a:pt x="305" y="58"/>
                </a:lnTo>
                <a:lnTo>
                  <a:pt x="301" y="62"/>
                </a:lnTo>
                <a:lnTo>
                  <a:pt x="299" y="110"/>
                </a:lnTo>
                <a:lnTo>
                  <a:pt x="324" y="136"/>
                </a:lnTo>
                <a:lnTo>
                  <a:pt x="327" y="138"/>
                </a:lnTo>
                <a:lnTo>
                  <a:pt x="328" y="156"/>
                </a:lnTo>
                <a:lnTo>
                  <a:pt x="344" y="168"/>
                </a:lnTo>
                <a:lnTo>
                  <a:pt x="344" y="189"/>
                </a:lnTo>
                <a:lnTo>
                  <a:pt x="344" y="204"/>
                </a:lnTo>
                <a:lnTo>
                  <a:pt x="344" y="260"/>
                </a:lnTo>
                <a:lnTo>
                  <a:pt x="343" y="275"/>
                </a:lnTo>
                <a:lnTo>
                  <a:pt x="344" y="370"/>
                </a:lnTo>
                <a:lnTo>
                  <a:pt x="453" y="487"/>
                </a:lnTo>
                <a:lnTo>
                  <a:pt x="460" y="487"/>
                </a:lnTo>
                <a:lnTo>
                  <a:pt x="463" y="497"/>
                </a:lnTo>
                <a:lnTo>
                  <a:pt x="475" y="531"/>
                </a:lnTo>
                <a:lnTo>
                  <a:pt x="487" y="540"/>
                </a:lnTo>
                <a:lnTo>
                  <a:pt x="491" y="554"/>
                </a:lnTo>
                <a:lnTo>
                  <a:pt x="497" y="569"/>
                </a:lnTo>
                <a:lnTo>
                  <a:pt x="510" y="573"/>
                </a:lnTo>
                <a:lnTo>
                  <a:pt x="519" y="574"/>
                </a:lnTo>
                <a:lnTo>
                  <a:pt x="528" y="575"/>
                </a:lnTo>
                <a:lnTo>
                  <a:pt x="532" y="577"/>
                </a:lnTo>
                <a:lnTo>
                  <a:pt x="544" y="589"/>
                </a:lnTo>
                <a:lnTo>
                  <a:pt x="547" y="593"/>
                </a:lnTo>
                <a:lnTo>
                  <a:pt x="566" y="615"/>
                </a:lnTo>
                <a:lnTo>
                  <a:pt x="566" y="619"/>
                </a:lnTo>
                <a:lnTo>
                  <a:pt x="568" y="626"/>
                </a:lnTo>
                <a:lnTo>
                  <a:pt x="569" y="630"/>
                </a:lnTo>
                <a:lnTo>
                  <a:pt x="570" y="633"/>
                </a:lnTo>
                <a:lnTo>
                  <a:pt x="573" y="637"/>
                </a:lnTo>
                <a:lnTo>
                  <a:pt x="579" y="641"/>
                </a:lnTo>
                <a:lnTo>
                  <a:pt x="581" y="644"/>
                </a:lnTo>
                <a:lnTo>
                  <a:pt x="584" y="645"/>
                </a:lnTo>
                <a:lnTo>
                  <a:pt x="585" y="649"/>
                </a:lnTo>
                <a:lnTo>
                  <a:pt x="589" y="657"/>
                </a:lnTo>
                <a:lnTo>
                  <a:pt x="591" y="660"/>
                </a:lnTo>
                <a:lnTo>
                  <a:pt x="592" y="664"/>
                </a:lnTo>
                <a:lnTo>
                  <a:pt x="596" y="675"/>
                </a:lnTo>
                <a:lnTo>
                  <a:pt x="600" y="675"/>
                </a:lnTo>
                <a:lnTo>
                  <a:pt x="625" y="669"/>
                </a:lnTo>
                <a:lnTo>
                  <a:pt x="629" y="667"/>
                </a:lnTo>
                <a:lnTo>
                  <a:pt x="645" y="661"/>
                </a:lnTo>
                <a:lnTo>
                  <a:pt x="660" y="675"/>
                </a:lnTo>
                <a:lnTo>
                  <a:pt x="662" y="702"/>
                </a:lnTo>
                <a:lnTo>
                  <a:pt x="678" y="720"/>
                </a:lnTo>
                <a:lnTo>
                  <a:pt x="679" y="732"/>
                </a:lnTo>
                <a:lnTo>
                  <a:pt x="679" y="739"/>
                </a:lnTo>
                <a:lnTo>
                  <a:pt x="681" y="759"/>
                </a:lnTo>
                <a:lnTo>
                  <a:pt x="681" y="773"/>
                </a:lnTo>
                <a:lnTo>
                  <a:pt x="682" y="780"/>
                </a:lnTo>
                <a:lnTo>
                  <a:pt x="655" y="789"/>
                </a:lnTo>
                <a:lnTo>
                  <a:pt x="632" y="797"/>
                </a:lnTo>
                <a:lnTo>
                  <a:pt x="607" y="810"/>
                </a:lnTo>
                <a:lnTo>
                  <a:pt x="603" y="811"/>
                </a:lnTo>
                <a:lnTo>
                  <a:pt x="592" y="815"/>
                </a:lnTo>
                <a:lnTo>
                  <a:pt x="572" y="814"/>
                </a:lnTo>
                <a:lnTo>
                  <a:pt x="569" y="814"/>
                </a:lnTo>
                <a:lnTo>
                  <a:pt x="562" y="808"/>
                </a:lnTo>
                <a:lnTo>
                  <a:pt x="562" y="803"/>
                </a:lnTo>
                <a:lnTo>
                  <a:pt x="558" y="796"/>
                </a:lnTo>
                <a:lnTo>
                  <a:pt x="553" y="789"/>
                </a:lnTo>
                <a:lnTo>
                  <a:pt x="546" y="784"/>
                </a:lnTo>
                <a:lnTo>
                  <a:pt x="521" y="780"/>
                </a:lnTo>
                <a:lnTo>
                  <a:pt x="517" y="780"/>
                </a:lnTo>
                <a:lnTo>
                  <a:pt x="497" y="785"/>
                </a:lnTo>
                <a:lnTo>
                  <a:pt x="480" y="811"/>
                </a:lnTo>
                <a:lnTo>
                  <a:pt x="502" y="816"/>
                </a:lnTo>
                <a:lnTo>
                  <a:pt x="536" y="821"/>
                </a:lnTo>
                <a:lnTo>
                  <a:pt x="562" y="823"/>
                </a:lnTo>
                <a:lnTo>
                  <a:pt x="570" y="855"/>
                </a:lnTo>
                <a:lnTo>
                  <a:pt x="569" y="860"/>
                </a:lnTo>
                <a:lnTo>
                  <a:pt x="564" y="879"/>
                </a:lnTo>
                <a:lnTo>
                  <a:pt x="547" y="895"/>
                </a:lnTo>
                <a:lnTo>
                  <a:pt x="543" y="898"/>
                </a:lnTo>
                <a:lnTo>
                  <a:pt x="536" y="902"/>
                </a:lnTo>
                <a:lnTo>
                  <a:pt x="532" y="904"/>
                </a:lnTo>
                <a:lnTo>
                  <a:pt x="519" y="908"/>
                </a:lnTo>
                <a:lnTo>
                  <a:pt x="513" y="917"/>
                </a:lnTo>
                <a:lnTo>
                  <a:pt x="509" y="940"/>
                </a:lnTo>
                <a:lnTo>
                  <a:pt x="509" y="946"/>
                </a:lnTo>
                <a:lnTo>
                  <a:pt x="508" y="950"/>
                </a:lnTo>
                <a:lnTo>
                  <a:pt x="498" y="961"/>
                </a:lnTo>
                <a:lnTo>
                  <a:pt x="489" y="962"/>
                </a:lnTo>
                <a:lnTo>
                  <a:pt x="485" y="959"/>
                </a:lnTo>
                <a:lnTo>
                  <a:pt x="482" y="957"/>
                </a:lnTo>
                <a:lnTo>
                  <a:pt x="476" y="951"/>
                </a:lnTo>
                <a:lnTo>
                  <a:pt x="476" y="946"/>
                </a:lnTo>
                <a:lnTo>
                  <a:pt x="479" y="942"/>
                </a:lnTo>
                <a:lnTo>
                  <a:pt x="480" y="936"/>
                </a:lnTo>
                <a:lnTo>
                  <a:pt x="470" y="932"/>
                </a:lnTo>
                <a:lnTo>
                  <a:pt x="446" y="938"/>
                </a:lnTo>
                <a:lnTo>
                  <a:pt x="434" y="936"/>
                </a:lnTo>
                <a:lnTo>
                  <a:pt x="427" y="929"/>
                </a:lnTo>
                <a:lnTo>
                  <a:pt x="426" y="924"/>
                </a:lnTo>
                <a:lnTo>
                  <a:pt x="436" y="910"/>
                </a:lnTo>
                <a:lnTo>
                  <a:pt x="429" y="904"/>
                </a:lnTo>
                <a:lnTo>
                  <a:pt x="415" y="891"/>
                </a:lnTo>
                <a:lnTo>
                  <a:pt x="392" y="901"/>
                </a:lnTo>
                <a:lnTo>
                  <a:pt x="381" y="910"/>
                </a:lnTo>
                <a:lnTo>
                  <a:pt x="378" y="915"/>
                </a:lnTo>
                <a:lnTo>
                  <a:pt x="373" y="924"/>
                </a:lnTo>
                <a:lnTo>
                  <a:pt x="372" y="929"/>
                </a:lnTo>
                <a:lnTo>
                  <a:pt x="369" y="953"/>
                </a:lnTo>
                <a:lnTo>
                  <a:pt x="369" y="957"/>
                </a:lnTo>
                <a:lnTo>
                  <a:pt x="373" y="965"/>
                </a:lnTo>
                <a:lnTo>
                  <a:pt x="380" y="977"/>
                </a:lnTo>
                <a:lnTo>
                  <a:pt x="400" y="992"/>
                </a:lnTo>
                <a:lnTo>
                  <a:pt x="421" y="1014"/>
                </a:lnTo>
                <a:lnTo>
                  <a:pt x="422" y="1021"/>
                </a:lnTo>
                <a:lnTo>
                  <a:pt x="425" y="1037"/>
                </a:lnTo>
                <a:lnTo>
                  <a:pt x="422" y="1041"/>
                </a:lnTo>
                <a:lnTo>
                  <a:pt x="423" y="1045"/>
                </a:lnTo>
                <a:lnTo>
                  <a:pt x="425" y="1052"/>
                </a:lnTo>
                <a:lnTo>
                  <a:pt x="426" y="1056"/>
                </a:lnTo>
                <a:lnTo>
                  <a:pt x="430" y="1068"/>
                </a:lnTo>
                <a:lnTo>
                  <a:pt x="433" y="1083"/>
                </a:lnTo>
                <a:lnTo>
                  <a:pt x="434" y="1094"/>
                </a:lnTo>
                <a:lnTo>
                  <a:pt x="427" y="1097"/>
                </a:lnTo>
                <a:lnTo>
                  <a:pt x="421" y="1115"/>
                </a:lnTo>
                <a:lnTo>
                  <a:pt x="418" y="1120"/>
                </a:lnTo>
                <a:lnTo>
                  <a:pt x="434" y="1123"/>
                </a:lnTo>
                <a:lnTo>
                  <a:pt x="444" y="1126"/>
                </a:lnTo>
                <a:lnTo>
                  <a:pt x="449" y="1128"/>
                </a:lnTo>
                <a:lnTo>
                  <a:pt x="456" y="1134"/>
                </a:lnTo>
                <a:lnTo>
                  <a:pt x="472" y="1143"/>
                </a:lnTo>
                <a:lnTo>
                  <a:pt x="482" y="1147"/>
                </a:lnTo>
                <a:lnTo>
                  <a:pt x="482" y="1147"/>
                </a:lnTo>
                <a:lnTo>
                  <a:pt x="480" y="1155"/>
                </a:lnTo>
                <a:lnTo>
                  <a:pt x="490" y="1153"/>
                </a:lnTo>
                <a:lnTo>
                  <a:pt x="497" y="1162"/>
                </a:lnTo>
                <a:lnTo>
                  <a:pt x="506" y="1179"/>
                </a:lnTo>
                <a:lnTo>
                  <a:pt x="513" y="1187"/>
                </a:lnTo>
                <a:lnTo>
                  <a:pt x="525" y="1200"/>
                </a:lnTo>
                <a:lnTo>
                  <a:pt x="528" y="1214"/>
                </a:lnTo>
                <a:lnTo>
                  <a:pt x="528" y="1218"/>
                </a:lnTo>
                <a:lnTo>
                  <a:pt x="531" y="1229"/>
                </a:lnTo>
                <a:lnTo>
                  <a:pt x="535" y="1232"/>
                </a:lnTo>
                <a:lnTo>
                  <a:pt x="550" y="1241"/>
                </a:lnTo>
                <a:lnTo>
                  <a:pt x="595" y="1264"/>
                </a:lnTo>
                <a:lnTo>
                  <a:pt x="614" y="1273"/>
                </a:lnTo>
                <a:lnTo>
                  <a:pt x="617" y="1283"/>
                </a:lnTo>
                <a:lnTo>
                  <a:pt x="603" y="1304"/>
                </a:lnTo>
                <a:lnTo>
                  <a:pt x="648" y="1356"/>
                </a:lnTo>
                <a:lnTo>
                  <a:pt x="652" y="1360"/>
                </a:lnTo>
                <a:lnTo>
                  <a:pt x="655" y="1362"/>
                </a:lnTo>
                <a:lnTo>
                  <a:pt x="656" y="1368"/>
                </a:lnTo>
                <a:lnTo>
                  <a:pt x="657" y="1371"/>
                </a:lnTo>
                <a:lnTo>
                  <a:pt x="657" y="1376"/>
                </a:lnTo>
                <a:lnTo>
                  <a:pt x="657" y="1377"/>
                </a:lnTo>
                <a:lnTo>
                  <a:pt x="656" y="1381"/>
                </a:lnTo>
                <a:lnTo>
                  <a:pt x="651" y="1399"/>
                </a:lnTo>
                <a:lnTo>
                  <a:pt x="649" y="1405"/>
                </a:lnTo>
                <a:lnTo>
                  <a:pt x="645" y="1416"/>
                </a:lnTo>
                <a:lnTo>
                  <a:pt x="645" y="1421"/>
                </a:lnTo>
                <a:lnTo>
                  <a:pt x="644" y="1443"/>
                </a:lnTo>
                <a:lnTo>
                  <a:pt x="622" y="1443"/>
                </a:lnTo>
                <a:lnTo>
                  <a:pt x="622" y="1443"/>
                </a:lnTo>
                <a:lnTo>
                  <a:pt x="617" y="1421"/>
                </a:lnTo>
                <a:lnTo>
                  <a:pt x="604" y="1411"/>
                </a:lnTo>
                <a:lnTo>
                  <a:pt x="592" y="1405"/>
                </a:lnTo>
                <a:lnTo>
                  <a:pt x="588" y="1402"/>
                </a:lnTo>
                <a:lnTo>
                  <a:pt x="576" y="1398"/>
                </a:lnTo>
                <a:lnTo>
                  <a:pt x="551" y="1383"/>
                </a:lnTo>
                <a:lnTo>
                  <a:pt x="542" y="1379"/>
                </a:lnTo>
                <a:lnTo>
                  <a:pt x="538" y="1376"/>
                </a:lnTo>
                <a:lnTo>
                  <a:pt x="451" y="1328"/>
                </a:lnTo>
                <a:lnTo>
                  <a:pt x="391" y="1296"/>
                </a:lnTo>
                <a:lnTo>
                  <a:pt x="362" y="1279"/>
                </a:lnTo>
                <a:lnTo>
                  <a:pt x="342" y="1267"/>
                </a:lnTo>
                <a:lnTo>
                  <a:pt x="316" y="1254"/>
                </a:lnTo>
                <a:lnTo>
                  <a:pt x="282" y="1236"/>
                </a:lnTo>
                <a:lnTo>
                  <a:pt x="212" y="1198"/>
                </a:lnTo>
                <a:lnTo>
                  <a:pt x="120" y="1146"/>
                </a:lnTo>
                <a:lnTo>
                  <a:pt x="120" y="1145"/>
                </a:lnTo>
                <a:lnTo>
                  <a:pt x="117" y="1135"/>
                </a:lnTo>
                <a:lnTo>
                  <a:pt x="111" y="1112"/>
                </a:lnTo>
                <a:lnTo>
                  <a:pt x="105" y="1106"/>
                </a:lnTo>
                <a:lnTo>
                  <a:pt x="99" y="1096"/>
                </a:lnTo>
                <a:lnTo>
                  <a:pt x="95" y="1081"/>
                </a:lnTo>
                <a:lnTo>
                  <a:pt x="99" y="1078"/>
                </a:lnTo>
                <a:lnTo>
                  <a:pt x="109" y="1072"/>
                </a:lnTo>
                <a:lnTo>
                  <a:pt x="117" y="1074"/>
                </a:lnTo>
                <a:lnTo>
                  <a:pt x="132" y="1071"/>
                </a:lnTo>
                <a:lnTo>
                  <a:pt x="158" y="1063"/>
                </a:lnTo>
                <a:lnTo>
                  <a:pt x="166" y="1060"/>
                </a:lnTo>
                <a:lnTo>
                  <a:pt x="180" y="1042"/>
                </a:lnTo>
                <a:lnTo>
                  <a:pt x="171" y="984"/>
                </a:lnTo>
                <a:lnTo>
                  <a:pt x="169" y="980"/>
                </a:lnTo>
                <a:lnTo>
                  <a:pt x="167" y="973"/>
                </a:lnTo>
                <a:lnTo>
                  <a:pt x="175" y="947"/>
                </a:lnTo>
                <a:lnTo>
                  <a:pt x="184" y="940"/>
                </a:lnTo>
                <a:lnTo>
                  <a:pt x="192" y="938"/>
                </a:lnTo>
                <a:lnTo>
                  <a:pt x="203" y="940"/>
                </a:lnTo>
                <a:lnTo>
                  <a:pt x="207" y="946"/>
                </a:lnTo>
                <a:lnTo>
                  <a:pt x="215" y="953"/>
                </a:lnTo>
                <a:lnTo>
                  <a:pt x="220" y="954"/>
                </a:lnTo>
                <a:lnTo>
                  <a:pt x="222" y="947"/>
                </a:lnTo>
                <a:lnTo>
                  <a:pt x="222" y="943"/>
                </a:lnTo>
                <a:lnTo>
                  <a:pt x="201" y="917"/>
                </a:lnTo>
                <a:lnTo>
                  <a:pt x="184" y="915"/>
                </a:lnTo>
                <a:lnTo>
                  <a:pt x="180" y="920"/>
                </a:lnTo>
                <a:lnTo>
                  <a:pt x="177" y="921"/>
                </a:lnTo>
                <a:lnTo>
                  <a:pt x="136" y="917"/>
                </a:lnTo>
                <a:lnTo>
                  <a:pt x="126" y="913"/>
                </a:lnTo>
                <a:lnTo>
                  <a:pt x="136" y="902"/>
                </a:lnTo>
                <a:lnTo>
                  <a:pt x="139" y="900"/>
                </a:lnTo>
                <a:lnTo>
                  <a:pt x="151" y="882"/>
                </a:lnTo>
                <a:lnTo>
                  <a:pt x="156" y="870"/>
                </a:lnTo>
                <a:lnTo>
                  <a:pt x="155" y="848"/>
                </a:lnTo>
                <a:lnTo>
                  <a:pt x="152" y="840"/>
                </a:lnTo>
                <a:lnTo>
                  <a:pt x="150" y="834"/>
                </a:lnTo>
                <a:lnTo>
                  <a:pt x="146" y="831"/>
                </a:lnTo>
                <a:lnTo>
                  <a:pt x="143" y="830"/>
                </a:lnTo>
                <a:lnTo>
                  <a:pt x="139" y="826"/>
                </a:lnTo>
                <a:lnTo>
                  <a:pt x="140" y="818"/>
                </a:lnTo>
                <a:lnTo>
                  <a:pt x="143" y="815"/>
                </a:lnTo>
                <a:lnTo>
                  <a:pt x="162" y="807"/>
                </a:lnTo>
                <a:lnTo>
                  <a:pt x="175" y="806"/>
                </a:lnTo>
                <a:lnTo>
                  <a:pt x="180" y="807"/>
                </a:lnTo>
                <a:lnTo>
                  <a:pt x="185" y="803"/>
                </a:lnTo>
                <a:lnTo>
                  <a:pt x="196" y="792"/>
                </a:lnTo>
                <a:lnTo>
                  <a:pt x="196" y="788"/>
                </a:lnTo>
                <a:lnTo>
                  <a:pt x="193" y="777"/>
                </a:lnTo>
                <a:lnTo>
                  <a:pt x="186" y="767"/>
                </a:lnTo>
                <a:lnTo>
                  <a:pt x="177" y="763"/>
                </a:lnTo>
                <a:lnTo>
                  <a:pt x="167" y="763"/>
                </a:lnTo>
                <a:lnTo>
                  <a:pt x="159" y="765"/>
                </a:lnTo>
                <a:lnTo>
                  <a:pt x="150" y="770"/>
                </a:lnTo>
                <a:lnTo>
                  <a:pt x="139" y="773"/>
                </a:lnTo>
                <a:lnTo>
                  <a:pt x="131" y="773"/>
                </a:lnTo>
                <a:lnTo>
                  <a:pt x="126" y="769"/>
                </a:lnTo>
                <a:lnTo>
                  <a:pt x="126" y="763"/>
                </a:lnTo>
                <a:lnTo>
                  <a:pt x="121" y="758"/>
                </a:lnTo>
                <a:lnTo>
                  <a:pt x="101" y="736"/>
                </a:lnTo>
                <a:lnTo>
                  <a:pt x="102" y="732"/>
                </a:lnTo>
                <a:lnTo>
                  <a:pt x="95" y="729"/>
                </a:lnTo>
                <a:lnTo>
                  <a:pt x="99" y="720"/>
                </a:lnTo>
                <a:lnTo>
                  <a:pt x="114" y="709"/>
                </a:lnTo>
                <a:lnTo>
                  <a:pt x="124" y="708"/>
                </a:lnTo>
                <a:lnTo>
                  <a:pt x="128" y="708"/>
                </a:lnTo>
                <a:lnTo>
                  <a:pt x="135" y="708"/>
                </a:lnTo>
                <a:lnTo>
                  <a:pt x="136" y="705"/>
                </a:lnTo>
                <a:lnTo>
                  <a:pt x="139" y="699"/>
                </a:lnTo>
                <a:lnTo>
                  <a:pt x="139" y="695"/>
                </a:lnTo>
                <a:lnTo>
                  <a:pt x="137" y="691"/>
                </a:lnTo>
                <a:lnTo>
                  <a:pt x="135" y="688"/>
                </a:lnTo>
                <a:lnTo>
                  <a:pt x="132" y="679"/>
                </a:lnTo>
                <a:lnTo>
                  <a:pt x="133" y="678"/>
                </a:lnTo>
                <a:lnTo>
                  <a:pt x="143" y="672"/>
                </a:lnTo>
                <a:lnTo>
                  <a:pt x="144" y="667"/>
                </a:lnTo>
                <a:lnTo>
                  <a:pt x="146" y="660"/>
                </a:lnTo>
                <a:lnTo>
                  <a:pt x="148" y="654"/>
                </a:lnTo>
                <a:lnTo>
                  <a:pt x="151" y="652"/>
                </a:lnTo>
                <a:lnTo>
                  <a:pt x="154" y="650"/>
                </a:lnTo>
                <a:lnTo>
                  <a:pt x="158" y="649"/>
                </a:lnTo>
                <a:lnTo>
                  <a:pt x="161" y="646"/>
                </a:lnTo>
                <a:lnTo>
                  <a:pt x="167" y="633"/>
                </a:lnTo>
                <a:lnTo>
                  <a:pt x="169" y="595"/>
                </a:lnTo>
                <a:lnTo>
                  <a:pt x="166" y="563"/>
                </a:lnTo>
                <a:lnTo>
                  <a:pt x="158" y="540"/>
                </a:lnTo>
                <a:lnTo>
                  <a:pt x="154" y="531"/>
                </a:lnTo>
                <a:lnTo>
                  <a:pt x="148" y="517"/>
                </a:lnTo>
                <a:lnTo>
                  <a:pt x="148" y="513"/>
                </a:lnTo>
                <a:lnTo>
                  <a:pt x="148" y="509"/>
                </a:lnTo>
                <a:lnTo>
                  <a:pt x="152" y="490"/>
                </a:lnTo>
                <a:lnTo>
                  <a:pt x="141" y="477"/>
                </a:lnTo>
                <a:lnTo>
                  <a:pt x="133" y="462"/>
                </a:lnTo>
                <a:lnTo>
                  <a:pt x="132" y="460"/>
                </a:lnTo>
                <a:lnTo>
                  <a:pt x="132" y="445"/>
                </a:lnTo>
                <a:lnTo>
                  <a:pt x="126" y="434"/>
                </a:lnTo>
                <a:lnTo>
                  <a:pt x="120" y="430"/>
                </a:lnTo>
                <a:lnTo>
                  <a:pt x="114" y="433"/>
                </a:lnTo>
                <a:lnTo>
                  <a:pt x="111" y="433"/>
                </a:lnTo>
                <a:lnTo>
                  <a:pt x="99" y="420"/>
                </a:lnTo>
                <a:lnTo>
                  <a:pt x="98" y="408"/>
                </a:lnTo>
                <a:lnTo>
                  <a:pt x="95" y="396"/>
                </a:lnTo>
                <a:lnTo>
                  <a:pt x="94" y="392"/>
                </a:lnTo>
                <a:lnTo>
                  <a:pt x="91" y="389"/>
                </a:lnTo>
                <a:lnTo>
                  <a:pt x="86" y="385"/>
                </a:lnTo>
                <a:lnTo>
                  <a:pt x="76" y="369"/>
                </a:lnTo>
                <a:lnTo>
                  <a:pt x="68" y="345"/>
                </a:lnTo>
                <a:lnTo>
                  <a:pt x="68" y="329"/>
                </a:lnTo>
                <a:lnTo>
                  <a:pt x="73" y="326"/>
                </a:lnTo>
                <a:lnTo>
                  <a:pt x="76" y="322"/>
                </a:lnTo>
                <a:lnTo>
                  <a:pt x="79" y="307"/>
                </a:lnTo>
                <a:lnTo>
                  <a:pt x="79" y="298"/>
                </a:lnTo>
                <a:lnTo>
                  <a:pt x="64" y="287"/>
                </a:lnTo>
                <a:lnTo>
                  <a:pt x="61" y="285"/>
                </a:lnTo>
                <a:lnTo>
                  <a:pt x="38" y="279"/>
                </a:lnTo>
                <a:lnTo>
                  <a:pt x="31" y="268"/>
                </a:lnTo>
                <a:lnTo>
                  <a:pt x="22" y="249"/>
                </a:lnTo>
                <a:lnTo>
                  <a:pt x="16" y="226"/>
                </a:lnTo>
                <a:lnTo>
                  <a:pt x="12" y="213"/>
                </a:lnTo>
                <a:lnTo>
                  <a:pt x="9" y="209"/>
                </a:lnTo>
                <a:lnTo>
                  <a:pt x="5" y="207"/>
                </a:lnTo>
                <a:lnTo>
                  <a:pt x="0" y="204"/>
                </a:lnTo>
                <a:lnTo>
                  <a:pt x="16" y="187"/>
                </a:lnTo>
                <a:lnTo>
                  <a:pt x="64" y="141"/>
                </a:lnTo>
                <a:lnTo>
                  <a:pt x="67" y="140"/>
                </a:lnTo>
                <a:lnTo>
                  <a:pt x="67" y="14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1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1231854" y="1170451"/>
            <a:ext cx="4787946" cy="5458949"/>
            <a:chOff x="847" y="601"/>
            <a:chExt cx="2633" cy="300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029" name="Freeform 5"/>
            <p:cNvSpPr>
              <a:spLocks/>
            </p:cNvSpPr>
            <p:nvPr/>
          </p:nvSpPr>
          <p:spPr bwMode="auto">
            <a:xfrm>
              <a:off x="1601" y="2026"/>
              <a:ext cx="427" cy="467"/>
            </a:xfrm>
            <a:custGeom>
              <a:avLst/>
              <a:gdLst/>
              <a:ahLst/>
              <a:cxnLst>
                <a:cxn ang="0">
                  <a:pos x="303" y="43"/>
                </a:cxn>
                <a:cxn ang="0">
                  <a:pos x="372" y="100"/>
                </a:cxn>
                <a:cxn ang="0">
                  <a:pos x="407" y="185"/>
                </a:cxn>
                <a:cxn ang="0">
                  <a:pos x="421" y="241"/>
                </a:cxn>
                <a:cxn ang="0">
                  <a:pos x="418" y="288"/>
                </a:cxn>
                <a:cxn ang="0">
                  <a:pos x="376" y="302"/>
                </a:cxn>
                <a:cxn ang="0">
                  <a:pos x="363" y="293"/>
                </a:cxn>
                <a:cxn ang="0">
                  <a:pos x="358" y="289"/>
                </a:cxn>
                <a:cxn ang="0">
                  <a:pos x="348" y="292"/>
                </a:cxn>
                <a:cxn ang="0">
                  <a:pos x="342" y="322"/>
                </a:cxn>
                <a:cxn ang="0">
                  <a:pos x="367" y="361"/>
                </a:cxn>
                <a:cxn ang="0">
                  <a:pos x="373" y="361"/>
                </a:cxn>
                <a:cxn ang="0">
                  <a:pos x="384" y="355"/>
                </a:cxn>
                <a:cxn ang="0">
                  <a:pos x="390" y="379"/>
                </a:cxn>
                <a:cxn ang="0">
                  <a:pos x="366" y="396"/>
                </a:cxn>
                <a:cxn ang="0">
                  <a:pos x="357" y="390"/>
                </a:cxn>
                <a:cxn ang="0">
                  <a:pos x="322" y="403"/>
                </a:cxn>
                <a:cxn ang="0">
                  <a:pos x="321" y="410"/>
                </a:cxn>
                <a:cxn ang="0">
                  <a:pos x="311" y="444"/>
                </a:cxn>
                <a:cxn ang="0">
                  <a:pos x="297" y="433"/>
                </a:cxn>
                <a:cxn ang="0">
                  <a:pos x="197" y="425"/>
                </a:cxn>
                <a:cxn ang="0">
                  <a:pos x="157" y="467"/>
                </a:cxn>
                <a:cxn ang="0">
                  <a:pos x="96" y="451"/>
                </a:cxn>
                <a:cxn ang="0">
                  <a:pos x="117" y="407"/>
                </a:cxn>
                <a:cxn ang="0">
                  <a:pos x="127" y="403"/>
                </a:cxn>
                <a:cxn ang="0">
                  <a:pos x="125" y="378"/>
                </a:cxn>
                <a:cxn ang="0">
                  <a:pos x="109" y="314"/>
                </a:cxn>
                <a:cxn ang="0">
                  <a:pos x="106" y="293"/>
                </a:cxn>
                <a:cxn ang="0">
                  <a:pos x="111" y="286"/>
                </a:cxn>
                <a:cxn ang="0">
                  <a:pos x="102" y="241"/>
                </a:cxn>
                <a:cxn ang="0">
                  <a:pos x="19" y="168"/>
                </a:cxn>
                <a:cxn ang="0">
                  <a:pos x="1" y="126"/>
                </a:cxn>
                <a:cxn ang="0">
                  <a:pos x="6" y="78"/>
                </a:cxn>
                <a:cxn ang="0">
                  <a:pos x="10" y="64"/>
                </a:cxn>
                <a:cxn ang="0">
                  <a:pos x="25" y="35"/>
                </a:cxn>
                <a:cxn ang="0">
                  <a:pos x="91" y="0"/>
                </a:cxn>
                <a:cxn ang="0">
                  <a:pos x="131" y="38"/>
                </a:cxn>
                <a:cxn ang="0">
                  <a:pos x="112" y="66"/>
                </a:cxn>
                <a:cxn ang="0">
                  <a:pos x="151" y="91"/>
                </a:cxn>
                <a:cxn ang="0">
                  <a:pos x="219" y="86"/>
                </a:cxn>
                <a:cxn ang="0">
                  <a:pos x="216" y="102"/>
                </a:cxn>
                <a:cxn ang="0">
                  <a:pos x="213" y="106"/>
                </a:cxn>
                <a:cxn ang="0">
                  <a:pos x="211" y="116"/>
                </a:cxn>
                <a:cxn ang="0">
                  <a:pos x="228" y="136"/>
                </a:cxn>
                <a:cxn ang="0">
                  <a:pos x="253" y="138"/>
                </a:cxn>
                <a:cxn ang="0">
                  <a:pos x="275" y="106"/>
                </a:cxn>
                <a:cxn ang="0">
                  <a:pos x="283" y="50"/>
                </a:cxn>
              </a:cxnLst>
              <a:rect l="0" t="0" r="r" b="b"/>
              <a:pathLst>
                <a:path w="427" h="467">
                  <a:moveTo>
                    <a:pt x="293" y="34"/>
                  </a:moveTo>
                  <a:lnTo>
                    <a:pt x="293" y="36"/>
                  </a:lnTo>
                  <a:lnTo>
                    <a:pt x="303" y="43"/>
                  </a:lnTo>
                  <a:lnTo>
                    <a:pt x="328" y="64"/>
                  </a:lnTo>
                  <a:lnTo>
                    <a:pt x="370" y="92"/>
                  </a:lnTo>
                  <a:lnTo>
                    <a:pt x="372" y="100"/>
                  </a:lnTo>
                  <a:lnTo>
                    <a:pt x="393" y="149"/>
                  </a:lnTo>
                  <a:lnTo>
                    <a:pt x="406" y="180"/>
                  </a:lnTo>
                  <a:lnTo>
                    <a:pt x="407" y="185"/>
                  </a:lnTo>
                  <a:lnTo>
                    <a:pt x="407" y="203"/>
                  </a:lnTo>
                  <a:lnTo>
                    <a:pt x="407" y="216"/>
                  </a:lnTo>
                  <a:lnTo>
                    <a:pt x="421" y="241"/>
                  </a:lnTo>
                  <a:lnTo>
                    <a:pt x="427" y="283"/>
                  </a:lnTo>
                  <a:lnTo>
                    <a:pt x="426" y="284"/>
                  </a:lnTo>
                  <a:lnTo>
                    <a:pt x="418" y="288"/>
                  </a:lnTo>
                  <a:lnTo>
                    <a:pt x="387" y="299"/>
                  </a:lnTo>
                  <a:lnTo>
                    <a:pt x="378" y="302"/>
                  </a:lnTo>
                  <a:lnTo>
                    <a:pt x="376" y="302"/>
                  </a:lnTo>
                  <a:lnTo>
                    <a:pt x="373" y="302"/>
                  </a:lnTo>
                  <a:lnTo>
                    <a:pt x="366" y="296"/>
                  </a:lnTo>
                  <a:lnTo>
                    <a:pt x="363" y="293"/>
                  </a:lnTo>
                  <a:lnTo>
                    <a:pt x="361" y="292"/>
                  </a:lnTo>
                  <a:lnTo>
                    <a:pt x="359" y="289"/>
                  </a:lnTo>
                  <a:lnTo>
                    <a:pt x="358" y="289"/>
                  </a:lnTo>
                  <a:lnTo>
                    <a:pt x="355" y="289"/>
                  </a:lnTo>
                  <a:lnTo>
                    <a:pt x="352" y="289"/>
                  </a:lnTo>
                  <a:lnTo>
                    <a:pt x="348" y="292"/>
                  </a:lnTo>
                  <a:lnTo>
                    <a:pt x="346" y="293"/>
                  </a:lnTo>
                  <a:lnTo>
                    <a:pt x="346" y="299"/>
                  </a:lnTo>
                  <a:lnTo>
                    <a:pt x="342" y="322"/>
                  </a:lnTo>
                  <a:lnTo>
                    <a:pt x="342" y="325"/>
                  </a:lnTo>
                  <a:lnTo>
                    <a:pt x="365" y="358"/>
                  </a:lnTo>
                  <a:lnTo>
                    <a:pt x="367" y="361"/>
                  </a:lnTo>
                  <a:lnTo>
                    <a:pt x="369" y="362"/>
                  </a:lnTo>
                  <a:lnTo>
                    <a:pt x="371" y="362"/>
                  </a:lnTo>
                  <a:lnTo>
                    <a:pt x="373" y="361"/>
                  </a:lnTo>
                  <a:lnTo>
                    <a:pt x="376" y="360"/>
                  </a:lnTo>
                  <a:lnTo>
                    <a:pt x="383" y="355"/>
                  </a:lnTo>
                  <a:lnTo>
                    <a:pt x="384" y="355"/>
                  </a:lnTo>
                  <a:lnTo>
                    <a:pt x="387" y="358"/>
                  </a:lnTo>
                  <a:lnTo>
                    <a:pt x="388" y="360"/>
                  </a:lnTo>
                  <a:lnTo>
                    <a:pt x="390" y="379"/>
                  </a:lnTo>
                  <a:lnTo>
                    <a:pt x="384" y="385"/>
                  </a:lnTo>
                  <a:lnTo>
                    <a:pt x="370" y="398"/>
                  </a:lnTo>
                  <a:lnTo>
                    <a:pt x="366" y="396"/>
                  </a:lnTo>
                  <a:lnTo>
                    <a:pt x="360" y="391"/>
                  </a:lnTo>
                  <a:lnTo>
                    <a:pt x="358" y="390"/>
                  </a:lnTo>
                  <a:lnTo>
                    <a:pt x="357" y="390"/>
                  </a:lnTo>
                  <a:lnTo>
                    <a:pt x="333" y="394"/>
                  </a:lnTo>
                  <a:lnTo>
                    <a:pt x="327" y="398"/>
                  </a:lnTo>
                  <a:lnTo>
                    <a:pt x="322" y="403"/>
                  </a:lnTo>
                  <a:lnTo>
                    <a:pt x="321" y="404"/>
                  </a:lnTo>
                  <a:lnTo>
                    <a:pt x="321" y="408"/>
                  </a:lnTo>
                  <a:lnTo>
                    <a:pt x="321" y="410"/>
                  </a:lnTo>
                  <a:lnTo>
                    <a:pt x="322" y="413"/>
                  </a:lnTo>
                  <a:lnTo>
                    <a:pt x="312" y="443"/>
                  </a:lnTo>
                  <a:lnTo>
                    <a:pt x="311" y="444"/>
                  </a:lnTo>
                  <a:lnTo>
                    <a:pt x="309" y="446"/>
                  </a:lnTo>
                  <a:lnTo>
                    <a:pt x="307" y="446"/>
                  </a:lnTo>
                  <a:lnTo>
                    <a:pt x="297" y="433"/>
                  </a:lnTo>
                  <a:lnTo>
                    <a:pt x="232" y="427"/>
                  </a:lnTo>
                  <a:lnTo>
                    <a:pt x="201" y="425"/>
                  </a:lnTo>
                  <a:lnTo>
                    <a:pt x="197" y="425"/>
                  </a:lnTo>
                  <a:lnTo>
                    <a:pt x="191" y="430"/>
                  </a:lnTo>
                  <a:lnTo>
                    <a:pt x="163" y="461"/>
                  </a:lnTo>
                  <a:lnTo>
                    <a:pt x="157" y="467"/>
                  </a:lnTo>
                  <a:lnTo>
                    <a:pt x="147" y="461"/>
                  </a:lnTo>
                  <a:lnTo>
                    <a:pt x="129" y="456"/>
                  </a:lnTo>
                  <a:lnTo>
                    <a:pt x="96" y="451"/>
                  </a:lnTo>
                  <a:lnTo>
                    <a:pt x="101" y="438"/>
                  </a:lnTo>
                  <a:lnTo>
                    <a:pt x="113" y="406"/>
                  </a:lnTo>
                  <a:lnTo>
                    <a:pt x="117" y="407"/>
                  </a:lnTo>
                  <a:lnTo>
                    <a:pt x="121" y="407"/>
                  </a:lnTo>
                  <a:lnTo>
                    <a:pt x="126" y="404"/>
                  </a:lnTo>
                  <a:lnTo>
                    <a:pt x="127" y="403"/>
                  </a:lnTo>
                  <a:lnTo>
                    <a:pt x="127" y="400"/>
                  </a:lnTo>
                  <a:lnTo>
                    <a:pt x="127" y="397"/>
                  </a:lnTo>
                  <a:lnTo>
                    <a:pt x="125" y="378"/>
                  </a:lnTo>
                  <a:lnTo>
                    <a:pt x="119" y="348"/>
                  </a:lnTo>
                  <a:lnTo>
                    <a:pt x="113" y="323"/>
                  </a:lnTo>
                  <a:lnTo>
                    <a:pt x="109" y="314"/>
                  </a:lnTo>
                  <a:lnTo>
                    <a:pt x="107" y="304"/>
                  </a:lnTo>
                  <a:lnTo>
                    <a:pt x="106" y="295"/>
                  </a:lnTo>
                  <a:lnTo>
                    <a:pt x="106" y="293"/>
                  </a:lnTo>
                  <a:lnTo>
                    <a:pt x="106" y="292"/>
                  </a:lnTo>
                  <a:lnTo>
                    <a:pt x="108" y="288"/>
                  </a:lnTo>
                  <a:lnTo>
                    <a:pt x="111" y="286"/>
                  </a:lnTo>
                  <a:lnTo>
                    <a:pt x="111" y="284"/>
                  </a:lnTo>
                  <a:lnTo>
                    <a:pt x="105" y="253"/>
                  </a:lnTo>
                  <a:lnTo>
                    <a:pt x="102" y="241"/>
                  </a:lnTo>
                  <a:lnTo>
                    <a:pt x="61" y="198"/>
                  </a:lnTo>
                  <a:lnTo>
                    <a:pt x="24" y="170"/>
                  </a:lnTo>
                  <a:lnTo>
                    <a:pt x="19" y="168"/>
                  </a:lnTo>
                  <a:lnTo>
                    <a:pt x="9" y="144"/>
                  </a:lnTo>
                  <a:lnTo>
                    <a:pt x="3" y="132"/>
                  </a:lnTo>
                  <a:lnTo>
                    <a:pt x="1" y="126"/>
                  </a:lnTo>
                  <a:lnTo>
                    <a:pt x="1" y="122"/>
                  </a:lnTo>
                  <a:lnTo>
                    <a:pt x="0" y="120"/>
                  </a:lnTo>
                  <a:lnTo>
                    <a:pt x="6" y="78"/>
                  </a:lnTo>
                  <a:lnTo>
                    <a:pt x="6" y="74"/>
                  </a:lnTo>
                  <a:lnTo>
                    <a:pt x="9" y="66"/>
                  </a:lnTo>
                  <a:lnTo>
                    <a:pt x="10" y="64"/>
                  </a:lnTo>
                  <a:lnTo>
                    <a:pt x="18" y="44"/>
                  </a:lnTo>
                  <a:lnTo>
                    <a:pt x="21" y="40"/>
                  </a:lnTo>
                  <a:lnTo>
                    <a:pt x="25" y="35"/>
                  </a:lnTo>
                  <a:lnTo>
                    <a:pt x="46" y="19"/>
                  </a:lnTo>
                  <a:lnTo>
                    <a:pt x="89" y="0"/>
                  </a:lnTo>
                  <a:lnTo>
                    <a:pt x="91" y="0"/>
                  </a:lnTo>
                  <a:lnTo>
                    <a:pt x="93" y="1"/>
                  </a:lnTo>
                  <a:lnTo>
                    <a:pt x="117" y="24"/>
                  </a:lnTo>
                  <a:lnTo>
                    <a:pt x="131" y="38"/>
                  </a:lnTo>
                  <a:lnTo>
                    <a:pt x="112" y="62"/>
                  </a:lnTo>
                  <a:lnTo>
                    <a:pt x="112" y="65"/>
                  </a:lnTo>
                  <a:lnTo>
                    <a:pt x="112" y="66"/>
                  </a:lnTo>
                  <a:lnTo>
                    <a:pt x="114" y="73"/>
                  </a:lnTo>
                  <a:lnTo>
                    <a:pt x="127" y="88"/>
                  </a:lnTo>
                  <a:lnTo>
                    <a:pt x="151" y="91"/>
                  </a:lnTo>
                  <a:lnTo>
                    <a:pt x="195" y="80"/>
                  </a:lnTo>
                  <a:lnTo>
                    <a:pt x="199" y="79"/>
                  </a:lnTo>
                  <a:lnTo>
                    <a:pt x="219" y="86"/>
                  </a:lnTo>
                  <a:lnTo>
                    <a:pt x="219" y="88"/>
                  </a:lnTo>
                  <a:lnTo>
                    <a:pt x="217" y="97"/>
                  </a:lnTo>
                  <a:lnTo>
                    <a:pt x="216" y="102"/>
                  </a:lnTo>
                  <a:lnTo>
                    <a:pt x="215" y="103"/>
                  </a:lnTo>
                  <a:lnTo>
                    <a:pt x="214" y="106"/>
                  </a:lnTo>
                  <a:lnTo>
                    <a:pt x="213" y="106"/>
                  </a:lnTo>
                  <a:lnTo>
                    <a:pt x="209" y="107"/>
                  </a:lnTo>
                  <a:lnTo>
                    <a:pt x="209" y="108"/>
                  </a:lnTo>
                  <a:lnTo>
                    <a:pt x="211" y="116"/>
                  </a:lnTo>
                  <a:lnTo>
                    <a:pt x="222" y="128"/>
                  </a:lnTo>
                  <a:lnTo>
                    <a:pt x="225" y="132"/>
                  </a:lnTo>
                  <a:lnTo>
                    <a:pt x="228" y="136"/>
                  </a:lnTo>
                  <a:lnTo>
                    <a:pt x="233" y="138"/>
                  </a:lnTo>
                  <a:lnTo>
                    <a:pt x="235" y="139"/>
                  </a:lnTo>
                  <a:lnTo>
                    <a:pt x="253" y="138"/>
                  </a:lnTo>
                  <a:lnTo>
                    <a:pt x="271" y="116"/>
                  </a:lnTo>
                  <a:lnTo>
                    <a:pt x="274" y="113"/>
                  </a:lnTo>
                  <a:lnTo>
                    <a:pt x="275" y="106"/>
                  </a:lnTo>
                  <a:lnTo>
                    <a:pt x="276" y="97"/>
                  </a:lnTo>
                  <a:lnTo>
                    <a:pt x="276" y="96"/>
                  </a:lnTo>
                  <a:lnTo>
                    <a:pt x="283" y="50"/>
                  </a:lnTo>
                  <a:lnTo>
                    <a:pt x="293" y="34"/>
                  </a:lnTo>
                  <a:close/>
                </a:path>
              </a:pathLst>
            </a:custGeom>
            <a:solidFill>
              <a:schemeClr val="accent3"/>
            </a:solidFill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0" name="Freeform 6"/>
            <p:cNvSpPr>
              <a:spLocks noEditPoints="1"/>
            </p:cNvSpPr>
            <p:nvPr/>
          </p:nvSpPr>
          <p:spPr bwMode="auto">
            <a:xfrm>
              <a:off x="2062" y="2072"/>
              <a:ext cx="1304" cy="1531"/>
            </a:xfrm>
            <a:custGeom>
              <a:avLst/>
              <a:gdLst/>
              <a:ahLst/>
              <a:cxnLst>
                <a:cxn ang="0">
                  <a:pos x="528" y="1531"/>
                </a:cxn>
                <a:cxn ang="0">
                  <a:pos x="293" y="1362"/>
                </a:cxn>
                <a:cxn ang="0">
                  <a:pos x="55" y="1184"/>
                </a:cxn>
                <a:cxn ang="0">
                  <a:pos x="47" y="1157"/>
                </a:cxn>
                <a:cxn ang="0">
                  <a:pos x="7" y="1149"/>
                </a:cxn>
                <a:cxn ang="0">
                  <a:pos x="4" y="1115"/>
                </a:cxn>
                <a:cxn ang="0">
                  <a:pos x="32" y="1043"/>
                </a:cxn>
                <a:cxn ang="0">
                  <a:pos x="82" y="989"/>
                </a:cxn>
                <a:cxn ang="0">
                  <a:pos x="106" y="909"/>
                </a:cxn>
                <a:cxn ang="0">
                  <a:pos x="219" y="907"/>
                </a:cxn>
                <a:cxn ang="0">
                  <a:pos x="246" y="953"/>
                </a:cxn>
                <a:cxn ang="0">
                  <a:pos x="286" y="972"/>
                </a:cxn>
                <a:cxn ang="0">
                  <a:pos x="367" y="990"/>
                </a:cxn>
                <a:cxn ang="0">
                  <a:pos x="353" y="809"/>
                </a:cxn>
                <a:cxn ang="0">
                  <a:pos x="359" y="788"/>
                </a:cxn>
                <a:cxn ang="0">
                  <a:pos x="460" y="633"/>
                </a:cxn>
                <a:cxn ang="0">
                  <a:pos x="453" y="561"/>
                </a:cxn>
                <a:cxn ang="0">
                  <a:pos x="409" y="256"/>
                </a:cxn>
                <a:cxn ang="0">
                  <a:pos x="275" y="31"/>
                </a:cxn>
                <a:cxn ang="0">
                  <a:pos x="379" y="15"/>
                </a:cxn>
                <a:cxn ang="0">
                  <a:pos x="457" y="3"/>
                </a:cxn>
                <a:cxn ang="0">
                  <a:pos x="496" y="6"/>
                </a:cxn>
                <a:cxn ang="0">
                  <a:pos x="533" y="22"/>
                </a:cxn>
                <a:cxn ang="0">
                  <a:pos x="621" y="55"/>
                </a:cxn>
                <a:cxn ang="0">
                  <a:pos x="675" y="159"/>
                </a:cxn>
                <a:cxn ang="0">
                  <a:pos x="718" y="177"/>
                </a:cxn>
                <a:cxn ang="0">
                  <a:pos x="768" y="300"/>
                </a:cxn>
                <a:cxn ang="0">
                  <a:pos x="789" y="376"/>
                </a:cxn>
                <a:cxn ang="0">
                  <a:pos x="848" y="534"/>
                </a:cxn>
                <a:cxn ang="0">
                  <a:pos x="846" y="597"/>
                </a:cxn>
                <a:cxn ang="0">
                  <a:pos x="970" y="624"/>
                </a:cxn>
                <a:cxn ang="0">
                  <a:pos x="1214" y="550"/>
                </a:cxn>
                <a:cxn ang="0">
                  <a:pos x="1304" y="544"/>
                </a:cxn>
                <a:cxn ang="0">
                  <a:pos x="1264" y="589"/>
                </a:cxn>
                <a:cxn ang="0">
                  <a:pos x="1186" y="643"/>
                </a:cxn>
                <a:cxn ang="0">
                  <a:pos x="1102" y="722"/>
                </a:cxn>
                <a:cxn ang="0">
                  <a:pos x="1108" y="751"/>
                </a:cxn>
                <a:cxn ang="0">
                  <a:pos x="1090" y="756"/>
                </a:cxn>
                <a:cxn ang="0">
                  <a:pos x="1085" y="727"/>
                </a:cxn>
                <a:cxn ang="0">
                  <a:pos x="1049" y="753"/>
                </a:cxn>
                <a:cxn ang="0">
                  <a:pos x="1061" y="773"/>
                </a:cxn>
                <a:cxn ang="0">
                  <a:pos x="1001" y="833"/>
                </a:cxn>
                <a:cxn ang="0">
                  <a:pos x="974" y="829"/>
                </a:cxn>
                <a:cxn ang="0">
                  <a:pos x="917" y="840"/>
                </a:cxn>
                <a:cxn ang="0">
                  <a:pos x="866" y="876"/>
                </a:cxn>
                <a:cxn ang="0">
                  <a:pos x="845" y="956"/>
                </a:cxn>
                <a:cxn ang="0">
                  <a:pos x="830" y="1045"/>
                </a:cxn>
                <a:cxn ang="0">
                  <a:pos x="832" y="1070"/>
                </a:cxn>
                <a:cxn ang="0">
                  <a:pos x="800" y="1093"/>
                </a:cxn>
                <a:cxn ang="0">
                  <a:pos x="749" y="1203"/>
                </a:cxn>
                <a:cxn ang="0">
                  <a:pos x="720" y="1285"/>
                </a:cxn>
                <a:cxn ang="0">
                  <a:pos x="687" y="1328"/>
                </a:cxn>
                <a:cxn ang="0">
                  <a:pos x="569" y="1521"/>
                </a:cxn>
                <a:cxn ang="0">
                  <a:pos x="1103" y="709"/>
                </a:cxn>
                <a:cxn ang="0">
                  <a:pos x="1142" y="667"/>
                </a:cxn>
                <a:cxn ang="0">
                  <a:pos x="1162" y="669"/>
                </a:cxn>
                <a:cxn ang="0">
                  <a:pos x="1176" y="685"/>
                </a:cxn>
                <a:cxn ang="0">
                  <a:pos x="1150" y="698"/>
                </a:cxn>
              </a:cxnLst>
              <a:rect l="0" t="0" r="r" b="b"/>
              <a:pathLst>
                <a:path w="1304" h="1531">
                  <a:moveTo>
                    <a:pt x="569" y="1521"/>
                  </a:moveTo>
                  <a:lnTo>
                    <a:pt x="563" y="1511"/>
                  </a:lnTo>
                  <a:lnTo>
                    <a:pt x="561" y="1507"/>
                  </a:lnTo>
                  <a:lnTo>
                    <a:pt x="546" y="1512"/>
                  </a:lnTo>
                  <a:lnTo>
                    <a:pt x="528" y="1531"/>
                  </a:lnTo>
                  <a:lnTo>
                    <a:pt x="515" y="1521"/>
                  </a:lnTo>
                  <a:lnTo>
                    <a:pt x="474" y="1491"/>
                  </a:lnTo>
                  <a:lnTo>
                    <a:pt x="370" y="1417"/>
                  </a:lnTo>
                  <a:lnTo>
                    <a:pt x="337" y="1394"/>
                  </a:lnTo>
                  <a:lnTo>
                    <a:pt x="293" y="1362"/>
                  </a:lnTo>
                  <a:lnTo>
                    <a:pt x="270" y="1345"/>
                  </a:lnTo>
                  <a:lnTo>
                    <a:pt x="83" y="1212"/>
                  </a:lnTo>
                  <a:lnTo>
                    <a:pt x="61" y="1195"/>
                  </a:lnTo>
                  <a:lnTo>
                    <a:pt x="60" y="1195"/>
                  </a:lnTo>
                  <a:lnTo>
                    <a:pt x="55" y="1184"/>
                  </a:lnTo>
                  <a:lnTo>
                    <a:pt x="54" y="1183"/>
                  </a:lnTo>
                  <a:lnTo>
                    <a:pt x="52" y="1172"/>
                  </a:lnTo>
                  <a:lnTo>
                    <a:pt x="50" y="1164"/>
                  </a:lnTo>
                  <a:lnTo>
                    <a:pt x="49" y="1160"/>
                  </a:lnTo>
                  <a:lnTo>
                    <a:pt x="47" y="1157"/>
                  </a:lnTo>
                  <a:lnTo>
                    <a:pt x="44" y="1154"/>
                  </a:lnTo>
                  <a:lnTo>
                    <a:pt x="29" y="1149"/>
                  </a:lnTo>
                  <a:lnTo>
                    <a:pt x="16" y="1149"/>
                  </a:lnTo>
                  <a:lnTo>
                    <a:pt x="10" y="1149"/>
                  </a:lnTo>
                  <a:lnTo>
                    <a:pt x="7" y="1149"/>
                  </a:lnTo>
                  <a:lnTo>
                    <a:pt x="5" y="1147"/>
                  </a:lnTo>
                  <a:lnTo>
                    <a:pt x="1" y="1129"/>
                  </a:lnTo>
                  <a:lnTo>
                    <a:pt x="0" y="1123"/>
                  </a:lnTo>
                  <a:lnTo>
                    <a:pt x="1" y="1119"/>
                  </a:lnTo>
                  <a:lnTo>
                    <a:pt x="4" y="1115"/>
                  </a:lnTo>
                  <a:lnTo>
                    <a:pt x="5" y="1112"/>
                  </a:lnTo>
                  <a:lnTo>
                    <a:pt x="30" y="1086"/>
                  </a:lnTo>
                  <a:lnTo>
                    <a:pt x="40" y="1083"/>
                  </a:lnTo>
                  <a:lnTo>
                    <a:pt x="37" y="1069"/>
                  </a:lnTo>
                  <a:lnTo>
                    <a:pt x="32" y="1043"/>
                  </a:lnTo>
                  <a:lnTo>
                    <a:pt x="36" y="1043"/>
                  </a:lnTo>
                  <a:lnTo>
                    <a:pt x="76" y="1041"/>
                  </a:lnTo>
                  <a:lnTo>
                    <a:pt x="77" y="1040"/>
                  </a:lnTo>
                  <a:lnTo>
                    <a:pt x="80" y="1001"/>
                  </a:lnTo>
                  <a:lnTo>
                    <a:pt x="82" y="989"/>
                  </a:lnTo>
                  <a:lnTo>
                    <a:pt x="89" y="966"/>
                  </a:lnTo>
                  <a:lnTo>
                    <a:pt x="91" y="956"/>
                  </a:lnTo>
                  <a:lnTo>
                    <a:pt x="102" y="920"/>
                  </a:lnTo>
                  <a:lnTo>
                    <a:pt x="104" y="912"/>
                  </a:lnTo>
                  <a:lnTo>
                    <a:pt x="106" y="909"/>
                  </a:lnTo>
                  <a:lnTo>
                    <a:pt x="114" y="913"/>
                  </a:lnTo>
                  <a:lnTo>
                    <a:pt x="171" y="885"/>
                  </a:lnTo>
                  <a:lnTo>
                    <a:pt x="189" y="890"/>
                  </a:lnTo>
                  <a:lnTo>
                    <a:pt x="217" y="906"/>
                  </a:lnTo>
                  <a:lnTo>
                    <a:pt x="219" y="907"/>
                  </a:lnTo>
                  <a:lnTo>
                    <a:pt x="223" y="911"/>
                  </a:lnTo>
                  <a:lnTo>
                    <a:pt x="226" y="915"/>
                  </a:lnTo>
                  <a:lnTo>
                    <a:pt x="238" y="935"/>
                  </a:lnTo>
                  <a:lnTo>
                    <a:pt x="245" y="948"/>
                  </a:lnTo>
                  <a:lnTo>
                    <a:pt x="246" y="953"/>
                  </a:lnTo>
                  <a:lnTo>
                    <a:pt x="247" y="955"/>
                  </a:lnTo>
                  <a:lnTo>
                    <a:pt x="251" y="957"/>
                  </a:lnTo>
                  <a:lnTo>
                    <a:pt x="252" y="959"/>
                  </a:lnTo>
                  <a:lnTo>
                    <a:pt x="282" y="974"/>
                  </a:lnTo>
                  <a:lnTo>
                    <a:pt x="286" y="972"/>
                  </a:lnTo>
                  <a:lnTo>
                    <a:pt x="301" y="967"/>
                  </a:lnTo>
                  <a:lnTo>
                    <a:pt x="310" y="969"/>
                  </a:lnTo>
                  <a:lnTo>
                    <a:pt x="315" y="972"/>
                  </a:lnTo>
                  <a:lnTo>
                    <a:pt x="325" y="977"/>
                  </a:lnTo>
                  <a:lnTo>
                    <a:pt x="367" y="990"/>
                  </a:lnTo>
                  <a:lnTo>
                    <a:pt x="395" y="996"/>
                  </a:lnTo>
                  <a:lnTo>
                    <a:pt x="455" y="992"/>
                  </a:lnTo>
                  <a:lnTo>
                    <a:pt x="477" y="989"/>
                  </a:lnTo>
                  <a:lnTo>
                    <a:pt x="414" y="896"/>
                  </a:lnTo>
                  <a:lnTo>
                    <a:pt x="353" y="809"/>
                  </a:lnTo>
                  <a:lnTo>
                    <a:pt x="345" y="795"/>
                  </a:lnTo>
                  <a:lnTo>
                    <a:pt x="339" y="786"/>
                  </a:lnTo>
                  <a:lnTo>
                    <a:pt x="346" y="787"/>
                  </a:lnTo>
                  <a:lnTo>
                    <a:pt x="353" y="788"/>
                  </a:lnTo>
                  <a:lnTo>
                    <a:pt x="359" y="788"/>
                  </a:lnTo>
                  <a:lnTo>
                    <a:pt x="361" y="787"/>
                  </a:lnTo>
                  <a:lnTo>
                    <a:pt x="369" y="783"/>
                  </a:lnTo>
                  <a:lnTo>
                    <a:pt x="395" y="763"/>
                  </a:lnTo>
                  <a:lnTo>
                    <a:pt x="424" y="705"/>
                  </a:lnTo>
                  <a:lnTo>
                    <a:pt x="460" y="633"/>
                  </a:lnTo>
                  <a:lnTo>
                    <a:pt x="454" y="601"/>
                  </a:lnTo>
                  <a:lnTo>
                    <a:pt x="451" y="588"/>
                  </a:lnTo>
                  <a:lnTo>
                    <a:pt x="449" y="579"/>
                  </a:lnTo>
                  <a:lnTo>
                    <a:pt x="447" y="566"/>
                  </a:lnTo>
                  <a:lnTo>
                    <a:pt x="453" y="561"/>
                  </a:lnTo>
                  <a:lnTo>
                    <a:pt x="461" y="554"/>
                  </a:lnTo>
                  <a:lnTo>
                    <a:pt x="461" y="549"/>
                  </a:lnTo>
                  <a:lnTo>
                    <a:pt x="461" y="379"/>
                  </a:lnTo>
                  <a:lnTo>
                    <a:pt x="461" y="369"/>
                  </a:lnTo>
                  <a:lnTo>
                    <a:pt x="409" y="256"/>
                  </a:lnTo>
                  <a:lnTo>
                    <a:pt x="372" y="195"/>
                  </a:lnTo>
                  <a:lnTo>
                    <a:pt x="361" y="177"/>
                  </a:lnTo>
                  <a:lnTo>
                    <a:pt x="348" y="154"/>
                  </a:lnTo>
                  <a:lnTo>
                    <a:pt x="341" y="141"/>
                  </a:lnTo>
                  <a:lnTo>
                    <a:pt x="275" y="31"/>
                  </a:lnTo>
                  <a:lnTo>
                    <a:pt x="268" y="16"/>
                  </a:lnTo>
                  <a:lnTo>
                    <a:pt x="316" y="1"/>
                  </a:lnTo>
                  <a:lnTo>
                    <a:pt x="318" y="1"/>
                  </a:lnTo>
                  <a:lnTo>
                    <a:pt x="348" y="8"/>
                  </a:lnTo>
                  <a:lnTo>
                    <a:pt x="379" y="15"/>
                  </a:lnTo>
                  <a:lnTo>
                    <a:pt x="407" y="15"/>
                  </a:lnTo>
                  <a:lnTo>
                    <a:pt x="431" y="15"/>
                  </a:lnTo>
                  <a:lnTo>
                    <a:pt x="436" y="14"/>
                  </a:lnTo>
                  <a:lnTo>
                    <a:pt x="448" y="8"/>
                  </a:lnTo>
                  <a:lnTo>
                    <a:pt x="457" y="3"/>
                  </a:lnTo>
                  <a:lnTo>
                    <a:pt x="463" y="1"/>
                  </a:lnTo>
                  <a:lnTo>
                    <a:pt x="467" y="1"/>
                  </a:lnTo>
                  <a:lnTo>
                    <a:pt x="475" y="0"/>
                  </a:lnTo>
                  <a:lnTo>
                    <a:pt x="487" y="3"/>
                  </a:lnTo>
                  <a:lnTo>
                    <a:pt x="496" y="6"/>
                  </a:lnTo>
                  <a:lnTo>
                    <a:pt x="499" y="7"/>
                  </a:lnTo>
                  <a:lnTo>
                    <a:pt x="503" y="9"/>
                  </a:lnTo>
                  <a:lnTo>
                    <a:pt x="508" y="14"/>
                  </a:lnTo>
                  <a:lnTo>
                    <a:pt x="514" y="18"/>
                  </a:lnTo>
                  <a:lnTo>
                    <a:pt x="533" y="22"/>
                  </a:lnTo>
                  <a:lnTo>
                    <a:pt x="546" y="25"/>
                  </a:lnTo>
                  <a:lnTo>
                    <a:pt x="567" y="31"/>
                  </a:lnTo>
                  <a:lnTo>
                    <a:pt x="613" y="49"/>
                  </a:lnTo>
                  <a:lnTo>
                    <a:pt x="618" y="52"/>
                  </a:lnTo>
                  <a:lnTo>
                    <a:pt x="621" y="55"/>
                  </a:lnTo>
                  <a:lnTo>
                    <a:pt x="651" y="87"/>
                  </a:lnTo>
                  <a:lnTo>
                    <a:pt x="671" y="110"/>
                  </a:lnTo>
                  <a:lnTo>
                    <a:pt x="672" y="128"/>
                  </a:lnTo>
                  <a:lnTo>
                    <a:pt x="675" y="159"/>
                  </a:lnTo>
                  <a:lnTo>
                    <a:pt x="675" y="159"/>
                  </a:lnTo>
                  <a:lnTo>
                    <a:pt x="697" y="171"/>
                  </a:lnTo>
                  <a:lnTo>
                    <a:pt x="701" y="172"/>
                  </a:lnTo>
                  <a:lnTo>
                    <a:pt x="711" y="174"/>
                  </a:lnTo>
                  <a:lnTo>
                    <a:pt x="713" y="175"/>
                  </a:lnTo>
                  <a:lnTo>
                    <a:pt x="718" y="177"/>
                  </a:lnTo>
                  <a:lnTo>
                    <a:pt x="727" y="183"/>
                  </a:lnTo>
                  <a:lnTo>
                    <a:pt x="729" y="184"/>
                  </a:lnTo>
                  <a:lnTo>
                    <a:pt x="731" y="188"/>
                  </a:lnTo>
                  <a:lnTo>
                    <a:pt x="737" y="201"/>
                  </a:lnTo>
                  <a:lnTo>
                    <a:pt x="768" y="300"/>
                  </a:lnTo>
                  <a:lnTo>
                    <a:pt x="774" y="319"/>
                  </a:lnTo>
                  <a:lnTo>
                    <a:pt x="784" y="366"/>
                  </a:lnTo>
                  <a:lnTo>
                    <a:pt x="785" y="369"/>
                  </a:lnTo>
                  <a:lnTo>
                    <a:pt x="786" y="372"/>
                  </a:lnTo>
                  <a:lnTo>
                    <a:pt x="789" y="376"/>
                  </a:lnTo>
                  <a:lnTo>
                    <a:pt x="796" y="384"/>
                  </a:lnTo>
                  <a:lnTo>
                    <a:pt x="798" y="385"/>
                  </a:lnTo>
                  <a:lnTo>
                    <a:pt x="810" y="445"/>
                  </a:lnTo>
                  <a:lnTo>
                    <a:pt x="815" y="492"/>
                  </a:lnTo>
                  <a:lnTo>
                    <a:pt x="848" y="534"/>
                  </a:lnTo>
                  <a:lnTo>
                    <a:pt x="848" y="535"/>
                  </a:lnTo>
                  <a:lnTo>
                    <a:pt x="846" y="548"/>
                  </a:lnTo>
                  <a:lnTo>
                    <a:pt x="846" y="562"/>
                  </a:lnTo>
                  <a:lnTo>
                    <a:pt x="845" y="565"/>
                  </a:lnTo>
                  <a:lnTo>
                    <a:pt x="846" y="597"/>
                  </a:lnTo>
                  <a:lnTo>
                    <a:pt x="846" y="600"/>
                  </a:lnTo>
                  <a:lnTo>
                    <a:pt x="852" y="641"/>
                  </a:lnTo>
                  <a:lnTo>
                    <a:pt x="860" y="673"/>
                  </a:lnTo>
                  <a:lnTo>
                    <a:pt x="896" y="657"/>
                  </a:lnTo>
                  <a:lnTo>
                    <a:pt x="970" y="624"/>
                  </a:lnTo>
                  <a:lnTo>
                    <a:pt x="1006" y="607"/>
                  </a:lnTo>
                  <a:lnTo>
                    <a:pt x="1050" y="587"/>
                  </a:lnTo>
                  <a:lnTo>
                    <a:pt x="1119" y="556"/>
                  </a:lnTo>
                  <a:lnTo>
                    <a:pt x="1142" y="555"/>
                  </a:lnTo>
                  <a:lnTo>
                    <a:pt x="1214" y="550"/>
                  </a:lnTo>
                  <a:lnTo>
                    <a:pt x="1240" y="549"/>
                  </a:lnTo>
                  <a:lnTo>
                    <a:pt x="1268" y="548"/>
                  </a:lnTo>
                  <a:lnTo>
                    <a:pt x="1284" y="547"/>
                  </a:lnTo>
                  <a:lnTo>
                    <a:pt x="1299" y="546"/>
                  </a:lnTo>
                  <a:lnTo>
                    <a:pt x="1304" y="544"/>
                  </a:lnTo>
                  <a:lnTo>
                    <a:pt x="1300" y="548"/>
                  </a:lnTo>
                  <a:lnTo>
                    <a:pt x="1295" y="552"/>
                  </a:lnTo>
                  <a:lnTo>
                    <a:pt x="1277" y="571"/>
                  </a:lnTo>
                  <a:lnTo>
                    <a:pt x="1270" y="580"/>
                  </a:lnTo>
                  <a:lnTo>
                    <a:pt x="1264" y="589"/>
                  </a:lnTo>
                  <a:lnTo>
                    <a:pt x="1263" y="595"/>
                  </a:lnTo>
                  <a:lnTo>
                    <a:pt x="1257" y="603"/>
                  </a:lnTo>
                  <a:lnTo>
                    <a:pt x="1224" y="638"/>
                  </a:lnTo>
                  <a:lnTo>
                    <a:pt x="1212" y="642"/>
                  </a:lnTo>
                  <a:lnTo>
                    <a:pt x="1186" y="643"/>
                  </a:lnTo>
                  <a:lnTo>
                    <a:pt x="1155" y="647"/>
                  </a:lnTo>
                  <a:lnTo>
                    <a:pt x="1118" y="663"/>
                  </a:lnTo>
                  <a:lnTo>
                    <a:pt x="1084" y="659"/>
                  </a:lnTo>
                  <a:lnTo>
                    <a:pt x="1091" y="692"/>
                  </a:lnTo>
                  <a:lnTo>
                    <a:pt x="1102" y="722"/>
                  </a:lnTo>
                  <a:lnTo>
                    <a:pt x="1109" y="727"/>
                  </a:lnTo>
                  <a:lnTo>
                    <a:pt x="1112" y="729"/>
                  </a:lnTo>
                  <a:lnTo>
                    <a:pt x="1114" y="735"/>
                  </a:lnTo>
                  <a:lnTo>
                    <a:pt x="1114" y="738"/>
                  </a:lnTo>
                  <a:lnTo>
                    <a:pt x="1108" y="751"/>
                  </a:lnTo>
                  <a:lnTo>
                    <a:pt x="1106" y="753"/>
                  </a:lnTo>
                  <a:lnTo>
                    <a:pt x="1103" y="756"/>
                  </a:lnTo>
                  <a:lnTo>
                    <a:pt x="1097" y="758"/>
                  </a:lnTo>
                  <a:lnTo>
                    <a:pt x="1094" y="758"/>
                  </a:lnTo>
                  <a:lnTo>
                    <a:pt x="1090" y="756"/>
                  </a:lnTo>
                  <a:lnTo>
                    <a:pt x="1090" y="753"/>
                  </a:lnTo>
                  <a:lnTo>
                    <a:pt x="1092" y="751"/>
                  </a:lnTo>
                  <a:lnTo>
                    <a:pt x="1095" y="750"/>
                  </a:lnTo>
                  <a:lnTo>
                    <a:pt x="1096" y="745"/>
                  </a:lnTo>
                  <a:lnTo>
                    <a:pt x="1085" y="727"/>
                  </a:lnTo>
                  <a:lnTo>
                    <a:pt x="1083" y="727"/>
                  </a:lnTo>
                  <a:lnTo>
                    <a:pt x="1072" y="729"/>
                  </a:lnTo>
                  <a:lnTo>
                    <a:pt x="1067" y="734"/>
                  </a:lnTo>
                  <a:lnTo>
                    <a:pt x="1050" y="749"/>
                  </a:lnTo>
                  <a:lnTo>
                    <a:pt x="1049" y="753"/>
                  </a:lnTo>
                  <a:lnTo>
                    <a:pt x="1049" y="759"/>
                  </a:lnTo>
                  <a:lnTo>
                    <a:pt x="1049" y="763"/>
                  </a:lnTo>
                  <a:lnTo>
                    <a:pt x="1056" y="769"/>
                  </a:lnTo>
                  <a:lnTo>
                    <a:pt x="1059" y="770"/>
                  </a:lnTo>
                  <a:lnTo>
                    <a:pt x="1061" y="773"/>
                  </a:lnTo>
                  <a:lnTo>
                    <a:pt x="1062" y="776"/>
                  </a:lnTo>
                  <a:lnTo>
                    <a:pt x="1061" y="780"/>
                  </a:lnTo>
                  <a:lnTo>
                    <a:pt x="1060" y="782"/>
                  </a:lnTo>
                  <a:lnTo>
                    <a:pt x="1058" y="785"/>
                  </a:lnTo>
                  <a:lnTo>
                    <a:pt x="1001" y="833"/>
                  </a:lnTo>
                  <a:lnTo>
                    <a:pt x="998" y="835"/>
                  </a:lnTo>
                  <a:lnTo>
                    <a:pt x="994" y="835"/>
                  </a:lnTo>
                  <a:lnTo>
                    <a:pt x="986" y="835"/>
                  </a:lnTo>
                  <a:lnTo>
                    <a:pt x="980" y="833"/>
                  </a:lnTo>
                  <a:lnTo>
                    <a:pt x="974" y="829"/>
                  </a:lnTo>
                  <a:lnTo>
                    <a:pt x="968" y="825"/>
                  </a:lnTo>
                  <a:lnTo>
                    <a:pt x="965" y="825"/>
                  </a:lnTo>
                  <a:lnTo>
                    <a:pt x="951" y="828"/>
                  </a:lnTo>
                  <a:lnTo>
                    <a:pt x="930" y="835"/>
                  </a:lnTo>
                  <a:lnTo>
                    <a:pt x="917" y="840"/>
                  </a:lnTo>
                  <a:lnTo>
                    <a:pt x="903" y="847"/>
                  </a:lnTo>
                  <a:lnTo>
                    <a:pt x="893" y="853"/>
                  </a:lnTo>
                  <a:lnTo>
                    <a:pt x="882" y="859"/>
                  </a:lnTo>
                  <a:lnTo>
                    <a:pt x="869" y="871"/>
                  </a:lnTo>
                  <a:lnTo>
                    <a:pt x="866" y="876"/>
                  </a:lnTo>
                  <a:lnTo>
                    <a:pt x="854" y="896"/>
                  </a:lnTo>
                  <a:lnTo>
                    <a:pt x="848" y="907"/>
                  </a:lnTo>
                  <a:lnTo>
                    <a:pt x="846" y="911"/>
                  </a:lnTo>
                  <a:lnTo>
                    <a:pt x="845" y="947"/>
                  </a:lnTo>
                  <a:lnTo>
                    <a:pt x="845" y="956"/>
                  </a:lnTo>
                  <a:lnTo>
                    <a:pt x="846" y="962"/>
                  </a:lnTo>
                  <a:lnTo>
                    <a:pt x="849" y="975"/>
                  </a:lnTo>
                  <a:lnTo>
                    <a:pt x="843" y="1008"/>
                  </a:lnTo>
                  <a:lnTo>
                    <a:pt x="830" y="1041"/>
                  </a:lnTo>
                  <a:lnTo>
                    <a:pt x="830" y="1045"/>
                  </a:lnTo>
                  <a:lnTo>
                    <a:pt x="831" y="1049"/>
                  </a:lnTo>
                  <a:lnTo>
                    <a:pt x="833" y="1052"/>
                  </a:lnTo>
                  <a:lnTo>
                    <a:pt x="836" y="1056"/>
                  </a:lnTo>
                  <a:lnTo>
                    <a:pt x="833" y="1067"/>
                  </a:lnTo>
                  <a:lnTo>
                    <a:pt x="832" y="1070"/>
                  </a:lnTo>
                  <a:lnTo>
                    <a:pt x="831" y="1073"/>
                  </a:lnTo>
                  <a:lnTo>
                    <a:pt x="828" y="1075"/>
                  </a:lnTo>
                  <a:lnTo>
                    <a:pt x="824" y="1080"/>
                  </a:lnTo>
                  <a:lnTo>
                    <a:pt x="812" y="1085"/>
                  </a:lnTo>
                  <a:lnTo>
                    <a:pt x="800" y="1093"/>
                  </a:lnTo>
                  <a:lnTo>
                    <a:pt x="783" y="1105"/>
                  </a:lnTo>
                  <a:lnTo>
                    <a:pt x="770" y="1135"/>
                  </a:lnTo>
                  <a:lnTo>
                    <a:pt x="749" y="1185"/>
                  </a:lnTo>
                  <a:lnTo>
                    <a:pt x="748" y="1193"/>
                  </a:lnTo>
                  <a:lnTo>
                    <a:pt x="749" y="1203"/>
                  </a:lnTo>
                  <a:lnTo>
                    <a:pt x="747" y="1211"/>
                  </a:lnTo>
                  <a:lnTo>
                    <a:pt x="737" y="1244"/>
                  </a:lnTo>
                  <a:lnTo>
                    <a:pt x="735" y="1250"/>
                  </a:lnTo>
                  <a:lnTo>
                    <a:pt x="726" y="1269"/>
                  </a:lnTo>
                  <a:lnTo>
                    <a:pt x="720" y="1285"/>
                  </a:lnTo>
                  <a:lnTo>
                    <a:pt x="718" y="1287"/>
                  </a:lnTo>
                  <a:lnTo>
                    <a:pt x="699" y="1316"/>
                  </a:lnTo>
                  <a:lnTo>
                    <a:pt x="691" y="1327"/>
                  </a:lnTo>
                  <a:lnTo>
                    <a:pt x="689" y="1329"/>
                  </a:lnTo>
                  <a:lnTo>
                    <a:pt x="687" y="1328"/>
                  </a:lnTo>
                  <a:lnTo>
                    <a:pt x="683" y="1340"/>
                  </a:lnTo>
                  <a:lnTo>
                    <a:pt x="635" y="1448"/>
                  </a:lnTo>
                  <a:lnTo>
                    <a:pt x="595" y="1518"/>
                  </a:lnTo>
                  <a:lnTo>
                    <a:pt x="593" y="1520"/>
                  </a:lnTo>
                  <a:lnTo>
                    <a:pt x="569" y="1521"/>
                  </a:lnTo>
                  <a:close/>
                  <a:moveTo>
                    <a:pt x="1119" y="719"/>
                  </a:moveTo>
                  <a:lnTo>
                    <a:pt x="1118" y="719"/>
                  </a:lnTo>
                  <a:lnTo>
                    <a:pt x="1116" y="719"/>
                  </a:lnTo>
                  <a:lnTo>
                    <a:pt x="1104" y="711"/>
                  </a:lnTo>
                  <a:lnTo>
                    <a:pt x="1103" y="709"/>
                  </a:lnTo>
                  <a:lnTo>
                    <a:pt x="1103" y="707"/>
                  </a:lnTo>
                  <a:lnTo>
                    <a:pt x="1112" y="689"/>
                  </a:lnTo>
                  <a:lnTo>
                    <a:pt x="1116" y="683"/>
                  </a:lnTo>
                  <a:lnTo>
                    <a:pt x="1118" y="681"/>
                  </a:lnTo>
                  <a:lnTo>
                    <a:pt x="1142" y="667"/>
                  </a:lnTo>
                  <a:lnTo>
                    <a:pt x="1145" y="666"/>
                  </a:lnTo>
                  <a:lnTo>
                    <a:pt x="1150" y="665"/>
                  </a:lnTo>
                  <a:lnTo>
                    <a:pt x="1152" y="665"/>
                  </a:lnTo>
                  <a:lnTo>
                    <a:pt x="1154" y="665"/>
                  </a:lnTo>
                  <a:lnTo>
                    <a:pt x="1162" y="669"/>
                  </a:lnTo>
                  <a:lnTo>
                    <a:pt x="1172" y="677"/>
                  </a:lnTo>
                  <a:lnTo>
                    <a:pt x="1174" y="679"/>
                  </a:lnTo>
                  <a:lnTo>
                    <a:pt x="1174" y="680"/>
                  </a:lnTo>
                  <a:lnTo>
                    <a:pt x="1175" y="684"/>
                  </a:lnTo>
                  <a:lnTo>
                    <a:pt x="1176" y="685"/>
                  </a:lnTo>
                  <a:lnTo>
                    <a:pt x="1175" y="687"/>
                  </a:lnTo>
                  <a:lnTo>
                    <a:pt x="1173" y="689"/>
                  </a:lnTo>
                  <a:lnTo>
                    <a:pt x="1166" y="693"/>
                  </a:lnTo>
                  <a:lnTo>
                    <a:pt x="1152" y="698"/>
                  </a:lnTo>
                  <a:lnTo>
                    <a:pt x="1150" y="698"/>
                  </a:lnTo>
                  <a:lnTo>
                    <a:pt x="1140" y="696"/>
                  </a:lnTo>
                  <a:lnTo>
                    <a:pt x="1125" y="701"/>
                  </a:lnTo>
                  <a:lnTo>
                    <a:pt x="1120" y="711"/>
                  </a:lnTo>
                  <a:lnTo>
                    <a:pt x="1119" y="719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auto">
            <a:xfrm>
              <a:off x="1549" y="601"/>
              <a:ext cx="1125" cy="2467"/>
            </a:xfrm>
            <a:custGeom>
              <a:avLst/>
              <a:gdLst/>
              <a:ahLst/>
              <a:cxnLst>
                <a:cxn ang="0">
                  <a:pos x="290" y="1909"/>
                </a:cxn>
                <a:cxn ang="0">
                  <a:pos x="338" y="1894"/>
                </a:cxn>
                <a:cxn ang="0">
                  <a:pos x="373" y="1835"/>
                </a:cxn>
                <a:cxn ang="0">
                  <a:pos x="410" y="1815"/>
                </a:cxn>
                <a:cxn ang="0">
                  <a:pos x="439" y="1783"/>
                </a:cxn>
                <a:cxn ang="0">
                  <a:pos x="419" y="1786"/>
                </a:cxn>
                <a:cxn ang="0">
                  <a:pos x="404" y="1714"/>
                </a:cxn>
                <a:cxn ang="0">
                  <a:pos x="425" y="1727"/>
                </a:cxn>
                <a:cxn ang="0">
                  <a:pos x="473" y="1666"/>
                </a:cxn>
                <a:cxn ang="0">
                  <a:pos x="422" y="1517"/>
                </a:cxn>
                <a:cxn ang="0">
                  <a:pos x="382" y="1444"/>
                </a:cxn>
                <a:cxn ang="0">
                  <a:pos x="446" y="1361"/>
                </a:cxn>
                <a:cxn ang="0">
                  <a:pos x="277" y="1273"/>
                </a:cxn>
                <a:cxn ang="0">
                  <a:pos x="343" y="1204"/>
                </a:cxn>
                <a:cxn ang="0">
                  <a:pos x="422" y="1237"/>
                </a:cxn>
                <a:cxn ang="0">
                  <a:pos x="445" y="1271"/>
                </a:cxn>
                <a:cxn ang="0">
                  <a:pos x="613" y="1223"/>
                </a:cxn>
                <a:cxn ang="0">
                  <a:pos x="626" y="1052"/>
                </a:cxn>
                <a:cxn ang="0">
                  <a:pos x="561" y="982"/>
                </a:cxn>
                <a:cxn ang="0">
                  <a:pos x="500" y="996"/>
                </a:cxn>
                <a:cxn ang="0">
                  <a:pos x="476" y="945"/>
                </a:cxn>
                <a:cxn ang="0">
                  <a:pos x="448" y="917"/>
                </a:cxn>
                <a:cxn ang="0">
                  <a:pos x="439" y="881"/>
                </a:cxn>
                <a:cxn ang="0">
                  <a:pos x="349" y="800"/>
                </a:cxn>
                <a:cxn ang="0">
                  <a:pos x="260" y="714"/>
                </a:cxn>
                <a:cxn ang="0">
                  <a:pos x="2" y="182"/>
                </a:cxn>
                <a:cxn ang="0">
                  <a:pos x="200" y="0"/>
                </a:cxn>
                <a:cxn ang="0">
                  <a:pos x="359" y="53"/>
                </a:cxn>
                <a:cxn ang="0">
                  <a:pos x="793" y="280"/>
                </a:cxn>
                <a:cxn ang="0">
                  <a:pos x="990" y="303"/>
                </a:cxn>
                <a:cxn ang="0">
                  <a:pos x="1072" y="336"/>
                </a:cxn>
                <a:cxn ang="0">
                  <a:pos x="1065" y="479"/>
                </a:cxn>
                <a:cxn ang="0">
                  <a:pos x="1014" y="503"/>
                </a:cxn>
                <a:cxn ang="0">
                  <a:pos x="940" y="633"/>
                </a:cxn>
                <a:cxn ang="0">
                  <a:pos x="955" y="752"/>
                </a:cxn>
                <a:cxn ang="0">
                  <a:pos x="997" y="836"/>
                </a:cxn>
                <a:cxn ang="0">
                  <a:pos x="1034" y="882"/>
                </a:cxn>
                <a:cxn ang="0">
                  <a:pos x="1083" y="926"/>
                </a:cxn>
                <a:cxn ang="0">
                  <a:pos x="1098" y="1075"/>
                </a:cxn>
                <a:cxn ang="0">
                  <a:pos x="1044" y="1199"/>
                </a:cxn>
                <a:cxn ang="0">
                  <a:pos x="914" y="1274"/>
                </a:cxn>
                <a:cxn ang="0">
                  <a:pos x="891" y="1411"/>
                </a:cxn>
                <a:cxn ang="0">
                  <a:pos x="831" y="1472"/>
                </a:cxn>
                <a:cxn ang="0">
                  <a:pos x="885" y="1666"/>
                </a:cxn>
                <a:cxn ang="0">
                  <a:pos x="960" y="2037"/>
                </a:cxn>
                <a:cxn ang="0">
                  <a:pos x="882" y="2254"/>
                </a:cxn>
                <a:cxn ang="0">
                  <a:pos x="866" y="2280"/>
                </a:cxn>
                <a:cxn ang="0">
                  <a:pos x="828" y="2443"/>
                </a:cxn>
                <a:cxn ang="0">
                  <a:pos x="760" y="2426"/>
                </a:cxn>
                <a:cxn ang="0">
                  <a:pos x="730" y="2377"/>
                </a:cxn>
                <a:cxn ang="0">
                  <a:pos x="615" y="2366"/>
                </a:cxn>
                <a:cxn ang="0">
                  <a:pos x="511" y="2239"/>
                </a:cxn>
                <a:cxn ang="0">
                  <a:pos x="380" y="2098"/>
                </a:cxn>
                <a:cxn ang="0">
                  <a:pos x="334" y="2008"/>
                </a:cxn>
                <a:cxn ang="0">
                  <a:pos x="273" y="1946"/>
                </a:cxn>
              </a:cxnLst>
              <a:rect l="0" t="0" r="r" b="b"/>
              <a:pathLst>
                <a:path w="1125" h="2467">
                  <a:moveTo>
                    <a:pt x="273" y="1930"/>
                  </a:moveTo>
                  <a:lnTo>
                    <a:pt x="275" y="1931"/>
                  </a:lnTo>
                  <a:lnTo>
                    <a:pt x="280" y="1933"/>
                  </a:lnTo>
                  <a:lnTo>
                    <a:pt x="284" y="1931"/>
                  </a:lnTo>
                  <a:lnTo>
                    <a:pt x="292" y="1923"/>
                  </a:lnTo>
                  <a:lnTo>
                    <a:pt x="292" y="1922"/>
                  </a:lnTo>
                  <a:lnTo>
                    <a:pt x="290" y="1909"/>
                  </a:lnTo>
                  <a:lnTo>
                    <a:pt x="304" y="1889"/>
                  </a:lnTo>
                  <a:lnTo>
                    <a:pt x="305" y="1889"/>
                  </a:lnTo>
                  <a:lnTo>
                    <a:pt x="308" y="1888"/>
                  </a:lnTo>
                  <a:lnTo>
                    <a:pt x="316" y="1891"/>
                  </a:lnTo>
                  <a:lnTo>
                    <a:pt x="323" y="1892"/>
                  </a:lnTo>
                  <a:lnTo>
                    <a:pt x="331" y="1893"/>
                  </a:lnTo>
                  <a:lnTo>
                    <a:pt x="338" y="1894"/>
                  </a:lnTo>
                  <a:lnTo>
                    <a:pt x="350" y="1882"/>
                  </a:lnTo>
                  <a:lnTo>
                    <a:pt x="359" y="1871"/>
                  </a:lnTo>
                  <a:lnTo>
                    <a:pt x="361" y="1871"/>
                  </a:lnTo>
                  <a:lnTo>
                    <a:pt x="363" y="1869"/>
                  </a:lnTo>
                  <a:lnTo>
                    <a:pt x="364" y="1868"/>
                  </a:lnTo>
                  <a:lnTo>
                    <a:pt x="374" y="1838"/>
                  </a:lnTo>
                  <a:lnTo>
                    <a:pt x="373" y="1835"/>
                  </a:lnTo>
                  <a:lnTo>
                    <a:pt x="373" y="1833"/>
                  </a:lnTo>
                  <a:lnTo>
                    <a:pt x="373" y="1829"/>
                  </a:lnTo>
                  <a:lnTo>
                    <a:pt x="374" y="1828"/>
                  </a:lnTo>
                  <a:lnTo>
                    <a:pt x="379" y="1823"/>
                  </a:lnTo>
                  <a:lnTo>
                    <a:pt x="385" y="1819"/>
                  </a:lnTo>
                  <a:lnTo>
                    <a:pt x="409" y="1815"/>
                  </a:lnTo>
                  <a:lnTo>
                    <a:pt x="410" y="1815"/>
                  </a:lnTo>
                  <a:lnTo>
                    <a:pt x="412" y="1816"/>
                  </a:lnTo>
                  <a:lnTo>
                    <a:pt x="418" y="1821"/>
                  </a:lnTo>
                  <a:lnTo>
                    <a:pt x="422" y="1823"/>
                  </a:lnTo>
                  <a:lnTo>
                    <a:pt x="436" y="1810"/>
                  </a:lnTo>
                  <a:lnTo>
                    <a:pt x="442" y="1804"/>
                  </a:lnTo>
                  <a:lnTo>
                    <a:pt x="440" y="1785"/>
                  </a:lnTo>
                  <a:lnTo>
                    <a:pt x="439" y="1783"/>
                  </a:lnTo>
                  <a:lnTo>
                    <a:pt x="436" y="1780"/>
                  </a:lnTo>
                  <a:lnTo>
                    <a:pt x="435" y="1780"/>
                  </a:lnTo>
                  <a:lnTo>
                    <a:pt x="428" y="1785"/>
                  </a:lnTo>
                  <a:lnTo>
                    <a:pt x="425" y="1786"/>
                  </a:lnTo>
                  <a:lnTo>
                    <a:pt x="423" y="1787"/>
                  </a:lnTo>
                  <a:lnTo>
                    <a:pt x="421" y="1787"/>
                  </a:lnTo>
                  <a:lnTo>
                    <a:pt x="419" y="1786"/>
                  </a:lnTo>
                  <a:lnTo>
                    <a:pt x="417" y="1783"/>
                  </a:lnTo>
                  <a:lnTo>
                    <a:pt x="394" y="1750"/>
                  </a:lnTo>
                  <a:lnTo>
                    <a:pt x="394" y="1747"/>
                  </a:lnTo>
                  <a:lnTo>
                    <a:pt x="398" y="1724"/>
                  </a:lnTo>
                  <a:lnTo>
                    <a:pt x="398" y="1718"/>
                  </a:lnTo>
                  <a:lnTo>
                    <a:pt x="400" y="1717"/>
                  </a:lnTo>
                  <a:lnTo>
                    <a:pt x="404" y="1714"/>
                  </a:lnTo>
                  <a:lnTo>
                    <a:pt x="407" y="1714"/>
                  </a:lnTo>
                  <a:lnTo>
                    <a:pt x="410" y="1714"/>
                  </a:lnTo>
                  <a:lnTo>
                    <a:pt x="411" y="1714"/>
                  </a:lnTo>
                  <a:lnTo>
                    <a:pt x="413" y="1717"/>
                  </a:lnTo>
                  <a:lnTo>
                    <a:pt x="415" y="1718"/>
                  </a:lnTo>
                  <a:lnTo>
                    <a:pt x="418" y="1721"/>
                  </a:lnTo>
                  <a:lnTo>
                    <a:pt x="425" y="1727"/>
                  </a:lnTo>
                  <a:lnTo>
                    <a:pt x="428" y="1727"/>
                  </a:lnTo>
                  <a:lnTo>
                    <a:pt x="430" y="1727"/>
                  </a:lnTo>
                  <a:lnTo>
                    <a:pt x="439" y="1724"/>
                  </a:lnTo>
                  <a:lnTo>
                    <a:pt x="470" y="1713"/>
                  </a:lnTo>
                  <a:lnTo>
                    <a:pt x="478" y="1709"/>
                  </a:lnTo>
                  <a:lnTo>
                    <a:pt x="479" y="1708"/>
                  </a:lnTo>
                  <a:lnTo>
                    <a:pt x="473" y="1666"/>
                  </a:lnTo>
                  <a:lnTo>
                    <a:pt x="459" y="1641"/>
                  </a:lnTo>
                  <a:lnTo>
                    <a:pt x="459" y="1628"/>
                  </a:lnTo>
                  <a:lnTo>
                    <a:pt x="459" y="1610"/>
                  </a:lnTo>
                  <a:lnTo>
                    <a:pt x="458" y="1605"/>
                  </a:lnTo>
                  <a:lnTo>
                    <a:pt x="445" y="1574"/>
                  </a:lnTo>
                  <a:lnTo>
                    <a:pt x="424" y="1525"/>
                  </a:lnTo>
                  <a:lnTo>
                    <a:pt x="422" y="1517"/>
                  </a:lnTo>
                  <a:lnTo>
                    <a:pt x="380" y="1489"/>
                  </a:lnTo>
                  <a:lnTo>
                    <a:pt x="355" y="1468"/>
                  </a:lnTo>
                  <a:lnTo>
                    <a:pt x="345" y="1461"/>
                  </a:lnTo>
                  <a:lnTo>
                    <a:pt x="345" y="1459"/>
                  </a:lnTo>
                  <a:lnTo>
                    <a:pt x="373" y="1448"/>
                  </a:lnTo>
                  <a:lnTo>
                    <a:pt x="380" y="1445"/>
                  </a:lnTo>
                  <a:lnTo>
                    <a:pt x="382" y="1444"/>
                  </a:lnTo>
                  <a:lnTo>
                    <a:pt x="394" y="1437"/>
                  </a:lnTo>
                  <a:lnTo>
                    <a:pt x="401" y="1431"/>
                  </a:lnTo>
                  <a:lnTo>
                    <a:pt x="429" y="1403"/>
                  </a:lnTo>
                  <a:lnTo>
                    <a:pt x="434" y="1399"/>
                  </a:lnTo>
                  <a:lnTo>
                    <a:pt x="434" y="1397"/>
                  </a:lnTo>
                  <a:lnTo>
                    <a:pt x="445" y="1365"/>
                  </a:lnTo>
                  <a:lnTo>
                    <a:pt x="446" y="1361"/>
                  </a:lnTo>
                  <a:lnTo>
                    <a:pt x="447" y="1354"/>
                  </a:lnTo>
                  <a:lnTo>
                    <a:pt x="447" y="1352"/>
                  </a:lnTo>
                  <a:lnTo>
                    <a:pt x="446" y="1349"/>
                  </a:lnTo>
                  <a:lnTo>
                    <a:pt x="430" y="1291"/>
                  </a:lnTo>
                  <a:lnTo>
                    <a:pt x="380" y="1285"/>
                  </a:lnTo>
                  <a:lnTo>
                    <a:pt x="313" y="1276"/>
                  </a:lnTo>
                  <a:lnTo>
                    <a:pt x="277" y="1273"/>
                  </a:lnTo>
                  <a:lnTo>
                    <a:pt x="272" y="1271"/>
                  </a:lnTo>
                  <a:lnTo>
                    <a:pt x="271" y="1270"/>
                  </a:lnTo>
                  <a:lnTo>
                    <a:pt x="271" y="1265"/>
                  </a:lnTo>
                  <a:lnTo>
                    <a:pt x="271" y="1264"/>
                  </a:lnTo>
                  <a:lnTo>
                    <a:pt x="272" y="1263"/>
                  </a:lnTo>
                  <a:lnTo>
                    <a:pt x="303" y="1216"/>
                  </a:lnTo>
                  <a:lnTo>
                    <a:pt x="343" y="1204"/>
                  </a:lnTo>
                  <a:lnTo>
                    <a:pt x="344" y="1204"/>
                  </a:lnTo>
                  <a:lnTo>
                    <a:pt x="350" y="1204"/>
                  </a:lnTo>
                  <a:lnTo>
                    <a:pt x="398" y="1211"/>
                  </a:lnTo>
                  <a:lnTo>
                    <a:pt x="401" y="1213"/>
                  </a:lnTo>
                  <a:lnTo>
                    <a:pt x="411" y="1221"/>
                  </a:lnTo>
                  <a:lnTo>
                    <a:pt x="413" y="1223"/>
                  </a:lnTo>
                  <a:lnTo>
                    <a:pt x="422" y="1237"/>
                  </a:lnTo>
                  <a:lnTo>
                    <a:pt x="429" y="1249"/>
                  </a:lnTo>
                  <a:lnTo>
                    <a:pt x="431" y="1252"/>
                  </a:lnTo>
                  <a:lnTo>
                    <a:pt x="431" y="1259"/>
                  </a:lnTo>
                  <a:lnTo>
                    <a:pt x="433" y="1261"/>
                  </a:lnTo>
                  <a:lnTo>
                    <a:pt x="440" y="1269"/>
                  </a:lnTo>
                  <a:lnTo>
                    <a:pt x="441" y="1270"/>
                  </a:lnTo>
                  <a:lnTo>
                    <a:pt x="445" y="1271"/>
                  </a:lnTo>
                  <a:lnTo>
                    <a:pt x="448" y="1273"/>
                  </a:lnTo>
                  <a:lnTo>
                    <a:pt x="449" y="1273"/>
                  </a:lnTo>
                  <a:lnTo>
                    <a:pt x="490" y="1275"/>
                  </a:lnTo>
                  <a:lnTo>
                    <a:pt x="511" y="1268"/>
                  </a:lnTo>
                  <a:lnTo>
                    <a:pt x="520" y="1264"/>
                  </a:lnTo>
                  <a:lnTo>
                    <a:pt x="566" y="1239"/>
                  </a:lnTo>
                  <a:lnTo>
                    <a:pt x="613" y="1223"/>
                  </a:lnTo>
                  <a:lnTo>
                    <a:pt x="664" y="1205"/>
                  </a:lnTo>
                  <a:lnTo>
                    <a:pt x="664" y="1191"/>
                  </a:lnTo>
                  <a:lnTo>
                    <a:pt x="662" y="1163"/>
                  </a:lnTo>
                  <a:lnTo>
                    <a:pt x="660" y="1123"/>
                  </a:lnTo>
                  <a:lnTo>
                    <a:pt x="660" y="1109"/>
                  </a:lnTo>
                  <a:lnTo>
                    <a:pt x="657" y="1085"/>
                  </a:lnTo>
                  <a:lnTo>
                    <a:pt x="626" y="1052"/>
                  </a:lnTo>
                  <a:lnTo>
                    <a:pt x="623" y="996"/>
                  </a:lnTo>
                  <a:lnTo>
                    <a:pt x="597" y="971"/>
                  </a:lnTo>
                  <a:lnTo>
                    <a:pt x="595" y="970"/>
                  </a:lnTo>
                  <a:lnTo>
                    <a:pt x="593" y="970"/>
                  </a:lnTo>
                  <a:lnTo>
                    <a:pt x="591" y="971"/>
                  </a:lnTo>
                  <a:lnTo>
                    <a:pt x="565" y="980"/>
                  </a:lnTo>
                  <a:lnTo>
                    <a:pt x="561" y="982"/>
                  </a:lnTo>
                  <a:lnTo>
                    <a:pt x="559" y="983"/>
                  </a:lnTo>
                  <a:lnTo>
                    <a:pt x="553" y="987"/>
                  </a:lnTo>
                  <a:lnTo>
                    <a:pt x="551" y="987"/>
                  </a:lnTo>
                  <a:lnTo>
                    <a:pt x="508" y="998"/>
                  </a:lnTo>
                  <a:lnTo>
                    <a:pt x="505" y="998"/>
                  </a:lnTo>
                  <a:lnTo>
                    <a:pt x="501" y="998"/>
                  </a:lnTo>
                  <a:lnTo>
                    <a:pt x="500" y="996"/>
                  </a:lnTo>
                  <a:lnTo>
                    <a:pt x="497" y="996"/>
                  </a:lnTo>
                  <a:lnTo>
                    <a:pt x="496" y="994"/>
                  </a:lnTo>
                  <a:lnTo>
                    <a:pt x="489" y="976"/>
                  </a:lnTo>
                  <a:lnTo>
                    <a:pt x="487" y="970"/>
                  </a:lnTo>
                  <a:lnTo>
                    <a:pt x="484" y="963"/>
                  </a:lnTo>
                  <a:lnTo>
                    <a:pt x="478" y="950"/>
                  </a:lnTo>
                  <a:lnTo>
                    <a:pt x="476" y="945"/>
                  </a:lnTo>
                  <a:lnTo>
                    <a:pt x="475" y="942"/>
                  </a:lnTo>
                  <a:lnTo>
                    <a:pt x="472" y="938"/>
                  </a:lnTo>
                  <a:lnTo>
                    <a:pt x="470" y="935"/>
                  </a:lnTo>
                  <a:lnTo>
                    <a:pt x="467" y="933"/>
                  </a:lnTo>
                  <a:lnTo>
                    <a:pt x="463" y="929"/>
                  </a:lnTo>
                  <a:lnTo>
                    <a:pt x="454" y="922"/>
                  </a:lnTo>
                  <a:lnTo>
                    <a:pt x="448" y="917"/>
                  </a:lnTo>
                  <a:lnTo>
                    <a:pt x="446" y="914"/>
                  </a:lnTo>
                  <a:lnTo>
                    <a:pt x="443" y="910"/>
                  </a:lnTo>
                  <a:lnTo>
                    <a:pt x="442" y="908"/>
                  </a:lnTo>
                  <a:lnTo>
                    <a:pt x="442" y="902"/>
                  </a:lnTo>
                  <a:lnTo>
                    <a:pt x="441" y="890"/>
                  </a:lnTo>
                  <a:lnTo>
                    <a:pt x="440" y="886"/>
                  </a:lnTo>
                  <a:lnTo>
                    <a:pt x="439" y="881"/>
                  </a:lnTo>
                  <a:lnTo>
                    <a:pt x="401" y="836"/>
                  </a:lnTo>
                  <a:lnTo>
                    <a:pt x="397" y="830"/>
                  </a:lnTo>
                  <a:lnTo>
                    <a:pt x="374" y="806"/>
                  </a:lnTo>
                  <a:lnTo>
                    <a:pt x="373" y="804"/>
                  </a:lnTo>
                  <a:lnTo>
                    <a:pt x="368" y="803"/>
                  </a:lnTo>
                  <a:lnTo>
                    <a:pt x="363" y="801"/>
                  </a:lnTo>
                  <a:lnTo>
                    <a:pt x="349" y="800"/>
                  </a:lnTo>
                  <a:lnTo>
                    <a:pt x="345" y="798"/>
                  </a:lnTo>
                  <a:lnTo>
                    <a:pt x="332" y="798"/>
                  </a:lnTo>
                  <a:lnTo>
                    <a:pt x="326" y="798"/>
                  </a:lnTo>
                  <a:lnTo>
                    <a:pt x="304" y="789"/>
                  </a:lnTo>
                  <a:lnTo>
                    <a:pt x="293" y="759"/>
                  </a:lnTo>
                  <a:lnTo>
                    <a:pt x="283" y="731"/>
                  </a:lnTo>
                  <a:lnTo>
                    <a:pt x="260" y="714"/>
                  </a:lnTo>
                  <a:lnTo>
                    <a:pt x="237" y="646"/>
                  </a:lnTo>
                  <a:lnTo>
                    <a:pt x="230" y="628"/>
                  </a:lnTo>
                  <a:lnTo>
                    <a:pt x="219" y="627"/>
                  </a:lnTo>
                  <a:lnTo>
                    <a:pt x="4" y="398"/>
                  </a:lnTo>
                  <a:lnTo>
                    <a:pt x="0" y="398"/>
                  </a:lnTo>
                  <a:lnTo>
                    <a:pt x="2" y="209"/>
                  </a:lnTo>
                  <a:lnTo>
                    <a:pt x="2" y="182"/>
                  </a:lnTo>
                  <a:lnTo>
                    <a:pt x="2" y="69"/>
                  </a:lnTo>
                  <a:lnTo>
                    <a:pt x="2" y="41"/>
                  </a:lnTo>
                  <a:lnTo>
                    <a:pt x="2" y="0"/>
                  </a:lnTo>
                  <a:lnTo>
                    <a:pt x="57" y="0"/>
                  </a:lnTo>
                  <a:lnTo>
                    <a:pt x="76" y="3"/>
                  </a:lnTo>
                  <a:lnTo>
                    <a:pt x="130" y="3"/>
                  </a:lnTo>
                  <a:lnTo>
                    <a:pt x="200" y="0"/>
                  </a:lnTo>
                  <a:lnTo>
                    <a:pt x="206" y="5"/>
                  </a:lnTo>
                  <a:lnTo>
                    <a:pt x="221" y="5"/>
                  </a:lnTo>
                  <a:lnTo>
                    <a:pt x="279" y="5"/>
                  </a:lnTo>
                  <a:lnTo>
                    <a:pt x="329" y="24"/>
                  </a:lnTo>
                  <a:lnTo>
                    <a:pt x="347" y="38"/>
                  </a:lnTo>
                  <a:lnTo>
                    <a:pt x="350" y="40"/>
                  </a:lnTo>
                  <a:lnTo>
                    <a:pt x="359" y="53"/>
                  </a:lnTo>
                  <a:lnTo>
                    <a:pt x="409" y="84"/>
                  </a:lnTo>
                  <a:lnTo>
                    <a:pt x="645" y="237"/>
                  </a:lnTo>
                  <a:lnTo>
                    <a:pt x="656" y="248"/>
                  </a:lnTo>
                  <a:lnTo>
                    <a:pt x="664" y="262"/>
                  </a:lnTo>
                  <a:lnTo>
                    <a:pt x="685" y="275"/>
                  </a:lnTo>
                  <a:lnTo>
                    <a:pt x="752" y="276"/>
                  </a:lnTo>
                  <a:lnTo>
                    <a:pt x="793" y="280"/>
                  </a:lnTo>
                  <a:lnTo>
                    <a:pt x="816" y="270"/>
                  </a:lnTo>
                  <a:lnTo>
                    <a:pt x="850" y="279"/>
                  </a:lnTo>
                  <a:lnTo>
                    <a:pt x="885" y="291"/>
                  </a:lnTo>
                  <a:lnTo>
                    <a:pt x="912" y="298"/>
                  </a:lnTo>
                  <a:lnTo>
                    <a:pt x="946" y="308"/>
                  </a:lnTo>
                  <a:lnTo>
                    <a:pt x="961" y="306"/>
                  </a:lnTo>
                  <a:lnTo>
                    <a:pt x="990" y="303"/>
                  </a:lnTo>
                  <a:lnTo>
                    <a:pt x="1003" y="302"/>
                  </a:lnTo>
                  <a:lnTo>
                    <a:pt x="1017" y="309"/>
                  </a:lnTo>
                  <a:lnTo>
                    <a:pt x="1040" y="320"/>
                  </a:lnTo>
                  <a:lnTo>
                    <a:pt x="1057" y="322"/>
                  </a:lnTo>
                  <a:lnTo>
                    <a:pt x="1071" y="321"/>
                  </a:lnTo>
                  <a:lnTo>
                    <a:pt x="1072" y="321"/>
                  </a:lnTo>
                  <a:lnTo>
                    <a:pt x="1072" y="336"/>
                  </a:lnTo>
                  <a:lnTo>
                    <a:pt x="1076" y="389"/>
                  </a:lnTo>
                  <a:lnTo>
                    <a:pt x="1082" y="400"/>
                  </a:lnTo>
                  <a:lnTo>
                    <a:pt x="1083" y="458"/>
                  </a:lnTo>
                  <a:lnTo>
                    <a:pt x="1083" y="460"/>
                  </a:lnTo>
                  <a:lnTo>
                    <a:pt x="1081" y="464"/>
                  </a:lnTo>
                  <a:lnTo>
                    <a:pt x="1068" y="477"/>
                  </a:lnTo>
                  <a:lnTo>
                    <a:pt x="1065" y="479"/>
                  </a:lnTo>
                  <a:lnTo>
                    <a:pt x="1063" y="480"/>
                  </a:lnTo>
                  <a:lnTo>
                    <a:pt x="1059" y="482"/>
                  </a:lnTo>
                  <a:lnTo>
                    <a:pt x="1054" y="483"/>
                  </a:lnTo>
                  <a:lnTo>
                    <a:pt x="1051" y="484"/>
                  </a:lnTo>
                  <a:lnTo>
                    <a:pt x="1042" y="488"/>
                  </a:lnTo>
                  <a:lnTo>
                    <a:pt x="1016" y="502"/>
                  </a:lnTo>
                  <a:lnTo>
                    <a:pt x="1014" y="503"/>
                  </a:lnTo>
                  <a:lnTo>
                    <a:pt x="1011" y="506"/>
                  </a:lnTo>
                  <a:lnTo>
                    <a:pt x="1000" y="526"/>
                  </a:lnTo>
                  <a:lnTo>
                    <a:pt x="985" y="566"/>
                  </a:lnTo>
                  <a:lnTo>
                    <a:pt x="967" y="616"/>
                  </a:lnTo>
                  <a:lnTo>
                    <a:pt x="966" y="621"/>
                  </a:lnTo>
                  <a:lnTo>
                    <a:pt x="963" y="626"/>
                  </a:lnTo>
                  <a:lnTo>
                    <a:pt x="940" y="633"/>
                  </a:lnTo>
                  <a:lnTo>
                    <a:pt x="936" y="634"/>
                  </a:lnTo>
                  <a:lnTo>
                    <a:pt x="934" y="635"/>
                  </a:lnTo>
                  <a:lnTo>
                    <a:pt x="934" y="640"/>
                  </a:lnTo>
                  <a:lnTo>
                    <a:pt x="934" y="640"/>
                  </a:lnTo>
                  <a:lnTo>
                    <a:pt x="938" y="648"/>
                  </a:lnTo>
                  <a:lnTo>
                    <a:pt x="956" y="734"/>
                  </a:lnTo>
                  <a:lnTo>
                    <a:pt x="955" y="752"/>
                  </a:lnTo>
                  <a:lnTo>
                    <a:pt x="955" y="756"/>
                  </a:lnTo>
                  <a:lnTo>
                    <a:pt x="955" y="761"/>
                  </a:lnTo>
                  <a:lnTo>
                    <a:pt x="981" y="812"/>
                  </a:lnTo>
                  <a:lnTo>
                    <a:pt x="984" y="815"/>
                  </a:lnTo>
                  <a:lnTo>
                    <a:pt x="991" y="826"/>
                  </a:lnTo>
                  <a:lnTo>
                    <a:pt x="993" y="831"/>
                  </a:lnTo>
                  <a:lnTo>
                    <a:pt x="997" y="836"/>
                  </a:lnTo>
                  <a:lnTo>
                    <a:pt x="999" y="838"/>
                  </a:lnTo>
                  <a:lnTo>
                    <a:pt x="1003" y="840"/>
                  </a:lnTo>
                  <a:lnTo>
                    <a:pt x="1010" y="845"/>
                  </a:lnTo>
                  <a:lnTo>
                    <a:pt x="1016" y="850"/>
                  </a:lnTo>
                  <a:lnTo>
                    <a:pt x="1029" y="872"/>
                  </a:lnTo>
                  <a:lnTo>
                    <a:pt x="1033" y="878"/>
                  </a:lnTo>
                  <a:lnTo>
                    <a:pt x="1034" y="882"/>
                  </a:lnTo>
                  <a:lnTo>
                    <a:pt x="1035" y="888"/>
                  </a:lnTo>
                  <a:lnTo>
                    <a:pt x="1035" y="892"/>
                  </a:lnTo>
                  <a:lnTo>
                    <a:pt x="1038" y="897"/>
                  </a:lnTo>
                  <a:lnTo>
                    <a:pt x="1042" y="902"/>
                  </a:lnTo>
                  <a:lnTo>
                    <a:pt x="1046" y="903"/>
                  </a:lnTo>
                  <a:lnTo>
                    <a:pt x="1068" y="916"/>
                  </a:lnTo>
                  <a:lnTo>
                    <a:pt x="1083" y="926"/>
                  </a:lnTo>
                  <a:lnTo>
                    <a:pt x="1092" y="932"/>
                  </a:lnTo>
                  <a:lnTo>
                    <a:pt x="1125" y="962"/>
                  </a:lnTo>
                  <a:lnTo>
                    <a:pt x="1107" y="968"/>
                  </a:lnTo>
                  <a:lnTo>
                    <a:pt x="1080" y="978"/>
                  </a:lnTo>
                  <a:lnTo>
                    <a:pt x="1064" y="986"/>
                  </a:lnTo>
                  <a:lnTo>
                    <a:pt x="1081" y="1030"/>
                  </a:lnTo>
                  <a:lnTo>
                    <a:pt x="1098" y="1075"/>
                  </a:lnTo>
                  <a:lnTo>
                    <a:pt x="1106" y="1097"/>
                  </a:lnTo>
                  <a:lnTo>
                    <a:pt x="1118" y="1131"/>
                  </a:lnTo>
                  <a:lnTo>
                    <a:pt x="1124" y="1142"/>
                  </a:lnTo>
                  <a:lnTo>
                    <a:pt x="1096" y="1151"/>
                  </a:lnTo>
                  <a:lnTo>
                    <a:pt x="1083" y="1156"/>
                  </a:lnTo>
                  <a:lnTo>
                    <a:pt x="1076" y="1160"/>
                  </a:lnTo>
                  <a:lnTo>
                    <a:pt x="1044" y="1199"/>
                  </a:lnTo>
                  <a:lnTo>
                    <a:pt x="1034" y="1213"/>
                  </a:lnTo>
                  <a:lnTo>
                    <a:pt x="1030" y="1220"/>
                  </a:lnTo>
                  <a:lnTo>
                    <a:pt x="1029" y="1226"/>
                  </a:lnTo>
                  <a:lnTo>
                    <a:pt x="1028" y="1231"/>
                  </a:lnTo>
                  <a:lnTo>
                    <a:pt x="1015" y="1235"/>
                  </a:lnTo>
                  <a:lnTo>
                    <a:pt x="916" y="1273"/>
                  </a:lnTo>
                  <a:lnTo>
                    <a:pt x="914" y="1274"/>
                  </a:lnTo>
                  <a:lnTo>
                    <a:pt x="891" y="1297"/>
                  </a:lnTo>
                  <a:lnTo>
                    <a:pt x="873" y="1316"/>
                  </a:lnTo>
                  <a:lnTo>
                    <a:pt x="890" y="1388"/>
                  </a:lnTo>
                  <a:lnTo>
                    <a:pt x="892" y="1403"/>
                  </a:lnTo>
                  <a:lnTo>
                    <a:pt x="892" y="1406"/>
                  </a:lnTo>
                  <a:lnTo>
                    <a:pt x="892" y="1407"/>
                  </a:lnTo>
                  <a:lnTo>
                    <a:pt x="891" y="1411"/>
                  </a:lnTo>
                  <a:lnTo>
                    <a:pt x="888" y="1417"/>
                  </a:lnTo>
                  <a:lnTo>
                    <a:pt x="888" y="1418"/>
                  </a:lnTo>
                  <a:lnTo>
                    <a:pt x="891" y="1475"/>
                  </a:lnTo>
                  <a:lnTo>
                    <a:pt x="891" y="1484"/>
                  </a:lnTo>
                  <a:lnTo>
                    <a:pt x="892" y="1486"/>
                  </a:lnTo>
                  <a:lnTo>
                    <a:pt x="861" y="1479"/>
                  </a:lnTo>
                  <a:lnTo>
                    <a:pt x="831" y="1472"/>
                  </a:lnTo>
                  <a:lnTo>
                    <a:pt x="829" y="1472"/>
                  </a:lnTo>
                  <a:lnTo>
                    <a:pt x="781" y="1487"/>
                  </a:lnTo>
                  <a:lnTo>
                    <a:pt x="788" y="1502"/>
                  </a:lnTo>
                  <a:lnTo>
                    <a:pt x="854" y="1612"/>
                  </a:lnTo>
                  <a:lnTo>
                    <a:pt x="861" y="1625"/>
                  </a:lnTo>
                  <a:lnTo>
                    <a:pt x="874" y="1648"/>
                  </a:lnTo>
                  <a:lnTo>
                    <a:pt x="885" y="1666"/>
                  </a:lnTo>
                  <a:lnTo>
                    <a:pt x="922" y="1727"/>
                  </a:lnTo>
                  <a:lnTo>
                    <a:pt x="974" y="1840"/>
                  </a:lnTo>
                  <a:lnTo>
                    <a:pt x="974" y="1850"/>
                  </a:lnTo>
                  <a:lnTo>
                    <a:pt x="974" y="2020"/>
                  </a:lnTo>
                  <a:lnTo>
                    <a:pt x="974" y="2025"/>
                  </a:lnTo>
                  <a:lnTo>
                    <a:pt x="966" y="2032"/>
                  </a:lnTo>
                  <a:lnTo>
                    <a:pt x="960" y="2037"/>
                  </a:lnTo>
                  <a:lnTo>
                    <a:pt x="962" y="2050"/>
                  </a:lnTo>
                  <a:lnTo>
                    <a:pt x="964" y="2059"/>
                  </a:lnTo>
                  <a:lnTo>
                    <a:pt x="967" y="2072"/>
                  </a:lnTo>
                  <a:lnTo>
                    <a:pt x="973" y="2104"/>
                  </a:lnTo>
                  <a:lnTo>
                    <a:pt x="937" y="2176"/>
                  </a:lnTo>
                  <a:lnTo>
                    <a:pt x="908" y="2234"/>
                  </a:lnTo>
                  <a:lnTo>
                    <a:pt x="882" y="2254"/>
                  </a:lnTo>
                  <a:lnTo>
                    <a:pt x="874" y="2258"/>
                  </a:lnTo>
                  <a:lnTo>
                    <a:pt x="872" y="2259"/>
                  </a:lnTo>
                  <a:lnTo>
                    <a:pt x="866" y="2259"/>
                  </a:lnTo>
                  <a:lnTo>
                    <a:pt x="859" y="2258"/>
                  </a:lnTo>
                  <a:lnTo>
                    <a:pt x="852" y="2257"/>
                  </a:lnTo>
                  <a:lnTo>
                    <a:pt x="858" y="2266"/>
                  </a:lnTo>
                  <a:lnTo>
                    <a:pt x="866" y="2280"/>
                  </a:lnTo>
                  <a:lnTo>
                    <a:pt x="927" y="2367"/>
                  </a:lnTo>
                  <a:lnTo>
                    <a:pt x="990" y="2460"/>
                  </a:lnTo>
                  <a:lnTo>
                    <a:pt x="968" y="2463"/>
                  </a:lnTo>
                  <a:lnTo>
                    <a:pt x="908" y="2467"/>
                  </a:lnTo>
                  <a:lnTo>
                    <a:pt x="880" y="2461"/>
                  </a:lnTo>
                  <a:lnTo>
                    <a:pt x="838" y="2448"/>
                  </a:lnTo>
                  <a:lnTo>
                    <a:pt x="828" y="2443"/>
                  </a:lnTo>
                  <a:lnTo>
                    <a:pt x="823" y="2440"/>
                  </a:lnTo>
                  <a:lnTo>
                    <a:pt x="814" y="2438"/>
                  </a:lnTo>
                  <a:lnTo>
                    <a:pt x="799" y="2443"/>
                  </a:lnTo>
                  <a:lnTo>
                    <a:pt x="795" y="2445"/>
                  </a:lnTo>
                  <a:lnTo>
                    <a:pt x="765" y="2430"/>
                  </a:lnTo>
                  <a:lnTo>
                    <a:pt x="764" y="2428"/>
                  </a:lnTo>
                  <a:lnTo>
                    <a:pt x="760" y="2426"/>
                  </a:lnTo>
                  <a:lnTo>
                    <a:pt x="759" y="2424"/>
                  </a:lnTo>
                  <a:lnTo>
                    <a:pt x="758" y="2419"/>
                  </a:lnTo>
                  <a:lnTo>
                    <a:pt x="751" y="2406"/>
                  </a:lnTo>
                  <a:lnTo>
                    <a:pt x="739" y="2386"/>
                  </a:lnTo>
                  <a:lnTo>
                    <a:pt x="736" y="2382"/>
                  </a:lnTo>
                  <a:lnTo>
                    <a:pt x="732" y="2378"/>
                  </a:lnTo>
                  <a:lnTo>
                    <a:pt x="730" y="2377"/>
                  </a:lnTo>
                  <a:lnTo>
                    <a:pt x="702" y="2361"/>
                  </a:lnTo>
                  <a:lnTo>
                    <a:pt x="684" y="2356"/>
                  </a:lnTo>
                  <a:lnTo>
                    <a:pt x="627" y="2384"/>
                  </a:lnTo>
                  <a:lnTo>
                    <a:pt x="619" y="2380"/>
                  </a:lnTo>
                  <a:lnTo>
                    <a:pt x="617" y="2373"/>
                  </a:lnTo>
                  <a:lnTo>
                    <a:pt x="616" y="2370"/>
                  </a:lnTo>
                  <a:lnTo>
                    <a:pt x="615" y="2366"/>
                  </a:lnTo>
                  <a:lnTo>
                    <a:pt x="615" y="2362"/>
                  </a:lnTo>
                  <a:lnTo>
                    <a:pt x="611" y="2356"/>
                  </a:lnTo>
                  <a:lnTo>
                    <a:pt x="609" y="2352"/>
                  </a:lnTo>
                  <a:lnTo>
                    <a:pt x="607" y="2348"/>
                  </a:lnTo>
                  <a:lnTo>
                    <a:pt x="599" y="2341"/>
                  </a:lnTo>
                  <a:lnTo>
                    <a:pt x="512" y="2241"/>
                  </a:lnTo>
                  <a:lnTo>
                    <a:pt x="511" y="2239"/>
                  </a:lnTo>
                  <a:lnTo>
                    <a:pt x="511" y="2236"/>
                  </a:lnTo>
                  <a:lnTo>
                    <a:pt x="511" y="2234"/>
                  </a:lnTo>
                  <a:lnTo>
                    <a:pt x="537" y="2199"/>
                  </a:lnTo>
                  <a:lnTo>
                    <a:pt x="533" y="2176"/>
                  </a:lnTo>
                  <a:lnTo>
                    <a:pt x="495" y="2160"/>
                  </a:lnTo>
                  <a:lnTo>
                    <a:pt x="407" y="2115"/>
                  </a:lnTo>
                  <a:lnTo>
                    <a:pt x="380" y="2098"/>
                  </a:lnTo>
                  <a:lnTo>
                    <a:pt x="375" y="2096"/>
                  </a:lnTo>
                  <a:lnTo>
                    <a:pt x="370" y="2090"/>
                  </a:lnTo>
                  <a:lnTo>
                    <a:pt x="364" y="2068"/>
                  </a:lnTo>
                  <a:lnTo>
                    <a:pt x="365" y="2061"/>
                  </a:lnTo>
                  <a:lnTo>
                    <a:pt x="358" y="2036"/>
                  </a:lnTo>
                  <a:lnTo>
                    <a:pt x="357" y="2035"/>
                  </a:lnTo>
                  <a:lnTo>
                    <a:pt x="334" y="2008"/>
                  </a:lnTo>
                  <a:lnTo>
                    <a:pt x="321" y="1990"/>
                  </a:lnTo>
                  <a:lnTo>
                    <a:pt x="304" y="1960"/>
                  </a:lnTo>
                  <a:lnTo>
                    <a:pt x="292" y="1939"/>
                  </a:lnTo>
                  <a:lnTo>
                    <a:pt x="290" y="1941"/>
                  </a:lnTo>
                  <a:lnTo>
                    <a:pt x="279" y="1946"/>
                  </a:lnTo>
                  <a:lnTo>
                    <a:pt x="275" y="1947"/>
                  </a:lnTo>
                  <a:lnTo>
                    <a:pt x="273" y="1946"/>
                  </a:lnTo>
                  <a:lnTo>
                    <a:pt x="271" y="1945"/>
                  </a:lnTo>
                  <a:lnTo>
                    <a:pt x="269" y="1943"/>
                  </a:lnTo>
                  <a:lnTo>
                    <a:pt x="269" y="1941"/>
                  </a:lnTo>
                  <a:lnTo>
                    <a:pt x="273" y="1930"/>
                  </a:lnTo>
                  <a:lnTo>
                    <a:pt x="273" y="193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1758" y="2451"/>
              <a:ext cx="150" cy="83"/>
            </a:xfrm>
            <a:custGeom>
              <a:avLst/>
              <a:gdLst/>
              <a:ahLst/>
              <a:cxnLst>
                <a:cxn ang="0">
                  <a:pos x="64" y="80"/>
                </a:cxn>
                <a:cxn ang="0">
                  <a:pos x="47" y="71"/>
                </a:cxn>
                <a:cxn ang="0">
                  <a:pos x="15" y="51"/>
                </a:cxn>
                <a:cxn ang="0">
                  <a:pos x="0" y="42"/>
                </a:cxn>
                <a:cxn ang="0">
                  <a:pos x="6" y="36"/>
                </a:cxn>
                <a:cxn ang="0">
                  <a:pos x="34" y="5"/>
                </a:cxn>
                <a:cxn ang="0">
                  <a:pos x="40" y="0"/>
                </a:cxn>
                <a:cxn ang="0">
                  <a:pos x="44" y="0"/>
                </a:cxn>
                <a:cxn ang="0">
                  <a:pos x="75" y="2"/>
                </a:cxn>
                <a:cxn ang="0">
                  <a:pos x="140" y="8"/>
                </a:cxn>
                <a:cxn ang="0">
                  <a:pos x="150" y="21"/>
                </a:cxn>
                <a:cxn ang="0">
                  <a:pos x="141" y="32"/>
                </a:cxn>
                <a:cxn ang="0">
                  <a:pos x="129" y="44"/>
                </a:cxn>
                <a:cxn ang="0">
                  <a:pos x="122" y="43"/>
                </a:cxn>
                <a:cxn ang="0">
                  <a:pos x="114" y="42"/>
                </a:cxn>
                <a:cxn ang="0">
                  <a:pos x="107" y="41"/>
                </a:cxn>
                <a:cxn ang="0">
                  <a:pos x="99" y="38"/>
                </a:cxn>
                <a:cxn ang="0">
                  <a:pos x="96" y="39"/>
                </a:cxn>
                <a:cxn ang="0">
                  <a:pos x="95" y="39"/>
                </a:cxn>
                <a:cxn ang="0">
                  <a:pos x="81" y="59"/>
                </a:cxn>
                <a:cxn ang="0">
                  <a:pos x="83" y="72"/>
                </a:cxn>
                <a:cxn ang="0">
                  <a:pos x="83" y="73"/>
                </a:cxn>
                <a:cxn ang="0">
                  <a:pos x="75" y="81"/>
                </a:cxn>
                <a:cxn ang="0">
                  <a:pos x="71" y="83"/>
                </a:cxn>
                <a:cxn ang="0">
                  <a:pos x="66" y="81"/>
                </a:cxn>
                <a:cxn ang="0">
                  <a:pos x="64" y="80"/>
                </a:cxn>
              </a:cxnLst>
              <a:rect l="0" t="0" r="r" b="b"/>
              <a:pathLst>
                <a:path w="150" h="83">
                  <a:moveTo>
                    <a:pt x="64" y="80"/>
                  </a:moveTo>
                  <a:lnTo>
                    <a:pt x="47" y="71"/>
                  </a:lnTo>
                  <a:lnTo>
                    <a:pt x="15" y="51"/>
                  </a:lnTo>
                  <a:lnTo>
                    <a:pt x="0" y="42"/>
                  </a:lnTo>
                  <a:lnTo>
                    <a:pt x="6" y="36"/>
                  </a:lnTo>
                  <a:lnTo>
                    <a:pt x="34" y="5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75" y="2"/>
                  </a:lnTo>
                  <a:lnTo>
                    <a:pt x="140" y="8"/>
                  </a:lnTo>
                  <a:lnTo>
                    <a:pt x="150" y="21"/>
                  </a:lnTo>
                  <a:lnTo>
                    <a:pt x="141" y="32"/>
                  </a:lnTo>
                  <a:lnTo>
                    <a:pt x="129" y="44"/>
                  </a:lnTo>
                  <a:lnTo>
                    <a:pt x="122" y="43"/>
                  </a:lnTo>
                  <a:lnTo>
                    <a:pt x="114" y="42"/>
                  </a:lnTo>
                  <a:lnTo>
                    <a:pt x="107" y="41"/>
                  </a:lnTo>
                  <a:lnTo>
                    <a:pt x="99" y="38"/>
                  </a:lnTo>
                  <a:lnTo>
                    <a:pt x="96" y="39"/>
                  </a:lnTo>
                  <a:lnTo>
                    <a:pt x="95" y="39"/>
                  </a:lnTo>
                  <a:lnTo>
                    <a:pt x="81" y="59"/>
                  </a:lnTo>
                  <a:lnTo>
                    <a:pt x="83" y="72"/>
                  </a:lnTo>
                  <a:lnTo>
                    <a:pt x="83" y="73"/>
                  </a:lnTo>
                  <a:lnTo>
                    <a:pt x="75" y="81"/>
                  </a:lnTo>
                  <a:lnTo>
                    <a:pt x="71" y="83"/>
                  </a:lnTo>
                  <a:lnTo>
                    <a:pt x="66" y="81"/>
                  </a:lnTo>
                  <a:lnTo>
                    <a:pt x="64" y="8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2422" y="654"/>
              <a:ext cx="1058" cy="2091"/>
            </a:xfrm>
            <a:custGeom>
              <a:avLst/>
              <a:gdLst/>
              <a:ahLst/>
              <a:cxnLst>
                <a:cxn ang="0">
                  <a:pos x="210" y="259"/>
                </a:cxn>
                <a:cxn ang="0">
                  <a:pos x="210" y="270"/>
                </a:cxn>
                <a:cxn ang="0">
                  <a:pos x="267" y="277"/>
                </a:cxn>
                <a:cxn ang="0">
                  <a:pos x="274" y="291"/>
                </a:cxn>
                <a:cxn ang="0">
                  <a:pos x="387" y="138"/>
                </a:cxn>
                <a:cxn ang="0">
                  <a:pos x="562" y="54"/>
                </a:cxn>
                <a:cxn ang="0">
                  <a:pos x="719" y="24"/>
                </a:cxn>
                <a:cxn ang="0">
                  <a:pos x="778" y="78"/>
                </a:cxn>
                <a:cxn ang="0">
                  <a:pos x="796" y="101"/>
                </a:cxn>
                <a:cxn ang="0">
                  <a:pos x="813" y="113"/>
                </a:cxn>
                <a:cxn ang="0">
                  <a:pos x="914" y="112"/>
                </a:cxn>
                <a:cxn ang="0">
                  <a:pos x="922" y="107"/>
                </a:cxn>
                <a:cxn ang="0">
                  <a:pos x="962" y="99"/>
                </a:cxn>
                <a:cxn ang="0">
                  <a:pos x="1018" y="102"/>
                </a:cxn>
                <a:cxn ang="0">
                  <a:pos x="1036" y="112"/>
                </a:cxn>
                <a:cxn ang="0">
                  <a:pos x="1055" y="103"/>
                </a:cxn>
                <a:cxn ang="0">
                  <a:pos x="870" y="369"/>
                </a:cxn>
                <a:cxn ang="0">
                  <a:pos x="756" y="517"/>
                </a:cxn>
                <a:cxn ang="0">
                  <a:pos x="760" y="1697"/>
                </a:cxn>
                <a:cxn ang="0">
                  <a:pos x="944" y="1962"/>
                </a:cxn>
                <a:cxn ang="0">
                  <a:pos x="880" y="1967"/>
                </a:cxn>
                <a:cxn ang="0">
                  <a:pos x="690" y="2005"/>
                </a:cxn>
                <a:cxn ang="0">
                  <a:pos x="500" y="2091"/>
                </a:cxn>
                <a:cxn ang="0">
                  <a:pos x="485" y="1983"/>
                </a:cxn>
                <a:cxn ang="0">
                  <a:pos x="488" y="1952"/>
                </a:cxn>
                <a:cxn ang="0">
                  <a:pos x="436" y="1802"/>
                </a:cxn>
                <a:cxn ang="0">
                  <a:pos x="424" y="1784"/>
                </a:cxn>
                <a:cxn ang="0">
                  <a:pos x="371" y="1606"/>
                </a:cxn>
                <a:cxn ang="0">
                  <a:pos x="353" y="1593"/>
                </a:cxn>
                <a:cxn ang="0">
                  <a:pos x="315" y="1577"/>
                </a:cxn>
                <a:cxn ang="0">
                  <a:pos x="291" y="1505"/>
                </a:cxn>
                <a:cxn ang="0">
                  <a:pos x="207" y="1449"/>
                </a:cxn>
                <a:cxn ang="0">
                  <a:pos x="148" y="1432"/>
                </a:cxn>
                <a:cxn ang="0">
                  <a:pos x="127" y="1421"/>
                </a:cxn>
                <a:cxn ang="0">
                  <a:pos x="97" y="1421"/>
                </a:cxn>
                <a:cxn ang="0">
                  <a:pos x="47" y="1433"/>
                </a:cxn>
                <a:cxn ang="0">
                  <a:pos x="15" y="1365"/>
                </a:cxn>
                <a:cxn ang="0">
                  <a:pos x="19" y="1353"/>
                </a:cxn>
                <a:cxn ang="0">
                  <a:pos x="18" y="1244"/>
                </a:cxn>
                <a:cxn ang="0">
                  <a:pos x="155" y="1178"/>
                </a:cxn>
                <a:cxn ang="0">
                  <a:pos x="171" y="1146"/>
                </a:cxn>
                <a:cxn ang="0">
                  <a:pos x="251" y="1089"/>
                </a:cxn>
                <a:cxn ang="0">
                  <a:pos x="208" y="977"/>
                </a:cxn>
                <a:cxn ang="0">
                  <a:pos x="252" y="909"/>
                </a:cxn>
                <a:cxn ang="0">
                  <a:pos x="173" y="850"/>
                </a:cxn>
                <a:cxn ang="0">
                  <a:pos x="162" y="835"/>
                </a:cxn>
                <a:cxn ang="0">
                  <a:pos x="143" y="797"/>
                </a:cxn>
                <a:cxn ang="0">
                  <a:pos x="124" y="783"/>
                </a:cxn>
                <a:cxn ang="0">
                  <a:pos x="108" y="759"/>
                </a:cxn>
                <a:cxn ang="0">
                  <a:pos x="83" y="681"/>
                </a:cxn>
                <a:cxn ang="0">
                  <a:pos x="61" y="582"/>
                </a:cxn>
                <a:cxn ang="0">
                  <a:pos x="93" y="568"/>
                </a:cxn>
                <a:cxn ang="0">
                  <a:pos x="138" y="453"/>
                </a:cxn>
                <a:cxn ang="0">
                  <a:pos x="178" y="431"/>
                </a:cxn>
                <a:cxn ang="0">
                  <a:pos x="192" y="426"/>
                </a:cxn>
                <a:cxn ang="0">
                  <a:pos x="210" y="405"/>
                </a:cxn>
                <a:cxn ang="0">
                  <a:pos x="199" y="268"/>
                </a:cxn>
              </a:cxnLst>
              <a:rect l="0" t="0" r="r" b="b"/>
              <a:pathLst>
                <a:path w="1058" h="2091">
                  <a:moveTo>
                    <a:pt x="199" y="268"/>
                  </a:moveTo>
                  <a:lnTo>
                    <a:pt x="207" y="259"/>
                  </a:lnTo>
                  <a:lnTo>
                    <a:pt x="208" y="259"/>
                  </a:lnTo>
                  <a:lnTo>
                    <a:pt x="210" y="259"/>
                  </a:lnTo>
                  <a:lnTo>
                    <a:pt x="211" y="259"/>
                  </a:lnTo>
                  <a:lnTo>
                    <a:pt x="213" y="259"/>
                  </a:lnTo>
                  <a:lnTo>
                    <a:pt x="214" y="262"/>
                  </a:lnTo>
                  <a:lnTo>
                    <a:pt x="210" y="270"/>
                  </a:lnTo>
                  <a:lnTo>
                    <a:pt x="240" y="273"/>
                  </a:lnTo>
                  <a:lnTo>
                    <a:pt x="250" y="271"/>
                  </a:lnTo>
                  <a:lnTo>
                    <a:pt x="265" y="274"/>
                  </a:lnTo>
                  <a:lnTo>
                    <a:pt x="267" y="277"/>
                  </a:lnTo>
                  <a:lnTo>
                    <a:pt x="265" y="283"/>
                  </a:lnTo>
                  <a:lnTo>
                    <a:pt x="268" y="287"/>
                  </a:lnTo>
                  <a:lnTo>
                    <a:pt x="270" y="288"/>
                  </a:lnTo>
                  <a:lnTo>
                    <a:pt x="274" y="291"/>
                  </a:lnTo>
                  <a:lnTo>
                    <a:pt x="286" y="291"/>
                  </a:lnTo>
                  <a:lnTo>
                    <a:pt x="298" y="259"/>
                  </a:lnTo>
                  <a:lnTo>
                    <a:pt x="359" y="201"/>
                  </a:lnTo>
                  <a:lnTo>
                    <a:pt x="387" y="138"/>
                  </a:lnTo>
                  <a:lnTo>
                    <a:pt x="431" y="119"/>
                  </a:lnTo>
                  <a:lnTo>
                    <a:pt x="491" y="88"/>
                  </a:lnTo>
                  <a:lnTo>
                    <a:pt x="558" y="63"/>
                  </a:lnTo>
                  <a:lnTo>
                    <a:pt x="562" y="54"/>
                  </a:lnTo>
                  <a:lnTo>
                    <a:pt x="652" y="19"/>
                  </a:lnTo>
                  <a:lnTo>
                    <a:pt x="689" y="0"/>
                  </a:lnTo>
                  <a:lnTo>
                    <a:pt x="712" y="18"/>
                  </a:lnTo>
                  <a:lnTo>
                    <a:pt x="719" y="24"/>
                  </a:lnTo>
                  <a:lnTo>
                    <a:pt x="764" y="59"/>
                  </a:lnTo>
                  <a:lnTo>
                    <a:pt x="774" y="72"/>
                  </a:lnTo>
                  <a:lnTo>
                    <a:pt x="777" y="77"/>
                  </a:lnTo>
                  <a:lnTo>
                    <a:pt x="778" y="78"/>
                  </a:lnTo>
                  <a:lnTo>
                    <a:pt x="779" y="83"/>
                  </a:lnTo>
                  <a:lnTo>
                    <a:pt x="783" y="87"/>
                  </a:lnTo>
                  <a:lnTo>
                    <a:pt x="791" y="96"/>
                  </a:lnTo>
                  <a:lnTo>
                    <a:pt x="796" y="101"/>
                  </a:lnTo>
                  <a:lnTo>
                    <a:pt x="800" y="105"/>
                  </a:lnTo>
                  <a:lnTo>
                    <a:pt x="802" y="107"/>
                  </a:lnTo>
                  <a:lnTo>
                    <a:pt x="807" y="111"/>
                  </a:lnTo>
                  <a:lnTo>
                    <a:pt x="813" y="113"/>
                  </a:lnTo>
                  <a:lnTo>
                    <a:pt x="816" y="114"/>
                  </a:lnTo>
                  <a:lnTo>
                    <a:pt x="822" y="114"/>
                  </a:lnTo>
                  <a:lnTo>
                    <a:pt x="850" y="114"/>
                  </a:lnTo>
                  <a:lnTo>
                    <a:pt x="914" y="112"/>
                  </a:lnTo>
                  <a:lnTo>
                    <a:pt x="916" y="112"/>
                  </a:lnTo>
                  <a:lnTo>
                    <a:pt x="917" y="111"/>
                  </a:lnTo>
                  <a:lnTo>
                    <a:pt x="921" y="107"/>
                  </a:lnTo>
                  <a:lnTo>
                    <a:pt x="922" y="107"/>
                  </a:lnTo>
                  <a:lnTo>
                    <a:pt x="923" y="106"/>
                  </a:lnTo>
                  <a:lnTo>
                    <a:pt x="935" y="103"/>
                  </a:lnTo>
                  <a:lnTo>
                    <a:pt x="936" y="102"/>
                  </a:lnTo>
                  <a:lnTo>
                    <a:pt x="962" y="99"/>
                  </a:lnTo>
                  <a:lnTo>
                    <a:pt x="998" y="95"/>
                  </a:lnTo>
                  <a:lnTo>
                    <a:pt x="1000" y="95"/>
                  </a:lnTo>
                  <a:lnTo>
                    <a:pt x="1016" y="100"/>
                  </a:lnTo>
                  <a:lnTo>
                    <a:pt x="1018" y="102"/>
                  </a:lnTo>
                  <a:lnTo>
                    <a:pt x="1022" y="107"/>
                  </a:lnTo>
                  <a:lnTo>
                    <a:pt x="1025" y="108"/>
                  </a:lnTo>
                  <a:lnTo>
                    <a:pt x="1034" y="112"/>
                  </a:lnTo>
                  <a:lnTo>
                    <a:pt x="1036" y="112"/>
                  </a:lnTo>
                  <a:lnTo>
                    <a:pt x="1037" y="112"/>
                  </a:lnTo>
                  <a:lnTo>
                    <a:pt x="1040" y="112"/>
                  </a:lnTo>
                  <a:lnTo>
                    <a:pt x="1052" y="106"/>
                  </a:lnTo>
                  <a:lnTo>
                    <a:pt x="1055" y="103"/>
                  </a:lnTo>
                  <a:lnTo>
                    <a:pt x="1058" y="101"/>
                  </a:lnTo>
                  <a:lnTo>
                    <a:pt x="1055" y="107"/>
                  </a:lnTo>
                  <a:lnTo>
                    <a:pt x="1023" y="153"/>
                  </a:lnTo>
                  <a:lnTo>
                    <a:pt x="870" y="369"/>
                  </a:lnTo>
                  <a:lnTo>
                    <a:pt x="855" y="385"/>
                  </a:lnTo>
                  <a:lnTo>
                    <a:pt x="759" y="477"/>
                  </a:lnTo>
                  <a:lnTo>
                    <a:pt x="755" y="480"/>
                  </a:lnTo>
                  <a:lnTo>
                    <a:pt x="756" y="517"/>
                  </a:lnTo>
                  <a:lnTo>
                    <a:pt x="756" y="652"/>
                  </a:lnTo>
                  <a:lnTo>
                    <a:pt x="756" y="980"/>
                  </a:lnTo>
                  <a:lnTo>
                    <a:pt x="756" y="1412"/>
                  </a:lnTo>
                  <a:lnTo>
                    <a:pt x="760" y="1697"/>
                  </a:lnTo>
                  <a:lnTo>
                    <a:pt x="810" y="1763"/>
                  </a:lnTo>
                  <a:lnTo>
                    <a:pt x="886" y="1860"/>
                  </a:lnTo>
                  <a:lnTo>
                    <a:pt x="942" y="1936"/>
                  </a:lnTo>
                  <a:lnTo>
                    <a:pt x="944" y="1962"/>
                  </a:lnTo>
                  <a:lnTo>
                    <a:pt x="939" y="1964"/>
                  </a:lnTo>
                  <a:lnTo>
                    <a:pt x="924" y="1965"/>
                  </a:lnTo>
                  <a:lnTo>
                    <a:pt x="908" y="1966"/>
                  </a:lnTo>
                  <a:lnTo>
                    <a:pt x="880" y="1967"/>
                  </a:lnTo>
                  <a:lnTo>
                    <a:pt x="854" y="1968"/>
                  </a:lnTo>
                  <a:lnTo>
                    <a:pt x="782" y="1973"/>
                  </a:lnTo>
                  <a:lnTo>
                    <a:pt x="759" y="1974"/>
                  </a:lnTo>
                  <a:lnTo>
                    <a:pt x="690" y="2005"/>
                  </a:lnTo>
                  <a:lnTo>
                    <a:pt x="646" y="2025"/>
                  </a:lnTo>
                  <a:lnTo>
                    <a:pt x="610" y="2042"/>
                  </a:lnTo>
                  <a:lnTo>
                    <a:pt x="536" y="2075"/>
                  </a:lnTo>
                  <a:lnTo>
                    <a:pt x="500" y="2091"/>
                  </a:lnTo>
                  <a:lnTo>
                    <a:pt x="492" y="2059"/>
                  </a:lnTo>
                  <a:lnTo>
                    <a:pt x="486" y="2018"/>
                  </a:lnTo>
                  <a:lnTo>
                    <a:pt x="486" y="2015"/>
                  </a:lnTo>
                  <a:lnTo>
                    <a:pt x="485" y="1983"/>
                  </a:lnTo>
                  <a:lnTo>
                    <a:pt x="486" y="1980"/>
                  </a:lnTo>
                  <a:lnTo>
                    <a:pt x="486" y="1966"/>
                  </a:lnTo>
                  <a:lnTo>
                    <a:pt x="488" y="1953"/>
                  </a:lnTo>
                  <a:lnTo>
                    <a:pt x="488" y="1952"/>
                  </a:lnTo>
                  <a:lnTo>
                    <a:pt x="455" y="1910"/>
                  </a:lnTo>
                  <a:lnTo>
                    <a:pt x="450" y="1863"/>
                  </a:lnTo>
                  <a:lnTo>
                    <a:pt x="438" y="1803"/>
                  </a:lnTo>
                  <a:lnTo>
                    <a:pt x="436" y="1802"/>
                  </a:lnTo>
                  <a:lnTo>
                    <a:pt x="429" y="1794"/>
                  </a:lnTo>
                  <a:lnTo>
                    <a:pt x="426" y="1790"/>
                  </a:lnTo>
                  <a:lnTo>
                    <a:pt x="425" y="1787"/>
                  </a:lnTo>
                  <a:lnTo>
                    <a:pt x="424" y="1784"/>
                  </a:lnTo>
                  <a:lnTo>
                    <a:pt x="414" y="1737"/>
                  </a:lnTo>
                  <a:lnTo>
                    <a:pt x="408" y="1718"/>
                  </a:lnTo>
                  <a:lnTo>
                    <a:pt x="377" y="1619"/>
                  </a:lnTo>
                  <a:lnTo>
                    <a:pt x="371" y="1606"/>
                  </a:lnTo>
                  <a:lnTo>
                    <a:pt x="369" y="1602"/>
                  </a:lnTo>
                  <a:lnTo>
                    <a:pt x="367" y="1601"/>
                  </a:lnTo>
                  <a:lnTo>
                    <a:pt x="358" y="1595"/>
                  </a:lnTo>
                  <a:lnTo>
                    <a:pt x="353" y="1593"/>
                  </a:lnTo>
                  <a:lnTo>
                    <a:pt x="351" y="1592"/>
                  </a:lnTo>
                  <a:lnTo>
                    <a:pt x="341" y="1590"/>
                  </a:lnTo>
                  <a:lnTo>
                    <a:pt x="337" y="1589"/>
                  </a:lnTo>
                  <a:lnTo>
                    <a:pt x="315" y="1577"/>
                  </a:lnTo>
                  <a:lnTo>
                    <a:pt x="315" y="1577"/>
                  </a:lnTo>
                  <a:lnTo>
                    <a:pt x="312" y="1546"/>
                  </a:lnTo>
                  <a:lnTo>
                    <a:pt x="311" y="1528"/>
                  </a:lnTo>
                  <a:lnTo>
                    <a:pt x="291" y="1505"/>
                  </a:lnTo>
                  <a:lnTo>
                    <a:pt x="261" y="1473"/>
                  </a:lnTo>
                  <a:lnTo>
                    <a:pt x="258" y="1470"/>
                  </a:lnTo>
                  <a:lnTo>
                    <a:pt x="253" y="1467"/>
                  </a:lnTo>
                  <a:lnTo>
                    <a:pt x="207" y="1449"/>
                  </a:lnTo>
                  <a:lnTo>
                    <a:pt x="186" y="1443"/>
                  </a:lnTo>
                  <a:lnTo>
                    <a:pt x="173" y="1440"/>
                  </a:lnTo>
                  <a:lnTo>
                    <a:pt x="154" y="1436"/>
                  </a:lnTo>
                  <a:lnTo>
                    <a:pt x="148" y="1432"/>
                  </a:lnTo>
                  <a:lnTo>
                    <a:pt x="143" y="1427"/>
                  </a:lnTo>
                  <a:lnTo>
                    <a:pt x="139" y="1425"/>
                  </a:lnTo>
                  <a:lnTo>
                    <a:pt x="136" y="1424"/>
                  </a:lnTo>
                  <a:lnTo>
                    <a:pt x="127" y="1421"/>
                  </a:lnTo>
                  <a:lnTo>
                    <a:pt x="115" y="1418"/>
                  </a:lnTo>
                  <a:lnTo>
                    <a:pt x="107" y="1419"/>
                  </a:lnTo>
                  <a:lnTo>
                    <a:pt x="103" y="1419"/>
                  </a:lnTo>
                  <a:lnTo>
                    <a:pt x="97" y="1421"/>
                  </a:lnTo>
                  <a:lnTo>
                    <a:pt x="88" y="1426"/>
                  </a:lnTo>
                  <a:lnTo>
                    <a:pt x="76" y="1432"/>
                  </a:lnTo>
                  <a:lnTo>
                    <a:pt x="71" y="1433"/>
                  </a:lnTo>
                  <a:lnTo>
                    <a:pt x="47" y="1433"/>
                  </a:lnTo>
                  <a:lnTo>
                    <a:pt x="19" y="1433"/>
                  </a:lnTo>
                  <a:lnTo>
                    <a:pt x="18" y="1431"/>
                  </a:lnTo>
                  <a:lnTo>
                    <a:pt x="18" y="1422"/>
                  </a:lnTo>
                  <a:lnTo>
                    <a:pt x="15" y="1365"/>
                  </a:lnTo>
                  <a:lnTo>
                    <a:pt x="15" y="1364"/>
                  </a:lnTo>
                  <a:lnTo>
                    <a:pt x="18" y="1358"/>
                  </a:lnTo>
                  <a:lnTo>
                    <a:pt x="19" y="1354"/>
                  </a:lnTo>
                  <a:lnTo>
                    <a:pt x="19" y="1353"/>
                  </a:lnTo>
                  <a:lnTo>
                    <a:pt x="19" y="1350"/>
                  </a:lnTo>
                  <a:lnTo>
                    <a:pt x="17" y="1335"/>
                  </a:lnTo>
                  <a:lnTo>
                    <a:pt x="0" y="1263"/>
                  </a:lnTo>
                  <a:lnTo>
                    <a:pt x="18" y="1244"/>
                  </a:lnTo>
                  <a:lnTo>
                    <a:pt x="41" y="1221"/>
                  </a:lnTo>
                  <a:lnTo>
                    <a:pt x="43" y="1220"/>
                  </a:lnTo>
                  <a:lnTo>
                    <a:pt x="142" y="1182"/>
                  </a:lnTo>
                  <a:lnTo>
                    <a:pt x="155" y="1178"/>
                  </a:lnTo>
                  <a:lnTo>
                    <a:pt x="156" y="1173"/>
                  </a:lnTo>
                  <a:lnTo>
                    <a:pt x="157" y="1167"/>
                  </a:lnTo>
                  <a:lnTo>
                    <a:pt x="161" y="1160"/>
                  </a:lnTo>
                  <a:lnTo>
                    <a:pt x="171" y="1146"/>
                  </a:lnTo>
                  <a:lnTo>
                    <a:pt x="203" y="1107"/>
                  </a:lnTo>
                  <a:lnTo>
                    <a:pt x="210" y="1103"/>
                  </a:lnTo>
                  <a:lnTo>
                    <a:pt x="223" y="1098"/>
                  </a:lnTo>
                  <a:lnTo>
                    <a:pt x="251" y="1089"/>
                  </a:lnTo>
                  <a:lnTo>
                    <a:pt x="245" y="1078"/>
                  </a:lnTo>
                  <a:lnTo>
                    <a:pt x="233" y="1044"/>
                  </a:lnTo>
                  <a:lnTo>
                    <a:pt x="225" y="1022"/>
                  </a:lnTo>
                  <a:lnTo>
                    <a:pt x="208" y="977"/>
                  </a:lnTo>
                  <a:lnTo>
                    <a:pt x="191" y="933"/>
                  </a:lnTo>
                  <a:lnTo>
                    <a:pt x="207" y="925"/>
                  </a:lnTo>
                  <a:lnTo>
                    <a:pt x="234" y="915"/>
                  </a:lnTo>
                  <a:lnTo>
                    <a:pt x="252" y="909"/>
                  </a:lnTo>
                  <a:lnTo>
                    <a:pt x="219" y="879"/>
                  </a:lnTo>
                  <a:lnTo>
                    <a:pt x="210" y="873"/>
                  </a:lnTo>
                  <a:lnTo>
                    <a:pt x="195" y="863"/>
                  </a:lnTo>
                  <a:lnTo>
                    <a:pt x="173" y="850"/>
                  </a:lnTo>
                  <a:lnTo>
                    <a:pt x="169" y="849"/>
                  </a:lnTo>
                  <a:lnTo>
                    <a:pt x="165" y="844"/>
                  </a:lnTo>
                  <a:lnTo>
                    <a:pt x="162" y="839"/>
                  </a:lnTo>
                  <a:lnTo>
                    <a:pt x="162" y="835"/>
                  </a:lnTo>
                  <a:lnTo>
                    <a:pt x="161" y="829"/>
                  </a:lnTo>
                  <a:lnTo>
                    <a:pt x="160" y="825"/>
                  </a:lnTo>
                  <a:lnTo>
                    <a:pt x="156" y="819"/>
                  </a:lnTo>
                  <a:lnTo>
                    <a:pt x="143" y="797"/>
                  </a:lnTo>
                  <a:lnTo>
                    <a:pt x="137" y="792"/>
                  </a:lnTo>
                  <a:lnTo>
                    <a:pt x="130" y="787"/>
                  </a:lnTo>
                  <a:lnTo>
                    <a:pt x="126" y="785"/>
                  </a:lnTo>
                  <a:lnTo>
                    <a:pt x="124" y="783"/>
                  </a:lnTo>
                  <a:lnTo>
                    <a:pt x="120" y="778"/>
                  </a:lnTo>
                  <a:lnTo>
                    <a:pt x="118" y="773"/>
                  </a:lnTo>
                  <a:lnTo>
                    <a:pt x="111" y="762"/>
                  </a:lnTo>
                  <a:lnTo>
                    <a:pt x="108" y="759"/>
                  </a:lnTo>
                  <a:lnTo>
                    <a:pt x="82" y="708"/>
                  </a:lnTo>
                  <a:lnTo>
                    <a:pt x="82" y="703"/>
                  </a:lnTo>
                  <a:lnTo>
                    <a:pt x="82" y="699"/>
                  </a:lnTo>
                  <a:lnTo>
                    <a:pt x="83" y="681"/>
                  </a:lnTo>
                  <a:lnTo>
                    <a:pt x="65" y="595"/>
                  </a:lnTo>
                  <a:lnTo>
                    <a:pt x="61" y="587"/>
                  </a:lnTo>
                  <a:lnTo>
                    <a:pt x="61" y="587"/>
                  </a:lnTo>
                  <a:lnTo>
                    <a:pt x="61" y="582"/>
                  </a:lnTo>
                  <a:lnTo>
                    <a:pt x="63" y="581"/>
                  </a:lnTo>
                  <a:lnTo>
                    <a:pt x="67" y="580"/>
                  </a:lnTo>
                  <a:lnTo>
                    <a:pt x="90" y="573"/>
                  </a:lnTo>
                  <a:lnTo>
                    <a:pt x="93" y="568"/>
                  </a:lnTo>
                  <a:lnTo>
                    <a:pt x="94" y="563"/>
                  </a:lnTo>
                  <a:lnTo>
                    <a:pt x="112" y="513"/>
                  </a:lnTo>
                  <a:lnTo>
                    <a:pt x="127" y="473"/>
                  </a:lnTo>
                  <a:lnTo>
                    <a:pt x="138" y="453"/>
                  </a:lnTo>
                  <a:lnTo>
                    <a:pt x="141" y="450"/>
                  </a:lnTo>
                  <a:lnTo>
                    <a:pt x="143" y="449"/>
                  </a:lnTo>
                  <a:lnTo>
                    <a:pt x="169" y="435"/>
                  </a:lnTo>
                  <a:lnTo>
                    <a:pt x="178" y="431"/>
                  </a:lnTo>
                  <a:lnTo>
                    <a:pt x="181" y="430"/>
                  </a:lnTo>
                  <a:lnTo>
                    <a:pt x="186" y="429"/>
                  </a:lnTo>
                  <a:lnTo>
                    <a:pt x="190" y="427"/>
                  </a:lnTo>
                  <a:lnTo>
                    <a:pt x="192" y="426"/>
                  </a:lnTo>
                  <a:lnTo>
                    <a:pt x="195" y="424"/>
                  </a:lnTo>
                  <a:lnTo>
                    <a:pt x="208" y="411"/>
                  </a:lnTo>
                  <a:lnTo>
                    <a:pt x="210" y="407"/>
                  </a:lnTo>
                  <a:lnTo>
                    <a:pt x="210" y="405"/>
                  </a:lnTo>
                  <a:lnTo>
                    <a:pt x="209" y="347"/>
                  </a:lnTo>
                  <a:lnTo>
                    <a:pt x="203" y="336"/>
                  </a:lnTo>
                  <a:lnTo>
                    <a:pt x="199" y="283"/>
                  </a:lnTo>
                  <a:lnTo>
                    <a:pt x="199" y="268"/>
                  </a:lnTo>
                  <a:close/>
                </a:path>
              </a:pathLst>
            </a:custGeom>
            <a:solidFill>
              <a:schemeClr val="accent3"/>
            </a:solidFill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auto">
            <a:xfrm>
              <a:off x="851" y="1964"/>
              <a:ext cx="463" cy="562"/>
            </a:xfrm>
            <a:custGeom>
              <a:avLst/>
              <a:gdLst/>
              <a:ahLst/>
              <a:cxnLst>
                <a:cxn ang="0">
                  <a:pos x="191" y="523"/>
                </a:cxn>
                <a:cxn ang="0">
                  <a:pos x="51" y="444"/>
                </a:cxn>
                <a:cxn ang="0">
                  <a:pos x="32" y="432"/>
                </a:cxn>
                <a:cxn ang="0">
                  <a:pos x="0" y="432"/>
                </a:cxn>
                <a:cxn ang="0">
                  <a:pos x="0" y="250"/>
                </a:cxn>
                <a:cxn ang="0">
                  <a:pos x="11" y="189"/>
                </a:cxn>
                <a:cxn ang="0">
                  <a:pos x="15" y="135"/>
                </a:cxn>
                <a:cxn ang="0">
                  <a:pos x="13" y="116"/>
                </a:cxn>
                <a:cxn ang="0">
                  <a:pos x="21" y="111"/>
                </a:cxn>
                <a:cxn ang="0">
                  <a:pos x="48" y="63"/>
                </a:cxn>
                <a:cxn ang="0">
                  <a:pos x="56" y="33"/>
                </a:cxn>
                <a:cxn ang="0">
                  <a:pos x="63" y="25"/>
                </a:cxn>
                <a:cxn ang="0">
                  <a:pos x="100" y="3"/>
                </a:cxn>
                <a:cxn ang="0">
                  <a:pos x="104" y="1"/>
                </a:cxn>
                <a:cxn ang="0">
                  <a:pos x="145" y="0"/>
                </a:cxn>
                <a:cxn ang="0">
                  <a:pos x="149" y="1"/>
                </a:cxn>
                <a:cxn ang="0">
                  <a:pos x="155" y="8"/>
                </a:cxn>
                <a:cxn ang="0">
                  <a:pos x="167" y="36"/>
                </a:cxn>
                <a:cxn ang="0">
                  <a:pos x="197" y="70"/>
                </a:cxn>
                <a:cxn ang="0">
                  <a:pos x="198" y="74"/>
                </a:cxn>
                <a:cxn ang="0">
                  <a:pos x="196" y="93"/>
                </a:cxn>
                <a:cxn ang="0">
                  <a:pos x="242" y="109"/>
                </a:cxn>
                <a:cxn ang="0">
                  <a:pos x="268" y="106"/>
                </a:cxn>
                <a:cxn ang="0">
                  <a:pos x="275" y="105"/>
                </a:cxn>
                <a:cxn ang="0">
                  <a:pos x="294" y="114"/>
                </a:cxn>
                <a:cxn ang="0">
                  <a:pos x="299" y="115"/>
                </a:cxn>
                <a:cxn ang="0">
                  <a:pos x="374" y="121"/>
                </a:cxn>
                <a:cxn ang="0">
                  <a:pos x="382" y="118"/>
                </a:cxn>
                <a:cxn ang="0">
                  <a:pos x="384" y="112"/>
                </a:cxn>
                <a:cxn ang="0">
                  <a:pos x="388" y="109"/>
                </a:cxn>
                <a:cxn ang="0">
                  <a:pos x="391" y="108"/>
                </a:cxn>
                <a:cxn ang="0">
                  <a:pos x="424" y="112"/>
                </a:cxn>
                <a:cxn ang="0">
                  <a:pos x="426" y="114"/>
                </a:cxn>
                <a:cxn ang="0">
                  <a:pos x="462" y="162"/>
                </a:cxn>
                <a:cxn ang="0">
                  <a:pos x="463" y="170"/>
                </a:cxn>
                <a:cxn ang="0">
                  <a:pos x="460" y="184"/>
                </a:cxn>
                <a:cxn ang="0">
                  <a:pos x="448" y="182"/>
                </a:cxn>
                <a:cxn ang="0">
                  <a:pos x="433" y="170"/>
                </a:cxn>
                <a:cxn ang="0">
                  <a:pos x="424" y="158"/>
                </a:cxn>
                <a:cxn ang="0">
                  <a:pos x="403" y="153"/>
                </a:cxn>
                <a:cxn ang="0">
                  <a:pos x="373" y="170"/>
                </a:cxn>
                <a:cxn ang="0">
                  <a:pos x="355" y="219"/>
                </a:cxn>
                <a:cxn ang="0">
                  <a:pos x="359" y="235"/>
                </a:cxn>
                <a:cxn ang="0">
                  <a:pos x="362" y="241"/>
                </a:cxn>
                <a:cxn ang="0">
                  <a:pos x="366" y="244"/>
                </a:cxn>
                <a:cxn ang="0">
                  <a:pos x="382" y="360"/>
                </a:cxn>
                <a:cxn ang="0">
                  <a:pos x="338" y="399"/>
                </a:cxn>
                <a:cxn ang="0">
                  <a:pos x="258" y="422"/>
                </a:cxn>
                <a:cxn ang="0">
                  <a:pos x="242" y="421"/>
                </a:cxn>
                <a:cxn ang="0">
                  <a:pos x="240" y="418"/>
                </a:cxn>
                <a:cxn ang="0">
                  <a:pos x="235" y="420"/>
                </a:cxn>
                <a:cxn ang="0">
                  <a:pos x="216" y="433"/>
                </a:cxn>
                <a:cxn ang="0">
                  <a:pos x="215" y="435"/>
                </a:cxn>
                <a:cxn ang="0">
                  <a:pos x="223" y="464"/>
                </a:cxn>
                <a:cxn ang="0">
                  <a:pos x="244" y="494"/>
                </a:cxn>
                <a:cxn ang="0">
                  <a:pos x="258" y="541"/>
                </a:cxn>
                <a:cxn ang="0">
                  <a:pos x="263" y="562"/>
                </a:cxn>
              </a:cxnLst>
              <a:rect l="0" t="0" r="r" b="b"/>
              <a:pathLst>
                <a:path w="463" h="562">
                  <a:moveTo>
                    <a:pt x="263" y="562"/>
                  </a:moveTo>
                  <a:lnTo>
                    <a:pt x="191" y="523"/>
                  </a:lnTo>
                  <a:lnTo>
                    <a:pt x="162" y="506"/>
                  </a:lnTo>
                  <a:lnTo>
                    <a:pt x="51" y="444"/>
                  </a:lnTo>
                  <a:lnTo>
                    <a:pt x="33" y="432"/>
                  </a:lnTo>
                  <a:lnTo>
                    <a:pt x="32" y="432"/>
                  </a:lnTo>
                  <a:lnTo>
                    <a:pt x="9" y="432"/>
                  </a:lnTo>
                  <a:lnTo>
                    <a:pt x="0" y="432"/>
                  </a:lnTo>
                  <a:lnTo>
                    <a:pt x="1" y="415"/>
                  </a:lnTo>
                  <a:lnTo>
                    <a:pt x="0" y="250"/>
                  </a:lnTo>
                  <a:lnTo>
                    <a:pt x="9" y="193"/>
                  </a:lnTo>
                  <a:lnTo>
                    <a:pt x="11" y="189"/>
                  </a:lnTo>
                  <a:lnTo>
                    <a:pt x="19" y="146"/>
                  </a:lnTo>
                  <a:lnTo>
                    <a:pt x="15" y="135"/>
                  </a:lnTo>
                  <a:lnTo>
                    <a:pt x="11" y="117"/>
                  </a:lnTo>
                  <a:lnTo>
                    <a:pt x="13" y="116"/>
                  </a:lnTo>
                  <a:lnTo>
                    <a:pt x="17" y="115"/>
                  </a:lnTo>
                  <a:lnTo>
                    <a:pt x="21" y="111"/>
                  </a:lnTo>
                  <a:lnTo>
                    <a:pt x="25" y="106"/>
                  </a:lnTo>
                  <a:lnTo>
                    <a:pt x="48" y="63"/>
                  </a:lnTo>
                  <a:lnTo>
                    <a:pt x="55" y="39"/>
                  </a:lnTo>
                  <a:lnTo>
                    <a:pt x="56" y="33"/>
                  </a:lnTo>
                  <a:lnTo>
                    <a:pt x="59" y="31"/>
                  </a:lnTo>
                  <a:lnTo>
                    <a:pt x="63" y="25"/>
                  </a:lnTo>
                  <a:lnTo>
                    <a:pt x="74" y="18"/>
                  </a:lnTo>
                  <a:lnTo>
                    <a:pt x="100" y="3"/>
                  </a:lnTo>
                  <a:lnTo>
                    <a:pt x="101" y="2"/>
                  </a:lnTo>
                  <a:lnTo>
                    <a:pt x="104" y="1"/>
                  </a:lnTo>
                  <a:lnTo>
                    <a:pt x="109" y="1"/>
                  </a:lnTo>
                  <a:lnTo>
                    <a:pt x="145" y="0"/>
                  </a:lnTo>
                  <a:lnTo>
                    <a:pt x="148" y="0"/>
                  </a:lnTo>
                  <a:lnTo>
                    <a:pt x="149" y="1"/>
                  </a:lnTo>
                  <a:lnTo>
                    <a:pt x="152" y="6"/>
                  </a:lnTo>
                  <a:lnTo>
                    <a:pt x="155" y="8"/>
                  </a:lnTo>
                  <a:lnTo>
                    <a:pt x="157" y="14"/>
                  </a:lnTo>
                  <a:lnTo>
                    <a:pt x="167" y="36"/>
                  </a:lnTo>
                  <a:lnTo>
                    <a:pt x="193" y="67"/>
                  </a:lnTo>
                  <a:lnTo>
                    <a:pt x="197" y="70"/>
                  </a:lnTo>
                  <a:lnTo>
                    <a:pt x="198" y="72"/>
                  </a:lnTo>
                  <a:lnTo>
                    <a:pt x="198" y="74"/>
                  </a:lnTo>
                  <a:lnTo>
                    <a:pt x="198" y="90"/>
                  </a:lnTo>
                  <a:lnTo>
                    <a:pt x="196" y="93"/>
                  </a:lnTo>
                  <a:lnTo>
                    <a:pt x="210" y="106"/>
                  </a:lnTo>
                  <a:lnTo>
                    <a:pt x="242" y="109"/>
                  </a:lnTo>
                  <a:lnTo>
                    <a:pt x="245" y="109"/>
                  </a:lnTo>
                  <a:lnTo>
                    <a:pt x="268" y="106"/>
                  </a:lnTo>
                  <a:lnTo>
                    <a:pt x="271" y="106"/>
                  </a:lnTo>
                  <a:lnTo>
                    <a:pt x="275" y="105"/>
                  </a:lnTo>
                  <a:lnTo>
                    <a:pt x="276" y="104"/>
                  </a:lnTo>
                  <a:lnTo>
                    <a:pt x="294" y="114"/>
                  </a:lnTo>
                  <a:lnTo>
                    <a:pt x="295" y="114"/>
                  </a:lnTo>
                  <a:lnTo>
                    <a:pt x="299" y="115"/>
                  </a:lnTo>
                  <a:lnTo>
                    <a:pt x="373" y="122"/>
                  </a:lnTo>
                  <a:lnTo>
                    <a:pt x="374" y="121"/>
                  </a:lnTo>
                  <a:lnTo>
                    <a:pt x="378" y="120"/>
                  </a:lnTo>
                  <a:lnTo>
                    <a:pt x="382" y="118"/>
                  </a:lnTo>
                  <a:lnTo>
                    <a:pt x="382" y="117"/>
                  </a:lnTo>
                  <a:lnTo>
                    <a:pt x="384" y="112"/>
                  </a:lnTo>
                  <a:lnTo>
                    <a:pt x="385" y="110"/>
                  </a:lnTo>
                  <a:lnTo>
                    <a:pt x="388" y="109"/>
                  </a:lnTo>
                  <a:lnTo>
                    <a:pt x="389" y="108"/>
                  </a:lnTo>
                  <a:lnTo>
                    <a:pt x="391" y="108"/>
                  </a:lnTo>
                  <a:lnTo>
                    <a:pt x="419" y="111"/>
                  </a:lnTo>
                  <a:lnTo>
                    <a:pt x="424" y="112"/>
                  </a:lnTo>
                  <a:lnTo>
                    <a:pt x="425" y="112"/>
                  </a:lnTo>
                  <a:lnTo>
                    <a:pt x="426" y="114"/>
                  </a:lnTo>
                  <a:lnTo>
                    <a:pt x="428" y="116"/>
                  </a:lnTo>
                  <a:lnTo>
                    <a:pt x="462" y="162"/>
                  </a:lnTo>
                  <a:lnTo>
                    <a:pt x="463" y="164"/>
                  </a:lnTo>
                  <a:lnTo>
                    <a:pt x="463" y="170"/>
                  </a:lnTo>
                  <a:lnTo>
                    <a:pt x="463" y="175"/>
                  </a:lnTo>
                  <a:lnTo>
                    <a:pt x="460" y="184"/>
                  </a:lnTo>
                  <a:lnTo>
                    <a:pt x="450" y="183"/>
                  </a:lnTo>
                  <a:lnTo>
                    <a:pt x="448" y="182"/>
                  </a:lnTo>
                  <a:lnTo>
                    <a:pt x="446" y="181"/>
                  </a:lnTo>
                  <a:lnTo>
                    <a:pt x="433" y="170"/>
                  </a:lnTo>
                  <a:lnTo>
                    <a:pt x="426" y="160"/>
                  </a:lnTo>
                  <a:lnTo>
                    <a:pt x="424" y="158"/>
                  </a:lnTo>
                  <a:lnTo>
                    <a:pt x="422" y="157"/>
                  </a:lnTo>
                  <a:lnTo>
                    <a:pt x="403" y="153"/>
                  </a:lnTo>
                  <a:lnTo>
                    <a:pt x="389" y="158"/>
                  </a:lnTo>
                  <a:lnTo>
                    <a:pt x="373" y="170"/>
                  </a:lnTo>
                  <a:lnTo>
                    <a:pt x="370" y="174"/>
                  </a:lnTo>
                  <a:lnTo>
                    <a:pt x="355" y="219"/>
                  </a:lnTo>
                  <a:lnTo>
                    <a:pt x="355" y="225"/>
                  </a:lnTo>
                  <a:lnTo>
                    <a:pt x="359" y="235"/>
                  </a:lnTo>
                  <a:lnTo>
                    <a:pt x="360" y="237"/>
                  </a:lnTo>
                  <a:lnTo>
                    <a:pt x="362" y="241"/>
                  </a:lnTo>
                  <a:lnTo>
                    <a:pt x="364" y="242"/>
                  </a:lnTo>
                  <a:lnTo>
                    <a:pt x="366" y="244"/>
                  </a:lnTo>
                  <a:lnTo>
                    <a:pt x="366" y="247"/>
                  </a:lnTo>
                  <a:lnTo>
                    <a:pt x="382" y="360"/>
                  </a:lnTo>
                  <a:lnTo>
                    <a:pt x="354" y="394"/>
                  </a:lnTo>
                  <a:lnTo>
                    <a:pt x="338" y="399"/>
                  </a:lnTo>
                  <a:lnTo>
                    <a:pt x="286" y="415"/>
                  </a:lnTo>
                  <a:lnTo>
                    <a:pt x="258" y="422"/>
                  </a:lnTo>
                  <a:lnTo>
                    <a:pt x="254" y="422"/>
                  </a:lnTo>
                  <a:lnTo>
                    <a:pt x="242" y="421"/>
                  </a:lnTo>
                  <a:lnTo>
                    <a:pt x="242" y="420"/>
                  </a:lnTo>
                  <a:lnTo>
                    <a:pt x="240" y="418"/>
                  </a:lnTo>
                  <a:lnTo>
                    <a:pt x="239" y="418"/>
                  </a:lnTo>
                  <a:lnTo>
                    <a:pt x="235" y="420"/>
                  </a:lnTo>
                  <a:lnTo>
                    <a:pt x="222" y="427"/>
                  </a:lnTo>
                  <a:lnTo>
                    <a:pt x="216" y="433"/>
                  </a:lnTo>
                  <a:lnTo>
                    <a:pt x="215" y="433"/>
                  </a:lnTo>
                  <a:lnTo>
                    <a:pt x="215" y="435"/>
                  </a:lnTo>
                  <a:lnTo>
                    <a:pt x="214" y="439"/>
                  </a:lnTo>
                  <a:lnTo>
                    <a:pt x="223" y="464"/>
                  </a:lnTo>
                  <a:lnTo>
                    <a:pt x="234" y="487"/>
                  </a:lnTo>
                  <a:lnTo>
                    <a:pt x="244" y="494"/>
                  </a:lnTo>
                  <a:lnTo>
                    <a:pt x="248" y="496"/>
                  </a:lnTo>
                  <a:lnTo>
                    <a:pt x="258" y="541"/>
                  </a:lnTo>
                  <a:lnTo>
                    <a:pt x="262" y="559"/>
                  </a:lnTo>
                  <a:lnTo>
                    <a:pt x="263" y="562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847" y="1700"/>
              <a:ext cx="416" cy="381"/>
            </a:xfrm>
            <a:custGeom>
              <a:avLst/>
              <a:gdLst/>
              <a:ahLst/>
              <a:cxnLst>
                <a:cxn ang="0">
                  <a:pos x="275" y="370"/>
                </a:cxn>
                <a:cxn ang="0">
                  <a:pos x="246" y="373"/>
                </a:cxn>
                <a:cxn ang="0">
                  <a:pos x="202" y="354"/>
                </a:cxn>
                <a:cxn ang="0">
                  <a:pos x="201" y="334"/>
                </a:cxn>
                <a:cxn ang="0">
                  <a:pos x="161" y="278"/>
                </a:cxn>
                <a:cxn ang="0">
                  <a:pos x="153" y="265"/>
                </a:cxn>
                <a:cxn ang="0">
                  <a:pos x="113" y="265"/>
                </a:cxn>
                <a:cxn ang="0">
                  <a:pos x="104" y="267"/>
                </a:cxn>
                <a:cxn ang="0">
                  <a:pos x="63" y="295"/>
                </a:cxn>
                <a:cxn ang="0">
                  <a:pos x="52" y="327"/>
                </a:cxn>
                <a:cxn ang="0">
                  <a:pos x="21" y="379"/>
                </a:cxn>
                <a:cxn ang="0">
                  <a:pos x="10" y="366"/>
                </a:cxn>
                <a:cxn ang="0">
                  <a:pos x="0" y="332"/>
                </a:cxn>
                <a:cxn ang="0">
                  <a:pos x="65" y="238"/>
                </a:cxn>
                <a:cxn ang="0">
                  <a:pos x="88" y="163"/>
                </a:cxn>
                <a:cxn ang="0">
                  <a:pos x="112" y="156"/>
                </a:cxn>
                <a:cxn ang="0">
                  <a:pos x="120" y="152"/>
                </a:cxn>
                <a:cxn ang="0">
                  <a:pos x="176" y="79"/>
                </a:cxn>
                <a:cxn ang="0">
                  <a:pos x="190" y="44"/>
                </a:cxn>
                <a:cxn ang="0">
                  <a:pos x="189" y="33"/>
                </a:cxn>
                <a:cxn ang="0">
                  <a:pos x="190" y="24"/>
                </a:cxn>
                <a:cxn ang="0">
                  <a:pos x="197" y="8"/>
                </a:cxn>
                <a:cxn ang="0">
                  <a:pos x="220" y="6"/>
                </a:cxn>
                <a:cxn ang="0">
                  <a:pos x="269" y="64"/>
                </a:cxn>
                <a:cxn ang="0">
                  <a:pos x="280" y="81"/>
                </a:cxn>
                <a:cxn ang="0">
                  <a:pos x="282" y="88"/>
                </a:cxn>
                <a:cxn ang="0">
                  <a:pos x="290" y="93"/>
                </a:cxn>
                <a:cxn ang="0">
                  <a:pos x="305" y="92"/>
                </a:cxn>
                <a:cxn ang="0">
                  <a:pos x="344" y="76"/>
                </a:cxn>
                <a:cxn ang="0">
                  <a:pos x="358" y="74"/>
                </a:cxn>
                <a:cxn ang="0">
                  <a:pos x="380" y="75"/>
                </a:cxn>
                <a:cxn ang="0">
                  <a:pos x="401" y="86"/>
                </a:cxn>
                <a:cxn ang="0">
                  <a:pos x="416" y="127"/>
                </a:cxn>
                <a:cxn ang="0">
                  <a:pos x="414" y="134"/>
                </a:cxn>
                <a:cxn ang="0">
                  <a:pos x="393" y="154"/>
                </a:cxn>
                <a:cxn ang="0">
                  <a:pos x="384" y="158"/>
                </a:cxn>
                <a:cxn ang="0">
                  <a:pos x="376" y="156"/>
                </a:cxn>
                <a:cxn ang="0">
                  <a:pos x="350" y="158"/>
                </a:cxn>
                <a:cxn ang="0">
                  <a:pos x="309" y="177"/>
                </a:cxn>
                <a:cxn ang="0">
                  <a:pos x="305" y="186"/>
                </a:cxn>
                <a:cxn ang="0">
                  <a:pos x="310" y="204"/>
                </a:cxn>
                <a:cxn ang="0">
                  <a:pos x="320" y="208"/>
                </a:cxn>
                <a:cxn ang="0">
                  <a:pos x="328" y="217"/>
                </a:cxn>
                <a:cxn ang="0">
                  <a:pos x="339" y="283"/>
                </a:cxn>
                <a:cxn ang="0">
                  <a:pos x="305" y="342"/>
                </a:cxn>
              </a:cxnLst>
              <a:rect l="0" t="0" r="r" b="b"/>
              <a:pathLst>
                <a:path w="416" h="381">
                  <a:moveTo>
                    <a:pt x="280" y="368"/>
                  </a:moveTo>
                  <a:lnTo>
                    <a:pt x="279" y="369"/>
                  </a:lnTo>
                  <a:lnTo>
                    <a:pt x="275" y="370"/>
                  </a:lnTo>
                  <a:lnTo>
                    <a:pt x="272" y="370"/>
                  </a:lnTo>
                  <a:lnTo>
                    <a:pt x="249" y="373"/>
                  </a:lnTo>
                  <a:lnTo>
                    <a:pt x="246" y="373"/>
                  </a:lnTo>
                  <a:lnTo>
                    <a:pt x="214" y="370"/>
                  </a:lnTo>
                  <a:lnTo>
                    <a:pt x="200" y="357"/>
                  </a:lnTo>
                  <a:lnTo>
                    <a:pt x="202" y="354"/>
                  </a:lnTo>
                  <a:lnTo>
                    <a:pt x="202" y="338"/>
                  </a:lnTo>
                  <a:lnTo>
                    <a:pt x="202" y="336"/>
                  </a:lnTo>
                  <a:lnTo>
                    <a:pt x="201" y="334"/>
                  </a:lnTo>
                  <a:lnTo>
                    <a:pt x="197" y="331"/>
                  </a:lnTo>
                  <a:lnTo>
                    <a:pt x="171" y="300"/>
                  </a:lnTo>
                  <a:lnTo>
                    <a:pt x="161" y="278"/>
                  </a:lnTo>
                  <a:lnTo>
                    <a:pt x="159" y="272"/>
                  </a:lnTo>
                  <a:lnTo>
                    <a:pt x="156" y="270"/>
                  </a:lnTo>
                  <a:lnTo>
                    <a:pt x="153" y="265"/>
                  </a:lnTo>
                  <a:lnTo>
                    <a:pt x="152" y="264"/>
                  </a:lnTo>
                  <a:lnTo>
                    <a:pt x="149" y="264"/>
                  </a:lnTo>
                  <a:lnTo>
                    <a:pt x="113" y="265"/>
                  </a:lnTo>
                  <a:lnTo>
                    <a:pt x="108" y="265"/>
                  </a:lnTo>
                  <a:lnTo>
                    <a:pt x="105" y="266"/>
                  </a:lnTo>
                  <a:lnTo>
                    <a:pt x="104" y="267"/>
                  </a:lnTo>
                  <a:lnTo>
                    <a:pt x="78" y="282"/>
                  </a:lnTo>
                  <a:lnTo>
                    <a:pt x="67" y="289"/>
                  </a:lnTo>
                  <a:lnTo>
                    <a:pt x="63" y="295"/>
                  </a:lnTo>
                  <a:lnTo>
                    <a:pt x="60" y="297"/>
                  </a:lnTo>
                  <a:lnTo>
                    <a:pt x="59" y="303"/>
                  </a:lnTo>
                  <a:lnTo>
                    <a:pt x="52" y="327"/>
                  </a:lnTo>
                  <a:lnTo>
                    <a:pt x="29" y="370"/>
                  </a:lnTo>
                  <a:lnTo>
                    <a:pt x="25" y="375"/>
                  </a:lnTo>
                  <a:lnTo>
                    <a:pt x="21" y="379"/>
                  </a:lnTo>
                  <a:lnTo>
                    <a:pt x="17" y="380"/>
                  </a:lnTo>
                  <a:lnTo>
                    <a:pt x="15" y="381"/>
                  </a:lnTo>
                  <a:lnTo>
                    <a:pt x="10" y="366"/>
                  </a:lnTo>
                  <a:lnTo>
                    <a:pt x="5" y="350"/>
                  </a:lnTo>
                  <a:lnTo>
                    <a:pt x="1" y="338"/>
                  </a:lnTo>
                  <a:lnTo>
                    <a:pt x="0" y="332"/>
                  </a:lnTo>
                  <a:lnTo>
                    <a:pt x="24" y="298"/>
                  </a:lnTo>
                  <a:lnTo>
                    <a:pt x="48" y="266"/>
                  </a:lnTo>
                  <a:lnTo>
                    <a:pt x="65" y="238"/>
                  </a:lnTo>
                  <a:lnTo>
                    <a:pt x="83" y="166"/>
                  </a:lnTo>
                  <a:lnTo>
                    <a:pt x="83" y="165"/>
                  </a:lnTo>
                  <a:lnTo>
                    <a:pt x="88" y="163"/>
                  </a:lnTo>
                  <a:lnTo>
                    <a:pt x="99" y="158"/>
                  </a:lnTo>
                  <a:lnTo>
                    <a:pt x="102" y="157"/>
                  </a:lnTo>
                  <a:lnTo>
                    <a:pt x="112" y="156"/>
                  </a:lnTo>
                  <a:lnTo>
                    <a:pt x="117" y="154"/>
                  </a:lnTo>
                  <a:lnTo>
                    <a:pt x="118" y="153"/>
                  </a:lnTo>
                  <a:lnTo>
                    <a:pt x="120" y="152"/>
                  </a:lnTo>
                  <a:lnTo>
                    <a:pt x="123" y="150"/>
                  </a:lnTo>
                  <a:lnTo>
                    <a:pt x="166" y="96"/>
                  </a:lnTo>
                  <a:lnTo>
                    <a:pt x="176" y="79"/>
                  </a:lnTo>
                  <a:lnTo>
                    <a:pt x="188" y="52"/>
                  </a:lnTo>
                  <a:lnTo>
                    <a:pt x="190" y="48"/>
                  </a:lnTo>
                  <a:lnTo>
                    <a:pt x="190" y="44"/>
                  </a:lnTo>
                  <a:lnTo>
                    <a:pt x="190" y="39"/>
                  </a:lnTo>
                  <a:lnTo>
                    <a:pt x="190" y="38"/>
                  </a:lnTo>
                  <a:lnTo>
                    <a:pt x="189" y="33"/>
                  </a:lnTo>
                  <a:lnTo>
                    <a:pt x="189" y="32"/>
                  </a:lnTo>
                  <a:lnTo>
                    <a:pt x="190" y="27"/>
                  </a:lnTo>
                  <a:lnTo>
                    <a:pt x="190" y="24"/>
                  </a:lnTo>
                  <a:lnTo>
                    <a:pt x="191" y="21"/>
                  </a:lnTo>
                  <a:lnTo>
                    <a:pt x="196" y="12"/>
                  </a:lnTo>
                  <a:lnTo>
                    <a:pt x="197" y="8"/>
                  </a:lnTo>
                  <a:lnTo>
                    <a:pt x="200" y="4"/>
                  </a:lnTo>
                  <a:lnTo>
                    <a:pt x="203" y="0"/>
                  </a:lnTo>
                  <a:lnTo>
                    <a:pt x="220" y="6"/>
                  </a:lnTo>
                  <a:lnTo>
                    <a:pt x="232" y="12"/>
                  </a:lnTo>
                  <a:lnTo>
                    <a:pt x="230" y="22"/>
                  </a:lnTo>
                  <a:lnTo>
                    <a:pt x="269" y="64"/>
                  </a:lnTo>
                  <a:lnTo>
                    <a:pt x="281" y="74"/>
                  </a:lnTo>
                  <a:lnTo>
                    <a:pt x="280" y="78"/>
                  </a:lnTo>
                  <a:lnTo>
                    <a:pt x="280" y="81"/>
                  </a:lnTo>
                  <a:lnTo>
                    <a:pt x="281" y="86"/>
                  </a:lnTo>
                  <a:lnTo>
                    <a:pt x="281" y="87"/>
                  </a:lnTo>
                  <a:lnTo>
                    <a:pt x="282" y="88"/>
                  </a:lnTo>
                  <a:lnTo>
                    <a:pt x="285" y="91"/>
                  </a:lnTo>
                  <a:lnTo>
                    <a:pt x="287" y="92"/>
                  </a:lnTo>
                  <a:lnTo>
                    <a:pt x="290" y="93"/>
                  </a:lnTo>
                  <a:lnTo>
                    <a:pt x="293" y="94"/>
                  </a:lnTo>
                  <a:lnTo>
                    <a:pt x="302" y="93"/>
                  </a:lnTo>
                  <a:lnTo>
                    <a:pt x="305" y="92"/>
                  </a:lnTo>
                  <a:lnTo>
                    <a:pt x="326" y="87"/>
                  </a:lnTo>
                  <a:lnTo>
                    <a:pt x="342" y="78"/>
                  </a:lnTo>
                  <a:lnTo>
                    <a:pt x="344" y="76"/>
                  </a:lnTo>
                  <a:lnTo>
                    <a:pt x="345" y="76"/>
                  </a:lnTo>
                  <a:lnTo>
                    <a:pt x="347" y="75"/>
                  </a:lnTo>
                  <a:lnTo>
                    <a:pt x="358" y="74"/>
                  </a:lnTo>
                  <a:lnTo>
                    <a:pt x="364" y="74"/>
                  </a:lnTo>
                  <a:lnTo>
                    <a:pt x="377" y="75"/>
                  </a:lnTo>
                  <a:lnTo>
                    <a:pt x="380" y="75"/>
                  </a:lnTo>
                  <a:lnTo>
                    <a:pt x="398" y="82"/>
                  </a:lnTo>
                  <a:lnTo>
                    <a:pt x="400" y="85"/>
                  </a:lnTo>
                  <a:lnTo>
                    <a:pt x="401" y="86"/>
                  </a:lnTo>
                  <a:lnTo>
                    <a:pt x="411" y="100"/>
                  </a:lnTo>
                  <a:lnTo>
                    <a:pt x="416" y="122"/>
                  </a:lnTo>
                  <a:lnTo>
                    <a:pt x="416" y="127"/>
                  </a:lnTo>
                  <a:lnTo>
                    <a:pt x="416" y="129"/>
                  </a:lnTo>
                  <a:lnTo>
                    <a:pt x="416" y="130"/>
                  </a:lnTo>
                  <a:lnTo>
                    <a:pt x="414" y="134"/>
                  </a:lnTo>
                  <a:lnTo>
                    <a:pt x="398" y="151"/>
                  </a:lnTo>
                  <a:lnTo>
                    <a:pt x="395" y="153"/>
                  </a:lnTo>
                  <a:lnTo>
                    <a:pt x="393" y="154"/>
                  </a:lnTo>
                  <a:lnTo>
                    <a:pt x="388" y="158"/>
                  </a:lnTo>
                  <a:lnTo>
                    <a:pt x="387" y="158"/>
                  </a:lnTo>
                  <a:lnTo>
                    <a:pt x="384" y="158"/>
                  </a:lnTo>
                  <a:lnTo>
                    <a:pt x="381" y="158"/>
                  </a:lnTo>
                  <a:lnTo>
                    <a:pt x="378" y="158"/>
                  </a:lnTo>
                  <a:lnTo>
                    <a:pt x="376" y="156"/>
                  </a:lnTo>
                  <a:lnTo>
                    <a:pt x="375" y="156"/>
                  </a:lnTo>
                  <a:lnTo>
                    <a:pt x="370" y="156"/>
                  </a:lnTo>
                  <a:lnTo>
                    <a:pt x="350" y="158"/>
                  </a:lnTo>
                  <a:lnTo>
                    <a:pt x="347" y="159"/>
                  </a:lnTo>
                  <a:lnTo>
                    <a:pt x="312" y="175"/>
                  </a:lnTo>
                  <a:lnTo>
                    <a:pt x="309" y="177"/>
                  </a:lnTo>
                  <a:lnTo>
                    <a:pt x="308" y="178"/>
                  </a:lnTo>
                  <a:lnTo>
                    <a:pt x="306" y="180"/>
                  </a:lnTo>
                  <a:lnTo>
                    <a:pt x="305" y="186"/>
                  </a:lnTo>
                  <a:lnTo>
                    <a:pt x="303" y="196"/>
                  </a:lnTo>
                  <a:lnTo>
                    <a:pt x="304" y="200"/>
                  </a:lnTo>
                  <a:lnTo>
                    <a:pt x="310" y="204"/>
                  </a:lnTo>
                  <a:lnTo>
                    <a:pt x="312" y="206"/>
                  </a:lnTo>
                  <a:lnTo>
                    <a:pt x="316" y="207"/>
                  </a:lnTo>
                  <a:lnTo>
                    <a:pt x="320" y="208"/>
                  </a:lnTo>
                  <a:lnTo>
                    <a:pt x="326" y="211"/>
                  </a:lnTo>
                  <a:lnTo>
                    <a:pt x="326" y="212"/>
                  </a:lnTo>
                  <a:lnTo>
                    <a:pt x="328" y="217"/>
                  </a:lnTo>
                  <a:lnTo>
                    <a:pt x="332" y="223"/>
                  </a:lnTo>
                  <a:lnTo>
                    <a:pt x="336" y="241"/>
                  </a:lnTo>
                  <a:lnTo>
                    <a:pt x="339" y="283"/>
                  </a:lnTo>
                  <a:lnTo>
                    <a:pt x="330" y="306"/>
                  </a:lnTo>
                  <a:lnTo>
                    <a:pt x="328" y="309"/>
                  </a:lnTo>
                  <a:lnTo>
                    <a:pt x="305" y="342"/>
                  </a:lnTo>
                  <a:lnTo>
                    <a:pt x="299" y="349"/>
                  </a:lnTo>
                  <a:lnTo>
                    <a:pt x="280" y="36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495800" y="2362200"/>
            <a:ext cx="990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North Eastern</a:t>
            </a:r>
          </a:p>
          <a:p>
            <a:pPr algn="ctr"/>
            <a:r>
              <a:rPr lang="en-US" dirty="0" smtClean="0">
                <a:latin typeface="+mn-lt"/>
              </a:rPr>
              <a:t>71%</a:t>
            </a:r>
            <a:endParaRPr lang="en-US" dirty="0"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24200" y="1905000"/>
            <a:ext cx="106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Eastern</a:t>
            </a:r>
          </a:p>
          <a:p>
            <a:pPr algn="ctr"/>
            <a:r>
              <a:rPr lang="en-US" dirty="0" smtClean="0">
                <a:latin typeface="+mn-lt"/>
              </a:rPr>
              <a:t>83%</a:t>
            </a:r>
            <a:endParaRPr lang="en-US" dirty="0"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133600" y="2590800"/>
            <a:ext cx="91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Rift Valley</a:t>
            </a:r>
          </a:p>
          <a:p>
            <a:pPr algn="ctr"/>
            <a:r>
              <a:rPr lang="en-US" dirty="0" smtClean="0">
                <a:latin typeface="+mn-lt"/>
              </a:rPr>
              <a:t>84%</a:t>
            </a:r>
            <a:endParaRPr lang="en-US" dirty="0"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2400" y="4382869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+mn-lt"/>
              </a:rPr>
              <a:t>Nyanza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  <a:latin typeface="+mn-lt"/>
              </a:rPr>
              <a:t>86%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1000" y="3048000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+mn-lt"/>
              </a:rPr>
              <a:t>Western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  <a:latin typeface="+mn-lt"/>
              </a:rPr>
              <a:t>86%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590800" y="3962400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n-lt"/>
              </a:rPr>
              <a:t>Central</a:t>
            </a:r>
          </a:p>
          <a:p>
            <a:pPr algn="ctr"/>
            <a:r>
              <a:rPr lang="en-US" dirty="0" smtClean="0">
                <a:latin typeface="+mn-lt"/>
              </a:rPr>
              <a:t>77%</a:t>
            </a:r>
            <a:endParaRPr lang="en-US" dirty="0"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24000" y="54102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+mn-lt"/>
              </a:rPr>
              <a:t>Nairobi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  <a:latin typeface="+mn-lt"/>
              </a:rPr>
              <a:t>81%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2209800" y="4648200"/>
            <a:ext cx="762000" cy="762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191000" y="50292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+mn-lt"/>
              </a:rPr>
              <a:t>Coast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  <a:latin typeface="+mn-lt"/>
              </a:rPr>
              <a:t>89%</a:t>
            </a:r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248400" y="2133600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+mn-lt"/>
              </a:rPr>
              <a:t>Kenya 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+mn-lt"/>
              </a:rPr>
              <a:t>83%</a:t>
            </a:r>
            <a:endParaRPr lang="en-US" b="1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 flipV="1">
            <a:off x="1066800" y="4343400"/>
            <a:ext cx="152400" cy="1524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"/>
          <p:cNvSpPr txBox="1">
            <a:spLocks noChangeArrowheads="1"/>
          </p:cNvSpPr>
          <p:nvPr/>
        </p:nvSpPr>
        <p:spPr bwMode="auto">
          <a:xfrm>
            <a:off x="228600" y="76200"/>
            <a:ext cx="8763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HIV Response Rate by Province</a:t>
            </a:r>
            <a:endParaRPr kumimoji="0" lang="en-US" sz="36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6553200" y="5486400"/>
            <a:ext cx="20574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 </a:t>
            </a:r>
            <a:r>
              <a:rPr lang="en-US" i="1" dirty="0">
                <a:solidFill>
                  <a:schemeClr val="bg1"/>
                </a:solidFill>
                <a:latin typeface="+mn-lt"/>
              </a:rPr>
              <a:t>of eligible </a:t>
            </a:r>
            <a:r>
              <a:rPr lang="en-US" i="1" dirty="0" smtClean="0">
                <a:solidFill>
                  <a:schemeClr val="bg1"/>
                </a:solidFill>
                <a:latin typeface="+mn-lt"/>
              </a:rPr>
              <a:t>women 15-49 </a:t>
            </a:r>
            <a:r>
              <a:rPr lang="en-US" i="1" dirty="0">
                <a:solidFill>
                  <a:schemeClr val="bg1"/>
                </a:solidFill>
                <a:latin typeface="+mn-lt"/>
              </a:rPr>
              <a:t>and men </a:t>
            </a:r>
            <a:r>
              <a:rPr lang="en-US" i="1" dirty="0" smtClean="0">
                <a:solidFill>
                  <a:schemeClr val="bg1"/>
                </a:solidFill>
                <a:latin typeface="+mn-lt"/>
              </a:rPr>
              <a:t>15-54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ChangeArrowheads="1"/>
          </p:cNvSpPr>
          <p:nvPr/>
        </p:nvSpPr>
        <p:spPr bwMode="auto">
          <a:xfrm>
            <a:off x="457201" y="2057400"/>
            <a:ext cx="3886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dirty="0">
                <a:solidFill>
                  <a:schemeClr val="bg1"/>
                </a:solidFill>
                <a:latin typeface="+mn-lt"/>
              </a:rPr>
              <a:t>Methodology and Response Rate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400" b="1" dirty="0">
                <a:solidFill>
                  <a:schemeClr val="bg1"/>
                </a:solidFill>
                <a:latin typeface="+mn-lt"/>
              </a:rPr>
              <a:t>HIV </a:t>
            </a:r>
            <a:r>
              <a:rPr lang="en-US" sz="2400" b="1" dirty="0" smtClean="0">
                <a:solidFill>
                  <a:schemeClr val="bg1"/>
                </a:solidFill>
                <a:latin typeface="+mn-lt"/>
              </a:rPr>
              <a:t>Prevalence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8534400" cy="1066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3600" b="0" dirty="0" smtClean="0">
                <a:solidFill>
                  <a:schemeClr val="bg1"/>
                </a:solidFill>
              </a:rPr>
              <a:t>HIV Prevalence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6324600" y="6248400"/>
            <a:ext cx="243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I"/>
          </a:p>
        </p:txBody>
      </p:sp>
      <p:graphicFrame>
        <p:nvGraphicFramePr>
          <p:cNvPr id="6" name="Object 7"/>
          <p:cNvGraphicFramePr>
            <a:graphicFrameLocks noGrp="1" noChangeAspect="1"/>
          </p:cNvGraphicFramePr>
          <p:nvPr>
            <p:ph idx="1"/>
          </p:nvPr>
        </p:nvGraphicFramePr>
        <p:xfrm>
          <a:off x="685800" y="1828800"/>
          <a:ext cx="7597946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990600"/>
            <a:ext cx="205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Percentage HIV positive, women and 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8534400" cy="1066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3600" b="0" dirty="0" smtClean="0">
                <a:solidFill>
                  <a:schemeClr val="bg1"/>
                </a:solidFill>
              </a:rPr>
              <a:t>HIV Prevalence by Residence</a:t>
            </a:r>
          </a:p>
        </p:txBody>
      </p:sp>
      <p:sp>
        <p:nvSpPr>
          <p:cNvPr id="17412" name="Text Box 3"/>
          <p:cNvSpPr txBox="1">
            <a:spLocks noChangeArrowheads="1"/>
          </p:cNvSpPr>
          <p:nvPr/>
        </p:nvSpPr>
        <p:spPr bwMode="auto">
          <a:xfrm>
            <a:off x="6324600" y="6248400"/>
            <a:ext cx="2438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I"/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685800" y="1446443"/>
          <a:ext cx="7845223" cy="4878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134070"/>
            <a:ext cx="205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+mn-lt"/>
              </a:rPr>
              <a:t>Percentage HIV positive, women and men age 15-49</a:t>
            </a:r>
            <a:endParaRPr lang="en-US" i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Kenya">
      <a:dk1>
        <a:srgbClr val="000000"/>
      </a:dk1>
      <a:lt1>
        <a:sysClr val="window" lastClr="FFFFFF"/>
      </a:lt1>
      <a:dk2>
        <a:srgbClr val="92278F"/>
      </a:dk2>
      <a:lt2>
        <a:srgbClr val="EEECE1"/>
      </a:lt2>
      <a:accent1>
        <a:srgbClr val="8E20FE"/>
      </a:accent1>
      <a:accent2>
        <a:srgbClr val="BD8CBF"/>
      </a:accent2>
      <a:accent3>
        <a:srgbClr val="6D1D6B"/>
      </a:accent3>
      <a:accent4>
        <a:srgbClr val="76923C"/>
      </a:accent4>
      <a:accent5>
        <a:srgbClr val="1B43F1"/>
      </a:accent5>
      <a:accent6>
        <a:srgbClr val="5700AF"/>
      </a:accent6>
      <a:hlink>
        <a:srgbClr val="800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2379</TotalTime>
  <Words>629</Words>
  <Application>Microsoft Office PowerPoint</Application>
  <PresentationFormat>On-screen Show (4:3)</PresentationFormat>
  <Paragraphs>113</Paragraphs>
  <Slides>20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Default Design</vt:lpstr>
      <vt:lpstr>Slide 1</vt:lpstr>
      <vt:lpstr>Slide 2</vt:lpstr>
      <vt:lpstr>Background: HIV Testing</vt:lpstr>
      <vt:lpstr>Logistics</vt:lpstr>
      <vt:lpstr>HIV Response Rate by Residence</vt:lpstr>
      <vt:lpstr>Slide 6</vt:lpstr>
      <vt:lpstr>Slide 7</vt:lpstr>
      <vt:lpstr>HIV Prevalence</vt:lpstr>
      <vt:lpstr>HIV Prevalence by Residence</vt:lpstr>
      <vt:lpstr>Trends in HIV Prevalence</vt:lpstr>
      <vt:lpstr>HIV Prevalence by Age</vt:lpstr>
      <vt:lpstr>Slide 12</vt:lpstr>
      <vt:lpstr>HIV Prevalence by Province</vt:lpstr>
      <vt:lpstr>HIV Prevalence by Education</vt:lpstr>
      <vt:lpstr>HIV Prevalence by Wealth</vt:lpstr>
      <vt:lpstr>HIV Prevalence by Marital Status</vt:lpstr>
      <vt:lpstr>HIV Prevalence and  Number of Lifetime Partners</vt:lpstr>
      <vt:lpstr>HIV Prevalence among Couples</vt:lpstr>
      <vt:lpstr>HIV Prevalence among Youth</vt:lpstr>
      <vt:lpstr>Key Findings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Administrator</cp:lastModifiedBy>
  <cp:revision>138</cp:revision>
  <dcterms:created xsi:type="dcterms:W3CDTF">2005-03-10T20:13:19Z</dcterms:created>
  <dcterms:modified xsi:type="dcterms:W3CDTF">2012-04-16T19:15:42Z</dcterms:modified>
</cp:coreProperties>
</file>