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notesSlides/notesSlide2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heme/themeOverride2.xml" ContentType="application/vnd.openxmlformats-officedocument.themeOverride+xml"/>
  <Override PartName="/ppt/notesSlides/notesSlide3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theme/themeOverride3.xml" ContentType="application/vnd.openxmlformats-officedocument.themeOverride+xml"/>
  <Override PartName="/ppt/notesSlides/notesSlide4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theme/themeOverride4.xml" ContentType="application/vnd.openxmlformats-officedocument.themeOverride+xml"/>
  <Override PartName="/ppt/notesSlides/notesSlide5.xml" ContentType="application/vnd.openxmlformats-officedocument.presentationml.notesSl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theme/themeOverride5.xml" ContentType="application/vnd.openxmlformats-officedocument.themeOverr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theme/themeOverride6.xml" ContentType="application/vnd.openxmlformats-officedocument.themeOverride+xml"/>
  <Override PartName="/ppt/notesSlides/notesSlide6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5"/>
    <p:sldMasterId id="2147483662" r:id="rId6"/>
    <p:sldMasterId id="2147483665" r:id="rId7"/>
  </p:sldMasterIdLst>
  <p:notesMasterIdLst>
    <p:notesMasterId r:id="rId18"/>
  </p:notesMasterIdLst>
  <p:sldIdLst>
    <p:sldId id="257" r:id="rId8"/>
    <p:sldId id="411" r:id="rId9"/>
    <p:sldId id="408" r:id="rId10"/>
    <p:sldId id="410" r:id="rId11"/>
    <p:sldId id="409" r:id="rId12"/>
    <p:sldId id="372" r:id="rId13"/>
    <p:sldId id="405" r:id="rId14"/>
    <p:sldId id="403" r:id="rId15"/>
    <p:sldId id="401" r:id="rId16"/>
    <p:sldId id="274" r:id="rId1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215BD7E5-D79F-BC48-51AE-306CA903705B}" name="McFarland, Annette" initials="MA" userId="S::N107137@icf.com::e93d1f50-85ab-41a8-a34a-185a53159573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Zweimueller, Sally" initials="ZS" lastIdx="1" clrIdx="0">
    <p:extLst>
      <p:ext uri="{19B8F6BF-5375-455C-9EA6-DF929625EA0E}">
        <p15:presenceInfo xmlns:p15="http://schemas.microsoft.com/office/powerpoint/2012/main" userId="S-1-5-21-2338163137-2684688362-157462135-26562" providerId="AD"/>
      </p:ext>
    </p:extLst>
  </p:cmAuthor>
  <p:cmAuthor id="2" name="Linn, Anne" initials="LA" lastIdx="4" clrIdx="1">
    <p:extLst>
      <p:ext uri="{19B8F6BF-5375-455C-9EA6-DF929625EA0E}">
        <p15:presenceInfo xmlns:p15="http://schemas.microsoft.com/office/powerpoint/2012/main" userId="S-1-5-21-2338163137-2684688362-157462135-81058" providerId="AD"/>
      </p:ext>
    </p:extLst>
  </p:cmAuthor>
  <p:cmAuthor id="3" name="McFarland, Annette" initials="MA" lastIdx="1" clrIdx="2">
    <p:extLst>
      <p:ext uri="{19B8F6BF-5375-455C-9EA6-DF929625EA0E}">
        <p15:presenceInfo xmlns:p15="http://schemas.microsoft.com/office/powerpoint/2012/main" userId="S::N107137@icf.com::e93d1f50-85ab-41a8-a34a-185a53159573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587" autoAdjust="0"/>
    <p:restoredTop sz="91913" autoAdjust="0"/>
  </p:normalViewPr>
  <p:slideViewPr>
    <p:cSldViewPr snapToGrid="0">
      <p:cViewPr varScale="1">
        <p:scale>
          <a:sx n="77" d="100"/>
          <a:sy n="77" d="100"/>
        </p:scale>
        <p:origin x="64" y="75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Master" Target="slideMasters/slideMaster3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microsoft.com/office/2018/10/relationships/authors" Target="authors.xml"/><Relationship Id="rId2" Type="http://schemas.openxmlformats.org/officeDocument/2006/relationships/customXml" Target="../customXml/item2.xml"/><Relationship Id="rId16" Type="http://schemas.openxmlformats.org/officeDocument/2006/relationships/slide" Target="slides/slide9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1" Type="http://schemas.openxmlformats.org/officeDocument/2006/relationships/slide" Target="slides/slide4.xml"/><Relationship Id="rId24" Type="http://schemas.microsoft.com/office/2016/11/relationships/changesInfo" Target="changesInfos/changesInfo1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8.xml"/><Relationship Id="rId23" Type="http://schemas.openxmlformats.org/officeDocument/2006/relationships/tableStyles" Target="tableStyles.xml"/><Relationship Id="rId10" Type="http://schemas.openxmlformats.org/officeDocument/2006/relationships/slide" Target="slides/slide3.xml"/><Relationship Id="rId19" Type="http://schemas.openxmlformats.org/officeDocument/2006/relationships/commentAuthors" Target="commentAuthors.xml"/><Relationship Id="rId4" Type="http://schemas.openxmlformats.org/officeDocument/2006/relationships/customXml" Target="../customXml/item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cFarland, Annette" userId="e93d1f50-85ab-41a8-a34a-185a53159573" providerId="ADAL" clId="{0D1789E8-CC78-478C-BD44-539507B85659}"/>
    <pc:docChg chg="custSel delSld modSld sldOrd">
      <pc:chgData name="McFarland, Annette" userId="e93d1f50-85ab-41a8-a34a-185a53159573" providerId="ADAL" clId="{0D1789E8-CC78-478C-BD44-539507B85659}" dt="2022-07-15T22:19:41.935" v="1590" actId="6549"/>
      <pc:docMkLst>
        <pc:docMk/>
      </pc:docMkLst>
      <pc:sldChg chg="modSp mod">
        <pc:chgData name="McFarland, Annette" userId="e93d1f50-85ab-41a8-a34a-185a53159573" providerId="ADAL" clId="{0D1789E8-CC78-478C-BD44-539507B85659}" dt="2022-07-15T22:19:41.935" v="1590" actId="6549"/>
        <pc:sldMkLst>
          <pc:docMk/>
          <pc:sldMk cId="519782457" sldId="274"/>
        </pc:sldMkLst>
        <pc:spChg chg="mod">
          <ac:chgData name="McFarland, Annette" userId="e93d1f50-85ab-41a8-a34a-185a53159573" providerId="ADAL" clId="{0D1789E8-CC78-478C-BD44-539507B85659}" dt="2022-07-15T22:19:41.935" v="1590" actId="6549"/>
          <ac:spMkLst>
            <pc:docMk/>
            <pc:sldMk cId="519782457" sldId="274"/>
            <ac:spMk id="3" creationId="{00000000-0000-0000-0000-000000000000}"/>
          </ac:spMkLst>
        </pc:spChg>
      </pc:sldChg>
      <pc:sldChg chg="addSp delSp modSp mod">
        <pc:chgData name="McFarland, Annette" userId="e93d1f50-85ab-41a8-a34a-185a53159573" providerId="ADAL" clId="{0D1789E8-CC78-478C-BD44-539507B85659}" dt="2022-07-15T21:50:16.422" v="40"/>
        <pc:sldMkLst>
          <pc:docMk/>
          <pc:sldMk cId="1506975467" sldId="372"/>
        </pc:sldMkLst>
        <pc:spChg chg="del">
          <ac:chgData name="McFarland, Annette" userId="e93d1f50-85ab-41a8-a34a-185a53159573" providerId="ADAL" clId="{0D1789E8-CC78-478C-BD44-539507B85659}" dt="2022-07-15T21:50:15.689" v="39" actId="478"/>
          <ac:spMkLst>
            <pc:docMk/>
            <pc:sldMk cId="1506975467" sldId="372"/>
            <ac:spMk id="4" creationId="{00000000-0000-0000-0000-000000000000}"/>
          </ac:spMkLst>
        </pc:spChg>
        <pc:spChg chg="add mod">
          <ac:chgData name="McFarland, Annette" userId="e93d1f50-85ab-41a8-a34a-185a53159573" providerId="ADAL" clId="{0D1789E8-CC78-478C-BD44-539507B85659}" dt="2022-07-15T21:50:16.422" v="40"/>
          <ac:spMkLst>
            <pc:docMk/>
            <pc:sldMk cId="1506975467" sldId="372"/>
            <ac:spMk id="5" creationId="{C1E00951-3554-C982-D203-F3929F6C66F4}"/>
          </ac:spMkLst>
        </pc:spChg>
        <pc:picChg chg="add mod">
          <ac:chgData name="McFarland, Annette" userId="e93d1f50-85ab-41a8-a34a-185a53159573" providerId="ADAL" clId="{0D1789E8-CC78-478C-BD44-539507B85659}" dt="2022-07-15T21:50:16.422" v="40"/>
          <ac:picMkLst>
            <pc:docMk/>
            <pc:sldMk cId="1506975467" sldId="372"/>
            <ac:picMk id="6" creationId="{C7946524-8211-7F6E-EFBA-FA0DF0A8F9DD}"/>
          </ac:picMkLst>
        </pc:picChg>
      </pc:sldChg>
      <pc:sldChg chg="modSp mod addCm delCm">
        <pc:chgData name="McFarland, Annette" userId="e93d1f50-85ab-41a8-a34a-185a53159573" providerId="ADAL" clId="{0D1789E8-CC78-478C-BD44-539507B85659}" dt="2022-07-15T22:19:05.306" v="1464"/>
        <pc:sldMkLst>
          <pc:docMk/>
          <pc:sldMk cId="1688178462" sldId="401"/>
        </pc:sldMkLst>
        <pc:graphicFrameChg chg="mod">
          <ac:chgData name="McFarland, Annette" userId="e93d1f50-85ab-41a8-a34a-185a53159573" providerId="ADAL" clId="{0D1789E8-CC78-478C-BD44-539507B85659}" dt="2022-07-15T22:14:33.029" v="1327" actId="207"/>
          <ac:graphicFrameMkLst>
            <pc:docMk/>
            <pc:sldMk cId="1688178462" sldId="401"/>
            <ac:graphicFrameMk id="8" creationId="{00000000-0000-0000-0000-000000000000}"/>
          </ac:graphicFrameMkLst>
        </pc:graphicFrameChg>
      </pc:sldChg>
      <pc:sldChg chg="del">
        <pc:chgData name="McFarland, Annette" userId="e93d1f50-85ab-41a8-a34a-185a53159573" providerId="ADAL" clId="{0D1789E8-CC78-478C-BD44-539507B85659}" dt="2022-07-15T22:15:14.003" v="1328" actId="47"/>
        <pc:sldMkLst>
          <pc:docMk/>
          <pc:sldMk cId="2882857694" sldId="402"/>
        </pc:sldMkLst>
      </pc:sldChg>
      <pc:sldChg chg="modSp mod modNotesTx">
        <pc:chgData name="McFarland, Annette" userId="e93d1f50-85ab-41a8-a34a-185a53159573" providerId="ADAL" clId="{0D1789E8-CC78-478C-BD44-539507B85659}" dt="2022-07-15T22:09:26.005" v="1300" actId="790"/>
        <pc:sldMkLst>
          <pc:docMk/>
          <pc:sldMk cId="1820455178" sldId="403"/>
        </pc:sldMkLst>
        <pc:graphicFrameChg chg="mod">
          <ac:chgData name="McFarland, Annette" userId="e93d1f50-85ab-41a8-a34a-185a53159573" providerId="ADAL" clId="{0D1789E8-CC78-478C-BD44-539507B85659}" dt="2022-07-15T22:07:39.889" v="1221"/>
          <ac:graphicFrameMkLst>
            <pc:docMk/>
            <pc:sldMk cId="1820455178" sldId="403"/>
            <ac:graphicFrameMk id="8" creationId="{00000000-0000-0000-0000-000000000000}"/>
          </ac:graphicFrameMkLst>
        </pc:graphicFrameChg>
      </pc:sldChg>
      <pc:sldChg chg="modSp del mod ord delCm">
        <pc:chgData name="McFarland, Annette" userId="e93d1f50-85ab-41a8-a34a-185a53159573" providerId="ADAL" clId="{0D1789E8-CC78-478C-BD44-539507B85659}" dt="2022-07-15T22:03:53.227" v="1202" actId="2696"/>
        <pc:sldMkLst>
          <pc:docMk/>
          <pc:sldMk cId="1596289417" sldId="404"/>
        </pc:sldMkLst>
        <pc:spChg chg="mod">
          <ac:chgData name="McFarland, Annette" userId="e93d1f50-85ab-41a8-a34a-185a53159573" providerId="ADAL" clId="{0D1789E8-CC78-478C-BD44-539507B85659}" dt="2022-07-15T22:03:45.682" v="1201" actId="20577"/>
          <ac:spMkLst>
            <pc:docMk/>
            <pc:sldMk cId="1596289417" sldId="404"/>
            <ac:spMk id="2" creationId="{00000000-0000-0000-0000-000000000000}"/>
          </ac:spMkLst>
        </pc:spChg>
        <pc:graphicFrameChg chg="mod">
          <ac:chgData name="McFarland, Annette" userId="e93d1f50-85ab-41a8-a34a-185a53159573" providerId="ADAL" clId="{0D1789E8-CC78-478C-BD44-539507B85659}" dt="2022-07-15T22:03:00.709" v="1180" actId="207"/>
          <ac:graphicFrameMkLst>
            <pc:docMk/>
            <pc:sldMk cId="1596289417" sldId="404"/>
            <ac:graphicFrameMk id="8" creationId="{00000000-0000-0000-0000-000000000000}"/>
          </ac:graphicFrameMkLst>
        </pc:graphicFrameChg>
      </pc:sldChg>
      <pc:sldChg chg="modSp mod delCm modNotesTx">
        <pc:chgData name="McFarland, Annette" userId="e93d1f50-85ab-41a8-a34a-185a53159573" providerId="ADAL" clId="{0D1789E8-CC78-478C-BD44-539507B85659}" dt="2022-07-15T22:01:56.875" v="1169" actId="20577"/>
        <pc:sldMkLst>
          <pc:docMk/>
          <pc:sldMk cId="4244787944" sldId="405"/>
        </pc:sldMkLst>
        <pc:graphicFrameChg chg="mod">
          <ac:chgData name="McFarland, Annette" userId="e93d1f50-85ab-41a8-a34a-185a53159573" providerId="ADAL" clId="{0D1789E8-CC78-478C-BD44-539507B85659}" dt="2022-07-15T22:00:31.333" v="997" actId="207"/>
          <ac:graphicFrameMkLst>
            <pc:docMk/>
            <pc:sldMk cId="4244787944" sldId="405"/>
            <ac:graphicFrameMk id="8" creationId="{00000000-0000-0000-0000-000000000000}"/>
          </ac:graphicFrameMkLst>
        </pc:graphicFrameChg>
      </pc:sldChg>
      <pc:sldChg chg="del">
        <pc:chgData name="McFarland, Annette" userId="e93d1f50-85ab-41a8-a34a-185a53159573" providerId="ADAL" clId="{0D1789E8-CC78-478C-BD44-539507B85659}" dt="2022-07-15T22:15:16.019" v="1329" actId="47"/>
        <pc:sldMkLst>
          <pc:docMk/>
          <pc:sldMk cId="3434819556" sldId="406"/>
        </pc:sldMkLst>
      </pc:sldChg>
      <pc:sldChg chg="del">
        <pc:chgData name="McFarland, Annette" userId="e93d1f50-85ab-41a8-a34a-185a53159573" providerId="ADAL" clId="{0D1789E8-CC78-478C-BD44-539507B85659}" dt="2022-07-15T22:15:17.550" v="1330" actId="47"/>
        <pc:sldMkLst>
          <pc:docMk/>
          <pc:sldMk cId="2078080390" sldId="407"/>
        </pc:sldMkLst>
      </pc:sldChg>
      <pc:sldChg chg="modNotesTx">
        <pc:chgData name="McFarland, Annette" userId="e93d1f50-85ab-41a8-a34a-185a53159573" providerId="ADAL" clId="{0D1789E8-CC78-478C-BD44-539507B85659}" dt="2022-07-15T21:52:45.246" v="323" actId="20577"/>
        <pc:sldMkLst>
          <pc:docMk/>
          <pc:sldMk cId="627847573" sldId="408"/>
        </pc:sldMkLst>
      </pc:sldChg>
      <pc:sldChg chg="modSp mod modNotesTx">
        <pc:chgData name="McFarland, Annette" userId="e93d1f50-85ab-41a8-a34a-185a53159573" providerId="ADAL" clId="{0D1789E8-CC78-478C-BD44-539507B85659}" dt="2022-07-15T21:57:52.926" v="985" actId="20577"/>
        <pc:sldMkLst>
          <pc:docMk/>
          <pc:sldMk cId="3982984036" sldId="409"/>
        </pc:sldMkLst>
        <pc:spChg chg="mod">
          <ac:chgData name="McFarland, Annette" userId="e93d1f50-85ab-41a8-a34a-185a53159573" providerId="ADAL" clId="{0D1789E8-CC78-478C-BD44-539507B85659}" dt="2022-07-15T21:55:28.508" v="578" actId="20577"/>
          <ac:spMkLst>
            <pc:docMk/>
            <pc:sldMk cId="3982984036" sldId="409"/>
            <ac:spMk id="6" creationId="{00000000-0000-0000-0000-000000000000}"/>
          </ac:spMkLst>
        </pc:spChg>
      </pc:sldChg>
      <pc:sldChg chg="modNotesTx">
        <pc:chgData name="McFarland, Annette" userId="e93d1f50-85ab-41a8-a34a-185a53159573" providerId="ADAL" clId="{0D1789E8-CC78-478C-BD44-539507B85659}" dt="2022-07-15T21:54:06.754" v="528" actId="790"/>
        <pc:sldMkLst>
          <pc:docMk/>
          <pc:sldMk cId="2486048612" sldId="410"/>
        </pc:sldMkLst>
      </pc:sldChg>
      <pc:sldChg chg="addSp modSp mod">
        <pc:chgData name="McFarland, Annette" userId="e93d1f50-85ab-41a8-a34a-185a53159573" providerId="ADAL" clId="{0D1789E8-CC78-478C-BD44-539507B85659}" dt="2022-07-15T21:50:05.729" v="38" actId="20577"/>
        <pc:sldMkLst>
          <pc:docMk/>
          <pc:sldMk cId="3878193584" sldId="411"/>
        </pc:sldMkLst>
        <pc:spChg chg="mod">
          <ac:chgData name="McFarland, Annette" userId="e93d1f50-85ab-41a8-a34a-185a53159573" providerId="ADAL" clId="{0D1789E8-CC78-478C-BD44-539507B85659}" dt="2022-07-15T21:50:05.729" v="38" actId="20577"/>
          <ac:spMkLst>
            <pc:docMk/>
            <pc:sldMk cId="3878193584" sldId="411"/>
            <ac:spMk id="4" creationId="{00000000-0000-0000-0000-000000000000}"/>
          </ac:spMkLst>
        </pc:spChg>
        <pc:picChg chg="add mod">
          <ac:chgData name="McFarland, Annette" userId="e93d1f50-85ab-41a8-a34a-185a53159573" providerId="ADAL" clId="{0D1789E8-CC78-478C-BD44-539507B85659}" dt="2022-07-15T21:49:49.545" v="8" actId="208"/>
          <ac:picMkLst>
            <pc:docMk/>
            <pc:sldMk cId="3878193584" sldId="411"/>
            <ac:picMk id="5" creationId="{C7686B69-710B-3DAE-84CB-9839B8883500}"/>
          </ac:picMkLst>
        </pc:picChg>
      </pc:sldChg>
    </pc:docChg>
  </pc:docChgLst>
  <pc:docChgLst>
    <pc:chgData name="McFarland, Annette" userId="e93d1f50-85ab-41a8-a34a-185a53159573" providerId="ADAL" clId="{41DCF1CE-3EF8-4534-8F52-7858A2C7D19F}"/>
    <pc:docChg chg="">
      <pc:chgData name="McFarland, Annette" userId="e93d1f50-85ab-41a8-a34a-185a53159573" providerId="ADAL" clId="{41DCF1CE-3EF8-4534-8F52-7858A2C7D19F}" dt="2022-09-12T15:38:32.346" v="0"/>
      <pc:docMkLst>
        <pc:docMk/>
      </pc:docMkLst>
      <pc:sldChg chg="delCm">
        <pc:chgData name="McFarland, Annette" userId="e93d1f50-85ab-41a8-a34a-185a53159573" providerId="ADAL" clId="{41DCF1CE-3EF8-4534-8F52-7858A2C7D19F}" dt="2022-09-12T15:38:32.346" v="0"/>
        <pc:sldMkLst>
          <pc:docMk/>
          <pc:sldMk cId="1688178462" sldId="401"/>
        </pc:sldMkLst>
      </pc:sldChg>
    </pc:docChg>
  </pc:docChgLst>
  <pc:docChgLst>
    <pc:chgData name="Vadnais, Sabina" userId="e0a5976f-0446-4474-aa64-fce0035d6983" providerId="ADAL" clId="{F67ED1FD-B9B2-4BC2-8893-B01B5467C72B}"/>
    <pc:docChg chg="modSld">
      <pc:chgData name="Vadnais, Sabina" userId="e0a5976f-0446-4474-aa64-fce0035d6983" providerId="ADAL" clId="{F67ED1FD-B9B2-4BC2-8893-B01B5467C72B}" dt="2022-07-19T20:21:20.421" v="19" actId="27918"/>
      <pc:docMkLst>
        <pc:docMk/>
      </pc:docMkLst>
      <pc:sldChg chg="mod">
        <pc:chgData name="Vadnais, Sabina" userId="e0a5976f-0446-4474-aa64-fce0035d6983" providerId="ADAL" clId="{F67ED1FD-B9B2-4BC2-8893-B01B5467C72B}" dt="2022-07-19T20:21:20.421" v="19" actId="27918"/>
        <pc:sldMkLst>
          <pc:docMk/>
          <pc:sldMk cId="1688178462" sldId="401"/>
        </pc:sldMkLst>
      </pc:sldChg>
      <pc:sldChg chg="modSp mod">
        <pc:chgData name="Vadnais, Sabina" userId="e0a5976f-0446-4474-aa64-fce0035d6983" providerId="ADAL" clId="{F67ED1FD-B9B2-4BC2-8893-B01B5467C72B}" dt="2022-07-19T20:03:29.337" v="17" actId="27918"/>
        <pc:sldMkLst>
          <pc:docMk/>
          <pc:sldMk cId="2486048612" sldId="410"/>
        </pc:sldMkLst>
        <pc:spChg chg="mod">
          <ac:chgData name="Vadnais, Sabina" userId="e0a5976f-0446-4474-aa64-fce0035d6983" providerId="ADAL" clId="{F67ED1FD-B9B2-4BC2-8893-B01B5467C72B}" dt="2022-07-19T20:01:43.421" v="11" actId="20577"/>
          <ac:spMkLst>
            <pc:docMk/>
            <pc:sldMk cId="2486048612" sldId="410"/>
            <ac:spMk id="5" creationId="{00000000-0000-0000-0000-000000000000}"/>
          </ac:spMkLst>
        </pc:spChg>
      </pc:sldChg>
    </pc:docChg>
  </pc:docChgLst>
  <pc:docChgLst>
    <pc:chgData name="McFarland, Annette" userId="e93d1f50-85ab-41a8-a34a-185a53159573" providerId="ADAL" clId="{78244FAA-43BE-48F5-B3C0-DB9D3739DC0C}"/>
    <pc:docChg chg="undo custSel addSld delSld modSld sldOrd modMainMaster">
      <pc:chgData name="McFarland, Annette" userId="e93d1f50-85ab-41a8-a34a-185a53159573" providerId="ADAL" clId="{78244FAA-43BE-48F5-B3C0-DB9D3739DC0C}" dt="2022-05-20T14:19:56.604" v="536"/>
      <pc:docMkLst>
        <pc:docMk/>
      </pc:docMkLst>
      <pc:sldChg chg="modSp mod">
        <pc:chgData name="McFarland, Annette" userId="e93d1f50-85ab-41a8-a34a-185a53159573" providerId="ADAL" clId="{78244FAA-43BE-48F5-B3C0-DB9D3739DC0C}" dt="2022-05-18T20:50:15.805" v="17" actId="1076"/>
        <pc:sldMkLst>
          <pc:docMk/>
          <pc:sldMk cId="1289625166" sldId="257"/>
        </pc:sldMkLst>
        <pc:spChg chg="mod">
          <ac:chgData name="McFarland, Annette" userId="e93d1f50-85ab-41a8-a34a-185a53159573" providerId="ADAL" clId="{78244FAA-43BE-48F5-B3C0-DB9D3739DC0C}" dt="2022-05-18T20:50:15.805" v="17" actId="1076"/>
          <ac:spMkLst>
            <pc:docMk/>
            <pc:sldMk cId="1289625166" sldId="257"/>
            <ac:spMk id="3" creationId="{00000000-0000-0000-0000-000000000000}"/>
          </ac:spMkLst>
        </pc:spChg>
      </pc:sldChg>
      <pc:sldChg chg="modSp add mod">
        <pc:chgData name="McFarland, Annette" userId="e93d1f50-85ab-41a8-a34a-185a53159573" providerId="ADAL" clId="{78244FAA-43BE-48F5-B3C0-DB9D3739DC0C}" dt="2022-05-20T13:26:25.412" v="170" actId="20577"/>
        <pc:sldMkLst>
          <pc:docMk/>
          <pc:sldMk cId="1506975467" sldId="372"/>
        </pc:sldMkLst>
        <pc:spChg chg="mod">
          <ac:chgData name="McFarland, Annette" userId="e93d1f50-85ab-41a8-a34a-185a53159573" providerId="ADAL" clId="{78244FAA-43BE-48F5-B3C0-DB9D3739DC0C}" dt="2022-05-20T13:26:25.412" v="170" actId="20577"/>
          <ac:spMkLst>
            <pc:docMk/>
            <pc:sldMk cId="1506975467" sldId="372"/>
            <ac:spMk id="3" creationId="{00000000-0000-0000-0000-000000000000}"/>
          </ac:spMkLst>
        </pc:spChg>
      </pc:sldChg>
      <pc:sldChg chg="del">
        <pc:chgData name="McFarland, Annette" userId="e93d1f50-85ab-41a8-a34a-185a53159573" providerId="ADAL" clId="{78244FAA-43BE-48F5-B3C0-DB9D3739DC0C}" dt="2022-05-20T13:25:27.617" v="22" actId="2696"/>
        <pc:sldMkLst>
          <pc:docMk/>
          <pc:sldMk cId="2844046156" sldId="372"/>
        </pc:sldMkLst>
      </pc:sldChg>
      <pc:sldChg chg="modSp mod">
        <pc:chgData name="McFarland, Annette" userId="e93d1f50-85ab-41a8-a34a-185a53159573" providerId="ADAL" clId="{78244FAA-43BE-48F5-B3C0-DB9D3739DC0C}" dt="2022-05-20T13:54:48.133" v="377" actId="20577"/>
        <pc:sldMkLst>
          <pc:docMk/>
          <pc:sldMk cId="1688178462" sldId="401"/>
        </pc:sldMkLst>
        <pc:spChg chg="mod">
          <ac:chgData name="McFarland, Annette" userId="e93d1f50-85ab-41a8-a34a-185a53159573" providerId="ADAL" clId="{78244FAA-43BE-48F5-B3C0-DB9D3739DC0C}" dt="2022-05-20T13:54:48.133" v="377" actId="20577"/>
          <ac:spMkLst>
            <pc:docMk/>
            <pc:sldMk cId="1688178462" sldId="401"/>
            <ac:spMk id="2" creationId="{00000000-0000-0000-0000-000000000000}"/>
          </ac:spMkLst>
        </pc:spChg>
      </pc:sldChg>
      <pc:sldChg chg="ord">
        <pc:chgData name="McFarland, Annette" userId="e93d1f50-85ab-41a8-a34a-185a53159573" providerId="ADAL" clId="{78244FAA-43BE-48F5-B3C0-DB9D3739DC0C}" dt="2022-05-20T14:19:09.715" v="534"/>
        <pc:sldMkLst>
          <pc:docMk/>
          <pc:sldMk cId="1820455178" sldId="403"/>
        </pc:sldMkLst>
      </pc:sldChg>
      <pc:sldChg chg="ord">
        <pc:chgData name="McFarland, Annette" userId="e93d1f50-85ab-41a8-a34a-185a53159573" providerId="ADAL" clId="{78244FAA-43BE-48F5-B3C0-DB9D3739DC0C}" dt="2022-05-20T13:56:23.811" v="379"/>
        <pc:sldMkLst>
          <pc:docMk/>
          <pc:sldMk cId="1596289417" sldId="404"/>
        </pc:sldMkLst>
      </pc:sldChg>
      <pc:sldChg chg="modSp mod ord addCm modCm">
        <pc:chgData name="McFarland, Annette" userId="e93d1f50-85ab-41a8-a34a-185a53159573" providerId="ADAL" clId="{78244FAA-43BE-48F5-B3C0-DB9D3739DC0C}" dt="2022-05-20T14:19:56.604" v="536"/>
        <pc:sldMkLst>
          <pc:docMk/>
          <pc:sldMk cId="4244787944" sldId="405"/>
        </pc:sldMkLst>
        <pc:spChg chg="mod">
          <ac:chgData name="McFarland, Annette" userId="e93d1f50-85ab-41a8-a34a-185a53159573" providerId="ADAL" clId="{78244FAA-43BE-48F5-B3C0-DB9D3739DC0C}" dt="2022-05-20T13:56:47.692" v="431" actId="20577"/>
          <ac:spMkLst>
            <pc:docMk/>
            <pc:sldMk cId="4244787944" sldId="405"/>
            <ac:spMk id="2" creationId="{00000000-0000-0000-0000-000000000000}"/>
          </ac:spMkLst>
        </pc:spChg>
        <pc:spChg chg="mod">
          <ac:chgData name="McFarland, Annette" userId="e93d1f50-85ab-41a8-a34a-185a53159573" providerId="ADAL" clId="{78244FAA-43BE-48F5-B3C0-DB9D3739DC0C}" dt="2022-05-20T13:59:22.119" v="508" actId="20577"/>
          <ac:spMkLst>
            <pc:docMk/>
            <pc:sldMk cId="4244787944" sldId="405"/>
            <ac:spMk id="5" creationId="{00000000-0000-0000-0000-000000000000}"/>
          </ac:spMkLst>
        </pc:spChg>
        <pc:graphicFrameChg chg="mod">
          <ac:chgData name="McFarland, Annette" userId="e93d1f50-85ab-41a8-a34a-185a53159573" providerId="ADAL" clId="{78244FAA-43BE-48F5-B3C0-DB9D3739DC0C}" dt="2022-05-20T14:18:49.486" v="532" actId="207"/>
          <ac:graphicFrameMkLst>
            <pc:docMk/>
            <pc:sldMk cId="4244787944" sldId="405"/>
            <ac:graphicFrameMk id="8" creationId="{00000000-0000-0000-0000-000000000000}"/>
          </ac:graphicFrameMkLst>
        </pc:graphicFrameChg>
      </pc:sldChg>
      <pc:sldChg chg="modSp add mod">
        <pc:chgData name="McFarland, Annette" userId="e93d1f50-85ab-41a8-a34a-185a53159573" providerId="ADAL" clId="{78244FAA-43BE-48F5-B3C0-DB9D3739DC0C}" dt="2022-05-20T13:27:54.275" v="198" actId="6549"/>
        <pc:sldMkLst>
          <pc:docMk/>
          <pc:sldMk cId="627847573" sldId="408"/>
        </pc:sldMkLst>
        <pc:spChg chg="mod">
          <ac:chgData name="McFarland, Annette" userId="e93d1f50-85ab-41a8-a34a-185a53159573" providerId="ADAL" clId="{78244FAA-43BE-48F5-B3C0-DB9D3739DC0C}" dt="2022-05-20T13:27:54.275" v="198" actId="6549"/>
          <ac:spMkLst>
            <pc:docMk/>
            <pc:sldMk cId="627847573" sldId="408"/>
            <ac:spMk id="5" creationId="{00000000-0000-0000-0000-000000000000}"/>
          </ac:spMkLst>
        </pc:spChg>
        <pc:graphicFrameChg chg="mod">
          <ac:chgData name="McFarland, Annette" userId="e93d1f50-85ab-41a8-a34a-185a53159573" providerId="ADAL" clId="{78244FAA-43BE-48F5-B3C0-DB9D3739DC0C}" dt="2022-05-20T13:27:40.456" v="186" actId="207"/>
          <ac:graphicFrameMkLst>
            <pc:docMk/>
            <pc:sldMk cId="627847573" sldId="408"/>
            <ac:graphicFrameMk id="9" creationId="{00000000-0000-0000-0000-000000000000}"/>
          </ac:graphicFrameMkLst>
        </pc:graphicFrameChg>
      </pc:sldChg>
      <pc:sldChg chg="add del">
        <pc:chgData name="McFarland, Annette" userId="e93d1f50-85ab-41a8-a34a-185a53159573" providerId="ADAL" clId="{78244FAA-43BE-48F5-B3C0-DB9D3739DC0C}" dt="2022-05-20T13:25:20.367" v="20"/>
        <pc:sldMkLst>
          <pc:docMk/>
          <pc:sldMk cId="1946905424" sldId="408"/>
        </pc:sldMkLst>
      </pc:sldChg>
      <pc:sldChg chg="del">
        <pc:chgData name="McFarland, Annette" userId="e93d1f50-85ab-41a8-a34a-185a53159573" providerId="ADAL" clId="{78244FAA-43BE-48F5-B3C0-DB9D3739DC0C}" dt="2022-05-20T13:25:14.869" v="18" actId="2696"/>
        <pc:sldMkLst>
          <pc:docMk/>
          <pc:sldMk cId="3996676930" sldId="408"/>
        </pc:sldMkLst>
      </pc:sldChg>
      <pc:sldChg chg="add del">
        <pc:chgData name="McFarland, Annette" userId="e93d1f50-85ab-41a8-a34a-185a53159573" providerId="ADAL" clId="{78244FAA-43BE-48F5-B3C0-DB9D3739DC0C}" dt="2022-05-20T13:25:20.367" v="20"/>
        <pc:sldMkLst>
          <pc:docMk/>
          <pc:sldMk cId="2032471878" sldId="409"/>
        </pc:sldMkLst>
      </pc:sldChg>
      <pc:sldChg chg="del">
        <pc:chgData name="McFarland, Annette" userId="e93d1f50-85ab-41a8-a34a-185a53159573" providerId="ADAL" clId="{78244FAA-43BE-48F5-B3C0-DB9D3739DC0C}" dt="2022-05-20T13:25:14.869" v="18" actId="2696"/>
        <pc:sldMkLst>
          <pc:docMk/>
          <pc:sldMk cId="2741791417" sldId="409"/>
        </pc:sldMkLst>
      </pc:sldChg>
      <pc:sldChg chg="modSp add mod">
        <pc:chgData name="McFarland, Annette" userId="e93d1f50-85ab-41a8-a34a-185a53159573" providerId="ADAL" clId="{78244FAA-43BE-48F5-B3C0-DB9D3739DC0C}" dt="2022-05-20T13:54:20.574" v="365" actId="207"/>
        <pc:sldMkLst>
          <pc:docMk/>
          <pc:sldMk cId="3982984036" sldId="409"/>
        </pc:sldMkLst>
        <pc:spChg chg="mod">
          <ac:chgData name="McFarland, Annette" userId="e93d1f50-85ab-41a8-a34a-185a53159573" providerId="ADAL" clId="{78244FAA-43BE-48F5-B3C0-DB9D3739DC0C}" dt="2022-05-20T13:53:43.256" v="361" actId="20577"/>
          <ac:spMkLst>
            <pc:docMk/>
            <pc:sldMk cId="3982984036" sldId="409"/>
            <ac:spMk id="6" creationId="{00000000-0000-0000-0000-000000000000}"/>
          </ac:spMkLst>
        </pc:spChg>
        <pc:graphicFrameChg chg="mod">
          <ac:chgData name="McFarland, Annette" userId="e93d1f50-85ab-41a8-a34a-185a53159573" providerId="ADAL" clId="{78244FAA-43BE-48F5-B3C0-DB9D3739DC0C}" dt="2022-05-20T13:54:20.574" v="365" actId="207"/>
          <ac:graphicFrameMkLst>
            <pc:docMk/>
            <pc:sldMk cId="3982984036" sldId="409"/>
            <ac:graphicFrameMk id="9" creationId="{00000000-0000-0000-0000-000000000000}"/>
          </ac:graphicFrameMkLst>
        </pc:graphicFrameChg>
      </pc:sldChg>
      <pc:sldChg chg="del">
        <pc:chgData name="McFarland, Annette" userId="e93d1f50-85ab-41a8-a34a-185a53159573" providerId="ADAL" clId="{78244FAA-43BE-48F5-B3C0-DB9D3739DC0C}" dt="2022-05-20T13:25:14.869" v="18" actId="2696"/>
        <pc:sldMkLst>
          <pc:docMk/>
          <pc:sldMk cId="2146984367" sldId="410"/>
        </pc:sldMkLst>
      </pc:sldChg>
      <pc:sldChg chg="add del">
        <pc:chgData name="McFarland, Annette" userId="e93d1f50-85ab-41a8-a34a-185a53159573" providerId="ADAL" clId="{78244FAA-43BE-48F5-B3C0-DB9D3739DC0C}" dt="2022-05-20T13:25:20.367" v="20"/>
        <pc:sldMkLst>
          <pc:docMk/>
          <pc:sldMk cId="2153951557" sldId="410"/>
        </pc:sldMkLst>
      </pc:sldChg>
      <pc:sldChg chg="modSp add mod">
        <pc:chgData name="McFarland, Annette" userId="e93d1f50-85ab-41a8-a34a-185a53159573" providerId="ADAL" clId="{78244FAA-43BE-48F5-B3C0-DB9D3739DC0C}" dt="2022-05-20T13:48:51.117" v="266" actId="207"/>
        <pc:sldMkLst>
          <pc:docMk/>
          <pc:sldMk cId="2486048612" sldId="410"/>
        </pc:sldMkLst>
        <pc:spChg chg="mod">
          <ac:chgData name="McFarland, Annette" userId="e93d1f50-85ab-41a8-a34a-185a53159573" providerId="ADAL" clId="{78244FAA-43BE-48F5-B3C0-DB9D3739DC0C}" dt="2022-05-20T13:33:53.018" v="233" actId="14100"/>
          <ac:spMkLst>
            <pc:docMk/>
            <pc:sldMk cId="2486048612" sldId="410"/>
            <ac:spMk id="2" creationId="{00000000-0000-0000-0000-000000000000}"/>
          </ac:spMkLst>
        </pc:spChg>
        <pc:spChg chg="mod">
          <ac:chgData name="McFarland, Annette" userId="e93d1f50-85ab-41a8-a34a-185a53159573" providerId="ADAL" clId="{78244FAA-43BE-48F5-B3C0-DB9D3739DC0C}" dt="2022-05-20T13:33:56.276" v="234" actId="1076"/>
          <ac:spMkLst>
            <pc:docMk/>
            <pc:sldMk cId="2486048612" sldId="410"/>
            <ac:spMk id="5" creationId="{00000000-0000-0000-0000-000000000000}"/>
          </ac:spMkLst>
        </pc:spChg>
        <pc:graphicFrameChg chg="mod">
          <ac:chgData name="McFarland, Annette" userId="e93d1f50-85ab-41a8-a34a-185a53159573" providerId="ADAL" clId="{78244FAA-43BE-48F5-B3C0-DB9D3739DC0C}" dt="2022-05-20T13:48:51.117" v="266" actId="207"/>
          <ac:graphicFrameMkLst>
            <pc:docMk/>
            <pc:sldMk cId="2486048612" sldId="410"/>
            <ac:graphicFrameMk id="9" creationId="{00000000-0000-0000-0000-000000000000}"/>
          </ac:graphicFrameMkLst>
        </pc:graphicFrameChg>
      </pc:sldChg>
      <pc:sldChg chg="add del">
        <pc:chgData name="McFarland, Annette" userId="e93d1f50-85ab-41a8-a34a-185a53159573" providerId="ADAL" clId="{78244FAA-43BE-48F5-B3C0-DB9D3739DC0C}" dt="2022-05-20T13:25:20.367" v="20"/>
        <pc:sldMkLst>
          <pc:docMk/>
          <pc:sldMk cId="3753047986" sldId="411"/>
        </pc:sldMkLst>
      </pc:sldChg>
      <pc:sldChg chg="add">
        <pc:chgData name="McFarland, Annette" userId="e93d1f50-85ab-41a8-a34a-185a53159573" providerId="ADAL" clId="{78244FAA-43BE-48F5-B3C0-DB9D3739DC0C}" dt="2022-05-20T13:25:24.471" v="21"/>
        <pc:sldMkLst>
          <pc:docMk/>
          <pc:sldMk cId="3878193584" sldId="411"/>
        </pc:sldMkLst>
      </pc:sldChg>
      <pc:sldChg chg="del">
        <pc:chgData name="McFarland, Annette" userId="e93d1f50-85ab-41a8-a34a-185a53159573" providerId="ADAL" clId="{78244FAA-43BE-48F5-B3C0-DB9D3739DC0C}" dt="2022-05-20T13:25:14.869" v="18" actId="2696"/>
        <pc:sldMkLst>
          <pc:docMk/>
          <pc:sldMk cId="4077852511" sldId="411"/>
        </pc:sldMkLst>
      </pc:sldChg>
      <pc:sldMasterChg chg="addSp delSp modSp mod setBg">
        <pc:chgData name="McFarland, Annette" userId="e93d1f50-85ab-41a8-a34a-185a53159573" providerId="ADAL" clId="{78244FAA-43BE-48F5-B3C0-DB9D3739DC0C}" dt="2022-05-18T20:49:28.673" v="5"/>
        <pc:sldMasterMkLst>
          <pc:docMk/>
          <pc:sldMasterMk cId="3242073853" sldId="2147483660"/>
        </pc:sldMasterMkLst>
        <pc:spChg chg="del">
          <ac:chgData name="McFarland, Annette" userId="e93d1f50-85ab-41a8-a34a-185a53159573" providerId="ADAL" clId="{78244FAA-43BE-48F5-B3C0-DB9D3739DC0C}" dt="2022-05-18T20:49:18.951" v="3" actId="478"/>
          <ac:spMkLst>
            <pc:docMk/>
            <pc:sldMasterMk cId="3242073853" sldId="2147483660"/>
            <ac:spMk id="7" creationId="{00000000-0000-0000-0000-000000000000}"/>
          </ac:spMkLst>
        </pc:spChg>
        <pc:spChg chg="add mod">
          <ac:chgData name="McFarland, Annette" userId="e93d1f50-85ab-41a8-a34a-185a53159573" providerId="ADAL" clId="{78244FAA-43BE-48F5-B3C0-DB9D3739DC0C}" dt="2022-05-18T20:49:19.935" v="4"/>
          <ac:spMkLst>
            <pc:docMk/>
            <pc:sldMasterMk cId="3242073853" sldId="2147483660"/>
            <ac:spMk id="11" creationId="{5F16C245-7EF8-4D03-B02F-641D15FC7E64}"/>
          </ac:spMkLst>
        </pc:spChg>
        <pc:spChg chg="del">
          <ac:chgData name="McFarland, Annette" userId="e93d1f50-85ab-41a8-a34a-185a53159573" providerId="ADAL" clId="{78244FAA-43BE-48F5-B3C0-DB9D3739DC0C}" dt="2022-05-18T20:49:16.006" v="1" actId="478"/>
          <ac:spMkLst>
            <pc:docMk/>
            <pc:sldMasterMk cId="3242073853" sldId="2147483660"/>
            <ac:spMk id="13" creationId="{00000000-0000-0000-0000-000000000000}"/>
          </ac:spMkLst>
        </pc:spChg>
        <pc:spChg chg="del">
          <ac:chgData name="McFarland, Annette" userId="e93d1f50-85ab-41a8-a34a-185a53159573" providerId="ADAL" clId="{78244FAA-43BE-48F5-B3C0-DB9D3739DC0C}" dt="2022-05-18T20:49:17.208" v="2" actId="478"/>
          <ac:spMkLst>
            <pc:docMk/>
            <pc:sldMasterMk cId="3242073853" sldId="2147483660"/>
            <ac:spMk id="14" creationId="{00000000-0000-0000-0000-000000000000}"/>
          </ac:spMkLst>
        </pc:spChg>
        <pc:spChg chg="add mod">
          <ac:chgData name="McFarland, Annette" userId="e93d1f50-85ab-41a8-a34a-185a53159573" providerId="ADAL" clId="{78244FAA-43BE-48F5-B3C0-DB9D3739DC0C}" dt="2022-05-18T20:49:19.935" v="4"/>
          <ac:spMkLst>
            <pc:docMk/>
            <pc:sldMasterMk cId="3242073853" sldId="2147483660"/>
            <ac:spMk id="15" creationId="{ED0A7169-1553-4C8E-9E9D-812E262BF3D5}"/>
          </ac:spMkLst>
        </pc:spChg>
        <pc:spChg chg="add mod">
          <ac:chgData name="McFarland, Annette" userId="e93d1f50-85ab-41a8-a34a-185a53159573" providerId="ADAL" clId="{78244FAA-43BE-48F5-B3C0-DB9D3739DC0C}" dt="2022-05-18T20:49:19.935" v="4"/>
          <ac:spMkLst>
            <pc:docMk/>
            <pc:sldMasterMk cId="3242073853" sldId="2147483660"/>
            <ac:spMk id="16" creationId="{EDC59346-6B7A-4974-91F2-B494F4884B40}"/>
          </ac:spMkLst>
        </pc:spChg>
        <pc:spChg chg="add mod">
          <ac:chgData name="McFarland, Annette" userId="e93d1f50-85ab-41a8-a34a-185a53159573" providerId="ADAL" clId="{78244FAA-43BE-48F5-B3C0-DB9D3739DC0C}" dt="2022-05-18T20:49:19.935" v="4"/>
          <ac:spMkLst>
            <pc:docMk/>
            <pc:sldMasterMk cId="3242073853" sldId="2147483660"/>
            <ac:spMk id="17" creationId="{AE1058AE-E757-4FE5-BFFD-6D5769484C79}"/>
          </ac:spMkLst>
        </pc:spChg>
        <pc:spChg chg="add mod">
          <ac:chgData name="McFarland, Annette" userId="e93d1f50-85ab-41a8-a34a-185a53159573" providerId="ADAL" clId="{78244FAA-43BE-48F5-B3C0-DB9D3739DC0C}" dt="2022-05-18T20:49:19.935" v="4"/>
          <ac:spMkLst>
            <pc:docMk/>
            <pc:sldMasterMk cId="3242073853" sldId="2147483660"/>
            <ac:spMk id="18" creationId="{9F3B5A5C-7DE0-4469-B98C-36F0E69A5764}"/>
          </ac:spMkLst>
        </pc:spChg>
        <pc:picChg chg="del">
          <ac:chgData name="McFarland, Annette" userId="e93d1f50-85ab-41a8-a34a-185a53159573" providerId="ADAL" clId="{78244FAA-43BE-48F5-B3C0-DB9D3739DC0C}" dt="2022-05-18T20:49:14.887" v="0" actId="478"/>
          <ac:picMkLst>
            <pc:docMk/>
            <pc:sldMasterMk cId="3242073853" sldId="2147483660"/>
            <ac:picMk id="8" creationId="{00000000-0000-0000-0000-000000000000}"/>
          </ac:picMkLst>
        </pc:picChg>
        <pc:picChg chg="add mod">
          <ac:chgData name="McFarland, Annette" userId="e93d1f50-85ab-41a8-a34a-185a53159573" providerId="ADAL" clId="{78244FAA-43BE-48F5-B3C0-DB9D3739DC0C}" dt="2022-05-18T20:49:19.935" v="4"/>
          <ac:picMkLst>
            <pc:docMk/>
            <pc:sldMasterMk cId="3242073853" sldId="2147483660"/>
            <ac:picMk id="9" creationId="{F4E6AA1F-0411-481F-A49B-642A92E1F32E}"/>
          </ac:picMkLst>
        </pc:picChg>
        <pc:cxnChg chg="add mod">
          <ac:chgData name="McFarland, Annette" userId="e93d1f50-85ab-41a8-a34a-185a53159573" providerId="ADAL" clId="{78244FAA-43BE-48F5-B3C0-DB9D3739DC0C}" dt="2022-05-18T20:49:19.935" v="4"/>
          <ac:cxnSpMkLst>
            <pc:docMk/>
            <pc:sldMasterMk cId="3242073853" sldId="2147483660"/>
            <ac:cxnSpMk id="12" creationId="{2B3BCE1D-A646-4268-B716-1244AEE4883A}"/>
          </ac:cxnSpMkLst>
        </pc:cxnChg>
      </pc:sldMaster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.xml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3.xml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package" Target="../embeddings/Microsoft_Excel_Worksheet2.xlsx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4.xml"/><Relationship Id="rId2" Type="http://schemas.microsoft.com/office/2011/relationships/chartColorStyle" Target="colors4.xml"/><Relationship Id="rId1" Type="http://schemas.microsoft.com/office/2011/relationships/chartStyle" Target="style4.xml"/><Relationship Id="rId4" Type="http://schemas.openxmlformats.org/officeDocument/2006/relationships/package" Target="../embeddings/Microsoft_Excel_Worksheet3.xlsx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5.xml"/><Relationship Id="rId2" Type="http://schemas.microsoft.com/office/2011/relationships/chartColorStyle" Target="colors5.xml"/><Relationship Id="rId1" Type="http://schemas.microsoft.com/office/2011/relationships/chartStyle" Target="style5.xml"/><Relationship Id="rId4" Type="http://schemas.openxmlformats.org/officeDocument/2006/relationships/package" Target="../embeddings/Microsoft_Excel_Worksheet4.xlsx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6.xml"/><Relationship Id="rId2" Type="http://schemas.microsoft.com/office/2011/relationships/chartColorStyle" Target="colors6.xml"/><Relationship Id="rId1" Type="http://schemas.microsoft.com/office/2011/relationships/chartStyle" Target="style6.xml"/><Relationship Id="rId4" Type="http://schemas.openxmlformats.org/officeDocument/2006/relationships/package" Target="../embeddings/Microsoft_Excel_Worksheet5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1.6919824135565944E-2"/>
          <c:y val="0.13784764207980654"/>
          <c:w val="0.96616035172886816"/>
          <c:h val="0.7706124975006902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604878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  <c:spPr>
              <a:solidFill>
                <a:srgbClr val="00AEEF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0-C3D8-4216-9F3F-AED6DF9BC0B1}"/>
              </c:ext>
            </c:extLst>
          </c:dPt>
          <c:dPt>
            <c:idx val="1"/>
            <c:invertIfNegative val="0"/>
            <c:bubble3D val="0"/>
            <c:spPr>
              <a:solidFill>
                <a:srgbClr val="B5314C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2-C3D8-4216-9F3F-AED6DF9BC0B1}"/>
              </c:ext>
            </c:extLst>
          </c:dPt>
          <c:dPt>
            <c:idx val="2"/>
            <c:invertIfNegative val="0"/>
            <c:bubble3D val="0"/>
            <c:spPr>
              <a:solidFill>
                <a:srgbClr val="209C40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4-C3D8-4216-9F3F-AED6DF9BC0B1}"/>
              </c:ext>
            </c:extLst>
          </c:dPt>
          <c:dPt>
            <c:idx val="3"/>
            <c:invertIfNegative val="0"/>
            <c:bubble3D val="0"/>
            <c:spPr>
              <a:solidFill>
                <a:srgbClr val="FFD400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0-5657-42F1-A983-C4438F0445AD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Ensemble</c:v>
                </c:pt>
                <c:pt idx="1">
                  <c:v>Bamako</c:v>
                </c:pt>
                <c:pt idx="2">
                  <c:v>Autres villes</c:v>
                </c:pt>
                <c:pt idx="3">
                  <c:v>Rural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46</c:v>
                </c:pt>
                <c:pt idx="1">
                  <c:v>70</c:v>
                </c:pt>
                <c:pt idx="2">
                  <c:v>46</c:v>
                </c:pt>
                <c:pt idx="3">
                  <c:v>42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C3D8-4216-9F3F-AED6DF9BC0B1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524666376"/>
        <c:axId val="668068088"/>
      </c:barChart>
      <c:catAx>
        <c:axId val="5246663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68068088"/>
        <c:crosses val="autoZero"/>
        <c:auto val="1"/>
        <c:lblAlgn val="ctr"/>
        <c:lblOffset val="100"/>
        <c:noMultiLvlLbl val="0"/>
      </c:catAx>
      <c:valAx>
        <c:axId val="668068088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52466637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42775831146106735"/>
          <c:y val="0"/>
          <c:w val="0.52417180664916896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0071BB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  <c:spPr>
              <a:solidFill>
                <a:srgbClr val="00AEEF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1-C9F3-42C1-9203-C5320A213FE9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Sheet1!$A$2:$A$10</c:f>
              <c:strCache>
                <c:ptCount val="9"/>
                <c:pt idx="0">
                  <c:v>N'importe quelle source</c:v>
                </c:pt>
                <c:pt idx="1">
                  <c:v>Évenement dans la communauté</c:v>
                </c:pt>
                <c:pt idx="2">
                  <c:v>Crieurs publics/village/marché/quartier</c:v>
                </c:pt>
                <c:pt idx="3">
                  <c:v>Relais communautaire/animateur ONG/OBC</c:v>
                </c:pt>
                <c:pt idx="4">
                  <c:v>Hôpital/établissement de santé</c:v>
                </c:pt>
                <c:pt idx="5">
                  <c:v>Agent de santé communautaire</c:v>
                </c:pt>
                <c:pt idx="6">
                  <c:v>Ami/voisin/famille/église/mosquées</c:v>
                </c:pt>
                <c:pt idx="7">
                  <c:v>Télévision</c:v>
                </c:pt>
                <c:pt idx="8">
                  <c:v>Radio</c:v>
                </c:pt>
              </c:strCache>
            </c:strRef>
          </c:cat>
          <c:val>
            <c:numRef>
              <c:f>Sheet1!$B$2:$B$10</c:f>
              <c:numCache>
                <c:formatCode>General</c:formatCode>
                <c:ptCount val="9"/>
                <c:pt idx="0">
                  <c:v>46</c:v>
                </c:pt>
                <c:pt idx="1">
                  <c:v>2</c:v>
                </c:pt>
                <c:pt idx="2">
                  <c:v>5</c:v>
                </c:pt>
                <c:pt idx="3">
                  <c:v>8</c:v>
                </c:pt>
                <c:pt idx="4">
                  <c:v>8</c:v>
                </c:pt>
                <c:pt idx="5">
                  <c:v>16</c:v>
                </c:pt>
                <c:pt idx="6">
                  <c:v>23</c:v>
                </c:pt>
                <c:pt idx="7">
                  <c:v>33</c:v>
                </c:pt>
                <c:pt idx="8">
                  <c:v>49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C9F3-42C1-9203-C5320A213FE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223909408"/>
        <c:axId val="223908624"/>
      </c:barChart>
      <c:catAx>
        <c:axId val="22390940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0"/>
          <a:lstStyle/>
          <a:p>
            <a:pPr algn="r">
              <a:defRPr sz="16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23908624"/>
        <c:crosses val="autoZero"/>
        <c:auto val="1"/>
        <c:lblAlgn val="ctr"/>
        <c:lblOffset val="100"/>
        <c:tickLblSkip val="1"/>
        <c:noMultiLvlLbl val="0"/>
      </c:catAx>
      <c:valAx>
        <c:axId val="223908624"/>
        <c:scaling>
          <c:orientation val="minMax"/>
          <c:max val="100"/>
        </c:scaling>
        <c:delete val="1"/>
        <c:axPos val="b"/>
        <c:numFmt formatCode="General" sourceLinked="1"/>
        <c:majorTickMark val="out"/>
        <c:minorTickMark val="none"/>
        <c:tickLblPos val="nextTo"/>
        <c:crossAx val="223909408"/>
        <c:crossesAt val="1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 anchor="b" anchorCtr="0"/>
    <a:lstStyle/>
    <a:p>
      <a:pPr algn="ctr">
        <a:defRPr sz="1600">
          <a:solidFill>
            <a:schemeClr val="tx1"/>
          </a:solidFill>
        </a:defRPr>
      </a:pPr>
      <a:endParaRPr lang="en-US"/>
    </a:p>
  </c:txPr>
  <c:externalData r:id="rId4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9581389936722441"/>
          <c:y val="0"/>
          <c:w val="0.65611632284736687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209C40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  <c:spPr>
              <a:solidFill>
                <a:srgbClr val="00AEEF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0-C0FE-4C5B-BEF3-9EE1C6556253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au moins 1 des 3 messages</c:v>
                </c:pt>
                <c:pt idx="1">
                  <c:v>« Rendez-vous au centre de santé pour vos consultations prénatales dès le 4ème mois de la grossesse pour recevoir la SP »</c:v>
                </c:pt>
                <c:pt idx="2">
                  <c:v>« Pour être protégées contre le paludisme vous avez besoin de prendre au moins 3 fois la SP »</c:v>
                </c:pt>
                <c:pt idx="3">
                  <c:v>« Dormir et faire dormir toute la famille sous une moustiquaire imprégnée, toutes les nuits et en toutes saisons »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74</c:v>
                </c:pt>
                <c:pt idx="1">
                  <c:v>52</c:v>
                </c:pt>
                <c:pt idx="2">
                  <c:v>58</c:v>
                </c:pt>
                <c:pt idx="3">
                  <c:v>71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CF9-4321-9438-0B0F2978619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584070984"/>
        <c:axId val="584071376"/>
      </c:barChart>
      <c:catAx>
        <c:axId val="58407098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84071376"/>
        <c:crosses val="autoZero"/>
        <c:auto val="1"/>
        <c:lblAlgn val="ctr"/>
        <c:lblOffset val="100"/>
        <c:noMultiLvlLbl val="0"/>
      </c:catAx>
      <c:valAx>
        <c:axId val="584071376"/>
        <c:scaling>
          <c:orientation val="minMax"/>
          <c:max val="100"/>
        </c:scaling>
        <c:delete val="1"/>
        <c:axPos val="b"/>
        <c:numFmt formatCode="General" sourceLinked="1"/>
        <c:majorTickMark val="none"/>
        <c:minorTickMark val="none"/>
        <c:tickLblPos val="nextTo"/>
        <c:crossAx val="58407098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36354437120633953"/>
          <c:y val="0"/>
          <c:w val="0.6072322187274175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FFD400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  <c:spPr>
              <a:solidFill>
                <a:srgbClr val="00AEEF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0-5E5B-4E18-ACB2-744AF5BE323E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Ayant déclaré qu'il y a des moyens d'éviter le paludisme</c:v>
                </c:pt>
                <c:pt idx="1">
                  <c:v>Se couvrir le corps</c:v>
                </c:pt>
                <c:pt idx="2">
                  <c:v>Utiliser un serpentin antimoustiquaire/fumigène</c:v>
                </c:pt>
                <c:pt idx="3">
                  <c:v>Eviter manger aliments huileux/huile/gras</c:v>
                </c:pt>
                <c:pt idx="4">
                  <c:v>Boire des décoctions/jus de plantes/racines à titre préventif</c:v>
                </c:pt>
                <c:pt idx="5">
                  <c:v>Prendre des médicaments préventifs</c:v>
                </c:pt>
                <c:pt idx="6">
                  <c:v>Eviter des retenus d'eau</c:v>
                </c:pt>
                <c:pt idx="7">
                  <c:v>Dormir sous une moustiquaire ou un MII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0">
                  <c:v>92</c:v>
                </c:pt>
                <c:pt idx="1">
                  <c:v>8</c:v>
                </c:pt>
                <c:pt idx="2">
                  <c:v>10</c:v>
                </c:pt>
                <c:pt idx="3">
                  <c:v>11</c:v>
                </c:pt>
                <c:pt idx="4">
                  <c:v>16</c:v>
                </c:pt>
                <c:pt idx="5">
                  <c:v>17</c:v>
                </c:pt>
                <c:pt idx="6">
                  <c:v>21</c:v>
                </c:pt>
                <c:pt idx="7">
                  <c:v>87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DC8-445B-985E-4BB120DDC6B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223928472"/>
        <c:axId val="223928864"/>
      </c:barChart>
      <c:catAx>
        <c:axId val="22392847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23928864"/>
        <c:crosses val="autoZero"/>
        <c:auto val="1"/>
        <c:lblAlgn val="ctr"/>
        <c:lblOffset val="100"/>
        <c:noMultiLvlLbl val="0"/>
      </c:catAx>
      <c:valAx>
        <c:axId val="223928864"/>
        <c:scaling>
          <c:orientation val="minMax"/>
          <c:max val="100"/>
        </c:scaling>
        <c:delete val="1"/>
        <c:axPos val="b"/>
        <c:numFmt formatCode="General" sourceLinked="1"/>
        <c:majorTickMark val="none"/>
        <c:minorTickMark val="none"/>
        <c:tickLblPos val="nextTo"/>
        <c:crossAx val="22392847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308313867016623"/>
          <c:y val="0"/>
          <c:w val="0.6436162510936133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1B587C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Sheet1!$A$2:$A$8</c:f>
              <c:strCache>
                <c:ptCount val="7"/>
                <c:pt idx="0">
                  <c:v>Consommation de mangues/de fruits sucrés</c:v>
                </c:pt>
                <c:pt idx="1">
                  <c:v>Aliments sales/aliments mal conservés/mouches</c:v>
                </c:pt>
                <c:pt idx="2">
                  <c:v>NSP</c:v>
                </c:pt>
                <c:pt idx="3">
                  <c:v>Fraicheur/humidité/pluies</c:v>
                </c:pt>
                <c:pt idx="4">
                  <c:v>Consommation abusive d'huile/d'oeufs</c:v>
                </c:pt>
                <c:pt idx="5">
                  <c:v>Eau sale/environnement sale/saletés</c:v>
                </c:pt>
                <c:pt idx="6">
                  <c:v>Piqûre de moustique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1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5</c:v>
                </c:pt>
                <c:pt idx="5">
                  <c:v>5</c:v>
                </c:pt>
                <c:pt idx="6">
                  <c:v>80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C19-4A62-845C-EDEA719C76C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586382248"/>
        <c:axId val="586382640"/>
      </c:barChart>
      <c:catAx>
        <c:axId val="58638224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86382640"/>
        <c:crosses val="autoZero"/>
        <c:auto val="1"/>
        <c:lblAlgn val="ctr"/>
        <c:lblOffset val="100"/>
        <c:noMultiLvlLbl val="0"/>
      </c:catAx>
      <c:valAx>
        <c:axId val="586382640"/>
        <c:scaling>
          <c:orientation val="minMax"/>
          <c:max val="100"/>
        </c:scaling>
        <c:delete val="1"/>
        <c:axPos val="b"/>
        <c:numFmt formatCode="General" sourceLinked="1"/>
        <c:majorTickMark val="none"/>
        <c:minorTickMark val="none"/>
        <c:tickLblPos val="nextTo"/>
        <c:crossAx val="58638224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30414720034995624"/>
          <c:y val="0"/>
          <c:w val="0.64778291776027996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209C40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Sheet1!$A$2:$A$10</c:f>
              <c:strCache>
                <c:ptCount val="9"/>
                <c:pt idx="0">
                  <c:v>Pâleur/démangeaison</c:v>
                </c:pt>
                <c:pt idx="1">
                  <c:v>Diarrhée</c:v>
                </c:pt>
                <c:pt idx="2">
                  <c:v>Courbature/douleurs des articulations</c:v>
                </c:pt>
                <c:pt idx="3">
                  <c:v>Céphalée/migraine/maux de tête</c:v>
                </c:pt>
                <c:pt idx="4">
                  <c:v>Température élevée avec convulsions</c:v>
                </c:pt>
                <c:pt idx="5">
                  <c:v>Jaunisse/urines jaunes</c:v>
                </c:pt>
                <c:pt idx="6">
                  <c:v>Fièvre</c:v>
                </c:pt>
                <c:pt idx="7">
                  <c:v>Manque d'appétit et vomissements</c:v>
                </c:pt>
                <c:pt idx="8">
                  <c:v>Fièvre/température élevée avec convulsions</c:v>
                </c:pt>
              </c:strCache>
            </c:strRef>
          </c:cat>
          <c:val>
            <c:numRef>
              <c:f>Sheet1!$B$2:$B$10</c:f>
              <c:numCache>
                <c:formatCode>General</c:formatCode>
                <c:ptCount val="9"/>
                <c:pt idx="0">
                  <c:v>6</c:v>
                </c:pt>
                <c:pt idx="1">
                  <c:v>12</c:v>
                </c:pt>
                <c:pt idx="2">
                  <c:v>18</c:v>
                </c:pt>
                <c:pt idx="3">
                  <c:v>28</c:v>
                </c:pt>
                <c:pt idx="4">
                  <c:v>29</c:v>
                </c:pt>
                <c:pt idx="5">
                  <c:v>42</c:v>
                </c:pt>
                <c:pt idx="6">
                  <c:v>61</c:v>
                </c:pt>
                <c:pt idx="7">
                  <c:v>63</c:v>
                </c:pt>
                <c:pt idx="8">
                  <c:v>75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985-4AF5-9524-F3B60C85B45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524665984"/>
        <c:axId val="524665200"/>
      </c:barChart>
      <c:catAx>
        <c:axId val="52466598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24665200"/>
        <c:crosses val="autoZero"/>
        <c:auto val="1"/>
        <c:lblAlgn val="ctr"/>
        <c:lblOffset val="100"/>
        <c:noMultiLvlLbl val="0"/>
      </c:catAx>
      <c:valAx>
        <c:axId val="524665200"/>
        <c:scaling>
          <c:orientation val="minMax"/>
          <c:max val="100"/>
        </c:scaling>
        <c:delete val="1"/>
        <c:axPos val="b"/>
        <c:numFmt formatCode="General" sourceLinked="1"/>
        <c:majorTickMark val="none"/>
        <c:minorTickMark val="none"/>
        <c:tickLblPos val="nextTo"/>
        <c:crossAx val="52466598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B15DCB0-616A-4D00-A23B-0E7EB6002418}" type="datetimeFigureOut">
              <a:rPr lang="en-US" smtClean="0"/>
              <a:t>9/12/2022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E81180-36CA-43EC-B7D8-15BB5DAAE4B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00149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Dans l’ensemble, 46 % des femmes ont vu ou entendu un message sur le paludisme au cours des 6 derniers mois. Plus des femmes à Bamako ayant vu ou entendu un message sur le paludisme que les femmes en autres villes ou le milieu rural 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05534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ML" noProof="0" dirty="0"/>
              <a:t>La radio est la source d’information la plus Populaire, suivie par la </a:t>
            </a:r>
            <a:r>
              <a:rPr lang="fr-ML" noProof="0" dirty="0" err="1"/>
              <a:t>television</a:t>
            </a:r>
            <a:r>
              <a:rPr lang="fr-ML" noProof="0" dirty="0"/>
              <a:t> et un ami/voisin/famille/église/</a:t>
            </a:r>
            <a:r>
              <a:rPr lang="fr-ML" noProof="0" dirty="0" err="1"/>
              <a:t>mosques</a:t>
            </a:r>
            <a:r>
              <a:rPr lang="fr-ML" noProof="0" dirty="0"/>
              <a:t>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897615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ML" noProof="0" dirty="0"/>
              <a:t>Trois-quarts des femmes de 15-49 ans ont vu ou entendu au moins un des trois messages spécifiques à la </a:t>
            </a:r>
            <a:r>
              <a:rPr lang="fr-ML" noProof="0" dirty="0" err="1"/>
              <a:t>television</a:t>
            </a:r>
            <a:r>
              <a:rPr lang="fr-ML" noProof="0" dirty="0"/>
              <a:t> ou à la radio au cours des 6 derniers mois. 7 femmes sur 10 ont vu ou entendu le message de « dormir et faire dormir toute la famille sous une moustiquaire imprégnée, toutes les nuits et en toutes saisons ».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15666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9 femmes sur 10 ont déclaré qu’il y a des moyens d’éviter le paludisme. Dormir sous une moustiquaire ou une MII a été cité le plus fréquemment, par 87 % des femmes.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043158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ML" noProof="0" dirty="0"/>
              <a:t>4 femmes sur 5 ont citée la piqûre de moustique comme cause du paludisme.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817531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84998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050069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0" y="12700"/>
            <a:ext cx="9144000" cy="1231900"/>
          </a:xfrm>
        </p:spPr>
        <p:txBody>
          <a:bodyPr/>
          <a:lstStyle>
            <a:lvl1pPr algn="ctr">
              <a:defRPr>
                <a:latin typeface="+mn-lt"/>
              </a:defRPr>
            </a:lvl1pPr>
          </a:lstStyle>
          <a:p>
            <a:r>
              <a:rPr lang="fr-FR" noProof="0" dirty="0"/>
              <a:t>Click to </a:t>
            </a:r>
            <a:r>
              <a:rPr lang="fr-FR" noProof="0" dirty="0" err="1"/>
              <a:t>edit</a:t>
            </a:r>
            <a:r>
              <a:rPr lang="fr-FR" noProof="0" dirty="0"/>
              <a:t> Master </a:t>
            </a:r>
            <a:br>
              <a:rPr lang="fr-FR" noProof="0" dirty="0"/>
            </a:br>
            <a:r>
              <a:rPr lang="fr-FR" noProof="0" dirty="0" err="1"/>
              <a:t>title</a:t>
            </a:r>
            <a:r>
              <a:rPr lang="fr-FR" noProof="0" dirty="0"/>
              <a:t>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1639" y="1606858"/>
            <a:ext cx="8256233" cy="5251142"/>
          </a:xfrm>
        </p:spPr>
        <p:txBody>
          <a:bodyPr/>
          <a:lstStyle/>
          <a:p>
            <a:pPr lvl="0"/>
            <a:r>
              <a:rPr lang="fr-FR" noProof="0" dirty="0"/>
              <a:t>Click to </a:t>
            </a:r>
            <a:r>
              <a:rPr lang="fr-FR" noProof="0" dirty="0" err="1"/>
              <a:t>edit</a:t>
            </a:r>
            <a:r>
              <a:rPr lang="fr-FR" noProof="0" dirty="0"/>
              <a:t> Master </a:t>
            </a:r>
            <a:r>
              <a:rPr lang="fr-FR" noProof="0" dirty="0" err="1"/>
              <a:t>text</a:t>
            </a:r>
            <a:r>
              <a:rPr lang="fr-FR" noProof="0" dirty="0"/>
              <a:t> styles</a:t>
            </a:r>
          </a:p>
          <a:p>
            <a:pPr lvl="1"/>
            <a:r>
              <a:rPr lang="fr-FR" noProof="0" dirty="0"/>
              <a:t>Second </a:t>
            </a:r>
            <a:r>
              <a:rPr lang="fr-FR" noProof="0" dirty="0" err="1"/>
              <a:t>level</a:t>
            </a:r>
            <a:endParaRPr lang="fr-FR" noProof="0" dirty="0"/>
          </a:p>
          <a:p>
            <a:pPr lvl="2"/>
            <a:r>
              <a:rPr lang="fr-FR" noProof="0" dirty="0" err="1"/>
              <a:t>Third</a:t>
            </a:r>
            <a:r>
              <a:rPr lang="fr-FR" noProof="0" dirty="0"/>
              <a:t> </a:t>
            </a:r>
            <a:r>
              <a:rPr lang="fr-FR" noProof="0" dirty="0" err="1"/>
              <a:t>level</a:t>
            </a:r>
            <a:endParaRPr lang="fr-FR" noProof="0" dirty="0"/>
          </a:p>
          <a:p>
            <a:pPr lvl="3"/>
            <a:r>
              <a:rPr lang="fr-FR" noProof="0" dirty="0" err="1"/>
              <a:t>Fourth</a:t>
            </a:r>
            <a:r>
              <a:rPr lang="fr-FR" noProof="0" dirty="0"/>
              <a:t> </a:t>
            </a:r>
            <a:r>
              <a:rPr lang="fr-FR" noProof="0" dirty="0" err="1"/>
              <a:t>level</a:t>
            </a:r>
            <a:endParaRPr lang="fr-FR" noProof="0" dirty="0"/>
          </a:p>
          <a:p>
            <a:pPr lvl="4"/>
            <a:r>
              <a:rPr lang="fr-FR" noProof="0" dirty="0" err="1"/>
              <a:t>Fifth</a:t>
            </a:r>
            <a:r>
              <a:rPr lang="fr-FR" noProof="0" dirty="0"/>
              <a:t> </a:t>
            </a:r>
            <a:r>
              <a:rPr lang="fr-FR" noProof="0" dirty="0" err="1"/>
              <a:t>level</a:t>
            </a:r>
            <a:endParaRPr lang="fr-FR" noProof="0" dirty="0"/>
          </a:p>
        </p:txBody>
      </p:sp>
    </p:spTree>
    <p:extLst>
      <p:ext uri="{BB962C8B-B14F-4D97-AF65-F5344CB8AC3E}">
        <p14:creationId xmlns:p14="http://schemas.microsoft.com/office/powerpoint/2010/main" val="41198704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146474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Straight Connector 9"/>
          <p:cNvCxnSpPr/>
          <p:nvPr userDrawn="1"/>
        </p:nvCxnSpPr>
        <p:spPr>
          <a:xfrm flipV="1">
            <a:off x="0" y="2112885"/>
            <a:ext cx="0" cy="129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8" descr="A picture containing graffiti, painted&#10;&#10;Description automatically generated">
            <a:extLst>
              <a:ext uri="{FF2B5EF4-FFF2-40B4-BE49-F238E27FC236}">
                <a16:creationId xmlns:a16="http://schemas.microsoft.com/office/drawing/2014/main" id="{F4E6AA1F-0411-481F-A49B-642A92E1F32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677" b="17214"/>
          <a:stretch/>
        </p:blipFill>
        <p:spPr>
          <a:xfrm>
            <a:off x="0" y="1996888"/>
            <a:ext cx="9144000" cy="2931108"/>
          </a:xfrm>
          <a:prstGeom prst="rect">
            <a:avLst/>
          </a:prstGeom>
        </p:spPr>
      </p:pic>
      <p:sp>
        <p:nvSpPr>
          <p:cNvPr id="11" name="Title Placeholder 1">
            <a:extLst>
              <a:ext uri="{FF2B5EF4-FFF2-40B4-BE49-F238E27FC236}">
                <a16:creationId xmlns:a16="http://schemas.microsoft.com/office/drawing/2014/main" id="{5F16C245-7EF8-4D03-B02F-641D15FC7E64}"/>
              </a:ext>
            </a:extLst>
          </p:cNvPr>
          <p:cNvSpPr txBox="1">
            <a:spLocks/>
          </p:cNvSpPr>
          <p:nvPr userDrawn="1"/>
        </p:nvSpPr>
        <p:spPr>
          <a:xfrm>
            <a:off x="0" y="5218545"/>
            <a:ext cx="9143999" cy="16394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 baseline="0">
                <a:solidFill>
                  <a:schemeClr val="bg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fr-FR" sz="4400" noProof="0" dirty="0"/>
              <a:t>Enquête sur les</a:t>
            </a:r>
            <a:r>
              <a:rPr lang="fr-FR" sz="4400" baseline="0" noProof="0" dirty="0"/>
              <a:t> Indicateurs du Paludisme au Mali </a:t>
            </a:r>
            <a:r>
              <a:rPr lang="fr-FR" sz="4400" noProof="0" dirty="0"/>
              <a:t>(EIPM) 2021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2B3BCE1D-A646-4268-B716-1244AEE4883A}"/>
              </a:ext>
            </a:extLst>
          </p:cNvPr>
          <p:cNvCxnSpPr/>
          <p:nvPr userDrawn="1"/>
        </p:nvCxnSpPr>
        <p:spPr>
          <a:xfrm flipV="1">
            <a:off x="0" y="2112885"/>
            <a:ext cx="0" cy="129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tangle 14">
            <a:extLst>
              <a:ext uri="{FF2B5EF4-FFF2-40B4-BE49-F238E27FC236}">
                <a16:creationId xmlns:a16="http://schemas.microsoft.com/office/drawing/2014/main" id="{ED0A7169-1553-4C8E-9E9D-812E262BF3D5}"/>
              </a:ext>
            </a:extLst>
          </p:cNvPr>
          <p:cNvSpPr/>
          <p:nvPr userDrawn="1"/>
        </p:nvSpPr>
        <p:spPr>
          <a:xfrm>
            <a:off x="-1" y="1930005"/>
            <a:ext cx="9144000" cy="18288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EDC59346-6B7A-4974-91F2-B494F4884B40}"/>
              </a:ext>
            </a:extLst>
          </p:cNvPr>
          <p:cNvSpPr/>
          <p:nvPr userDrawn="1"/>
        </p:nvSpPr>
        <p:spPr>
          <a:xfrm>
            <a:off x="0" y="1784085"/>
            <a:ext cx="9144000" cy="14462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AE1058AE-E757-4FE5-BFFD-6D5769484C79}"/>
              </a:ext>
            </a:extLst>
          </p:cNvPr>
          <p:cNvSpPr/>
          <p:nvPr userDrawn="1"/>
        </p:nvSpPr>
        <p:spPr>
          <a:xfrm>
            <a:off x="0" y="4730538"/>
            <a:ext cx="9144000" cy="18288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9F3B5A5C-7DE0-4469-B98C-36F0E69A5764}"/>
              </a:ext>
            </a:extLst>
          </p:cNvPr>
          <p:cNvSpPr/>
          <p:nvPr userDrawn="1"/>
        </p:nvSpPr>
        <p:spPr>
          <a:xfrm>
            <a:off x="0" y="4904322"/>
            <a:ext cx="9144000" cy="14462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20738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400" b="1" kern="1200" baseline="0">
          <a:solidFill>
            <a:schemeClr val="bg1"/>
          </a:solidFill>
          <a:latin typeface="+mn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5">
            <a:alpha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2433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noProof="0" dirty="0"/>
              <a:t>Click to </a:t>
            </a:r>
            <a:r>
              <a:rPr lang="fr-FR" noProof="0" dirty="0" err="1"/>
              <a:t>edit</a:t>
            </a:r>
            <a:r>
              <a:rPr lang="fr-FR" noProof="0" dirty="0"/>
              <a:t> Master </a:t>
            </a:r>
            <a:br>
              <a:rPr lang="fr-FR" noProof="0" dirty="0"/>
            </a:br>
            <a:r>
              <a:rPr lang="fr-FR" noProof="0" dirty="0" err="1"/>
              <a:t>title</a:t>
            </a:r>
            <a:r>
              <a:rPr lang="fr-FR" noProof="0" dirty="0"/>
              <a:t>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1639" y="1606858"/>
            <a:ext cx="8256233" cy="52511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noProof="0" dirty="0"/>
              <a:t>Click to </a:t>
            </a:r>
            <a:r>
              <a:rPr lang="fr-FR" noProof="0" dirty="0" err="1"/>
              <a:t>edit</a:t>
            </a:r>
            <a:r>
              <a:rPr lang="fr-FR" noProof="0" dirty="0"/>
              <a:t> Master </a:t>
            </a:r>
            <a:r>
              <a:rPr lang="fr-FR" noProof="0" dirty="0" err="1"/>
              <a:t>text</a:t>
            </a:r>
            <a:r>
              <a:rPr lang="fr-FR" noProof="0" dirty="0"/>
              <a:t> styles</a:t>
            </a:r>
          </a:p>
          <a:p>
            <a:pPr lvl="1"/>
            <a:r>
              <a:rPr lang="fr-FR" noProof="0" dirty="0"/>
              <a:t>Second </a:t>
            </a:r>
            <a:r>
              <a:rPr lang="fr-FR" noProof="0" dirty="0" err="1"/>
              <a:t>level</a:t>
            </a:r>
            <a:endParaRPr lang="fr-FR" noProof="0" dirty="0"/>
          </a:p>
          <a:p>
            <a:pPr lvl="2"/>
            <a:r>
              <a:rPr lang="fr-FR" noProof="0" dirty="0" err="1"/>
              <a:t>Third</a:t>
            </a:r>
            <a:r>
              <a:rPr lang="fr-FR" noProof="0" dirty="0"/>
              <a:t> </a:t>
            </a:r>
            <a:r>
              <a:rPr lang="fr-FR" noProof="0" dirty="0" err="1"/>
              <a:t>level</a:t>
            </a:r>
            <a:endParaRPr lang="fr-FR" noProof="0" dirty="0"/>
          </a:p>
          <a:p>
            <a:pPr lvl="3"/>
            <a:r>
              <a:rPr lang="fr-FR" noProof="0" dirty="0" err="1"/>
              <a:t>Fourth</a:t>
            </a:r>
            <a:r>
              <a:rPr lang="fr-FR" noProof="0" dirty="0"/>
              <a:t> </a:t>
            </a:r>
            <a:r>
              <a:rPr lang="fr-FR" noProof="0" dirty="0" err="1"/>
              <a:t>level</a:t>
            </a:r>
            <a:endParaRPr lang="fr-FR" noProof="0" dirty="0"/>
          </a:p>
          <a:p>
            <a:pPr lvl="4"/>
            <a:r>
              <a:rPr lang="fr-FR" noProof="0" dirty="0" err="1"/>
              <a:t>Fifth</a:t>
            </a:r>
            <a:r>
              <a:rPr lang="fr-FR" noProof="0" dirty="0"/>
              <a:t> </a:t>
            </a:r>
            <a:r>
              <a:rPr lang="fr-FR" noProof="0" dirty="0" err="1"/>
              <a:t>level</a:t>
            </a:r>
            <a:endParaRPr lang="fr-FR" noProof="0" dirty="0"/>
          </a:p>
        </p:txBody>
      </p:sp>
    </p:spTree>
    <p:extLst>
      <p:ext uri="{BB962C8B-B14F-4D97-AF65-F5344CB8AC3E}">
        <p14:creationId xmlns:p14="http://schemas.microsoft.com/office/powerpoint/2010/main" val="25357154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n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070444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" y="0"/>
            <a:ext cx="914399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b="1" dirty="0">
                <a:solidFill>
                  <a:schemeClr val="bg1"/>
                </a:solidFill>
              </a:rPr>
              <a:t>Connaissance et communication en matière du paludisme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374166" y="1173907"/>
            <a:ext cx="276983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2000" i="1" dirty="0">
                <a:solidFill>
                  <a:schemeClr val="bg1"/>
                </a:solidFill>
              </a:rPr>
              <a:t>Suivez-nous sur Twitter !  </a:t>
            </a:r>
          </a:p>
          <a:p>
            <a:pPr algn="r"/>
            <a:r>
              <a:rPr lang="fr-FR" sz="2000" i="1" dirty="0">
                <a:solidFill>
                  <a:schemeClr val="bg1"/>
                </a:solidFill>
              </a:rPr>
              <a:t>#MaliEIP</a:t>
            </a:r>
          </a:p>
        </p:txBody>
      </p:sp>
    </p:spTree>
    <p:extLst>
      <p:ext uri="{BB962C8B-B14F-4D97-AF65-F5344CB8AC3E}">
        <p14:creationId xmlns:p14="http://schemas.microsoft.com/office/powerpoint/2010/main" val="128962516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noProof="0" dirty="0"/>
              <a:t>Résultats Clés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3883" y="1463166"/>
            <a:ext cx="8256233" cy="5081325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1800"/>
              </a:spcAft>
              <a:buClr>
                <a:schemeClr val="tx1"/>
              </a:buClr>
            </a:pPr>
            <a:r>
              <a:rPr lang="fr-FR" b="1" dirty="0">
                <a:solidFill>
                  <a:schemeClr val="accent5"/>
                </a:solidFill>
              </a:rPr>
              <a:t>46 % </a:t>
            </a:r>
            <a:r>
              <a:rPr lang="fr-FR" dirty="0">
                <a:cs typeface="Calibri"/>
              </a:rPr>
              <a:t>de femmes ont </a:t>
            </a:r>
            <a:r>
              <a:rPr lang="fr-FR" b="1" dirty="0">
                <a:solidFill>
                  <a:schemeClr val="accent5"/>
                </a:solidFill>
                <a:cs typeface="Calibri"/>
              </a:rPr>
              <a:t>vu ou entendu un message sur le paludisme au cours des 6 derniers mois</a:t>
            </a:r>
            <a:r>
              <a:rPr lang="fr-FR" dirty="0">
                <a:cs typeface="Calibri"/>
              </a:rPr>
              <a:t>.</a:t>
            </a:r>
            <a:endParaRPr lang="fr-FR" b="1" dirty="0">
              <a:solidFill>
                <a:schemeClr val="accent5"/>
              </a:solidFill>
            </a:endParaRPr>
          </a:p>
          <a:p>
            <a:pPr>
              <a:spcBef>
                <a:spcPts val="0"/>
              </a:spcBef>
              <a:spcAft>
                <a:spcPts val="1800"/>
              </a:spcAft>
              <a:buClr>
                <a:schemeClr val="tx1"/>
              </a:buClr>
            </a:pPr>
            <a:r>
              <a:rPr lang="fr-FR" b="1" dirty="0">
                <a:solidFill>
                  <a:schemeClr val="accent5"/>
                </a:solidFill>
              </a:rPr>
              <a:t>92 % </a:t>
            </a:r>
            <a:r>
              <a:rPr lang="fr-FR" dirty="0"/>
              <a:t>de femmes connaissent qu’il y a des moyens efficaces pour </a:t>
            </a:r>
            <a:r>
              <a:rPr lang="fr-FR" b="1" dirty="0">
                <a:solidFill>
                  <a:schemeClr val="accent5"/>
                </a:solidFill>
              </a:rPr>
              <a:t>prévenir le paludisme</a:t>
            </a:r>
            <a:r>
              <a:rPr lang="fr-FR" dirty="0"/>
              <a:t>.</a:t>
            </a:r>
          </a:p>
          <a:p>
            <a:pPr>
              <a:spcBef>
                <a:spcPts val="0"/>
              </a:spcBef>
              <a:spcAft>
                <a:spcPts val="1800"/>
              </a:spcAft>
              <a:buClr>
                <a:schemeClr val="tx1"/>
              </a:buClr>
            </a:pPr>
            <a:r>
              <a:rPr lang="fr-FR" b="1" dirty="0">
                <a:solidFill>
                  <a:schemeClr val="accent5"/>
                </a:solidFill>
              </a:rPr>
              <a:t>80 % </a:t>
            </a:r>
            <a:r>
              <a:rPr lang="fr-FR" dirty="0"/>
              <a:t>de femmes ont cité un piqûre de moustique comme </a:t>
            </a:r>
            <a:r>
              <a:rPr lang="fr-FR" b="1" dirty="0">
                <a:solidFill>
                  <a:schemeClr val="accent5"/>
                </a:solidFill>
              </a:rPr>
              <a:t>cause de paludisme</a:t>
            </a:r>
            <a:r>
              <a:rPr lang="fr-FR" dirty="0"/>
              <a:t>.</a:t>
            </a:r>
          </a:p>
          <a:p>
            <a:pPr>
              <a:spcBef>
                <a:spcPts val="0"/>
              </a:spcBef>
              <a:spcAft>
                <a:spcPts val="1800"/>
              </a:spcAft>
              <a:buClr>
                <a:schemeClr val="tx1"/>
              </a:buClr>
            </a:pPr>
            <a:r>
              <a:rPr lang="fr-FR" b="1" noProof="0" dirty="0">
                <a:solidFill>
                  <a:schemeClr val="accent5"/>
                </a:solidFill>
              </a:rPr>
              <a:t>La fièvre/température élevée avec convulsions </a:t>
            </a:r>
            <a:r>
              <a:rPr lang="fr-FR" noProof="0" dirty="0"/>
              <a:t>est la  symptôme la plus citée par les </a:t>
            </a:r>
            <a:r>
              <a:rPr lang="fr-FR" noProof="0"/>
              <a:t>femmes.</a:t>
            </a:r>
            <a:endParaRPr lang="fr-FR" noProof="0" dirty="0"/>
          </a:p>
        </p:txBody>
      </p:sp>
    </p:spTree>
    <p:extLst>
      <p:ext uri="{BB962C8B-B14F-4D97-AF65-F5344CB8AC3E}">
        <p14:creationId xmlns:p14="http://schemas.microsoft.com/office/powerpoint/2010/main" val="5197824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2061557"/>
            <a:ext cx="4418729" cy="2423159"/>
          </a:xfrm>
        </p:spPr>
        <p:txBody>
          <a:bodyPr>
            <a:normAutofit/>
          </a:bodyPr>
          <a:lstStyle/>
          <a:p>
            <a:pPr>
              <a:buClr>
                <a:schemeClr val="tx1"/>
              </a:buClr>
            </a:pPr>
            <a:r>
              <a:rPr lang="fr-FR" sz="3400" b="1" dirty="0">
                <a:solidFill>
                  <a:schemeClr val="accent5"/>
                </a:solidFill>
              </a:rPr>
              <a:t>Connaissance du paludisme</a:t>
            </a:r>
          </a:p>
          <a:p>
            <a:pPr>
              <a:buClr>
                <a:schemeClr val="tx1"/>
              </a:buClr>
            </a:pPr>
            <a:r>
              <a:rPr lang="fr-FR" sz="3400" dirty="0"/>
              <a:t>Communication en matière de paludisme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445436" y="4933622"/>
            <a:ext cx="4572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00" dirty="0"/>
              <a:t>© April 2014, PMI Flickr</a:t>
            </a:r>
          </a:p>
        </p:txBody>
      </p:sp>
      <p:pic>
        <p:nvPicPr>
          <p:cNvPr id="5" name="Picture 4" descr="A picture containing sky, ground, outdoor, person&#10;&#10;Description automatically generated">
            <a:extLst>
              <a:ext uri="{FF2B5EF4-FFF2-40B4-BE49-F238E27FC236}">
                <a16:creationId xmlns:a16="http://schemas.microsoft.com/office/drawing/2014/main" id="{C7686B69-710B-3DAE-84CB-9839B88835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8565" y="1924377"/>
            <a:ext cx="4012327" cy="300924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8781935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3600" dirty="0"/>
              <a:t>Exposition aux messages sur le paludisme</a:t>
            </a:r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41596211"/>
              </p:ext>
            </p:extLst>
          </p:nvPr>
        </p:nvGraphicFramePr>
        <p:xfrm>
          <a:off x="461963" y="1606550"/>
          <a:ext cx="8256587" cy="52514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" y="960527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i="1" dirty="0"/>
              <a:t>Pourcentage de femmes de 15-49 ans qui ont vu ou entendu un message sur le paludisme au cours des 6 derniers mois</a:t>
            </a:r>
          </a:p>
        </p:txBody>
      </p:sp>
    </p:spTree>
    <p:extLst>
      <p:ext uri="{BB962C8B-B14F-4D97-AF65-F5344CB8AC3E}">
        <p14:creationId xmlns:p14="http://schemas.microsoft.com/office/powerpoint/2010/main" val="6278475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2700"/>
            <a:ext cx="9144000" cy="809173"/>
          </a:xfrm>
        </p:spPr>
        <p:txBody>
          <a:bodyPr>
            <a:normAutofit/>
          </a:bodyPr>
          <a:lstStyle/>
          <a:p>
            <a:r>
              <a:rPr lang="fr-FR" sz="3600" dirty="0"/>
              <a:t>Source des messages sur le paludisme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" y="960527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i="1" dirty="0"/>
          </a:p>
        </p:txBody>
      </p:sp>
      <p:sp>
        <p:nvSpPr>
          <p:cNvPr id="5" name="TextBox 4"/>
          <p:cNvSpPr txBox="1"/>
          <p:nvPr/>
        </p:nvSpPr>
        <p:spPr>
          <a:xfrm>
            <a:off x="0" y="695072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i="1" dirty="0"/>
              <a:t>Pourcentage de femmes de 15-49 ans qui ont vu ou entendu un message sur le paludisme au cours des derniers mois, par source du message</a:t>
            </a:r>
          </a:p>
        </p:txBody>
      </p:sp>
      <p:graphicFrame>
        <p:nvGraphicFramePr>
          <p:cNvPr id="9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73735620"/>
              </p:ext>
            </p:extLst>
          </p:nvPr>
        </p:nvGraphicFramePr>
        <p:xfrm>
          <a:off x="0" y="1329859"/>
          <a:ext cx="9144000" cy="54251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4860486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Messages spécifiques sur le paludisme</a:t>
            </a:r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64292499"/>
              </p:ext>
            </p:extLst>
          </p:nvPr>
        </p:nvGraphicFramePr>
        <p:xfrm>
          <a:off x="0" y="1606550"/>
          <a:ext cx="9143999" cy="52514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" y="960527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i="1" dirty="0"/>
              <a:t>Pourcentage de femmes de 15-49 ans qui ont vu ou entendu certains messages spécifiques sur le paludisme à la télévision ou à la radio au cours des 6 derniers mois</a:t>
            </a:r>
          </a:p>
        </p:txBody>
      </p:sp>
    </p:spTree>
    <p:extLst>
      <p:ext uri="{BB962C8B-B14F-4D97-AF65-F5344CB8AC3E}">
        <p14:creationId xmlns:p14="http://schemas.microsoft.com/office/powerpoint/2010/main" val="39829840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2061557"/>
            <a:ext cx="4418729" cy="2423159"/>
          </a:xfrm>
        </p:spPr>
        <p:txBody>
          <a:bodyPr>
            <a:normAutofit/>
          </a:bodyPr>
          <a:lstStyle/>
          <a:p>
            <a:pPr>
              <a:buClr>
                <a:schemeClr val="tx1"/>
              </a:buClr>
            </a:pPr>
            <a:r>
              <a:rPr lang="fr-FR" sz="3400" dirty="0"/>
              <a:t>Connaissance du paludisme</a:t>
            </a:r>
            <a:endParaRPr lang="fr-FR" sz="3400" b="1" dirty="0">
              <a:solidFill>
                <a:schemeClr val="accent5"/>
              </a:solidFill>
            </a:endParaRPr>
          </a:p>
          <a:p>
            <a:pPr>
              <a:buClr>
                <a:schemeClr val="tx1"/>
              </a:buClr>
            </a:pPr>
            <a:r>
              <a:rPr lang="fr-FR" sz="3400" b="1" dirty="0">
                <a:solidFill>
                  <a:schemeClr val="accent5"/>
                </a:solidFill>
              </a:rPr>
              <a:t>Communication en matière de paludisme</a:t>
            </a:r>
            <a:endParaRPr lang="fr-FR" sz="34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1E00951-3554-C982-D203-F3929F6C66F4}"/>
              </a:ext>
            </a:extLst>
          </p:cNvPr>
          <p:cNvSpPr txBox="1"/>
          <p:nvPr/>
        </p:nvSpPr>
        <p:spPr>
          <a:xfrm>
            <a:off x="4445436" y="4933622"/>
            <a:ext cx="4572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00" dirty="0"/>
              <a:t>© April 2014, PMI Flickr</a:t>
            </a:r>
          </a:p>
        </p:txBody>
      </p:sp>
      <p:pic>
        <p:nvPicPr>
          <p:cNvPr id="6" name="Picture 5" descr="A picture containing sky, ground, outdoor, person&#10;&#10;Description automatically generated">
            <a:extLst>
              <a:ext uri="{FF2B5EF4-FFF2-40B4-BE49-F238E27FC236}">
                <a16:creationId xmlns:a16="http://schemas.microsoft.com/office/drawing/2014/main" id="{C7946524-8211-7F6E-EFBA-FA0DF0A8F9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8565" y="1924377"/>
            <a:ext cx="4012327" cy="300924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50697546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Connaissance des moyens d’éviter de contracter le paludisme</a:t>
            </a:r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00288250"/>
              </p:ext>
            </p:extLst>
          </p:nvPr>
        </p:nvGraphicFramePr>
        <p:xfrm>
          <a:off x="17755" y="1606550"/>
          <a:ext cx="9126245" cy="52514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7755" y="1038760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i="1" dirty="0"/>
              <a:t>Pourcentage de femmes de 15-49 ans qui ont déclaré qu’il existe des moyens d’éviter de contracter le paludisme</a:t>
            </a:r>
          </a:p>
        </p:txBody>
      </p:sp>
    </p:spTree>
    <p:extLst>
      <p:ext uri="{BB962C8B-B14F-4D97-AF65-F5344CB8AC3E}">
        <p14:creationId xmlns:p14="http://schemas.microsoft.com/office/powerpoint/2010/main" val="424478794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Connaissance de certaines causes du paludisme</a:t>
            </a:r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35656538"/>
              </p:ext>
            </p:extLst>
          </p:nvPr>
        </p:nvGraphicFramePr>
        <p:xfrm>
          <a:off x="1" y="1606550"/>
          <a:ext cx="9144000" cy="52514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0" y="1126777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i="1" dirty="0"/>
              <a:t>Pourcentage de femmes de 15-49 ans qui ont cité certaines causes du paludisme</a:t>
            </a:r>
          </a:p>
        </p:txBody>
      </p:sp>
    </p:spTree>
    <p:extLst>
      <p:ext uri="{BB962C8B-B14F-4D97-AF65-F5344CB8AC3E}">
        <p14:creationId xmlns:p14="http://schemas.microsoft.com/office/powerpoint/2010/main" val="182045517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Connaissance de certains symptômes du paludisme</a:t>
            </a:r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24421623"/>
              </p:ext>
            </p:extLst>
          </p:nvPr>
        </p:nvGraphicFramePr>
        <p:xfrm>
          <a:off x="1" y="1607575"/>
          <a:ext cx="9144000" cy="52504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0" y="1157323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i="1" dirty="0"/>
              <a:t>Pourcentage de femmes de 15-49 ans qui ont cité certains symptômes spécifiques</a:t>
            </a:r>
          </a:p>
        </p:txBody>
      </p:sp>
    </p:spTree>
    <p:extLst>
      <p:ext uri="{BB962C8B-B14F-4D97-AF65-F5344CB8AC3E}">
        <p14:creationId xmlns:p14="http://schemas.microsoft.com/office/powerpoint/2010/main" val="168817846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Mali 2021 MIS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00AEEF"/>
      </a:accent1>
      <a:accent2>
        <a:srgbClr val="B5314C"/>
      </a:accent2>
      <a:accent3>
        <a:srgbClr val="FFD400"/>
      </a:accent3>
      <a:accent4>
        <a:srgbClr val="209C40"/>
      </a:accent4>
      <a:accent5>
        <a:srgbClr val="0071BB"/>
      </a:accent5>
      <a:accent6>
        <a:srgbClr val="C19859"/>
      </a:accent6>
      <a:hlink>
        <a:srgbClr val="6B9F25"/>
      </a:hlink>
      <a:folHlink>
        <a:srgbClr val="B26B0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Mali 2021 MIS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00AEEF"/>
      </a:accent1>
      <a:accent2>
        <a:srgbClr val="B5314C"/>
      </a:accent2>
      <a:accent3>
        <a:srgbClr val="FFD400"/>
      </a:accent3>
      <a:accent4>
        <a:srgbClr val="209C40"/>
      </a:accent4>
      <a:accent5>
        <a:srgbClr val="0071BB"/>
      </a:accent5>
      <a:accent6>
        <a:srgbClr val="C19859"/>
      </a:accent6>
      <a:hlink>
        <a:srgbClr val="6B9F25"/>
      </a:hlink>
      <a:folHlink>
        <a:srgbClr val="B26B0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Aspect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Aspect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.xml><?xml version="1.0" encoding="utf-8"?>
<a:themeOverride xmlns:a="http://schemas.openxmlformats.org/drawingml/2006/main">
  <a:clrScheme name="Aspect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.xml><?xml version="1.0" encoding="utf-8"?>
<a:themeOverride xmlns:a="http://schemas.openxmlformats.org/drawingml/2006/main">
  <a:clrScheme name="Aspect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5.xml><?xml version="1.0" encoding="utf-8"?>
<a:themeOverride xmlns:a="http://schemas.openxmlformats.org/drawingml/2006/main">
  <a:clrScheme name="Aspect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6.xml><?xml version="1.0" encoding="utf-8"?>
<a:themeOverride xmlns:a="http://schemas.openxmlformats.org/drawingml/2006/main">
  <a:clrScheme name="Aspect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AE09DEE16327245B7538AF0464A7905" ma:contentTypeVersion="538" ma:contentTypeDescription="Create a new document." ma:contentTypeScope="" ma:versionID="407a0541d8a021195d99f355a11b3ffe">
  <xsd:schema xmlns:xsd="http://www.w3.org/2001/XMLSchema" xmlns:xs="http://www.w3.org/2001/XMLSchema" xmlns:p="http://schemas.microsoft.com/office/2006/metadata/properties" xmlns:ns2="d16efad5-0601-4cf0-b7c2-89968258c777" xmlns:ns3="83c4e5ee-5eea-4e8c-8b50-726738bccb6e" xmlns:ns4="fa6a9aea-fb0f-4ddd-aff8-712634b7d5fe" targetNamespace="http://schemas.microsoft.com/office/2006/metadata/properties" ma:root="true" ma:fieldsID="675b4c1f723f8e7a10427ffd3b38563e" ns2:_="" ns3:_="" ns4:_="">
    <xsd:import namespace="d16efad5-0601-4cf0-b7c2-89968258c777"/>
    <xsd:import namespace="83c4e5ee-5eea-4e8c-8b50-726738bccb6e"/>
    <xsd:import namespace="fa6a9aea-fb0f-4ddd-aff8-712634b7d5fe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OCR" minOccurs="0"/>
                <xsd:element ref="ns3:MediaServiceAutoKeyPoints" minOccurs="0"/>
                <xsd:element ref="ns3:MediaServiceKeyPoints" minOccurs="0"/>
                <xsd:element ref="ns2:SharedWithUsers" minOccurs="0"/>
                <xsd:element ref="ns2:SharedWithDetails" minOccurs="0"/>
                <xsd:element ref="ns3:MediaLengthInSeconds" minOccurs="0"/>
                <xsd:element ref="ns3:lcf76f155ced4ddcb4097134ff3c332f" minOccurs="0"/>
                <xsd:element ref="ns4:TaxCatchAll" minOccurs="0"/>
                <xsd:element ref="ns3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16efad5-0601-4cf0-b7c2-89968258c777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SharedWithUsers" ma:index="2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3c4e5ee-5eea-4e8c-8b50-726738bccb6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3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5" nillable="true" ma:taxonomy="true" ma:internalName="lcf76f155ced4ddcb4097134ff3c332f" ma:taxonomyFieldName="MediaServiceImageTags" ma:displayName="Image Tags" ma:readOnly="false" ma:fieldId="{5cf76f15-5ced-4ddc-b409-7134ff3c332f}" ma:taxonomyMulti="true" ma:sspId="6856f2ee-118d-42e8-91de-064c9a66b68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7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a6a9aea-fb0f-4ddd-aff8-712634b7d5fe" elementFormDefault="qualified">
    <xsd:import namespace="http://schemas.microsoft.com/office/2006/documentManagement/types"/>
    <xsd:import namespace="http://schemas.microsoft.com/office/infopath/2007/PartnerControls"/>
    <xsd:element name="TaxCatchAll" ma:index="26" nillable="true" ma:displayName="Taxonomy Catch All Column" ma:hidden="true" ma:list="{9af71320-1412-4515-a0b2-dc1dac8ea18d}" ma:internalName="TaxCatchAll" ma:showField="CatchAllData" ma:web="d16efad5-0601-4cf0-b7c2-89968258c77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d16efad5-0601-4cf0-b7c2-89968258c777">VMX3MACP777Z-1177381151-17284</_dlc_DocId>
    <_dlc_DocIdUrl xmlns="d16efad5-0601-4cf0-b7c2-89968258c777">
      <Url>https://icfonline.sharepoint.com/sites/ihd-dhs/Dissemination/_layouts/15/DocIdRedir.aspx?ID=VMX3MACP777Z-1177381151-17284</Url>
      <Description>VMX3MACP777Z-1177381151-17284</Description>
    </_dlc_DocIdUrl>
    <lcf76f155ced4ddcb4097134ff3c332f xmlns="83c4e5ee-5eea-4e8c-8b50-726738bccb6e">
      <Terms xmlns="http://schemas.microsoft.com/office/infopath/2007/PartnerControls"/>
    </lcf76f155ced4ddcb4097134ff3c332f>
    <TaxCatchAll xmlns="fa6a9aea-fb0f-4ddd-aff8-712634b7d5fe" xsi:nil="true"/>
  </documentManagement>
</p:properties>
</file>

<file path=customXml/item4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Props1.xml><?xml version="1.0" encoding="utf-8"?>
<ds:datastoreItem xmlns:ds="http://schemas.openxmlformats.org/officeDocument/2006/customXml" ds:itemID="{A5CBB998-3EED-448E-9839-968B5A3B360B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D0EC107-34BB-4583-A5D4-97E32FA0BCFC}"/>
</file>

<file path=customXml/itemProps3.xml><?xml version="1.0" encoding="utf-8"?>
<ds:datastoreItem xmlns:ds="http://schemas.openxmlformats.org/officeDocument/2006/customXml" ds:itemID="{7B38FF78-2314-4100-A533-4E65A7549899}">
  <ds:schemaRefs>
    <ds:schemaRef ds:uri="http://purl.org/dc/elements/1.1/"/>
    <ds:schemaRef ds:uri="d16efad5-0601-4cf0-b7c2-89968258c777"/>
    <ds:schemaRef ds:uri="http://purl.org/dc/dcmitype/"/>
    <ds:schemaRef ds:uri="http://schemas.openxmlformats.org/package/2006/metadata/core-properties"/>
    <ds:schemaRef ds:uri="http://schemas.microsoft.com/office/2006/documentManagement/types"/>
    <ds:schemaRef ds:uri="http://www.w3.org/XML/1998/namespace"/>
    <ds:schemaRef ds:uri="http://purl.org/dc/terms/"/>
    <ds:schemaRef ds:uri="http://schemas.microsoft.com/office/infopath/2007/PartnerControls"/>
    <ds:schemaRef ds:uri="fa6a9aea-fb0f-4ddd-aff8-712634b7d5fe"/>
    <ds:schemaRef ds:uri="83c4e5ee-5eea-4e8c-8b50-726738bccb6e"/>
    <ds:schemaRef ds:uri="http://schemas.microsoft.com/office/2006/metadata/properties"/>
  </ds:schemaRefs>
</ds:datastoreItem>
</file>

<file path=customXml/itemProps4.xml><?xml version="1.0" encoding="utf-8"?>
<ds:datastoreItem xmlns:ds="http://schemas.openxmlformats.org/officeDocument/2006/customXml" ds:itemID="{6F011D0E-6E95-4783-94DB-B62241756D84}">
  <ds:schemaRefs>
    <ds:schemaRef ds:uri="http://schemas.microsoft.com/sharepoint/event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1463</TotalTime>
  <Words>462</Words>
  <Application>Microsoft Office PowerPoint</Application>
  <PresentationFormat>On-screen Show (4:3)</PresentationFormat>
  <Paragraphs>37</Paragraphs>
  <Slides>10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Arial</vt:lpstr>
      <vt:lpstr>Calibri</vt:lpstr>
      <vt:lpstr>Office Theme</vt:lpstr>
      <vt:lpstr>Custom Design</vt:lpstr>
      <vt:lpstr>1_Custom Design</vt:lpstr>
      <vt:lpstr>PowerPoint Presentation</vt:lpstr>
      <vt:lpstr>PowerPoint Presentation</vt:lpstr>
      <vt:lpstr>Exposition aux messages sur le paludisme</vt:lpstr>
      <vt:lpstr>Source des messages sur le paludisme</vt:lpstr>
      <vt:lpstr>Messages spécifiques sur le paludisme</vt:lpstr>
      <vt:lpstr>PowerPoint Presentation</vt:lpstr>
      <vt:lpstr>Connaissance des moyens d’éviter de contracter le paludisme</vt:lpstr>
      <vt:lpstr>Connaissance de certaines causes du paludisme</vt:lpstr>
      <vt:lpstr>Connaissance de certains symptômes du paludisme</vt:lpstr>
      <vt:lpstr>Résultats Clés</vt:lpstr>
    </vt:vector>
  </TitlesOfParts>
  <Company>ICFI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Malaria BCC_US English</dc:title>
  <dc:creator>Zweimueller, Sally</dc:creator>
  <cp:lastModifiedBy>McFarland, Annette</cp:lastModifiedBy>
  <cp:revision>140</cp:revision>
  <dcterms:created xsi:type="dcterms:W3CDTF">2017-05-18T16:43:03Z</dcterms:created>
  <dcterms:modified xsi:type="dcterms:W3CDTF">2022-09-12T15:38:34Z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0x010100DAE09DEE16327245B7538AF0464A7905</vt:lpwstr>
  </property>
  <property fmtid="{D5CDD505-2E9C-101B-9397-08002B2CF9AE}" pid="3" name="_dlc_DocIdItemGuid">
    <vt:lpwstr>34d4c02d-e8aa-4a6a-a8d9-84da46c17cba</vt:lpwstr>
  </property>
  <property fmtid="{D5CDD505-2E9C-101B-9397-08002B2CF9AE}" pid="4" name="MediaServiceImageTags">
    <vt:lpwstr/>
  </property>
</Properties>
</file>